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notesSlides/notesSlide1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notesMasterIdLst>
    <p:notesMasterId r:id="rId52"/>
  </p:notesMasterIdLst>
  <p:sldIdLst>
    <p:sldId id="396" r:id="rId4"/>
    <p:sldId id="271" r:id="rId5"/>
    <p:sldId id="272" r:id="rId6"/>
    <p:sldId id="383" r:id="rId7"/>
    <p:sldId id="274" r:id="rId8"/>
    <p:sldId id="344" r:id="rId9"/>
    <p:sldId id="355" r:id="rId10"/>
    <p:sldId id="293" r:id="rId11"/>
    <p:sldId id="389" r:id="rId12"/>
    <p:sldId id="317" r:id="rId13"/>
    <p:sldId id="284" r:id="rId14"/>
    <p:sldId id="395" r:id="rId15"/>
    <p:sldId id="306" r:id="rId16"/>
    <p:sldId id="288" r:id="rId17"/>
    <p:sldId id="285" r:id="rId18"/>
    <p:sldId id="382" r:id="rId19"/>
    <p:sldId id="345" r:id="rId20"/>
    <p:sldId id="343" r:id="rId21"/>
    <p:sldId id="384" r:id="rId22"/>
    <p:sldId id="277" r:id="rId23"/>
    <p:sldId id="287" r:id="rId24"/>
    <p:sldId id="336" r:id="rId25"/>
    <p:sldId id="279" r:id="rId26"/>
    <p:sldId id="286" r:id="rId27"/>
    <p:sldId id="393" r:id="rId28"/>
    <p:sldId id="385" r:id="rId29"/>
    <p:sldId id="278" r:id="rId30"/>
    <p:sldId id="280" r:id="rId31"/>
    <p:sldId id="325" r:id="rId32"/>
    <p:sldId id="390" r:id="rId33"/>
    <p:sldId id="338" r:id="rId34"/>
    <p:sldId id="289" r:id="rId35"/>
    <p:sldId id="392" r:id="rId36"/>
    <p:sldId id="391" r:id="rId37"/>
    <p:sldId id="296" r:id="rId38"/>
    <p:sldId id="281" r:id="rId39"/>
    <p:sldId id="386" r:id="rId40"/>
    <p:sldId id="341" r:id="rId41"/>
    <p:sldId id="387" r:id="rId42"/>
    <p:sldId id="282" r:id="rId43"/>
    <p:sldId id="394" r:id="rId44"/>
    <p:sldId id="291" r:id="rId45"/>
    <p:sldId id="290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448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109" d="100"/>
          <a:sy n="109" d="100"/>
        </p:scale>
        <p:origin x="672" y="132"/>
      </p:cViewPr>
      <p:guideLst>
        <p:guide orient="horz" pos="2448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3.4135992058230091E-2"/>
          <c:y val="7.760356820737116E-2"/>
          <c:w val="0.94310667990294983"/>
          <c:h val="0.92239643179262887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B653-48BB-BA74-CA20A8DDCAD4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3-B653-48BB-BA74-CA20A8DDCAD4}"/>
              </c:ext>
            </c:extLst>
          </c:dPt>
          <c:dPt>
            <c:idx val="2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4-B653-48BB-BA74-CA20A8DDCAD4}"/>
              </c:ext>
            </c:extLst>
          </c:dPt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7</c:v>
                </c:pt>
                <c:pt idx="1">
                  <c:v>6</c:v>
                </c:pt>
                <c:pt idx="2">
                  <c:v>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B653-48BB-BA74-CA20A8DDCAD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B0B0B0"/>
              </a:solidFill>
            </c:spPr>
            <c:extLst>
              <c:ext xmlns:c16="http://schemas.microsoft.com/office/drawing/2014/chart" uri="{C3380CC4-5D6E-409C-BE32-E72D297353CC}">
                <c16:uniqueId val="{00000007-B653-48BB-BA74-CA20A8DDCAD4}"/>
              </c:ext>
            </c:extLst>
          </c:dPt>
          <c:dPt>
            <c:idx val="1"/>
            <c:invertIfNegative val="0"/>
            <c:bubble3D val="0"/>
            <c:spPr>
              <a:solidFill>
                <a:srgbClr val="B0B0B0"/>
              </a:solidFill>
            </c:spPr>
            <c:extLst>
              <c:ext xmlns:c16="http://schemas.microsoft.com/office/drawing/2014/chart" uri="{C3380CC4-5D6E-409C-BE32-E72D297353CC}">
                <c16:uniqueId val="{00000009-B653-48BB-BA74-CA20A8DDCAD4}"/>
              </c:ext>
            </c:extLst>
          </c:dPt>
          <c:dPt>
            <c:idx val="2"/>
            <c:invertIfNegative val="0"/>
            <c:bubble3D val="0"/>
            <c:spPr>
              <a:solidFill>
                <a:srgbClr val="B0B0B0"/>
              </a:solidFill>
            </c:spPr>
            <c:extLst>
              <c:ext xmlns:c16="http://schemas.microsoft.com/office/drawing/2014/chart" uri="{C3380CC4-5D6E-409C-BE32-E72D297353CC}">
                <c16:uniqueId val="{0000000B-B653-48BB-BA74-CA20A8DDCAD4}"/>
              </c:ext>
            </c:extLst>
          </c:dPt>
          <c:cat>
            <c:strRef>
              <c:f>Sheet1!$A$2:$A$4</c:f>
              <c:strCache>
                <c:ptCount val="3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3</c:v>
                </c:pt>
                <c:pt idx="1">
                  <c:v>4</c:v>
                </c:pt>
                <c:pt idx="2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B653-48BB-BA74-CA20A8DDCA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94412288"/>
        <c:axId val="294413824"/>
      </c:barChart>
      <c:catAx>
        <c:axId val="294412288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crossAx val="294413824"/>
        <c:crosses val="autoZero"/>
        <c:auto val="1"/>
        <c:lblAlgn val="ctr"/>
        <c:lblOffset val="100"/>
        <c:noMultiLvlLbl val="0"/>
      </c:catAx>
      <c:valAx>
        <c:axId val="294413824"/>
        <c:scaling>
          <c:orientation val="minMax"/>
        </c:scaling>
        <c:delete val="1"/>
        <c:axPos val="b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29441228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  <c:userShapes r:id="rId2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  <a:ln w="38100"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43</c:v>
                </c:pt>
                <c:pt idx="1">
                  <c:v>25</c:v>
                </c:pt>
                <c:pt idx="2">
                  <c:v>35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71D-49E0-AE94-0D01AF4B599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7468416"/>
        <c:axId val="167494784"/>
      </c:barChart>
      <c:catAx>
        <c:axId val="1674684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167494784"/>
        <c:crosses val="autoZero"/>
        <c:auto val="1"/>
        <c:lblAlgn val="ctr"/>
        <c:lblOffset val="100"/>
        <c:noMultiLvlLbl val="0"/>
      </c:catAx>
      <c:valAx>
        <c:axId val="16749478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7468416"/>
        <c:crosses val="autoZero"/>
        <c:crossBetween val="between"/>
      </c:valAx>
      <c:spPr>
        <a:solidFill>
          <a:schemeClr val="bg1">
            <a:alpha val="19000"/>
          </a:schemeClr>
        </a:solidFill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rgbClr val="5D6268"/>
            </a:solidFill>
          </c:spPr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7B16-4F77-BD03-EB8DC302CCD7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7B16-4F77-BD03-EB8DC302CCD7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B16-4F77-BD03-EB8DC302CCD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27"/>
          <c:h val="0.94163490479966572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spPr>
            <a:solidFill>
              <a:srgbClr val="5D6268"/>
            </a:solidFill>
          </c:spPr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F429-416A-AAE8-4A2FCF88DBEA}"/>
              </c:ext>
            </c:extLst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  <c:extLst>
              <c:ext xmlns:c16="http://schemas.microsoft.com/office/drawing/2014/chart" uri="{C3380CC4-5D6E-409C-BE32-E72D297353CC}">
                <c16:uniqueId val="{00000003-F429-416A-AAE8-4A2FCF88DBEA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429-416A-AAE8-4A2FCF88DBE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A055-472D-AD24-C46753FB56E0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solidFill>
                  <a:schemeClr val="accent4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A055-472D-AD24-C46753FB56E0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A055-472D-AD24-C46753FB56E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16420864"/>
        <c:axId val="316422400"/>
      </c:lineChart>
      <c:catAx>
        <c:axId val="3164208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ko-KR"/>
          </a:p>
        </c:txPr>
        <c:crossAx val="316422400"/>
        <c:crosses val="autoZero"/>
        <c:auto val="1"/>
        <c:lblAlgn val="ctr"/>
        <c:lblOffset val="100"/>
        <c:noMultiLvlLbl val="0"/>
      </c:catAx>
      <c:valAx>
        <c:axId val="31642240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ko-KR"/>
          </a:p>
        </c:txPr>
        <c:crossAx val="316420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9662187445511735E-2"/>
          <c:y val="9.8421008776802571E-2"/>
          <c:w val="0.9491841208704016"/>
          <c:h val="0.8410402316409286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194D-41FD-95A1-6D246B7729C9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194D-41FD-95A1-6D246B7729C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94D-41FD-95A1-6D246B7729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9662187445511735E-2"/>
          <c:y val="9.8421008776802571E-2"/>
          <c:w val="0.9491841208704016"/>
          <c:h val="0.8410402316409286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5"/>
            </a:solidFill>
          </c:spPr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1-3C0B-4FFA-B5F7-CFF85E112BB4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3-3C0B-4FFA-B5F7-CFF85E112BB4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C0B-4FFA-B5F7-CFF85E112BB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9662187445511735E-2"/>
          <c:y val="9.8421008776802571E-2"/>
          <c:w val="0.9491841208704016"/>
          <c:h val="0.8410402316409286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2DC2-4310-8CF6-B6E7FE7D2F7B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2DC2-4310-8CF6-B6E7FE7D2F7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2DC2-4310-8CF6-B6E7FE7D2F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9662187445511735E-2"/>
          <c:y val="9.8421008776802571E-2"/>
          <c:w val="0.9491841208704016"/>
          <c:h val="0.8410402316409286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197D-40AF-B776-212B9A4E5942}"/>
              </c:ext>
            </c:extLst>
          </c:dPt>
          <c:dPt>
            <c:idx val="1"/>
            <c:bubble3D val="0"/>
            <c:spPr>
              <a:solidFill>
                <a:srgbClr val="BEBFBF">
                  <a:alpha val="30000"/>
                </a:srgbClr>
              </a:solidFill>
            </c:spPr>
            <c:extLst>
              <c:ext xmlns:c16="http://schemas.microsoft.com/office/drawing/2014/chart" uri="{C3380CC4-5D6E-409C-BE32-E72D297353CC}">
                <c16:uniqueId val="{00000003-197D-40AF-B776-212B9A4E594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97D-40AF-B776-212B9A4E594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 w="38100">
              <a:noFill/>
            </a:ln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43</c:v>
                </c:pt>
                <c:pt idx="1">
                  <c:v>25</c:v>
                </c:pt>
                <c:pt idx="2">
                  <c:v>35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A5A-4602-BDCB-C1724EBF60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167468416"/>
        <c:axId val="167494784"/>
      </c:barChart>
      <c:catAx>
        <c:axId val="167468416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167494784"/>
        <c:crosses val="autoZero"/>
        <c:auto val="1"/>
        <c:lblAlgn val="ctr"/>
        <c:lblOffset val="100"/>
        <c:noMultiLvlLbl val="0"/>
      </c:catAx>
      <c:valAx>
        <c:axId val="16749478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7468416"/>
        <c:crosses val="autoZero"/>
        <c:crossBetween val="between"/>
      </c:valAx>
      <c:spPr>
        <a:solidFill>
          <a:schemeClr val="bg1">
            <a:alpha val="19000"/>
          </a:schemeClr>
        </a:solidFill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0.03675</cdr:x>
      <cdr:y>0.02546</cdr:y>
    </cdr:from>
    <cdr:to>
      <cdr:x>0.34588</cdr:x>
      <cdr:y>0.1663</cdr:y>
    </cdr:to>
    <cdr:sp macro="" textlink="">
      <cdr:nvSpPr>
        <cdr:cNvPr id="2" name="TextBox 7"/>
        <cdr:cNvSpPr txBox="1"/>
      </cdr:nvSpPr>
      <cdr:spPr>
        <a:xfrm xmlns:a="http://schemas.openxmlformats.org/drawingml/2006/main">
          <a:off x="151024" y="55546"/>
          <a:ext cx="1270372" cy="30733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altLang="ko-KR" sz="1400" dirty="0">
              <a:solidFill>
                <a:srgbClr val="262626"/>
              </a:solidFill>
            </a:rPr>
            <a:t>Content A</a:t>
          </a:r>
          <a:endParaRPr lang="ko-KR" altLang="en-US" sz="1400" dirty="0">
            <a:solidFill>
              <a:srgbClr val="262626"/>
            </a:solidFill>
          </a:endParaRPr>
        </a:p>
      </cdr:txBody>
    </cdr:sp>
  </cdr:relSizeAnchor>
  <cdr:relSizeAnchor xmlns:cdr="http://schemas.openxmlformats.org/drawingml/2006/chartDrawing">
    <cdr:from>
      <cdr:x>0.04025</cdr:x>
      <cdr:y>0.33635</cdr:y>
    </cdr:from>
    <cdr:to>
      <cdr:x>0.37174</cdr:x>
      <cdr:y>0.47719</cdr:y>
    </cdr:to>
    <cdr:sp macro="" textlink="">
      <cdr:nvSpPr>
        <cdr:cNvPr id="3" name="TextBox 7"/>
        <cdr:cNvSpPr txBox="1"/>
      </cdr:nvSpPr>
      <cdr:spPr>
        <a:xfrm xmlns:a="http://schemas.openxmlformats.org/drawingml/2006/main">
          <a:off x="165408" y="733944"/>
          <a:ext cx="1362260" cy="307330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altLang="ko-KR" sz="1400" dirty="0">
              <a:solidFill>
                <a:srgbClr val="262626"/>
              </a:solidFill>
            </a:rPr>
            <a:t>Content B</a:t>
          </a:r>
          <a:endParaRPr lang="ko-KR" altLang="en-US" sz="1400" dirty="0">
            <a:solidFill>
              <a:srgbClr val="262626"/>
            </a:solidFill>
          </a:endParaRPr>
        </a:p>
      </cdr:txBody>
    </cdr:sp>
  </cdr:relSizeAnchor>
  <cdr:relSizeAnchor xmlns:cdr="http://schemas.openxmlformats.org/drawingml/2006/chartDrawing">
    <cdr:from>
      <cdr:x>0.04025</cdr:x>
      <cdr:y>0.65708</cdr:y>
    </cdr:from>
    <cdr:to>
      <cdr:x>0.39535</cdr:x>
      <cdr:y>0.79792</cdr:y>
    </cdr:to>
    <cdr:sp macro="" textlink="">
      <cdr:nvSpPr>
        <cdr:cNvPr id="4" name="TextBox 7"/>
        <cdr:cNvSpPr txBox="1"/>
      </cdr:nvSpPr>
      <cdr:spPr>
        <a:xfrm xmlns:a="http://schemas.openxmlformats.org/drawingml/2006/main">
          <a:off x="165407" y="1433825"/>
          <a:ext cx="1459289" cy="307329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rtlCol="0" anchor="ctr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r>
            <a:rPr lang="en-US" altLang="ko-KR" sz="1400" dirty="0">
              <a:solidFill>
                <a:srgbClr val="262626"/>
              </a:solidFill>
            </a:rPr>
            <a:t>Content C</a:t>
          </a:r>
          <a:endParaRPr lang="ko-KR" altLang="en-US" sz="1400" dirty="0">
            <a:solidFill>
              <a:srgbClr val="262626"/>
            </a:solidFill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905850C-D4BB-4858-A577-CD5D3B982443}" type="datetimeFigureOut">
              <a:rPr lang="en-US" smtClean="0"/>
              <a:t>3/21/2019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FB972AB-C501-4915-961C-7D57DA2F2A4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597411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F5DC986-5CCA-41C7-9952-A6DFFC79E7D1}" type="slidenum">
              <a:rPr lang="ko-KR" altLang="en-US" smtClean="0"/>
              <a:t>16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0861693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 flip="none" rotWithShape="1">
          <a:gsLst>
            <a:gs pos="41000">
              <a:schemeClr val="accent1">
                <a:lumMod val="0"/>
                <a:lumOff val="100000"/>
              </a:schemeClr>
            </a:gs>
            <a:gs pos="75000">
              <a:schemeClr val="bg1">
                <a:lumMod val="85000"/>
              </a:schemeClr>
            </a:gs>
            <a:gs pos="97000">
              <a:schemeClr val="bg1">
                <a:lumMod val="7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394566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그림 개체 틀 2">
            <a:extLst>
              <a:ext uri="{FF2B5EF4-FFF2-40B4-BE49-F238E27FC236}">
                <a16:creationId xmlns:a16="http://schemas.microsoft.com/office/drawing/2014/main" id="{FB18C16F-B5CD-49A5-9132-508D237A8037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47973" y="244099"/>
            <a:ext cx="11696055" cy="6369803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769676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10">
            <a:extLst>
              <a:ext uri="{FF2B5EF4-FFF2-40B4-BE49-F238E27FC236}">
                <a16:creationId xmlns:a16="http://schemas.microsoft.com/office/drawing/2014/main" id="{037E98C1-EDB9-4998-B244-222AB3F04CD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1588585"/>
            <a:ext cx="12192000" cy="3192965"/>
          </a:xfrm>
          <a:prstGeom prst="rect">
            <a:avLst/>
          </a:prstGeom>
          <a:solidFill>
            <a:srgbClr val="BEBFBF">
              <a:alpha val="30000"/>
            </a:srgbClr>
          </a:solidFill>
        </p:spPr>
        <p:txBody>
          <a:bodyPr tIns="324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0" y="1389109"/>
            <a:ext cx="12192000" cy="2138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US" altLang="ko-KR" sz="1800" dirty="0"/>
              <a:t>                     </a:t>
            </a:r>
            <a:endParaRPr lang="ko-KR" altLang="en-US" sz="1800" dirty="0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4591F3AC-22DD-4A77-8100-945A8877A057}"/>
              </a:ext>
            </a:extLst>
          </p:cNvPr>
          <p:cNvSpPr/>
          <p:nvPr userDrawn="1"/>
        </p:nvSpPr>
        <p:spPr>
          <a:xfrm>
            <a:off x="0" y="6638925"/>
            <a:ext cx="12192000" cy="21907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535045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4042BDB-2F8A-4632-BB44-DDEED52675C4}"/>
              </a:ext>
            </a:extLst>
          </p:cNvPr>
          <p:cNvSpPr/>
          <p:nvPr userDrawn="1"/>
        </p:nvSpPr>
        <p:spPr>
          <a:xfrm>
            <a:off x="5255664" y="3153398"/>
            <a:ext cx="6355221" cy="3246106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5CA8D69A-BFC2-4B10-BE3B-DDECB81DE897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588679" y="458495"/>
            <a:ext cx="9358626" cy="536988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800" baseline="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7372458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29"/>
          <p:cNvSpPr/>
          <p:nvPr userDrawn="1"/>
        </p:nvSpPr>
        <p:spPr>
          <a:xfrm>
            <a:off x="0" y="0"/>
            <a:ext cx="12208675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36" name="Picture Placeholder 35"/>
          <p:cNvSpPr>
            <a:spLocks noGrp="1"/>
          </p:cNvSpPr>
          <p:nvPr>
            <p:ph type="pic" sz="quarter" idx="10" hasCustomPrompt="1"/>
          </p:nvPr>
        </p:nvSpPr>
        <p:spPr>
          <a:xfrm>
            <a:off x="0" y="1119739"/>
            <a:ext cx="5135893" cy="37494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8000" tIns="612000"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7" name="Rectangle 36"/>
          <p:cNvSpPr/>
          <p:nvPr userDrawn="1"/>
        </p:nvSpPr>
        <p:spPr>
          <a:xfrm rot="10800000">
            <a:off x="5135892" y="1119739"/>
            <a:ext cx="4022165" cy="5305775"/>
          </a:xfrm>
          <a:prstGeom prst="round2SameRect">
            <a:avLst>
              <a:gd name="adj1" fmla="val 84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0" name="Picture Placeholder 35"/>
          <p:cNvSpPr>
            <a:spLocks noGrp="1"/>
          </p:cNvSpPr>
          <p:nvPr>
            <p:ph type="pic" sz="quarter" idx="11" hasCustomPrompt="1"/>
          </p:nvPr>
        </p:nvSpPr>
        <p:spPr>
          <a:xfrm>
            <a:off x="9158060" y="1119739"/>
            <a:ext cx="3050616" cy="374942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lIns="288000" tIns="612000" anchor="ctr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제목 1">
            <a:extLst>
              <a:ext uri="{FF2B5EF4-FFF2-40B4-BE49-F238E27FC236}">
                <a16:creationId xmlns:a16="http://schemas.microsoft.com/office/drawing/2014/main" id="{C6F3612C-F0AE-484F-942A-DE2A058655B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-13503" y="209181"/>
            <a:ext cx="12192000" cy="7013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52648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CAC6C94-EF5E-4D40-8064-70C4AE8D538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8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1500825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5553615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0_Basic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751824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8194766" y="332656"/>
            <a:ext cx="3352800" cy="1440160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r>
              <a:rPr lang="en-US" altLang="ko-KR" dirty="0"/>
              <a:t>IMAGES &amp; CONTENTS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3467100"/>
            <a:ext cx="7506789" cy="3390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0" y="0"/>
            <a:ext cx="7506789" cy="33909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494899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82494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3254185"/>
            <a:ext cx="12192000" cy="1296144"/>
          </a:xfrm>
          <a:prstGeom prst="rect">
            <a:avLst/>
          </a:prstGeom>
          <a:solidFill>
            <a:schemeClr val="accent6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16" name="Group 8">
            <a:extLst>
              <a:ext uri="{FF2B5EF4-FFF2-40B4-BE49-F238E27FC236}">
                <a16:creationId xmlns:a16="http://schemas.microsoft.com/office/drawing/2014/main" id="{7A6E4E8F-323E-4E56-A3E0-B410F41472FA}"/>
              </a:ext>
            </a:extLst>
          </p:cNvPr>
          <p:cNvGrpSpPr/>
          <p:nvPr userDrawn="1"/>
        </p:nvGrpSpPr>
        <p:grpSpPr>
          <a:xfrm>
            <a:off x="741800" y="1570966"/>
            <a:ext cx="2520000" cy="4680000"/>
            <a:chOff x="445712" y="1449040"/>
            <a:chExt cx="2520000" cy="4680000"/>
          </a:xfrm>
        </p:grpSpPr>
        <p:sp>
          <p:nvSpPr>
            <p:cNvPr id="17" name="Rounded Rectangle 3">
              <a:extLst>
                <a:ext uri="{FF2B5EF4-FFF2-40B4-BE49-F238E27FC236}">
                  <a16:creationId xmlns:a16="http://schemas.microsoft.com/office/drawing/2014/main" id="{9EB8720D-D6C8-40E3-AEA8-C748FF71E768}"/>
                </a:ext>
              </a:extLst>
            </p:cNvPr>
            <p:cNvSpPr/>
            <p:nvPr userDrawn="1"/>
          </p:nvSpPr>
          <p:spPr>
            <a:xfrm>
              <a:off x="445712" y="1449040"/>
              <a:ext cx="2520000" cy="4680000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5">
              <a:extLst>
                <a:ext uri="{FF2B5EF4-FFF2-40B4-BE49-F238E27FC236}">
                  <a16:creationId xmlns:a16="http://schemas.microsoft.com/office/drawing/2014/main" id="{91836BAA-C0E5-4D63-B27B-CBD803229F09}"/>
                </a:ext>
              </a:extLst>
            </p:cNvPr>
            <p:cNvSpPr/>
            <p:nvPr userDrawn="1"/>
          </p:nvSpPr>
          <p:spPr>
            <a:xfrm>
              <a:off x="1597700" y="1680321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9" name="Group 1">
              <a:extLst>
                <a:ext uri="{FF2B5EF4-FFF2-40B4-BE49-F238E27FC236}">
                  <a16:creationId xmlns:a16="http://schemas.microsoft.com/office/drawing/2014/main" id="{C28766A3-2014-43BE-876E-8A4B4FEB0841}"/>
                </a:ext>
              </a:extLst>
            </p:cNvPr>
            <p:cNvGrpSpPr/>
            <p:nvPr userDrawn="1"/>
          </p:nvGrpSpPr>
          <p:grpSpPr>
            <a:xfrm>
              <a:off x="1549420" y="5712364"/>
              <a:ext cx="312583" cy="312583"/>
              <a:chOff x="1570727" y="5532687"/>
              <a:chExt cx="312583" cy="312583"/>
            </a:xfrm>
          </p:grpSpPr>
          <p:sp>
            <p:nvSpPr>
              <p:cNvPr id="20" name="Oval 4">
                <a:extLst>
                  <a:ext uri="{FF2B5EF4-FFF2-40B4-BE49-F238E27FC236}">
                    <a16:creationId xmlns:a16="http://schemas.microsoft.com/office/drawing/2014/main" id="{72D578AC-69F5-4335-8B22-0B0F46BD0749}"/>
                  </a:ext>
                </a:extLst>
              </p:cNvPr>
              <p:cNvSpPr/>
              <p:nvPr userDrawn="1"/>
            </p:nvSpPr>
            <p:spPr>
              <a:xfrm>
                <a:off x="1570727" y="5532687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ounded Rectangle 7">
                <a:extLst>
                  <a:ext uri="{FF2B5EF4-FFF2-40B4-BE49-F238E27FC236}">
                    <a16:creationId xmlns:a16="http://schemas.microsoft.com/office/drawing/2014/main" id="{71DADC0D-963F-41B5-A251-C16889197FB9}"/>
                  </a:ext>
                </a:extLst>
              </p:cNvPr>
              <p:cNvSpPr/>
              <p:nvPr userDrawn="1"/>
            </p:nvSpPr>
            <p:spPr>
              <a:xfrm>
                <a:off x="1655532" y="5616970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sp>
        <p:nvSpPr>
          <p:cNvPr id="27" name="Picture Placeholder 9">
            <a:extLst>
              <a:ext uri="{FF2B5EF4-FFF2-40B4-BE49-F238E27FC236}">
                <a16:creationId xmlns:a16="http://schemas.microsoft.com/office/drawing/2014/main" id="{F3B880A8-064D-444B-B101-CFC702649F2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21680" y="1930403"/>
            <a:ext cx="2160240" cy="374441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BBBB3EAD-4322-4D74-BF64-3FAA46E15A8B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6981446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 userDrawn="1"/>
        </p:nvSpPr>
        <p:spPr>
          <a:xfrm>
            <a:off x="0" y="3937992"/>
            <a:ext cx="12192000" cy="2920008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8CE3AA60-F98E-461D-A8F1-416F4930B4FB}"/>
              </a:ext>
            </a:extLst>
          </p:cNvPr>
          <p:cNvGrpSpPr/>
          <p:nvPr userDrawn="1"/>
        </p:nvGrpSpPr>
        <p:grpSpPr>
          <a:xfrm flipH="1">
            <a:off x="626349" y="1698993"/>
            <a:ext cx="4415909" cy="4616667"/>
            <a:chOff x="6446339" y="1280897"/>
            <a:chExt cx="4320717" cy="5285178"/>
          </a:xfrm>
        </p:grpSpPr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5BF1D60-4E96-4E3C-B98D-5370E20EF474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BCCF88-06F1-488C-87AE-E38FBA28D1AC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EE90238-2BB1-43A4-9BE2-54B3CC39297B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2440D76-FC59-468E-A566-5FFD2D6688D2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FE671962-91F5-403D-A29A-091596522CBC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E5E5E563-0514-42D2-8D98-2B54B867E0AF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87AF6807-894C-4F19-8604-082CC7DC96AE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8648DEAD-5289-42D0-8909-87695FD597F6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08709" y="1946106"/>
            <a:ext cx="4005026" cy="2975928"/>
          </a:xfrm>
          <a:custGeom>
            <a:avLst/>
            <a:gdLst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0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818605 w 4890798"/>
              <a:gd name="connsiteY3" fmla="*/ 3000625 h 3000625"/>
              <a:gd name="connsiteX4" fmla="*/ 0 w 4890798"/>
              <a:gd name="connsiteY4" fmla="*/ 0 h 3000625"/>
              <a:gd name="connsiteX0" fmla="*/ 0 w 4890798"/>
              <a:gd name="connsiteY0" fmla="*/ 0 h 3000625"/>
              <a:gd name="connsiteX1" fmla="*/ 4890798 w 4890798"/>
              <a:gd name="connsiteY1" fmla="*/ 0 h 3000625"/>
              <a:gd name="connsiteX2" fmla="*/ 4890798 w 4890798"/>
              <a:gd name="connsiteY2" fmla="*/ 3000625 h 3000625"/>
              <a:gd name="connsiteX3" fmla="*/ 200297 w 4890798"/>
              <a:gd name="connsiteY3" fmla="*/ 2965791 h 3000625"/>
              <a:gd name="connsiteX4" fmla="*/ 0 w 4890798"/>
              <a:gd name="connsiteY4" fmla="*/ 0 h 3000625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3715140 w 4890798"/>
              <a:gd name="connsiteY2" fmla="*/ 2626157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890798"/>
              <a:gd name="connsiteY0" fmla="*/ 0 h 2965791"/>
              <a:gd name="connsiteX1" fmla="*/ 4890798 w 4890798"/>
              <a:gd name="connsiteY1" fmla="*/ 0 h 2965791"/>
              <a:gd name="connsiteX2" fmla="*/ 4037357 w 4890798"/>
              <a:gd name="connsiteY2" fmla="*/ 2800328 h 2965791"/>
              <a:gd name="connsiteX3" fmla="*/ 200297 w 4890798"/>
              <a:gd name="connsiteY3" fmla="*/ 2965791 h 2965791"/>
              <a:gd name="connsiteX4" fmla="*/ 0 w 4890798"/>
              <a:gd name="connsiteY4" fmla="*/ 0 h 2965791"/>
              <a:gd name="connsiteX0" fmla="*/ 0 w 4037357"/>
              <a:gd name="connsiteY0" fmla="*/ 0 h 2965791"/>
              <a:gd name="connsiteX1" fmla="*/ 3480009 w 4037357"/>
              <a:gd name="connsiteY1" fmla="*/ 418012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906729 w 4037357"/>
              <a:gd name="connsiteY1" fmla="*/ 775063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98021 w 4037357"/>
              <a:gd name="connsiteY1" fmla="*/ 748937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4037357"/>
              <a:gd name="connsiteY0" fmla="*/ 0 h 2965791"/>
              <a:gd name="connsiteX1" fmla="*/ 3819644 w 4037357"/>
              <a:gd name="connsiteY1" fmla="*/ 818606 h 2965791"/>
              <a:gd name="connsiteX2" fmla="*/ 4037357 w 4037357"/>
              <a:gd name="connsiteY2" fmla="*/ 2800328 h 2965791"/>
              <a:gd name="connsiteX3" fmla="*/ 200297 w 4037357"/>
              <a:gd name="connsiteY3" fmla="*/ 2965791 h 2965791"/>
              <a:gd name="connsiteX4" fmla="*/ 0 w 4037357"/>
              <a:gd name="connsiteY4" fmla="*/ 0 h 2965791"/>
              <a:gd name="connsiteX0" fmla="*/ 0 w 3889312"/>
              <a:gd name="connsiteY0" fmla="*/ 0 h 2965791"/>
              <a:gd name="connsiteX1" fmla="*/ 3819644 w 3889312"/>
              <a:gd name="connsiteY1" fmla="*/ 818606 h 2965791"/>
              <a:gd name="connsiteX2" fmla="*/ 3889312 w 3889312"/>
              <a:gd name="connsiteY2" fmla="*/ 2782911 h 2965791"/>
              <a:gd name="connsiteX3" fmla="*/ 200297 w 3889312"/>
              <a:gd name="connsiteY3" fmla="*/ 2965791 h 2965791"/>
              <a:gd name="connsiteX4" fmla="*/ 0 w 3889312"/>
              <a:gd name="connsiteY4" fmla="*/ 0 h 2965791"/>
              <a:gd name="connsiteX0" fmla="*/ 0 w 3950272"/>
              <a:gd name="connsiteY0" fmla="*/ 0 h 2965791"/>
              <a:gd name="connsiteX1" fmla="*/ 3819644 w 3950272"/>
              <a:gd name="connsiteY1" fmla="*/ 818606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65494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54479 w 3950272"/>
              <a:gd name="connsiteY1" fmla="*/ 827315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50272"/>
              <a:gd name="connsiteY0" fmla="*/ 0 h 2965791"/>
              <a:gd name="connsiteX1" fmla="*/ 3845770 w 3950272"/>
              <a:gd name="connsiteY1" fmla="*/ 775064 h 2965791"/>
              <a:gd name="connsiteX2" fmla="*/ 3950272 w 3950272"/>
              <a:gd name="connsiteY2" fmla="*/ 2791620 h 2965791"/>
              <a:gd name="connsiteX3" fmla="*/ 200297 w 3950272"/>
              <a:gd name="connsiteY3" fmla="*/ 2965791 h 2965791"/>
              <a:gd name="connsiteX4" fmla="*/ 0 w 3950272"/>
              <a:gd name="connsiteY4" fmla="*/ 0 h 2965791"/>
              <a:gd name="connsiteX0" fmla="*/ 0 w 3969322"/>
              <a:gd name="connsiteY0" fmla="*/ 0 h 2965791"/>
              <a:gd name="connsiteX1" fmla="*/ 3845770 w 3969322"/>
              <a:gd name="connsiteY1" fmla="*/ 775064 h 2965791"/>
              <a:gd name="connsiteX2" fmla="*/ 3969322 w 3969322"/>
              <a:gd name="connsiteY2" fmla="*/ 2877327 h 2965791"/>
              <a:gd name="connsiteX3" fmla="*/ 200297 w 3969322"/>
              <a:gd name="connsiteY3" fmla="*/ 2965791 h 2965791"/>
              <a:gd name="connsiteX4" fmla="*/ 0 w 3969322"/>
              <a:gd name="connsiteY4" fmla="*/ 0 h 2965791"/>
              <a:gd name="connsiteX0" fmla="*/ 0 w 3969322"/>
              <a:gd name="connsiteY0" fmla="*/ 0 h 2975314"/>
              <a:gd name="connsiteX1" fmla="*/ 3845770 w 3969322"/>
              <a:gd name="connsiteY1" fmla="*/ 775064 h 2975314"/>
              <a:gd name="connsiteX2" fmla="*/ 3969322 w 3969322"/>
              <a:gd name="connsiteY2" fmla="*/ 2877327 h 2975314"/>
              <a:gd name="connsiteX3" fmla="*/ 200297 w 3969322"/>
              <a:gd name="connsiteY3" fmla="*/ 2975314 h 2975314"/>
              <a:gd name="connsiteX4" fmla="*/ 0 w 3969322"/>
              <a:gd name="connsiteY4" fmla="*/ 0 h 2975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69322" h="2975314">
                <a:moveTo>
                  <a:pt x="0" y="0"/>
                </a:moveTo>
                <a:lnTo>
                  <a:pt x="3845770" y="775064"/>
                </a:lnTo>
                <a:lnTo>
                  <a:pt x="3969322" y="2877327"/>
                </a:lnTo>
                <a:lnTo>
                  <a:pt x="200297" y="297531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D32352E3-A549-4767-81E9-F00BC5097E5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3924121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1679509" y="5628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1679509" y="253124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1679509" y="4499595"/>
            <a:ext cx="3311968" cy="180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1082164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C3FD0B1-8B73-4344-9826-0E0B9E692CE5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71024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 hasCustomPrompt="1"/>
          </p:nvPr>
        </p:nvSpPr>
        <p:spPr>
          <a:xfrm>
            <a:off x="2785633" y="1708875"/>
            <a:ext cx="6624970" cy="28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720000" anchor="ctr"/>
          <a:lstStyle>
            <a:lvl1pPr marL="0" marR="0" indent="0" algn="ct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8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3C1360C2-C865-4284-B68D-EF12177F2CB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6531" y="319722"/>
            <a:ext cx="11098938" cy="65931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683065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theme" Target="../theme/theme2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58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  <p:sldLayoutId id="2147483671" r:id="rId12"/>
    <p:sldLayoutId id="2147483672" r:id="rId13"/>
    <p:sldLayoutId id="2147483660" r:id="rId14"/>
    <p:sldLayoutId id="2147483659" r:id="rId15"/>
    <p:sldLayoutId id="2147483673" r:id="rId16"/>
    <p:sldLayoutId id="2147483674" r:id="rId17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5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4" Type="http://schemas.openxmlformats.org/officeDocument/2006/relationships/chart" Target="../charts/char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1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0.xml"/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30000">
              <a:schemeClr val="accent1">
                <a:lumMod val="0"/>
                <a:lumOff val="100000"/>
              </a:schemeClr>
            </a:gs>
            <a:gs pos="63000">
              <a:schemeClr val="bg1">
                <a:lumMod val="95000"/>
              </a:schemeClr>
            </a:gs>
            <a:gs pos="97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TextBox 225">
            <a:hlinkClick r:id="rId2"/>
            <a:extLst>
              <a:ext uri="{FF2B5EF4-FFF2-40B4-BE49-F238E27FC236}">
                <a16:creationId xmlns:a16="http://schemas.microsoft.com/office/drawing/2014/main" id="{F7CAA7C5-C07C-464A-97EA-561FFD10AE67}"/>
              </a:ext>
            </a:extLst>
          </p:cNvPr>
          <p:cNvSpPr txBox="1"/>
          <p:nvPr/>
        </p:nvSpPr>
        <p:spPr>
          <a:xfrm>
            <a:off x="0" y="6535579"/>
            <a:ext cx="1219185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/>
                </a:solidFill>
                <a:cs typeface="Arial" pitchFamily="34" charset="0"/>
                <a:hlinkClick r:id="rId2"/>
              </a:rPr>
              <a:t>http://www.free-powerpoint-templates-design.com</a:t>
            </a:r>
            <a:endParaRPr lang="ko-KR" altLang="en-US" sz="1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27" name="Group 226">
            <a:extLst>
              <a:ext uri="{FF2B5EF4-FFF2-40B4-BE49-F238E27FC236}">
                <a16:creationId xmlns:a16="http://schemas.microsoft.com/office/drawing/2014/main" id="{FFEC9A26-2800-4F3F-B962-A8264C562CA3}"/>
              </a:ext>
            </a:extLst>
          </p:cNvPr>
          <p:cNvGrpSpPr/>
          <p:nvPr/>
        </p:nvGrpSpPr>
        <p:grpSpPr>
          <a:xfrm>
            <a:off x="5450249" y="6040662"/>
            <a:ext cx="1262227" cy="310203"/>
            <a:chOff x="3275856" y="1242391"/>
            <a:chExt cx="1656184" cy="407020"/>
          </a:xfrm>
        </p:grpSpPr>
        <p:sp>
          <p:nvSpPr>
            <p:cNvPr id="228" name="Rounded Rectangle 7">
              <a:extLst>
                <a:ext uri="{FF2B5EF4-FFF2-40B4-BE49-F238E27FC236}">
                  <a16:creationId xmlns:a16="http://schemas.microsoft.com/office/drawing/2014/main" id="{ADAF0387-464D-4E67-93E0-3C4FF34C8B2D}"/>
                </a:ext>
              </a:extLst>
            </p:cNvPr>
            <p:cNvSpPr/>
            <p:nvPr/>
          </p:nvSpPr>
          <p:spPr>
            <a:xfrm>
              <a:off x="3275856" y="1242391"/>
              <a:ext cx="1656184" cy="407020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pic>
          <p:nvPicPr>
            <p:cNvPr id="229" name="Picture 2" descr="E:\002-KIMS BUSINESS\007-01-ALLPPT.com\011-ALLPPT-LOGO\allppt-logo-e.png">
              <a:extLst>
                <a:ext uri="{FF2B5EF4-FFF2-40B4-BE49-F238E27FC236}">
                  <a16:creationId xmlns:a16="http://schemas.microsoft.com/office/drawing/2014/main" id="{E85872A9-6AE3-4365-A402-0973CBD81B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-10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6120" y="1319622"/>
              <a:ext cx="1187245" cy="24734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30" name="TextBox 229">
            <a:extLst>
              <a:ext uri="{FF2B5EF4-FFF2-40B4-BE49-F238E27FC236}">
                <a16:creationId xmlns:a16="http://schemas.microsoft.com/office/drawing/2014/main" id="{979B836E-89A8-46B0-BD29-37517DA519CC}"/>
              </a:ext>
            </a:extLst>
          </p:cNvPr>
          <p:cNvSpPr txBox="1"/>
          <p:nvPr/>
        </p:nvSpPr>
        <p:spPr>
          <a:xfrm>
            <a:off x="0" y="4608031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Free PPT Templates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CCFE827-BBEC-4714-A60A-3894EE62CC9E}"/>
              </a:ext>
            </a:extLst>
          </p:cNvPr>
          <p:cNvSpPr txBox="1"/>
          <p:nvPr/>
        </p:nvSpPr>
        <p:spPr>
          <a:xfrm>
            <a:off x="0" y="5478346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8D730D1F-D513-4E8E-ACAC-05E1BD2543F2}"/>
              </a:ext>
            </a:extLst>
          </p:cNvPr>
          <p:cNvGrpSpPr/>
          <p:nvPr/>
        </p:nvGrpSpPr>
        <p:grpSpPr>
          <a:xfrm>
            <a:off x="2762046" y="-136234"/>
            <a:ext cx="6870959" cy="4032352"/>
            <a:chOff x="3112384" y="931200"/>
            <a:chExt cx="5729838" cy="3362664"/>
          </a:xfrm>
          <a:gradFill flip="none" rotWithShape="1">
            <a:gsLst>
              <a:gs pos="47000">
                <a:schemeClr val="bg1">
                  <a:lumMod val="75000"/>
                </a:schemeClr>
              </a:gs>
              <a:gs pos="85000">
                <a:schemeClr val="bg1">
                  <a:lumMod val="65000"/>
                </a:schemeClr>
              </a:gs>
            </a:gsLst>
            <a:lin ang="13800000" scaled="0"/>
            <a:tileRect/>
          </a:gradFill>
          <a:scene3d>
            <a:camera prst="perspectiveRelaxedModerately">
              <a:rot lat="18000000" lon="0" rev="0"/>
            </a:camera>
            <a:lightRig rig="threePt" dir="t"/>
          </a:scene3d>
        </p:grpSpPr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F1D934D-1B61-48D0-A709-46CF75E305BB}"/>
                </a:ext>
              </a:extLst>
            </p:cNvPr>
            <p:cNvSpPr/>
            <p:nvPr/>
          </p:nvSpPr>
          <p:spPr>
            <a:xfrm>
              <a:off x="3155487" y="1552562"/>
              <a:ext cx="2117182" cy="2741302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95756E62-9A3E-4465-A9C0-E228EA3E1877}"/>
                </a:ext>
              </a:extLst>
            </p:cNvPr>
            <p:cNvSpPr/>
            <p:nvPr/>
          </p:nvSpPr>
          <p:spPr>
            <a:xfrm>
              <a:off x="4175803" y="931200"/>
              <a:ext cx="3324044" cy="1144795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00BC852-D0A3-4CFD-BF30-D3404213F524}"/>
                </a:ext>
              </a:extLst>
            </p:cNvPr>
            <p:cNvSpPr/>
            <p:nvPr/>
          </p:nvSpPr>
          <p:spPr>
            <a:xfrm>
              <a:off x="4248214" y="1313258"/>
              <a:ext cx="37930" cy="17241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FD9535-0184-401A-8E38-BD20180A39DC}"/>
                </a:ext>
              </a:extLst>
            </p:cNvPr>
            <p:cNvSpPr/>
            <p:nvPr/>
          </p:nvSpPr>
          <p:spPr>
            <a:xfrm>
              <a:off x="4049254" y="1277742"/>
              <a:ext cx="37930" cy="10344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F6A90A0-6F0D-444D-A16C-FA98394115B2}"/>
                </a:ext>
              </a:extLst>
            </p:cNvPr>
            <p:cNvSpPr/>
            <p:nvPr/>
          </p:nvSpPr>
          <p:spPr>
            <a:xfrm>
              <a:off x="4271317" y="1244985"/>
              <a:ext cx="41378" cy="44826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E8230F4-80F7-4C3B-A14A-6BAD10D24544}"/>
                </a:ext>
              </a:extLst>
            </p:cNvPr>
            <p:cNvSpPr/>
            <p:nvPr/>
          </p:nvSpPr>
          <p:spPr>
            <a:xfrm>
              <a:off x="3968567" y="1346016"/>
              <a:ext cx="189650" cy="99997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BB991E9E-DE88-4528-AC3F-E498D26D575D}"/>
                </a:ext>
              </a:extLst>
            </p:cNvPr>
            <p:cNvSpPr/>
            <p:nvPr/>
          </p:nvSpPr>
          <p:spPr>
            <a:xfrm>
              <a:off x="3812364" y="1428428"/>
              <a:ext cx="155168" cy="168960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2128E8F5-E0CA-4631-A1F4-818B575868FB}"/>
                </a:ext>
              </a:extLst>
            </p:cNvPr>
            <p:cNvSpPr/>
            <p:nvPr/>
          </p:nvSpPr>
          <p:spPr>
            <a:xfrm>
              <a:off x="4315453" y="1290845"/>
              <a:ext cx="27586" cy="13793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3751F3AC-03AD-453E-888A-4C605746EB62}"/>
                </a:ext>
              </a:extLst>
            </p:cNvPr>
            <p:cNvSpPr/>
            <p:nvPr/>
          </p:nvSpPr>
          <p:spPr>
            <a:xfrm>
              <a:off x="3938223" y="1376705"/>
              <a:ext cx="13793" cy="6896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540C6EB-D6C0-4282-8E40-18A0C1B3A3D7}"/>
                </a:ext>
              </a:extLst>
            </p:cNvPr>
            <p:cNvSpPr/>
            <p:nvPr/>
          </p:nvSpPr>
          <p:spPr>
            <a:xfrm>
              <a:off x="3867880" y="1321189"/>
              <a:ext cx="106893" cy="65516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3B36DFF0-2235-4B29-B10A-30E7AD7FDA39}"/>
                </a:ext>
              </a:extLst>
            </p:cNvPr>
            <p:cNvSpPr/>
            <p:nvPr/>
          </p:nvSpPr>
          <p:spPr>
            <a:xfrm>
              <a:off x="4018220" y="1299121"/>
              <a:ext cx="48274" cy="31033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20EB486-1650-4717-AF7D-F70937131C42}"/>
                </a:ext>
              </a:extLst>
            </p:cNvPr>
            <p:cNvSpPr/>
            <p:nvPr/>
          </p:nvSpPr>
          <p:spPr>
            <a:xfrm>
              <a:off x="6639181" y="1275673"/>
              <a:ext cx="289647" cy="344818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91F8C6D9-1637-4860-88F8-7CFA06568998}"/>
                </a:ext>
              </a:extLst>
            </p:cNvPr>
            <p:cNvSpPr/>
            <p:nvPr/>
          </p:nvSpPr>
          <p:spPr>
            <a:xfrm>
              <a:off x="8042245" y="1429462"/>
              <a:ext cx="17241" cy="13793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51D9B08-BFCF-42AD-B31D-5298A482FF76}"/>
                </a:ext>
              </a:extLst>
            </p:cNvPr>
            <p:cNvSpPr/>
            <p:nvPr/>
          </p:nvSpPr>
          <p:spPr>
            <a:xfrm>
              <a:off x="4377866" y="1299121"/>
              <a:ext cx="17241" cy="6896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888676D-AC1F-43F7-A17F-B6839B2394C2}"/>
                </a:ext>
              </a:extLst>
            </p:cNvPr>
            <p:cNvSpPr/>
            <p:nvPr/>
          </p:nvSpPr>
          <p:spPr>
            <a:xfrm>
              <a:off x="8139138" y="1362568"/>
              <a:ext cx="79309" cy="551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C3E21A63-C37E-4A09-98C0-BA89E92B49E2}"/>
                </a:ext>
              </a:extLst>
            </p:cNvPr>
            <p:cNvSpPr/>
            <p:nvPr/>
          </p:nvSpPr>
          <p:spPr>
            <a:xfrm>
              <a:off x="7998108" y="1321189"/>
              <a:ext cx="120686" cy="89653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A972E3E2-2619-4807-9CE9-1282159903F5}"/>
                </a:ext>
              </a:extLst>
            </p:cNvPr>
            <p:cNvSpPr/>
            <p:nvPr/>
          </p:nvSpPr>
          <p:spPr>
            <a:xfrm>
              <a:off x="4670615" y="1321189"/>
              <a:ext cx="13793" cy="10344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B923501-C845-41A9-A891-8A98CB337E8D}"/>
                </a:ext>
              </a:extLst>
            </p:cNvPr>
            <p:cNvSpPr/>
            <p:nvPr/>
          </p:nvSpPr>
          <p:spPr>
            <a:xfrm>
              <a:off x="6928139" y="1462220"/>
              <a:ext cx="13793" cy="13793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2AFD030-B71C-44C9-8E53-E142A3DA304C}"/>
                </a:ext>
              </a:extLst>
            </p:cNvPr>
            <p:cNvSpPr/>
            <p:nvPr/>
          </p:nvSpPr>
          <p:spPr>
            <a:xfrm>
              <a:off x="5611968" y="1380152"/>
              <a:ext cx="17241" cy="6896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B5296374-F916-41FA-A83F-5D585FD7066C}"/>
                </a:ext>
              </a:extLst>
            </p:cNvPr>
            <p:cNvSpPr/>
            <p:nvPr/>
          </p:nvSpPr>
          <p:spPr>
            <a:xfrm>
              <a:off x="5966096" y="2457364"/>
              <a:ext cx="13793" cy="2758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BE228FF-16F6-4CB8-B5BC-849A229BC996}"/>
                </a:ext>
              </a:extLst>
            </p:cNvPr>
            <p:cNvSpPr/>
            <p:nvPr/>
          </p:nvSpPr>
          <p:spPr>
            <a:xfrm>
              <a:off x="4404416" y="1452910"/>
              <a:ext cx="451711" cy="496538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6F5BE0F-571E-4301-9F42-76AF59497D33}"/>
                </a:ext>
              </a:extLst>
            </p:cNvPr>
            <p:cNvSpPr/>
            <p:nvPr/>
          </p:nvSpPr>
          <p:spPr>
            <a:xfrm>
              <a:off x="6196435" y="2600809"/>
              <a:ext cx="48274" cy="17241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96EB6BF-CBAD-4992-A47F-658531A9C0B9}"/>
                </a:ext>
              </a:extLst>
            </p:cNvPr>
            <p:cNvSpPr/>
            <p:nvPr/>
          </p:nvSpPr>
          <p:spPr>
            <a:xfrm>
              <a:off x="5841273" y="2521156"/>
              <a:ext cx="27586" cy="10344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382D2EF-F3D8-4CF0-B6AD-0EF079B3FBDE}"/>
                </a:ext>
              </a:extLst>
            </p:cNvPr>
            <p:cNvSpPr/>
            <p:nvPr/>
          </p:nvSpPr>
          <p:spPr>
            <a:xfrm>
              <a:off x="5955752" y="2497363"/>
              <a:ext cx="27586" cy="44826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12E793B6-ED1D-45EE-882D-BF64C8CB9AF4}"/>
                </a:ext>
              </a:extLst>
            </p:cNvPr>
            <p:cNvSpPr/>
            <p:nvPr/>
          </p:nvSpPr>
          <p:spPr>
            <a:xfrm>
              <a:off x="6339879" y="2606670"/>
              <a:ext cx="37930" cy="24137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B531ED22-FD3B-467F-A276-4725AE697D7F}"/>
                </a:ext>
              </a:extLst>
            </p:cNvPr>
            <p:cNvSpPr/>
            <p:nvPr/>
          </p:nvSpPr>
          <p:spPr>
            <a:xfrm>
              <a:off x="5545764" y="1226019"/>
              <a:ext cx="3296458" cy="2599927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66FBD6A-C828-4E33-9261-2BA4E3D577BA}"/>
                </a:ext>
              </a:extLst>
            </p:cNvPr>
            <p:cNvSpPr/>
            <p:nvPr/>
          </p:nvSpPr>
          <p:spPr>
            <a:xfrm>
              <a:off x="4226490" y="1448082"/>
              <a:ext cx="82756" cy="110342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CB1C63F-9BB9-4648-B004-90F372AE6B9F}"/>
                </a:ext>
              </a:extLst>
            </p:cNvPr>
            <p:cNvSpPr/>
            <p:nvPr/>
          </p:nvSpPr>
          <p:spPr>
            <a:xfrm>
              <a:off x="4296833" y="1380152"/>
              <a:ext cx="44826" cy="37930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2277933-DE59-4691-98E0-E3A7E4278B52}"/>
                </a:ext>
              </a:extLst>
            </p:cNvPr>
            <p:cNvSpPr/>
            <p:nvPr/>
          </p:nvSpPr>
          <p:spPr>
            <a:xfrm>
              <a:off x="4315453" y="1429462"/>
              <a:ext cx="62067" cy="106893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580EAA0-C63D-4222-A99E-362924430EFF}"/>
                </a:ext>
              </a:extLst>
            </p:cNvPr>
            <p:cNvSpPr/>
            <p:nvPr/>
          </p:nvSpPr>
          <p:spPr>
            <a:xfrm>
              <a:off x="4160286" y="1308431"/>
              <a:ext cx="24137" cy="31033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25B1187-EEA9-405F-BD26-F2D0CDC0BB69}"/>
                </a:ext>
              </a:extLst>
            </p:cNvPr>
            <p:cNvSpPr/>
            <p:nvPr/>
          </p:nvSpPr>
          <p:spPr>
            <a:xfrm>
              <a:off x="4177871" y="1349464"/>
              <a:ext cx="96549" cy="75860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0CEE075-B0E8-4DF4-A444-42178C931991}"/>
                </a:ext>
              </a:extLst>
            </p:cNvPr>
            <p:cNvSpPr/>
            <p:nvPr/>
          </p:nvSpPr>
          <p:spPr>
            <a:xfrm>
              <a:off x="4293385" y="1313258"/>
              <a:ext cx="262062" cy="113790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4936D9B-0796-4514-9828-CD05E2D265A3}"/>
                </a:ext>
              </a:extLst>
            </p:cNvPr>
            <p:cNvSpPr/>
            <p:nvPr/>
          </p:nvSpPr>
          <p:spPr>
            <a:xfrm>
              <a:off x="7743288" y="2795976"/>
              <a:ext cx="27586" cy="65516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FEBF9A2-0897-4A07-B93F-97307BB4D81F}"/>
                </a:ext>
              </a:extLst>
            </p:cNvPr>
            <p:cNvSpPr/>
            <p:nvPr/>
          </p:nvSpPr>
          <p:spPr>
            <a:xfrm>
              <a:off x="7765356" y="3055968"/>
              <a:ext cx="75860" cy="72412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10557F2-0CFE-4C25-8351-D6CAB35984D7}"/>
                </a:ext>
              </a:extLst>
            </p:cNvPr>
            <p:cNvSpPr/>
            <p:nvPr/>
          </p:nvSpPr>
          <p:spPr>
            <a:xfrm>
              <a:off x="7737426" y="2912523"/>
              <a:ext cx="93100" cy="155169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ECEEE9B-931C-4639-AEBA-391E91712AC3}"/>
                </a:ext>
              </a:extLst>
            </p:cNvPr>
            <p:cNvSpPr/>
            <p:nvPr/>
          </p:nvSpPr>
          <p:spPr>
            <a:xfrm>
              <a:off x="7836044" y="2645635"/>
              <a:ext cx="17241" cy="13793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7220E02F-9244-4887-811F-80149EE404E8}"/>
                </a:ext>
              </a:extLst>
            </p:cNvPr>
            <p:cNvSpPr/>
            <p:nvPr/>
          </p:nvSpPr>
          <p:spPr>
            <a:xfrm>
              <a:off x="7690186" y="3033555"/>
              <a:ext cx="44826" cy="51723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79A945ED-EC79-47CE-B97A-57CBD444C3CF}"/>
                </a:ext>
              </a:extLst>
            </p:cNvPr>
            <p:cNvSpPr/>
            <p:nvPr/>
          </p:nvSpPr>
          <p:spPr>
            <a:xfrm>
              <a:off x="4758200" y="2912523"/>
              <a:ext cx="27586" cy="13793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315F6ADB-9090-4E3F-9987-818C911CEFE7}"/>
                </a:ext>
              </a:extLst>
            </p:cNvPr>
            <p:cNvSpPr/>
            <p:nvPr/>
          </p:nvSpPr>
          <p:spPr>
            <a:xfrm>
              <a:off x="3246863" y="2807699"/>
              <a:ext cx="31033" cy="17241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86E563B-78EA-46A5-8A2B-F7FBBBDD31F1}"/>
                </a:ext>
              </a:extLst>
            </p:cNvPr>
            <p:cNvSpPr/>
            <p:nvPr/>
          </p:nvSpPr>
          <p:spPr>
            <a:xfrm>
              <a:off x="4644755" y="2392884"/>
              <a:ext cx="13793" cy="17241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E585F464-D9DE-494E-954E-DA2E534726BF}"/>
                </a:ext>
              </a:extLst>
            </p:cNvPr>
            <p:cNvSpPr/>
            <p:nvPr/>
          </p:nvSpPr>
          <p:spPr>
            <a:xfrm>
              <a:off x="4841301" y="2356332"/>
              <a:ext cx="20689" cy="41378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DB7781D-6A4A-4CAF-87C7-ED89ACA90FCC}"/>
                </a:ext>
              </a:extLst>
            </p:cNvPr>
            <p:cNvSpPr/>
            <p:nvPr/>
          </p:nvSpPr>
          <p:spPr>
            <a:xfrm>
              <a:off x="7557086" y="3107691"/>
              <a:ext cx="165513" cy="179306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5147D9EB-0D19-4FDA-A9C9-983A81DA2D2E}"/>
                </a:ext>
              </a:extLst>
            </p:cNvPr>
            <p:cNvSpPr/>
            <p:nvPr/>
          </p:nvSpPr>
          <p:spPr>
            <a:xfrm>
              <a:off x="3314103" y="2826665"/>
              <a:ext cx="37930" cy="13793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5A8D47C-8EC9-4D53-99E9-4DEAFBC349AF}"/>
                </a:ext>
              </a:extLst>
            </p:cNvPr>
            <p:cNvSpPr/>
            <p:nvPr/>
          </p:nvSpPr>
          <p:spPr>
            <a:xfrm>
              <a:off x="7895008" y="2401158"/>
              <a:ext cx="255165" cy="29654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AE53E50-E432-4EA6-BE0C-1842F7CE688A}"/>
                </a:ext>
              </a:extLst>
            </p:cNvPr>
            <p:cNvSpPr/>
            <p:nvPr/>
          </p:nvSpPr>
          <p:spPr>
            <a:xfrm>
              <a:off x="7884318" y="2700806"/>
              <a:ext cx="17241" cy="2758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AD5C41E-0BB3-44E3-AFCF-838B4497AB3E}"/>
                </a:ext>
              </a:extLst>
            </p:cNvPr>
            <p:cNvSpPr/>
            <p:nvPr/>
          </p:nvSpPr>
          <p:spPr>
            <a:xfrm>
              <a:off x="7090892" y="3080451"/>
              <a:ext cx="27586" cy="62067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35EFB17-5C77-48B2-8F3E-D6E9521F99B0}"/>
                </a:ext>
              </a:extLst>
            </p:cNvPr>
            <p:cNvSpPr/>
            <p:nvPr/>
          </p:nvSpPr>
          <p:spPr>
            <a:xfrm>
              <a:off x="3348929" y="2849078"/>
              <a:ext cx="62067" cy="41378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8159971-1221-43B3-9212-CB75B080459C}"/>
                </a:ext>
              </a:extLst>
            </p:cNvPr>
            <p:cNvSpPr/>
            <p:nvPr/>
          </p:nvSpPr>
          <p:spPr>
            <a:xfrm>
              <a:off x="7335024" y="3129759"/>
              <a:ext cx="334473" cy="231028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9CB0C40-32CF-4C34-A3FF-2896E37AF4DF}"/>
                </a:ext>
              </a:extLst>
            </p:cNvPr>
            <p:cNvSpPr/>
            <p:nvPr/>
          </p:nvSpPr>
          <p:spPr>
            <a:xfrm>
              <a:off x="4685098" y="3055968"/>
              <a:ext cx="10344" cy="13793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3CCF028C-34E8-4D4A-A2DC-1ACC1A0FD128}"/>
                </a:ext>
              </a:extLst>
            </p:cNvPr>
            <p:cNvSpPr/>
            <p:nvPr/>
          </p:nvSpPr>
          <p:spPr>
            <a:xfrm>
              <a:off x="4579929" y="2912523"/>
              <a:ext cx="37930" cy="20689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2C3880AB-66F5-49A0-BEDA-2F855A598439}"/>
                </a:ext>
              </a:extLst>
            </p:cNvPr>
            <p:cNvSpPr/>
            <p:nvPr/>
          </p:nvSpPr>
          <p:spPr>
            <a:xfrm>
              <a:off x="4473380" y="2835975"/>
              <a:ext cx="172409" cy="65516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CA9C9F13-ECC1-41A8-8074-0080DFBDF7E7}"/>
                </a:ext>
              </a:extLst>
            </p:cNvPr>
            <p:cNvSpPr/>
            <p:nvPr/>
          </p:nvSpPr>
          <p:spPr>
            <a:xfrm>
              <a:off x="4579929" y="2804251"/>
              <a:ext cx="13793" cy="2758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BC6098D-DD6A-4E5C-83CB-ECC17127C481}"/>
                </a:ext>
              </a:extLst>
            </p:cNvPr>
            <p:cNvSpPr/>
            <p:nvPr/>
          </p:nvSpPr>
          <p:spPr>
            <a:xfrm>
              <a:off x="4570619" y="2777355"/>
              <a:ext cx="31033" cy="17241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D7DD790A-6730-42CE-985A-85A04ADCE467}"/>
                </a:ext>
              </a:extLst>
            </p:cNvPr>
            <p:cNvSpPr/>
            <p:nvPr/>
          </p:nvSpPr>
          <p:spPr>
            <a:xfrm>
              <a:off x="6507461" y="3454233"/>
              <a:ext cx="110342" cy="231028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CCA2596E-8E03-4772-823C-575DA43F8D8C}"/>
                </a:ext>
              </a:extLst>
            </p:cNvPr>
            <p:cNvSpPr/>
            <p:nvPr/>
          </p:nvSpPr>
          <p:spPr>
            <a:xfrm>
              <a:off x="4833370" y="4186626"/>
              <a:ext cx="82756" cy="34482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D3A5CCC-1289-4879-8D51-A5BBFCB2D0A1}"/>
                </a:ext>
              </a:extLst>
            </p:cNvPr>
            <p:cNvSpPr/>
            <p:nvPr/>
          </p:nvSpPr>
          <p:spPr>
            <a:xfrm>
              <a:off x="5018537" y="3206308"/>
              <a:ext cx="37930" cy="34482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0A8DFD9-E2F3-4BBF-B40A-A91A306717EA}"/>
                </a:ext>
              </a:extLst>
            </p:cNvPr>
            <p:cNvSpPr/>
            <p:nvPr/>
          </p:nvSpPr>
          <p:spPr>
            <a:xfrm>
              <a:off x="4834404" y="3954908"/>
              <a:ext cx="13793" cy="20689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58629DA-846F-4A55-AE62-25952E4C0E81}"/>
                </a:ext>
              </a:extLst>
            </p:cNvPr>
            <p:cNvSpPr/>
            <p:nvPr/>
          </p:nvSpPr>
          <p:spPr>
            <a:xfrm>
              <a:off x="4739580" y="4221797"/>
              <a:ext cx="65516" cy="58619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962BD2B-50D3-4405-9428-19C65990E3C1}"/>
                </a:ext>
              </a:extLst>
            </p:cNvPr>
            <p:cNvSpPr/>
            <p:nvPr/>
          </p:nvSpPr>
          <p:spPr>
            <a:xfrm>
              <a:off x="4641306" y="2893559"/>
              <a:ext cx="96549" cy="37930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4BB3F30-DAC5-45CE-8813-1FAE0DCD2159}"/>
                </a:ext>
              </a:extLst>
            </p:cNvPr>
            <p:cNvSpPr/>
            <p:nvPr/>
          </p:nvSpPr>
          <p:spPr>
            <a:xfrm>
              <a:off x="4810267" y="2925282"/>
              <a:ext cx="37930" cy="13793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CE6C4F02-F588-42F8-ACF4-69AA4D44BF43}"/>
                </a:ext>
              </a:extLst>
            </p:cNvPr>
            <p:cNvSpPr/>
            <p:nvPr/>
          </p:nvSpPr>
          <p:spPr>
            <a:xfrm>
              <a:off x="4644755" y="2392884"/>
              <a:ext cx="13793" cy="17241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42022FC4-D83F-4413-8DFB-B20C99225503}"/>
                </a:ext>
              </a:extLst>
            </p:cNvPr>
            <p:cNvSpPr/>
            <p:nvPr/>
          </p:nvSpPr>
          <p:spPr>
            <a:xfrm>
              <a:off x="4245456" y="1643594"/>
              <a:ext cx="62067" cy="48274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B95CF9AA-9131-493C-8614-AEE6C98E70E4}"/>
                </a:ext>
              </a:extLst>
            </p:cNvPr>
            <p:cNvSpPr/>
            <p:nvPr/>
          </p:nvSpPr>
          <p:spPr>
            <a:xfrm>
              <a:off x="4489586" y="1925655"/>
              <a:ext cx="27586" cy="24137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B0B4F15-C7EF-4E25-A7BA-C5555EEB0C2A}"/>
                </a:ext>
              </a:extLst>
            </p:cNvPr>
            <p:cNvSpPr/>
            <p:nvPr/>
          </p:nvSpPr>
          <p:spPr>
            <a:xfrm>
              <a:off x="4112356" y="1477737"/>
              <a:ext cx="41378" cy="34482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F5DDB075-CAFC-450F-8017-4FD5208CECA9}"/>
                </a:ext>
              </a:extLst>
            </p:cNvPr>
            <p:cNvSpPr/>
            <p:nvPr/>
          </p:nvSpPr>
          <p:spPr>
            <a:xfrm>
              <a:off x="3145831" y="2003929"/>
              <a:ext cx="20689" cy="10344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F746F493-4AB9-4436-8588-32D07B27EBA2}"/>
                </a:ext>
              </a:extLst>
            </p:cNvPr>
            <p:cNvSpPr/>
            <p:nvPr/>
          </p:nvSpPr>
          <p:spPr>
            <a:xfrm>
              <a:off x="3368239" y="2083236"/>
              <a:ext cx="34482" cy="37930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ADF79DC5-8544-4A93-9E14-7F20784C006A}"/>
                </a:ext>
              </a:extLst>
            </p:cNvPr>
            <p:cNvSpPr/>
            <p:nvPr/>
          </p:nvSpPr>
          <p:spPr>
            <a:xfrm>
              <a:off x="3930637" y="1496357"/>
              <a:ext cx="272406" cy="189650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2E318BDD-A211-4207-8C29-58986D12AD71}"/>
                </a:ext>
              </a:extLst>
            </p:cNvPr>
            <p:cNvSpPr/>
            <p:nvPr/>
          </p:nvSpPr>
          <p:spPr>
            <a:xfrm>
              <a:off x="3112384" y="1867380"/>
              <a:ext cx="41378" cy="31033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94B7E14F-6497-420F-9F76-CFA5B17CF8F9}"/>
                </a:ext>
              </a:extLst>
            </p:cNvPr>
            <p:cNvSpPr/>
            <p:nvPr/>
          </p:nvSpPr>
          <p:spPr>
            <a:xfrm>
              <a:off x="4435450" y="1818416"/>
              <a:ext cx="103446" cy="96549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9FD0A16E-A66B-4220-A025-E63E92823A24}"/>
                </a:ext>
              </a:extLst>
            </p:cNvPr>
            <p:cNvSpPr/>
            <p:nvPr/>
          </p:nvSpPr>
          <p:spPr>
            <a:xfrm>
              <a:off x="4863714" y="2275645"/>
              <a:ext cx="103446" cy="124134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0D1E55A4-8C30-4056-8517-7C739C356483}"/>
                </a:ext>
              </a:extLst>
            </p:cNvPr>
            <p:cNvSpPr/>
            <p:nvPr/>
          </p:nvSpPr>
          <p:spPr>
            <a:xfrm>
              <a:off x="4608894" y="1709799"/>
              <a:ext cx="31033" cy="44826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830369D7-E83D-4F96-B0FC-14A43CAAC1F7}"/>
                </a:ext>
              </a:extLst>
            </p:cNvPr>
            <p:cNvSpPr/>
            <p:nvPr/>
          </p:nvSpPr>
          <p:spPr>
            <a:xfrm>
              <a:off x="4524413" y="2204612"/>
              <a:ext cx="17241" cy="10344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4D6CDF98-8F90-48E5-BCDF-974785282DD8}"/>
                </a:ext>
              </a:extLst>
            </p:cNvPr>
            <p:cNvSpPr/>
            <p:nvPr/>
          </p:nvSpPr>
          <p:spPr>
            <a:xfrm>
              <a:off x="4956126" y="1676007"/>
              <a:ext cx="44826" cy="37930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AF962332-AFBE-4295-BD70-8C3A9A41E13C}"/>
                </a:ext>
              </a:extLst>
            </p:cNvPr>
            <p:cNvSpPr/>
            <p:nvPr/>
          </p:nvSpPr>
          <p:spPr>
            <a:xfrm>
              <a:off x="4597515" y="1889449"/>
              <a:ext cx="13793" cy="17241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06EF7C89-A672-4A3F-A825-060EF782AE2E}"/>
                </a:ext>
              </a:extLst>
            </p:cNvPr>
            <p:cNvSpPr/>
            <p:nvPr/>
          </p:nvSpPr>
          <p:spPr>
            <a:xfrm>
              <a:off x="4538206" y="1939792"/>
              <a:ext cx="24137" cy="31033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ED89D70D-08E0-49D0-9009-A6BB9928F10E}"/>
                </a:ext>
              </a:extLst>
            </p:cNvPr>
            <p:cNvSpPr/>
            <p:nvPr/>
          </p:nvSpPr>
          <p:spPr>
            <a:xfrm>
              <a:off x="8080175" y="2180131"/>
              <a:ext cx="48274" cy="210339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3964684-B9C2-42BB-A69E-1C7C962BBD09}"/>
                </a:ext>
              </a:extLst>
            </p:cNvPr>
            <p:cNvSpPr/>
            <p:nvPr/>
          </p:nvSpPr>
          <p:spPr>
            <a:xfrm>
              <a:off x="3708574" y="2195302"/>
              <a:ext cx="37930" cy="48274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CC7A35E0-7773-46D2-AF10-CA746B02E05A}"/>
                </a:ext>
              </a:extLst>
            </p:cNvPr>
            <p:cNvSpPr/>
            <p:nvPr/>
          </p:nvSpPr>
          <p:spPr>
            <a:xfrm>
              <a:off x="6169195" y="2056341"/>
              <a:ext cx="20689" cy="20689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FC8EBEC5-B238-40BB-B5E2-C040A8B6F8B1}"/>
                </a:ext>
              </a:extLst>
            </p:cNvPr>
            <p:cNvSpPr/>
            <p:nvPr/>
          </p:nvSpPr>
          <p:spPr>
            <a:xfrm>
              <a:off x="5724724" y="2045996"/>
              <a:ext cx="124134" cy="24137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AD6849D-21D9-4C4C-9BFC-D05B7ED4D957}"/>
                </a:ext>
              </a:extLst>
            </p:cNvPr>
            <p:cNvSpPr/>
            <p:nvPr/>
          </p:nvSpPr>
          <p:spPr>
            <a:xfrm>
              <a:off x="5990923" y="2132201"/>
              <a:ext cx="27586" cy="37930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7FC2CB3-5C47-4E98-80D9-B986C70E05CE}"/>
                </a:ext>
              </a:extLst>
            </p:cNvPr>
            <p:cNvSpPr/>
            <p:nvPr/>
          </p:nvSpPr>
          <p:spPr>
            <a:xfrm>
              <a:off x="8668089" y="1586354"/>
              <a:ext cx="55170" cy="31033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E51584AC-CC17-4BCB-84C6-A3CE6F0F14D1}"/>
                </a:ext>
              </a:extLst>
            </p:cNvPr>
            <p:cNvSpPr/>
            <p:nvPr/>
          </p:nvSpPr>
          <p:spPr>
            <a:xfrm>
              <a:off x="6541942" y="1668076"/>
              <a:ext cx="17241" cy="10344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07554C0-D58A-4FEA-9534-B5057D1CD107}"/>
                </a:ext>
              </a:extLst>
            </p:cNvPr>
            <p:cNvSpPr/>
            <p:nvPr/>
          </p:nvSpPr>
          <p:spPr>
            <a:xfrm>
              <a:off x="8050175" y="1469461"/>
              <a:ext cx="62067" cy="24137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7223281B-0D3E-43DD-822E-855835CC23B2}"/>
                </a:ext>
              </a:extLst>
            </p:cNvPr>
            <p:cNvSpPr/>
            <p:nvPr/>
          </p:nvSpPr>
          <p:spPr>
            <a:xfrm>
              <a:off x="6094025" y="2086685"/>
              <a:ext cx="20689" cy="31033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DD715CC-1422-448C-BDC1-301F27A20A23}"/>
                </a:ext>
              </a:extLst>
            </p:cNvPr>
            <p:cNvSpPr/>
            <p:nvPr/>
          </p:nvSpPr>
          <p:spPr>
            <a:xfrm>
              <a:off x="5663347" y="2163924"/>
              <a:ext cx="58619" cy="89653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8B631F-166F-460F-B7A8-017B7B37A494}"/>
                </a:ext>
              </a:extLst>
            </p:cNvPr>
            <p:cNvSpPr/>
            <p:nvPr/>
          </p:nvSpPr>
          <p:spPr>
            <a:xfrm>
              <a:off x="4812681" y="2299093"/>
              <a:ext cx="34482" cy="20689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00B1D73C-8E7C-4128-92E8-45A7A6778821}"/>
                </a:ext>
              </a:extLst>
            </p:cNvPr>
            <p:cNvSpPr/>
            <p:nvPr/>
          </p:nvSpPr>
          <p:spPr>
            <a:xfrm>
              <a:off x="5435422" y="1783590"/>
              <a:ext cx="175857" cy="131030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DC92A425-7A8F-4208-9836-583888318C85}"/>
              </a:ext>
            </a:extLst>
          </p:cNvPr>
          <p:cNvSpPr/>
          <p:nvPr/>
        </p:nvSpPr>
        <p:spPr>
          <a:xfrm>
            <a:off x="4213838" y="2847515"/>
            <a:ext cx="3710777" cy="52615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4" name="Rectangle 223">
            <a:extLst>
              <a:ext uri="{FF2B5EF4-FFF2-40B4-BE49-F238E27FC236}">
                <a16:creationId xmlns:a16="http://schemas.microsoft.com/office/drawing/2014/main" id="{7428555C-53E4-42B1-AABF-3349DFCDBC62}"/>
              </a:ext>
            </a:extLst>
          </p:cNvPr>
          <p:cNvSpPr/>
          <p:nvPr/>
        </p:nvSpPr>
        <p:spPr>
          <a:xfrm>
            <a:off x="4422376" y="3880281"/>
            <a:ext cx="1525634" cy="3825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sz="1600" b="1" dirty="0"/>
              <a:t>GLOBAL</a:t>
            </a:r>
          </a:p>
        </p:txBody>
      </p:sp>
      <p:sp>
        <p:nvSpPr>
          <p:cNvPr id="225" name="Rectangle 224">
            <a:extLst>
              <a:ext uri="{FF2B5EF4-FFF2-40B4-BE49-F238E27FC236}">
                <a16:creationId xmlns:a16="http://schemas.microsoft.com/office/drawing/2014/main" id="{FA51FD25-52D4-423F-ADB6-F41818D9BDBE}"/>
              </a:ext>
            </a:extLst>
          </p:cNvPr>
          <p:cNvSpPr/>
          <p:nvPr/>
        </p:nvSpPr>
        <p:spPr>
          <a:xfrm>
            <a:off x="6168870" y="3880281"/>
            <a:ext cx="1643755" cy="3825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sz="1600" b="1" dirty="0"/>
              <a:t> TRADE</a:t>
            </a:r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15467B85-51D6-4FF3-88B0-C4AC26065D8B}"/>
              </a:ext>
            </a:extLst>
          </p:cNvPr>
          <p:cNvSpPr/>
          <p:nvPr/>
        </p:nvSpPr>
        <p:spPr>
          <a:xfrm rot="956521">
            <a:off x="4842431" y="884843"/>
            <a:ext cx="1186778" cy="376288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4B94992A-B0FB-4E74-875F-EAAF2C5958B0}"/>
              </a:ext>
            </a:extLst>
          </p:cNvPr>
          <p:cNvSpPr/>
          <p:nvPr/>
        </p:nvSpPr>
        <p:spPr>
          <a:xfrm>
            <a:off x="6487513" y="1293254"/>
            <a:ext cx="637756" cy="306768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2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7C7866E-54A3-4793-BC31-828FB8C61C80}"/>
              </a:ext>
            </a:extLst>
          </p:cNvPr>
          <p:cNvGrpSpPr/>
          <p:nvPr/>
        </p:nvGrpSpPr>
        <p:grpSpPr>
          <a:xfrm>
            <a:off x="5443318" y="2033256"/>
            <a:ext cx="2500578" cy="850134"/>
            <a:chOff x="8204287" y="3652285"/>
            <a:chExt cx="3620670" cy="1230937"/>
          </a:xfrm>
          <a:solidFill>
            <a:schemeClr val="accent5"/>
          </a:solidFill>
        </p:grpSpPr>
        <p:sp>
          <p:nvSpPr>
            <p:cNvPr id="406" name="자유형: 도형 52">
              <a:extLst>
                <a:ext uri="{FF2B5EF4-FFF2-40B4-BE49-F238E27FC236}">
                  <a16:creationId xmlns:a16="http://schemas.microsoft.com/office/drawing/2014/main" id="{A20DCED9-8CCC-4C28-9B04-244E28F72CFC}"/>
                </a:ext>
              </a:extLst>
            </p:cNvPr>
            <p:cNvSpPr/>
            <p:nvPr/>
          </p:nvSpPr>
          <p:spPr>
            <a:xfrm>
              <a:off x="8204287" y="3715298"/>
              <a:ext cx="3620668" cy="1167924"/>
            </a:xfrm>
            <a:custGeom>
              <a:avLst/>
              <a:gdLst>
                <a:gd name="connsiteX0" fmla="*/ 160109 w 3195788"/>
                <a:gd name="connsiteY0" fmla="*/ 0 h 1160647"/>
                <a:gd name="connsiteX1" fmla="*/ 162135 w 3195788"/>
                <a:gd name="connsiteY1" fmla="*/ 246443 h 1160647"/>
                <a:gd name="connsiteX2" fmla="*/ 200642 w 3195788"/>
                <a:gd name="connsiteY2" fmla="*/ 326429 h 1160647"/>
                <a:gd name="connsiteX3" fmla="*/ 202669 w 3195788"/>
                <a:gd name="connsiteY3" fmla="*/ 326429 h 1160647"/>
                <a:gd name="connsiteX4" fmla="*/ 216856 w 3195788"/>
                <a:gd name="connsiteY4" fmla="*/ 326429 h 1160647"/>
                <a:gd name="connsiteX5" fmla="*/ 216856 w 3195788"/>
                <a:gd name="connsiteY5" fmla="*/ 350208 h 1160647"/>
                <a:gd name="connsiteX6" fmla="*/ 217363 w 3195788"/>
                <a:gd name="connsiteY6" fmla="*/ 351019 h 1160647"/>
                <a:gd name="connsiteX7" fmla="*/ 220909 w 3195788"/>
                <a:gd name="connsiteY7" fmla="*/ 356694 h 1160647"/>
                <a:gd name="connsiteX8" fmla="*/ 220909 w 3195788"/>
                <a:gd name="connsiteY8" fmla="*/ 471268 h 1160647"/>
                <a:gd name="connsiteX9" fmla="*/ 223189 w 3195788"/>
                <a:gd name="connsiteY9" fmla="*/ 471268 h 1160647"/>
                <a:gd name="connsiteX10" fmla="*/ 239150 w 3195788"/>
                <a:gd name="connsiteY10" fmla="*/ 471268 h 1160647"/>
                <a:gd name="connsiteX11" fmla="*/ 239150 w 3195788"/>
                <a:gd name="connsiteY11" fmla="*/ 611783 h 1160647"/>
                <a:gd name="connsiteX12" fmla="*/ 240670 w 3195788"/>
                <a:gd name="connsiteY12" fmla="*/ 611513 h 1160647"/>
                <a:gd name="connsiteX13" fmla="*/ 251310 w 3195788"/>
                <a:gd name="connsiteY13" fmla="*/ 609622 h 1160647"/>
                <a:gd name="connsiteX14" fmla="*/ 249283 w 3195788"/>
                <a:gd name="connsiteY14" fmla="*/ 698254 h 1160647"/>
                <a:gd name="connsiteX15" fmla="*/ 250803 w 3195788"/>
                <a:gd name="connsiteY15" fmla="*/ 698525 h 1160647"/>
                <a:gd name="connsiteX16" fmla="*/ 261443 w 3195788"/>
                <a:gd name="connsiteY16" fmla="*/ 700416 h 1160647"/>
                <a:gd name="connsiteX17" fmla="*/ 261696 w 3195788"/>
                <a:gd name="connsiteY17" fmla="*/ 701227 h 1160647"/>
                <a:gd name="connsiteX18" fmla="*/ 263470 w 3195788"/>
                <a:gd name="connsiteY18" fmla="*/ 706902 h 1160647"/>
                <a:gd name="connsiteX19" fmla="*/ 264230 w 3195788"/>
                <a:gd name="connsiteY19" fmla="*/ 704470 h 1160647"/>
                <a:gd name="connsiteX20" fmla="*/ 269550 w 3195788"/>
                <a:gd name="connsiteY20" fmla="*/ 687446 h 1160647"/>
                <a:gd name="connsiteX21" fmla="*/ 271323 w 3195788"/>
                <a:gd name="connsiteY21" fmla="*/ 687446 h 1160647"/>
                <a:gd name="connsiteX22" fmla="*/ 283737 w 3195788"/>
                <a:gd name="connsiteY22" fmla="*/ 687446 h 1160647"/>
                <a:gd name="connsiteX23" fmla="*/ 283737 w 3195788"/>
                <a:gd name="connsiteY23" fmla="*/ 719872 h 1160647"/>
                <a:gd name="connsiteX24" fmla="*/ 284750 w 3195788"/>
                <a:gd name="connsiteY24" fmla="*/ 720413 h 1160647"/>
                <a:gd name="connsiteX25" fmla="*/ 291844 w 3195788"/>
                <a:gd name="connsiteY25" fmla="*/ 724196 h 1160647"/>
                <a:gd name="connsiteX26" fmla="*/ 291844 w 3195788"/>
                <a:gd name="connsiteY26" fmla="*/ 725547 h 1160647"/>
                <a:gd name="connsiteX27" fmla="*/ 291844 w 3195788"/>
                <a:gd name="connsiteY27" fmla="*/ 735005 h 1160647"/>
                <a:gd name="connsiteX28" fmla="*/ 336431 w 3195788"/>
                <a:gd name="connsiteY28" fmla="*/ 735005 h 1160647"/>
                <a:gd name="connsiteX29" fmla="*/ 336431 w 3195788"/>
                <a:gd name="connsiteY29" fmla="*/ 736086 h 1160647"/>
                <a:gd name="connsiteX30" fmla="*/ 336431 w 3195788"/>
                <a:gd name="connsiteY30" fmla="*/ 743652 h 1160647"/>
                <a:gd name="connsiteX31" fmla="*/ 338457 w 3195788"/>
                <a:gd name="connsiteY31" fmla="*/ 743652 h 1160647"/>
                <a:gd name="connsiteX32" fmla="*/ 352644 w 3195788"/>
                <a:gd name="connsiteY32" fmla="*/ 743652 h 1160647"/>
                <a:gd name="connsiteX33" fmla="*/ 352644 w 3195788"/>
                <a:gd name="connsiteY33" fmla="*/ 713387 h 1160647"/>
                <a:gd name="connsiteX34" fmla="*/ 397231 w 3195788"/>
                <a:gd name="connsiteY34" fmla="*/ 713387 h 1160647"/>
                <a:gd name="connsiteX35" fmla="*/ 397231 w 3195788"/>
                <a:gd name="connsiteY35" fmla="*/ 712036 h 1160647"/>
                <a:gd name="connsiteX36" fmla="*/ 397231 w 3195788"/>
                <a:gd name="connsiteY36" fmla="*/ 702578 h 1160647"/>
                <a:gd name="connsiteX37" fmla="*/ 398245 w 3195788"/>
                <a:gd name="connsiteY37" fmla="*/ 702578 h 1160647"/>
                <a:gd name="connsiteX38" fmla="*/ 405338 w 3195788"/>
                <a:gd name="connsiteY38" fmla="*/ 702578 h 1160647"/>
                <a:gd name="connsiteX39" fmla="*/ 405338 w 3195788"/>
                <a:gd name="connsiteY39" fmla="*/ 700687 h 1160647"/>
                <a:gd name="connsiteX40" fmla="*/ 405338 w 3195788"/>
                <a:gd name="connsiteY40" fmla="*/ 687446 h 1160647"/>
                <a:gd name="connsiteX41" fmla="*/ 406098 w 3195788"/>
                <a:gd name="connsiteY41" fmla="*/ 687446 h 1160647"/>
                <a:gd name="connsiteX42" fmla="*/ 411418 w 3195788"/>
                <a:gd name="connsiteY42" fmla="*/ 687446 h 1160647"/>
                <a:gd name="connsiteX43" fmla="*/ 411418 w 3195788"/>
                <a:gd name="connsiteY43" fmla="*/ 686365 h 1160647"/>
                <a:gd name="connsiteX44" fmla="*/ 411418 w 3195788"/>
                <a:gd name="connsiteY44" fmla="*/ 678798 h 1160647"/>
                <a:gd name="connsiteX45" fmla="*/ 413445 w 3195788"/>
                <a:gd name="connsiteY45" fmla="*/ 678798 h 1160647"/>
                <a:gd name="connsiteX46" fmla="*/ 427632 w 3195788"/>
                <a:gd name="connsiteY46" fmla="*/ 678798 h 1160647"/>
                <a:gd name="connsiteX47" fmla="*/ 427632 w 3195788"/>
                <a:gd name="connsiteY47" fmla="*/ 679879 h 1160647"/>
                <a:gd name="connsiteX48" fmla="*/ 427632 w 3195788"/>
                <a:gd name="connsiteY48" fmla="*/ 687446 h 1160647"/>
                <a:gd name="connsiteX49" fmla="*/ 449925 w 3195788"/>
                <a:gd name="connsiteY49" fmla="*/ 687446 h 1160647"/>
                <a:gd name="connsiteX50" fmla="*/ 449925 w 3195788"/>
                <a:gd name="connsiteY50" fmla="*/ 685554 h 1160647"/>
                <a:gd name="connsiteX51" fmla="*/ 449925 w 3195788"/>
                <a:gd name="connsiteY51" fmla="*/ 672313 h 1160647"/>
                <a:gd name="connsiteX52" fmla="*/ 451699 w 3195788"/>
                <a:gd name="connsiteY52" fmla="*/ 672313 h 1160647"/>
                <a:gd name="connsiteX53" fmla="*/ 464112 w 3195788"/>
                <a:gd name="connsiteY53" fmla="*/ 672313 h 1160647"/>
                <a:gd name="connsiteX54" fmla="*/ 464112 w 3195788"/>
                <a:gd name="connsiteY54" fmla="*/ 696093 h 1160647"/>
                <a:gd name="connsiteX55" fmla="*/ 465126 w 3195788"/>
                <a:gd name="connsiteY55" fmla="*/ 696093 h 1160647"/>
                <a:gd name="connsiteX56" fmla="*/ 472219 w 3195788"/>
                <a:gd name="connsiteY56" fmla="*/ 696093 h 1160647"/>
                <a:gd name="connsiteX57" fmla="*/ 472219 w 3195788"/>
                <a:gd name="connsiteY57" fmla="*/ 695012 h 1160647"/>
                <a:gd name="connsiteX58" fmla="*/ 472219 w 3195788"/>
                <a:gd name="connsiteY58" fmla="*/ 687446 h 1160647"/>
                <a:gd name="connsiteX59" fmla="*/ 473992 w 3195788"/>
                <a:gd name="connsiteY59" fmla="*/ 687446 h 1160647"/>
                <a:gd name="connsiteX60" fmla="*/ 486406 w 3195788"/>
                <a:gd name="connsiteY60" fmla="*/ 687446 h 1160647"/>
                <a:gd name="connsiteX61" fmla="*/ 486406 w 3195788"/>
                <a:gd name="connsiteY61" fmla="*/ 713387 h 1160647"/>
                <a:gd name="connsiteX62" fmla="*/ 488433 w 3195788"/>
                <a:gd name="connsiteY62" fmla="*/ 713387 h 1160647"/>
                <a:gd name="connsiteX63" fmla="*/ 502619 w 3195788"/>
                <a:gd name="connsiteY63" fmla="*/ 713387 h 1160647"/>
                <a:gd name="connsiteX64" fmla="*/ 502619 w 3195788"/>
                <a:gd name="connsiteY64" fmla="*/ 715008 h 1160647"/>
                <a:gd name="connsiteX65" fmla="*/ 502619 w 3195788"/>
                <a:gd name="connsiteY65" fmla="*/ 726358 h 1160647"/>
                <a:gd name="connsiteX66" fmla="*/ 503379 w 3195788"/>
                <a:gd name="connsiteY66" fmla="*/ 726358 h 1160647"/>
                <a:gd name="connsiteX67" fmla="*/ 508700 w 3195788"/>
                <a:gd name="connsiteY67" fmla="*/ 726358 h 1160647"/>
                <a:gd name="connsiteX68" fmla="*/ 508700 w 3195788"/>
                <a:gd name="connsiteY68" fmla="*/ 725547 h 1160647"/>
                <a:gd name="connsiteX69" fmla="*/ 508700 w 3195788"/>
                <a:gd name="connsiteY69" fmla="*/ 719872 h 1160647"/>
                <a:gd name="connsiteX70" fmla="*/ 539100 w 3195788"/>
                <a:gd name="connsiteY70" fmla="*/ 719872 h 1160647"/>
                <a:gd name="connsiteX71" fmla="*/ 539100 w 3195788"/>
                <a:gd name="connsiteY71" fmla="*/ 743652 h 1160647"/>
                <a:gd name="connsiteX72" fmla="*/ 540113 w 3195788"/>
                <a:gd name="connsiteY72" fmla="*/ 743652 h 1160647"/>
                <a:gd name="connsiteX73" fmla="*/ 547207 w 3195788"/>
                <a:gd name="connsiteY73" fmla="*/ 743652 h 1160647"/>
                <a:gd name="connsiteX74" fmla="*/ 547207 w 3195788"/>
                <a:gd name="connsiteY74" fmla="*/ 744733 h 1160647"/>
                <a:gd name="connsiteX75" fmla="*/ 547207 w 3195788"/>
                <a:gd name="connsiteY75" fmla="*/ 752299 h 1160647"/>
                <a:gd name="connsiteX76" fmla="*/ 547967 w 3195788"/>
                <a:gd name="connsiteY76" fmla="*/ 752299 h 1160647"/>
                <a:gd name="connsiteX77" fmla="*/ 553287 w 3195788"/>
                <a:gd name="connsiteY77" fmla="*/ 752299 h 1160647"/>
                <a:gd name="connsiteX78" fmla="*/ 553287 w 3195788"/>
                <a:gd name="connsiteY78" fmla="*/ 750137 h 1160647"/>
                <a:gd name="connsiteX79" fmla="*/ 553287 w 3195788"/>
                <a:gd name="connsiteY79" fmla="*/ 735005 h 1160647"/>
                <a:gd name="connsiteX80" fmla="*/ 554300 w 3195788"/>
                <a:gd name="connsiteY80" fmla="*/ 735005 h 1160647"/>
                <a:gd name="connsiteX81" fmla="*/ 561394 w 3195788"/>
                <a:gd name="connsiteY81" fmla="*/ 735005 h 1160647"/>
                <a:gd name="connsiteX82" fmla="*/ 561394 w 3195788"/>
                <a:gd name="connsiteY82" fmla="*/ 736086 h 1160647"/>
                <a:gd name="connsiteX83" fmla="*/ 561394 w 3195788"/>
                <a:gd name="connsiteY83" fmla="*/ 743652 h 1160647"/>
                <a:gd name="connsiteX84" fmla="*/ 566714 w 3195788"/>
                <a:gd name="connsiteY84" fmla="*/ 741659 h 1160647"/>
                <a:gd name="connsiteX85" fmla="*/ 567474 w 3195788"/>
                <a:gd name="connsiteY85" fmla="*/ 740679 h 1160647"/>
                <a:gd name="connsiteX86" fmla="*/ 567474 w 3195788"/>
                <a:gd name="connsiteY86" fmla="*/ 735005 h 1160647"/>
                <a:gd name="connsiteX87" fmla="*/ 605981 w 3195788"/>
                <a:gd name="connsiteY87" fmla="*/ 735005 h 1160647"/>
                <a:gd name="connsiteX88" fmla="*/ 605981 w 3195788"/>
                <a:gd name="connsiteY88" fmla="*/ 758784 h 1160647"/>
                <a:gd name="connsiteX89" fmla="*/ 608007 w 3195788"/>
                <a:gd name="connsiteY89" fmla="*/ 758784 h 1160647"/>
                <a:gd name="connsiteX90" fmla="*/ 622194 w 3195788"/>
                <a:gd name="connsiteY90" fmla="*/ 758784 h 1160647"/>
                <a:gd name="connsiteX91" fmla="*/ 622194 w 3195788"/>
                <a:gd name="connsiteY91" fmla="*/ 759865 h 1160647"/>
                <a:gd name="connsiteX92" fmla="*/ 622194 w 3195788"/>
                <a:gd name="connsiteY92" fmla="*/ 767431 h 1160647"/>
                <a:gd name="connsiteX93" fmla="*/ 623968 w 3195788"/>
                <a:gd name="connsiteY93" fmla="*/ 767431 h 1160647"/>
                <a:gd name="connsiteX94" fmla="*/ 636381 w 3195788"/>
                <a:gd name="connsiteY94" fmla="*/ 767431 h 1160647"/>
                <a:gd name="connsiteX95" fmla="*/ 636381 w 3195788"/>
                <a:gd name="connsiteY95" fmla="*/ 743652 h 1160647"/>
                <a:gd name="connsiteX96" fmla="*/ 637394 w 3195788"/>
                <a:gd name="connsiteY96" fmla="*/ 743652 h 1160647"/>
                <a:gd name="connsiteX97" fmla="*/ 644488 w 3195788"/>
                <a:gd name="connsiteY97" fmla="*/ 743652 h 1160647"/>
                <a:gd name="connsiteX98" fmla="*/ 644488 w 3195788"/>
                <a:gd name="connsiteY98" fmla="*/ 711225 h 1160647"/>
                <a:gd name="connsiteX99" fmla="*/ 645501 w 3195788"/>
                <a:gd name="connsiteY99" fmla="*/ 711225 h 1160647"/>
                <a:gd name="connsiteX100" fmla="*/ 652595 w 3195788"/>
                <a:gd name="connsiteY100" fmla="*/ 711225 h 1160647"/>
                <a:gd name="connsiteX101" fmla="*/ 652595 w 3195788"/>
                <a:gd name="connsiteY101" fmla="*/ 709334 h 1160647"/>
                <a:gd name="connsiteX102" fmla="*/ 652595 w 3195788"/>
                <a:gd name="connsiteY102" fmla="*/ 696093 h 1160647"/>
                <a:gd name="connsiteX103" fmla="*/ 651328 w 3195788"/>
                <a:gd name="connsiteY103" fmla="*/ 694471 h 1160647"/>
                <a:gd name="connsiteX104" fmla="*/ 656648 w 3195788"/>
                <a:gd name="connsiteY104" fmla="*/ 683122 h 1160647"/>
                <a:gd name="connsiteX105" fmla="*/ 664755 w 3195788"/>
                <a:gd name="connsiteY105" fmla="*/ 711225 h 1160647"/>
                <a:gd name="connsiteX106" fmla="*/ 665515 w 3195788"/>
                <a:gd name="connsiteY106" fmla="*/ 711225 h 1160647"/>
                <a:gd name="connsiteX107" fmla="*/ 670835 w 3195788"/>
                <a:gd name="connsiteY107" fmla="*/ 711225 h 1160647"/>
                <a:gd name="connsiteX108" fmla="*/ 670835 w 3195788"/>
                <a:gd name="connsiteY108" fmla="*/ 605298 h 1160647"/>
                <a:gd name="connsiteX109" fmla="*/ 672355 w 3195788"/>
                <a:gd name="connsiteY109" fmla="*/ 605298 h 1160647"/>
                <a:gd name="connsiteX110" fmla="*/ 682995 w 3195788"/>
                <a:gd name="connsiteY110" fmla="*/ 605298 h 1160647"/>
                <a:gd name="connsiteX111" fmla="*/ 682995 w 3195788"/>
                <a:gd name="connsiteY111" fmla="*/ 557739 h 1160647"/>
                <a:gd name="connsiteX112" fmla="*/ 709342 w 3195788"/>
                <a:gd name="connsiteY112" fmla="*/ 557739 h 1160647"/>
                <a:gd name="connsiteX113" fmla="*/ 709342 w 3195788"/>
                <a:gd name="connsiteY113" fmla="*/ 536121 h 1160647"/>
                <a:gd name="connsiteX114" fmla="*/ 743796 w 3195788"/>
                <a:gd name="connsiteY114" fmla="*/ 536121 h 1160647"/>
                <a:gd name="connsiteX115" fmla="*/ 743796 w 3195788"/>
                <a:gd name="connsiteY115" fmla="*/ 538553 h 1160647"/>
                <a:gd name="connsiteX116" fmla="*/ 743796 w 3195788"/>
                <a:gd name="connsiteY116" fmla="*/ 555577 h 1160647"/>
                <a:gd name="connsiteX117" fmla="*/ 746076 w 3195788"/>
                <a:gd name="connsiteY117" fmla="*/ 555577 h 1160647"/>
                <a:gd name="connsiteX118" fmla="*/ 762036 w 3195788"/>
                <a:gd name="connsiteY118" fmla="*/ 555577 h 1160647"/>
                <a:gd name="connsiteX119" fmla="*/ 762036 w 3195788"/>
                <a:gd name="connsiteY119" fmla="*/ 603136 h 1160647"/>
                <a:gd name="connsiteX120" fmla="*/ 763049 w 3195788"/>
                <a:gd name="connsiteY120" fmla="*/ 603136 h 1160647"/>
                <a:gd name="connsiteX121" fmla="*/ 770143 w 3195788"/>
                <a:gd name="connsiteY121" fmla="*/ 603136 h 1160647"/>
                <a:gd name="connsiteX122" fmla="*/ 784330 w 3195788"/>
                <a:gd name="connsiteY122" fmla="*/ 607460 h 1160647"/>
                <a:gd name="connsiteX123" fmla="*/ 784330 w 3195788"/>
                <a:gd name="connsiteY123" fmla="*/ 646372 h 1160647"/>
                <a:gd name="connsiteX124" fmla="*/ 785343 w 3195788"/>
                <a:gd name="connsiteY124" fmla="*/ 646372 h 1160647"/>
                <a:gd name="connsiteX125" fmla="*/ 792436 w 3195788"/>
                <a:gd name="connsiteY125" fmla="*/ 646372 h 1160647"/>
                <a:gd name="connsiteX126" fmla="*/ 792436 w 3195788"/>
                <a:gd name="connsiteY126" fmla="*/ 647993 h 1160647"/>
                <a:gd name="connsiteX127" fmla="*/ 792436 w 3195788"/>
                <a:gd name="connsiteY127" fmla="*/ 659342 h 1160647"/>
                <a:gd name="connsiteX128" fmla="*/ 794463 w 3195788"/>
                <a:gd name="connsiteY128" fmla="*/ 659342 h 1160647"/>
                <a:gd name="connsiteX129" fmla="*/ 808650 w 3195788"/>
                <a:gd name="connsiteY129" fmla="*/ 659342 h 1160647"/>
                <a:gd name="connsiteX130" fmla="*/ 814730 w 3195788"/>
                <a:gd name="connsiteY130" fmla="*/ 665828 h 1160647"/>
                <a:gd name="connsiteX131" fmla="*/ 814730 w 3195788"/>
                <a:gd name="connsiteY131" fmla="*/ 687446 h 1160647"/>
                <a:gd name="connsiteX132" fmla="*/ 817010 w 3195788"/>
                <a:gd name="connsiteY132" fmla="*/ 687446 h 1160647"/>
                <a:gd name="connsiteX133" fmla="*/ 832970 w 3195788"/>
                <a:gd name="connsiteY133" fmla="*/ 687446 h 1160647"/>
                <a:gd name="connsiteX134" fmla="*/ 832970 w 3195788"/>
                <a:gd name="connsiteY134" fmla="*/ 688526 h 1160647"/>
                <a:gd name="connsiteX135" fmla="*/ 832970 w 3195788"/>
                <a:gd name="connsiteY135" fmla="*/ 696093 h 1160647"/>
                <a:gd name="connsiteX136" fmla="*/ 834237 w 3195788"/>
                <a:gd name="connsiteY136" fmla="*/ 696093 h 1160647"/>
                <a:gd name="connsiteX137" fmla="*/ 843104 w 3195788"/>
                <a:gd name="connsiteY137" fmla="*/ 696093 h 1160647"/>
                <a:gd name="connsiteX138" fmla="*/ 843104 w 3195788"/>
                <a:gd name="connsiteY138" fmla="*/ 698254 h 1160647"/>
                <a:gd name="connsiteX139" fmla="*/ 843104 w 3195788"/>
                <a:gd name="connsiteY139" fmla="*/ 713387 h 1160647"/>
                <a:gd name="connsiteX140" fmla="*/ 847157 w 3195788"/>
                <a:gd name="connsiteY140" fmla="*/ 711495 h 1160647"/>
                <a:gd name="connsiteX141" fmla="*/ 847157 w 3195788"/>
                <a:gd name="connsiteY141" fmla="*/ 698254 h 1160647"/>
                <a:gd name="connsiteX142" fmla="*/ 848170 w 3195788"/>
                <a:gd name="connsiteY142" fmla="*/ 698254 h 1160647"/>
                <a:gd name="connsiteX143" fmla="*/ 855264 w 3195788"/>
                <a:gd name="connsiteY143" fmla="*/ 698254 h 1160647"/>
                <a:gd name="connsiteX144" fmla="*/ 855264 w 3195788"/>
                <a:gd name="connsiteY144" fmla="*/ 699876 h 1160647"/>
                <a:gd name="connsiteX145" fmla="*/ 855264 w 3195788"/>
                <a:gd name="connsiteY145" fmla="*/ 711225 h 1160647"/>
                <a:gd name="connsiteX146" fmla="*/ 856024 w 3195788"/>
                <a:gd name="connsiteY146" fmla="*/ 711225 h 1160647"/>
                <a:gd name="connsiteX147" fmla="*/ 861344 w 3195788"/>
                <a:gd name="connsiteY147" fmla="*/ 711225 h 1160647"/>
                <a:gd name="connsiteX148" fmla="*/ 909984 w 3195788"/>
                <a:gd name="connsiteY148" fmla="*/ 706902 h 1160647"/>
                <a:gd name="connsiteX149" fmla="*/ 909984 w 3195788"/>
                <a:gd name="connsiteY149" fmla="*/ 708253 h 1160647"/>
                <a:gd name="connsiteX150" fmla="*/ 909984 w 3195788"/>
                <a:gd name="connsiteY150" fmla="*/ 717710 h 1160647"/>
                <a:gd name="connsiteX151" fmla="*/ 910744 w 3195788"/>
                <a:gd name="connsiteY151" fmla="*/ 717710 h 1160647"/>
                <a:gd name="connsiteX152" fmla="*/ 916065 w 3195788"/>
                <a:gd name="connsiteY152" fmla="*/ 717710 h 1160647"/>
                <a:gd name="connsiteX153" fmla="*/ 916065 w 3195788"/>
                <a:gd name="connsiteY153" fmla="*/ 719872 h 1160647"/>
                <a:gd name="connsiteX154" fmla="*/ 916065 w 3195788"/>
                <a:gd name="connsiteY154" fmla="*/ 735005 h 1160647"/>
                <a:gd name="connsiteX155" fmla="*/ 918091 w 3195788"/>
                <a:gd name="connsiteY155" fmla="*/ 733654 h 1160647"/>
                <a:gd name="connsiteX156" fmla="*/ 932278 w 3195788"/>
                <a:gd name="connsiteY156" fmla="*/ 724196 h 1160647"/>
                <a:gd name="connsiteX157" fmla="*/ 938358 w 3195788"/>
                <a:gd name="connsiteY157" fmla="*/ 683122 h 1160647"/>
                <a:gd name="connsiteX158" fmla="*/ 939118 w 3195788"/>
                <a:gd name="connsiteY158" fmla="*/ 682852 h 1160647"/>
                <a:gd name="connsiteX159" fmla="*/ 944438 w 3195788"/>
                <a:gd name="connsiteY159" fmla="*/ 680960 h 1160647"/>
                <a:gd name="connsiteX160" fmla="*/ 946465 w 3195788"/>
                <a:gd name="connsiteY160" fmla="*/ 611783 h 1160647"/>
                <a:gd name="connsiteX161" fmla="*/ 948492 w 3195788"/>
                <a:gd name="connsiteY161" fmla="*/ 680960 h 1160647"/>
                <a:gd name="connsiteX162" fmla="*/ 949252 w 3195788"/>
                <a:gd name="connsiteY162" fmla="*/ 681230 h 1160647"/>
                <a:gd name="connsiteX163" fmla="*/ 954572 w 3195788"/>
                <a:gd name="connsiteY163" fmla="*/ 683122 h 1160647"/>
                <a:gd name="connsiteX164" fmla="*/ 954572 w 3195788"/>
                <a:gd name="connsiteY164" fmla="*/ 596651 h 1160647"/>
                <a:gd name="connsiteX165" fmla="*/ 958625 w 3195788"/>
                <a:gd name="connsiteY165" fmla="*/ 564224 h 1160647"/>
                <a:gd name="connsiteX166" fmla="*/ 997132 w 3195788"/>
                <a:gd name="connsiteY166" fmla="*/ 564224 h 1160647"/>
                <a:gd name="connsiteX167" fmla="*/ 997132 w 3195788"/>
                <a:gd name="connsiteY167" fmla="*/ 596651 h 1160647"/>
                <a:gd name="connsiteX168" fmla="*/ 997892 w 3195788"/>
                <a:gd name="connsiteY168" fmla="*/ 596651 h 1160647"/>
                <a:gd name="connsiteX169" fmla="*/ 1003212 w 3195788"/>
                <a:gd name="connsiteY169" fmla="*/ 596651 h 1160647"/>
                <a:gd name="connsiteX170" fmla="*/ 1003212 w 3195788"/>
                <a:gd name="connsiteY170" fmla="*/ 514503 h 1160647"/>
                <a:gd name="connsiteX171" fmla="*/ 1004986 w 3195788"/>
                <a:gd name="connsiteY171" fmla="*/ 514503 h 1160647"/>
                <a:gd name="connsiteX172" fmla="*/ 1017399 w 3195788"/>
                <a:gd name="connsiteY172" fmla="*/ 514503 h 1160647"/>
                <a:gd name="connsiteX173" fmla="*/ 1017399 w 3195788"/>
                <a:gd name="connsiteY173" fmla="*/ 512612 h 1160647"/>
                <a:gd name="connsiteX174" fmla="*/ 1017399 w 3195788"/>
                <a:gd name="connsiteY174" fmla="*/ 499371 h 1160647"/>
                <a:gd name="connsiteX175" fmla="*/ 1039693 w 3195788"/>
                <a:gd name="connsiteY175" fmla="*/ 499371 h 1160647"/>
                <a:gd name="connsiteX176" fmla="*/ 1039693 w 3195788"/>
                <a:gd name="connsiteY176" fmla="*/ 498290 h 1160647"/>
                <a:gd name="connsiteX177" fmla="*/ 1039693 w 3195788"/>
                <a:gd name="connsiteY177" fmla="*/ 490724 h 1160647"/>
                <a:gd name="connsiteX178" fmla="*/ 1041466 w 3195788"/>
                <a:gd name="connsiteY178" fmla="*/ 490724 h 1160647"/>
                <a:gd name="connsiteX179" fmla="*/ 1053880 w 3195788"/>
                <a:gd name="connsiteY179" fmla="*/ 490724 h 1160647"/>
                <a:gd name="connsiteX180" fmla="*/ 1053880 w 3195788"/>
                <a:gd name="connsiteY180" fmla="*/ 491805 h 1160647"/>
                <a:gd name="connsiteX181" fmla="*/ 1053880 w 3195788"/>
                <a:gd name="connsiteY181" fmla="*/ 499371 h 1160647"/>
                <a:gd name="connsiteX182" fmla="*/ 1054640 w 3195788"/>
                <a:gd name="connsiteY182" fmla="*/ 499371 h 1160647"/>
                <a:gd name="connsiteX183" fmla="*/ 1059960 w 3195788"/>
                <a:gd name="connsiteY183" fmla="*/ 499371 h 1160647"/>
                <a:gd name="connsiteX184" fmla="*/ 1070093 w 3195788"/>
                <a:gd name="connsiteY184" fmla="*/ 495047 h 1160647"/>
                <a:gd name="connsiteX185" fmla="*/ 1074146 w 3195788"/>
                <a:gd name="connsiteY185" fmla="*/ 498290 h 1160647"/>
                <a:gd name="connsiteX186" fmla="*/ 1074146 w 3195788"/>
                <a:gd name="connsiteY186" fmla="*/ 490724 h 1160647"/>
                <a:gd name="connsiteX187" fmla="*/ 1076426 w 3195788"/>
                <a:gd name="connsiteY187" fmla="*/ 490724 h 1160647"/>
                <a:gd name="connsiteX188" fmla="*/ 1092387 w 3195788"/>
                <a:gd name="connsiteY188" fmla="*/ 490724 h 1160647"/>
                <a:gd name="connsiteX189" fmla="*/ 1092387 w 3195788"/>
                <a:gd name="connsiteY189" fmla="*/ 491805 h 1160647"/>
                <a:gd name="connsiteX190" fmla="*/ 1092387 w 3195788"/>
                <a:gd name="connsiteY190" fmla="*/ 499371 h 1160647"/>
                <a:gd name="connsiteX191" fmla="*/ 1122787 w 3195788"/>
                <a:gd name="connsiteY191" fmla="*/ 499371 h 1160647"/>
                <a:gd name="connsiteX192" fmla="*/ 1122787 w 3195788"/>
                <a:gd name="connsiteY192" fmla="*/ 500992 h 1160647"/>
                <a:gd name="connsiteX193" fmla="*/ 1122787 w 3195788"/>
                <a:gd name="connsiteY193" fmla="*/ 512342 h 1160647"/>
                <a:gd name="connsiteX194" fmla="*/ 1149134 w 3195788"/>
                <a:gd name="connsiteY194" fmla="*/ 512342 h 1160647"/>
                <a:gd name="connsiteX195" fmla="*/ 1149134 w 3195788"/>
                <a:gd name="connsiteY195" fmla="*/ 542606 h 1160647"/>
                <a:gd name="connsiteX196" fmla="*/ 1149894 w 3195788"/>
                <a:gd name="connsiteY196" fmla="*/ 542606 h 1160647"/>
                <a:gd name="connsiteX197" fmla="*/ 1155214 w 3195788"/>
                <a:gd name="connsiteY197" fmla="*/ 542606 h 1160647"/>
                <a:gd name="connsiteX198" fmla="*/ 1155214 w 3195788"/>
                <a:gd name="connsiteY198" fmla="*/ 543687 h 1160647"/>
                <a:gd name="connsiteX199" fmla="*/ 1155214 w 3195788"/>
                <a:gd name="connsiteY199" fmla="*/ 551254 h 1160647"/>
                <a:gd name="connsiteX200" fmla="*/ 1159268 w 3195788"/>
                <a:gd name="connsiteY200" fmla="*/ 581518 h 1160647"/>
                <a:gd name="connsiteX201" fmla="*/ 1160028 w 3195788"/>
                <a:gd name="connsiteY201" fmla="*/ 581518 h 1160647"/>
                <a:gd name="connsiteX202" fmla="*/ 1165348 w 3195788"/>
                <a:gd name="connsiteY202" fmla="*/ 581518 h 1160647"/>
                <a:gd name="connsiteX203" fmla="*/ 1165348 w 3195788"/>
                <a:gd name="connsiteY203" fmla="*/ 582329 h 1160647"/>
                <a:gd name="connsiteX204" fmla="*/ 1165348 w 3195788"/>
                <a:gd name="connsiteY204" fmla="*/ 588004 h 1160647"/>
                <a:gd name="connsiteX205" fmla="*/ 1166361 w 3195788"/>
                <a:gd name="connsiteY205" fmla="*/ 588004 h 1160647"/>
                <a:gd name="connsiteX206" fmla="*/ 1173454 w 3195788"/>
                <a:gd name="connsiteY206" fmla="*/ 588004 h 1160647"/>
                <a:gd name="connsiteX207" fmla="*/ 1173454 w 3195788"/>
                <a:gd name="connsiteY207" fmla="*/ 618269 h 1160647"/>
                <a:gd name="connsiteX208" fmla="*/ 1175481 w 3195788"/>
                <a:gd name="connsiteY208" fmla="*/ 618269 h 1160647"/>
                <a:gd name="connsiteX209" fmla="*/ 1189668 w 3195788"/>
                <a:gd name="connsiteY209" fmla="*/ 618269 h 1160647"/>
                <a:gd name="connsiteX210" fmla="*/ 1189668 w 3195788"/>
                <a:gd name="connsiteY210" fmla="*/ 642048 h 1160647"/>
                <a:gd name="connsiteX211" fmla="*/ 1191695 w 3195788"/>
                <a:gd name="connsiteY211" fmla="*/ 643669 h 1160647"/>
                <a:gd name="connsiteX212" fmla="*/ 1191695 w 3195788"/>
                <a:gd name="connsiteY212" fmla="*/ 655019 h 1160647"/>
                <a:gd name="connsiteX213" fmla="*/ 1192455 w 3195788"/>
                <a:gd name="connsiteY213" fmla="*/ 655019 h 1160647"/>
                <a:gd name="connsiteX214" fmla="*/ 1197775 w 3195788"/>
                <a:gd name="connsiteY214" fmla="*/ 655019 h 1160647"/>
                <a:gd name="connsiteX215" fmla="*/ 1197775 w 3195788"/>
                <a:gd name="connsiteY215" fmla="*/ 678798 h 1160647"/>
                <a:gd name="connsiteX216" fmla="*/ 1199041 w 3195788"/>
                <a:gd name="connsiteY216" fmla="*/ 678798 h 1160647"/>
                <a:gd name="connsiteX217" fmla="*/ 1207908 w 3195788"/>
                <a:gd name="connsiteY217" fmla="*/ 678798 h 1160647"/>
                <a:gd name="connsiteX218" fmla="*/ 1209935 w 3195788"/>
                <a:gd name="connsiteY218" fmla="*/ 682852 h 1160647"/>
                <a:gd name="connsiteX219" fmla="*/ 1209935 w 3195788"/>
                <a:gd name="connsiteY219" fmla="*/ 696093 h 1160647"/>
                <a:gd name="connsiteX220" fmla="*/ 1211455 w 3195788"/>
                <a:gd name="connsiteY220" fmla="*/ 694201 h 1160647"/>
                <a:gd name="connsiteX221" fmla="*/ 1222095 w 3195788"/>
                <a:gd name="connsiteY221" fmla="*/ 680960 h 1160647"/>
                <a:gd name="connsiteX222" fmla="*/ 1250469 w 3195788"/>
                <a:gd name="connsiteY222" fmla="*/ 680960 h 1160647"/>
                <a:gd name="connsiteX223" fmla="*/ 1250469 w 3195788"/>
                <a:gd name="connsiteY223" fmla="*/ 767431 h 1160647"/>
                <a:gd name="connsiteX224" fmla="*/ 1251229 w 3195788"/>
                <a:gd name="connsiteY224" fmla="*/ 767431 h 1160647"/>
                <a:gd name="connsiteX225" fmla="*/ 1256549 w 3195788"/>
                <a:gd name="connsiteY225" fmla="*/ 767431 h 1160647"/>
                <a:gd name="connsiteX226" fmla="*/ 1257309 w 3195788"/>
                <a:gd name="connsiteY226" fmla="*/ 766080 h 1160647"/>
                <a:gd name="connsiteX227" fmla="*/ 1262629 w 3195788"/>
                <a:gd name="connsiteY227" fmla="*/ 756622 h 1160647"/>
                <a:gd name="connsiteX228" fmla="*/ 1262629 w 3195788"/>
                <a:gd name="connsiteY228" fmla="*/ 758514 h 1160647"/>
                <a:gd name="connsiteX229" fmla="*/ 1262629 w 3195788"/>
                <a:gd name="connsiteY229" fmla="*/ 771755 h 1160647"/>
                <a:gd name="connsiteX230" fmla="*/ 1266682 w 3195788"/>
                <a:gd name="connsiteY230" fmla="*/ 726358 h 1160647"/>
                <a:gd name="connsiteX231" fmla="*/ 1267442 w 3195788"/>
                <a:gd name="connsiteY231" fmla="*/ 726358 h 1160647"/>
                <a:gd name="connsiteX232" fmla="*/ 1272762 w 3195788"/>
                <a:gd name="connsiteY232" fmla="*/ 726358 h 1160647"/>
                <a:gd name="connsiteX233" fmla="*/ 1272762 w 3195788"/>
                <a:gd name="connsiteY233" fmla="*/ 661504 h 1160647"/>
                <a:gd name="connsiteX234" fmla="*/ 1273776 w 3195788"/>
                <a:gd name="connsiteY234" fmla="*/ 661504 h 1160647"/>
                <a:gd name="connsiteX235" fmla="*/ 1280869 w 3195788"/>
                <a:gd name="connsiteY235" fmla="*/ 661504 h 1160647"/>
                <a:gd name="connsiteX236" fmla="*/ 1293029 w 3195788"/>
                <a:gd name="connsiteY236" fmla="*/ 618269 h 1160647"/>
                <a:gd name="connsiteX237" fmla="*/ 1294296 w 3195788"/>
                <a:gd name="connsiteY237" fmla="*/ 618269 h 1160647"/>
                <a:gd name="connsiteX238" fmla="*/ 1303163 w 3195788"/>
                <a:gd name="connsiteY238" fmla="*/ 618269 h 1160647"/>
                <a:gd name="connsiteX239" fmla="*/ 1313296 w 3195788"/>
                <a:gd name="connsiteY239" fmla="*/ 661504 h 1160647"/>
                <a:gd name="connsiteX240" fmla="*/ 1314309 w 3195788"/>
                <a:gd name="connsiteY240" fmla="*/ 661504 h 1160647"/>
                <a:gd name="connsiteX241" fmla="*/ 1321403 w 3195788"/>
                <a:gd name="connsiteY241" fmla="*/ 661504 h 1160647"/>
                <a:gd name="connsiteX242" fmla="*/ 1321403 w 3195788"/>
                <a:gd name="connsiteY242" fmla="*/ 700416 h 1160647"/>
                <a:gd name="connsiteX243" fmla="*/ 1323176 w 3195788"/>
                <a:gd name="connsiteY243" fmla="*/ 700416 h 1160647"/>
                <a:gd name="connsiteX244" fmla="*/ 1335590 w 3195788"/>
                <a:gd name="connsiteY244" fmla="*/ 700416 h 1160647"/>
                <a:gd name="connsiteX245" fmla="*/ 1335590 w 3195788"/>
                <a:gd name="connsiteY245" fmla="*/ 702578 h 1160647"/>
                <a:gd name="connsiteX246" fmla="*/ 1335590 w 3195788"/>
                <a:gd name="connsiteY246" fmla="*/ 717710 h 1160647"/>
                <a:gd name="connsiteX247" fmla="*/ 1339643 w 3195788"/>
                <a:gd name="connsiteY247" fmla="*/ 715549 h 1160647"/>
                <a:gd name="connsiteX248" fmla="*/ 1339643 w 3195788"/>
                <a:gd name="connsiteY248" fmla="*/ 700416 h 1160647"/>
                <a:gd name="connsiteX249" fmla="*/ 1341163 w 3195788"/>
                <a:gd name="connsiteY249" fmla="*/ 700416 h 1160647"/>
                <a:gd name="connsiteX250" fmla="*/ 1351803 w 3195788"/>
                <a:gd name="connsiteY250" fmla="*/ 700416 h 1160647"/>
                <a:gd name="connsiteX251" fmla="*/ 1351803 w 3195788"/>
                <a:gd name="connsiteY251" fmla="*/ 702037 h 1160647"/>
                <a:gd name="connsiteX252" fmla="*/ 1351803 w 3195788"/>
                <a:gd name="connsiteY252" fmla="*/ 713387 h 1160647"/>
                <a:gd name="connsiteX253" fmla="*/ 1382204 w 3195788"/>
                <a:gd name="connsiteY253" fmla="*/ 713387 h 1160647"/>
                <a:gd name="connsiteX254" fmla="*/ 1382204 w 3195788"/>
                <a:gd name="connsiteY254" fmla="*/ 676637 h 1160647"/>
                <a:gd name="connsiteX255" fmla="*/ 1383470 w 3195788"/>
                <a:gd name="connsiteY255" fmla="*/ 676637 h 1160647"/>
                <a:gd name="connsiteX256" fmla="*/ 1392337 w 3195788"/>
                <a:gd name="connsiteY256" fmla="*/ 676637 h 1160647"/>
                <a:gd name="connsiteX257" fmla="*/ 1392337 w 3195788"/>
                <a:gd name="connsiteY257" fmla="*/ 698254 h 1160647"/>
                <a:gd name="connsiteX258" fmla="*/ 1394364 w 3195788"/>
                <a:gd name="connsiteY258" fmla="*/ 665828 h 1160647"/>
                <a:gd name="connsiteX259" fmla="*/ 1416657 w 3195788"/>
                <a:gd name="connsiteY259" fmla="*/ 665828 h 1160647"/>
                <a:gd name="connsiteX260" fmla="*/ 1416657 w 3195788"/>
                <a:gd name="connsiteY260" fmla="*/ 664206 h 1160647"/>
                <a:gd name="connsiteX261" fmla="*/ 1416657 w 3195788"/>
                <a:gd name="connsiteY261" fmla="*/ 652857 h 1160647"/>
                <a:gd name="connsiteX262" fmla="*/ 1417417 w 3195788"/>
                <a:gd name="connsiteY262" fmla="*/ 652857 h 1160647"/>
                <a:gd name="connsiteX263" fmla="*/ 1422737 w 3195788"/>
                <a:gd name="connsiteY263" fmla="*/ 652857 h 1160647"/>
                <a:gd name="connsiteX264" fmla="*/ 1422737 w 3195788"/>
                <a:gd name="connsiteY264" fmla="*/ 650966 h 1160647"/>
                <a:gd name="connsiteX265" fmla="*/ 1422737 w 3195788"/>
                <a:gd name="connsiteY265" fmla="*/ 637725 h 1160647"/>
                <a:gd name="connsiteX266" fmla="*/ 1426791 w 3195788"/>
                <a:gd name="connsiteY266" fmla="*/ 644210 h 1160647"/>
                <a:gd name="connsiteX267" fmla="*/ 1429071 w 3195788"/>
                <a:gd name="connsiteY267" fmla="*/ 644210 h 1160647"/>
                <a:gd name="connsiteX268" fmla="*/ 1445031 w 3195788"/>
                <a:gd name="connsiteY268" fmla="*/ 644210 h 1160647"/>
                <a:gd name="connsiteX269" fmla="*/ 1445031 w 3195788"/>
                <a:gd name="connsiteY269" fmla="*/ 643399 h 1160647"/>
                <a:gd name="connsiteX270" fmla="*/ 1445031 w 3195788"/>
                <a:gd name="connsiteY270" fmla="*/ 637725 h 1160647"/>
                <a:gd name="connsiteX271" fmla="*/ 1445791 w 3195788"/>
                <a:gd name="connsiteY271" fmla="*/ 637725 h 1160647"/>
                <a:gd name="connsiteX272" fmla="*/ 1451111 w 3195788"/>
                <a:gd name="connsiteY272" fmla="*/ 637725 h 1160647"/>
                <a:gd name="connsiteX273" fmla="*/ 1451111 w 3195788"/>
                <a:gd name="connsiteY273" fmla="*/ 639076 h 1160647"/>
                <a:gd name="connsiteX274" fmla="*/ 1451111 w 3195788"/>
                <a:gd name="connsiteY274" fmla="*/ 648534 h 1160647"/>
                <a:gd name="connsiteX275" fmla="*/ 1489618 w 3195788"/>
                <a:gd name="connsiteY275" fmla="*/ 648534 h 1160647"/>
                <a:gd name="connsiteX276" fmla="*/ 1489618 w 3195788"/>
                <a:gd name="connsiteY276" fmla="*/ 786887 h 1160647"/>
                <a:gd name="connsiteX277" fmla="*/ 1491138 w 3195788"/>
                <a:gd name="connsiteY277" fmla="*/ 786887 h 1160647"/>
                <a:gd name="connsiteX278" fmla="*/ 1501778 w 3195788"/>
                <a:gd name="connsiteY278" fmla="*/ 786887 h 1160647"/>
                <a:gd name="connsiteX279" fmla="*/ 1501778 w 3195788"/>
                <a:gd name="connsiteY279" fmla="*/ 773917 h 1160647"/>
                <a:gd name="connsiteX280" fmla="*/ 1505832 w 3195788"/>
                <a:gd name="connsiteY280" fmla="*/ 773917 h 1160647"/>
                <a:gd name="connsiteX281" fmla="*/ 1505832 w 3195788"/>
                <a:gd name="connsiteY281" fmla="*/ 786887 h 1160647"/>
                <a:gd name="connsiteX282" fmla="*/ 1536232 w 3195788"/>
                <a:gd name="connsiteY282" fmla="*/ 786887 h 1160647"/>
                <a:gd name="connsiteX283" fmla="*/ 1536232 w 3195788"/>
                <a:gd name="connsiteY283" fmla="*/ 756622 h 1160647"/>
                <a:gd name="connsiteX284" fmla="*/ 1548392 w 3195788"/>
                <a:gd name="connsiteY284" fmla="*/ 756622 h 1160647"/>
                <a:gd name="connsiteX285" fmla="*/ 1560552 w 3195788"/>
                <a:gd name="connsiteY285" fmla="*/ 754461 h 1160647"/>
                <a:gd name="connsiteX286" fmla="*/ 1564606 w 3195788"/>
                <a:gd name="connsiteY286" fmla="*/ 756622 h 1160647"/>
                <a:gd name="connsiteX287" fmla="*/ 1574739 w 3195788"/>
                <a:gd name="connsiteY287" fmla="*/ 756622 h 1160647"/>
                <a:gd name="connsiteX288" fmla="*/ 1574739 w 3195788"/>
                <a:gd name="connsiteY288" fmla="*/ 786887 h 1160647"/>
                <a:gd name="connsiteX289" fmla="*/ 1582846 w 3195788"/>
                <a:gd name="connsiteY289" fmla="*/ 786887 h 1160647"/>
                <a:gd name="connsiteX290" fmla="*/ 1582846 w 3195788"/>
                <a:gd name="connsiteY290" fmla="*/ 804182 h 1160647"/>
                <a:gd name="connsiteX291" fmla="*/ 1592182 w 3195788"/>
                <a:gd name="connsiteY291" fmla="*/ 805087 h 1160647"/>
                <a:gd name="connsiteX292" fmla="*/ 1605140 w 3195788"/>
                <a:gd name="connsiteY292" fmla="*/ 805087 h 1160647"/>
                <a:gd name="connsiteX293" fmla="*/ 1605140 w 3195788"/>
                <a:gd name="connsiteY293" fmla="*/ 789049 h 1160647"/>
                <a:gd name="connsiteX294" fmla="*/ 1673096 w 3195788"/>
                <a:gd name="connsiteY294" fmla="*/ 789049 h 1160647"/>
                <a:gd name="connsiteX295" fmla="*/ 1673096 w 3195788"/>
                <a:gd name="connsiteY295" fmla="*/ 703796 h 1160647"/>
                <a:gd name="connsiteX296" fmla="*/ 1745104 w 3195788"/>
                <a:gd name="connsiteY296" fmla="*/ 703796 h 1160647"/>
                <a:gd name="connsiteX297" fmla="*/ 1745104 w 3195788"/>
                <a:gd name="connsiteY297" fmla="*/ 782564 h 1160647"/>
                <a:gd name="connsiteX298" fmla="*/ 1747008 w 3195788"/>
                <a:gd name="connsiteY298" fmla="*/ 782564 h 1160647"/>
                <a:gd name="connsiteX299" fmla="*/ 1748250 w 3195788"/>
                <a:gd name="connsiteY299" fmla="*/ 805087 h 1160647"/>
                <a:gd name="connsiteX300" fmla="*/ 1757926 w 3195788"/>
                <a:gd name="connsiteY300" fmla="*/ 805087 h 1160647"/>
                <a:gd name="connsiteX301" fmla="*/ 1759168 w 3195788"/>
                <a:gd name="connsiteY301" fmla="*/ 782564 h 1160647"/>
                <a:gd name="connsiteX302" fmla="*/ 1765248 w 3195788"/>
                <a:gd name="connsiteY302" fmla="*/ 782564 h 1160647"/>
                <a:gd name="connsiteX303" fmla="*/ 1766490 w 3195788"/>
                <a:gd name="connsiteY303" fmla="*/ 805087 h 1160647"/>
                <a:gd name="connsiteX304" fmla="*/ 1817112 w 3195788"/>
                <a:gd name="connsiteY304" fmla="*/ 805087 h 1160647"/>
                <a:gd name="connsiteX305" fmla="*/ 1817112 w 3195788"/>
                <a:gd name="connsiteY305" fmla="*/ 642059 h 1160647"/>
                <a:gd name="connsiteX306" fmla="*/ 2014439 w 3195788"/>
                <a:gd name="connsiteY306" fmla="*/ 642059 h 1160647"/>
                <a:gd name="connsiteX307" fmla="*/ 2014439 w 3195788"/>
                <a:gd name="connsiteY307" fmla="*/ 805087 h 1160647"/>
                <a:gd name="connsiteX308" fmla="*/ 2033136 w 3195788"/>
                <a:gd name="connsiteY308" fmla="*/ 805087 h 1160647"/>
                <a:gd name="connsiteX309" fmla="*/ 2033136 w 3195788"/>
                <a:gd name="connsiteY309" fmla="*/ 722394 h 1160647"/>
                <a:gd name="connsiteX310" fmla="*/ 2128256 w 3195788"/>
                <a:gd name="connsiteY310" fmla="*/ 722394 h 1160647"/>
                <a:gd name="connsiteX311" fmla="*/ 2140186 w 3195788"/>
                <a:gd name="connsiteY311" fmla="*/ 404253 h 1160647"/>
                <a:gd name="connsiteX312" fmla="*/ 2128026 w 3195788"/>
                <a:gd name="connsiteY312" fmla="*/ 382635 h 1160647"/>
                <a:gd name="connsiteX313" fmla="*/ 2121946 w 3195788"/>
                <a:gd name="connsiteY313" fmla="*/ 378311 h 1160647"/>
                <a:gd name="connsiteX314" fmla="*/ 2130053 w 3195788"/>
                <a:gd name="connsiteY314" fmla="*/ 354532 h 1160647"/>
                <a:gd name="connsiteX315" fmla="*/ 2130053 w 3195788"/>
                <a:gd name="connsiteY315" fmla="*/ 337238 h 1160647"/>
                <a:gd name="connsiteX316" fmla="*/ 2144240 w 3195788"/>
                <a:gd name="connsiteY316" fmla="*/ 337238 h 1160647"/>
                <a:gd name="connsiteX317" fmla="*/ 2144240 w 3195788"/>
                <a:gd name="connsiteY317" fmla="*/ 315620 h 1160647"/>
                <a:gd name="connsiteX318" fmla="*/ 2146266 w 3195788"/>
                <a:gd name="connsiteY318" fmla="*/ 311296 h 1160647"/>
                <a:gd name="connsiteX319" fmla="*/ 2146266 w 3195788"/>
                <a:gd name="connsiteY319" fmla="*/ 233472 h 1160647"/>
                <a:gd name="connsiteX320" fmla="*/ 2144240 w 3195788"/>
                <a:gd name="connsiteY320" fmla="*/ 226987 h 1160647"/>
                <a:gd name="connsiteX321" fmla="*/ 2150320 w 3195788"/>
                <a:gd name="connsiteY321" fmla="*/ 220501 h 1160647"/>
                <a:gd name="connsiteX322" fmla="*/ 2150320 w 3195788"/>
                <a:gd name="connsiteY322" fmla="*/ 162133 h 1160647"/>
                <a:gd name="connsiteX323" fmla="*/ 2152346 w 3195788"/>
                <a:gd name="connsiteY323" fmla="*/ 157810 h 1160647"/>
                <a:gd name="connsiteX324" fmla="*/ 2152346 w 3195788"/>
                <a:gd name="connsiteY324" fmla="*/ 101604 h 1160647"/>
                <a:gd name="connsiteX325" fmla="*/ 2154373 w 3195788"/>
                <a:gd name="connsiteY325" fmla="*/ 82148 h 1160647"/>
                <a:gd name="connsiteX326" fmla="*/ 2158427 w 3195788"/>
                <a:gd name="connsiteY326" fmla="*/ 99442 h 1160647"/>
                <a:gd name="connsiteX327" fmla="*/ 2160453 w 3195788"/>
                <a:gd name="connsiteY327" fmla="*/ 157810 h 1160647"/>
                <a:gd name="connsiteX328" fmla="*/ 2162480 w 3195788"/>
                <a:gd name="connsiteY328" fmla="*/ 220501 h 1160647"/>
                <a:gd name="connsiteX329" fmla="*/ 2168560 w 3195788"/>
                <a:gd name="connsiteY329" fmla="*/ 226987 h 1160647"/>
                <a:gd name="connsiteX330" fmla="*/ 2166533 w 3195788"/>
                <a:gd name="connsiteY330" fmla="*/ 233472 h 1160647"/>
                <a:gd name="connsiteX331" fmla="*/ 2166533 w 3195788"/>
                <a:gd name="connsiteY331" fmla="*/ 311296 h 1160647"/>
                <a:gd name="connsiteX332" fmla="*/ 2168560 w 3195788"/>
                <a:gd name="connsiteY332" fmla="*/ 315620 h 1160647"/>
                <a:gd name="connsiteX333" fmla="*/ 2168560 w 3195788"/>
                <a:gd name="connsiteY333" fmla="*/ 337238 h 1160647"/>
                <a:gd name="connsiteX334" fmla="*/ 2182747 w 3195788"/>
                <a:gd name="connsiteY334" fmla="*/ 337238 h 1160647"/>
                <a:gd name="connsiteX335" fmla="*/ 2182747 w 3195788"/>
                <a:gd name="connsiteY335" fmla="*/ 354532 h 1160647"/>
                <a:gd name="connsiteX336" fmla="*/ 2190854 w 3195788"/>
                <a:gd name="connsiteY336" fmla="*/ 378311 h 1160647"/>
                <a:gd name="connsiteX337" fmla="*/ 2184774 w 3195788"/>
                <a:gd name="connsiteY337" fmla="*/ 382635 h 1160647"/>
                <a:gd name="connsiteX338" fmla="*/ 2172613 w 3195788"/>
                <a:gd name="connsiteY338" fmla="*/ 404253 h 1160647"/>
                <a:gd name="connsiteX339" fmla="*/ 2180720 w 3195788"/>
                <a:gd name="connsiteY339" fmla="*/ 657181 h 1160647"/>
                <a:gd name="connsiteX340" fmla="*/ 2245574 w 3195788"/>
                <a:gd name="connsiteY340" fmla="*/ 657181 h 1160647"/>
                <a:gd name="connsiteX341" fmla="*/ 2245574 w 3195788"/>
                <a:gd name="connsiteY341" fmla="*/ 732843 h 1160647"/>
                <a:gd name="connsiteX342" fmla="*/ 2253681 w 3195788"/>
                <a:gd name="connsiteY342" fmla="*/ 732843 h 1160647"/>
                <a:gd name="connsiteX343" fmla="*/ 2255708 w 3195788"/>
                <a:gd name="connsiteY343" fmla="*/ 726358 h 1160647"/>
                <a:gd name="connsiteX344" fmla="*/ 2261788 w 3195788"/>
                <a:gd name="connsiteY344" fmla="*/ 726358 h 1160647"/>
                <a:gd name="connsiteX345" fmla="*/ 2263815 w 3195788"/>
                <a:gd name="connsiteY345" fmla="*/ 735005 h 1160647"/>
                <a:gd name="connsiteX346" fmla="*/ 2275975 w 3195788"/>
                <a:gd name="connsiteY346" fmla="*/ 735005 h 1160647"/>
                <a:gd name="connsiteX347" fmla="*/ 2275975 w 3195788"/>
                <a:gd name="connsiteY347" fmla="*/ 728519 h 1160647"/>
                <a:gd name="connsiteX348" fmla="*/ 2298268 w 3195788"/>
                <a:gd name="connsiteY348" fmla="*/ 728519 h 1160647"/>
                <a:gd name="connsiteX349" fmla="*/ 2298268 w 3195788"/>
                <a:gd name="connsiteY349" fmla="*/ 735005 h 1160647"/>
                <a:gd name="connsiteX350" fmla="*/ 2318535 w 3195788"/>
                <a:gd name="connsiteY350" fmla="*/ 735005 h 1160647"/>
                <a:gd name="connsiteX351" fmla="*/ 2318535 w 3195788"/>
                <a:gd name="connsiteY351" fmla="*/ 780402 h 1160647"/>
                <a:gd name="connsiteX352" fmla="*/ 2332722 w 3195788"/>
                <a:gd name="connsiteY352" fmla="*/ 780402 h 1160647"/>
                <a:gd name="connsiteX353" fmla="*/ 2332722 w 3195788"/>
                <a:gd name="connsiteY353" fmla="*/ 767431 h 1160647"/>
                <a:gd name="connsiteX354" fmla="*/ 2348936 w 3195788"/>
                <a:gd name="connsiteY354" fmla="*/ 767431 h 1160647"/>
                <a:gd name="connsiteX355" fmla="*/ 2348936 w 3195788"/>
                <a:gd name="connsiteY355" fmla="*/ 588004 h 1160647"/>
                <a:gd name="connsiteX356" fmla="*/ 2355016 w 3195788"/>
                <a:gd name="connsiteY356" fmla="*/ 581518 h 1160647"/>
                <a:gd name="connsiteX357" fmla="*/ 2427977 w 3195788"/>
                <a:gd name="connsiteY357" fmla="*/ 581518 h 1160647"/>
                <a:gd name="connsiteX358" fmla="*/ 2427977 w 3195788"/>
                <a:gd name="connsiteY358" fmla="*/ 590166 h 1160647"/>
                <a:gd name="connsiteX359" fmla="*/ 2438110 w 3195788"/>
                <a:gd name="connsiteY359" fmla="*/ 590166 h 1160647"/>
                <a:gd name="connsiteX360" fmla="*/ 2438110 w 3195788"/>
                <a:gd name="connsiteY360" fmla="*/ 704740 h 1160647"/>
                <a:gd name="connsiteX361" fmla="*/ 2460404 w 3195788"/>
                <a:gd name="connsiteY361" fmla="*/ 704740 h 1160647"/>
                <a:gd name="connsiteX362" fmla="*/ 2460404 w 3195788"/>
                <a:gd name="connsiteY362" fmla="*/ 637725 h 1160647"/>
                <a:gd name="connsiteX363" fmla="*/ 2486751 w 3195788"/>
                <a:gd name="connsiteY363" fmla="*/ 637725 h 1160647"/>
                <a:gd name="connsiteX364" fmla="*/ 2490804 w 3195788"/>
                <a:gd name="connsiteY364" fmla="*/ 633401 h 1160647"/>
                <a:gd name="connsiteX365" fmla="*/ 2498911 w 3195788"/>
                <a:gd name="connsiteY365" fmla="*/ 633401 h 1160647"/>
                <a:gd name="connsiteX366" fmla="*/ 2502964 w 3195788"/>
                <a:gd name="connsiteY366" fmla="*/ 637725 h 1160647"/>
                <a:gd name="connsiteX367" fmla="*/ 2525258 w 3195788"/>
                <a:gd name="connsiteY367" fmla="*/ 637725 h 1160647"/>
                <a:gd name="connsiteX368" fmla="*/ 2525258 w 3195788"/>
                <a:gd name="connsiteY368" fmla="*/ 520989 h 1160647"/>
                <a:gd name="connsiteX369" fmla="*/ 2582005 w 3195788"/>
                <a:gd name="connsiteY369" fmla="*/ 510180 h 1160647"/>
                <a:gd name="connsiteX370" fmla="*/ 2582005 w 3195788"/>
                <a:gd name="connsiteY370" fmla="*/ 511261 h 1160647"/>
                <a:gd name="connsiteX371" fmla="*/ 2582005 w 3195788"/>
                <a:gd name="connsiteY371" fmla="*/ 518827 h 1160647"/>
                <a:gd name="connsiteX372" fmla="*/ 2608352 w 3195788"/>
                <a:gd name="connsiteY372" fmla="*/ 518827 h 1160647"/>
                <a:gd name="connsiteX373" fmla="*/ 2608352 w 3195788"/>
                <a:gd name="connsiteY373" fmla="*/ 773917 h 1160647"/>
                <a:gd name="connsiteX374" fmla="*/ 2630646 w 3195788"/>
                <a:gd name="connsiteY374" fmla="*/ 773917 h 1160647"/>
                <a:gd name="connsiteX375" fmla="*/ 2630646 w 3195788"/>
                <a:gd name="connsiteY375" fmla="*/ 769593 h 1160647"/>
                <a:gd name="connsiteX376" fmla="*/ 2642806 w 3195788"/>
                <a:gd name="connsiteY376" fmla="*/ 769593 h 1160647"/>
                <a:gd name="connsiteX377" fmla="*/ 2642806 w 3195788"/>
                <a:gd name="connsiteY377" fmla="*/ 773917 h 1160647"/>
                <a:gd name="connsiteX378" fmla="*/ 2667126 w 3195788"/>
                <a:gd name="connsiteY378" fmla="*/ 773917 h 1160647"/>
                <a:gd name="connsiteX379" fmla="*/ 2667126 w 3195788"/>
                <a:gd name="connsiteY379" fmla="*/ 760946 h 1160647"/>
                <a:gd name="connsiteX380" fmla="*/ 2695500 w 3195788"/>
                <a:gd name="connsiteY380" fmla="*/ 760946 h 1160647"/>
                <a:gd name="connsiteX381" fmla="*/ 2707660 w 3195788"/>
                <a:gd name="connsiteY381" fmla="*/ 756622 h 1160647"/>
                <a:gd name="connsiteX382" fmla="*/ 2727927 w 3195788"/>
                <a:gd name="connsiteY382" fmla="*/ 760946 h 1160647"/>
                <a:gd name="connsiteX383" fmla="*/ 2727927 w 3195788"/>
                <a:gd name="connsiteY383" fmla="*/ 743652 h 1160647"/>
                <a:gd name="connsiteX384" fmla="*/ 2736034 w 3195788"/>
                <a:gd name="connsiteY384" fmla="*/ 743652 h 1160647"/>
                <a:gd name="connsiteX385" fmla="*/ 2736034 w 3195788"/>
                <a:gd name="connsiteY385" fmla="*/ 730681 h 1160647"/>
                <a:gd name="connsiteX386" fmla="*/ 2792781 w 3195788"/>
                <a:gd name="connsiteY386" fmla="*/ 730681 h 1160647"/>
                <a:gd name="connsiteX387" fmla="*/ 2792781 w 3195788"/>
                <a:gd name="connsiteY387" fmla="*/ 700416 h 1160647"/>
                <a:gd name="connsiteX388" fmla="*/ 2811021 w 3195788"/>
                <a:gd name="connsiteY388" fmla="*/ 700416 h 1160647"/>
                <a:gd name="connsiteX389" fmla="*/ 2811021 w 3195788"/>
                <a:gd name="connsiteY389" fmla="*/ 693931 h 1160647"/>
                <a:gd name="connsiteX390" fmla="*/ 2823181 w 3195788"/>
                <a:gd name="connsiteY390" fmla="*/ 693931 h 1160647"/>
                <a:gd name="connsiteX391" fmla="*/ 2823181 w 3195788"/>
                <a:gd name="connsiteY391" fmla="*/ 700416 h 1160647"/>
                <a:gd name="connsiteX392" fmla="*/ 2839395 w 3195788"/>
                <a:gd name="connsiteY392" fmla="*/ 700416 h 1160647"/>
                <a:gd name="connsiteX393" fmla="*/ 2839395 w 3195788"/>
                <a:gd name="connsiteY393" fmla="*/ 750137 h 1160647"/>
                <a:gd name="connsiteX394" fmla="*/ 2871822 w 3195788"/>
                <a:gd name="connsiteY394" fmla="*/ 750137 h 1160647"/>
                <a:gd name="connsiteX395" fmla="*/ 2871822 w 3195788"/>
                <a:gd name="connsiteY395" fmla="*/ 724196 h 1160647"/>
                <a:gd name="connsiteX396" fmla="*/ 2910329 w 3195788"/>
                <a:gd name="connsiteY396" fmla="*/ 724196 h 1160647"/>
                <a:gd name="connsiteX397" fmla="*/ 2910329 w 3195788"/>
                <a:gd name="connsiteY397" fmla="*/ 693931 h 1160647"/>
                <a:gd name="connsiteX398" fmla="*/ 2958970 w 3195788"/>
                <a:gd name="connsiteY398" fmla="*/ 693931 h 1160647"/>
                <a:gd name="connsiteX399" fmla="*/ 2958970 w 3195788"/>
                <a:gd name="connsiteY399" fmla="*/ 805087 h 1160647"/>
                <a:gd name="connsiteX400" fmla="*/ 2958970 w 3195788"/>
                <a:gd name="connsiteY400" fmla="*/ 818866 h 1160647"/>
                <a:gd name="connsiteX401" fmla="*/ 2968113 w 3195788"/>
                <a:gd name="connsiteY401" fmla="*/ 818866 h 1160647"/>
                <a:gd name="connsiteX402" fmla="*/ 2968113 w 3195788"/>
                <a:gd name="connsiteY402" fmla="*/ 762555 h 1160647"/>
                <a:gd name="connsiteX403" fmla="*/ 2971450 w 3195788"/>
                <a:gd name="connsiteY403" fmla="*/ 756622 h 1160647"/>
                <a:gd name="connsiteX404" fmla="*/ 2971450 w 3195788"/>
                <a:gd name="connsiteY404" fmla="*/ 758514 h 1160647"/>
                <a:gd name="connsiteX405" fmla="*/ 2971450 w 3195788"/>
                <a:gd name="connsiteY405" fmla="*/ 771755 h 1160647"/>
                <a:gd name="connsiteX406" fmla="*/ 2975503 w 3195788"/>
                <a:gd name="connsiteY406" fmla="*/ 726358 h 1160647"/>
                <a:gd name="connsiteX407" fmla="*/ 2976263 w 3195788"/>
                <a:gd name="connsiteY407" fmla="*/ 726358 h 1160647"/>
                <a:gd name="connsiteX408" fmla="*/ 2981583 w 3195788"/>
                <a:gd name="connsiteY408" fmla="*/ 726358 h 1160647"/>
                <a:gd name="connsiteX409" fmla="*/ 2981583 w 3195788"/>
                <a:gd name="connsiteY409" fmla="*/ 661504 h 1160647"/>
                <a:gd name="connsiteX410" fmla="*/ 2982597 w 3195788"/>
                <a:gd name="connsiteY410" fmla="*/ 661504 h 1160647"/>
                <a:gd name="connsiteX411" fmla="*/ 2989690 w 3195788"/>
                <a:gd name="connsiteY411" fmla="*/ 661504 h 1160647"/>
                <a:gd name="connsiteX412" fmla="*/ 3001850 w 3195788"/>
                <a:gd name="connsiteY412" fmla="*/ 618269 h 1160647"/>
                <a:gd name="connsiteX413" fmla="*/ 3003117 w 3195788"/>
                <a:gd name="connsiteY413" fmla="*/ 618269 h 1160647"/>
                <a:gd name="connsiteX414" fmla="*/ 3011984 w 3195788"/>
                <a:gd name="connsiteY414" fmla="*/ 618269 h 1160647"/>
                <a:gd name="connsiteX415" fmla="*/ 3022117 w 3195788"/>
                <a:gd name="connsiteY415" fmla="*/ 661504 h 1160647"/>
                <a:gd name="connsiteX416" fmla="*/ 3023130 w 3195788"/>
                <a:gd name="connsiteY416" fmla="*/ 661504 h 1160647"/>
                <a:gd name="connsiteX417" fmla="*/ 3030224 w 3195788"/>
                <a:gd name="connsiteY417" fmla="*/ 661504 h 1160647"/>
                <a:gd name="connsiteX418" fmla="*/ 3030224 w 3195788"/>
                <a:gd name="connsiteY418" fmla="*/ 700416 h 1160647"/>
                <a:gd name="connsiteX419" fmla="*/ 3031997 w 3195788"/>
                <a:gd name="connsiteY419" fmla="*/ 700416 h 1160647"/>
                <a:gd name="connsiteX420" fmla="*/ 3044411 w 3195788"/>
                <a:gd name="connsiteY420" fmla="*/ 700416 h 1160647"/>
                <a:gd name="connsiteX421" fmla="*/ 3044411 w 3195788"/>
                <a:gd name="connsiteY421" fmla="*/ 702578 h 1160647"/>
                <a:gd name="connsiteX422" fmla="*/ 3044411 w 3195788"/>
                <a:gd name="connsiteY422" fmla="*/ 717710 h 1160647"/>
                <a:gd name="connsiteX423" fmla="*/ 3048464 w 3195788"/>
                <a:gd name="connsiteY423" fmla="*/ 715549 h 1160647"/>
                <a:gd name="connsiteX424" fmla="*/ 3048464 w 3195788"/>
                <a:gd name="connsiteY424" fmla="*/ 700416 h 1160647"/>
                <a:gd name="connsiteX425" fmla="*/ 3049984 w 3195788"/>
                <a:gd name="connsiteY425" fmla="*/ 700416 h 1160647"/>
                <a:gd name="connsiteX426" fmla="*/ 3060624 w 3195788"/>
                <a:gd name="connsiteY426" fmla="*/ 700416 h 1160647"/>
                <a:gd name="connsiteX427" fmla="*/ 3060624 w 3195788"/>
                <a:gd name="connsiteY427" fmla="*/ 702037 h 1160647"/>
                <a:gd name="connsiteX428" fmla="*/ 3060624 w 3195788"/>
                <a:gd name="connsiteY428" fmla="*/ 713387 h 1160647"/>
                <a:gd name="connsiteX429" fmla="*/ 3091025 w 3195788"/>
                <a:gd name="connsiteY429" fmla="*/ 713387 h 1160647"/>
                <a:gd name="connsiteX430" fmla="*/ 3091025 w 3195788"/>
                <a:gd name="connsiteY430" fmla="*/ 676637 h 1160647"/>
                <a:gd name="connsiteX431" fmla="*/ 3092291 w 3195788"/>
                <a:gd name="connsiteY431" fmla="*/ 676637 h 1160647"/>
                <a:gd name="connsiteX432" fmla="*/ 3101158 w 3195788"/>
                <a:gd name="connsiteY432" fmla="*/ 676637 h 1160647"/>
                <a:gd name="connsiteX433" fmla="*/ 3101158 w 3195788"/>
                <a:gd name="connsiteY433" fmla="*/ 698254 h 1160647"/>
                <a:gd name="connsiteX434" fmla="*/ 3103185 w 3195788"/>
                <a:gd name="connsiteY434" fmla="*/ 665828 h 1160647"/>
                <a:gd name="connsiteX435" fmla="*/ 3125478 w 3195788"/>
                <a:gd name="connsiteY435" fmla="*/ 665828 h 1160647"/>
                <a:gd name="connsiteX436" fmla="*/ 3125478 w 3195788"/>
                <a:gd name="connsiteY436" fmla="*/ 664206 h 1160647"/>
                <a:gd name="connsiteX437" fmla="*/ 3125478 w 3195788"/>
                <a:gd name="connsiteY437" fmla="*/ 652857 h 1160647"/>
                <a:gd name="connsiteX438" fmla="*/ 3126238 w 3195788"/>
                <a:gd name="connsiteY438" fmla="*/ 652857 h 1160647"/>
                <a:gd name="connsiteX439" fmla="*/ 3131558 w 3195788"/>
                <a:gd name="connsiteY439" fmla="*/ 652857 h 1160647"/>
                <a:gd name="connsiteX440" fmla="*/ 3131558 w 3195788"/>
                <a:gd name="connsiteY440" fmla="*/ 650966 h 1160647"/>
                <a:gd name="connsiteX441" fmla="*/ 3131558 w 3195788"/>
                <a:gd name="connsiteY441" fmla="*/ 637725 h 1160647"/>
                <a:gd name="connsiteX442" fmla="*/ 3135612 w 3195788"/>
                <a:gd name="connsiteY442" fmla="*/ 644210 h 1160647"/>
                <a:gd name="connsiteX443" fmla="*/ 3137892 w 3195788"/>
                <a:gd name="connsiteY443" fmla="*/ 644210 h 1160647"/>
                <a:gd name="connsiteX444" fmla="*/ 3153852 w 3195788"/>
                <a:gd name="connsiteY444" fmla="*/ 644210 h 1160647"/>
                <a:gd name="connsiteX445" fmla="*/ 3153852 w 3195788"/>
                <a:gd name="connsiteY445" fmla="*/ 643399 h 1160647"/>
                <a:gd name="connsiteX446" fmla="*/ 3153852 w 3195788"/>
                <a:gd name="connsiteY446" fmla="*/ 637725 h 1160647"/>
                <a:gd name="connsiteX447" fmla="*/ 3154612 w 3195788"/>
                <a:gd name="connsiteY447" fmla="*/ 637725 h 1160647"/>
                <a:gd name="connsiteX448" fmla="*/ 3159932 w 3195788"/>
                <a:gd name="connsiteY448" fmla="*/ 637725 h 1160647"/>
                <a:gd name="connsiteX449" fmla="*/ 3159932 w 3195788"/>
                <a:gd name="connsiteY449" fmla="*/ 639076 h 1160647"/>
                <a:gd name="connsiteX450" fmla="*/ 3159932 w 3195788"/>
                <a:gd name="connsiteY450" fmla="*/ 648534 h 1160647"/>
                <a:gd name="connsiteX451" fmla="*/ 3195788 w 3195788"/>
                <a:gd name="connsiteY451" fmla="*/ 648534 h 1160647"/>
                <a:gd name="connsiteX452" fmla="*/ 3195788 w 3195788"/>
                <a:gd name="connsiteY452" fmla="*/ 1159457 h 1160647"/>
                <a:gd name="connsiteX453" fmla="*/ 3031533 w 3195788"/>
                <a:gd name="connsiteY453" fmla="*/ 1159331 h 1160647"/>
                <a:gd name="connsiteX454" fmla="*/ 3031520 w 3195788"/>
                <a:gd name="connsiteY454" fmla="*/ 1160647 h 1160647"/>
                <a:gd name="connsiteX455" fmla="*/ 2054 w 3195788"/>
                <a:gd name="connsiteY455" fmla="*/ 1158314 h 1160647"/>
                <a:gd name="connsiteX456" fmla="*/ 0 w 3195788"/>
                <a:gd name="connsiteY456" fmla="*/ 724196 h 1160647"/>
                <a:gd name="connsiteX457" fmla="*/ 20267 w 3195788"/>
                <a:gd name="connsiteY457" fmla="*/ 724196 h 1160647"/>
                <a:gd name="connsiteX458" fmla="*/ 20774 w 3195788"/>
                <a:gd name="connsiteY458" fmla="*/ 723115 h 1160647"/>
                <a:gd name="connsiteX459" fmla="*/ 24320 w 3195788"/>
                <a:gd name="connsiteY459" fmla="*/ 715549 h 1160647"/>
                <a:gd name="connsiteX460" fmla="*/ 26094 w 3195788"/>
                <a:gd name="connsiteY460" fmla="*/ 715819 h 1160647"/>
                <a:gd name="connsiteX461" fmla="*/ 38507 w 3195788"/>
                <a:gd name="connsiteY461" fmla="*/ 717710 h 1160647"/>
                <a:gd name="connsiteX462" fmla="*/ 39014 w 3195788"/>
                <a:gd name="connsiteY462" fmla="*/ 719062 h 1160647"/>
                <a:gd name="connsiteX463" fmla="*/ 42560 w 3195788"/>
                <a:gd name="connsiteY463" fmla="*/ 728519 h 1160647"/>
                <a:gd name="connsiteX464" fmla="*/ 68907 w 3195788"/>
                <a:gd name="connsiteY464" fmla="*/ 730681 h 1160647"/>
                <a:gd name="connsiteX465" fmla="*/ 68907 w 3195788"/>
                <a:gd name="connsiteY465" fmla="*/ 607460 h 1160647"/>
                <a:gd name="connsiteX466" fmla="*/ 70934 w 3195788"/>
                <a:gd name="connsiteY466" fmla="*/ 607460 h 1160647"/>
                <a:gd name="connsiteX467" fmla="*/ 85121 w 3195788"/>
                <a:gd name="connsiteY467" fmla="*/ 607460 h 1160647"/>
                <a:gd name="connsiteX468" fmla="*/ 85121 w 3195788"/>
                <a:gd name="connsiteY468" fmla="*/ 471268 h 1160647"/>
                <a:gd name="connsiteX469" fmla="*/ 86894 w 3195788"/>
                <a:gd name="connsiteY469" fmla="*/ 471268 h 1160647"/>
                <a:gd name="connsiteX470" fmla="*/ 99308 w 3195788"/>
                <a:gd name="connsiteY470" fmla="*/ 471268 h 1160647"/>
                <a:gd name="connsiteX471" fmla="*/ 99308 w 3195788"/>
                <a:gd name="connsiteY471" fmla="*/ 356694 h 1160647"/>
                <a:gd name="connsiteX472" fmla="*/ 103361 w 3195788"/>
                <a:gd name="connsiteY472" fmla="*/ 328590 h 1160647"/>
                <a:gd name="connsiteX473" fmla="*/ 105388 w 3195788"/>
                <a:gd name="connsiteY473" fmla="*/ 328590 h 1160647"/>
                <a:gd name="connsiteX474" fmla="*/ 119575 w 3195788"/>
                <a:gd name="connsiteY474" fmla="*/ 328590 h 1160647"/>
                <a:gd name="connsiteX475" fmla="*/ 156055 w 3195788"/>
                <a:gd name="connsiteY475" fmla="*/ 246443 h 1160647"/>
                <a:gd name="connsiteX476" fmla="*/ 160109 w 3195788"/>
                <a:gd name="connsiteY476" fmla="*/ 0 h 116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</a:cxnLst>
              <a:rect l="l" t="t" r="r" b="b"/>
              <a:pathLst>
                <a:path w="3195788" h="1160647">
                  <a:moveTo>
                    <a:pt x="160109" y="0"/>
                  </a:moveTo>
                  <a:cubicBezTo>
                    <a:pt x="160109" y="18"/>
                    <a:pt x="160125" y="2040"/>
                    <a:pt x="162135" y="246443"/>
                  </a:cubicBezTo>
                  <a:cubicBezTo>
                    <a:pt x="162147" y="246467"/>
                    <a:pt x="162792" y="247808"/>
                    <a:pt x="200642" y="326429"/>
                  </a:cubicBezTo>
                  <a:lnTo>
                    <a:pt x="202669" y="326429"/>
                  </a:lnTo>
                  <a:lnTo>
                    <a:pt x="216856" y="326429"/>
                  </a:lnTo>
                  <a:lnTo>
                    <a:pt x="216856" y="350208"/>
                  </a:lnTo>
                  <a:cubicBezTo>
                    <a:pt x="216858" y="350214"/>
                    <a:pt x="216896" y="350272"/>
                    <a:pt x="217363" y="351019"/>
                  </a:cubicBezTo>
                  <a:lnTo>
                    <a:pt x="220909" y="356694"/>
                  </a:lnTo>
                  <a:lnTo>
                    <a:pt x="220909" y="471268"/>
                  </a:lnTo>
                  <a:lnTo>
                    <a:pt x="223189" y="471268"/>
                  </a:lnTo>
                  <a:lnTo>
                    <a:pt x="239150" y="471268"/>
                  </a:lnTo>
                  <a:lnTo>
                    <a:pt x="239150" y="611783"/>
                  </a:lnTo>
                  <a:cubicBezTo>
                    <a:pt x="239160" y="611782"/>
                    <a:pt x="239272" y="611761"/>
                    <a:pt x="240670" y="611513"/>
                  </a:cubicBezTo>
                  <a:lnTo>
                    <a:pt x="251310" y="609622"/>
                  </a:lnTo>
                  <a:cubicBezTo>
                    <a:pt x="251310" y="609644"/>
                    <a:pt x="251280" y="610978"/>
                    <a:pt x="249283" y="698254"/>
                  </a:cubicBezTo>
                  <a:cubicBezTo>
                    <a:pt x="249293" y="698256"/>
                    <a:pt x="249404" y="698276"/>
                    <a:pt x="250803" y="698525"/>
                  </a:cubicBezTo>
                  <a:lnTo>
                    <a:pt x="261443" y="700416"/>
                  </a:lnTo>
                  <a:cubicBezTo>
                    <a:pt x="261445" y="700423"/>
                    <a:pt x="261465" y="700487"/>
                    <a:pt x="261696" y="701227"/>
                  </a:cubicBezTo>
                  <a:lnTo>
                    <a:pt x="263470" y="706902"/>
                  </a:lnTo>
                  <a:cubicBezTo>
                    <a:pt x="263472" y="706893"/>
                    <a:pt x="263517" y="706750"/>
                    <a:pt x="264230" y="704470"/>
                  </a:cubicBezTo>
                  <a:lnTo>
                    <a:pt x="269550" y="687446"/>
                  </a:lnTo>
                  <a:lnTo>
                    <a:pt x="271323" y="687446"/>
                  </a:lnTo>
                  <a:lnTo>
                    <a:pt x="283737" y="687446"/>
                  </a:lnTo>
                  <a:lnTo>
                    <a:pt x="283737" y="719872"/>
                  </a:lnTo>
                  <a:cubicBezTo>
                    <a:pt x="283743" y="719877"/>
                    <a:pt x="283820" y="719917"/>
                    <a:pt x="284750" y="720413"/>
                  </a:cubicBezTo>
                  <a:lnTo>
                    <a:pt x="291844" y="724196"/>
                  </a:lnTo>
                  <a:lnTo>
                    <a:pt x="291844" y="725547"/>
                  </a:lnTo>
                  <a:lnTo>
                    <a:pt x="291844" y="735005"/>
                  </a:lnTo>
                  <a:lnTo>
                    <a:pt x="336431" y="735005"/>
                  </a:lnTo>
                  <a:lnTo>
                    <a:pt x="336431" y="736086"/>
                  </a:lnTo>
                  <a:lnTo>
                    <a:pt x="336431" y="743652"/>
                  </a:lnTo>
                  <a:lnTo>
                    <a:pt x="338457" y="743652"/>
                  </a:lnTo>
                  <a:lnTo>
                    <a:pt x="352644" y="743652"/>
                  </a:lnTo>
                  <a:lnTo>
                    <a:pt x="352644" y="713387"/>
                  </a:lnTo>
                  <a:lnTo>
                    <a:pt x="397231" y="713387"/>
                  </a:lnTo>
                  <a:lnTo>
                    <a:pt x="397231" y="712036"/>
                  </a:lnTo>
                  <a:lnTo>
                    <a:pt x="397231" y="702578"/>
                  </a:lnTo>
                  <a:lnTo>
                    <a:pt x="398245" y="702578"/>
                  </a:lnTo>
                  <a:lnTo>
                    <a:pt x="405338" y="702578"/>
                  </a:lnTo>
                  <a:lnTo>
                    <a:pt x="405338" y="700687"/>
                  </a:lnTo>
                  <a:lnTo>
                    <a:pt x="405338" y="687446"/>
                  </a:lnTo>
                  <a:lnTo>
                    <a:pt x="406098" y="687446"/>
                  </a:lnTo>
                  <a:lnTo>
                    <a:pt x="411418" y="687446"/>
                  </a:lnTo>
                  <a:lnTo>
                    <a:pt x="411418" y="686365"/>
                  </a:lnTo>
                  <a:lnTo>
                    <a:pt x="411418" y="678798"/>
                  </a:lnTo>
                  <a:lnTo>
                    <a:pt x="413445" y="678798"/>
                  </a:lnTo>
                  <a:lnTo>
                    <a:pt x="427632" y="678798"/>
                  </a:lnTo>
                  <a:lnTo>
                    <a:pt x="427632" y="679879"/>
                  </a:lnTo>
                  <a:lnTo>
                    <a:pt x="427632" y="687446"/>
                  </a:lnTo>
                  <a:lnTo>
                    <a:pt x="449925" y="687446"/>
                  </a:lnTo>
                  <a:lnTo>
                    <a:pt x="449925" y="685554"/>
                  </a:lnTo>
                  <a:lnTo>
                    <a:pt x="449925" y="672313"/>
                  </a:lnTo>
                  <a:lnTo>
                    <a:pt x="451699" y="672313"/>
                  </a:lnTo>
                  <a:lnTo>
                    <a:pt x="464112" y="672313"/>
                  </a:lnTo>
                  <a:lnTo>
                    <a:pt x="464112" y="696093"/>
                  </a:lnTo>
                  <a:lnTo>
                    <a:pt x="465126" y="696093"/>
                  </a:lnTo>
                  <a:lnTo>
                    <a:pt x="472219" y="696093"/>
                  </a:lnTo>
                  <a:lnTo>
                    <a:pt x="472219" y="695012"/>
                  </a:lnTo>
                  <a:lnTo>
                    <a:pt x="472219" y="687446"/>
                  </a:lnTo>
                  <a:lnTo>
                    <a:pt x="473992" y="687446"/>
                  </a:lnTo>
                  <a:lnTo>
                    <a:pt x="486406" y="687446"/>
                  </a:lnTo>
                  <a:lnTo>
                    <a:pt x="486406" y="713387"/>
                  </a:lnTo>
                  <a:lnTo>
                    <a:pt x="488433" y="713387"/>
                  </a:lnTo>
                  <a:lnTo>
                    <a:pt x="502619" y="713387"/>
                  </a:lnTo>
                  <a:lnTo>
                    <a:pt x="502619" y="715008"/>
                  </a:lnTo>
                  <a:lnTo>
                    <a:pt x="502619" y="726358"/>
                  </a:lnTo>
                  <a:lnTo>
                    <a:pt x="503379" y="726358"/>
                  </a:lnTo>
                  <a:lnTo>
                    <a:pt x="508700" y="726358"/>
                  </a:lnTo>
                  <a:lnTo>
                    <a:pt x="508700" y="725547"/>
                  </a:lnTo>
                  <a:lnTo>
                    <a:pt x="508700" y="719872"/>
                  </a:lnTo>
                  <a:lnTo>
                    <a:pt x="539100" y="719872"/>
                  </a:lnTo>
                  <a:lnTo>
                    <a:pt x="539100" y="743652"/>
                  </a:lnTo>
                  <a:lnTo>
                    <a:pt x="540113" y="743652"/>
                  </a:lnTo>
                  <a:lnTo>
                    <a:pt x="547207" y="743652"/>
                  </a:lnTo>
                  <a:lnTo>
                    <a:pt x="547207" y="744733"/>
                  </a:lnTo>
                  <a:lnTo>
                    <a:pt x="547207" y="752299"/>
                  </a:lnTo>
                  <a:lnTo>
                    <a:pt x="547967" y="752299"/>
                  </a:lnTo>
                  <a:lnTo>
                    <a:pt x="553287" y="752299"/>
                  </a:lnTo>
                  <a:lnTo>
                    <a:pt x="553287" y="750137"/>
                  </a:lnTo>
                  <a:lnTo>
                    <a:pt x="553287" y="735005"/>
                  </a:lnTo>
                  <a:lnTo>
                    <a:pt x="554300" y="735005"/>
                  </a:lnTo>
                  <a:lnTo>
                    <a:pt x="561394" y="735005"/>
                  </a:lnTo>
                  <a:lnTo>
                    <a:pt x="561394" y="736086"/>
                  </a:lnTo>
                  <a:lnTo>
                    <a:pt x="561394" y="743652"/>
                  </a:lnTo>
                  <a:lnTo>
                    <a:pt x="566714" y="741659"/>
                  </a:lnTo>
                  <a:cubicBezTo>
                    <a:pt x="567474" y="741287"/>
                    <a:pt x="567474" y="741085"/>
                    <a:pt x="567474" y="740679"/>
                  </a:cubicBezTo>
                  <a:lnTo>
                    <a:pt x="567474" y="735005"/>
                  </a:lnTo>
                  <a:lnTo>
                    <a:pt x="605981" y="735005"/>
                  </a:lnTo>
                  <a:lnTo>
                    <a:pt x="605981" y="758784"/>
                  </a:lnTo>
                  <a:lnTo>
                    <a:pt x="608007" y="758784"/>
                  </a:lnTo>
                  <a:lnTo>
                    <a:pt x="622194" y="758784"/>
                  </a:lnTo>
                  <a:lnTo>
                    <a:pt x="622194" y="759865"/>
                  </a:lnTo>
                  <a:lnTo>
                    <a:pt x="622194" y="767431"/>
                  </a:lnTo>
                  <a:lnTo>
                    <a:pt x="623968" y="767431"/>
                  </a:lnTo>
                  <a:lnTo>
                    <a:pt x="636381" y="767431"/>
                  </a:lnTo>
                  <a:lnTo>
                    <a:pt x="636381" y="743652"/>
                  </a:lnTo>
                  <a:lnTo>
                    <a:pt x="637394" y="743652"/>
                  </a:lnTo>
                  <a:lnTo>
                    <a:pt x="644488" y="743652"/>
                  </a:lnTo>
                  <a:lnTo>
                    <a:pt x="644488" y="711225"/>
                  </a:lnTo>
                  <a:lnTo>
                    <a:pt x="645501" y="711225"/>
                  </a:lnTo>
                  <a:lnTo>
                    <a:pt x="652595" y="711225"/>
                  </a:lnTo>
                  <a:lnTo>
                    <a:pt x="652595" y="709334"/>
                  </a:lnTo>
                  <a:lnTo>
                    <a:pt x="652595" y="696093"/>
                  </a:lnTo>
                  <a:cubicBezTo>
                    <a:pt x="650568" y="696093"/>
                    <a:pt x="650568" y="696093"/>
                    <a:pt x="651328" y="694471"/>
                  </a:cubicBezTo>
                  <a:lnTo>
                    <a:pt x="656648" y="683122"/>
                  </a:lnTo>
                  <a:cubicBezTo>
                    <a:pt x="656653" y="683139"/>
                    <a:pt x="656848" y="683813"/>
                    <a:pt x="664755" y="711225"/>
                  </a:cubicBezTo>
                  <a:lnTo>
                    <a:pt x="665515" y="711225"/>
                  </a:lnTo>
                  <a:lnTo>
                    <a:pt x="670835" y="711225"/>
                  </a:lnTo>
                  <a:lnTo>
                    <a:pt x="670835" y="605298"/>
                  </a:lnTo>
                  <a:lnTo>
                    <a:pt x="672355" y="605298"/>
                  </a:lnTo>
                  <a:lnTo>
                    <a:pt x="682995" y="605298"/>
                  </a:lnTo>
                  <a:lnTo>
                    <a:pt x="682995" y="557739"/>
                  </a:lnTo>
                  <a:lnTo>
                    <a:pt x="709342" y="557739"/>
                  </a:lnTo>
                  <a:lnTo>
                    <a:pt x="709342" y="536121"/>
                  </a:lnTo>
                  <a:lnTo>
                    <a:pt x="743796" y="536121"/>
                  </a:lnTo>
                  <a:lnTo>
                    <a:pt x="743796" y="538553"/>
                  </a:lnTo>
                  <a:lnTo>
                    <a:pt x="743796" y="555577"/>
                  </a:lnTo>
                  <a:lnTo>
                    <a:pt x="746076" y="555577"/>
                  </a:lnTo>
                  <a:lnTo>
                    <a:pt x="762036" y="555577"/>
                  </a:lnTo>
                  <a:lnTo>
                    <a:pt x="762036" y="603136"/>
                  </a:lnTo>
                  <a:lnTo>
                    <a:pt x="763049" y="603136"/>
                  </a:lnTo>
                  <a:lnTo>
                    <a:pt x="770143" y="603136"/>
                  </a:lnTo>
                  <a:lnTo>
                    <a:pt x="784330" y="607460"/>
                  </a:lnTo>
                  <a:lnTo>
                    <a:pt x="784330" y="646372"/>
                  </a:lnTo>
                  <a:lnTo>
                    <a:pt x="785343" y="646372"/>
                  </a:lnTo>
                  <a:lnTo>
                    <a:pt x="792436" y="646372"/>
                  </a:lnTo>
                  <a:lnTo>
                    <a:pt x="792436" y="647993"/>
                  </a:lnTo>
                  <a:lnTo>
                    <a:pt x="792436" y="659342"/>
                  </a:lnTo>
                  <a:lnTo>
                    <a:pt x="794463" y="659342"/>
                  </a:lnTo>
                  <a:lnTo>
                    <a:pt x="808650" y="659342"/>
                  </a:lnTo>
                  <a:lnTo>
                    <a:pt x="814730" y="665828"/>
                  </a:lnTo>
                  <a:lnTo>
                    <a:pt x="814730" y="687446"/>
                  </a:lnTo>
                  <a:lnTo>
                    <a:pt x="817010" y="687446"/>
                  </a:lnTo>
                  <a:lnTo>
                    <a:pt x="832970" y="687446"/>
                  </a:lnTo>
                  <a:lnTo>
                    <a:pt x="832970" y="688526"/>
                  </a:lnTo>
                  <a:lnTo>
                    <a:pt x="832970" y="696093"/>
                  </a:lnTo>
                  <a:lnTo>
                    <a:pt x="834237" y="696093"/>
                  </a:lnTo>
                  <a:lnTo>
                    <a:pt x="843104" y="696093"/>
                  </a:lnTo>
                  <a:lnTo>
                    <a:pt x="843104" y="698254"/>
                  </a:lnTo>
                  <a:lnTo>
                    <a:pt x="843104" y="713387"/>
                  </a:lnTo>
                  <a:cubicBezTo>
                    <a:pt x="847157" y="713387"/>
                    <a:pt x="847157" y="713387"/>
                    <a:pt x="847157" y="711495"/>
                  </a:cubicBezTo>
                  <a:lnTo>
                    <a:pt x="847157" y="698254"/>
                  </a:lnTo>
                  <a:lnTo>
                    <a:pt x="848170" y="698254"/>
                  </a:lnTo>
                  <a:lnTo>
                    <a:pt x="855264" y="698254"/>
                  </a:lnTo>
                  <a:lnTo>
                    <a:pt x="855264" y="699876"/>
                  </a:lnTo>
                  <a:lnTo>
                    <a:pt x="855264" y="711225"/>
                  </a:lnTo>
                  <a:lnTo>
                    <a:pt x="856024" y="711225"/>
                  </a:lnTo>
                  <a:lnTo>
                    <a:pt x="861344" y="711225"/>
                  </a:lnTo>
                  <a:cubicBezTo>
                    <a:pt x="861344" y="706902"/>
                    <a:pt x="861344" y="706902"/>
                    <a:pt x="909984" y="706902"/>
                  </a:cubicBezTo>
                  <a:lnTo>
                    <a:pt x="909984" y="708253"/>
                  </a:lnTo>
                  <a:lnTo>
                    <a:pt x="909984" y="717710"/>
                  </a:lnTo>
                  <a:lnTo>
                    <a:pt x="910744" y="717710"/>
                  </a:lnTo>
                  <a:lnTo>
                    <a:pt x="916065" y="717710"/>
                  </a:lnTo>
                  <a:lnTo>
                    <a:pt x="916065" y="719872"/>
                  </a:lnTo>
                  <a:lnTo>
                    <a:pt x="916065" y="735005"/>
                  </a:lnTo>
                  <a:cubicBezTo>
                    <a:pt x="916073" y="735001"/>
                    <a:pt x="916189" y="734923"/>
                    <a:pt x="918091" y="733654"/>
                  </a:cubicBezTo>
                  <a:lnTo>
                    <a:pt x="932278" y="724196"/>
                  </a:lnTo>
                  <a:cubicBezTo>
                    <a:pt x="932280" y="724177"/>
                    <a:pt x="932411" y="723302"/>
                    <a:pt x="938358" y="683122"/>
                  </a:cubicBezTo>
                  <a:cubicBezTo>
                    <a:pt x="938367" y="683120"/>
                    <a:pt x="938436" y="683094"/>
                    <a:pt x="939118" y="682852"/>
                  </a:cubicBezTo>
                  <a:lnTo>
                    <a:pt x="944438" y="680960"/>
                  </a:lnTo>
                  <a:cubicBezTo>
                    <a:pt x="944438" y="680944"/>
                    <a:pt x="944471" y="679883"/>
                    <a:pt x="946465" y="611783"/>
                  </a:cubicBezTo>
                  <a:cubicBezTo>
                    <a:pt x="946465" y="611801"/>
                    <a:pt x="946498" y="612892"/>
                    <a:pt x="948492" y="680960"/>
                  </a:cubicBezTo>
                  <a:cubicBezTo>
                    <a:pt x="948501" y="680963"/>
                    <a:pt x="948572" y="680988"/>
                    <a:pt x="949252" y="681230"/>
                  </a:cubicBezTo>
                  <a:lnTo>
                    <a:pt x="954572" y="683122"/>
                  </a:lnTo>
                  <a:lnTo>
                    <a:pt x="954572" y="596651"/>
                  </a:lnTo>
                  <a:cubicBezTo>
                    <a:pt x="958625" y="596651"/>
                    <a:pt x="958625" y="596651"/>
                    <a:pt x="958625" y="564224"/>
                  </a:cubicBezTo>
                  <a:lnTo>
                    <a:pt x="997132" y="564224"/>
                  </a:lnTo>
                  <a:lnTo>
                    <a:pt x="997132" y="596651"/>
                  </a:lnTo>
                  <a:lnTo>
                    <a:pt x="997892" y="596651"/>
                  </a:lnTo>
                  <a:lnTo>
                    <a:pt x="1003212" y="596651"/>
                  </a:lnTo>
                  <a:lnTo>
                    <a:pt x="1003212" y="514503"/>
                  </a:lnTo>
                  <a:lnTo>
                    <a:pt x="1004986" y="514503"/>
                  </a:lnTo>
                  <a:lnTo>
                    <a:pt x="1017399" y="514503"/>
                  </a:lnTo>
                  <a:lnTo>
                    <a:pt x="1017399" y="512612"/>
                  </a:lnTo>
                  <a:lnTo>
                    <a:pt x="1017399" y="499371"/>
                  </a:lnTo>
                  <a:lnTo>
                    <a:pt x="1039693" y="499371"/>
                  </a:lnTo>
                  <a:lnTo>
                    <a:pt x="1039693" y="498290"/>
                  </a:lnTo>
                  <a:lnTo>
                    <a:pt x="1039693" y="490724"/>
                  </a:lnTo>
                  <a:lnTo>
                    <a:pt x="1041466" y="490724"/>
                  </a:lnTo>
                  <a:lnTo>
                    <a:pt x="1053880" y="490724"/>
                  </a:lnTo>
                  <a:lnTo>
                    <a:pt x="1053880" y="491805"/>
                  </a:lnTo>
                  <a:lnTo>
                    <a:pt x="1053880" y="499371"/>
                  </a:lnTo>
                  <a:lnTo>
                    <a:pt x="1054640" y="499371"/>
                  </a:lnTo>
                  <a:lnTo>
                    <a:pt x="1059960" y="499371"/>
                  </a:lnTo>
                  <a:lnTo>
                    <a:pt x="1070093" y="495047"/>
                  </a:lnTo>
                  <a:lnTo>
                    <a:pt x="1074146" y="498290"/>
                  </a:lnTo>
                  <a:lnTo>
                    <a:pt x="1074146" y="490724"/>
                  </a:lnTo>
                  <a:lnTo>
                    <a:pt x="1076426" y="490724"/>
                  </a:lnTo>
                  <a:lnTo>
                    <a:pt x="1092387" y="490724"/>
                  </a:lnTo>
                  <a:lnTo>
                    <a:pt x="1092387" y="491805"/>
                  </a:lnTo>
                  <a:lnTo>
                    <a:pt x="1092387" y="499371"/>
                  </a:lnTo>
                  <a:lnTo>
                    <a:pt x="1122787" y="499371"/>
                  </a:lnTo>
                  <a:lnTo>
                    <a:pt x="1122787" y="500992"/>
                  </a:lnTo>
                  <a:lnTo>
                    <a:pt x="1122787" y="512342"/>
                  </a:lnTo>
                  <a:lnTo>
                    <a:pt x="1149134" y="512342"/>
                  </a:lnTo>
                  <a:lnTo>
                    <a:pt x="1149134" y="542606"/>
                  </a:lnTo>
                  <a:lnTo>
                    <a:pt x="1149894" y="542606"/>
                  </a:lnTo>
                  <a:lnTo>
                    <a:pt x="1155214" y="542606"/>
                  </a:lnTo>
                  <a:lnTo>
                    <a:pt x="1155214" y="543687"/>
                  </a:lnTo>
                  <a:lnTo>
                    <a:pt x="1155214" y="551254"/>
                  </a:lnTo>
                  <a:cubicBezTo>
                    <a:pt x="1159268" y="551254"/>
                    <a:pt x="1159268" y="551254"/>
                    <a:pt x="1159268" y="581518"/>
                  </a:cubicBezTo>
                  <a:lnTo>
                    <a:pt x="1160028" y="581518"/>
                  </a:lnTo>
                  <a:lnTo>
                    <a:pt x="1165348" y="581518"/>
                  </a:lnTo>
                  <a:lnTo>
                    <a:pt x="1165348" y="582329"/>
                  </a:lnTo>
                  <a:lnTo>
                    <a:pt x="1165348" y="588004"/>
                  </a:lnTo>
                  <a:lnTo>
                    <a:pt x="1166361" y="588004"/>
                  </a:lnTo>
                  <a:lnTo>
                    <a:pt x="1173454" y="588004"/>
                  </a:lnTo>
                  <a:lnTo>
                    <a:pt x="1173454" y="618269"/>
                  </a:lnTo>
                  <a:lnTo>
                    <a:pt x="1175481" y="618269"/>
                  </a:lnTo>
                  <a:lnTo>
                    <a:pt x="1189668" y="618269"/>
                  </a:lnTo>
                  <a:lnTo>
                    <a:pt x="1189668" y="642048"/>
                  </a:lnTo>
                  <a:cubicBezTo>
                    <a:pt x="1191695" y="642048"/>
                    <a:pt x="1191695" y="642048"/>
                    <a:pt x="1191695" y="643669"/>
                  </a:cubicBezTo>
                  <a:lnTo>
                    <a:pt x="1191695" y="655019"/>
                  </a:lnTo>
                  <a:lnTo>
                    <a:pt x="1192455" y="655019"/>
                  </a:lnTo>
                  <a:lnTo>
                    <a:pt x="1197775" y="655019"/>
                  </a:lnTo>
                  <a:lnTo>
                    <a:pt x="1197775" y="678798"/>
                  </a:lnTo>
                  <a:lnTo>
                    <a:pt x="1199041" y="678798"/>
                  </a:lnTo>
                  <a:lnTo>
                    <a:pt x="1207908" y="678798"/>
                  </a:lnTo>
                  <a:cubicBezTo>
                    <a:pt x="1209935" y="680960"/>
                    <a:pt x="1209935" y="680960"/>
                    <a:pt x="1209935" y="682852"/>
                  </a:cubicBezTo>
                  <a:lnTo>
                    <a:pt x="1209935" y="696093"/>
                  </a:lnTo>
                  <a:cubicBezTo>
                    <a:pt x="1209940" y="696086"/>
                    <a:pt x="1210027" y="695979"/>
                    <a:pt x="1211455" y="694201"/>
                  </a:cubicBezTo>
                  <a:lnTo>
                    <a:pt x="1222095" y="680960"/>
                  </a:lnTo>
                  <a:lnTo>
                    <a:pt x="1250469" y="680960"/>
                  </a:lnTo>
                  <a:lnTo>
                    <a:pt x="1250469" y="767431"/>
                  </a:lnTo>
                  <a:lnTo>
                    <a:pt x="1251229" y="767431"/>
                  </a:lnTo>
                  <a:lnTo>
                    <a:pt x="1256549" y="767431"/>
                  </a:lnTo>
                  <a:cubicBezTo>
                    <a:pt x="1256553" y="767423"/>
                    <a:pt x="1256612" y="767323"/>
                    <a:pt x="1257309" y="766080"/>
                  </a:cubicBezTo>
                  <a:lnTo>
                    <a:pt x="1262629" y="756622"/>
                  </a:lnTo>
                  <a:lnTo>
                    <a:pt x="1262629" y="758514"/>
                  </a:lnTo>
                  <a:lnTo>
                    <a:pt x="1262629" y="771755"/>
                  </a:lnTo>
                  <a:cubicBezTo>
                    <a:pt x="1266682" y="771755"/>
                    <a:pt x="1266682" y="771755"/>
                    <a:pt x="1266682" y="726358"/>
                  </a:cubicBezTo>
                  <a:lnTo>
                    <a:pt x="1267442" y="726358"/>
                  </a:lnTo>
                  <a:lnTo>
                    <a:pt x="1272762" y="726358"/>
                  </a:lnTo>
                  <a:lnTo>
                    <a:pt x="1272762" y="661504"/>
                  </a:lnTo>
                  <a:lnTo>
                    <a:pt x="1273776" y="661504"/>
                  </a:lnTo>
                  <a:lnTo>
                    <a:pt x="1280869" y="661504"/>
                  </a:lnTo>
                  <a:cubicBezTo>
                    <a:pt x="1280875" y="661483"/>
                    <a:pt x="1281139" y="660543"/>
                    <a:pt x="1293029" y="618269"/>
                  </a:cubicBezTo>
                  <a:lnTo>
                    <a:pt x="1294296" y="618269"/>
                  </a:lnTo>
                  <a:lnTo>
                    <a:pt x="1303163" y="618269"/>
                  </a:lnTo>
                  <a:cubicBezTo>
                    <a:pt x="1303168" y="618292"/>
                    <a:pt x="1303394" y="619258"/>
                    <a:pt x="1313296" y="661504"/>
                  </a:cubicBezTo>
                  <a:lnTo>
                    <a:pt x="1314309" y="661504"/>
                  </a:lnTo>
                  <a:lnTo>
                    <a:pt x="1321403" y="661504"/>
                  </a:lnTo>
                  <a:lnTo>
                    <a:pt x="1321403" y="700416"/>
                  </a:lnTo>
                  <a:lnTo>
                    <a:pt x="1323176" y="700416"/>
                  </a:lnTo>
                  <a:lnTo>
                    <a:pt x="1335590" y="700416"/>
                  </a:lnTo>
                  <a:lnTo>
                    <a:pt x="1335590" y="702578"/>
                  </a:lnTo>
                  <a:lnTo>
                    <a:pt x="1335590" y="717710"/>
                  </a:lnTo>
                  <a:cubicBezTo>
                    <a:pt x="1339643" y="717710"/>
                    <a:pt x="1339643" y="717710"/>
                    <a:pt x="1339643" y="715549"/>
                  </a:cubicBezTo>
                  <a:lnTo>
                    <a:pt x="1339643" y="700416"/>
                  </a:lnTo>
                  <a:lnTo>
                    <a:pt x="1341163" y="700416"/>
                  </a:lnTo>
                  <a:lnTo>
                    <a:pt x="1351803" y="700416"/>
                  </a:lnTo>
                  <a:lnTo>
                    <a:pt x="1351803" y="702037"/>
                  </a:lnTo>
                  <a:lnTo>
                    <a:pt x="1351803" y="713387"/>
                  </a:lnTo>
                  <a:lnTo>
                    <a:pt x="1382204" y="713387"/>
                  </a:lnTo>
                  <a:lnTo>
                    <a:pt x="1382204" y="676637"/>
                  </a:lnTo>
                  <a:lnTo>
                    <a:pt x="1383470" y="676637"/>
                  </a:lnTo>
                  <a:lnTo>
                    <a:pt x="1392337" y="676637"/>
                  </a:lnTo>
                  <a:lnTo>
                    <a:pt x="1392337" y="698254"/>
                  </a:lnTo>
                  <a:cubicBezTo>
                    <a:pt x="1394364" y="698254"/>
                    <a:pt x="1394364" y="698254"/>
                    <a:pt x="1394364" y="665828"/>
                  </a:cubicBezTo>
                  <a:lnTo>
                    <a:pt x="1416657" y="665828"/>
                  </a:lnTo>
                  <a:lnTo>
                    <a:pt x="1416657" y="664206"/>
                  </a:lnTo>
                  <a:lnTo>
                    <a:pt x="1416657" y="652857"/>
                  </a:lnTo>
                  <a:lnTo>
                    <a:pt x="1417417" y="652857"/>
                  </a:lnTo>
                  <a:lnTo>
                    <a:pt x="1422737" y="652857"/>
                  </a:lnTo>
                  <a:lnTo>
                    <a:pt x="1422737" y="650966"/>
                  </a:lnTo>
                  <a:lnTo>
                    <a:pt x="1422737" y="637725"/>
                  </a:lnTo>
                  <a:lnTo>
                    <a:pt x="1426791" y="644210"/>
                  </a:lnTo>
                  <a:lnTo>
                    <a:pt x="1429071" y="644210"/>
                  </a:lnTo>
                  <a:lnTo>
                    <a:pt x="1445031" y="644210"/>
                  </a:lnTo>
                  <a:lnTo>
                    <a:pt x="1445031" y="643399"/>
                  </a:lnTo>
                  <a:lnTo>
                    <a:pt x="1445031" y="637725"/>
                  </a:lnTo>
                  <a:lnTo>
                    <a:pt x="1445791" y="637725"/>
                  </a:lnTo>
                  <a:lnTo>
                    <a:pt x="1451111" y="637725"/>
                  </a:lnTo>
                  <a:lnTo>
                    <a:pt x="1451111" y="639076"/>
                  </a:lnTo>
                  <a:lnTo>
                    <a:pt x="1451111" y="648534"/>
                  </a:lnTo>
                  <a:lnTo>
                    <a:pt x="1489618" y="648534"/>
                  </a:lnTo>
                  <a:lnTo>
                    <a:pt x="1489618" y="786887"/>
                  </a:lnTo>
                  <a:lnTo>
                    <a:pt x="1491138" y="786887"/>
                  </a:lnTo>
                  <a:lnTo>
                    <a:pt x="1501778" y="786887"/>
                  </a:lnTo>
                  <a:lnTo>
                    <a:pt x="1501778" y="773917"/>
                  </a:lnTo>
                  <a:lnTo>
                    <a:pt x="1505832" y="773917"/>
                  </a:lnTo>
                  <a:lnTo>
                    <a:pt x="1505832" y="786887"/>
                  </a:lnTo>
                  <a:lnTo>
                    <a:pt x="1536232" y="786887"/>
                  </a:lnTo>
                  <a:lnTo>
                    <a:pt x="1536232" y="756622"/>
                  </a:lnTo>
                  <a:lnTo>
                    <a:pt x="1548392" y="756622"/>
                  </a:lnTo>
                  <a:lnTo>
                    <a:pt x="1560552" y="754461"/>
                  </a:lnTo>
                  <a:cubicBezTo>
                    <a:pt x="1562579" y="754461"/>
                    <a:pt x="1562579" y="756622"/>
                    <a:pt x="1564606" y="756622"/>
                  </a:cubicBezTo>
                  <a:lnTo>
                    <a:pt x="1574739" y="756622"/>
                  </a:lnTo>
                  <a:lnTo>
                    <a:pt x="1574739" y="786887"/>
                  </a:lnTo>
                  <a:lnTo>
                    <a:pt x="1582846" y="786887"/>
                  </a:lnTo>
                  <a:lnTo>
                    <a:pt x="1582846" y="804182"/>
                  </a:lnTo>
                  <a:lnTo>
                    <a:pt x="1592182" y="805087"/>
                  </a:lnTo>
                  <a:lnTo>
                    <a:pt x="1605140" y="805087"/>
                  </a:lnTo>
                  <a:lnTo>
                    <a:pt x="1605140" y="789049"/>
                  </a:lnTo>
                  <a:lnTo>
                    <a:pt x="1673096" y="789049"/>
                  </a:lnTo>
                  <a:lnTo>
                    <a:pt x="1673096" y="703796"/>
                  </a:lnTo>
                  <a:lnTo>
                    <a:pt x="1745104" y="703796"/>
                  </a:lnTo>
                  <a:lnTo>
                    <a:pt x="1745104" y="782564"/>
                  </a:lnTo>
                  <a:lnTo>
                    <a:pt x="1747008" y="782564"/>
                  </a:lnTo>
                  <a:lnTo>
                    <a:pt x="1748250" y="805087"/>
                  </a:lnTo>
                  <a:lnTo>
                    <a:pt x="1757926" y="805087"/>
                  </a:lnTo>
                  <a:cubicBezTo>
                    <a:pt x="1758462" y="797873"/>
                    <a:pt x="1759168" y="790219"/>
                    <a:pt x="1759168" y="782564"/>
                  </a:cubicBezTo>
                  <a:lnTo>
                    <a:pt x="1765248" y="782564"/>
                  </a:lnTo>
                  <a:lnTo>
                    <a:pt x="1766490" y="805087"/>
                  </a:lnTo>
                  <a:lnTo>
                    <a:pt x="1817112" y="805087"/>
                  </a:lnTo>
                  <a:lnTo>
                    <a:pt x="1817112" y="642059"/>
                  </a:lnTo>
                  <a:lnTo>
                    <a:pt x="2014439" y="642059"/>
                  </a:lnTo>
                  <a:lnTo>
                    <a:pt x="2014439" y="805087"/>
                  </a:lnTo>
                  <a:lnTo>
                    <a:pt x="2033136" y="805087"/>
                  </a:lnTo>
                  <a:lnTo>
                    <a:pt x="2033136" y="722394"/>
                  </a:lnTo>
                  <a:lnTo>
                    <a:pt x="2128256" y="722394"/>
                  </a:lnTo>
                  <a:cubicBezTo>
                    <a:pt x="2132331" y="616373"/>
                    <a:pt x="2135709" y="510899"/>
                    <a:pt x="2140186" y="404253"/>
                  </a:cubicBezTo>
                  <a:cubicBezTo>
                    <a:pt x="2130053" y="404253"/>
                    <a:pt x="2105733" y="391282"/>
                    <a:pt x="2128026" y="382635"/>
                  </a:cubicBezTo>
                  <a:cubicBezTo>
                    <a:pt x="2125999" y="380473"/>
                    <a:pt x="2123973" y="378311"/>
                    <a:pt x="2121946" y="378311"/>
                  </a:cubicBezTo>
                  <a:cubicBezTo>
                    <a:pt x="2121946" y="365341"/>
                    <a:pt x="2119919" y="363179"/>
                    <a:pt x="2130053" y="354532"/>
                  </a:cubicBezTo>
                  <a:lnTo>
                    <a:pt x="2130053" y="337238"/>
                  </a:lnTo>
                  <a:lnTo>
                    <a:pt x="2144240" y="337238"/>
                  </a:lnTo>
                  <a:lnTo>
                    <a:pt x="2144240" y="315620"/>
                  </a:lnTo>
                  <a:cubicBezTo>
                    <a:pt x="2144240" y="313458"/>
                    <a:pt x="2146266" y="313458"/>
                    <a:pt x="2146266" y="311296"/>
                  </a:cubicBezTo>
                  <a:lnTo>
                    <a:pt x="2146266" y="233472"/>
                  </a:lnTo>
                  <a:cubicBezTo>
                    <a:pt x="2146266" y="231310"/>
                    <a:pt x="2144240" y="229149"/>
                    <a:pt x="2144240" y="226987"/>
                  </a:cubicBezTo>
                  <a:lnTo>
                    <a:pt x="2150320" y="220501"/>
                  </a:lnTo>
                  <a:lnTo>
                    <a:pt x="2150320" y="162133"/>
                  </a:lnTo>
                  <a:cubicBezTo>
                    <a:pt x="2150320" y="159972"/>
                    <a:pt x="2150320" y="159972"/>
                    <a:pt x="2152346" y="157810"/>
                  </a:cubicBezTo>
                  <a:lnTo>
                    <a:pt x="2152346" y="101604"/>
                  </a:lnTo>
                  <a:cubicBezTo>
                    <a:pt x="2154373" y="92957"/>
                    <a:pt x="2154373" y="88633"/>
                    <a:pt x="2154373" y="82148"/>
                  </a:cubicBezTo>
                  <a:cubicBezTo>
                    <a:pt x="2158427" y="88633"/>
                    <a:pt x="2158427" y="92957"/>
                    <a:pt x="2158427" y="99442"/>
                  </a:cubicBezTo>
                  <a:cubicBezTo>
                    <a:pt x="2160453" y="121060"/>
                    <a:pt x="2160453" y="140516"/>
                    <a:pt x="2160453" y="157810"/>
                  </a:cubicBezTo>
                  <a:cubicBezTo>
                    <a:pt x="2162480" y="181589"/>
                    <a:pt x="2162480" y="201045"/>
                    <a:pt x="2162480" y="220501"/>
                  </a:cubicBezTo>
                  <a:lnTo>
                    <a:pt x="2168560" y="226987"/>
                  </a:lnTo>
                  <a:cubicBezTo>
                    <a:pt x="2168560" y="229149"/>
                    <a:pt x="2166533" y="231310"/>
                    <a:pt x="2166533" y="233472"/>
                  </a:cubicBezTo>
                  <a:lnTo>
                    <a:pt x="2166533" y="311296"/>
                  </a:lnTo>
                  <a:cubicBezTo>
                    <a:pt x="2166533" y="313458"/>
                    <a:pt x="2168560" y="313458"/>
                    <a:pt x="2168560" y="315620"/>
                  </a:cubicBezTo>
                  <a:lnTo>
                    <a:pt x="2168560" y="337238"/>
                  </a:lnTo>
                  <a:lnTo>
                    <a:pt x="2182747" y="337238"/>
                  </a:lnTo>
                  <a:lnTo>
                    <a:pt x="2182747" y="354532"/>
                  </a:lnTo>
                  <a:cubicBezTo>
                    <a:pt x="2190854" y="363179"/>
                    <a:pt x="2190854" y="363179"/>
                    <a:pt x="2190854" y="378311"/>
                  </a:cubicBezTo>
                  <a:cubicBezTo>
                    <a:pt x="2188827" y="378311"/>
                    <a:pt x="2186800" y="380473"/>
                    <a:pt x="2184774" y="382635"/>
                  </a:cubicBezTo>
                  <a:cubicBezTo>
                    <a:pt x="2205040" y="393444"/>
                    <a:pt x="2180720" y="402091"/>
                    <a:pt x="2172613" y="404253"/>
                  </a:cubicBezTo>
                  <a:cubicBezTo>
                    <a:pt x="2174640" y="488562"/>
                    <a:pt x="2178693" y="572871"/>
                    <a:pt x="2180720" y="657181"/>
                  </a:cubicBezTo>
                  <a:lnTo>
                    <a:pt x="2245574" y="657181"/>
                  </a:lnTo>
                  <a:lnTo>
                    <a:pt x="2245574" y="732843"/>
                  </a:lnTo>
                  <a:lnTo>
                    <a:pt x="2253681" y="732843"/>
                  </a:lnTo>
                  <a:cubicBezTo>
                    <a:pt x="2253681" y="730681"/>
                    <a:pt x="2255708" y="728519"/>
                    <a:pt x="2255708" y="726358"/>
                  </a:cubicBezTo>
                  <a:lnTo>
                    <a:pt x="2261788" y="726358"/>
                  </a:lnTo>
                  <a:cubicBezTo>
                    <a:pt x="2261788" y="728519"/>
                    <a:pt x="2261788" y="730681"/>
                    <a:pt x="2263815" y="735005"/>
                  </a:cubicBezTo>
                  <a:lnTo>
                    <a:pt x="2275975" y="735005"/>
                  </a:lnTo>
                  <a:lnTo>
                    <a:pt x="2275975" y="728519"/>
                  </a:lnTo>
                  <a:lnTo>
                    <a:pt x="2298268" y="728519"/>
                  </a:lnTo>
                  <a:lnTo>
                    <a:pt x="2298268" y="735005"/>
                  </a:lnTo>
                  <a:lnTo>
                    <a:pt x="2318535" y="735005"/>
                  </a:lnTo>
                  <a:lnTo>
                    <a:pt x="2318535" y="780402"/>
                  </a:lnTo>
                  <a:lnTo>
                    <a:pt x="2332722" y="780402"/>
                  </a:lnTo>
                  <a:lnTo>
                    <a:pt x="2332722" y="767431"/>
                  </a:lnTo>
                  <a:lnTo>
                    <a:pt x="2348936" y="767431"/>
                  </a:lnTo>
                  <a:lnTo>
                    <a:pt x="2348936" y="588004"/>
                  </a:lnTo>
                  <a:lnTo>
                    <a:pt x="2355016" y="581518"/>
                  </a:lnTo>
                  <a:lnTo>
                    <a:pt x="2427977" y="581518"/>
                  </a:lnTo>
                  <a:lnTo>
                    <a:pt x="2427977" y="590166"/>
                  </a:lnTo>
                  <a:lnTo>
                    <a:pt x="2438110" y="590166"/>
                  </a:lnTo>
                  <a:lnTo>
                    <a:pt x="2438110" y="704740"/>
                  </a:lnTo>
                  <a:lnTo>
                    <a:pt x="2460404" y="704740"/>
                  </a:lnTo>
                  <a:lnTo>
                    <a:pt x="2460404" y="637725"/>
                  </a:lnTo>
                  <a:lnTo>
                    <a:pt x="2486751" y="637725"/>
                  </a:lnTo>
                  <a:cubicBezTo>
                    <a:pt x="2488777" y="637725"/>
                    <a:pt x="2488777" y="635563"/>
                    <a:pt x="2490804" y="633401"/>
                  </a:cubicBezTo>
                  <a:lnTo>
                    <a:pt x="2498911" y="633401"/>
                  </a:lnTo>
                  <a:cubicBezTo>
                    <a:pt x="2500937" y="635563"/>
                    <a:pt x="2500937" y="637725"/>
                    <a:pt x="2502964" y="637725"/>
                  </a:cubicBezTo>
                  <a:lnTo>
                    <a:pt x="2525258" y="637725"/>
                  </a:lnTo>
                  <a:lnTo>
                    <a:pt x="2525258" y="520989"/>
                  </a:lnTo>
                  <a:cubicBezTo>
                    <a:pt x="2525272" y="520986"/>
                    <a:pt x="2526139" y="520822"/>
                    <a:pt x="2582005" y="510180"/>
                  </a:cubicBezTo>
                  <a:lnTo>
                    <a:pt x="2582005" y="511261"/>
                  </a:lnTo>
                  <a:lnTo>
                    <a:pt x="2582005" y="518827"/>
                  </a:lnTo>
                  <a:lnTo>
                    <a:pt x="2608352" y="518827"/>
                  </a:lnTo>
                  <a:lnTo>
                    <a:pt x="2608352" y="773917"/>
                  </a:lnTo>
                  <a:lnTo>
                    <a:pt x="2630646" y="773917"/>
                  </a:lnTo>
                  <a:lnTo>
                    <a:pt x="2630646" y="769593"/>
                  </a:lnTo>
                  <a:lnTo>
                    <a:pt x="2642806" y="769593"/>
                  </a:lnTo>
                  <a:lnTo>
                    <a:pt x="2642806" y="773917"/>
                  </a:lnTo>
                  <a:lnTo>
                    <a:pt x="2667126" y="773917"/>
                  </a:lnTo>
                  <a:lnTo>
                    <a:pt x="2667126" y="760946"/>
                  </a:lnTo>
                  <a:lnTo>
                    <a:pt x="2695500" y="760946"/>
                  </a:lnTo>
                  <a:cubicBezTo>
                    <a:pt x="2699553" y="756622"/>
                    <a:pt x="2703607" y="756622"/>
                    <a:pt x="2707660" y="756622"/>
                  </a:cubicBezTo>
                  <a:cubicBezTo>
                    <a:pt x="2713740" y="760946"/>
                    <a:pt x="2721847" y="760946"/>
                    <a:pt x="2727927" y="760946"/>
                  </a:cubicBezTo>
                  <a:lnTo>
                    <a:pt x="2727927" y="743652"/>
                  </a:lnTo>
                  <a:lnTo>
                    <a:pt x="2736034" y="743652"/>
                  </a:lnTo>
                  <a:lnTo>
                    <a:pt x="2736034" y="730681"/>
                  </a:lnTo>
                  <a:lnTo>
                    <a:pt x="2792781" y="730681"/>
                  </a:lnTo>
                  <a:lnTo>
                    <a:pt x="2792781" y="700416"/>
                  </a:lnTo>
                  <a:lnTo>
                    <a:pt x="2811021" y="700416"/>
                  </a:lnTo>
                  <a:lnTo>
                    <a:pt x="2811021" y="693931"/>
                  </a:lnTo>
                  <a:lnTo>
                    <a:pt x="2823181" y="693931"/>
                  </a:lnTo>
                  <a:lnTo>
                    <a:pt x="2823181" y="700416"/>
                  </a:lnTo>
                  <a:lnTo>
                    <a:pt x="2839395" y="700416"/>
                  </a:lnTo>
                  <a:lnTo>
                    <a:pt x="2839395" y="750137"/>
                  </a:lnTo>
                  <a:lnTo>
                    <a:pt x="2871822" y="750137"/>
                  </a:lnTo>
                  <a:lnTo>
                    <a:pt x="2871822" y="724196"/>
                  </a:lnTo>
                  <a:lnTo>
                    <a:pt x="2910329" y="724196"/>
                  </a:lnTo>
                  <a:lnTo>
                    <a:pt x="2910329" y="693931"/>
                  </a:lnTo>
                  <a:lnTo>
                    <a:pt x="2958970" y="693931"/>
                  </a:lnTo>
                  <a:lnTo>
                    <a:pt x="2958970" y="805087"/>
                  </a:lnTo>
                  <a:lnTo>
                    <a:pt x="2958970" y="818866"/>
                  </a:lnTo>
                  <a:lnTo>
                    <a:pt x="2968113" y="818866"/>
                  </a:lnTo>
                  <a:lnTo>
                    <a:pt x="2968113" y="762555"/>
                  </a:lnTo>
                  <a:lnTo>
                    <a:pt x="2971450" y="756622"/>
                  </a:lnTo>
                  <a:lnTo>
                    <a:pt x="2971450" y="758514"/>
                  </a:lnTo>
                  <a:lnTo>
                    <a:pt x="2971450" y="771755"/>
                  </a:lnTo>
                  <a:cubicBezTo>
                    <a:pt x="2975503" y="771755"/>
                    <a:pt x="2975503" y="771755"/>
                    <a:pt x="2975503" y="726358"/>
                  </a:cubicBezTo>
                  <a:lnTo>
                    <a:pt x="2976263" y="726358"/>
                  </a:lnTo>
                  <a:lnTo>
                    <a:pt x="2981583" y="726358"/>
                  </a:lnTo>
                  <a:lnTo>
                    <a:pt x="2981583" y="661504"/>
                  </a:lnTo>
                  <a:lnTo>
                    <a:pt x="2982597" y="661504"/>
                  </a:lnTo>
                  <a:lnTo>
                    <a:pt x="2989690" y="661504"/>
                  </a:lnTo>
                  <a:cubicBezTo>
                    <a:pt x="2989696" y="661483"/>
                    <a:pt x="2989960" y="660543"/>
                    <a:pt x="3001850" y="618269"/>
                  </a:cubicBezTo>
                  <a:lnTo>
                    <a:pt x="3003117" y="618269"/>
                  </a:lnTo>
                  <a:lnTo>
                    <a:pt x="3011984" y="618269"/>
                  </a:lnTo>
                  <a:cubicBezTo>
                    <a:pt x="3011989" y="618292"/>
                    <a:pt x="3012215" y="619258"/>
                    <a:pt x="3022117" y="661504"/>
                  </a:cubicBezTo>
                  <a:lnTo>
                    <a:pt x="3023130" y="661504"/>
                  </a:lnTo>
                  <a:lnTo>
                    <a:pt x="3030224" y="661504"/>
                  </a:lnTo>
                  <a:lnTo>
                    <a:pt x="3030224" y="700416"/>
                  </a:lnTo>
                  <a:lnTo>
                    <a:pt x="3031997" y="700416"/>
                  </a:lnTo>
                  <a:lnTo>
                    <a:pt x="3044411" y="700416"/>
                  </a:lnTo>
                  <a:lnTo>
                    <a:pt x="3044411" y="702578"/>
                  </a:lnTo>
                  <a:lnTo>
                    <a:pt x="3044411" y="717710"/>
                  </a:lnTo>
                  <a:cubicBezTo>
                    <a:pt x="3048464" y="717710"/>
                    <a:pt x="3048464" y="717710"/>
                    <a:pt x="3048464" y="715549"/>
                  </a:cubicBezTo>
                  <a:lnTo>
                    <a:pt x="3048464" y="700416"/>
                  </a:lnTo>
                  <a:lnTo>
                    <a:pt x="3049984" y="700416"/>
                  </a:lnTo>
                  <a:lnTo>
                    <a:pt x="3060624" y="700416"/>
                  </a:lnTo>
                  <a:lnTo>
                    <a:pt x="3060624" y="702037"/>
                  </a:lnTo>
                  <a:lnTo>
                    <a:pt x="3060624" y="713387"/>
                  </a:lnTo>
                  <a:lnTo>
                    <a:pt x="3091025" y="713387"/>
                  </a:lnTo>
                  <a:lnTo>
                    <a:pt x="3091025" y="676637"/>
                  </a:lnTo>
                  <a:lnTo>
                    <a:pt x="3092291" y="676637"/>
                  </a:lnTo>
                  <a:lnTo>
                    <a:pt x="3101158" y="676637"/>
                  </a:lnTo>
                  <a:lnTo>
                    <a:pt x="3101158" y="698254"/>
                  </a:lnTo>
                  <a:cubicBezTo>
                    <a:pt x="3103185" y="698254"/>
                    <a:pt x="3103185" y="698254"/>
                    <a:pt x="3103185" y="665828"/>
                  </a:cubicBezTo>
                  <a:lnTo>
                    <a:pt x="3125478" y="665828"/>
                  </a:lnTo>
                  <a:lnTo>
                    <a:pt x="3125478" y="664206"/>
                  </a:lnTo>
                  <a:lnTo>
                    <a:pt x="3125478" y="652857"/>
                  </a:lnTo>
                  <a:lnTo>
                    <a:pt x="3126238" y="652857"/>
                  </a:lnTo>
                  <a:lnTo>
                    <a:pt x="3131558" y="652857"/>
                  </a:lnTo>
                  <a:lnTo>
                    <a:pt x="3131558" y="650966"/>
                  </a:lnTo>
                  <a:lnTo>
                    <a:pt x="3131558" y="637725"/>
                  </a:lnTo>
                  <a:lnTo>
                    <a:pt x="3135612" y="644210"/>
                  </a:lnTo>
                  <a:lnTo>
                    <a:pt x="3137892" y="644210"/>
                  </a:lnTo>
                  <a:lnTo>
                    <a:pt x="3153852" y="644210"/>
                  </a:lnTo>
                  <a:lnTo>
                    <a:pt x="3153852" y="643399"/>
                  </a:lnTo>
                  <a:lnTo>
                    <a:pt x="3153852" y="637725"/>
                  </a:lnTo>
                  <a:lnTo>
                    <a:pt x="3154612" y="637725"/>
                  </a:lnTo>
                  <a:lnTo>
                    <a:pt x="3159932" y="637725"/>
                  </a:lnTo>
                  <a:lnTo>
                    <a:pt x="3159932" y="639076"/>
                  </a:lnTo>
                  <a:lnTo>
                    <a:pt x="3159932" y="648534"/>
                  </a:lnTo>
                  <a:lnTo>
                    <a:pt x="3195788" y="648534"/>
                  </a:lnTo>
                  <a:lnTo>
                    <a:pt x="3195788" y="1159457"/>
                  </a:lnTo>
                  <a:lnTo>
                    <a:pt x="3031533" y="1159331"/>
                  </a:lnTo>
                  <a:lnTo>
                    <a:pt x="3031520" y="1160647"/>
                  </a:lnTo>
                  <a:lnTo>
                    <a:pt x="2054" y="1158314"/>
                  </a:lnTo>
                  <a:cubicBezTo>
                    <a:pt x="1369" y="1010750"/>
                    <a:pt x="685" y="871760"/>
                    <a:pt x="0" y="724196"/>
                  </a:cubicBezTo>
                  <a:lnTo>
                    <a:pt x="20267" y="724196"/>
                  </a:lnTo>
                  <a:cubicBezTo>
                    <a:pt x="20271" y="724190"/>
                    <a:pt x="20308" y="724108"/>
                    <a:pt x="20774" y="723115"/>
                  </a:cubicBezTo>
                  <a:lnTo>
                    <a:pt x="24320" y="715549"/>
                  </a:lnTo>
                  <a:cubicBezTo>
                    <a:pt x="24329" y="715550"/>
                    <a:pt x="24442" y="715568"/>
                    <a:pt x="26094" y="715819"/>
                  </a:cubicBezTo>
                  <a:lnTo>
                    <a:pt x="38507" y="717710"/>
                  </a:lnTo>
                  <a:cubicBezTo>
                    <a:pt x="38510" y="717720"/>
                    <a:pt x="38548" y="717821"/>
                    <a:pt x="39014" y="719062"/>
                  </a:cubicBezTo>
                  <a:lnTo>
                    <a:pt x="42560" y="728519"/>
                  </a:lnTo>
                  <a:cubicBezTo>
                    <a:pt x="42574" y="728520"/>
                    <a:pt x="43170" y="728570"/>
                    <a:pt x="68907" y="730681"/>
                  </a:cubicBezTo>
                  <a:lnTo>
                    <a:pt x="68907" y="607460"/>
                  </a:lnTo>
                  <a:lnTo>
                    <a:pt x="70934" y="607460"/>
                  </a:lnTo>
                  <a:lnTo>
                    <a:pt x="85121" y="607460"/>
                  </a:lnTo>
                  <a:lnTo>
                    <a:pt x="85121" y="471268"/>
                  </a:lnTo>
                  <a:lnTo>
                    <a:pt x="86894" y="471268"/>
                  </a:lnTo>
                  <a:lnTo>
                    <a:pt x="99308" y="471268"/>
                  </a:lnTo>
                  <a:lnTo>
                    <a:pt x="99308" y="356694"/>
                  </a:lnTo>
                  <a:cubicBezTo>
                    <a:pt x="103361" y="354532"/>
                    <a:pt x="103361" y="354532"/>
                    <a:pt x="103361" y="328590"/>
                  </a:cubicBezTo>
                  <a:lnTo>
                    <a:pt x="105388" y="328590"/>
                  </a:lnTo>
                  <a:lnTo>
                    <a:pt x="119575" y="328590"/>
                  </a:lnTo>
                  <a:cubicBezTo>
                    <a:pt x="119586" y="328567"/>
                    <a:pt x="120192" y="327200"/>
                    <a:pt x="156055" y="246443"/>
                  </a:cubicBezTo>
                  <a:cubicBezTo>
                    <a:pt x="156055" y="246429"/>
                    <a:pt x="156089" y="244478"/>
                    <a:pt x="160109" y="0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grpSp>
          <p:nvGrpSpPr>
            <p:cNvPr id="212" name="Group 211">
              <a:extLst>
                <a:ext uri="{FF2B5EF4-FFF2-40B4-BE49-F238E27FC236}">
                  <a16:creationId xmlns:a16="http://schemas.microsoft.com/office/drawing/2014/main" id="{3FE9DCB8-7988-4D37-8798-DE11EEA18309}"/>
                </a:ext>
              </a:extLst>
            </p:cNvPr>
            <p:cNvGrpSpPr/>
            <p:nvPr/>
          </p:nvGrpSpPr>
          <p:grpSpPr>
            <a:xfrm flipH="1">
              <a:off x="10303645" y="3652285"/>
              <a:ext cx="1406420" cy="1145989"/>
              <a:chOff x="9991406" y="1087963"/>
              <a:chExt cx="3918119" cy="3192589"/>
            </a:xfrm>
            <a:grpFill/>
          </p:grpSpPr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FC6D9089-ED92-4627-9822-8834DFBBAEFA}"/>
                  </a:ext>
                </a:extLst>
              </p:cNvPr>
              <p:cNvSpPr/>
              <p:nvPr/>
            </p:nvSpPr>
            <p:spPr>
              <a:xfrm>
                <a:off x="9991406" y="2974666"/>
                <a:ext cx="674899" cy="723957"/>
              </a:xfrm>
              <a:custGeom>
                <a:avLst/>
                <a:gdLst>
                  <a:gd name="connsiteX0" fmla="*/ 597314 w 638668"/>
                  <a:gd name="connsiteY0" fmla="*/ 306119 h 685090"/>
                  <a:gd name="connsiteX1" fmla="*/ 597314 w 638668"/>
                  <a:gd name="connsiteY1" fmla="*/ 577205 h 685090"/>
                  <a:gd name="connsiteX2" fmla="*/ 616698 w 638668"/>
                  <a:gd name="connsiteY2" fmla="*/ 572897 h 685090"/>
                  <a:gd name="connsiteX3" fmla="*/ 616698 w 638668"/>
                  <a:gd name="connsiteY3" fmla="*/ 313155 h 685090"/>
                  <a:gd name="connsiteX4" fmla="*/ 561418 w 638668"/>
                  <a:gd name="connsiteY4" fmla="*/ 292910 h 685090"/>
                  <a:gd name="connsiteX5" fmla="*/ 561418 w 638668"/>
                  <a:gd name="connsiteY5" fmla="*/ 585245 h 685090"/>
                  <a:gd name="connsiteX6" fmla="*/ 582094 w 638668"/>
                  <a:gd name="connsiteY6" fmla="*/ 580651 h 685090"/>
                  <a:gd name="connsiteX7" fmla="*/ 582094 w 638668"/>
                  <a:gd name="connsiteY7" fmla="*/ 300520 h 685090"/>
                  <a:gd name="connsiteX8" fmla="*/ 525522 w 638668"/>
                  <a:gd name="connsiteY8" fmla="*/ 279844 h 685090"/>
                  <a:gd name="connsiteX9" fmla="*/ 525522 w 638668"/>
                  <a:gd name="connsiteY9" fmla="*/ 593286 h 685090"/>
                  <a:gd name="connsiteX10" fmla="*/ 546198 w 638668"/>
                  <a:gd name="connsiteY10" fmla="*/ 588691 h 685090"/>
                  <a:gd name="connsiteX11" fmla="*/ 546198 w 638668"/>
                  <a:gd name="connsiteY11" fmla="*/ 287454 h 685090"/>
                  <a:gd name="connsiteX12" fmla="*/ 489626 w 638668"/>
                  <a:gd name="connsiteY12" fmla="*/ 266778 h 685090"/>
                  <a:gd name="connsiteX13" fmla="*/ 489626 w 638668"/>
                  <a:gd name="connsiteY13" fmla="*/ 601327 h 685090"/>
                  <a:gd name="connsiteX14" fmla="*/ 510303 w 638668"/>
                  <a:gd name="connsiteY14" fmla="*/ 596732 h 685090"/>
                  <a:gd name="connsiteX15" fmla="*/ 510303 w 638668"/>
                  <a:gd name="connsiteY15" fmla="*/ 274244 h 685090"/>
                  <a:gd name="connsiteX16" fmla="*/ 453730 w 638668"/>
                  <a:gd name="connsiteY16" fmla="*/ 253568 h 685090"/>
                  <a:gd name="connsiteX17" fmla="*/ 453730 w 638668"/>
                  <a:gd name="connsiteY17" fmla="*/ 609224 h 685090"/>
                  <a:gd name="connsiteX18" fmla="*/ 474407 w 638668"/>
                  <a:gd name="connsiteY18" fmla="*/ 604629 h 685090"/>
                  <a:gd name="connsiteX19" fmla="*/ 474407 w 638668"/>
                  <a:gd name="connsiteY19" fmla="*/ 261178 h 685090"/>
                  <a:gd name="connsiteX20" fmla="*/ 417835 w 638668"/>
                  <a:gd name="connsiteY20" fmla="*/ 240502 h 685090"/>
                  <a:gd name="connsiteX21" fmla="*/ 417835 w 638668"/>
                  <a:gd name="connsiteY21" fmla="*/ 617265 h 685090"/>
                  <a:gd name="connsiteX22" fmla="*/ 438367 w 638668"/>
                  <a:gd name="connsiteY22" fmla="*/ 612670 h 685090"/>
                  <a:gd name="connsiteX23" fmla="*/ 438367 w 638668"/>
                  <a:gd name="connsiteY23" fmla="*/ 248112 h 685090"/>
                  <a:gd name="connsiteX24" fmla="*/ 381939 w 638668"/>
                  <a:gd name="connsiteY24" fmla="*/ 227436 h 685090"/>
                  <a:gd name="connsiteX25" fmla="*/ 381939 w 638668"/>
                  <a:gd name="connsiteY25" fmla="*/ 625305 h 685090"/>
                  <a:gd name="connsiteX26" fmla="*/ 402471 w 638668"/>
                  <a:gd name="connsiteY26" fmla="*/ 620710 h 685090"/>
                  <a:gd name="connsiteX27" fmla="*/ 402471 w 638668"/>
                  <a:gd name="connsiteY27" fmla="*/ 234902 h 685090"/>
                  <a:gd name="connsiteX28" fmla="*/ 345899 w 638668"/>
                  <a:gd name="connsiteY28" fmla="*/ 214370 h 685090"/>
                  <a:gd name="connsiteX29" fmla="*/ 345899 w 638668"/>
                  <a:gd name="connsiteY29" fmla="*/ 633346 h 685090"/>
                  <a:gd name="connsiteX30" fmla="*/ 366575 w 638668"/>
                  <a:gd name="connsiteY30" fmla="*/ 628751 h 685090"/>
                  <a:gd name="connsiteX31" fmla="*/ 366575 w 638668"/>
                  <a:gd name="connsiteY31" fmla="*/ 221836 h 685090"/>
                  <a:gd name="connsiteX32" fmla="*/ 296650 w 638668"/>
                  <a:gd name="connsiteY32" fmla="*/ 196278 h 685090"/>
                  <a:gd name="connsiteX33" fmla="*/ 296650 w 638668"/>
                  <a:gd name="connsiteY33" fmla="*/ 644258 h 685090"/>
                  <a:gd name="connsiteX34" fmla="*/ 330679 w 638668"/>
                  <a:gd name="connsiteY34" fmla="*/ 636648 h 685090"/>
                  <a:gd name="connsiteX35" fmla="*/ 330679 w 638668"/>
                  <a:gd name="connsiteY35" fmla="*/ 208770 h 685090"/>
                  <a:gd name="connsiteX36" fmla="*/ 313736 w 638668"/>
                  <a:gd name="connsiteY36" fmla="*/ 20102 h 685090"/>
                  <a:gd name="connsiteX37" fmla="*/ 122196 w 638668"/>
                  <a:gd name="connsiteY37" fmla="*/ 196278 h 685090"/>
                  <a:gd name="connsiteX38" fmla="*/ 246827 w 638668"/>
                  <a:gd name="connsiteY38" fmla="*/ 152916 h 685090"/>
                  <a:gd name="connsiteX39" fmla="*/ 277553 w 638668"/>
                  <a:gd name="connsiteY39" fmla="*/ 151768 h 685090"/>
                  <a:gd name="connsiteX40" fmla="*/ 396440 w 638668"/>
                  <a:gd name="connsiteY40" fmla="*/ 201878 h 685090"/>
                  <a:gd name="connsiteX41" fmla="*/ 537152 w 638668"/>
                  <a:gd name="connsiteY41" fmla="*/ 262470 h 685090"/>
                  <a:gd name="connsiteX42" fmla="*/ 313736 w 638668"/>
                  <a:gd name="connsiteY42" fmla="*/ 20102 h 685090"/>
                  <a:gd name="connsiteX43" fmla="*/ 311439 w 638668"/>
                  <a:gd name="connsiteY43" fmla="*/ 0 h 685090"/>
                  <a:gd name="connsiteX44" fmla="*/ 561417 w 638668"/>
                  <a:gd name="connsiteY44" fmla="*/ 273526 h 685090"/>
                  <a:gd name="connsiteX45" fmla="*/ 622010 w 638668"/>
                  <a:gd name="connsiteY45" fmla="*/ 298653 h 685090"/>
                  <a:gd name="connsiteX46" fmla="*/ 638665 w 638668"/>
                  <a:gd name="connsiteY46" fmla="*/ 324068 h 685090"/>
                  <a:gd name="connsiteX47" fmla="*/ 638522 w 638668"/>
                  <a:gd name="connsiteY47" fmla="*/ 575913 h 685090"/>
                  <a:gd name="connsiteX48" fmla="*/ 625025 w 638668"/>
                  <a:gd name="connsiteY48" fmla="*/ 598168 h 685090"/>
                  <a:gd name="connsiteX49" fmla="*/ 403763 w 638668"/>
                  <a:gd name="connsiteY49" fmla="*/ 657324 h 685090"/>
                  <a:gd name="connsiteX50" fmla="*/ 303398 w 638668"/>
                  <a:gd name="connsiteY50" fmla="*/ 684174 h 685090"/>
                  <a:gd name="connsiteX51" fmla="*/ 282722 w 638668"/>
                  <a:gd name="connsiteY51" fmla="*/ 683313 h 685090"/>
                  <a:gd name="connsiteX52" fmla="*/ 26713 w 638668"/>
                  <a:gd name="connsiteY52" fmla="*/ 587543 h 685090"/>
                  <a:gd name="connsiteX53" fmla="*/ 7 w 638668"/>
                  <a:gd name="connsiteY53" fmla="*/ 552652 h 685090"/>
                  <a:gd name="connsiteX54" fmla="*/ 581 w 638668"/>
                  <a:gd name="connsiteY54" fmla="*/ 264337 h 685090"/>
                  <a:gd name="connsiteX55" fmla="*/ 22406 w 638668"/>
                  <a:gd name="connsiteY55" fmla="*/ 235333 h 685090"/>
                  <a:gd name="connsiteX56" fmla="*/ 92044 w 638668"/>
                  <a:gd name="connsiteY56" fmla="*/ 206760 h 685090"/>
                  <a:gd name="connsiteX57" fmla="*/ 311439 w 638668"/>
                  <a:gd name="connsiteY57" fmla="*/ 0 h 6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38668" h="685090">
                    <a:moveTo>
                      <a:pt x="597314" y="306119"/>
                    </a:moveTo>
                    <a:lnTo>
                      <a:pt x="597314" y="577205"/>
                    </a:lnTo>
                    <a:lnTo>
                      <a:pt x="616698" y="572897"/>
                    </a:lnTo>
                    <a:lnTo>
                      <a:pt x="616698" y="313155"/>
                    </a:lnTo>
                    <a:close/>
                    <a:moveTo>
                      <a:pt x="561418" y="292910"/>
                    </a:moveTo>
                    <a:lnTo>
                      <a:pt x="561418" y="585245"/>
                    </a:lnTo>
                    <a:lnTo>
                      <a:pt x="582094" y="580651"/>
                    </a:lnTo>
                    <a:lnTo>
                      <a:pt x="582094" y="300520"/>
                    </a:lnTo>
                    <a:close/>
                    <a:moveTo>
                      <a:pt x="525522" y="279844"/>
                    </a:moveTo>
                    <a:lnTo>
                      <a:pt x="525522" y="593286"/>
                    </a:lnTo>
                    <a:lnTo>
                      <a:pt x="546198" y="588691"/>
                    </a:lnTo>
                    <a:lnTo>
                      <a:pt x="546198" y="287454"/>
                    </a:lnTo>
                    <a:close/>
                    <a:moveTo>
                      <a:pt x="489626" y="266778"/>
                    </a:moveTo>
                    <a:lnTo>
                      <a:pt x="489626" y="601327"/>
                    </a:lnTo>
                    <a:lnTo>
                      <a:pt x="510303" y="596732"/>
                    </a:lnTo>
                    <a:lnTo>
                      <a:pt x="510303" y="274244"/>
                    </a:lnTo>
                    <a:close/>
                    <a:moveTo>
                      <a:pt x="453730" y="253568"/>
                    </a:moveTo>
                    <a:lnTo>
                      <a:pt x="453730" y="609224"/>
                    </a:lnTo>
                    <a:lnTo>
                      <a:pt x="474407" y="604629"/>
                    </a:lnTo>
                    <a:lnTo>
                      <a:pt x="474407" y="261178"/>
                    </a:lnTo>
                    <a:close/>
                    <a:moveTo>
                      <a:pt x="417835" y="240502"/>
                    </a:moveTo>
                    <a:lnTo>
                      <a:pt x="417835" y="617265"/>
                    </a:lnTo>
                    <a:lnTo>
                      <a:pt x="438367" y="612670"/>
                    </a:lnTo>
                    <a:lnTo>
                      <a:pt x="438367" y="248112"/>
                    </a:lnTo>
                    <a:close/>
                    <a:moveTo>
                      <a:pt x="381939" y="227436"/>
                    </a:moveTo>
                    <a:lnTo>
                      <a:pt x="381939" y="625305"/>
                    </a:lnTo>
                    <a:lnTo>
                      <a:pt x="402471" y="620710"/>
                    </a:lnTo>
                    <a:lnTo>
                      <a:pt x="402471" y="234902"/>
                    </a:lnTo>
                    <a:close/>
                    <a:moveTo>
                      <a:pt x="345899" y="214370"/>
                    </a:moveTo>
                    <a:lnTo>
                      <a:pt x="345899" y="633346"/>
                    </a:lnTo>
                    <a:lnTo>
                      <a:pt x="366575" y="628751"/>
                    </a:lnTo>
                    <a:lnTo>
                      <a:pt x="366575" y="221836"/>
                    </a:lnTo>
                    <a:close/>
                    <a:moveTo>
                      <a:pt x="296650" y="196278"/>
                    </a:moveTo>
                    <a:lnTo>
                      <a:pt x="296650" y="644258"/>
                    </a:lnTo>
                    <a:lnTo>
                      <a:pt x="330679" y="636648"/>
                    </a:lnTo>
                    <a:lnTo>
                      <a:pt x="330679" y="208770"/>
                    </a:lnTo>
                    <a:close/>
                    <a:moveTo>
                      <a:pt x="313736" y="20102"/>
                    </a:moveTo>
                    <a:cubicBezTo>
                      <a:pt x="250129" y="80263"/>
                      <a:pt x="184081" y="137696"/>
                      <a:pt x="122196" y="196278"/>
                    </a:cubicBezTo>
                    <a:cubicBezTo>
                      <a:pt x="164410" y="185940"/>
                      <a:pt x="206767" y="165982"/>
                      <a:pt x="246827" y="152916"/>
                    </a:cubicBezTo>
                    <a:cubicBezTo>
                      <a:pt x="256303" y="149901"/>
                      <a:pt x="268651" y="148178"/>
                      <a:pt x="277553" y="151768"/>
                    </a:cubicBezTo>
                    <a:cubicBezTo>
                      <a:pt x="317613" y="167275"/>
                      <a:pt x="356811" y="185079"/>
                      <a:pt x="396440" y="201878"/>
                    </a:cubicBezTo>
                    <a:cubicBezTo>
                      <a:pt x="444253" y="222123"/>
                      <a:pt x="489339" y="242225"/>
                      <a:pt x="537152" y="262470"/>
                    </a:cubicBezTo>
                    <a:cubicBezTo>
                      <a:pt x="537870" y="261465"/>
                      <a:pt x="391128" y="102949"/>
                      <a:pt x="313736" y="20102"/>
                    </a:cubicBezTo>
                    <a:close/>
                    <a:moveTo>
                      <a:pt x="311439" y="0"/>
                    </a:moveTo>
                    <a:cubicBezTo>
                      <a:pt x="311439" y="0"/>
                      <a:pt x="522219" y="228872"/>
                      <a:pt x="561417" y="273526"/>
                    </a:cubicBezTo>
                    <a:cubicBezTo>
                      <a:pt x="590134" y="286592"/>
                      <a:pt x="591857" y="288459"/>
                      <a:pt x="622010" y="298653"/>
                    </a:cubicBezTo>
                    <a:cubicBezTo>
                      <a:pt x="635076" y="303104"/>
                      <a:pt x="638809" y="310571"/>
                      <a:pt x="638665" y="324068"/>
                    </a:cubicBezTo>
                    <a:cubicBezTo>
                      <a:pt x="638091" y="408064"/>
                      <a:pt x="638378" y="491916"/>
                      <a:pt x="638522" y="575913"/>
                    </a:cubicBezTo>
                    <a:cubicBezTo>
                      <a:pt x="638522" y="586394"/>
                      <a:pt x="638953" y="594578"/>
                      <a:pt x="625025" y="598168"/>
                    </a:cubicBezTo>
                    <a:cubicBezTo>
                      <a:pt x="550075" y="617264"/>
                      <a:pt x="478426" y="637366"/>
                      <a:pt x="403763" y="657324"/>
                    </a:cubicBezTo>
                    <a:cubicBezTo>
                      <a:pt x="370308" y="666226"/>
                      <a:pt x="336997" y="675703"/>
                      <a:pt x="303398" y="684174"/>
                    </a:cubicBezTo>
                    <a:cubicBezTo>
                      <a:pt x="296937" y="685754"/>
                      <a:pt x="288753" y="685179"/>
                      <a:pt x="282722" y="683313"/>
                    </a:cubicBezTo>
                    <a:cubicBezTo>
                      <a:pt x="187527" y="652730"/>
                      <a:pt x="118319" y="617983"/>
                      <a:pt x="26713" y="587543"/>
                    </a:cubicBezTo>
                    <a:cubicBezTo>
                      <a:pt x="8765" y="581512"/>
                      <a:pt x="-281" y="573184"/>
                      <a:pt x="7" y="552652"/>
                    </a:cubicBezTo>
                    <a:cubicBezTo>
                      <a:pt x="1012" y="456595"/>
                      <a:pt x="1012" y="360538"/>
                      <a:pt x="581" y="264337"/>
                    </a:cubicBezTo>
                    <a:cubicBezTo>
                      <a:pt x="581" y="247968"/>
                      <a:pt x="6899" y="239784"/>
                      <a:pt x="22406" y="235333"/>
                    </a:cubicBezTo>
                    <a:cubicBezTo>
                      <a:pt x="47102" y="228010"/>
                      <a:pt x="68783" y="217529"/>
                      <a:pt x="92044" y="206760"/>
                    </a:cubicBezTo>
                    <a:cubicBezTo>
                      <a:pt x="106258" y="200155"/>
                      <a:pt x="311726" y="4308"/>
                      <a:pt x="311439" y="0"/>
                    </a:cubicBezTo>
                    <a:close/>
                  </a:path>
                </a:pathLst>
              </a:custGeom>
              <a:grpFill/>
              <a:ln w="55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11" name="Group 210">
                <a:extLst>
                  <a:ext uri="{FF2B5EF4-FFF2-40B4-BE49-F238E27FC236}">
                    <a16:creationId xmlns:a16="http://schemas.microsoft.com/office/drawing/2014/main" id="{89A2EC72-C101-47BA-87F1-70F34DA062F6}"/>
                  </a:ext>
                </a:extLst>
              </p:cNvPr>
              <p:cNvGrpSpPr/>
              <p:nvPr/>
            </p:nvGrpSpPr>
            <p:grpSpPr>
              <a:xfrm>
                <a:off x="10112869" y="1087963"/>
                <a:ext cx="3796656" cy="3192589"/>
                <a:chOff x="10112869" y="1087963"/>
                <a:chExt cx="3796656" cy="3192589"/>
              </a:xfrm>
              <a:grpFill/>
            </p:grpSpPr>
            <p:sp>
              <p:nvSpPr>
                <p:cNvPr id="381" name="Rectangle: Rounded Corners 380">
                  <a:extLst>
                    <a:ext uri="{FF2B5EF4-FFF2-40B4-BE49-F238E27FC236}">
                      <a16:creationId xmlns:a16="http://schemas.microsoft.com/office/drawing/2014/main" id="{BE521594-BC4D-4622-BD6B-678CF6BFF0C0}"/>
                    </a:ext>
                  </a:extLst>
                </p:cNvPr>
                <p:cNvSpPr/>
                <p:nvPr/>
              </p:nvSpPr>
              <p:spPr>
                <a:xfrm>
                  <a:off x="10147852" y="2407465"/>
                  <a:ext cx="3761673" cy="88778"/>
                </a:xfrm>
                <a:prstGeom prst="round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2" name="Rectangle 381">
                  <a:extLst>
                    <a:ext uri="{FF2B5EF4-FFF2-40B4-BE49-F238E27FC236}">
                      <a16:creationId xmlns:a16="http://schemas.microsoft.com/office/drawing/2014/main" id="{50D65DEC-C436-49E2-918E-CB2726B90EEC}"/>
                    </a:ext>
                  </a:extLst>
                </p:cNvPr>
                <p:cNvSpPr/>
                <p:nvPr/>
              </p:nvSpPr>
              <p:spPr>
                <a:xfrm>
                  <a:off x="11772474" y="3314205"/>
                  <a:ext cx="1343744" cy="9255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3" name="Rectangle 382">
                  <a:extLst>
                    <a:ext uri="{FF2B5EF4-FFF2-40B4-BE49-F238E27FC236}">
                      <a16:creationId xmlns:a16="http://schemas.microsoft.com/office/drawing/2014/main" id="{317A5C35-191F-4E11-A514-90FD879C2857}"/>
                    </a:ext>
                  </a:extLst>
                </p:cNvPr>
                <p:cNvSpPr/>
                <p:nvPr/>
              </p:nvSpPr>
              <p:spPr>
                <a:xfrm>
                  <a:off x="11766761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4" name="Rectangle 383">
                  <a:extLst>
                    <a:ext uri="{FF2B5EF4-FFF2-40B4-BE49-F238E27FC236}">
                      <a16:creationId xmlns:a16="http://schemas.microsoft.com/office/drawing/2014/main" id="{AD154588-CDE1-47C2-872F-557083E62E55}"/>
                    </a:ext>
                  </a:extLst>
                </p:cNvPr>
                <p:cNvSpPr/>
                <p:nvPr/>
              </p:nvSpPr>
              <p:spPr>
                <a:xfrm>
                  <a:off x="12239858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5" name="Rectangle 384">
                  <a:extLst>
                    <a:ext uri="{FF2B5EF4-FFF2-40B4-BE49-F238E27FC236}">
                      <a16:creationId xmlns:a16="http://schemas.microsoft.com/office/drawing/2014/main" id="{BE54206D-C06F-4B1D-8408-F7316317EFCA}"/>
                    </a:ext>
                  </a:extLst>
                </p:cNvPr>
                <p:cNvSpPr/>
                <p:nvPr/>
              </p:nvSpPr>
              <p:spPr>
                <a:xfrm>
                  <a:off x="13026689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6" name="Rectangle 385">
                  <a:extLst>
                    <a:ext uri="{FF2B5EF4-FFF2-40B4-BE49-F238E27FC236}">
                      <a16:creationId xmlns:a16="http://schemas.microsoft.com/office/drawing/2014/main" id="{B6120C16-256C-45E7-BCCA-DDE859E47D6F}"/>
                    </a:ext>
                  </a:extLst>
                </p:cNvPr>
                <p:cNvSpPr/>
                <p:nvPr/>
              </p:nvSpPr>
              <p:spPr>
                <a:xfrm>
                  <a:off x="12523780" y="2451528"/>
                  <a:ext cx="77841" cy="182720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8" name="Rectangle 387">
                  <a:extLst>
                    <a:ext uri="{FF2B5EF4-FFF2-40B4-BE49-F238E27FC236}">
                      <a16:creationId xmlns:a16="http://schemas.microsoft.com/office/drawing/2014/main" id="{6E9A653B-B882-4971-A324-EF198467F331}"/>
                    </a:ext>
                  </a:extLst>
                </p:cNvPr>
                <p:cNvSpPr/>
                <p:nvPr/>
              </p:nvSpPr>
              <p:spPr>
                <a:xfrm rot="2465944">
                  <a:off x="12622677" y="2284600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89" name="Rectangle 388">
                  <a:extLst>
                    <a:ext uri="{FF2B5EF4-FFF2-40B4-BE49-F238E27FC236}">
                      <a16:creationId xmlns:a16="http://schemas.microsoft.com/office/drawing/2014/main" id="{F66C2BB4-B649-46D2-99D1-A57BF2189B9F}"/>
                    </a:ext>
                  </a:extLst>
                </p:cNvPr>
                <p:cNvSpPr/>
                <p:nvPr/>
              </p:nvSpPr>
              <p:spPr>
                <a:xfrm rot="658490">
                  <a:off x="11863647" y="1255476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0" name="Rectangle 389">
                  <a:extLst>
                    <a:ext uri="{FF2B5EF4-FFF2-40B4-BE49-F238E27FC236}">
                      <a16:creationId xmlns:a16="http://schemas.microsoft.com/office/drawing/2014/main" id="{87BE27A0-6F69-4E30-9C07-B054FD3A8EBA}"/>
                    </a:ext>
                  </a:extLst>
                </p:cNvPr>
                <p:cNvSpPr/>
                <p:nvPr/>
              </p:nvSpPr>
              <p:spPr>
                <a:xfrm rot="20633081">
                  <a:off x="12106628" y="1224307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1" name="Rectangle 390">
                  <a:extLst>
                    <a:ext uri="{FF2B5EF4-FFF2-40B4-BE49-F238E27FC236}">
                      <a16:creationId xmlns:a16="http://schemas.microsoft.com/office/drawing/2014/main" id="{866BD496-7ABE-44F1-97D3-DE821090BD14}"/>
                    </a:ext>
                  </a:extLst>
                </p:cNvPr>
                <p:cNvSpPr/>
                <p:nvPr/>
              </p:nvSpPr>
              <p:spPr>
                <a:xfrm rot="19505308">
                  <a:off x="12382395" y="1087963"/>
                  <a:ext cx="47366" cy="145364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2" name="Rectangle 391">
                  <a:extLst>
                    <a:ext uri="{FF2B5EF4-FFF2-40B4-BE49-F238E27FC236}">
                      <a16:creationId xmlns:a16="http://schemas.microsoft.com/office/drawing/2014/main" id="{1FF3E441-6C87-4DE6-BE9A-14E6E1F97730}"/>
                    </a:ext>
                  </a:extLst>
                </p:cNvPr>
                <p:cNvSpPr/>
                <p:nvPr/>
              </p:nvSpPr>
              <p:spPr>
                <a:xfrm>
                  <a:off x="12417111" y="2056336"/>
                  <a:ext cx="962547" cy="36212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3" name="Rectangle 392">
                  <a:extLst>
                    <a:ext uri="{FF2B5EF4-FFF2-40B4-BE49-F238E27FC236}">
                      <a16:creationId xmlns:a16="http://schemas.microsoft.com/office/drawing/2014/main" id="{4AAD3F7F-733E-4029-9E43-24B8E93C0962}"/>
                    </a:ext>
                  </a:extLst>
                </p:cNvPr>
                <p:cNvSpPr/>
                <p:nvPr/>
              </p:nvSpPr>
              <p:spPr>
                <a:xfrm rot="3295761" flipH="1">
                  <a:off x="11139455" y="771268"/>
                  <a:ext cx="36576" cy="208974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4" name="Rectangle 393">
                  <a:extLst>
                    <a:ext uri="{FF2B5EF4-FFF2-40B4-BE49-F238E27FC236}">
                      <a16:creationId xmlns:a16="http://schemas.microsoft.com/office/drawing/2014/main" id="{3842BB88-FA48-401D-94B4-562D63181CC9}"/>
                    </a:ext>
                  </a:extLst>
                </p:cNvPr>
                <p:cNvSpPr/>
                <p:nvPr/>
              </p:nvSpPr>
              <p:spPr>
                <a:xfrm>
                  <a:off x="11766760" y="2239508"/>
                  <a:ext cx="521564" cy="758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09" name="Rectangle: Top Corners Rounded 208">
                  <a:extLst>
                    <a:ext uri="{FF2B5EF4-FFF2-40B4-BE49-F238E27FC236}">
                      <a16:creationId xmlns:a16="http://schemas.microsoft.com/office/drawing/2014/main" id="{94594972-EC57-4C91-9586-AAB1F631E9F3}"/>
                    </a:ext>
                  </a:extLst>
                </p:cNvPr>
                <p:cNvSpPr/>
                <p:nvPr/>
              </p:nvSpPr>
              <p:spPr>
                <a:xfrm>
                  <a:off x="11734846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6" name="Rectangle: Top Corners Rounded 395">
                  <a:extLst>
                    <a:ext uri="{FF2B5EF4-FFF2-40B4-BE49-F238E27FC236}">
                      <a16:creationId xmlns:a16="http://schemas.microsoft.com/office/drawing/2014/main" id="{D071BB20-F98D-499A-B0EE-A10FF63313DF}"/>
                    </a:ext>
                  </a:extLst>
                </p:cNvPr>
                <p:cNvSpPr/>
                <p:nvPr/>
              </p:nvSpPr>
              <p:spPr>
                <a:xfrm>
                  <a:off x="12200132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7" name="Rectangle: Top Corners Rounded 396">
                  <a:extLst>
                    <a:ext uri="{FF2B5EF4-FFF2-40B4-BE49-F238E27FC236}">
                      <a16:creationId xmlns:a16="http://schemas.microsoft.com/office/drawing/2014/main" id="{6A871D94-1A1E-49B3-99BA-034C050AA783}"/>
                    </a:ext>
                  </a:extLst>
                </p:cNvPr>
                <p:cNvSpPr/>
                <p:nvPr/>
              </p:nvSpPr>
              <p:spPr>
                <a:xfrm>
                  <a:off x="12490568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8" name="Rectangle: Top Corners Rounded 397">
                  <a:extLst>
                    <a:ext uri="{FF2B5EF4-FFF2-40B4-BE49-F238E27FC236}">
                      <a16:creationId xmlns:a16="http://schemas.microsoft.com/office/drawing/2014/main" id="{A92F2EA2-2DDA-404F-AF43-6932059D3E4B}"/>
                    </a:ext>
                  </a:extLst>
                </p:cNvPr>
                <p:cNvSpPr/>
                <p:nvPr/>
              </p:nvSpPr>
              <p:spPr>
                <a:xfrm>
                  <a:off x="12994775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9" name="Rectangle 398">
                  <a:extLst>
                    <a:ext uri="{FF2B5EF4-FFF2-40B4-BE49-F238E27FC236}">
                      <a16:creationId xmlns:a16="http://schemas.microsoft.com/office/drawing/2014/main" id="{FE33EF2A-1B9E-4FF7-A89D-1F3274BF1B33}"/>
                    </a:ext>
                  </a:extLst>
                </p:cNvPr>
                <p:cNvSpPr/>
                <p:nvPr/>
              </p:nvSpPr>
              <p:spPr>
                <a:xfrm rot="2465944">
                  <a:off x="12155656" y="2331293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1" name="Rectangle 400">
                  <a:extLst>
                    <a:ext uri="{FF2B5EF4-FFF2-40B4-BE49-F238E27FC236}">
                      <a16:creationId xmlns:a16="http://schemas.microsoft.com/office/drawing/2014/main" id="{846C2101-9432-46E5-BAA8-B8D09FEEC3DC}"/>
                    </a:ext>
                  </a:extLst>
                </p:cNvPr>
                <p:cNvSpPr/>
                <p:nvPr/>
              </p:nvSpPr>
              <p:spPr>
                <a:xfrm>
                  <a:off x="10326533" y="2433584"/>
                  <a:ext cx="45719" cy="58429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2" name="Rectangle 401">
                  <a:extLst>
                    <a:ext uri="{FF2B5EF4-FFF2-40B4-BE49-F238E27FC236}">
                      <a16:creationId xmlns:a16="http://schemas.microsoft.com/office/drawing/2014/main" id="{6DB1DBD8-30E2-4FC0-8820-ABBF5E8E54DA}"/>
                    </a:ext>
                  </a:extLst>
                </p:cNvPr>
                <p:cNvSpPr/>
                <p:nvPr/>
              </p:nvSpPr>
              <p:spPr>
                <a:xfrm flipV="1">
                  <a:off x="11921107" y="1202428"/>
                  <a:ext cx="164311" cy="6181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214" name="Rectangle 213">
              <a:extLst>
                <a:ext uri="{FF2B5EF4-FFF2-40B4-BE49-F238E27FC236}">
                  <a16:creationId xmlns:a16="http://schemas.microsoft.com/office/drawing/2014/main" id="{8E442EAE-BDD8-4B0B-9AFF-A3AD827A84D8}"/>
                </a:ext>
              </a:extLst>
            </p:cNvPr>
            <p:cNvSpPr/>
            <p:nvPr/>
          </p:nvSpPr>
          <p:spPr>
            <a:xfrm>
              <a:off x="8204287" y="4768777"/>
              <a:ext cx="3620670" cy="11060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3BBEDD0A-4910-455A-BE7B-22966782A618}"/>
                </a:ext>
              </a:extLst>
            </p:cNvPr>
            <p:cNvSpPr/>
            <p:nvPr/>
          </p:nvSpPr>
          <p:spPr>
            <a:xfrm>
              <a:off x="8348702" y="3846348"/>
              <a:ext cx="702845" cy="977732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2F366A-4484-4517-BCAD-33FAEF7F8EBE}"/>
                </a:ext>
              </a:extLst>
            </p:cNvPr>
            <p:cNvSpPr/>
            <p:nvPr/>
          </p:nvSpPr>
          <p:spPr>
            <a:xfrm flipH="1">
              <a:off x="8767264" y="4048702"/>
              <a:ext cx="551417" cy="767080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1557507B-24FE-4840-990C-C75D58E238F2}"/>
                </a:ext>
              </a:extLst>
            </p:cNvPr>
            <p:cNvSpPr/>
            <p:nvPr/>
          </p:nvSpPr>
          <p:spPr>
            <a:xfrm>
              <a:off x="9542201" y="3762718"/>
              <a:ext cx="756024" cy="1051710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1F46E659-C96B-4800-B885-0D2933FFFCB5}"/>
                </a:ext>
              </a:extLst>
            </p:cNvPr>
            <p:cNvSpPr/>
            <p:nvPr/>
          </p:nvSpPr>
          <p:spPr>
            <a:xfrm>
              <a:off x="9997743" y="4684899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2" name="Rectangle 411">
              <a:extLst>
                <a:ext uri="{FF2B5EF4-FFF2-40B4-BE49-F238E27FC236}">
                  <a16:creationId xmlns:a16="http://schemas.microsoft.com/office/drawing/2014/main" id="{14906CAE-C81E-4341-8D42-938CCF1109E6}"/>
                </a:ext>
              </a:extLst>
            </p:cNvPr>
            <p:cNvSpPr/>
            <p:nvPr/>
          </p:nvSpPr>
          <p:spPr>
            <a:xfrm>
              <a:off x="10140836" y="4683371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3" name="Rectangle 412">
              <a:extLst>
                <a:ext uri="{FF2B5EF4-FFF2-40B4-BE49-F238E27FC236}">
                  <a16:creationId xmlns:a16="http://schemas.microsoft.com/office/drawing/2014/main" id="{64165B22-975A-4228-895F-6024C87A81D7}"/>
                </a:ext>
              </a:extLst>
            </p:cNvPr>
            <p:cNvSpPr/>
            <p:nvPr/>
          </p:nvSpPr>
          <p:spPr>
            <a:xfrm>
              <a:off x="10283929" y="4681843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7CAFED08-52ED-4A47-B30F-A448C35E08B5}"/>
                </a:ext>
              </a:extLst>
            </p:cNvPr>
            <p:cNvSpPr/>
            <p:nvPr/>
          </p:nvSpPr>
          <p:spPr>
            <a:xfrm>
              <a:off x="10427022" y="4680315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5" name="Rectangle 414">
              <a:extLst>
                <a:ext uri="{FF2B5EF4-FFF2-40B4-BE49-F238E27FC236}">
                  <a16:creationId xmlns:a16="http://schemas.microsoft.com/office/drawing/2014/main" id="{B828B222-92F0-4D77-B2F9-10C822EB6322}"/>
                </a:ext>
              </a:extLst>
            </p:cNvPr>
            <p:cNvSpPr/>
            <p:nvPr/>
          </p:nvSpPr>
          <p:spPr>
            <a:xfrm>
              <a:off x="10570115" y="4678787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Rectangle 415">
              <a:extLst>
                <a:ext uri="{FF2B5EF4-FFF2-40B4-BE49-F238E27FC236}">
                  <a16:creationId xmlns:a16="http://schemas.microsoft.com/office/drawing/2014/main" id="{91DF6AFD-FC51-4088-AD39-25059546AD32}"/>
                </a:ext>
              </a:extLst>
            </p:cNvPr>
            <p:cNvSpPr/>
            <p:nvPr/>
          </p:nvSpPr>
          <p:spPr>
            <a:xfrm>
              <a:off x="10426902" y="4469200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Rectangle 416">
              <a:extLst>
                <a:ext uri="{FF2B5EF4-FFF2-40B4-BE49-F238E27FC236}">
                  <a16:creationId xmlns:a16="http://schemas.microsoft.com/office/drawing/2014/main" id="{E9545D1F-96E8-4F62-B0DA-688845F559C3}"/>
                </a:ext>
              </a:extLst>
            </p:cNvPr>
            <p:cNvSpPr/>
            <p:nvPr/>
          </p:nvSpPr>
          <p:spPr>
            <a:xfrm>
              <a:off x="10423971" y="4574649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8" name="Rectangle 417">
              <a:extLst>
                <a:ext uri="{FF2B5EF4-FFF2-40B4-BE49-F238E27FC236}">
                  <a16:creationId xmlns:a16="http://schemas.microsoft.com/office/drawing/2014/main" id="{6AB524B2-9CD8-449F-830B-C3AD855F7147}"/>
                </a:ext>
              </a:extLst>
            </p:cNvPr>
            <p:cNvSpPr/>
            <p:nvPr/>
          </p:nvSpPr>
          <p:spPr>
            <a:xfrm>
              <a:off x="10279601" y="4579646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9" name="Rectangle 418">
              <a:extLst>
                <a:ext uri="{FF2B5EF4-FFF2-40B4-BE49-F238E27FC236}">
                  <a16:creationId xmlns:a16="http://schemas.microsoft.com/office/drawing/2014/main" id="{F84D3409-3987-44EF-AF6B-7CACFE8CCC39}"/>
                </a:ext>
              </a:extLst>
            </p:cNvPr>
            <p:cNvSpPr/>
            <p:nvPr/>
          </p:nvSpPr>
          <p:spPr>
            <a:xfrm>
              <a:off x="10135231" y="4584643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E4ED8220-2FF8-4B70-ADFE-71719B44F6D6}"/>
                </a:ext>
              </a:extLst>
            </p:cNvPr>
            <p:cNvSpPr/>
            <p:nvPr/>
          </p:nvSpPr>
          <p:spPr>
            <a:xfrm>
              <a:off x="10278001" y="4475188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Rectangle 420">
              <a:extLst>
                <a:ext uri="{FF2B5EF4-FFF2-40B4-BE49-F238E27FC236}">
                  <a16:creationId xmlns:a16="http://schemas.microsoft.com/office/drawing/2014/main" id="{E66C8BB3-1263-4109-B14D-4380AD355B5A}"/>
                </a:ext>
              </a:extLst>
            </p:cNvPr>
            <p:cNvSpPr/>
            <p:nvPr/>
          </p:nvSpPr>
          <p:spPr>
            <a:xfrm>
              <a:off x="8872841" y="4575108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2" name="Rectangle 421">
              <a:extLst>
                <a:ext uri="{FF2B5EF4-FFF2-40B4-BE49-F238E27FC236}">
                  <a16:creationId xmlns:a16="http://schemas.microsoft.com/office/drawing/2014/main" id="{0BC18BAB-8253-4168-AE3C-5C002804A783}"/>
                </a:ext>
              </a:extLst>
            </p:cNvPr>
            <p:cNvSpPr/>
            <p:nvPr/>
          </p:nvSpPr>
          <p:spPr>
            <a:xfrm>
              <a:off x="8869910" y="4680557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Rectangle 422">
              <a:extLst>
                <a:ext uri="{FF2B5EF4-FFF2-40B4-BE49-F238E27FC236}">
                  <a16:creationId xmlns:a16="http://schemas.microsoft.com/office/drawing/2014/main" id="{136DDF4C-92FE-49CD-B6FC-F843F421CC2C}"/>
                </a:ext>
              </a:extLst>
            </p:cNvPr>
            <p:cNvSpPr/>
            <p:nvPr/>
          </p:nvSpPr>
          <p:spPr>
            <a:xfrm>
              <a:off x="8725540" y="4685554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Rectangle 423">
              <a:extLst>
                <a:ext uri="{FF2B5EF4-FFF2-40B4-BE49-F238E27FC236}">
                  <a16:creationId xmlns:a16="http://schemas.microsoft.com/office/drawing/2014/main" id="{4F93ACF1-73EF-4F24-8159-2326F545191B}"/>
                </a:ext>
              </a:extLst>
            </p:cNvPr>
            <p:cNvSpPr/>
            <p:nvPr/>
          </p:nvSpPr>
          <p:spPr>
            <a:xfrm>
              <a:off x="8723940" y="4581096"/>
              <a:ext cx="130243" cy="914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51" name="Arc 250">
            <a:extLst>
              <a:ext uri="{FF2B5EF4-FFF2-40B4-BE49-F238E27FC236}">
                <a16:creationId xmlns:a16="http://schemas.microsoft.com/office/drawing/2014/main" id="{277269DD-B396-41A3-870A-A60A36CC08AC}"/>
              </a:ext>
            </a:extLst>
          </p:cNvPr>
          <p:cNvSpPr/>
          <p:nvPr/>
        </p:nvSpPr>
        <p:spPr>
          <a:xfrm rot="217216">
            <a:off x="6411905" y="1651452"/>
            <a:ext cx="1754434" cy="1242406"/>
          </a:xfrm>
          <a:prstGeom prst="arc">
            <a:avLst>
              <a:gd name="adj1" fmla="val 10432376"/>
              <a:gd name="adj2" fmla="val 1587270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2" name="Arc 251">
            <a:extLst>
              <a:ext uri="{FF2B5EF4-FFF2-40B4-BE49-F238E27FC236}">
                <a16:creationId xmlns:a16="http://schemas.microsoft.com/office/drawing/2014/main" id="{F755DF4E-462A-4458-BC9F-660A29FEBF9F}"/>
              </a:ext>
            </a:extLst>
          </p:cNvPr>
          <p:cNvSpPr/>
          <p:nvPr/>
        </p:nvSpPr>
        <p:spPr>
          <a:xfrm rot="1543943">
            <a:off x="3986699" y="1873862"/>
            <a:ext cx="1195643" cy="846697"/>
          </a:xfrm>
          <a:prstGeom prst="arc">
            <a:avLst>
              <a:gd name="adj1" fmla="val 12049713"/>
              <a:gd name="adj2" fmla="val 0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1A26B00B-144E-4E15-A9FA-03A0BEFBA00E}"/>
              </a:ext>
            </a:extLst>
          </p:cNvPr>
          <p:cNvSpPr/>
          <p:nvPr/>
        </p:nvSpPr>
        <p:spPr>
          <a:xfrm>
            <a:off x="3618805" y="1669874"/>
            <a:ext cx="637756" cy="306768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6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55" name="Arc 254">
            <a:extLst>
              <a:ext uri="{FF2B5EF4-FFF2-40B4-BE49-F238E27FC236}">
                <a16:creationId xmlns:a16="http://schemas.microsoft.com/office/drawing/2014/main" id="{1314AD64-764A-4F44-89EC-68B67EBEF42A}"/>
              </a:ext>
            </a:extLst>
          </p:cNvPr>
          <p:cNvSpPr/>
          <p:nvPr/>
        </p:nvSpPr>
        <p:spPr>
          <a:xfrm rot="1543943">
            <a:off x="6977691" y="1839210"/>
            <a:ext cx="1195643" cy="950442"/>
          </a:xfrm>
          <a:prstGeom prst="arc">
            <a:avLst>
              <a:gd name="adj1" fmla="val 11269560"/>
              <a:gd name="adj2" fmla="val 18911863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AA84C133-00CD-4344-B305-5B780D5F758A}"/>
              </a:ext>
            </a:extLst>
          </p:cNvPr>
          <p:cNvSpPr/>
          <p:nvPr/>
        </p:nvSpPr>
        <p:spPr>
          <a:xfrm flipH="1">
            <a:off x="7867249" y="1739287"/>
            <a:ext cx="637756" cy="306768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6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57" name="Arc 256">
            <a:extLst>
              <a:ext uri="{FF2B5EF4-FFF2-40B4-BE49-F238E27FC236}">
                <a16:creationId xmlns:a16="http://schemas.microsoft.com/office/drawing/2014/main" id="{2016783D-761D-4940-B5AB-4E0A0E3DE89A}"/>
              </a:ext>
            </a:extLst>
          </p:cNvPr>
          <p:cNvSpPr/>
          <p:nvPr/>
        </p:nvSpPr>
        <p:spPr>
          <a:xfrm rot="912183" flipH="1">
            <a:off x="4326442" y="1285435"/>
            <a:ext cx="1754434" cy="1242406"/>
          </a:xfrm>
          <a:prstGeom prst="arc">
            <a:avLst>
              <a:gd name="adj1" fmla="val 10432376"/>
              <a:gd name="adj2" fmla="val 15872702"/>
            </a:avLst>
          </a:prstGeom>
          <a:ln w="12700">
            <a:solidFill>
              <a:schemeClr val="accent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6F503CC9-147E-4785-91A6-03E18B0FE00C}"/>
              </a:ext>
            </a:extLst>
          </p:cNvPr>
          <p:cNvGrpSpPr/>
          <p:nvPr/>
        </p:nvGrpSpPr>
        <p:grpSpPr>
          <a:xfrm>
            <a:off x="4232131" y="2874467"/>
            <a:ext cx="3704021" cy="1156040"/>
            <a:chOff x="4366684" y="2926127"/>
            <a:chExt cx="3278335" cy="2571063"/>
          </a:xfrm>
        </p:grpSpPr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DD92D0BF-FEE5-4F8E-8B4B-119FD573CA6D}"/>
                </a:ext>
              </a:extLst>
            </p:cNvPr>
            <p:cNvSpPr/>
            <p:nvPr/>
          </p:nvSpPr>
          <p:spPr>
            <a:xfrm>
              <a:off x="4744501" y="2926994"/>
              <a:ext cx="72212" cy="2394576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15F68736-1823-43BF-8B7C-5E0D3E1C8EFC}"/>
                </a:ext>
              </a:extLst>
            </p:cNvPr>
            <p:cNvSpPr/>
            <p:nvPr/>
          </p:nvSpPr>
          <p:spPr>
            <a:xfrm>
              <a:off x="4676621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0CE2482-32C1-489C-9067-C63FF4A7DD96}"/>
                </a:ext>
              </a:extLst>
            </p:cNvPr>
            <p:cNvSpPr/>
            <p:nvPr/>
          </p:nvSpPr>
          <p:spPr>
            <a:xfrm>
              <a:off x="5706626" y="2927282"/>
              <a:ext cx="109764" cy="2394576"/>
            </a:xfrm>
            <a:custGeom>
              <a:avLst/>
              <a:gdLst>
                <a:gd name="connsiteX0" fmla="*/ 0 w 292813"/>
                <a:gd name="connsiteY0" fmla="*/ 639258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97091" y="0"/>
                    <a:pt x="194952" y="0"/>
                    <a:pt x="295125" y="0"/>
                  </a:cubicBezTo>
                  <a:cubicBezTo>
                    <a:pt x="295125" y="2130603"/>
                    <a:pt x="295125" y="4259666"/>
                    <a:pt x="295125" y="639258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FDA3A9-C927-4981-A314-0E8335490F77}"/>
                </a:ext>
              </a:extLst>
            </p:cNvPr>
            <p:cNvSpPr/>
            <p:nvPr/>
          </p:nvSpPr>
          <p:spPr>
            <a:xfrm>
              <a:off x="5022376" y="2926994"/>
              <a:ext cx="75101" cy="2394576"/>
            </a:xfrm>
            <a:custGeom>
              <a:avLst/>
              <a:gdLst>
                <a:gd name="connsiteX0" fmla="*/ 0 w 200346"/>
                <a:gd name="connsiteY0" fmla="*/ 6392581 h 6387957"/>
                <a:gd name="connsiteX1" fmla="*/ 0 w 200346"/>
                <a:gd name="connsiteY1" fmla="*/ 0 h 6387957"/>
                <a:gd name="connsiteX2" fmla="*/ 201117 w 200346"/>
                <a:gd name="connsiteY2" fmla="*/ 0 h 6387957"/>
                <a:gd name="connsiteX3" fmla="*/ 201117 w 200346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46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3307" y="0"/>
                    <a:pt x="201117" y="0"/>
                  </a:cubicBezTo>
                  <a:cubicBezTo>
                    <a:pt x="201117" y="2131374"/>
                    <a:pt x="201117" y="4260437"/>
                    <a:pt x="201117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1A1ECB4-9A2D-489F-A403-68432F406C59}"/>
                </a:ext>
              </a:extLst>
            </p:cNvPr>
            <p:cNvSpPr/>
            <p:nvPr/>
          </p:nvSpPr>
          <p:spPr>
            <a:xfrm>
              <a:off x="4877829" y="2926994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60437"/>
                    <a:pt x="19880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A90CEB0-CF1B-473E-AC80-D287C978B8EB}"/>
                </a:ext>
              </a:extLst>
            </p:cNvPr>
            <p:cNvSpPr/>
            <p:nvPr/>
          </p:nvSpPr>
          <p:spPr>
            <a:xfrm>
              <a:off x="4559765" y="2926994"/>
              <a:ext cx="72212" cy="2394576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775CE2AD-EB1E-4C4E-B065-80051BD34D14}"/>
                </a:ext>
              </a:extLst>
            </p:cNvPr>
            <p:cNvSpPr/>
            <p:nvPr/>
          </p:nvSpPr>
          <p:spPr>
            <a:xfrm>
              <a:off x="4433987" y="2926705"/>
              <a:ext cx="37550" cy="2567886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4716"/>
                    <a:pt x="103255" y="456789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39F3825-2CD6-4D7D-B343-3127AF5177D1}"/>
                </a:ext>
              </a:extLst>
            </p:cNvPr>
            <p:cNvSpPr/>
            <p:nvPr/>
          </p:nvSpPr>
          <p:spPr>
            <a:xfrm>
              <a:off x="4366684" y="2927282"/>
              <a:ext cx="37550" cy="2567886"/>
            </a:xfrm>
            <a:custGeom>
              <a:avLst/>
              <a:gdLst>
                <a:gd name="connsiteX0" fmla="*/ 0 w 100173"/>
                <a:gd name="connsiteY0" fmla="*/ 685414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148"/>
                  </a:moveTo>
                  <a:cubicBezTo>
                    <a:pt x="0" y="4569432"/>
                    <a:pt x="0" y="2286257"/>
                    <a:pt x="0" y="0"/>
                  </a:cubicBezTo>
                  <a:cubicBezTo>
                    <a:pt x="33905" y="0"/>
                    <a:pt x="67809" y="0"/>
                    <a:pt x="103255" y="0"/>
                  </a:cubicBezTo>
                  <a:cubicBezTo>
                    <a:pt x="103255" y="2285486"/>
                    <a:pt x="103255" y="456866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17F8FE64-CDBA-4722-804D-097CF1C3E629}"/>
                </a:ext>
              </a:extLst>
            </p:cNvPr>
            <p:cNvSpPr/>
            <p:nvPr/>
          </p:nvSpPr>
          <p:spPr>
            <a:xfrm>
              <a:off x="5957386" y="2926705"/>
              <a:ext cx="37550" cy="2567886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3945"/>
                    <a:pt x="103255" y="456789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0C0BBC1B-3667-4313-9E7F-53CCD675BC12}"/>
                </a:ext>
              </a:extLst>
            </p:cNvPr>
            <p:cNvSpPr/>
            <p:nvPr/>
          </p:nvSpPr>
          <p:spPr>
            <a:xfrm>
              <a:off x="6024689" y="2926127"/>
              <a:ext cx="37550" cy="2567886"/>
            </a:xfrm>
            <a:custGeom>
              <a:avLst/>
              <a:gdLst>
                <a:gd name="connsiteX0" fmla="*/ 0 w 100173"/>
                <a:gd name="connsiteY0" fmla="*/ 6857230 h 6850294"/>
                <a:gd name="connsiteX1" fmla="*/ 0 w 100173"/>
                <a:gd name="connsiteY1" fmla="*/ 0 h 6850294"/>
                <a:gd name="connsiteX2" fmla="*/ 52398 w 100173"/>
                <a:gd name="connsiteY2" fmla="*/ 0 h 6850294"/>
                <a:gd name="connsiteX3" fmla="*/ 103255 w 100173"/>
                <a:gd name="connsiteY3" fmla="*/ 0 h 6850294"/>
                <a:gd name="connsiteX4" fmla="*/ 103255 w 100173"/>
                <a:gd name="connsiteY4" fmla="*/ 6857230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850294">
                  <a:moveTo>
                    <a:pt x="0" y="6857230"/>
                  </a:moveTo>
                  <a:cubicBezTo>
                    <a:pt x="0" y="4572514"/>
                    <a:pt x="0" y="2288569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287798"/>
                    <a:pt x="103255" y="4571743"/>
                    <a:pt x="103255" y="6857230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14C79AB-A936-4D52-A625-026469B14399}"/>
                </a:ext>
              </a:extLst>
            </p:cNvPr>
            <p:cNvSpPr/>
            <p:nvPr/>
          </p:nvSpPr>
          <p:spPr>
            <a:xfrm>
              <a:off x="5890084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1714 w 100173"/>
                <a:gd name="connsiteY2" fmla="*/ 0 h 6387957"/>
                <a:gd name="connsiteX3" fmla="*/ 101714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33904" y="0"/>
                    <a:pt x="67039" y="0"/>
                    <a:pt x="101714" y="0"/>
                  </a:cubicBezTo>
                  <a:cubicBezTo>
                    <a:pt x="101714" y="2130603"/>
                    <a:pt x="101714" y="4260437"/>
                    <a:pt x="101714" y="639258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191A941-607A-49D9-86B8-08383C7E628A}"/>
                </a:ext>
              </a:extLst>
            </p:cNvPr>
            <p:cNvSpPr/>
            <p:nvPr/>
          </p:nvSpPr>
          <p:spPr>
            <a:xfrm>
              <a:off x="6091991" y="2926994"/>
              <a:ext cx="37550" cy="2394576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1978"/>
                    <a:pt x="0" y="213291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1374"/>
                    <a:pt x="103255" y="4261207"/>
                    <a:pt x="103255" y="639335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3AE52E9-A164-4F63-AE64-5B7EA71756D8}"/>
                </a:ext>
              </a:extLst>
            </p:cNvPr>
            <p:cNvSpPr/>
            <p:nvPr/>
          </p:nvSpPr>
          <p:spPr>
            <a:xfrm>
              <a:off x="7139759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EE38055-CE9F-4D00-B914-687D12689D85}"/>
                </a:ext>
              </a:extLst>
            </p:cNvPr>
            <p:cNvSpPr/>
            <p:nvPr/>
          </p:nvSpPr>
          <p:spPr>
            <a:xfrm>
              <a:off x="7280788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FEB0EC1E-E411-49E8-BC38-F2CDC3E3CDFD}"/>
                </a:ext>
              </a:extLst>
            </p:cNvPr>
            <p:cNvSpPr/>
            <p:nvPr/>
          </p:nvSpPr>
          <p:spPr>
            <a:xfrm>
              <a:off x="7349773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99402" y="0"/>
                    <a:pt x="195722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EAA52EA-F768-44B5-88AB-31A8885E91E3}"/>
                </a:ext>
              </a:extLst>
            </p:cNvPr>
            <p:cNvSpPr/>
            <p:nvPr/>
          </p:nvSpPr>
          <p:spPr>
            <a:xfrm>
              <a:off x="7548511" y="2927282"/>
              <a:ext cx="41911" cy="2569908"/>
            </a:xfrm>
            <a:custGeom>
              <a:avLst/>
              <a:gdLst>
                <a:gd name="connsiteX0" fmla="*/ 0 w 115584"/>
                <a:gd name="connsiteY0" fmla="*/ 6753975 h 6850294"/>
                <a:gd name="connsiteX1" fmla="*/ 13099 w 115584"/>
                <a:gd name="connsiteY1" fmla="*/ 0 h 6850294"/>
                <a:gd name="connsiteX2" fmla="*/ 118666 w 115584"/>
                <a:gd name="connsiteY2" fmla="*/ 0 h 6850294"/>
                <a:gd name="connsiteX3" fmla="*/ 118666 w 115584"/>
                <a:gd name="connsiteY3" fmla="*/ 6855688 h 6850294"/>
                <a:gd name="connsiteX0" fmla="*/ 0 w 111805"/>
                <a:gd name="connsiteY0" fmla="*/ 6836322 h 6855688"/>
                <a:gd name="connsiteX1" fmla="*/ 6237 w 111805"/>
                <a:gd name="connsiteY1" fmla="*/ 0 h 6855688"/>
                <a:gd name="connsiteX2" fmla="*/ 111804 w 111805"/>
                <a:gd name="connsiteY2" fmla="*/ 0 h 6855688"/>
                <a:gd name="connsiteX3" fmla="*/ 111804 w 111805"/>
                <a:gd name="connsiteY3" fmla="*/ 6855688 h 6855688"/>
                <a:gd name="connsiteX0" fmla="*/ 0 w 111804"/>
                <a:gd name="connsiteY0" fmla="*/ 6853478 h 6855688"/>
                <a:gd name="connsiteX1" fmla="*/ 6237 w 111804"/>
                <a:gd name="connsiteY1" fmla="*/ 0 h 6855688"/>
                <a:gd name="connsiteX2" fmla="*/ 111804 w 111804"/>
                <a:gd name="connsiteY2" fmla="*/ 0 h 6855688"/>
                <a:gd name="connsiteX3" fmla="*/ 111804 w 111804"/>
                <a:gd name="connsiteY3" fmla="*/ 6855688 h 685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04" h="6855688">
                  <a:moveTo>
                    <a:pt x="0" y="6853478"/>
                  </a:moveTo>
                  <a:cubicBezTo>
                    <a:pt x="14640" y="4603437"/>
                    <a:pt x="3155" y="2253123"/>
                    <a:pt x="6237" y="0"/>
                  </a:cubicBezTo>
                  <a:lnTo>
                    <a:pt x="111804" y="0"/>
                  </a:lnTo>
                  <a:lnTo>
                    <a:pt x="111804" y="6855688"/>
                  </a:ln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C455328A-DCEE-410D-BA26-ADA3D0069DD4}"/>
                </a:ext>
              </a:extLst>
            </p:cNvPr>
            <p:cNvSpPr/>
            <p:nvPr/>
          </p:nvSpPr>
          <p:spPr>
            <a:xfrm>
              <a:off x="7485249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0B733C93-19EF-4DDA-B2CD-AB9CECDF991C}"/>
                </a:ext>
              </a:extLst>
            </p:cNvPr>
            <p:cNvSpPr/>
            <p:nvPr/>
          </p:nvSpPr>
          <p:spPr>
            <a:xfrm>
              <a:off x="7616134" y="2926994"/>
              <a:ext cx="28885" cy="2567886"/>
            </a:xfrm>
            <a:custGeom>
              <a:avLst/>
              <a:gdLst>
                <a:gd name="connsiteX0" fmla="*/ 0 w 77056"/>
                <a:gd name="connsiteY0" fmla="*/ 6854918 h 6850294"/>
                <a:gd name="connsiteX1" fmla="*/ 0 w 77056"/>
                <a:gd name="connsiteY1" fmla="*/ 0 h 6850294"/>
                <a:gd name="connsiteX2" fmla="*/ 78597 w 77056"/>
                <a:gd name="connsiteY2" fmla="*/ 0 h 6850294"/>
                <a:gd name="connsiteX3" fmla="*/ 78597 w 77056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56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25428" y="0"/>
                    <a:pt x="50087" y="0"/>
                    <a:pt x="78597" y="0"/>
                  </a:cubicBezTo>
                  <a:cubicBezTo>
                    <a:pt x="78597" y="2283175"/>
                    <a:pt x="78597" y="4566350"/>
                    <a:pt x="78597" y="6854918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F2CA48E9-700A-4586-8107-9FC3DAB60680}"/>
                </a:ext>
              </a:extLst>
            </p:cNvPr>
            <p:cNvSpPr/>
            <p:nvPr/>
          </p:nvSpPr>
          <p:spPr>
            <a:xfrm>
              <a:off x="6838507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450D6B9-B93B-401C-BCCB-F5DF29D7E070}"/>
                </a:ext>
              </a:extLst>
            </p:cNvPr>
            <p:cNvSpPr/>
            <p:nvPr/>
          </p:nvSpPr>
          <p:spPr>
            <a:xfrm>
              <a:off x="6980994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0603"/>
                    <a:pt x="103255" y="4258895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73123BC4-CD10-48E2-BFB3-7F70917C55D6}"/>
                </a:ext>
              </a:extLst>
            </p:cNvPr>
            <p:cNvSpPr/>
            <p:nvPr/>
          </p:nvSpPr>
          <p:spPr>
            <a:xfrm>
              <a:off x="7065051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0603"/>
                    <a:pt x="103255" y="4258895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FF37F95-C2E6-4015-BB73-82D71F8A1E2B}"/>
                </a:ext>
              </a:extLst>
            </p:cNvPr>
            <p:cNvSpPr/>
            <p:nvPr/>
          </p:nvSpPr>
          <p:spPr>
            <a:xfrm>
              <a:off x="6754449" y="2926127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5" y="0"/>
                    <a:pt x="67810" y="0"/>
                    <a:pt x="103255" y="0"/>
                  </a:cubicBezTo>
                  <a:cubicBezTo>
                    <a:pt x="103255" y="2131374"/>
                    <a:pt x="103255" y="426043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04A8134-7BD8-4BB2-92CD-BC6C1B666B2D}"/>
                </a:ext>
              </a:extLst>
            </p:cNvPr>
            <p:cNvSpPr/>
            <p:nvPr/>
          </p:nvSpPr>
          <p:spPr>
            <a:xfrm>
              <a:off x="6334914" y="2927282"/>
              <a:ext cx="37550" cy="2394576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2748"/>
                    <a:pt x="0" y="213291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1374"/>
                    <a:pt x="103255" y="4260436"/>
                    <a:pt x="103255" y="639335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58B22BD-4C0C-4AAF-90D5-C5F7E6FC370B}"/>
                </a:ext>
              </a:extLst>
            </p:cNvPr>
            <p:cNvSpPr/>
            <p:nvPr/>
          </p:nvSpPr>
          <p:spPr>
            <a:xfrm>
              <a:off x="6159871" y="2926127"/>
              <a:ext cx="37550" cy="2397464"/>
            </a:xfrm>
            <a:custGeom>
              <a:avLst/>
              <a:gdLst>
                <a:gd name="connsiteX0" fmla="*/ 0 w 100173"/>
                <a:gd name="connsiteY0" fmla="*/ 6395663 h 6395662"/>
                <a:gd name="connsiteX1" fmla="*/ 0 w 100173"/>
                <a:gd name="connsiteY1" fmla="*/ 0 h 6395662"/>
                <a:gd name="connsiteX2" fmla="*/ 52398 w 100173"/>
                <a:gd name="connsiteY2" fmla="*/ 0 h 6395662"/>
                <a:gd name="connsiteX3" fmla="*/ 103255 w 100173"/>
                <a:gd name="connsiteY3" fmla="*/ 0 h 6395662"/>
                <a:gd name="connsiteX4" fmla="*/ 103255 w 100173"/>
                <a:gd name="connsiteY4" fmla="*/ 6395663 h 639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395662">
                  <a:moveTo>
                    <a:pt x="0" y="6395663"/>
                  </a:moveTo>
                  <a:cubicBezTo>
                    <a:pt x="0" y="4265060"/>
                    <a:pt x="0" y="2135227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132915"/>
                    <a:pt x="103255" y="4261977"/>
                    <a:pt x="103255" y="6395663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58B4F8B3-E98A-455E-847C-D3EECCD296EE}"/>
                </a:ext>
              </a:extLst>
            </p:cNvPr>
            <p:cNvSpPr/>
            <p:nvPr/>
          </p:nvSpPr>
          <p:spPr>
            <a:xfrm>
              <a:off x="6231712" y="2926127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1CF4154-07B0-4E0C-B904-223269B9CDE8}"/>
                </a:ext>
              </a:extLst>
            </p:cNvPr>
            <p:cNvSpPr/>
            <p:nvPr/>
          </p:nvSpPr>
          <p:spPr>
            <a:xfrm>
              <a:off x="6598401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D22D180F-FB50-4260-AABC-FC6AEDA42E34}"/>
                </a:ext>
              </a:extLst>
            </p:cNvPr>
            <p:cNvSpPr/>
            <p:nvPr/>
          </p:nvSpPr>
          <p:spPr>
            <a:xfrm>
              <a:off x="6680669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5" y="0"/>
                    <a:pt x="67810" y="0"/>
                    <a:pt x="103255" y="0"/>
                  </a:cubicBezTo>
                  <a:cubicBezTo>
                    <a:pt x="103255" y="2131374"/>
                    <a:pt x="103255" y="4260436"/>
                    <a:pt x="10325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DF2F1A03-9469-469E-AD14-BF151A7596AB}"/>
                </a:ext>
              </a:extLst>
            </p:cNvPr>
            <p:cNvSpPr/>
            <p:nvPr/>
          </p:nvSpPr>
          <p:spPr>
            <a:xfrm>
              <a:off x="6516134" y="2927282"/>
              <a:ext cx="37550" cy="2394576"/>
            </a:xfrm>
            <a:custGeom>
              <a:avLst/>
              <a:gdLst>
                <a:gd name="connsiteX0" fmla="*/ 0 w 100173"/>
                <a:gd name="connsiteY0" fmla="*/ 639181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181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181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134" y="0"/>
                    <a:pt x="67039" y="0"/>
                    <a:pt x="103255" y="0"/>
                  </a:cubicBezTo>
                  <a:cubicBezTo>
                    <a:pt x="103255" y="2130603"/>
                    <a:pt x="103255" y="4260436"/>
                    <a:pt x="103255" y="639181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630C142B-978F-413F-B2C3-92715A5E301C}"/>
                </a:ext>
              </a:extLst>
            </p:cNvPr>
            <p:cNvSpPr/>
            <p:nvPr/>
          </p:nvSpPr>
          <p:spPr>
            <a:xfrm>
              <a:off x="6399205" y="2927282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3FB55C14-178E-45B3-B627-906B5818B83B}"/>
                </a:ext>
              </a:extLst>
            </p:cNvPr>
            <p:cNvSpPr/>
            <p:nvPr/>
          </p:nvSpPr>
          <p:spPr>
            <a:xfrm>
              <a:off x="5237391" y="2926127"/>
              <a:ext cx="144425" cy="2394576"/>
            </a:xfrm>
            <a:custGeom>
              <a:avLst/>
              <a:gdLst>
                <a:gd name="connsiteX0" fmla="*/ 0 w 385280"/>
                <a:gd name="connsiteY0" fmla="*/ 6393351 h 6387957"/>
                <a:gd name="connsiteX1" fmla="*/ 0 w 385280"/>
                <a:gd name="connsiteY1" fmla="*/ 0 h 6387957"/>
                <a:gd name="connsiteX2" fmla="*/ 387593 w 385280"/>
                <a:gd name="connsiteY2" fmla="*/ 0 h 6387957"/>
                <a:gd name="connsiteX3" fmla="*/ 387593 w 38528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280" h="6387957">
                  <a:moveTo>
                    <a:pt x="0" y="639335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128684" y="0"/>
                    <a:pt x="256597" y="0"/>
                    <a:pt x="387593" y="0"/>
                  </a:cubicBezTo>
                  <a:cubicBezTo>
                    <a:pt x="387593" y="2130603"/>
                    <a:pt x="387593" y="4261207"/>
                    <a:pt x="387593" y="639335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7A98972D-2737-4ED9-B80C-A227894E4F7B}"/>
                </a:ext>
              </a:extLst>
            </p:cNvPr>
            <p:cNvSpPr/>
            <p:nvPr/>
          </p:nvSpPr>
          <p:spPr>
            <a:xfrm>
              <a:off x="5123269" y="2926994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59666"/>
                    <a:pt x="19880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D144A6-2ED0-44DA-8B14-6DA2AA2CB8E2}"/>
                </a:ext>
              </a:extLst>
            </p:cNvPr>
            <p:cNvSpPr/>
            <p:nvPr/>
          </p:nvSpPr>
          <p:spPr>
            <a:xfrm>
              <a:off x="5611343" y="2927282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0FB667A5-4143-4A94-A51B-F5F79440A529}"/>
                </a:ext>
              </a:extLst>
            </p:cNvPr>
            <p:cNvSpPr/>
            <p:nvPr/>
          </p:nvSpPr>
          <p:spPr>
            <a:xfrm>
              <a:off x="5407259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10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E31229FC-3014-4ED9-9209-B4C0A62827CD}"/>
                </a:ext>
              </a:extLst>
            </p:cNvPr>
            <p:cNvSpPr/>
            <p:nvPr/>
          </p:nvSpPr>
          <p:spPr>
            <a:xfrm>
              <a:off x="5470252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CF023D32-B85F-46BF-8415-28BCCFB6EB7A}"/>
                </a:ext>
              </a:extLst>
            </p:cNvPr>
            <p:cNvSpPr/>
            <p:nvPr/>
          </p:nvSpPr>
          <p:spPr>
            <a:xfrm>
              <a:off x="5533244" y="2926127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1CB42F0B-33C9-44F6-BAD1-91ADC89930EF}"/>
              </a:ext>
            </a:extLst>
          </p:cNvPr>
          <p:cNvGrpSpPr/>
          <p:nvPr/>
        </p:nvGrpSpPr>
        <p:grpSpPr>
          <a:xfrm>
            <a:off x="3401010" y="2064737"/>
            <a:ext cx="2803259" cy="913008"/>
            <a:chOff x="342804" y="1541415"/>
            <a:chExt cx="9509699" cy="3097260"/>
          </a:xfrm>
          <a:scene3d>
            <a:camera prst="perspectiveContrastingRightFacing" fov="6900000">
              <a:rot lat="665717" lon="18654383" rev="20857729"/>
            </a:camera>
            <a:lightRig rig="threePt" dir="t"/>
          </a:scene3d>
        </p:grpSpPr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931C48-309C-4BBF-9120-ECA7CB6C6455}"/>
                </a:ext>
              </a:extLst>
            </p:cNvPr>
            <p:cNvSpPr/>
            <p:nvPr/>
          </p:nvSpPr>
          <p:spPr>
            <a:xfrm>
              <a:off x="6567993" y="1819126"/>
              <a:ext cx="134121" cy="640802"/>
            </a:xfrm>
            <a:custGeom>
              <a:avLst/>
              <a:gdLst>
                <a:gd name="connsiteX0" fmla="*/ 173355 w 171450"/>
                <a:gd name="connsiteY0" fmla="*/ 763928 h 819150"/>
                <a:gd name="connsiteX1" fmla="*/ 136207 w 171450"/>
                <a:gd name="connsiteY1" fmla="*/ 821078 h 819150"/>
                <a:gd name="connsiteX2" fmla="*/ 113348 w 171450"/>
                <a:gd name="connsiteY2" fmla="*/ 763928 h 819150"/>
                <a:gd name="connsiteX3" fmla="*/ 115252 w 171450"/>
                <a:gd name="connsiteY3" fmla="*/ 374356 h 819150"/>
                <a:gd name="connsiteX4" fmla="*/ 81915 w 171450"/>
                <a:gd name="connsiteY4" fmla="*/ 343876 h 819150"/>
                <a:gd name="connsiteX5" fmla="*/ 15240 w 171450"/>
                <a:gd name="connsiteY5" fmla="*/ 343876 h 819150"/>
                <a:gd name="connsiteX6" fmla="*/ 0 w 171450"/>
                <a:gd name="connsiteY6" fmla="*/ 329588 h 819150"/>
                <a:gd name="connsiteX7" fmla="*/ 16193 w 171450"/>
                <a:gd name="connsiteY7" fmla="*/ 318158 h 819150"/>
                <a:gd name="connsiteX8" fmla="*/ 59055 w 171450"/>
                <a:gd name="connsiteY8" fmla="*/ 318158 h 819150"/>
                <a:gd name="connsiteX9" fmla="*/ 116205 w 171450"/>
                <a:gd name="connsiteY9" fmla="*/ 261961 h 819150"/>
                <a:gd name="connsiteX10" fmla="*/ 58102 w 171450"/>
                <a:gd name="connsiteY10" fmla="*/ 206716 h 819150"/>
                <a:gd name="connsiteX11" fmla="*/ 20002 w 171450"/>
                <a:gd name="connsiteY11" fmla="*/ 206716 h 819150"/>
                <a:gd name="connsiteX12" fmla="*/ 952 w 171450"/>
                <a:gd name="connsiteY12" fmla="*/ 192428 h 819150"/>
                <a:gd name="connsiteX13" fmla="*/ 20002 w 171450"/>
                <a:gd name="connsiteY13" fmla="*/ 182903 h 819150"/>
                <a:gd name="connsiteX14" fmla="*/ 29527 w 171450"/>
                <a:gd name="connsiteY14" fmla="*/ 182903 h 819150"/>
                <a:gd name="connsiteX15" fmla="*/ 114300 w 171450"/>
                <a:gd name="connsiteY15" fmla="*/ 95273 h 819150"/>
                <a:gd name="connsiteX16" fmla="*/ 114300 w 171450"/>
                <a:gd name="connsiteY16" fmla="*/ 47648 h 819150"/>
                <a:gd name="connsiteX17" fmla="*/ 143827 w 171450"/>
                <a:gd name="connsiteY17" fmla="*/ 23 h 819150"/>
                <a:gd name="connsiteX18" fmla="*/ 170498 w 171450"/>
                <a:gd name="connsiteY18" fmla="*/ 50506 h 819150"/>
                <a:gd name="connsiteX19" fmla="*/ 173355 w 171450"/>
                <a:gd name="connsiteY19" fmla="*/ 76392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450" h="819150">
                  <a:moveTo>
                    <a:pt x="173355" y="763928"/>
                  </a:moveTo>
                  <a:cubicBezTo>
                    <a:pt x="167640" y="786788"/>
                    <a:pt x="187643" y="828698"/>
                    <a:pt x="136207" y="821078"/>
                  </a:cubicBezTo>
                  <a:cubicBezTo>
                    <a:pt x="98107" y="815363"/>
                    <a:pt x="122873" y="782026"/>
                    <a:pt x="113348" y="763928"/>
                  </a:cubicBezTo>
                  <a:cubicBezTo>
                    <a:pt x="113348" y="634388"/>
                    <a:pt x="113348" y="503896"/>
                    <a:pt x="115252" y="374356"/>
                  </a:cubicBezTo>
                  <a:cubicBezTo>
                    <a:pt x="115252" y="346733"/>
                    <a:pt x="104775" y="342923"/>
                    <a:pt x="81915" y="343876"/>
                  </a:cubicBezTo>
                  <a:cubicBezTo>
                    <a:pt x="60007" y="344828"/>
                    <a:pt x="37148" y="343876"/>
                    <a:pt x="15240" y="343876"/>
                  </a:cubicBezTo>
                  <a:cubicBezTo>
                    <a:pt x="5715" y="343876"/>
                    <a:pt x="0" y="339113"/>
                    <a:pt x="0" y="329588"/>
                  </a:cubicBezTo>
                  <a:cubicBezTo>
                    <a:pt x="0" y="318158"/>
                    <a:pt x="8573" y="318158"/>
                    <a:pt x="16193" y="318158"/>
                  </a:cubicBezTo>
                  <a:cubicBezTo>
                    <a:pt x="30480" y="318158"/>
                    <a:pt x="44768" y="316253"/>
                    <a:pt x="59055" y="318158"/>
                  </a:cubicBezTo>
                  <a:cubicBezTo>
                    <a:pt x="105727" y="326731"/>
                    <a:pt x="115252" y="307681"/>
                    <a:pt x="116205" y="261961"/>
                  </a:cubicBezTo>
                  <a:cubicBezTo>
                    <a:pt x="117157" y="214336"/>
                    <a:pt x="102870" y="199096"/>
                    <a:pt x="58102" y="206716"/>
                  </a:cubicBezTo>
                  <a:cubicBezTo>
                    <a:pt x="45720" y="208621"/>
                    <a:pt x="32385" y="206716"/>
                    <a:pt x="20002" y="206716"/>
                  </a:cubicBezTo>
                  <a:cubicBezTo>
                    <a:pt x="10477" y="206716"/>
                    <a:pt x="0" y="205763"/>
                    <a:pt x="952" y="192428"/>
                  </a:cubicBezTo>
                  <a:cubicBezTo>
                    <a:pt x="1905" y="181951"/>
                    <a:pt x="12382" y="183856"/>
                    <a:pt x="20002" y="182903"/>
                  </a:cubicBezTo>
                  <a:cubicBezTo>
                    <a:pt x="22860" y="182903"/>
                    <a:pt x="26670" y="182903"/>
                    <a:pt x="29527" y="182903"/>
                  </a:cubicBezTo>
                  <a:cubicBezTo>
                    <a:pt x="114300" y="179093"/>
                    <a:pt x="114300" y="179093"/>
                    <a:pt x="114300" y="95273"/>
                  </a:cubicBezTo>
                  <a:cubicBezTo>
                    <a:pt x="114300" y="79081"/>
                    <a:pt x="113348" y="63841"/>
                    <a:pt x="114300" y="47648"/>
                  </a:cubicBezTo>
                  <a:cubicBezTo>
                    <a:pt x="116205" y="27646"/>
                    <a:pt x="100013" y="-929"/>
                    <a:pt x="143827" y="23"/>
                  </a:cubicBezTo>
                  <a:cubicBezTo>
                    <a:pt x="188595" y="976"/>
                    <a:pt x="170498" y="32408"/>
                    <a:pt x="170498" y="50506"/>
                  </a:cubicBezTo>
                  <a:cubicBezTo>
                    <a:pt x="172402" y="288631"/>
                    <a:pt x="172402" y="525803"/>
                    <a:pt x="173355" y="76392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AC691A95-AF17-4EFC-8CDD-690177C8555F}"/>
                </a:ext>
              </a:extLst>
            </p:cNvPr>
            <p:cNvSpPr/>
            <p:nvPr/>
          </p:nvSpPr>
          <p:spPr>
            <a:xfrm>
              <a:off x="8661003" y="1992732"/>
              <a:ext cx="44706" cy="715315"/>
            </a:xfrm>
            <a:custGeom>
              <a:avLst/>
              <a:gdLst>
                <a:gd name="connsiteX0" fmla="*/ 60997 w 57150"/>
                <a:gd name="connsiteY0" fmla="*/ 827752 h 914400"/>
                <a:gd name="connsiteX1" fmla="*/ 60043 w 57150"/>
                <a:gd name="connsiteY1" fmla="*/ 888713 h 914400"/>
                <a:gd name="connsiteX2" fmla="*/ 30516 w 57150"/>
                <a:gd name="connsiteY2" fmla="*/ 915383 h 914400"/>
                <a:gd name="connsiteX3" fmla="*/ 1941 w 57150"/>
                <a:gd name="connsiteY3" fmla="*/ 888713 h 914400"/>
                <a:gd name="connsiteX4" fmla="*/ 37 w 57150"/>
                <a:gd name="connsiteY4" fmla="*/ 827752 h 914400"/>
                <a:gd name="connsiteX5" fmla="*/ 989 w 57150"/>
                <a:gd name="connsiteY5" fmla="*/ 38130 h 914400"/>
                <a:gd name="connsiteX6" fmla="*/ 25754 w 57150"/>
                <a:gd name="connsiteY6" fmla="*/ 30 h 914400"/>
                <a:gd name="connsiteX7" fmla="*/ 60043 w 57150"/>
                <a:gd name="connsiteY7" fmla="*/ 34320 h 914400"/>
                <a:gd name="connsiteX8" fmla="*/ 59091 w 57150"/>
                <a:gd name="connsiteY8" fmla="*/ 458183 h 914400"/>
                <a:gd name="connsiteX9" fmla="*/ 60997 w 57150"/>
                <a:gd name="connsiteY9" fmla="*/ 827752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914400">
                  <a:moveTo>
                    <a:pt x="60997" y="827752"/>
                  </a:moveTo>
                  <a:cubicBezTo>
                    <a:pt x="60043" y="847755"/>
                    <a:pt x="59091" y="868710"/>
                    <a:pt x="60043" y="888713"/>
                  </a:cubicBezTo>
                  <a:cubicBezTo>
                    <a:pt x="60997" y="909668"/>
                    <a:pt x="49566" y="915383"/>
                    <a:pt x="30516" y="915383"/>
                  </a:cubicBezTo>
                  <a:cubicBezTo>
                    <a:pt x="11466" y="915383"/>
                    <a:pt x="989" y="909668"/>
                    <a:pt x="1941" y="888713"/>
                  </a:cubicBezTo>
                  <a:cubicBezTo>
                    <a:pt x="1941" y="868710"/>
                    <a:pt x="989" y="848708"/>
                    <a:pt x="37" y="827752"/>
                  </a:cubicBezTo>
                  <a:cubicBezTo>
                    <a:pt x="37" y="564863"/>
                    <a:pt x="989" y="301020"/>
                    <a:pt x="989" y="38130"/>
                  </a:cubicBezTo>
                  <a:cubicBezTo>
                    <a:pt x="989" y="20985"/>
                    <a:pt x="-7584" y="-922"/>
                    <a:pt x="25754" y="30"/>
                  </a:cubicBezTo>
                  <a:cubicBezTo>
                    <a:pt x="52424" y="30"/>
                    <a:pt x="60043" y="6698"/>
                    <a:pt x="60043" y="34320"/>
                  </a:cubicBezTo>
                  <a:cubicBezTo>
                    <a:pt x="59091" y="175290"/>
                    <a:pt x="59091" y="316260"/>
                    <a:pt x="59091" y="458183"/>
                  </a:cubicBezTo>
                  <a:cubicBezTo>
                    <a:pt x="60043" y="580103"/>
                    <a:pt x="60043" y="703927"/>
                    <a:pt x="60997" y="82775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6A88CF02-014D-4B16-A2A0-0709DC1325AD}"/>
                </a:ext>
              </a:extLst>
            </p:cNvPr>
            <p:cNvSpPr/>
            <p:nvPr/>
          </p:nvSpPr>
          <p:spPr>
            <a:xfrm>
              <a:off x="8176703" y="2640219"/>
              <a:ext cx="931399" cy="1221996"/>
            </a:xfrm>
            <a:custGeom>
              <a:avLst/>
              <a:gdLst>
                <a:gd name="connsiteX0" fmla="*/ 142875 w 1190625"/>
                <a:gd name="connsiteY0" fmla="*/ 1424047 h 1562100"/>
                <a:gd name="connsiteX1" fmla="*/ 0 w 1190625"/>
                <a:gd name="connsiteY1" fmla="*/ 1392614 h 1562100"/>
                <a:gd name="connsiteX2" fmla="*/ 88582 w 1190625"/>
                <a:gd name="connsiteY2" fmla="*/ 913507 h 1562100"/>
                <a:gd name="connsiteX3" fmla="*/ 257175 w 1190625"/>
                <a:gd name="connsiteY3" fmla="*/ 34349 h 1562100"/>
                <a:gd name="connsiteX4" fmla="*/ 300038 w 1190625"/>
                <a:gd name="connsiteY4" fmla="*/ 59 h 1562100"/>
                <a:gd name="connsiteX5" fmla="*/ 941069 w 1190625"/>
                <a:gd name="connsiteY5" fmla="*/ 59 h 1562100"/>
                <a:gd name="connsiteX6" fmla="*/ 982980 w 1190625"/>
                <a:gd name="connsiteY6" fmla="*/ 36254 h 1562100"/>
                <a:gd name="connsiteX7" fmla="*/ 1162050 w 1190625"/>
                <a:gd name="connsiteY7" fmla="*/ 1344037 h 1562100"/>
                <a:gd name="connsiteX8" fmla="*/ 1192530 w 1190625"/>
                <a:gd name="connsiteY8" fmla="*/ 1564064 h 1562100"/>
                <a:gd name="connsiteX9" fmla="*/ 1038225 w 1190625"/>
                <a:gd name="connsiteY9" fmla="*/ 1533584 h 1562100"/>
                <a:gd name="connsiteX10" fmla="*/ 1020127 w 1190625"/>
                <a:gd name="connsiteY10" fmla="*/ 1405949 h 1562100"/>
                <a:gd name="connsiteX11" fmla="*/ 909638 w 1190625"/>
                <a:gd name="connsiteY11" fmla="*/ 603944 h 1562100"/>
                <a:gd name="connsiteX12" fmla="*/ 855344 w 1190625"/>
                <a:gd name="connsiteY12" fmla="*/ 207704 h 1562100"/>
                <a:gd name="connsiteX13" fmla="*/ 786765 w 1190625"/>
                <a:gd name="connsiteY13" fmla="*/ 147697 h 1562100"/>
                <a:gd name="connsiteX14" fmla="*/ 453390 w 1190625"/>
                <a:gd name="connsiteY14" fmla="*/ 147697 h 1562100"/>
                <a:gd name="connsiteX15" fmla="*/ 376238 w 1190625"/>
                <a:gd name="connsiteY15" fmla="*/ 212467 h 1562100"/>
                <a:gd name="connsiteX16" fmla="*/ 160019 w 1190625"/>
                <a:gd name="connsiteY16" fmla="*/ 1339274 h 1562100"/>
                <a:gd name="connsiteX17" fmla="*/ 142875 w 1190625"/>
                <a:gd name="connsiteY17" fmla="*/ 142404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0625" h="1562100">
                  <a:moveTo>
                    <a:pt x="142875" y="1424047"/>
                  </a:moveTo>
                  <a:cubicBezTo>
                    <a:pt x="97155" y="1424999"/>
                    <a:pt x="43815" y="1404997"/>
                    <a:pt x="0" y="1392614"/>
                  </a:cubicBezTo>
                  <a:cubicBezTo>
                    <a:pt x="29527" y="1232594"/>
                    <a:pt x="58102" y="1072574"/>
                    <a:pt x="88582" y="913507"/>
                  </a:cubicBezTo>
                  <a:cubicBezTo>
                    <a:pt x="144780" y="620137"/>
                    <a:pt x="201930" y="327719"/>
                    <a:pt x="257175" y="34349"/>
                  </a:cubicBezTo>
                  <a:cubicBezTo>
                    <a:pt x="262890" y="4822"/>
                    <a:pt x="274319" y="59"/>
                    <a:pt x="300038" y="59"/>
                  </a:cubicBezTo>
                  <a:cubicBezTo>
                    <a:pt x="405765" y="1012"/>
                    <a:pt x="853440" y="1964"/>
                    <a:pt x="941069" y="59"/>
                  </a:cubicBezTo>
                  <a:cubicBezTo>
                    <a:pt x="969644" y="-893"/>
                    <a:pt x="979169" y="9584"/>
                    <a:pt x="982980" y="36254"/>
                  </a:cubicBezTo>
                  <a:cubicBezTo>
                    <a:pt x="1042035" y="472499"/>
                    <a:pt x="1102042" y="908744"/>
                    <a:pt x="1162050" y="1344037"/>
                  </a:cubicBezTo>
                  <a:cubicBezTo>
                    <a:pt x="1174432" y="1436429"/>
                    <a:pt x="1180148" y="1471672"/>
                    <a:pt x="1192530" y="1564064"/>
                  </a:cubicBezTo>
                  <a:cubicBezTo>
                    <a:pt x="1194435" y="1579304"/>
                    <a:pt x="1043940" y="1547872"/>
                    <a:pt x="1038225" y="1533584"/>
                  </a:cubicBezTo>
                  <a:cubicBezTo>
                    <a:pt x="1023938" y="1451669"/>
                    <a:pt x="1031557" y="1487864"/>
                    <a:pt x="1020127" y="1405949"/>
                  </a:cubicBezTo>
                  <a:cubicBezTo>
                    <a:pt x="982980" y="1139249"/>
                    <a:pt x="945832" y="871597"/>
                    <a:pt x="909638" y="603944"/>
                  </a:cubicBezTo>
                  <a:cubicBezTo>
                    <a:pt x="891540" y="471547"/>
                    <a:pt x="872490" y="340102"/>
                    <a:pt x="855344" y="207704"/>
                  </a:cubicBezTo>
                  <a:cubicBezTo>
                    <a:pt x="847725" y="150554"/>
                    <a:pt x="843915" y="147697"/>
                    <a:pt x="786765" y="147697"/>
                  </a:cubicBezTo>
                  <a:cubicBezTo>
                    <a:pt x="675323" y="147697"/>
                    <a:pt x="564832" y="147697"/>
                    <a:pt x="453390" y="147697"/>
                  </a:cubicBezTo>
                  <a:cubicBezTo>
                    <a:pt x="391477" y="147697"/>
                    <a:pt x="387667" y="150554"/>
                    <a:pt x="376238" y="212467"/>
                  </a:cubicBezTo>
                  <a:cubicBezTo>
                    <a:pt x="304800" y="587752"/>
                    <a:pt x="233363" y="963989"/>
                    <a:pt x="160019" y="1339274"/>
                  </a:cubicBezTo>
                  <a:cubicBezTo>
                    <a:pt x="154305" y="1364039"/>
                    <a:pt x="156210" y="1396424"/>
                    <a:pt x="142875" y="1424047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9124FE0-4CB4-43C3-AD7D-BF16A05A19C0}"/>
                </a:ext>
              </a:extLst>
            </p:cNvPr>
            <p:cNvSpPr/>
            <p:nvPr/>
          </p:nvSpPr>
          <p:spPr>
            <a:xfrm>
              <a:off x="6178295" y="2415936"/>
              <a:ext cx="923947" cy="1192191"/>
            </a:xfrm>
            <a:custGeom>
              <a:avLst/>
              <a:gdLst>
                <a:gd name="connsiteX0" fmla="*/ 984885 w 1181100"/>
                <a:gd name="connsiteY0" fmla="*/ 36254 h 1524000"/>
                <a:gd name="connsiteX1" fmla="*/ 942975 w 1181100"/>
                <a:gd name="connsiteY1" fmla="*/ 59 h 1524000"/>
                <a:gd name="connsiteX2" fmla="*/ 307657 w 1181100"/>
                <a:gd name="connsiteY2" fmla="*/ 59 h 1524000"/>
                <a:gd name="connsiteX3" fmla="*/ 258127 w 1181100"/>
                <a:gd name="connsiteY3" fmla="*/ 38159 h 1524000"/>
                <a:gd name="connsiteX4" fmla="*/ 51435 w 1181100"/>
                <a:gd name="connsiteY4" fmla="*/ 1122104 h 1524000"/>
                <a:gd name="connsiteX5" fmla="*/ 0 w 1181100"/>
                <a:gd name="connsiteY5" fmla="*/ 1398329 h 1524000"/>
                <a:gd name="connsiteX6" fmla="*/ 148590 w 1181100"/>
                <a:gd name="connsiteY6" fmla="*/ 1398329 h 1524000"/>
                <a:gd name="connsiteX7" fmla="*/ 378143 w 1181100"/>
                <a:gd name="connsiteY7" fmla="*/ 208657 h 1524000"/>
                <a:gd name="connsiteX8" fmla="*/ 449580 w 1181100"/>
                <a:gd name="connsiteY8" fmla="*/ 148649 h 1524000"/>
                <a:gd name="connsiteX9" fmla="*/ 782955 w 1181100"/>
                <a:gd name="connsiteY9" fmla="*/ 148649 h 1524000"/>
                <a:gd name="connsiteX10" fmla="*/ 857250 w 1181100"/>
                <a:gd name="connsiteY10" fmla="*/ 213419 h 1524000"/>
                <a:gd name="connsiteX11" fmla="*/ 1019175 w 1181100"/>
                <a:gd name="connsiteY11" fmla="*/ 1391662 h 1524000"/>
                <a:gd name="connsiteX12" fmla="*/ 1049655 w 1181100"/>
                <a:gd name="connsiteY12" fmla="*/ 1529774 h 1524000"/>
                <a:gd name="connsiteX13" fmla="*/ 1185863 w 1181100"/>
                <a:gd name="connsiteY13" fmla="*/ 1512629 h 1524000"/>
                <a:gd name="connsiteX14" fmla="*/ 984885 w 1181100"/>
                <a:gd name="connsiteY14" fmla="*/ 3625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1100" h="1524000">
                  <a:moveTo>
                    <a:pt x="984885" y="36254"/>
                  </a:moveTo>
                  <a:cubicBezTo>
                    <a:pt x="981075" y="9584"/>
                    <a:pt x="971550" y="-893"/>
                    <a:pt x="942975" y="59"/>
                  </a:cubicBezTo>
                  <a:cubicBezTo>
                    <a:pt x="852488" y="1964"/>
                    <a:pt x="409575" y="1012"/>
                    <a:pt x="307657" y="59"/>
                  </a:cubicBezTo>
                  <a:cubicBezTo>
                    <a:pt x="279082" y="59"/>
                    <a:pt x="264795" y="3869"/>
                    <a:pt x="258127" y="38159"/>
                  </a:cubicBezTo>
                  <a:cubicBezTo>
                    <a:pt x="190500" y="400109"/>
                    <a:pt x="120015" y="761107"/>
                    <a:pt x="51435" y="1122104"/>
                  </a:cubicBezTo>
                  <a:cubicBezTo>
                    <a:pt x="34290" y="1214497"/>
                    <a:pt x="17145" y="1305937"/>
                    <a:pt x="0" y="1398329"/>
                  </a:cubicBezTo>
                  <a:lnTo>
                    <a:pt x="148590" y="1398329"/>
                  </a:lnTo>
                  <a:cubicBezTo>
                    <a:pt x="153352" y="1382137"/>
                    <a:pt x="303847" y="588704"/>
                    <a:pt x="378143" y="208657"/>
                  </a:cubicBezTo>
                  <a:cubicBezTo>
                    <a:pt x="389572" y="151507"/>
                    <a:pt x="393382" y="148649"/>
                    <a:pt x="449580" y="148649"/>
                  </a:cubicBezTo>
                  <a:cubicBezTo>
                    <a:pt x="561022" y="148649"/>
                    <a:pt x="671513" y="148649"/>
                    <a:pt x="782955" y="148649"/>
                  </a:cubicBezTo>
                  <a:cubicBezTo>
                    <a:pt x="846772" y="148649"/>
                    <a:pt x="848677" y="150554"/>
                    <a:pt x="857250" y="213419"/>
                  </a:cubicBezTo>
                  <a:cubicBezTo>
                    <a:pt x="911543" y="605849"/>
                    <a:pt x="963930" y="999232"/>
                    <a:pt x="1019175" y="1391662"/>
                  </a:cubicBezTo>
                  <a:cubicBezTo>
                    <a:pt x="1025843" y="1438334"/>
                    <a:pt x="1023938" y="1486912"/>
                    <a:pt x="1049655" y="1529774"/>
                  </a:cubicBezTo>
                  <a:cubicBezTo>
                    <a:pt x="1087755" y="1528822"/>
                    <a:pt x="1177290" y="1511677"/>
                    <a:pt x="1185863" y="1512629"/>
                  </a:cubicBezTo>
                  <a:cubicBezTo>
                    <a:pt x="1173480" y="1424999"/>
                    <a:pt x="1039177" y="440114"/>
                    <a:pt x="984885" y="36254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576505EB-78ED-4181-BF18-7AF897C9F077}"/>
                </a:ext>
              </a:extLst>
            </p:cNvPr>
            <p:cNvSpPr/>
            <p:nvPr/>
          </p:nvSpPr>
          <p:spPr>
            <a:xfrm>
              <a:off x="8279530" y="2728903"/>
              <a:ext cx="707863" cy="1072972"/>
            </a:xfrm>
            <a:custGeom>
              <a:avLst/>
              <a:gdLst>
                <a:gd name="connsiteX0" fmla="*/ 0 w 904875"/>
                <a:gd name="connsiteY0" fmla="*/ 1277342 h 1371600"/>
                <a:gd name="connsiteX1" fmla="*/ 230506 w 904875"/>
                <a:gd name="connsiteY1" fmla="*/ 60047 h 1371600"/>
                <a:gd name="connsiteX2" fmla="*/ 300991 w 904875"/>
                <a:gd name="connsiteY2" fmla="*/ 39 h 1371600"/>
                <a:gd name="connsiteX3" fmla="*/ 691516 w 904875"/>
                <a:gd name="connsiteY3" fmla="*/ 992 h 1371600"/>
                <a:gd name="connsiteX4" fmla="*/ 729616 w 904875"/>
                <a:gd name="connsiteY4" fmla="*/ 33377 h 1371600"/>
                <a:gd name="connsiteX5" fmla="*/ 911543 w 904875"/>
                <a:gd name="connsiteY5" fmla="*/ 1356400 h 1371600"/>
                <a:gd name="connsiteX6" fmla="*/ 560070 w 904875"/>
                <a:gd name="connsiteY6" fmla="*/ 1334492 h 1371600"/>
                <a:gd name="connsiteX7" fmla="*/ 0 w 904875"/>
                <a:gd name="connsiteY7" fmla="*/ 127734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875" h="1371600">
                  <a:moveTo>
                    <a:pt x="0" y="1277342"/>
                  </a:moveTo>
                  <a:cubicBezTo>
                    <a:pt x="37148" y="1081127"/>
                    <a:pt x="192406" y="270549"/>
                    <a:pt x="230506" y="60047"/>
                  </a:cubicBezTo>
                  <a:cubicBezTo>
                    <a:pt x="238125" y="15279"/>
                    <a:pt x="253366" y="-913"/>
                    <a:pt x="300991" y="39"/>
                  </a:cubicBezTo>
                  <a:cubicBezTo>
                    <a:pt x="431483" y="3849"/>
                    <a:pt x="561023" y="1944"/>
                    <a:pt x="691516" y="992"/>
                  </a:cubicBezTo>
                  <a:cubicBezTo>
                    <a:pt x="717233" y="992"/>
                    <a:pt x="726758" y="6707"/>
                    <a:pt x="729616" y="33377"/>
                  </a:cubicBezTo>
                  <a:cubicBezTo>
                    <a:pt x="752475" y="207684"/>
                    <a:pt x="876300" y="1088747"/>
                    <a:pt x="911543" y="1356400"/>
                  </a:cubicBezTo>
                  <a:cubicBezTo>
                    <a:pt x="918210" y="1409739"/>
                    <a:pt x="600075" y="1338302"/>
                    <a:pt x="560070" y="1334492"/>
                  </a:cubicBezTo>
                  <a:cubicBezTo>
                    <a:pt x="373381" y="1317347"/>
                    <a:pt x="186691" y="1296392"/>
                    <a:pt x="0" y="127734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0290E36F-830E-4655-BBAB-0709C42FD972}"/>
                </a:ext>
              </a:extLst>
            </p:cNvPr>
            <p:cNvSpPr/>
            <p:nvPr/>
          </p:nvSpPr>
          <p:spPr>
            <a:xfrm>
              <a:off x="6277395" y="2505281"/>
              <a:ext cx="715315" cy="1072972"/>
            </a:xfrm>
            <a:custGeom>
              <a:avLst/>
              <a:gdLst>
                <a:gd name="connsiteX0" fmla="*/ 0 w 914400"/>
                <a:gd name="connsiteY0" fmla="*/ 1304122 h 1371600"/>
                <a:gd name="connsiteX1" fmla="*/ 238125 w 914400"/>
                <a:gd name="connsiteY1" fmla="*/ 52537 h 1371600"/>
                <a:gd name="connsiteX2" fmla="*/ 300038 w 914400"/>
                <a:gd name="connsiteY2" fmla="*/ 150 h 1371600"/>
                <a:gd name="connsiteX3" fmla="*/ 675323 w 914400"/>
                <a:gd name="connsiteY3" fmla="*/ 150 h 1371600"/>
                <a:gd name="connsiteX4" fmla="*/ 741045 w 914400"/>
                <a:gd name="connsiteY4" fmla="*/ 58252 h 1371600"/>
                <a:gd name="connsiteX5" fmla="*/ 921068 w 914400"/>
                <a:gd name="connsiteY5" fmla="*/ 1374607 h 1371600"/>
                <a:gd name="connsiteX6" fmla="*/ 0 w 914400"/>
                <a:gd name="connsiteY6" fmla="*/ 130412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371600">
                  <a:moveTo>
                    <a:pt x="0" y="1304122"/>
                  </a:moveTo>
                  <a:cubicBezTo>
                    <a:pt x="39052" y="1099335"/>
                    <a:pt x="199073" y="264945"/>
                    <a:pt x="238125" y="52537"/>
                  </a:cubicBezTo>
                  <a:cubicBezTo>
                    <a:pt x="244793" y="14437"/>
                    <a:pt x="257175" y="-1755"/>
                    <a:pt x="300038" y="150"/>
                  </a:cubicBezTo>
                  <a:cubicBezTo>
                    <a:pt x="424815" y="3960"/>
                    <a:pt x="550545" y="4912"/>
                    <a:pt x="675323" y="150"/>
                  </a:cubicBezTo>
                  <a:cubicBezTo>
                    <a:pt x="722948" y="-1755"/>
                    <a:pt x="736282" y="15390"/>
                    <a:pt x="741045" y="58252"/>
                  </a:cubicBezTo>
                  <a:cubicBezTo>
                    <a:pt x="764857" y="244942"/>
                    <a:pt x="886777" y="1122195"/>
                    <a:pt x="921068" y="1374607"/>
                  </a:cubicBezTo>
                  <a:cubicBezTo>
                    <a:pt x="922973" y="1381275"/>
                    <a:pt x="5715" y="1302217"/>
                    <a:pt x="0" y="130412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31002ED9-F1DA-42A1-ACE7-6918A238972B}"/>
                </a:ext>
              </a:extLst>
            </p:cNvPr>
            <p:cNvSpPr/>
            <p:nvPr/>
          </p:nvSpPr>
          <p:spPr>
            <a:xfrm>
              <a:off x="342804" y="2386179"/>
              <a:ext cx="9464439" cy="2252496"/>
            </a:xfrm>
            <a:custGeom>
              <a:avLst/>
              <a:gdLst>
                <a:gd name="connsiteX0" fmla="*/ 4574879 w 4752721"/>
                <a:gd name="connsiteY0" fmla="*/ 766307 h 1131127"/>
                <a:gd name="connsiteX1" fmla="*/ 4555422 w 4752721"/>
                <a:gd name="connsiteY1" fmla="*/ 785764 h 1131127"/>
                <a:gd name="connsiteX2" fmla="*/ 4555422 w 4752721"/>
                <a:gd name="connsiteY2" fmla="*/ 807092 h 1131127"/>
                <a:gd name="connsiteX3" fmla="*/ 4574879 w 4752721"/>
                <a:gd name="connsiteY3" fmla="*/ 826549 h 1131127"/>
                <a:gd name="connsiteX4" fmla="*/ 4639986 w 4752721"/>
                <a:gd name="connsiteY4" fmla="*/ 826549 h 1131127"/>
                <a:gd name="connsiteX5" fmla="*/ 4659443 w 4752721"/>
                <a:gd name="connsiteY5" fmla="*/ 807092 h 1131127"/>
                <a:gd name="connsiteX6" fmla="*/ 4659443 w 4752721"/>
                <a:gd name="connsiteY6" fmla="*/ 785764 h 1131127"/>
                <a:gd name="connsiteX7" fmla="*/ 4639986 w 4752721"/>
                <a:gd name="connsiteY7" fmla="*/ 766307 h 1131127"/>
                <a:gd name="connsiteX8" fmla="*/ 2344805 w 4752721"/>
                <a:gd name="connsiteY8" fmla="*/ 0 h 1131127"/>
                <a:gd name="connsiteX9" fmla="*/ 2409538 w 4752721"/>
                <a:gd name="connsiteY9" fmla="*/ 1871 h 1131127"/>
                <a:gd name="connsiteX10" fmla="*/ 2549478 w 4752721"/>
                <a:gd name="connsiteY10" fmla="*/ 81944 h 1131127"/>
                <a:gd name="connsiteX11" fmla="*/ 2593257 w 4752721"/>
                <a:gd name="connsiteY11" fmla="*/ 199809 h 1131127"/>
                <a:gd name="connsiteX12" fmla="*/ 2602611 w 4752721"/>
                <a:gd name="connsiteY12" fmla="*/ 225253 h 1131127"/>
                <a:gd name="connsiteX13" fmla="*/ 2649383 w 4752721"/>
                <a:gd name="connsiteY13" fmla="*/ 297468 h 1131127"/>
                <a:gd name="connsiteX14" fmla="*/ 2671833 w 4752721"/>
                <a:gd name="connsiteY14" fmla="*/ 314680 h 1131127"/>
                <a:gd name="connsiteX15" fmla="*/ 2879499 w 4752721"/>
                <a:gd name="connsiteY15" fmla="*/ 336756 h 1131127"/>
                <a:gd name="connsiteX16" fmla="*/ 2893718 w 4752721"/>
                <a:gd name="connsiteY16" fmla="*/ 353594 h 1131127"/>
                <a:gd name="connsiteX17" fmla="*/ 2886983 w 4752721"/>
                <a:gd name="connsiteY17" fmla="*/ 543674 h 1131127"/>
                <a:gd name="connsiteX18" fmla="*/ 4216421 w 4752721"/>
                <a:gd name="connsiteY18" fmla="*/ 698208 h 1131127"/>
                <a:gd name="connsiteX19" fmla="*/ 4508651 w 4752721"/>
                <a:gd name="connsiteY19" fmla="*/ 731509 h 1131127"/>
                <a:gd name="connsiteX20" fmla="*/ 4518753 w 4752721"/>
                <a:gd name="connsiteY20" fmla="*/ 739741 h 1131127"/>
                <a:gd name="connsiteX21" fmla="*/ 4531476 w 4752721"/>
                <a:gd name="connsiteY21" fmla="*/ 776784 h 1131127"/>
                <a:gd name="connsiteX22" fmla="*/ 4548313 w 4752721"/>
                <a:gd name="connsiteY22" fmla="*/ 738619 h 1131127"/>
                <a:gd name="connsiteX23" fmla="*/ 4669171 w 4752721"/>
                <a:gd name="connsiteY23" fmla="*/ 738619 h 1131127"/>
                <a:gd name="connsiteX24" fmla="*/ 4681893 w 4752721"/>
                <a:gd name="connsiteY24" fmla="*/ 744231 h 1131127"/>
                <a:gd name="connsiteX25" fmla="*/ 4686757 w 4752721"/>
                <a:gd name="connsiteY25" fmla="*/ 756205 h 1131127"/>
                <a:gd name="connsiteX26" fmla="*/ 4686009 w 4752721"/>
                <a:gd name="connsiteY26" fmla="*/ 836652 h 1131127"/>
                <a:gd name="connsiteX27" fmla="*/ 4726794 w 4752721"/>
                <a:gd name="connsiteY27" fmla="*/ 842265 h 1131127"/>
                <a:gd name="connsiteX28" fmla="*/ 4751864 w 4752721"/>
                <a:gd name="connsiteY28" fmla="*/ 864341 h 1131127"/>
                <a:gd name="connsiteX29" fmla="*/ 4689002 w 4752721"/>
                <a:gd name="connsiteY29" fmla="*/ 1131127 h 1131127"/>
                <a:gd name="connsiteX30" fmla="*/ 506116 w 4752721"/>
                <a:gd name="connsiteY30" fmla="*/ 1117282 h 1131127"/>
                <a:gd name="connsiteX31" fmla="*/ 478428 w 4752721"/>
                <a:gd name="connsiteY31" fmla="*/ 966116 h 1131127"/>
                <a:gd name="connsiteX32" fmla="*/ 290966 w 4752721"/>
                <a:gd name="connsiteY32" fmla="*/ 526088 h 1131127"/>
                <a:gd name="connsiteX33" fmla="*/ 56734 w 4752721"/>
                <a:gd name="connsiteY33" fmla="*/ 243961 h 1131127"/>
                <a:gd name="connsiteX34" fmla="*/ 2104 w 4752721"/>
                <a:gd name="connsiteY34" fmla="*/ 182971 h 1131127"/>
                <a:gd name="connsiteX35" fmla="*/ 12956 w 4752721"/>
                <a:gd name="connsiteY35" fmla="*/ 159772 h 1131127"/>
                <a:gd name="connsiteX36" fmla="*/ 1746502 w 4752721"/>
                <a:gd name="connsiteY36" fmla="*/ 393631 h 1131127"/>
                <a:gd name="connsiteX37" fmla="*/ 1850522 w 4752721"/>
                <a:gd name="connsiteY37" fmla="*/ 464724 h 1131127"/>
                <a:gd name="connsiteX38" fmla="*/ 1885694 w 4752721"/>
                <a:gd name="connsiteY38" fmla="*/ 462479 h 1131127"/>
                <a:gd name="connsiteX39" fmla="*/ 1979986 w 4752721"/>
                <a:gd name="connsiteY39" fmla="*/ 353594 h 1131127"/>
                <a:gd name="connsiteX40" fmla="*/ 2021519 w 4752721"/>
                <a:gd name="connsiteY40" fmla="*/ 291855 h 1131127"/>
                <a:gd name="connsiteX41" fmla="*/ 2098225 w 4752721"/>
                <a:gd name="connsiteY41" fmla="*/ 105891 h 1131127"/>
                <a:gd name="connsiteX42" fmla="*/ 2131901 w 4752721"/>
                <a:gd name="connsiteY42" fmla="*/ 72590 h 1131127"/>
                <a:gd name="connsiteX43" fmla="*/ 2313375 w 4752721"/>
                <a:gd name="connsiteY43" fmla="*/ 69596 h 1131127"/>
                <a:gd name="connsiteX44" fmla="*/ 2323103 w 4752721"/>
                <a:gd name="connsiteY44" fmla="*/ 60616 h 1131127"/>
                <a:gd name="connsiteX45" fmla="*/ 2322729 w 4752721"/>
                <a:gd name="connsiteY45" fmla="*/ 25069 h 1131127"/>
                <a:gd name="connsiteX46" fmla="*/ 2344805 w 4752721"/>
                <a:gd name="connsiteY46" fmla="*/ 0 h 1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752721" h="1131127">
                  <a:moveTo>
                    <a:pt x="4574879" y="766307"/>
                  </a:moveTo>
                  <a:cubicBezTo>
                    <a:pt x="4564028" y="766307"/>
                    <a:pt x="4555422" y="774913"/>
                    <a:pt x="4555422" y="785764"/>
                  </a:cubicBezTo>
                  <a:lnTo>
                    <a:pt x="4555422" y="807092"/>
                  </a:lnTo>
                  <a:cubicBezTo>
                    <a:pt x="4555422" y="817943"/>
                    <a:pt x="4564028" y="826549"/>
                    <a:pt x="4574879" y="826549"/>
                  </a:cubicBezTo>
                  <a:lnTo>
                    <a:pt x="4639986" y="826549"/>
                  </a:lnTo>
                  <a:cubicBezTo>
                    <a:pt x="4650462" y="826549"/>
                    <a:pt x="4659443" y="817943"/>
                    <a:pt x="4659443" y="807092"/>
                  </a:cubicBezTo>
                  <a:lnTo>
                    <a:pt x="4659443" y="785764"/>
                  </a:lnTo>
                  <a:cubicBezTo>
                    <a:pt x="4659443" y="774913"/>
                    <a:pt x="4650837" y="766307"/>
                    <a:pt x="4639986" y="766307"/>
                  </a:cubicBezTo>
                  <a:close/>
                  <a:moveTo>
                    <a:pt x="2344805" y="0"/>
                  </a:moveTo>
                  <a:cubicBezTo>
                    <a:pt x="2351166" y="0"/>
                    <a:pt x="2393073" y="0"/>
                    <a:pt x="2409538" y="1871"/>
                  </a:cubicBezTo>
                  <a:cubicBezTo>
                    <a:pt x="2464541" y="13844"/>
                    <a:pt x="2512809" y="40785"/>
                    <a:pt x="2549478" y="81944"/>
                  </a:cubicBezTo>
                  <a:cubicBezTo>
                    <a:pt x="2577916" y="113749"/>
                    <a:pt x="2592508" y="155656"/>
                    <a:pt x="2593257" y="199809"/>
                  </a:cubicBezTo>
                  <a:cubicBezTo>
                    <a:pt x="2593631" y="209537"/>
                    <a:pt x="2594753" y="216646"/>
                    <a:pt x="2602611" y="225253"/>
                  </a:cubicBezTo>
                  <a:cubicBezTo>
                    <a:pt x="2622068" y="246580"/>
                    <a:pt x="2637035" y="271276"/>
                    <a:pt x="2649383" y="297468"/>
                  </a:cubicBezTo>
                  <a:cubicBezTo>
                    <a:pt x="2654995" y="309067"/>
                    <a:pt x="2660982" y="313557"/>
                    <a:pt x="2671833" y="314680"/>
                  </a:cubicBezTo>
                  <a:cubicBezTo>
                    <a:pt x="2748538" y="322163"/>
                    <a:pt x="2802794" y="330021"/>
                    <a:pt x="2879499" y="336756"/>
                  </a:cubicBezTo>
                  <a:cubicBezTo>
                    <a:pt x="2892595" y="337879"/>
                    <a:pt x="2894092" y="342369"/>
                    <a:pt x="2893718" y="353594"/>
                  </a:cubicBezTo>
                  <a:cubicBezTo>
                    <a:pt x="2892221" y="413462"/>
                    <a:pt x="2887731" y="483807"/>
                    <a:pt x="2886983" y="543674"/>
                  </a:cubicBezTo>
                  <a:cubicBezTo>
                    <a:pt x="2886983" y="548539"/>
                    <a:pt x="4204074" y="697086"/>
                    <a:pt x="4216421" y="698208"/>
                  </a:cubicBezTo>
                  <a:cubicBezTo>
                    <a:pt x="4232511" y="701201"/>
                    <a:pt x="4463002" y="726645"/>
                    <a:pt x="4508651" y="731509"/>
                  </a:cubicBezTo>
                  <a:cubicBezTo>
                    <a:pt x="4513515" y="731884"/>
                    <a:pt x="4517257" y="735251"/>
                    <a:pt x="4518753" y="739741"/>
                  </a:cubicBezTo>
                  <a:cubicBezTo>
                    <a:pt x="4524366" y="756579"/>
                    <a:pt x="4531476" y="776784"/>
                    <a:pt x="4531476" y="776784"/>
                  </a:cubicBezTo>
                  <a:cubicBezTo>
                    <a:pt x="4532224" y="743483"/>
                    <a:pt x="4538585" y="738619"/>
                    <a:pt x="4548313" y="738619"/>
                  </a:cubicBezTo>
                  <a:lnTo>
                    <a:pt x="4669171" y="738619"/>
                  </a:lnTo>
                  <a:cubicBezTo>
                    <a:pt x="4674036" y="738619"/>
                    <a:pt x="4678526" y="740864"/>
                    <a:pt x="4681893" y="744231"/>
                  </a:cubicBezTo>
                  <a:cubicBezTo>
                    <a:pt x="4681893" y="744231"/>
                    <a:pt x="4686757" y="749096"/>
                    <a:pt x="4686757" y="756205"/>
                  </a:cubicBezTo>
                  <a:lnTo>
                    <a:pt x="4686009" y="836652"/>
                  </a:lnTo>
                  <a:cubicBezTo>
                    <a:pt x="4686383" y="837400"/>
                    <a:pt x="4716691" y="842265"/>
                    <a:pt x="4726794" y="842265"/>
                  </a:cubicBezTo>
                  <a:cubicBezTo>
                    <a:pt x="4742509" y="840768"/>
                    <a:pt x="4756354" y="841517"/>
                    <a:pt x="4751864" y="864341"/>
                  </a:cubicBezTo>
                  <a:cubicBezTo>
                    <a:pt x="4751116" y="869205"/>
                    <a:pt x="4727169" y="1131127"/>
                    <a:pt x="4689002" y="1131127"/>
                  </a:cubicBezTo>
                  <a:cubicBezTo>
                    <a:pt x="4296120" y="1131127"/>
                    <a:pt x="1472607" y="1117282"/>
                    <a:pt x="506116" y="1117282"/>
                  </a:cubicBezTo>
                  <a:cubicBezTo>
                    <a:pt x="496762" y="1070885"/>
                    <a:pt x="488156" y="1012139"/>
                    <a:pt x="478428" y="966116"/>
                  </a:cubicBezTo>
                  <a:cubicBezTo>
                    <a:pt x="444752" y="807093"/>
                    <a:pt x="391245" y="656674"/>
                    <a:pt x="290966" y="526088"/>
                  </a:cubicBezTo>
                  <a:cubicBezTo>
                    <a:pt x="285354" y="518605"/>
                    <a:pt x="128949" y="330769"/>
                    <a:pt x="56734" y="243961"/>
                  </a:cubicBezTo>
                  <a:cubicBezTo>
                    <a:pt x="39148" y="223007"/>
                    <a:pt x="22310" y="201679"/>
                    <a:pt x="2104" y="182971"/>
                  </a:cubicBezTo>
                  <a:cubicBezTo>
                    <a:pt x="-4256" y="175487"/>
                    <a:pt x="5098" y="158650"/>
                    <a:pt x="12956" y="159772"/>
                  </a:cubicBezTo>
                  <a:cubicBezTo>
                    <a:pt x="106499" y="172494"/>
                    <a:pt x="1659319" y="382031"/>
                    <a:pt x="1746502" y="393631"/>
                  </a:cubicBezTo>
                  <a:cubicBezTo>
                    <a:pt x="1762966" y="395876"/>
                    <a:pt x="1834059" y="453498"/>
                    <a:pt x="1850522" y="464724"/>
                  </a:cubicBezTo>
                  <a:cubicBezTo>
                    <a:pt x="1862870" y="473330"/>
                    <a:pt x="1874843" y="468091"/>
                    <a:pt x="1885694" y="462479"/>
                  </a:cubicBezTo>
                  <a:cubicBezTo>
                    <a:pt x="1931344" y="438906"/>
                    <a:pt x="1961652" y="400740"/>
                    <a:pt x="1979986" y="353594"/>
                  </a:cubicBezTo>
                  <a:cubicBezTo>
                    <a:pt x="1989715" y="329273"/>
                    <a:pt x="2000940" y="310190"/>
                    <a:pt x="2021519" y="291855"/>
                  </a:cubicBezTo>
                  <a:cubicBezTo>
                    <a:pt x="2075775" y="243213"/>
                    <a:pt x="2096354" y="177733"/>
                    <a:pt x="2098225" y="105891"/>
                  </a:cubicBezTo>
                  <a:cubicBezTo>
                    <a:pt x="2098973" y="73338"/>
                    <a:pt x="2098599" y="73338"/>
                    <a:pt x="2131901" y="72590"/>
                  </a:cubicBezTo>
                  <a:cubicBezTo>
                    <a:pt x="2192517" y="71467"/>
                    <a:pt x="2252759" y="70345"/>
                    <a:pt x="2313375" y="69596"/>
                  </a:cubicBezTo>
                  <a:cubicBezTo>
                    <a:pt x="2320484" y="69596"/>
                    <a:pt x="2323478" y="68100"/>
                    <a:pt x="2323103" y="60616"/>
                  </a:cubicBezTo>
                  <a:cubicBezTo>
                    <a:pt x="2322729" y="48643"/>
                    <a:pt x="2324226" y="36669"/>
                    <a:pt x="2322729" y="25069"/>
                  </a:cubicBezTo>
                  <a:cubicBezTo>
                    <a:pt x="2320484" y="7484"/>
                    <a:pt x="2327593" y="0"/>
                    <a:pt x="2344805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18E4C018-BB22-478E-8DD3-4A2BF7938191}"/>
                </a:ext>
              </a:extLst>
            </p:cNvPr>
            <p:cNvSpPr/>
            <p:nvPr/>
          </p:nvSpPr>
          <p:spPr>
            <a:xfrm>
              <a:off x="434174" y="2766189"/>
              <a:ext cx="3956581" cy="789826"/>
            </a:xfrm>
            <a:custGeom>
              <a:avLst/>
              <a:gdLst>
                <a:gd name="connsiteX0" fmla="*/ 4358640 w 5057775"/>
                <a:gd name="connsiteY0" fmla="*/ 589597 h 1009650"/>
                <a:gd name="connsiteX1" fmla="*/ 0 w 5057775"/>
                <a:gd name="connsiteY1" fmla="*/ 0 h 1009650"/>
                <a:gd name="connsiteX2" fmla="*/ 481965 w 5057775"/>
                <a:gd name="connsiteY2" fmla="*/ 557213 h 1009650"/>
                <a:gd name="connsiteX3" fmla="*/ 5060633 w 5057775"/>
                <a:gd name="connsiteY3" fmla="*/ 1012508 h 1009650"/>
                <a:gd name="connsiteX4" fmla="*/ 4358640 w 5057775"/>
                <a:gd name="connsiteY4" fmla="*/ 589597 h 1009650"/>
                <a:gd name="connsiteX5" fmla="*/ 204787 w 5057775"/>
                <a:gd name="connsiteY5" fmla="*/ 231458 h 1009650"/>
                <a:gd name="connsiteX6" fmla="*/ 208598 w 5057775"/>
                <a:gd name="connsiteY6" fmla="*/ 228600 h 1009650"/>
                <a:gd name="connsiteX7" fmla="*/ 204787 w 5057775"/>
                <a:gd name="connsiteY7" fmla="*/ 231458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7775" h="1009650">
                  <a:moveTo>
                    <a:pt x="4358640" y="589597"/>
                  </a:moveTo>
                  <a:cubicBezTo>
                    <a:pt x="4037648" y="546735"/>
                    <a:pt x="586740" y="85725"/>
                    <a:pt x="0" y="0"/>
                  </a:cubicBezTo>
                  <a:cubicBezTo>
                    <a:pt x="63818" y="71438"/>
                    <a:pt x="317182" y="379095"/>
                    <a:pt x="481965" y="557213"/>
                  </a:cubicBezTo>
                  <a:cubicBezTo>
                    <a:pt x="1908810" y="706755"/>
                    <a:pt x="3591878" y="891540"/>
                    <a:pt x="5060633" y="1012508"/>
                  </a:cubicBezTo>
                  <a:cubicBezTo>
                    <a:pt x="4962525" y="964883"/>
                    <a:pt x="4516755" y="703897"/>
                    <a:pt x="4358640" y="589597"/>
                  </a:cubicBezTo>
                  <a:close/>
                  <a:moveTo>
                    <a:pt x="204787" y="231458"/>
                  </a:moveTo>
                  <a:cubicBezTo>
                    <a:pt x="206693" y="230505"/>
                    <a:pt x="207645" y="229552"/>
                    <a:pt x="208598" y="228600"/>
                  </a:cubicBezTo>
                  <a:cubicBezTo>
                    <a:pt x="207645" y="229552"/>
                    <a:pt x="206693" y="230505"/>
                    <a:pt x="204787" y="23145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7EA67E-7A60-43D9-A258-76A88DEBF01A}"/>
                </a:ext>
              </a:extLst>
            </p:cNvPr>
            <p:cNvSpPr/>
            <p:nvPr/>
          </p:nvSpPr>
          <p:spPr>
            <a:xfrm>
              <a:off x="894735" y="3285688"/>
              <a:ext cx="8859464" cy="1296507"/>
            </a:xfrm>
            <a:custGeom>
              <a:avLst/>
              <a:gdLst>
                <a:gd name="connsiteX0" fmla="*/ 5639654 w 11325225"/>
                <a:gd name="connsiteY0" fmla="*/ 1631440 h 1657350"/>
                <a:gd name="connsiteX1" fmla="*/ 673318 w 11325225"/>
                <a:gd name="connsiteY1" fmla="*/ 1596198 h 1657350"/>
                <a:gd name="connsiteX2" fmla="*/ 627598 w 11325225"/>
                <a:gd name="connsiteY2" fmla="*/ 1543810 h 1657350"/>
                <a:gd name="connsiteX3" fmla="*/ 539968 w 11325225"/>
                <a:gd name="connsiteY3" fmla="*/ 1132330 h 1657350"/>
                <a:gd name="connsiteX4" fmla="*/ 278983 w 11325225"/>
                <a:gd name="connsiteY4" fmla="*/ 437005 h 1657350"/>
                <a:gd name="connsiteX5" fmla="*/ 38953 w 11325225"/>
                <a:gd name="connsiteY5" fmla="*/ 88390 h 1657350"/>
                <a:gd name="connsiteX6" fmla="*/ 2758 w 11325225"/>
                <a:gd name="connsiteY6" fmla="*/ 16000 h 1657350"/>
                <a:gd name="connsiteX7" fmla="*/ 81816 w 11325225"/>
                <a:gd name="connsiteY7" fmla="*/ 5523 h 1657350"/>
                <a:gd name="connsiteX8" fmla="*/ 5390099 w 11325225"/>
                <a:gd name="connsiteY8" fmla="*/ 518920 h 1657350"/>
                <a:gd name="connsiteX9" fmla="*/ 10836494 w 11325225"/>
                <a:gd name="connsiteY9" fmla="*/ 1014220 h 1657350"/>
                <a:gd name="connsiteX10" fmla="*/ 11326078 w 11325225"/>
                <a:gd name="connsiteY10" fmla="*/ 1055178 h 1657350"/>
                <a:gd name="connsiteX11" fmla="*/ 11153676 w 11325225"/>
                <a:gd name="connsiteY11" fmla="*/ 1661920 h 1657350"/>
                <a:gd name="connsiteX12" fmla="*/ 5639654 w 11325225"/>
                <a:gd name="connsiteY12" fmla="*/ 1631440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25225" h="1657350">
                  <a:moveTo>
                    <a:pt x="5639654" y="1631440"/>
                  </a:moveTo>
                  <a:cubicBezTo>
                    <a:pt x="5152926" y="1618105"/>
                    <a:pt x="830481" y="1597150"/>
                    <a:pt x="673318" y="1596198"/>
                  </a:cubicBezTo>
                  <a:cubicBezTo>
                    <a:pt x="631408" y="1596198"/>
                    <a:pt x="631408" y="1567623"/>
                    <a:pt x="627598" y="1543810"/>
                  </a:cubicBezTo>
                  <a:cubicBezTo>
                    <a:pt x="605691" y="1404745"/>
                    <a:pt x="574258" y="1268538"/>
                    <a:pt x="539968" y="1132330"/>
                  </a:cubicBezTo>
                  <a:cubicBezTo>
                    <a:pt x="479961" y="890395"/>
                    <a:pt x="399951" y="655128"/>
                    <a:pt x="278983" y="437005"/>
                  </a:cubicBezTo>
                  <a:cubicBezTo>
                    <a:pt x="217071" y="324610"/>
                    <a:pt x="116106" y="190308"/>
                    <a:pt x="38953" y="88390"/>
                  </a:cubicBezTo>
                  <a:cubicBezTo>
                    <a:pt x="22761" y="66483"/>
                    <a:pt x="-9624" y="41718"/>
                    <a:pt x="2758" y="16000"/>
                  </a:cubicBezTo>
                  <a:cubicBezTo>
                    <a:pt x="16093" y="-10670"/>
                    <a:pt x="55146" y="3618"/>
                    <a:pt x="81816" y="5523"/>
                  </a:cubicBezTo>
                  <a:cubicBezTo>
                    <a:pt x="200878" y="15048"/>
                    <a:pt x="5310088" y="511300"/>
                    <a:pt x="5390099" y="518920"/>
                  </a:cubicBezTo>
                  <a:cubicBezTo>
                    <a:pt x="5520591" y="531303"/>
                    <a:pt x="10736481" y="1004695"/>
                    <a:pt x="10836494" y="1014220"/>
                  </a:cubicBezTo>
                  <a:cubicBezTo>
                    <a:pt x="11004134" y="1036128"/>
                    <a:pt x="11326078" y="1055178"/>
                    <a:pt x="11326078" y="1055178"/>
                  </a:cubicBezTo>
                  <a:cubicBezTo>
                    <a:pt x="11326078" y="1055178"/>
                    <a:pt x="11284169" y="1661920"/>
                    <a:pt x="11153676" y="1661920"/>
                  </a:cubicBezTo>
                  <a:cubicBezTo>
                    <a:pt x="11013659" y="1661920"/>
                    <a:pt x="6147336" y="1645728"/>
                    <a:pt x="5639654" y="163144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9074F55-F882-489C-8B32-0381A527775B}"/>
                </a:ext>
              </a:extLst>
            </p:cNvPr>
            <p:cNvSpPr/>
            <p:nvPr/>
          </p:nvSpPr>
          <p:spPr>
            <a:xfrm>
              <a:off x="4139649" y="2576610"/>
              <a:ext cx="5206892" cy="1448085"/>
            </a:xfrm>
            <a:custGeom>
              <a:avLst/>
              <a:gdLst>
                <a:gd name="connsiteX0" fmla="*/ 873322 w 2614725"/>
                <a:gd name="connsiteY0" fmla="*/ 386306 h 727179"/>
                <a:gd name="connsiteX1" fmla="*/ 837027 w 2614725"/>
                <a:gd name="connsiteY1" fmla="*/ 422601 h 727179"/>
                <a:gd name="connsiteX2" fmla="*/ 873322 w 2614725"/>
                <a:gd name="connsiteY2" fmla="*/ 458896 h 727179"/>
                <a:gd name="connsiteX3" fmla="*/ 909617 w 2614725"/>
                <a:gd name="connsiteY3" fmla="*/ 422601 h 727179"/>
                <a:gd name="connsiteX4" fmla="*/ 873322 w 2614725"/>
                <a:gd name="connsiteY4" fmla="*/ 386306 h 727179"/>
                <a:gd name="connsiteX5" fmla="*/ 767056 w 2614725"/>
                <a:gd name="connsiteY5" fmla="*/ 376578 h 727179"/>
                <a:gd name="connsiteX6" fmla="*/ 730761 w 2614725"/>
                <a:gd name="connsiteY6" fmla="*/ 412873 h 727179"/>
                <a:gd name="connsiteX7" fmla="*/ 767056 w 2614725"/>
                <a:gd name="connsiteY7" fmla="*/ 449168 h 727179"/>
                <a:gd name="connsiteX8" fmla="*/ 803351 w 2614725"/>
                <a:gd name="connsiteY8" fmla="*/ 412873 h 727179"/>
                <a:gd name="connsiteX9" fmla="*/ 767056 w 2614725"/>
                <a:gd name="connsiteY9" fmla="*/ 376578 h 727179"/>
                <a:gd name="connsiteX10" fmla="*/ 660417 w 2614725"/>
                <a:gd name="connsiteY10" fmla="*/ 366849 h 727179"/>
                <a:gd name="connsiteX11" fmla="*/ 624122 w 2614725"/>
                <a:gd name="connsiteY11" fmla="*/ 403144 h 727179"/>
                <a:gd name="connsiteX12" fmla="*/ 660417 w 2614725"/>
                <a:gd name="connsiteY12" fmla="*/ 439439 h 727179"/>
                <a:gd name="connsiteX13" fmla="*/ 696712 w 2614725"/>
                <a:gd name="connsiteY13" fmla="*/ 403144 h 727179"/>
                <a:gd name="connsiteX14" fmla="*/ 660417 w 2614725"/>
                <a:gd name="connsiteY14" fmla="*/ 366849 h 727179"/>
                <a:gd name="connsiteX15" fmla="*/ 554151 w 2614725"/>
                <a:gd name="connsiteY15" fmla="*/ 357121 h 727179"/>
                <a:gd name="connsiteX16" fmla="*/ 517856 w 2614725"/>
                <a:gd name="connsiteY16" fmla="*/ 393416 h 727179"/>
                <a:gd name="connsiteX17" fmla="*/ 554151 w 2614725"/>
                <a:gd name="connsiteY17" fmla="*/ 429711 h 727179"/>
                <a:gd name="connsiteX18" fmla="*/ 590446 w 2614725"/>
                <a:gd name="connsiteY18" fmla="*/ 393416 h 727179"/>
                <a:gd name="connsiteX19" fmla="*/ 554151 w 2614725"/>
                <a:gd name="connsiteY19" fmla="*/ 357121 h 727179"/>
                <a:gd name="connsiteX20" fmla="*/ 447886 w 2614725"/>
                <a:gd name="connsiteY20" fmla="*/ 347392 h 727179"/>
                <a:gd name="connsiteX21" fmla="*/ 411591 w 2614725"/>
                <a:gd name="connsiteY21" fmla="*/ 383687 h 727179"/>
                <a:gd name="connsiteX22" fmla="*/ 447886 w 2614725"/>
                <a:gd name="connsiteY22" fmla="*/ 419982 h 727179"/>
                <a:gd name="connsiteX23" fmla="*/ 484181 w 2614725"/>
                <a:gd name="connsiteY23" fmla="*/ 383687 h 727179"/>
                <a:gd name="connsiteX24" fmla="*/ 447886 w 2614725"/>
                <a:gd name="connsiteY24" fmla="*/ 347392 h 727179"/>
                <a:gd name="connsiteX25" fmla="*/ 341621 w 2614725"/>
                <a:gd name="connsiteY25" fmla="*/ 337664 h 727179"/>
                <a:gd name="connsiteX26" fmla="*/ 305326 w 2614725"/>
                <a:gd name="connsiteY26" fmla="*/ 373959 h 727179"/>
                <a:gd name="connsiteX27" fmla="*/ 341621 w 2614725"/>
                <a:gd name="connsiteY27" fmla="*/ 410254 h 727179"/>
                <a:gd name="connsiteX28" fmla="*/ 377916 w 2614725"/>
                <a:gd name="connsiteY28" fmla="*/ 373959 h 727179"/>
                <a:gd name="connsiteX29" fmla="*/ 341621 w 2614725"/>
                <a:gd name="connsiteY29" fmla="*/ 337664 h 727179"/>
                <a:gd name="connsiteX30" fmla="*/ 385399 w 2614725"/>
                <a:gd name="connsiteY30" fmla="*/ 165544 h 727179"/>
                <a:gd name="connsiteX31" fmla="*/ 349104 w 2614725"/>
                <a:gd name="connsiteY31" fmla="*/ 201839 h 727179"/>
                <a:gd name="connsiteX32" fmla="*/ 385399 w 2614725"/>
                <a:gd name="connsiteY32" fmla="*/ 238134 h 727179"/>
                <a:gd name="connsiteX33" fmla="*/ 421694 w 2614725"/>
                <a:gd name="connsiteY33" fmla="*/ 201839 h 727179"/>
                <a:gd name="connsiteX34" fmla="*/ 385399 w 2614725"/>
                <a:gd name="connsiteY34" fmla="*/ 165544 h 727179"/>
                <a:gd name="connsiteX35" fmla="*/ 280631 w 2614725"/>
                <a:gd name="connsiteY35" fmla="*/ 165544 h 727179"/>
                <a:gd name="connsiteX36" fmla="*/ 244336 w 2614725"/>
                <a:gd name="connsiteY36" fmla="*/ 201839 h 727179"/>
                <a:gd name="connsiteX37" fmla="*/ 280631 w 2614725"/>
                <a:gd name="connsiteY37" fmla="*/ 238134 h 727179"/>
                <a:gd name="connsiteX38" fmla="*/ 316926 w 2614725"/>
                <a:gd name="connsiteY38" fmla="*/ 201839 h 727179"/>
                <a:gd name="connsiteX39" fmla="*/ 280631 w 2614725"/>
                <a:gd name="connsiteY39" fmla="*/ 165544 h 727179"/>
                <a:gd name="connsiteX40" fmla="*/ 453873 w 2614725"/>
                <a:gd name="connsiteY40" fmla="*/ 120269 h 727179"/>
                <a:gd name="connsiteX41" fmla="*/ 453873 w 2614725"/>
                <a:gd name="connsiteY41" fmla="*/ 192485 h 727179"/>
                <a:gd name="connsiteX42" fmla="*/ 512618 w 2614725"/>
                <a:gd name="connsiteY42" fmla="*/ 192485 h 727179"/>
                <a:gd name="connsiteX43" fmla="*/ 512618 w 2614725"/>
                <a:gd name="connsiteY43" fmla="*/ 120269 h 727179"/>
                <a:gd name="connsiteX44" fmla="*/ 453873 w 2614725"/>
                <a:gd name="connsiteY44" fmla="*/ 31590 h 727179"/>
                <a:gd name="connsiteX45" fmla="*/ 453873 w 2614725"/>
                <a:gd name="connsiteY45" fmla="*/ 103806 h 727179"/>
                <a:gd name="connsiteX46" fmla="*/ 512618 w 2614725"/>
                <a:gd name="connsiteY46" fmla="*/ 103806 h 727179"/>
                <a:gd name="connsiteX47" fmla="*/ 512618 w 2614725"/>
                <a:gd name="connsiteY47" fmla="*/ 31590 h 727179"/>
                <a:gd name="connsiteX48" fmla="*/ 383902 w 2614725"/>
                <a:gd name="connsiteY48" fmla="*/ 31590 h 727179"/>
                <a:gd name="connsiteX49" fmla="*/ 383902 w 2614725"/>
                <a:gd name="connsiteY49" fmla="*/ 103806 h 727179"/>
                <a:gd name="connsiteX50" fmla="*/ 442647 w 2614725"/>
                <a:gd name="connsiteY50" fmla="*/ 103806 h 727179"/>
                <a:gd name="connsiteX51" fmla="*/ 442647 w 2614725"/>
                <a:gd name="connsiteY51" fmla="*/ 31590 h 727179"/>
                <a:gd name="connsiteX52" fmla="*/ 311313 w 2614725"/>
                <a:gd name="connsiteY52" fmla="*/ 31590 h 727179"/>
                <a:gd name="connsiteX53" fmla="*/ 311313 w 2614725"/>
                <a:gd name="connsiteY53" fmla="*/ 103806 h 727179"/>
                <a:gd name="connsiteX54" fmla="*/ 370058 w 2614725"/>
                <a:gd name="connsiteY54" fmla="*/ 103806 h 727179"/>
                <a:gd name="connsiteX55" fmla="*/ 370058 w 2614725"/>
                <a:gd name="connsiteY55" fmla="*/ 31590 h 727179"/>
                <a:gd name="connsiteX56" fmla="*/ 236478 w 2614725"/>
                <a:gd name="connsiteY56" fmla="*/ 31590 h 727179"/>
                <a:gd name="connsiteX57" fmla="*/ 236478 w 2614725"/>
                <a:gd name="connsiteY57" fmla="*/ 103806 h 727179"/>
                <a:gd name="connsiteX58" fmla="*/ 295223 w 2614725"/>
                <a:gd name="connsiteY58" fmla="*/ 103806 h 727179"/>
                <a:gd name="connsiteX59" fmla="*/ 295223 w 2614725"/>
                <a:gd name="connsiteY59" fmla="*/ 31590 h 727179"/>
                <a:gd name="connsiteX60" fmla="*/ 296843 w 2614725"/>
                <a:gd name="connsiteY60" fmla="*/ 937 h 727179"/>
                <a:gd name="connsiteX61" fmla="*/ 607658 w 2614725"/>
                <a:gd name="connsiteY61" fmla="*/ 56660 h 727179"/>
                <a:gd name="connsiteX62" fmla="*/ 735999 w 2614725"/>
                <a:gd name="connsiteY62" fmla="*/ 244495 h 727179"/>
                <a:gd name="connsiteX63" fmla="*/ 959007 w 2614725"/>
                <a:gd name="connsiteY63" fmla="*/ 268442 h 727179"/>
                <a:gd name="connsiteX64" fmla="*/ 955265 w 2614725"/>
                <a:gd name="connsiteY64" fmla="*/ 468626 h 727179"/>
                <a:gd name="connsiteX65" fmla="*/ 2592274 w 2614725"/>
                <a:gd name="connsiteY65" fmla="*/ 656835 h 727179"/>
                <a:gd name="connsiteX66" fmla="*/ 2614725 w 2614725"/>
                <a:gd name="connsiteY66" fmla="*/ 727179 h 727179"/>
                <a:gd name="connsiteX67" fmla="*/ 199060 w 2614725"/>
                <a:gd name="connsiteY67" fmla="*/ 498933 h 727179"/>
                <a:gd name="connsiteX68" fmla="*/ 0 w 2614725"/>
                <a:gd name="connsiteY68" fmla="*/ 386307 h 727179"/>
                <a:gd name="connsiteX69" fmla="*/ 117865 w 2614725"/>
                <a:gd name="connsiteY69" fmla="*/ 236638 h 727179"/>
                <a:gd name="connsiteX70" fmla="*/ 221137 w 2614725"/>
                <a:gd name="connsiteY70" fmla="*/ 5772 h 727179"/>
                <a:gd name="connsiteX71" fmla="*/ 296843 w 2614725"/>
                <a:gd name="connsiteY71" fmla="*/ 937 h 72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14725" h="727179">
                  <a:moveTo>
                    <a:pt x="873322" y="386306"/>
                  </a:moveTo>
                  <a:cubicBezTo>
                    <a:pt x="853277" y="386306"/>
                    <a:pt x="837027" y="402556"/>
                    <a:pt x="837027" y="422601"/>
                  </a:cubicBezTo>
                  <a:cubicBezTo>
                    <a:pt x="837027" y="442646"/>
                    <a:pt x="853277" y="458896"/>
                    <a:pt x="873322" y="458896"/>
                  </a:cubicBezTo>
                  <a:cubicBezTo>
                    <a:pt x="893367" y="458896"/>
                    <a:pt x="909617" y="442646"/>
                    <a:pt x="909617" y="422601"/>
                  </a:cubicBezTo>
                  <a:cubicBezTo>
                    <a:pt x="909617" y="402556"/>
                    <a:pt x="893367" y="386306"/>
                    <a:pt x="873322" y="386306"/>
                  </a:cubicBezTo>
                  <a:close/>
                  <a:moveTo>
                    <a:pt x="767056" y="376578"/>
                  </a:moveTo>
                  <a:cubicBezTo>
                    <a:pt x="747010" y="376578"/>
                    <a:pt x="730761" y="392828"/>
                    <a:pt x="730761" y="412873"/>
                  </a:cubicBezTo>
                  <a:cubicBezTo>
                    <a:pt x="730761" y="432918"/>
                    <a:pt x="747010" y="449168"/>
                    <a:pt x="767056" y="449168"/>
                  </a:cubicBezTo>
                  <a:cubicBezTo>
                    <a:pt x="787101" y="449168"/>
                    <a:pt x="803351" y="432918"/>
                    <a:pt x="803351" y="412873"/>
                  </a:cubicBezTo>
                  <a:cubicBezTo>
                    <a:pt x="803351" y="392828"/>
                    <a:pt x="787101" y="376578"/>
                    <a:pt x="767056" y="376578"/>
                  </a:cubicBezTo>
                  <a:close/>
                  <a:moveTo>
                    <a:pt x="660417" y="366849"/>
                  </a:moveTo>
                  <a:cubicBezTo>
                    <a:pt x="640371" y="366849"/>
                    <a:pt x="624122" y="383099"/>
                    <a:pt x="624122" y="403144"/>
                  </a:cubicBezTo>
                  <a:cubicBezTo>
                    <a:pt x="624122" y="423189"/>
                    <a:pt x="640371" y="439439"/>
                    <a:pt x="660417" y="439439"/>
                  </a:cubicBezTo>
                  <a:cubicBezTo>
                    <a:pt x="680462" y="439439"/>
                    <a:pt x="696712" y="423189"/>
                    <a:pt x="696712" y="403144"/>
                  </a:cubicBezTo>
                  <a:cubicBezTo>
                    <a:pt x="696712" y="383099"/>
                    <a:pt x="680462" y="366849"/>
                    <a:pt x="660417" y="366849"/>
                  </a:cubicBezTo>
                  <a:close/>
                  <a:moveTo>
                    <a:pt x="554151" y="357121"/>
                  </a:moveTo>
                  <a:cubicBezTo>
                    <a:pt x="534106" y="357121"/>
                    <a:pt x="517856" y="373371"/>
                    <a:pt x="517856" y="393416"/>
                  </a:cubicBezTo>
                  <a:cubicBezTo>
                    <a:pt x="517856" y="413461"/>
                    <a:pt x="534106" y="429711"/>
                    <a:pt x="554151" y="429711"/>
                  </a:cubicBezTo>
                  <a:cubicBezTo>
                    <a:pt x="574196" y="429711"/>
                    <a:pt x="590446" y="413461"/>
                    <a:pt x="590446" y="393416"/>
                  </a:cubicBezTo>
                  <a:cubicBezTo>
                    <a:pt x="590446" y="373371"/>
                    <a:pt x="574196" y="357121"/>
                    <a:pt x="554151" y="357121"/>
                  </a:cubicBezTo>
                  <a:close/>
                  <a:moveTo>
                    <a:pt x="447886" y="347392"/>
                  </a:moveTo>
                  <a:cubicBezTo>
                    <a:pt x="427840" y="347392"/>
                    <a:pt x="411591" y="363641"/>
                    <a:pt x="411591" y="383687"/>
                  </a:cubicBezTo>
                  <a:cubicBezTo>
                    <a:pt x="411591" y="403732"/>
                    <a:pt x="427840" y="419982"/>
                    <a:pt x="447886" y="419982"/>
                  </a:cubicBezTo>
                  <a:cubicBezTo>
                    <a:pt x="467931" y="419982"/>
                    <a:pt x="484181" y="403732"/>
                    <a:pt x="484181" y="383687"/>
                  </a:cubicBezTo>
                  <a:cubicBezTo>
                    <a:pt x="484181" y="363641"/>
                    <a:pt x="467931" y="347392"/>
                    <a:pt x="447886" y="347392"/>
                  </a:cubicBezTo>
                  <a:close/>
                  <a:moveTo>
                    <a:pt x="341621" y="337664"/>
                  </a:moveTo>
                  <a:cubicBezTo>
                    <a:pt x="321575" y="337664"/>
                    <a:pt x="305326" y="353914"/>
                    <a:pt x="305326" y="373959"/>
                  </a:cubicBezTo>
                  <a:cubicBezTo>
                    <a:pt x="305326" y="394004"/>
                    <a:pt x="321575" y="410254"/>
                    <a:pt x="341621" y="410254"/>
                  </a:cubicBezTo>
                  <a:cubicBezTo>
                    <a:pt x="361666" y="410254"/>
                    <a:pt x="377916" y="394004"/>
                    <a:pt x="377916" y="373959"/>
                  </a:cubicBezTo>
                  <a:cubicBezTo>
                    <a:pt x="377916" y="353914"/>
                    <a:pt x="361666" y="337664"/>
                    <a:pt x="341621" y="337664"/>
                  </a:cubicBezTo>
                  <a:close/>
                  <a:moveTo>
                    <a:pt x="385399" y="165544"/>
                  </a:moveTo>
                  <a:cubicBezTo>
                    <a:pt x="365353" y="165544"/>
                    <a:pt x="349104" y="181794"/>
                    <a:pt x="349104" y="201839"/>
                  </a:cubicBezTo>
                  <a:cubicBezTo>
                    <a:pt x="349104" y="221884"/>
                    <a:pt x="365353" y="238134"/>
                    <a:pt x="385399" y="238134"/>
                  </a:cubicBezTo>
                  <a:cubicBezTo>
                    <a:pt x="405444" y="238134"/>
                    <a:pt x="421694" y="221884"/>
                    <a:pt x="421694" y="201839"/>
                  </a:cubicBezTo>
                  <a:cubicBezTo>
                    <a:pt x="421694" y="181794"/>
                    <a:pt x="405444" y="165544"/>
                    <a:pt x="385399" y="165544"/>
                  </a:cubicBezTo>
                  <a:close/>
                  <a:moveTo>
                    <a:pt x="280631" y="165544"/>
                  </a:moveTo>
                  <a:cubicBezTo>
                    <a:pt x="260585" y="165544"/>
                    <a:pt x="244336" y="181794"/>
                    <a:pt x="244336" y="201839"/>
                  </a:cubicBezTo>
                  <a:cubicBezTo>
                    <a:pt x="244336" y="221884"/>
                    <a:pt x="260585" y="238134"/>
                    <a:pt x="280631" y="238134"/>
                  </a:cubicBezTo>
                  <a:cubicBezTo>
                    <a:pt x="300676" y="238134"/>
                    <a:pt x="316926" y="221884"/>
                    <a:pt x="316926" y="201839"/>
                  </a:cubicBezTo>
                  <a:cubicBezTo>
                    <a:pt x="316926" y="181794"/>
                    <a:pt x="300676" y="165544"/>
                    <a:pt x="280631" y="165544"/>
                  </a:cubicBezTo>
                  <a:close/>
                  <a:moveTo>
                    <a:pt x="453873" y="120269"/>
                  </a:moveTo>
                  <a:lnTo>
                    <a:pt x="453873" y="192485"/>
                  </a:lnTo>
                  <a:lnTo>
                    <a:pt x="512618" y="192485"/>
                  </a:lnTo>
                  <a:lnTo>
                    <a:pt x="512618" y="120269"/>
                  </a:lnTo>
                  <a:close/>
                  <a:moveTo>
                    <a:pt x="453873" y="31590"/>
                  </a:moveTo>
                  <a:lnTo>
                    <a:pt x="453873" y="103806"/>
                  </a:lnTo>
                  <a:lnTo>
                    <a:pt x="512618" y="103806"/>
                  </a:lnTo>
                  <a:lnTo>
                    <a:pt x="512618" y="31590"/>
                  </a:lnTo>
                  <a:close/>
                  <a:moveTo>
                    <a:pt x="383902" y="31590"/>
                  </a:moveTo>
                  <a:lnTo>
                    <a:pt x="383902" y="103806"/>
                  </a:lnTo>
                  <a:lnTo>
                    <a:pt x="442647" y="103806"/>
                  </a:lnTo>
                  <a:lnTo>
                    <a:pt x="442647" y="31590"/>
                  </a:lnTo>
                  <a:close/>
                  <a:moveTo>
                    <a:pt x="311313" y="31590"/>
                  </a:moveTo>
                  <a:lnTo>
                    <a:pt x="311313" y="103806"/>
                  </a:lnTo>
                  <a:lnTo>
                    <a:pt x="370058" y="103806"/>
                  </a:lnTo>
                  <a:lnTo>
                    <a:pt x="370058" y="31590"/>
                  </a:lnTo>
                  <a:close/>
                  <a:moveTo>
                    <a:pt x="236478" y="31590"/>
                  </a:moveTo>
                  <a:lnTo>
                    <a:pt x="236478" y="103806"/>
                  </a:lnTo>
                  <a:lnTo>
                    <a:pt x="295223" y="103806"/>
                  </a:lnTo>
                  <a:lnTo>
                    <a:pt x="295223" y="31590"/>
                  </a:lnTo>
                  <a:close/>
                  <a:moveTo>
                    <a:pt x="296843" y="937"/>
                  </a:moveTo>
                  <a:cubicBezTo>
                    <a:pt x="397185" y="-2693"/>
                    <a:pt x="553777" y="1937"/>
                    <a:pt x="607658" y="56660"/>
                  </a:cubicBezTo>
                  <a:cubicBezTo>
                    <a:pt x="658172" y="116902"/>
                    <a:pt x="697460" y="188744"/>
                    <a:pt x="735999" y="244495"/>
                  </a:cubicBezTo>
                  <a:cubicBezTo>
                    <a:pt x="773043" y="250482"/>
                    <a:pt x="917848" y="268068"/>
                    <a:pt x="959007" y="268442"/>
                  </a:cubicBezTo>
                  <a:cubicBezTo>
                    <a:pt x="958259" y="314840"/>
                    <a:pt x="948156" y="460768"/>
                    <a:pt x="955265" y="468626"/>
                  </a:cubicBezTo>
                  <a:cubicBezTo>
                    <a:pt x="975470" y="490702"/>
                    <a:pt x="2540264" y="650100"/>
                    <a:pt x="2592274" y="656835"/>
                  </a:cubicBezTo>
                  <a:cubicBezTo>
                    <a:pt x="2600880" y="679285"/>
                    <a:pt x="2610983" y="715580"/>
                    <a:pt x="2614725" y="727179"/>
                  </a:cubicBezTo>
                  <a:cubicBezTo>
                    <a:pt x="2336339" y="704729"/>
                    <a:pt x="341246" y="510533"/>
                    <a:pt x="199060" y="498933"/>
                  </a:cubicBezTo>
                  <a:cubicBezTo>
                    <a:pt x="139193" y="462639"/>
                    <a:pt x="105517" y="447297"/>
                    <a:pt x="0" y="386307"/>
                  </a:cubicBezTo>
                  <a:cubicBezTo>
                    <a:pt x="70719" y="346645"/>
                    <a:pt x="70719" y="300247"/>
                    <a:pt x="117865" y="236638"/>
                  </a:cubicBezTo>
                  <a:cubicBezTo>
                    <a:pt x="148173" y="194730"/>
                    <a:pt x="225253" y="120644"/>
                    <a:pt x="221137" y="5772"/>
                  </a:cubicBezTo>
                  <a:cubicBezTo>
                    <a:pt x="236197" y="4276"/>
                    <a:pt x="263395" y="2148"/>
                    <a:pt x="296843" y="93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49FB63D8-CD89-4DB3-BF4D-CC5E800CBD29}"/>
                </a:ext>
              </a:extLst>
            </p:cNvPr>
            <p:cNvSpPr/>
            <p:nvPr/>
          </p:nvSpPr>
          <p:spPr>
            <a:xfrm>
              <a:off x="9610661" y="3672252"/>
              <a:ext cx="241842" cy="391191"/>
            </a:xfrm>
            <a:custGeom>
              <a:avLst/>
              <a:gdLst>
                <a:gd name="connsiteX0" fmla="*/ 167303 w 241842"/>
                <a:gd name="connsiteY0" fmla="*/ 0 h 391191"/>
                <a:gd name="connsiteX1" fmla="*/ 189656 w 241842"/>
                <a:gd name="connsiteY1" fmla="*/ 0 h 391191"/>
                <a:gd name="connsiteX2" fmla="*/ 189656 w 241842"/>
                <a:gd name="connsiteY2" fmla="*/ 104973 h 391191"/>
                <a:gd name="connsiteX3" fmla="*/ 241842 w 241842"/>
                <a:gd name="connsiteY3" fmla="*/ 119048 h 391191"/>
                <a:gd name="connsiteX4" fmla="*/ 234275 w 241842"/>
                <a:gd name="connsiteY4" fmla="*/ 147105 h 391191"/>
                <a:gd name="connsiteX5" fmla="*/ 114401 w 241842"/>
                <a:gd name="connsiteY5" fmla="*/ 114774 h 391191"/>
                <a:gd name="connsiteX6" fmla="*/ 114401 w 241842"/>
                <a:gd name="connsiteY6" fmla="*/ 245179 h 391191"/>
                <a:gd name="connsiteX7" fmla="*/ 226988 w 241842"/>
                <a:gd name="connsiteY7" fmla="*/ 275545 h 391191"/>
                <a:gd name="connsiteX8" fmla="*/ 219421 w 241842"/>
                <a:gd name="connsiteY8" fmla="*/ 303601 h 391191"/>
                <a:gd name="connsiteX9" fmla="*/ 114401 w 241842"/>
                <a:gd name="connsiteY9" fmla="*/ 275276 h 391191"/>
                <a:gd name="connsiteX10" fmla="*/ 114401 w 241842"/>
                <a:gd name="connsiteY10" fmla="*/ 391191 h 391191"/>
                <a:gd name="connsiteX11" fmla="*/ 75654 w 241842"/>
                <a:gd name="connsiteY11" fmla="*/ 391191 h 391191"/>
                <a:gd name="connsiteX12" fmla="*/ 75654 w 241842"/>
                <a:gd name="connsiteY12" fmla="*/ 264826 h 391191"/>
                <a:gd name="connsiteX13" fmla="*/ 0 w 241842"/>
                <a:gd name="connsiteY13" fmla="*/ 244421 h 391191"/>
                <a:gd name="connsiteX14" fmla="*/ 7567 w 241842"/>
                <a:gd name="connsiteY14" fmla="*/ 216365 h 391191"/>
                <a:gd name="connsiteX15" fmla="*/ 75654 w 241842"/>
                <a:gd name="connsiteY15" fmla="*/ 234729 h 391191"/>
                <a:gd name="connsiteX16" fmla="*/ 75654 w 241842"/>
                <a:gd name="connsiteY16" fmla="*/ 104324 h 391191"/>
                <a:gd name="connsiteX17" fmla="*/ 14854 w 241842"/>
                <a:gd name="connsiteY17" fmla="*/ 87925 h 391191"/>
                <a:gd name="connsiteX18" fmla="*/ 22423 w 241842"/>
                <a:gd name="connsiteY18" fmla="*/ 59869 h 391191"/>
                <a:gd name="connsiteX19" fmla="*/ 75654 w 241842"/>
                <a:gd name="connsiteY19" fmla="*/ 74226 h 391191"/>
                <a:gd name="connsiteX20" fmla="*/ 75654 w 241842"/>
                <a:gd name="connsiteY20" fmla="*/ 8198 h 391191"/>
                <a:gd name="connsiteX21" fmla="*/ 114401 w 241842"/>
                <a:gd name="connsiteY21" fmla="*/ 8198 h 391191"/>
                <a:gd name="connsiteX22" fmla="*/ 114401 w 241842"/>
                <a:gd name="connsiteY22" fmla="*/ 84676 h 391191"/>
                <a:gd name="connsiteX23" fmla="*/ 167303 w 241842"/>
                <a:gd name="connsiteY23" fmla="*/ 98944 h 3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1842" h="391191">
                  <a:moveTo>
                    <a:pt x="167303" y="0"/>
                  </a:moveTo>
                  <a:lnTo>
                    <a:pt x="189656" y="0"/>
                  </a:lnTo>
                  <a:lnTo>
                    <a:pt x="189656" y="104973"/>
                  </a:lnTo>
                  <a:lnTo>
                    <a:pt x="241842" y="119048"/>
                  </a:lnTo>
                  <a:lnTo>
                    <a:pt x="234275" y="147105"/>
                  </a:lnTo>
                  <a:lnTo>
                    <a:pt x="114401" y="114774"/>
                  </a:lnTo>
                  <a:lnTo>
                    <a:pt x="114401" y="245179"/>
                  </a:lnTo>
                  <a:lnTo>
                    <a:pt x="226988" y="275545"/>
                  </a:lnTo>
                  <a:lnTo>
                    <a:pt x="219421" y="303601"/>
                  </a:lnTo>
                  <a:lnTo>
                    <a:pt x="114401" y="275276"/>
                  </a:lnTo>
                  <a:lnTo>
                    <a:pt x="114401" y="391191"/>
                  </a:lnTo>
                  <a:lnTo>
                    <a:pt x="75654" y="391191"/>
                  </a:lnTo>
                  <a:lnTo>
                    <a:pt x="75654" y="264826"/>
                  </a:lnTo>
                  <a:lnTo>
                    <a:pt x="0" y="244421"/>
                  </a:lnTo>
                  <a:lnTo>
                    <a:pt x="7567" y="216365"/>
                  </a:lnTo>
                  <a:lnTo>
                    <a:pt x="75654" y="234729"/>
                  </a:lnTo>
                  <a:lnTo>
                    <a:pt x="75654" y="104324"/>
                  </a:lnTo>
                  <a:lnTo>
                    <a:pt x="14854" y="87925"/>
                  </a:lnTo>
                  <a:lnTo>
                    <a:pt x="22423" y="59869"/>
                  </a:lnTo>
                  <a:lnTo>
                    <a:pt x="75654" y="74226"/>
                  </a:lnTo>
                  <a:lnTo>
                    <a:pt x="75654" y="8198"/>
                  </a:lnTo>
                  <a:lnTo>
                    <a:pt x="114401" y="8198"/>
                  </a:lnTo>
                  <a:lnTo>
                    <a:pt x="114401" y="84676"/>
                  </a:lnTo>
                  <a:lnTo>
                    <a:pt x="167303" y="98944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B4C994EE-C354-490A-AA96-A640DDA20CAA}"/>
                </a:ext>
              </a:extLst>
            </p:cNvPr>
            <p:cNvSpPr/>
            <p:nvPr/>
          </p:nvSpPr>
          <p:spPr>
            <a:xfrm>
              <a:off x="4921990" y="1541415"/>
              <a:ext cx="230987" cy="1043167"/>
            </a:xfrm>
            <a:custGeom>
              <a:avLst/>
              <a:gdLst>
                <a:gd name="connsiteX0" fmla="*/ 287700 w 295275"/>
                <a:gd name="connsiteY0" fmla="*/ 1141789 h 1333500"/>
                <a:gd name="connsiteX1" fmla="*/ 286748 w 295275"/>
                <a:gd name="connsiteY1" fmla="*/ 1303714 h 1333500"/>
                <a:gd name="connsiteX2" fmla="*/ 252458 w 295275"/>
                <a:gd name="connsiteY2" fmla="*/ 1338956 h 1333500"/>
                <a:gd name="connsiteX3" fmla="*/ 172448 w 295275"/>
                <a:gd name="connsiteY3" fmla="*/ 1259899 h 1333500"/>
                <a:gd name="connsiteX4" fmla="*/ 170543 w 295275"/>
                <a:gd name="connsiteY4" fmla="*/ 1131311 h 1333500"/>
                <a:gd name="connsiteX5" fmla="*/ 172448 w 295275"/>
                <a:gd name="connsiteY5" fmla="*/ 736024 h 1333500"/>
                <a:gd name="connsiteX6" fmla="*/ 144825 w 295275"/>
                <a:gd name="connsiteY6" fmla="*/ 709354 h 1333500"/>
                <a:gd name="connsiteX7" fmla="*/ 25763 w 295275"/>
                <a:gd name="connsiteY7" fmla="*/ 705544 h 1333500"/>
                <a:gd name="connsiteX8" fmla="*/ 45 w 295275"/>
                <a:gd name="connsiteY8" fmla="*/ 687446 h 1333500"/>
                <a:gd name="connsiteX9" fmla="*/ 27668 w 295275"/>
                <a:gd name="connsiteY9" fmla="*/ 673159 h 1333500"/>
                <a:gd name="connsiteX10" fmla="*/ 72436 w 295275"/>
                <a:gd name="connsiteY10" fmla="*/ 661729 h 1333500"/>
                <a:gd name="connsiteX11" fmla="*/ 70530 w 295275"/>
                <a:gd name="connsiteY11" fmla="*/ 581719 h 1333500"/>
                <a:gd name="connsiteX12" fmla="*/ 31478 w 295275"/>
                <a:gd name="connsiteY12" fmla="*/ 575051 h 1333500"/>
                <a:gd name="connsiteX13" fmla="*/ 10523 w 295275"/>
                <a:gd name="connsiteY13" fmla="*/ 561716 h 1333500"/>
                <a:gd name="connsiteX14" fmla="*/ 30525 w 295275"/>
                <a:gd name="connsiteY14" fmla="*/ 549334 h 1333500"/>
                <a:gd name="connsiteX15" fmla="*/ 140063 w 295275"/>
                <a:gd name="connsiteY15" fmla="*/ 549334 h 1333500"/>
                <a:gd name="connsiteX16" fmla="*/ 160066 w 295275"/>
                <a:gd name="connsiteY16" fmla="*/ 561716 h 1333500"/>
                <a:gd name="connsiteX17" fmla="*/ 139111 w 295275"/>
                <a:gd name="connsiteY17" fmla="*/ 575051 h 1333500"/>
                <a:gd name="connsiteX18" fmla="*/ 97200 w 295275"/>
                <a:gd name="connsiteY18" fmla="*/ 584576 h 1333500"/>
                <a:gd name="connsiteX19" fmla="*/ 101011 w 295275"/>
                <a:gd name="connsiteY19" fmla="*/ 668396 h 1333500"/>
                <a:gd name="connsiteX20" fmla="*/ 158161 w 295275"/>
                <a:gd name="connsiteY20" fmla="*/ 676016 h 1333500"/>
                <a:gd name="connsiteX21" fmla="*/ 170543 w 295275"/>
                <a:gd name="connsiteY21" fmla="*/ 641726 h 1333500"/>
                <a:gd name="connsiteX22" fmla="*/ 175305 w 295275"/>
                <a:gd name="connsiteY22" fmla="*/ 229294 h 1333500"/>
                <a:gd name="connsiteX23" fmla="*/ 188641 w 295275"/>
                <a:gd name="connsiteY23" fmla="*/ 201671 h 1333500"/>
                <a:gd name="connsiteX24" fmla="*/ 174353 w 295275"/>
                <a:gd name="connsiteY24" fmla="*/ 184526 h 1333500"/>
                <a:gd name="connsiteX25" fmla="*/ 191498 w 295275"/>
                <a:gd name="connsiteY25" fmla="*/ 119756 h 1333500"/>
                <a:gd name="connsiteX26" fmla="*/ 220073 w 295275"/>
                <a:gd name="connsiteY26" fmla="*/ 5456 h 1333500"/>
                <a:gd name="connsiteX27" fmla="*/ 244838 w 295275"/>
                <a:gd name="connsiteY27" fmla="*/ 10219 h 1333500"/>
                <a:gd name="connsiteX28" fmla="*/ 279128 w 295275"/>
                <a:gd name="connsiteY28" fmla="*/ 119756 h 1333500"/>
                <a:gd name="connsiteX29" fmla="*/ 288653 w 295275"/>
                <a:gd name="connsiteY29" fmla="*/ 189289 h 1333500"/>
                <a:gd name="connsiteX30" fmla="*/ 284843 w 295275"/>
                <a:gd name="connsiteY30" fmla="*/ 213101 h 1333500"/>
                <a:gd name="connsiteX31" fmla="*/ 287700 w 295275"/>
                <a:gd name="connsiteY31" fmla="*/ 1141789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275" h="1333500">
                  <a:moveTo>
                    <a:pt x="287700" y="1141789"/>
                  </a:moveTo>
                  <a:cubicBezTo>
                    <a:pt x="286748" y="1196081"/>
                    <a:pt x="285795" y="1249421"/>
                    <a:pt x="286748" y="1303714"/>
                  </a:cubicBezTo>
                  <a:cubicBezTo>
                    <a:pt x="287700" y="1330384"/>
                    <a:pt x="279128" y="1338956"/>
                    <a:pt x="252458" y="1338956"/>
                  </a:cubicBezTo>
                  <a:cubicBezTo>
                    <a:pt x="172448" y="1339909"/>
                    <a:pt x="172448" y="1340861"/>
                    <a:pt x="172448" y="1259899"/>
                  </a:cubicBezTo>
                  <a:cubicBezTo>
                    <a:pt x="172448" y="1217036"/>
                    <a:pt x="171495" y="1174174"/>
                    <a:pt x="170543" y="1131311"/>
                  </a:cubicBezTo>
                  <a:cubicBezTo>
                    <a:pt x="171495" y="999866"/>
                    <a:pt x="171495" y="868421"/>
                    <a:pt x="172448" y="736024"/>
                  </a:cubicBezTo>
                  <a:cubicBezTo>
                    <a:pt x="172448" y="715069"/>
                    <a:pt x="165780" y="709354"/>
                    <a:pt x="144825" y="709354"/>
                  </a:cubicBezTo>
                  <a:cubicBezTo>
                    <a:pt x="104820" y="709354"/>
                    <a:pt x="65768" y="707449"/>
                    <a:pt x="25763" y="705544"/>
                  </a:cubicBezTo>
                  <a:cubicBezTo>
                    <a:pt x="13380" y="704591"/>
                    <a:pt x="-907" y="707449"/>
                    <a:pt x="45" y="687446"/>
                  </a:cubicBezTo>
                  <a:cubicBezTo>
                    <a:pt x="998" y="665539"/>
                    <a:pt x="17191" y="675064"/>
                    <a:pt x="27668" y="673159"/>
                  </a:cubicBezTo>
                  <a:cubicBezTo>
                    <a:pt x="42908" y="669349"/>
                    <a:pt x="67673" y="684589"/>
                    <a:pt x="72436" y="661729"/>
                  </a:cubicBezTo>
                  <a:cubicBezTo>
                    <a:pt x="77198" y="636011"/>
                    <a:pt x="76245" y="607436"/>
                    <a:pt x="70530" y="581719"/>
                  </a:cubicBezTo>
                  <a:cubicBezTo>
                    <a:pt x="66720" y="567431"/>
                    <a:pt x="44813" y="576956"/>
                    <a:pt x="31478" y="575051"/>
                  </a:cubicBezTo>
                  <a:cubicBezTo>
                    <a:pt x="21953" y="574099"/>
                    <a:pt x="11475" y="574099"/>
                    <a:pt x="10523" y="561716"/>
                  </a:cubicBezTo>
                  <a:cubicBezTo>
                    <a:pt x="9570" y="547429"/>
                    <a:pt x="21953" y="549334"/>
                    <a:pt x="30525" y="549334"/>
                  </a:cubicBezTo>
                  <a:cubicBezTo>
                    <a:pt x="66720" y="549334"/>
                    <a:pt x="103868" y="549334"/>
                    <a:pt x="140063" y="549334"/>
                  </a:cubicBezTo>
                  <a:cubicBezTo>
                    <a:pt x="148636" y="549334"/>
                    <a:pt x="161018" y="548381"/>
                    <a:pt x="160066" y="561716"/>
                  </a:cubicBezTo>
                  <a:cubicBezTo>
                    <a:pt x="159113" y="574099"/>
                    <a:pt x="148636" y="573146"/>
                    <a:pt x="139111" y="575051"/>
                  </a:cubicBezTo>
                  <a:cubicBezTo>
                    <a:pt x="124823" y="576956"/>
                    <a:pt x="101011" y="565526"/>
                    <a:pt x="97200" y="584576"/>
                  </a:cubicBezTo>
                  <a:cubicBezTo>
                    <a:pt x="92438" y="612199"/>
                    <a:pt x="90533" y="643631"/>
                    <a:pt x="101011" y="668396"/>
                  </a:cubicBezTo>
                  <a:cubicBezTo>
                    <a:pt x="106725" y="683636"/>
                    <a:pt x="139111" y="676969"/>
                    <a:pt x="158161" y="676016"/>
                  </a:cubicBezTo>
                  <a:cubicBezTo>
                    <a:pt x="180068" y="675064"/>
                    <a:pt x="169591" y="654109"/>
                    <a:pt x="170543" y="641726"/>
                  </a:cubicBezTo>
                  <a:cubicBezTo>
                    <a:pt x="171495" y="519806"/>
                    <a:pt x="172448" y="351214"/>
                    <a:pt x="175305" y="229294"/>
                  </a:cubicBezTo>
                  <a:cubicBezTo>
                    <a:pt x="176258" y="206434"/>
                    <a:pt x="176258" y="206434"/>
                    <a:pt x="188641" y="201671"/>
                  </a:cubicBezTo>
                  <a:cubicBezTo>
                    <a:pt x="197213" y="198814"/>
                    <a:pt x="180068" y="189289"/>
                    <a:pt x="174353" y="184526"/>
                  </a:cubicBezTo>
                  <a:cubicBezTo>
                    <a:pt x="152445" y="165476"/>
                    <a:pt x="166733" y="137854"/>
                    <a:pt x="191498" y="119756"/>
                  </a:cubicBezTo>
                  <a:cubicBezTo>
                    <a:pt x="230550" y="89276"/>
                    <a:pt x="209595" y="48319"/>
                    <a:pt x="220073" y="5456"/>
                  </a:cubicBezTo>
                  <a:cubicBezTo>
                    <a:pt x="221978" y="-4069"/>
                    <a:pt x="244838" y="-259"/>
                    <a:pt x="244838" y="10219"/>
                  </a:cubicBezTo>
                  <a:cubicBezTo>
                    <a:pt x="241028" y="69274"/>
                    <a:pt x="252458" y="99754"/>
                    <a:pt x="279128" y="119756"/>
                  </a:cubicBezTo>
                  <a:cubicBezTo>
                    <a:pt x="315323" y="146426"/>
                    <a:pt x="307703" y="177859"/>
                    <a:pt x="288653" y="189289"/>
                  </a:cubicBezTo>
                  <a:cubicBezTo>
                    <a:pt x="265793" y="202624"/>
                    <a:pt x="280080" y="202624"/>
                    <a:pt x="284843" y="213101"/>
                  </a:cubicBezTo>
                  <a:cubicBezTo>
                    <a:pt x="289605" y="225484"/>
                    <a:pt x="286748" y="844609"/>
                    <a:pt x="287700" y="114178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361" name="Group 360">
              <a:extLst>
                <a:ext uri="{FF2B5EF4-FFF2-40B4-BE49-F238E27FC236}">
                  <a16:creationId xmlns:a16="http://schemas.microsoft.com/office/drawing/2014/main" id="{C14EA99D-BA50-45B1-A511-B373B2FCDCFF}"/>
                </a:ext>
              </a:extLst>
            </p:cNvPr>
            <p:cNvGrpSpPr/>
            <p:nvPr/>
          </p:nvGrpSpPr>
          <p:grpSpPr>
            <a:xfrm>
              <a:off x="6288139" y="3256228"/>
              <a:ext cx="2633320" cy="537229"/>
              <a:chOff x="6288139" y="3256228"/>
              <a:chExt cx="2633320" cy="537229"/>
            </a:xfrm>
          </p:grpSpPr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87915659-F66E-45AC-97F7-F4B1405B484E}"/>
                  </a:ext>
                </a:extLst>
              </p:cNvPr>
              <p:cNvSpPr/>
              <p:nvPr/>
            </p:nvSpPr>
            <p:spPr>
              <a:xfrm>
                <a:off x="6288139" y="3256228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0A9E5953-9A1A-4768-BEDF-26AD1C096018}"/>
                  </a:ext>
                </a:extLst>
              </p:cNvPr>
              <p:cNvSpPr/>
              <p:nvPr/>
            </p:nvSpPr>
            <p:spPr>
              <a:xfrm>
                <a:off x="7340325" y="3375450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95F530DA-BDB9-461C-99D3-112D590EF4CB}"/>
                  </a:ext>
                </a:extLst>
              </p:cNvPr>
              <p:cNvSpPr/>
              <p:nvPr/>
            </p:nvSpPr>
            <p:spPr>
              <a:xfrm>
                <a:off x="7866332" y="343579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5 w 676275"/>
                  <a:gd name="connsiteY2" fmla="*/ 387784 h 381000"/>
                  <a:gd name="connsiteX3" fmla="*/ 1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5" y="387784"/>
                    </a:lnTo>
                    <a:lnTo>
                      <a:pt x="1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16A9D9BC-E19B-43D9-AE4E-459EF6229026}"/>
                  </a:ext>
                </a:extLst>
              </p:cNvPr>
              <p:cNvSpPr/>
              <p:nvPr/>
            </p:nvSpPr>
            <p:spPr>
              <a:xfrm>
                <a:off x="8392425" y="3495410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CDF3B9C7-DF72-4622-AF5F-A10B37255F0F}"/>
                  </a:ext>
                </a:extLst>
              </p:cNvPr>
              <p:cNvSpPr/>
              <p:nvPr/>
            </p:nvSpPr>
            <p:spPr>
              <a:xfrm>
                <a:off x="6814232" y="331583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515459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1702A9E-CD16-4433-ACAB-611B97F1991E}"/>
              </a:ext>
            </a:extLst>
          </p:cNvPr>
          <p:cNvSpPr/>
          <p:nvPr/>
        </p:nvSpPr>
        <p:spPr>
          <a:xfrm>
            <a:off x="2345635" y="2325429"/>
            <a:ext cx="4614461" cy="4532571"/>
          </a:xfrm>
          <a:prstGeom prst="rect">
            <a:avLst/>
          </a:prstGeom>
          <a:solidFill>
            <a:schemeClr val="accent6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07CF943-98E3-4045-8987-526C8CD0530F}"/>
              </a:ext>
            </a:extLst>
          </p:cNvPr>
          <p:cNvSpPr txBox="1"/>
          <p:nvPr/>
        </p:nvSpPr>
        <p:spPr>
          <a:xfrm>
            <a:off x="2530455" y="3005061"/>
            <a:ext cx="4244821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GLOBAL TRADE</a:t>
            </a:r>
          </a:p>
          <a:p>
            <a:pPr algn="ctr"/>
            <a:r>
              <a:rPr lang="en-GB" altLang="ko-KR" sz="32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8CD174B-154B-4880-8DAF-963905B4DF05}"/>
              </a:ext>
            </a:extLst>
          </p:cNvPr>
          <p:cNvSpPr txBox="1"/>
          <p:nvPr/>
        </p:nvSpPr>
        <p:spPr>
          <a:xfrm>
            <a:off x="2539805" y="4133056"/>
            <a:ext cx="422612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4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OREM IPSUM DOLOR SIT AMET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E8B30C4-A0BA-4554-B777-DA8C6499B651}"/>
              </a:ext>
            </a:extLst>
          </p:cNvPr>
          <p:cNvSpPr txBox="1"/>
          <p:nvPr/>
        </p:nvSpPr>
        <p:spPr>
          <a:xfrm>
            <a:off x="3626865" y="6044653"/>
            <a:ext cx="20520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accent6"/>
                </a:solidFill>
                <a:latin typeface="Arial" pitchFamily="34" charset="0"/>
                <a:cs typeface="Arial" pitchFamily="34" charset="0"/>
              </a:rPr>
              <a:t>Portfolio Presentation</a:t>
            </a:r>
            <a:endParaRPr lang="ko-KR" altLang="en-US" sz="1400" b="1" i="1" dirty="0">
              <a:solidFill>
                <a:schemeClr val="accent6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0FB2178-4527-42B2-88F5-55855EB49915}"/>
              </a:ext>
            </a:extLst>
          </p:cNvPr>
          <p:cNvSpPr/>
          <p:nvPr/>
        </p:nvSpPr>
        <p:spPr>
          <a:xfrm>
            <a:off x="4057928" y="4912031"/>
            <a:ext cx="1189873" cy="572344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bg1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3CB9F9A-38AA-4B9A-9A35-99D460066876}"/>
              </a:ext>
            </a:extLst>
          </p:cNvPr>
          <p:cNvSpPr txBox="1"/>
          <p:nvPr/>
        </p:nvSpPr>
        <p:spPr>
          <a:xfrm>
            <a:off x="7663012" y="585935"/>
            <a:ext cx="4026070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Awesome</a:t>
            </a:r>
          </a:p>
          <a:p>
            <a:r>
              <a:rPr lang="en-GB" altLang="ko-KR" sz="48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P</a:t>
            </a:r>
            <a:r>
              <a:rPr lang="en-US" altLang="ko-KR" sz="4800" b="1" dirty="0" err="1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resentation</a:t>
            </a:r>
            <a:endParaRPr lang="en-US" altLang="ko-KR" sz="4800" b="1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EFE53F3-BE8A-448A-B987-6D2185B3D5B9}"/>
              </a:ext>
            </a:extLst>
          </p:cNvPr>
          <p:cNvSpPr txBox="1"/>
          <p:nvPr/>
        </p:nvSpPr>
        <p:spPr>
          <a:xfrm>
            <a:off x="7663011" y="2672241"/>
            <a:ext cx="4026070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dirty="0">
                <a:cs typeface="Arial" pitchFamily="34" charset="0"/>
              </a:rPr>
              <a:t>ALLPPT Layout</a:t>
            </a:r>
          </a:p>
          <a:p>
            <a:r>
              <a:rPr lang="en-GB" altLang="ko-KR" dirty="0">
                <a:cs typeface="Arial" pitchFamily="34" charset="0"/>
              </a:rPr>
              <a:t>Clean Text Slide for your Presentation</a:t>
            </a:r>
            <a:endParaRPr lang="ko-KR" altLang="en-US" dirty="0"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60D496A-5CC7-4F89-ADA6-6148F6ADECFC}"/>
              </a:ext>
            </a:extLst>
          </p:cNvPr>
          <p:cNvSpPr txBox="1"/>
          <p:nvPr/>
        </p:nvSpPr>
        <p:spPr>
          <a:xfrm>
            <a:off x="7663011" y="3499165"/>
            <a:ext cx="402607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C062E287-FBFD-4DB7-8041-FAD2C63C45FE}"/>
              </a:ext>
            </a:extLst>
          </p:cNvPr>
          <p:cNvSpPr/>
          <p:nvPr/>
        </p:nvSpPr>
        <p:spPr>
          <a:xfrm>
            <a:off x="8766998" y="5064515"/>
            <a:ext cx="45719" cy="100584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971115D9-CD11-463E-AA08-A8E0BF1507F4}"/>
              </a:ext>
            </a:extLst>
          </p:cNvPr>
          <p:cNvSpPr/>
          <p:nvPr/>
        </p:nvSpPr>
        <p:spPr>
          <a:xfrm>
            <a:off x="10381925" y="5053226"/>
            <a:ext cx="45719" cy="1005840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A9BAFF41-531C-42DC-B034-A4EB7EC58F2D}"/>
              </a:ext>
            </a:extLst>
          </p:cNvPr>
          <p:cNvSpPr txBox="1"/>
          <p:nvPr/>
        </p:nvSpPr>
        <p:spPr>
          <a:xfrm>
            <a:off x="7409430" y="5495034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465178D-E30C-480B-A8CD-1E6B72F832D7}"/>
              </a:ext>
            </a:extLst>
          </p:cNvPr>
          <p:cNvSpPr txBox="1"/>
          <p:nvPr/>
        </p:nvSpPr>
        <p:spPr>
          <a:xfrm>
            <a:off x="9024357" y="5495034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5185BF-AFF8-4E3F-A772-5B6A6AE9B270}"/>
              </a:ext>
            </a:extLst>
          </p:cNvPr>
          <p:cNvSpPr txBox="1"/>
          <p:nvPr/>
        </p:nvSpPr>
        <p:spPr>
          <a:xfrm>
            <a:off x="10639284" y="5495034"/>
            <a:ext cx="1145928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Contents </a:t>
            </a:r>
          </a:p>
          <a:p>
            <a:pPr algn="ctr"/>
            <a: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Title</a:t>
            </a:r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53513DB7-24CA-4205-96B5-3B4AEB83CF3E}"/>
              </a:ext>
            </a:extLst>
          </p:cNvPr>
          <p:cNvSpPr/>
          <p:nvPr/>
        </p:nvSpPr>
        <p:spPr>
          <a:xfrm>
            <a:off x="9428494" y="4916818"/>
            <a:ext cx="495103" cy="567557"/>
          </a:xfrm>
          <a:custGeom>
            <a:avLst/>
            <a:gdLst>
              <a:gd name="connsiteX0" fmla="*/ 215414 w 390525"/>
              <a:gd name="connsiteY0" fmla="*/ 441873 h 447675"/>
              <a:gd name="connsiteX1" fmla="*/ 160169 w 390525"/>
              <a:gd name="connsiteY1" fmla="*/ 371388 h 447675"/>
              <a:gd name="connsiteX2" fmla="*/ 141119 w 390525"/>
              <a:gd name="connsiteY2" fmla="*/ 365673 h 447675"/>
              <a:gd name="connsiteX3" fmla="*/ 55394 w 390525"/>
              <a:gd name="connsiteY3" fmla="*/ 389485 h 447675"/>
              <a:gd name="connsiteX4" fmla="*/ 64919 w 390525"/>
              <a:gd name="connsiteY4" fmla="*/ 358053 h 447675"/>
              <a:gd name="connsiteX5" fmla="*/ 73492 w 390525"/>
              <a:gd name="connsiteY5" fmla="*/ 350433 h 447675"/>
              <a:gd name="connsiteX6" fmla="*/ 128737 w 390525"/>
              <a:gd name="connsiteY6" fmla="*/ 320905 h 447675"/>
              <a:gd name="connsiteX7" fmla="*/ 139214 w 390525"/>
              <a:gd name="connsiteY7" fmla="*/ 308523 h 447675"/>
              <a:gd name="connsiteX8" fmla="*/ 164932 w 390525"/>
              <a:gd name="connsiteY8" fmla="*/ 228513 h 447675"/>
              <a:gd name="connsiteX9" fmla="*/ 158264 w 390525"/>
              <a:gd name="connsiteY9" fmla="*/ 217083 h 447675"/>
              <a:gd name="connsiteX10" fmla="*/ 22057 w 390525"/>
              <a:gd name="connsiteY10" fmla="*/ 198033 h 447675"/>
              <a:gd name="connsiteX11" fmla="*/ 9674 w 390525"/>
              <a:gd name="connsiteY11" fmla="*/ 178983 h 447675"/>
              <a:gd name="connsiteX12" fmla="*/ 49679 w 390525"/>
              <a:gd name="connsiteY12" fmla="*/ 145645 h 447675"/>
              <a:gd name="connsiteX13" fmla="*/ 184934 w 390525"/>
              <a:gd name="connsiteY13" fmla="*/ 136120 h 447675"/>
              <a:gd name="connsiteX14" fmla="*/ 198269 w 390525"/>
              <a:gd name="connsiteY14" fmla="*/ 125643 h 447675"/>
              <a:gd name="connsiteX15" fmla="*/ 225892 w 390525"/>
              <a:gd name="connsiteY15" fmla="*/ 40870 h 447675"/>
              <a:gd name="connsiteX16" fmla="*/ 235417 w 390525"/>
              <a:gd name="connsiteY16" fmla="*/ 19915 h 447675"/>
              <a:gd name="connsiteX17" fmla="*/ 272564 w 390525"/>
              <a:gd name="connsiteY17" fmla="*/ 10390 h 447675"/>
              <a:gd name="connsiteX18" fmla="*/ 287804 w 390525"/>
              <a:gd name="connsiteY18" fmla="*/ 42775 h 447675"/>
              <a:gd name="connsiteX19" fmla="*/ 257324 w 390525"/>
              <a:gd name="connsiteY19" fmla="*/ 139930 h 447675"/>
              <a:gd name="connsiteX20" fmla="*/ 263992 w 390525"/>
              <a:gd name="connsiteY20" fmla="*/ 162790 h 447675"/>
              <a:gd name="connsiteX21" fmla="*/ 382102 w 390525"/>
              <a:gd name="connsiteY21" fmla="*/ 261850 h 447675"/>
              <a:gd name="connsiteX22" fmla="*/ 386864 w 390525"/>
              <a:gd name="connsiteY22" fmla="*/ 277090 h 447675"/>
              <a:gd name="connsiteX23" fmla="*/ 377339 w 390525"/>
              <a:gd name="connsiteY23" fmla="*/ 306618 h 447675"/>
              <a:gd name="connsiteX24" fmla="*/ 366862 w 390525"/>
              <a:gd name="connsiteY24" fmla="*/ 311380 h 447675"/>
              <a:gd name="connsiteX25" fmla="*/ 237322 w 390525"/>
              <a:gd name="connsiteY25" fmla="*/ 242800 h 447675"/>
              <a:gd name="connsiteX26" fmla="*/ 223034 w 390525"/>
              <a:gd name="connsiteY26" fmla="*/ 247563 h 447675"/>
              <a:gd name="connsiteX27" fmla="*/ 197317 w 390525"/>
              <a:gd name="connsiteY27" fmla="*/ 327573 h 447675"/>
              <a:gd name="connsiteX28" fmla="*/ 198269 w 390525"/>
              <a:gd name="connsiteY28" fmla="*/ 343765 h 447675"/>
              <a:gd name="connsiteX29" fmla="*/ 222082 w 390525"/>
              <a:gd name="connsiteY29" fmla="*/ 392343 h 447675"/>
              <a:gd name="connsiteX30" fmla="*/ 223987 w 390525"/>
              <a:gd name="connsiteY30" fmla="*/ 421870 h 447675"/>
              <a:gd name="connsiteX31" fmla="*/ 215414 w 390525"/>
              <a:gd name="connsiteY31" fmla="*/ 441873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90525" h="447675">
                <a:moveTo>
                  <a:pt x="215414" y="441873"/>
                </a:moveTo>
                <a:cubicBezTo>
                  <a:pt x="196364" y="417108"/>
                  <a:pt x="177314" y="395200"/>
                  <a:pt x="160169" y="371388"/>
                </a:cubicBezTo>
                <a:cubicBezTo>
                  <a:pt x="154454" y="363768"/>
                  <a:pt x="149692" y="362815"/>
                  <a:pt x="141119" y="365673"/>
                </a:cubicBezTo>
                <a:cubicBezTo>
                  <a:pt x="113497" y="374245"/>
                  <a:pt x="84922" y="381865"/>
                  <a:pt x="55394" y="389485"/>
                </a:cubicBezTo>
                <a:cubicBezTo>
                  <a:pt x="59204" y="378055"/>
                  <a:pt x="62062" y="367578"/>
                  <a:pt x="64919" y="358053"/>
                </a:cubicBezTo>
                <a:cubicBezTo>
                  <a:pt x="65872" y="354243"/>
                  <a:pt x="69682" y="352338"/>
                  <a:pt x="73492" y="350433"/>
                </a:cubicBezTo>
                <a:cubicBezTo>
                  <a:pt x="91589" y="340908"/>
                  <a:pt x="109687" y="330430"/>
                  <a:pt x="128737" y="320905"/>
                </a:cubicBezTo>
                <a:cubicBezTo>
                  <a:pt x="134452" y="318048"/>
                  <a:pt x="137309" y="314238"/>
                  <a:pt x="139214" y="308523"/>
                </a:cubicBezTo>
                <a:cubicBezTo>
                  <a:pt x="147787" y="281853"/>
                  <a:pt x="156359" y="255183"/>
                  <a:pt x="164932" y="228513"/>
                </a:cubicBezTo>
                <a:cubicBezTo>
                  <a:pt x="167789" y="220893"/>
                  <a:pt x="165884" y="218988"/>
                  <a:pt x="158264" y="217083"/>
                </a:cubicBezTo>
                <a:cubicBezTo>
                  <a:pt x="112544" y="211368"/>
                  <a:pt x="67777" y="204700"/>
                  <a:pt x="22057" y="198033"/>
                </a:cubicBezTo>
                <a:cubicBezTo>
                  <a:pt x="3959" y="195175"/>
                  <a:pt x="5864" y="196128"/>
                  <a:pt x="9674" y="178983"/>
                </a:cubicBezTo>
                <a:cubicBezTo>
                  <a:pt x="14437" y="156123"/>
                  <a:pt x="23962" y="145645"/>
                  <a:pt x="49679" y="145645"/>
                </a:cubicBezTo>
                <a:cubicBezTo>
                  <a:pt x="94447" y="144693"/>
                  <a:pt x="139214" y="138978"/>
                  <a:pt x="184934" y="136120"/>
                </a:cubicBezTo>
                <a:cubicBezTo>
                  <a:pt x="192554" y="135168"/>
                  <a:pt x="196364" y="133263"/>
                  <a:pt x="198269" y="125643"/>
                </a:cubicBezTo>
                <a:cubicBezTo>
                  <a:pt x="206842" y="97068"/>
                  <a:pt x="216367" y="69445"/>
                  <a:pt x="225892" y="40870"/>
                </a:cubicBezTo>
                <a:cubicBezTo>
                  <a:pt x="228749" y="33250"/>
                  <a:pt x="230654" y="26583"/>
                  <a:pt x="235417" y="19915"/>
                </a:cubicBezTo>
                <a:cubicBezTo>
                  <a:pt x="244942" y="7533"/>
                  <a:pt x="258277" y="3723"/>
                  <a:pt x="272564" y="10390"/>
                </a:cubicBezTo>
                <a:cubicBezTo>
                  <a:pt x="285899" y="16105"/>
                  <a:pt x="291614" y="27535"/>
                  <a:pt x="287804" y="42775"/>
                </a:cubicBezTo>
                <a:cubicBezTo>
                  <a:pt x="280184" y="76113"/>
                  <a:pt x="267802" y="107545"/>
                  <a:pt x="257324" y="139930"/>
                </a:cubicBezTo>
                <a:cubicBezTo>
                  <a:pt x="253514" y="150408"/>
                  <a:pt x="255419" y="156123"/>
                  <a:pt x="263992" y="162790"/>
                </a:cubicBezTo>
                <a:cubicBezTo>
                  <a:pt x="303044" y="195175"/>
                  <a:pt x="342097" y="228513"/>
                  <a:pt x="382102" y="261850"/>
                </a:cubicBezTo>
                <a:cubicBezTo>
                  <a:pt x="387817" y="266613"/>
                  <a:pt x="389722" y="270423"/>
                  <a:pt x="386864" y="277090"/>
                </a:cubicBezTo>
                <a:cubicBezTo>
                  <a:pt x="383054" y="286615"/>
                  <a:pt x="380197" y="297093"/>
                  <a:pt x="377339" y="306618"/>
                </a:cubicBezTo>
                <a:cubicBezTo>
                  <a:pt x="375434" y="314238"/>
                  <a:pt x="372577" y="314238"/>
                  <a:pt x="366862" y="311380"/>
                </a:cubicBezTo>
                <a:cubicBezTo>
                  <a:pt x="323999" y="288520"/>
                  <a:pt x="280184" y="265660"/>
                  <a:pt x="237322" y="242800"/>
                </a:cubicBezTo>
                <a:cubicBezTo>
                  <a:pt x="230654" y="238990"/>
                  <a:pt x="226844" y="237085"/>
                  <a:pt x="223034" y="247563"/>
                </a:cubicBezTo>
                <a:cubicBezTo>
                  <a:pt x="215414" y="274233"/>
                  <a:pt x="205889" y="300903"/>
                  <a:pt x="197317" y="327573"/>
                </a:cubicBezTo>
                <a:cubicBezTo>
                  <a:pt x="195412" y="333288"/>
                  <a:pt x="195412" y="338050"/>
                  <a:pt x="198269" y="343765"/>
                </a:cubicBezTo>
                <a:cubicBezTo>
                  <a:pt x="205889" y="359958"/>
                  <a:pt x="213509" y="376150"/>
                  <a:pt x="222082" y="392343"/>
                </a:cubicBezTo>
                <a:cubicBezTo>
                  <a:pt x="227797" y="401868"/>
                  <a:pt x="228749" y="411393"/>
                  <a:pt x="223987" y="421870"/>
                </a:cubicBezTo>
                <a:cubicBezTo>
                  <a:pt x="219224" y="428538"/>
                  <a:pt x="218272" y="434253"/>
                  <a:pt x="215414" y="441873"/>
                </a:cubicBezTo>
                <a:close/>
              </a:path>
            </a:pathLst>
          </a:custGeom>
          <a:solidFill>
            <a:srgbClr val="65CCD7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CC670241-1B58-46DE-86D8-17EAAF907C3C}"/>
              </a:ext>
            </a:extLst>
          </p:cNvPr>
          <p:cNvSpPr/>
          <p:nvPr/>
        </p:nvSpPr>
        <p:spPr>
          <a:xfrm>
            <a:off x="7734822" y="4968344"/>
            <a:ext cx="494189" cy="496869"/>
          </a:xfrm>
          <a:custGeom>
            <a:avLst/>
            <a:gdLst>
              <a:gd name="connsiteX0" fmla="*/ 195824 w 389804"/>
              <a:gd name="connsiteY0" fmla="*/ 283130 h 391918"/>
              <a:gd name="connsiteX1" fmla="*/ 256546 w 389804"/>
              <a:gd name="connsiteY1" fmla="*/ 299085 h 391918"/>
              <a:gd name="connsiteX2" fmla="*/ 348938 w 389804"/>
              <a:gd name="connsiteY2" fmla="*/ 361950 h 391918"/>
              <a:gd name="connsiteX3" fmla="*/ 354653 w 389804"/>
              <a:gd name="connsiteY3" fmla="*/ 367665 h 391918"/>
              <a:gd name="connsiteX4" fmla="*/ 333698 w 389804"/>
              <a:gd name="connsiteY4" fmla="*/ 391477 h 391918"/>
              <a:gd name="connsiteX5" fmla="*/ 324173 w 389804"/>
              <a:gd name="connsiteY5" fmla="*/ 386715 h 391918"/>
              <a:gd name="connsiteX6" fmla="*/ 249878 w 389804"/>
              <a:gd name="connsiteY6" fmla="*/ 335280 h 391918"/>
              <a:gd name="connsiteX7" fmla="*/ 137483 w 389804"/>
              <a:gd name="connsiteY7" fmla="*/ 330517 h 391918"/>
              <a:gd name="connsiteX8" fmla="*/ 44138 w 389804"/>
              <a:gd name="connsiteY8" fmla="*/ 387667 h 391918"/>
              <a:gd name="connsiteX9" fmla="*/ 28898 w 389804"/>
              <a:gd name="connsiteY9" fmla="*/ 384810 h 391918"/>
              <a:gd name="connsiteX10" fmla="*/ 34613 w 389804"/>
              <a:gd name="connsiteY10" fmla="*/ 351472 h 391918"/>
              <a:gd name="connsiteX11" fmla="*/ 133673 w 389804"/>
              <a:gd name="connsiteY11" fmla="*/ 294322 h 391918"/>
              <a:gd name="connsiteX12" fmla="*/ 195824 w 389804"/>
              <a:gd name="connsiteY12" fmla="*/ 283130 h 391918"/>
              <a:gd name="connsiteX13" fmla="*/ 108908 w 389804"/>
              <a:gd name="connsiteY13" fmla="*/ 74295 h 391918"/>
              <a:gd name="connsiteX14" fmla="*/ 98431 w 389804"/>
              <a:gd name="connsiteY14" fmla="*/ 80962 h 391918"/>
              <a:gd name="connsiteX15" fmla="*/ 99383 w 389804"/>
              <a:gd name="connsiteY15" fmla="*/ 141922 h 391918"/>
              <a:gd name="connsiteX16" fmla="*/ 165106 w 389804"/>
              <a:gd name="connsiteY16" fmla="*/ 114300 h 391918"/>
              <a:gd name="connsiteX17" fmla="*/ 223208 w 389804"/>
              <a:gd name="connsiteY17" fmla="*/ 114300 h 391918"/>
              <a:gd name="connsiteX18" fmla="*/ 287978 w 389804"/>
              <a:gd name="connsiteY18" fmla="*/ 140970 h 391918"/>
              <a:gd name="connsiteX19" fmla="*/ 287978 w 389804"/>
              <a:gd name="connsiteY19" fmla="*/ 102870 h 391918"/>
              <a:gd name="connsiteX20" fmla="*/ 260356 w 389804"/>
              <a:gd name="connsiteY20" fmla="*/ 74295 h 391918"/>
              <a:gd name="connsiteX21" fmla="*/ 108908 w 389804"/>
              <a:gd name="connsiteY21" fmla="*/ 74295 h 391918"/>
              <a:gd name="connsiteX22" fmla="*/ 141293 w 389804"/>
              <a:gd name="connsiteY22" fmla="*/ 0 h 391918"/>
              <a:gd name="connsiteX23" fmla="*/ 248926 w 389804"/>
              <a:gd name="connsiteY23" fmla="*/ 0 h 391918"/>
              <a:gd name="connsiteX24" fmla="*/ 259403 w 389804"/>
              <a:gd name="connsiteY24" fmla="*/ 13335 h 391918"/>
              <a:gd name="connsiteX25" fmla="*/ 282263 w 389804"/>
              <a:gd name="connsiteY25" fmla="*/ 34290 h 391918"/>
              <a:gd name="connsiteX26" fmla="*/ 317506 w 389804"/>
              <a:gd name="connsiteY26" fmla="*/ 69532 h 391918"/>
              <a:gd name="connsiteX27" fmla="*/ 318458 w 389804"/>
              <a:gd name="connsiteY27" fmla="*/ 104775 h 391918"/>
              <a:gd name="connsiteX28" fmla="*/ 318458 w 389804"/>
              <a:gd name="connsiteY28" fmla="*/ 146685 h 391918"/>
              <a:gd name="connsiteX29" fmla="*/ 326078 w 389804"/>
              <a:gd name="connsiteY29" fmla="*/ 157162 h 391918"/>
              <a:gd name="connsiteX30" fmla="*/ 384181 w 389804"/>
              <a:gd name="connsiteY30" fmla="*/ 180022 h 391918"/>
              <a:gd name="connsiteX31" fmla="*/ 387991 w 389804"/>
              <a:gd name="connsiteY31" fmla="*/ 190500 h 391918"/>
              <a:gd name="connsiteX32" fmla="*/ 326078 w 389804"/>
              <a:gd name="connsiteY32" fmla="*/ 298132 h 391918"/>
              <a:gd name="connsiteX33" fmla="*/ 313696 w 389804"/>
              <a:gd name="connsiteY33" fmla="*/ 300990 h 391918"/>
              <a:gd name="connsiteX34" fmla="*/ 223208 w 389804"/>
              <a:gd name="connsiteY34" fmla="*/ 254317 h 391918"/>
              <a:gd name="connsiteX35" fmla="*/ 128911 w 389804"/>
              <a:gd name="connsiteY35" fmla="*/ 264795 h 391918"/>
              <a:gd name="connsiteX36" fmla="*/ 73666 w 389804"/>
              <a:gd name="connsiteY36" fmla="*/ 295275 h 391918"/>
              <a:gd name="connsiteX37" fmla="*/ 61283 w 389804"/>
              <a:gd name="connsiteY37" fmla="*/ 292417 h 391918"/>
              <a:gd name="connsiteX38" fmla="*/ 2228 w 389804"/>
              <a:gd name="connsiteY38" fmla="*/ 190500 h 391918"/>
              <a:gd name="connsiteX39" fmla="*/ 6038 w 389804"/>
              <a:gd name="connsiteY39" fmla="*/ 180022 h 391918"/>
              <a:gd name="connsiteX40" fmla="*/ 64141 w 389804"/>
              <a:gd name="connsiteY40" fmla="*/ 157162 h 391918"/>
              <a:gd name="connsiteX41" fmla="*/ 68903 w 389804"/>
              <a:gd name="connsiteY41" fmla="*/ 145732 h 391918"/>
              <a:gd name="connsiteX42" fmla="*/ 68903 w 389804"/>
              <a:gd name="connsiteY42" fmla="*/ 68580 h 391918"/>
              <a:gd name="connsiteX43" fmla="*/ 102241 w 389804"/>
              <a:gd name="connsiteY43" fmla="*/ 34290 h 391918"/>
              <a:gd name="connsiteX44" fmla="*/ 104146 w 389804"/>
              <a:gd name="connsiteY44" fmla="*/ 34290 h 391918"/>
              <a:gd name="connsiteX45" fmla="*/ 128911 w 389804"/>
              <a:gd name="connsiteY45" fmla="*/ 33337 h 391918"/>
              <a:gd name="connsiteX46" fmla="*/ 131768 w 389804"/>
              <a:gd name="connsiteY46" fmla="*/ 9525 h 391918"/>
              <a:gd name="connsiteX47" fmla="*/ 141293 w 389804"/>
              <a:gd name="connsiteY47" fmla="*/ 0 h 39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9804" h="391918">
                <a:moveTo>
                  <a:pt x="195824" y="283130"/>
                </a:moveTo>
                <a:cubicBezTo>
                  <a:pt x="216303" y="283845"/>
                  <a:pt x="236543" y="289084"/>
                  <a:pt x="256546" y="299085"/>
                </a:cubicBezTo>
                <a:cubicBezTo>
                  <a:pt x="290836" y="315277"/>
                  <a:pt x="319411" y="338137"/>
                  <a:pt x="348938" y="361950"/>
                </a:cubicBezTo>
                <a:cubicBezTo>
                  <a:pt x="350843" y="363855"/>
                  <a:pt x="352748" y="365760"/>
                  <a:pt x="354653" y="367665"/>
                </a:cubicBezTo>
                <a:cubicBezTo>
                  <a:pt x="347986" y="376237"/>
                  <a:pt x="341318" y="384810"/>
                  <a:pt x="333698" y="391477"/>
                </a:cubicBezTo>
                <a:cubicBezTo>
                  <a:pt x="330841" y="393382"/>
                  <a:pt x="327031" y="388620"/>
                  <a:pt x="324173" y="386715"/>
                </a:cubicBezTo>
                <a:cubicBezTo>
                  <a:pt x="300361" y="368617"/>
                  <a:pt x="276548" y="350520"/>
                  <a:pt x="249878" y="335280"/>
                </a:cubicBezTo>
                <a:cubicBezTo>
                  <a:pt x="212730" y="314325"/>
                  <a:pt x="175583" y="313372"/>
                  <a:pt x="137483" y="330517"/>
                </a:cubicBezTo>
                <a:cubicBezTo>
                  <a:pt x="104145" y="345757"/>
                  <a:pt x="73665" y="366712"/>
                  <a:pt x="44138" y="387667"/>
                </a:cubicBezTo>
                <a:cubicBezTo>
                  <a:pt x="37470" y="392430"/>
                  <a:pt x="34613" y="392430"/>
                  <a:pt x="28898" y="384810"/>
                </a:cubicBezTo>
                <a:cubicBezTo>
                  <a:pt x="15563" y="364807"/>
                  <a:pt x="14610" y="364807"/>
                  <a:pt x="34613" y="351472"/>
                </a:cubicBezTo>
                <a:cubicBezTo>
                  <a:pt x="66045" y="329565"/>
                  <a:pt x="97478" y="308610"/>
                  <a:pt x="133673" y="294322"/>
                </a:cubicBezTo>
                <a:cubicBezTo>
                  <a:pt x="154628" y="286226"/>
                  <a:pt x="175345" y="282416"/>
                  <a:pt x="195824" y="283130"/>
                </a:cubicBezTo>
                <a:close/>
                <a:moveTo>
                  <a:pt x="108908" y="74295"/>
                </a:moveTo>
                <a:cubicBezTo>
                  <a:pt x="104146" y="74295"/>
                  <a:pt x="98431" y="72390"/>
                  <a:pt x="98431" y="80962"/>
                </a:cubicBezTo>
                <a:cubicBezTo>
                  <a:pt x="99383" y="100965"/>
                  <a:pt x="99383" y="120967"/>
                  <a:pt x="99383" y="141922"/>
                </a:cubicBezTo>
                <a:cubicBezTo>
                  <a:pt x="122243" y="132397"/>
                  <a:pt x="144151" y="124777"/>
                  <a:pt x="165106" y="114300"/>
                </a:cubicBezTo>
                <a:cubicBezTo>
                  <a:pt x="185108" y="103822"/>
                  <a:pt x="203206" y="103822"/>
                  <a:pt x="223208" y="114300"/>
                </a:cubicBezTo>
                <a:cubicBezTo>
                  <a:pt x="244163" y="124777"/>
                  <a:pt x="266071" y="132397"/>
                  <a:pt x="287978" y="140970"/>
                </a:cubicBezTo>
                <a:cubicBezTo>
                  <a:pt x="287978" y="126682"/>
                  <a:pt x="287978" y="115252"/>
                  <a:pt x="287978" y="102870"/>
                </a:cubicBezTo>
                <a:cubicBezTo>
                  <a:pt x="287978" y="74295"/>
                  <a:pt x="287978" y="74295"/>
                  <a:pt x="260356" y="74295"/>
                </a:cubicBezTo>
                <a:cubicBezTo>
                  <a:pt x="209873" y="74295"/>
                  <a:pt x="159391" y="74295"/>
                  <a:pt x="108908" y="74295"/>
                </a:cubicBezTo>
                <a:close/>
                <a:moveTo>
                  <a:pt x="141293" y="0"/>
                </a:moveTo>
                <a:cubicBezTo>
                  <a:pt x="177488" y="0"/>
                  <a:pt x="212731" y="0"/>
                  <a:pt x="248926" y="0"/>
                </a:cubicBezTo>
                <a:cubicBezTo>
                  <a:pt x="257498" y="0"/>
                  <a:pt x="259403" y="6667"/>
                  <a:pt x="259403" y="13335"/>
                </a:cubicBezTo>
                <a:cubicBezTo>
                  <a:pt x="260356" y="34290"/>
                  <a:pt x="260356" y="34290"/>
                  <a:pt x="282263" y="34290"/>
                </a:cubicBezTo>
                <a:cubicBezTo>
                  <a:pt x="310838" y="34290"/>
                  <a:pt x="317506" y="40957"/>
                  <a:pt x="317506" y="69532"/>
                </a:cubicBezTo>
                <a:cubicBezTo>
                  <a:pt x="318458" y="81915"/>
                  <a:pt x="318458" y="93345"/>
                  <a:pt x="318458" y="104775"/>
                </a:cubicBezTo>
                <a:cubicBezTo>
                  <a:pt x="318458" y="119062"/>
                  <a:pt x="318458" y="132397"/>
                  <a:pt x="318458" y="146685"/>
                </a:cubicBezTo>
                <a:cubicBezTo>
                  <a:pt x="318458" y="152400"/>
                  <a:pt x="320363" y="155257"/>
                  <a:pt x="326078" y="157162"/>
                </a:cubicBezTo>
                <a:cubicBezTo>
                  <a:pt x="345128" y="164782"/>
                  <a:pt x="364178" y="173355"/>
                  <a:pt x="384181" y="180022"/>
                </a:cubicBezTo>
                <a:cubicBezTo>
                  <a:pt x="390848" y="182880"/>
                  <a:pt x="390848" y="184785"/>
                  <a:pt x="387991" y="190500"/>
                </a:cubicBezTo>
                <a:cubicBezTo>
                  <a:pt x="367036" y="226695"/>
                  <a:pt x="346081" y="261937"/>
                  <a:pt x="326078" y="298132"/>
                </a:cubicBezTo>
                <a:cubicBezTo>
                  <a:pt x="322268" y="304800"/>
                  <a:pt x="319411" y="305752"/>
                  <a:pt x="313696" y="300990"/>
                </a:cubicBezTo>
                <a:cubicBezTo>
                  <a:pt x="286073" y="280987"/>
                  <a:pt x="257498" y="262890"/>
                  <a:pt x="223208" y="254317"/>
                </a:cubicBezTo>
                <a:cubicBezTo>
                  <a:pt x="189871" y="245745"/>
                  <a:pt x="159391" y="252412"/>
                  <a:pt x="128911" y="264795"/>
                </a:cubicBezTo>
                <a:cubicBezTo>
                  <a:pt x="108908" y="273367"/>
                  <a:pt x="90811" y="283845"/>
                  <a:pt x="73666" y="295275"/>
                </a:cubicBezTo>
                <a:cubicBezTo>
                  <a:pt x="67951" y="299085"/>
                  <a:pt x="65093" y="299085"/>
                  <a:pt x="61283" y="292417"/>
                </a:cubicBezTo>
                <a:cubicBezTo>
                  <a:pt x="42233" y="258127"/>
                  <a:pt x="22231" y="223837"/>
                  <a:pt x="2228" y="190500"/>
                </a:cubicBezTo>
                <a:cubicBezTo>
                  <a:pt x="-1582" y="184785"/>
                  <a:pt x="-629" y="181927"/>
                  <a:pt x="6038" y="180022"/>
                </a:cubicBezTo>
                <a:cubicBezTo>
                  <a:pt x="25088" y="172402"/>
                  <a:pt x="44138" y="163830"/>
                  <a:pt x="64141" y="157162"/>
                </a:cubicBezTo>
                <a:cubicBezTo>
                  <a:pt x="66998" y="155257"/>
                  <a:pt x="68903" y="152400"/>
                  <a:pt x="68903" y="145732"/>
                </a:cubicBezTo>
                <a:cubicBezTo>
                  <a:pt x="68903" y="120015"/>
                  <a:pt x="68903" y="94297"/>
                  <a:pt x="68903" y="68580"/>
                </a:cubicBezTo>
                <a:cubicBezTo>
                  <a:pt x="68903" y="42862"/>
                  <a:pt x="76523" y="34290"/>
                  <a:pt x="102241" y="34290"/>
                </a:cubicBezTo>
                <a:cubicBezTo>
                  <a:pt x="103193" y="34290"/>
                  <a:pt x="104146" y="34290"/>
                  <a:pt x="104146" y="34290"/>
                </a:cubicBezTo>
                <a:cubicBezTo>
                  <a:pt x="112718" y="34290"/>
                  <a:pt x="123196" y="37147"/>
                  <a:pt x="128911" y="33337"/>
                </a:cubicBezTo>
                <a:cubicBezTo>
                  <a:pt x="135578" y="28575"/>
                  <a:pt x="130816" y="18097"/>
                  <a:pt x="131768" y="9525"/>
                </a:cubicBezTo>
                <a:cubicBezTo>
                  <a:pt x="132721" y="2857"/>
                  <a:pt x="135578" y="0"/>
                  <a:pt x="141293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47F754D6-5C00-493C-A2F6-89BA589BAB37}"/>
              </a:ext>
            </a:extLst>
          </p:cNvPr>
          <p:cNvSpPr/>
          <p:nvPr/>
        </p:nvSpPr>
        <p:spPr>
          <a:xfrm>
            <a:off x="10954570" y="5064516"/>
            <a:ext cx="566813" cy="289908"/>
          </a:xfrm>
          <a:custGeom>
            <a:avLst/>
            <a:gdLst>
              <a:gd name="connsiteX0" fmla="*/ 694373 w 833989"/>
              <a:gd name="connsiteY0" fmla="*/ 288907 h 426560"/>
              <a:gd name="connsiteX1" fmla="*/ 762812 w 833989"/>
              <a:gd name="connsiteY1" fmla="*/ 288907 h 426560"/>
              <a:gd name="connsiteX2" fmla="*/ 830282 w 833989"/>
              <a:gd name="connsiteY2" fmla="*/ 288907 h 426560"/>
              <a:gd name="connsiteX3" fmla="*/ 833577 w 833989"/>
              <a:gd name="connsiteY3" fmla="*/ 292784 h 426560"/>
              <a:gd name="connsiteX4" fmla="*/ 833771 w 833989"/>
              <a:gd name="connsiteY4" fmla="*/ 336407 h 426560"/>
              <a:gd name="connsiteX5" fmla="*/ 830863 w 833989"/>
              <a:gd name="connsiteY5" fmla="*/ 340478 h 426560"/>
              <a:gd name="connsiteX6" fmla="*/ 777547 w 833989"/>
              <a:gd name="connsiteY6" fmla="*/ 359285 h 426560"/>
              <a:gd name="connsiteX7" fmla="*/ 773475 w 833989"/>
              <a:gd name="connsiteY7" fmla="*/ 360060 h 426560"/>
              <a:gd name="connsiteX8" fmla="*/ 727720 w 833989"/>
              <a:gd name="connsiteY8" fmla="*/ 360060 h 426560"/>
              <a:gd name="connsiteX9" fmla="*/ 724618 w 833989"/>
              <a:gd name="connsiteY9" fmla="*/ 357152 h 426560"/>
              <a:gd name="connsiteX10" fmla="*/ 693597 w 833989"/>
              <a:gd name="connsiteY10" fmla="*/ 291039 h 426560"/>
              <a:gd name="connsiteX11" fmla="*/ 692240 w 833989"/>
              <a:gd name="connsiteY11" fmla="*/ 289488 h 426560"/>
              <a:gd name="connsiteX12" fmla="*/ 694373 w 833989"/>
              <a:gd name="connsiteY12" fmla="*/ 288907 h 426560"/>
              <a:gd name="connsiteX13" fmla="*/ 638148 w 833989"/>
              <a:gd name="connsiteY13" fmla="*/ 288519 h 426560"/>
              <a:gd name="connsiteX14" fmla="*/ 706975 w 833989"/>
              <a:gd name="connsiteY14" fmla="*/ 357540 h 426560"/>
              <a:gd name="connsiteX15" fmla="*/ 637954 w 833989"/>
              <a:gd name="connsiteY15" fmla="*/ 426560 h 426560"/>
              <a:gd name="connsiteX16" fmla="*/ 568934 w 833989"/>
              <a:gd name="connsiteY16" fmla="*/ 357346 h 426560"/>
              <a:gd name="connsiteX17" fmla="*/ 638148 w 833989"/>
              <a:gd name="connsiteY17" fmla="*/ 288519 h 426560"/>
              <a:gd name="connsiteX18" fmla="*/ 116423 w 833989"/>
              <a:gd name="connsiteY18" fmla="*/ 288519 h 426560"/>
              <a:gd name="connsiteX19" fmla="*/ 185250 w 833989"/>
              <a:gd name="connsiteY19" fmla="*/ 357733 h 426560"/>
              <a:gd name="connsiteX20" fmla="*/ 115842 w 833989"/>
              <a:gd name="connsiteY20" fmla="*/ 426560 h 426560"/>
              <a:gd name="connsiteX21" fmla="*/ 47209 w 833989"/>
              <a:gd name="connsiteY21" fmla="*/ 357346 h 426560"/>
              <a:gd name="connsiteX22" fmla="*/ 116423 w 833989"/>
              <a:gd name="connsiteY22" fmla="*/ 288519 h 426560"/>
              <a:gd name="connsiteX23" fmla="*/ 163536 w 833989"/>
              <a:gd name="connsiteY23" fmla="*/ 103754 h 426560"/>
              <a:gd name="connsiteX24" fmla="*/ 153842 w 833989"/>
              <a:gd name="connsiteY24" fmla="*/ 104335 h 426560"/>
              <a:gd name="connsiteX25" fmla="*/ 106924 w 833989"/>
              <a:gd name="connsiteY25" fmla="*/ 107437 h 426560"/>
              <a:gd name="connsiteX26" fmla="*/ 69893 w 833989"/>
              <a:gd name="connsiteY26" fmla="*/ 109764 h 426560"/>
              <a:gd name="connsiteX27" fmla="*/ 58260 w 833989"/>
              <a:gd name="connsiteY27" fmla="*/ 118682 h 426560"/>
              <a:gd name="connsiteX28" fmla="*/ 54577 w 833989"/>
              <a:gd name="connsiteY28" fmla="*/ 129733 h 426560"/>
              <a:gd name="connsiteX29" fmla="*/ 29954 w 833989"/>
              <a:gd name="connsiteY29" fmla="*/ 195264 h 426560"/>
              <a:gd name="connsiteX30" fmla="*/ 27822 w 833989"/>
              <a:gd name="connsiteY30" fmla="*/ 205733 h 426560"/>
              <a:gd name="connsiteX31" fmla="*/ 31699 w 833989"/>
              <a:gd name="connsiteY31" fmla="*/ 211162 h 426560"/>
              <a:gd name="connsiteX32" fmla="*/ 37709 w 833989"/>
              <a:gd name="connsiteY32" fmla="*/ 211743 h 426560"/>
              <a:gd name="connsiteX33" fmla="*/ 52638 w 833989"/>
              <a:gd name="connsiteY33" fmla="*/ 210386 h 426560"/>
              <a:gd name="connsiteX34" fmla="*/ 89475 w 833989"/>
              <a:gd name="connsiteY34" fmla="*/ 206121 h 426560"/>
              <a:gd name="connsiteX35" fmla="*/ 124760 w 833989"/>
              <a:gd name="connsiteY35" fmla="*/ 202050 h 426560"/>
              <a:gd name="connsiteX36" fmla="*/ 161403 w 833989"/>
              <a:gd name="connsiteY36" fmla="*/ 197784 h 426560"/>
              <a:gd name="connsiteX37" fmla="*/ 164117 w 833989"/>
              <a:gd name="connsiteY37" fmla="*/ 194876 h 426560"/>
              <a:gd name="connsiteX38" fmla="*/ 164699 w 833989"/>
              <a:gd name="connsiteY38" fmla="*/ 147764 h 426560"/>
              <a:gd name="connsiteX39" fmla="*/ 164699 w 833989"/>
              <a:gd name="connsiteY39" fmla="*/ 144468 h 426560"/>
              <a:gd name="connsiteX40" fmla="*/ 165862 w 833989"/>
              <a:gd name="connsiteY40" fmla="*/ 105886 h 426560"/>
              <a:gd name="connsiteX41" fmla="*/ 163536 w 833989"/>
              <a:gd name="connsiteY41" fmla="*/ 103754 h 426560"/>
              <a:gd name="connsiteX42" fmla="*/ 232169 w 833989"/>
              <a:gd name="connsiteY42" fmla="*/ 66917 h 426560"/>
              <a:gd name="connsiteX43" fmla="*/ 234495 w 833989"/>
              <a:gd name="connsiteY43" fmla="*/ 69050 h 426560"/>
              <a:gd name="connsiteX44" fmla="*/ 234495 w 833989"/>
              <a:gd name="connsiteY44" fmla="*/ 70407 h 426560"/>
              <a:gd name="connsiteX45" fmla="*/ 234495 w 833989"/>
              <a:gd name="connsiteY45" fmla="*/ 285611 h 426560"/>
              <a:gd name="connsiteX46" fmla="*/ 237597 w 833989"/>
              <a:gd name="connsiteY46" fmla="*/ 288519 h 426560"/>
              <a:gd name="connsiteX47" fmla="*/ 408985 w 833989"/>
              <a:gd name="connsiteY47" fmla="*/ 288519 h 426560"/>
              <a:gd name="connsiteX48" fmla="*/ 408985 w 833989"/>
              <a:gd name="connsiteY48" fmla="*/ 288713 h 426560"/>
              <a:gd name="connsiteX49" fmla="*/ 580373 w 833989"/>
              <a:gd name="connsiteY49" fmla="*/ 288713 h 426560"/>
              <a:gd name="connsiteX50" fmla="*/ 583475 w 833989"/>
              <a:gd name="connsiteY50" fmla="*/ 289294 h 426560"/>
              <a:gd name="connsiteX51" fmla="*/ 581536 w 833989"/>
              <a:gd name="connsiteY51" fmla="*/ 291621 h 426560"/>
              <a:gd name="connsiteX52" fmla="*/ 552261 w 833989"/>
              <a:gd name="connsiteY52" fmla="*/ 347845 h 426560"/>
              <a:gd name="connsiteX53" fmla="*/ 551679 w 833989"/>
              <a:gd name="connsiteY53" fmla="*/ 357152 h 426560"/>
              <a:gd name="connsiteX54" fmla="*/ 548577 w 833989"/>
              <a:gd name="connsiteY54" fmla="*/ 360060 h 426560"/>
              <a:gd name="connsiteX55" fmla="*/ 540240 w 833989"/>
              <a:gd name="connsiteY55" fmla="*/ 359866 h 426560"/>
              <a:gd name="connsiteX56" fmla="*/ 207740 w 833989"/>
              <a:gd name="connsiteY56" fmla="*/ 359866 h 426560"/>
              <a:gd name="connsiteX57" fmla="*/ 203087 w 833989"/>
              <a:gd name="connsiteY57" fmla="*/ 355213 h 426560"/>
              <a:gd name="connsiteX58" fmla="*/ 169934 w 833989"/>
              <a:gd name="connsiteY58" fmla="*/ 288907 h 426560"/>
              <a:gd name="connsiteX59" fmla="*/ 122822 w 833989"/>
              <a:gd name="connsiteY59" fmla="*/ 271652 h 426560"/>
              <a:gd name="connsiteX60" fmla="*/ 77454 w 833989"/>
              <a:gd name="connsiteY60" fmla="*/ 280376 h 426560"/>
              <a:gd name="connsiteX61" fmla="*/ 32087 w 833989"/>
              <a:gd name="connsiteY61" fmla="*/ 339897 h 426560"/>
              <a:gd name="connsiteX62" fmla="*/ 30148 w 833989"/>
              <a:gd name="connsiteY62" fmla="*/ 355795 h 426560"/>
              <a:gd name="connsiteX63" fmla="*/ 26658 w 833989"/>
              <a:gd name="connsiteY63" fmla="*/ 358897 h 426560"/>
              <a:gd name="connsiteX64" fmla="*/ 16189 w 833989"/>
              <a:gd name="connsiteY64" fmla="*/ 357927 h 426560"/>
              <a:gd name="connsiteX65" fmla="*/ 1066 w 833989"/>
              <a:gd name="connsiteY65" fmla="*/ 341641 h 426560"/>
              <a:gd name="connsiteX66" fmla="*/ 291 w 833989"/>
              <a:gd name="connsiteY66" fmla="*/ 327101 h 426560"/>
              <a:gd name="connsiteX67" fmla="*/ 97 w 833989"/>
              <a:gd name="connsiteY67" fmla="*/ 228223 h 426560"/>
              <a:gd name="connsiteX68" fmla="*/ 2617 w 833989"/>
              <a:gd name="connsiteY68" fmla="*/ 206509 h 426560"/>
              <a:gd name="connsiteX69" fmla="*/ 7658 w 833989"/>
              <a:gd name="connsiteY69" fmla="*/ 194101 h 426560"/>
              <a:gd name="connsiteX70" fmla="*/ 39842 w 833989"/>
              <a:gd name="connsiteY70" fmla="*/ 110539 h 426560"/>
              <a:gd name="connsiteX71" fmla="*/ 47597 w 833989"/>
              <a:gd name="connsiteY71" fmla="*/ 90764 h 426560"/>
              <a:gd name="connsiteX72" fmla="*/ 51087 w 833989"/>
              <a:gd name="connsiteY72" fmla="*/ 84754 h 426560"/>
              <a:gd name="connsiteX73" fmla="*/ 60974 w 833989"/>
              <a:gd name="connsiteY73" fmla="*/ 78937 h 426560"/>
              <a:gd name="connsiteX74" fmla="*/ 81913 w 833989"/>
              <a:gd name="connsiteY74" fmla="*/ 77386 h 426560"/>
              <a:gd name="connsiteX75" fmla="*/ 117975 w 833989"/>
              <a:gd name="connsiteY75" fmla="*/ 74866 h 426560"/>
              <a:gd name="connsiteX76" fmla="*/ 139689 w 833989"/>
              <a:gd name="connsiteY76" fmla="*/ 73315 h 426560"/>
              <a:gd name="connsiteX77" fmla="*/ 177689 w 833989"/>
              <a:gd name="connsiteY77" fmla="*/ 70601 h 426560"/>
              <a:gd name="connsiteX78" fmla="*/ 200179 w 833989"/>
              <a:gd name="connsiteY78" fmla="*/ 69050 h 426560"/>
              <a:gd name="connsiteX79" fmla="*/ 232169 w 833989"/>
              <a:gd name="connsiteY79" fmla="*/ 66917 h 426560"/>
              <a:gd name="connsiteX80" fmla="*/ 271914 w 833989"/>
              <a:gd name="connsiteY80" fmla="*/ 29 h 426560"/>
              <a:gd name="connsiteX81" fmla="*/ 273464 w 833989"/>
              <a:gd name="connsiteY81" fmla="*/ 29 h 426560"/>
              <a:gd name="connsiteX82" fmla="*/ 829506 w 833989"/>
              <a:gd name="connsiteY82" fmla="*/ 29 h 426560"/>
              <a:gd name="connsiteX83" fmla="*/ 833965 w 833989"/>
              <a:gd name="connsiteY83" fmla="*/ 4682 h 426560"/>
              <a:gd name="connsiteX84" fmla="*/ 833965 w 833989"/>
              <a:gd name="connsiteY84" fmla="*/ 265641 h 426560"/>
              <a:gd name="connsiteX85" fmla="*/ 833965 w 833989"/>
              <a:gd name="connsiteY85" fmla="*/ 267193 h 426560"/>
              <a:gd name="connsiteX86" fmla="*/ 831057 w 833989"/>
              <a:gd name="connsiteY86" fmla="*/ 270101 h 426560"/>
              <a:gd name="connsiteX87" fmla="*/ 777741 w 833989"/>
              <a:gd name="connsiteY87" fmla="*/ 270101 h 426560"/>
              <a:gd name="connsiteX88" fmla="*/ 551679 w 833989"/>
              <a:gd name="connsiteY88" fmla="*/ 270101 h 426560"/>
              <a:gd name="connsiteX89" fmla="*/ 274240 w 833989"/>
              <a:gd name="connsiteY89" fmla="*/ 270101 h 426560"/>
              <a:gd name="connsiteX90" fmla="*/ 271914 w 833989"/>
              <a:gd name="connsiteY90" fmla="*/ 270101 h 426560"/>
              <a:gd name="connsiteX91" fmla="*/ 269199 w 833989"/>
              <a:gd name="connsiteY91" fmla="*/ 267774 h 426560"/>
              <a:gd name="connsiteX92" fmla="*/ 269199 w 833989"/>
              <a:gd name="connsiteY92" fmla="*/ 265641 h 426560"/>
              <a:gd name="connsiteX93" fmla="*/ 269199 w 833989"/>
              <a:gd name="connsiteY93" fmla="*/ 4682 h 426560"/>
              <a:gd name="connsiteX94" fmla="*/ 269199 w 833989"/>
              <a:gd name="connsiteY94" fmla="*/ 2743 h 426560"/>
              <a:gd name="connsiteX95" fmla="*/ 271914 w 833989"/>
              <a:gd name="connsiteY95" fmla="*/ 29 h 42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833989" h="426560">
                <a:moveTo>
                  <a:pt x="694373" y="288907"/>
                </a:moveTo>
                <a:cubicBezTo>
                  <a:pt x="717251" y="288907"/>
                  <a:pt x="739934" y="288907"/>
                  <a:pt x="762812" y="288907"/>
                </a:cubicBezTo>
                <a:cubicBezTo>
                  <a:pt x="785302" y="288907"/>
                  <a:pt x="807792" y="288907"/>
                  <a:pt x="830282" y="288907"/>
                </a:cubicBezTo>
                <a:cubicBezTo>
                  <a:pt x="833577" y="288907"/>
                  <a:pt x="833771" y="289101"/>
                  <a:pt x="833577" y="292784"/>
                </a:cubicBezTo>
                <a:cubicBezTo>
                  <a:pt x="833577" y="307325"/>
                  <a:pt x="833577" y="321866"/>
                  <a:pt x="833771" y="336407"/>
                </a:cubicBezTo>
                <a:cubicBezTo>
                  <a:pt x="833965" y="338733"/>
                  <a:pt x="832996" y="339703"/>
                  <a:pt x="830863" y="340478"/>
                </a:cubicBezTo>
                <a:cubicBezTo>
                  <a:pt x="813026" y="346682"/>
                  <a:pt x="795383" y="353081"/>
                  <a:pt x="777547" y="359285"/>
                </a:cubicBezTo>
                <a:cubicBezTo>
                  <a:pt x="776189" y="359866"/>
                  <a:pt x="774832" y="360060"/>
                  <a:pt x="773475" y="360060"/>
                </a:cubicBezTo>
                <a:cubicBezTo>
                  <a:pt x="758353" y="360060"/>
                  <a:pt x="743036" y="360060"/>
                  <a:pt x="727720" y="360060"/>
                </a:cubicBezTo>
                <a:cubicBezTo>
                  <a:pt x="725394" y="360060"/>
                  <a:pt x="724618" y="359478"/>
                  <a:pt x="724618" y="357152"/>
                </a:cubicBezTo>
                <a:cubicBezTo>
                  <a:pt x="724036" y="330591"/>
                  <a:pt x="713761" y="308488"/>
                  <a:pt x="693597" y="291039"/>
                </a:cubicBezTo>
                <a:cubicBezTo>
                  <a:pt x="693016" y="290458"/>
                  <a:pt x="692046" y="290264"/>
                  <a:pt x="692240" y="289488"/>
                </a:cubicBezTo>
                <a:cubicBezTo>
                  <a:pt x="692628" y="288519"/>
                  <a:pt x="693597" y="288907"/>
                  <a:pt x="694373" y="288907"/>
                </a:cubicBezTo>
                <a:close/>
                <a:moveTo>
                  <a:pt x="638148" y="288519"/>
                </a:moveTo>
                <a:cubicBezTo>
                  <a:pt x="676148" y="288519"/>
                  <a:pt x="706975" y="319346"/>
                  <a:pt x="706975" y="357540"/>
                </a:cubicBezTo>
                <a:cubicBezTo>
                  <a:pt x="706975" y="395927"/>
                  <a:pt x="676342" y="426560"/>
                  <a:pt x="637954" y="426560"/>
                </a:cubicBezTo>
                <a:cubicBezTo>
                  <a:pt x="599761" y="426366"/>
                  <a:pt x="568934" y="395540"/>
                  <a:pt x="568934" y="357346"/>
                </a:cubicBezTo>
                <a:cubicBezTo>
                  <a:pt x="568934" y="319346"/>
                  <a:pt x="599954" y="288519"/>
                  <a:pt x="638148" y="288519"/>
                </a:cubicBezTo>
                <a:close/>
                <a:moveTo>
                  <a:pt x="116423" y="288519"/>
                </a:moveTo>
                <a:cubicBezTo>
                  <a:pt x="154423" y="288519"/>
                  <a:pt x="185250" y="319540"/>
                  <a:pt x="185250" y="357733"/>
                </a:cubicBezTo>
                <a:cubicBezTo>
                  <a:pt x="185056" y="395927"/>
                  <a:pt x="154229" y="426560"/>
                  <a:pt x="115842" y="426560"/>
                </a:cubicBezTo>
                <a:cubicBezTo>
                  <a:pt x="77842" y="426366"/>
                  <a:pt x="47209" y="395540"/>
                  <a:pt x="47209" y="357346"/>
                </a:cubicBezTo>
                <a:cubicBezTo>
                  <a:pt x="47209" y="319152"/>
                  <a:pt x="78036" y="288519"/>
                  <a:pt x="116423" y="288519"/>
                </a:cubicBezTo>
                <a:close/>
                <a:moveTo>
                  <a:pt x="163536" y="103754"/>
                </a:moveTo>
                <a:cubicBezTo>
                  <a:pt x="160434" y="103948"/>
                  <a:pt x="157138" y="104141"/>
                  <a:pt x="153842" y="104335"/>
                </a:cubicBezTo>
                <a:cubicBezTo>
                  <a:pt x="138138" y="105305"/>
                  <a:pt x="122628" y="106468"/>
                  <a:pt x="106924" y="107437"/>
                </a:cubicBezTo>
                <a:cubicBezTo>
                  <a:pt x="94709" y="108213"/>
                  <a:pt x="82301" y="109182"/>
                  <a:pt x="69893" y="109764"/>
                </a:cubicBezTo>
                <a:cubicBezTo>
                  <a:pt x="63883" y="110152"/>
                  <a:pt x="60005" y="113060"/>
                  <a:pt x="58260" y="118682"/>
                </a:cubicBezTo>
                <a:cubicBezTo>
                  <a:pt x="57097" y="122366"/>
                  <a:pt x="55934" y="126050"/>
                  <a:pt x="54577" y="129733"/>
                </a:cubicBezTo>
                <a:cubicBezTo>
                  <a:pt x="46434" y="151641"/>
                  <a:pt x="38097" y="173356"/>
                  <a:pt x="29954" y="195264"/>
                </a:cubicBezTo>
                <a:cubicBezTo>
                  <a:pt x="28791" y="198754"/>
                  <a:pt x="27628" y="202050"/>
                  <a:pt x="27822" y="205733"/>
                </a:cubicBezTo>
                <a:cubicBezTo>
                  <a:pt x="27822" y="208641"/>
                  <a:pt x="28985" y="210192"/>
                  <a:pt x="31699" y="211162"/>
                </a:cubicBezTo>
                <a:cubicBezTo>
                  <a:pt x="34026" y="211937"/>
                  <a:pt x="36352" y="211743"/>
                  <a:pt x="37709" y="211743"/>
                </a:cubicBezTo>
                <a:cubicBezTo>
                  <a:pt x="43332" y="211743"/>
                  <a:pt x="47985" y="210968"/>
                  <a:pt x="52638" y="210386"/>
                </a:cubicBezTo>
                <a:cubicBezTo>
                  <a:pt x="64852" y="209029"/>
                  <a:pt x="77260" y="207478"/>
                  <a:pt x="89475" y="206121"/>
                </a:cubicBezTo>
                <a:cubicBezTo>
                  <a:pt x="101301" y="204764"/>
                  <a:pt x="112934" y="203407"/>
                  <a:pt x="124760" y="202050"/>
                </a:cubicBezTo>
                <a:cubicBezTo>
                  <a:pt x="136974" y="200692"/>
                  <a:pt x="149189" y="199141"/>
                  <a:pt x="161403" y="197784"/>
                </a:cubicBezTo>
                <a:cubicBezTo>
                  <a:pt x="163342" y="197590"/>
                  <a:pt x="164117" y="197009"/>
                  <a:pt x="164117" y="194876"/>
                </a:cubicBezTo>
                <a:cubicBezTo>
                  <a:pt x="164311" y="179172"/>
                  <a:pt x="164505" y="163468"/>
                  <a:pt x="164699" y="147764"/>
                </a:cubicBezTo>
                <a:cubicBezTo>
                  <a:pt x="164699" y="146601"/>
                  <a:pt x="164699" y="145631"/>
                  <a:pt x="164699" y="144468"/>
                </a:cubicBezTo>
                <a:cubicBezTo>
                  <a:pt x="164893" y="131672"/>
                  <a:pt x="165281" y="118876"/>
                  <a:pt x="165862" y="105886"/>
                </a:cubicBezTo>
                <a:cubicBezTo>
                  <a:pt x="165862" y="104141"/>
                  <a:pt x="165087" y="103560"/>
                  <a:pt x="163536" y="103754"/>
                </a:cubicBezTo>
                <a:close/>
                <a:moveTo>
                  <a:pt x="232169" y="66917"/>
                </a:moveTo>
                <a:cubicBezTo>
                  <a:pt x="233914" y="66723"/>
                  <a:pt x="234495" y="67305"/>
                  <a:pt x="234495" y="69050"/>
                </a:cubicBezTo>
                <a:cubicBezTo>
                  <a:pt x="234495" y="69437"/>
                  <a:pt x="234495" y="70019"/>
                  <a:pt x="234495" y="70407"/>
                </a:cubicBezTo>
                <a:cubicBezTo>
                  <a:pt x="234495" y="142141"/>
                  <a:pt x="234495" y="213876"/>
                  <a:pt x="234495" y="285611"/>
                </a:cubicBezTo>
                <a:cubicBezTo>
                  <a:pt x="234495" y="288519"/>
                  <a:pt x="234495" y="288519"/>
                  <a:pt x="237597" y="288519"/>
                </a:cubicBezTo>
                <a:cubicBezTo>
                  <a:pt x="294597" y="288519"/>
                  <a:pt x="351791" y="288519"/>
                  <a:pt x="408985" y="288519"/>
                </a:cubicBezTo>
                <a:cubicBezTo>
                  <a:pt x="408985" y="288519"/>
                  <a:pt x="408985" y="288713"/>
                  <a:pt x="408985" y="288713"/>
                </a:cubicBezTo>
                <a:cubicBezTo>
                  <a:pt x="465985" y="288713"/>
                  <a:pt x="523179" y="288713"/>
                  <a:pt x="580373" y="288713"/>
                </a:cubicBezTo>
                <a:cubicBezTo>
                  <a:pt x="581536" y="288713"/>
                  <a:pt x="583087" y="287937"/>
                  <a:pt x="583475" y="289294"/>
                </a:cubicBezTo>
                <a:cubicBezTo>
                  <a:pt x="583863" y="290264"/>
                  <a:pt x="582312" y="290846"/>
                  <a:pt x="581536" y="291621"/>
                </a:cubicBezTo>
                <a:cubicBezTo>
                  <a:pt x="564475" y="306550"/>
                  <a:pt x="554393" y="324968"/>
                  <a:pt x="552261" y="347845"/>
                </a:cubicBezTo>
                <a:cubicBezTo>
                  <a:pt x="551873" y="350948"/>
                  <a:pt x="551873" y="354050"/>
                  <a:pt x="551679" y="357152"/>
                </a:cubicBezTo>
                <a:cubicBezTo>
                  <a:pt x="551485" y="359284"/>
                  <a:pt x="550904" y="360254"/>
                  <a:pt x="548577" y="360060"/>
                </a:cubicBezTo>
                <a:cubicBezTo>
                  <a:pt x="545863" y="359866"/>
                  <a:pt x="542954" y="359866"/>
                  <a:pt x="540240" y="359866"/>
                </a:cubicBezTo>
                <a:cubicBezTo>
                  <a:pt x="429342" y="359866"/>
                  <a:pt x="318638" y="359866"/>
                  <a:pt x="207740" y="359866"/>
                </a:cubicBezTo>
                <a:cubicBezTo>
                  <a:pt x="203281" y="359866"/>
                  <a:pt x="203475" y="359866"/>
                  <a:pt x="203087" y="355213"/>
                </a:cubicBezTo>
                <a:cubicBezTo>
                  <a:pt x="201342" y="328458"/>
                  <a:pt x="191648" y="305580"/>
                  <a:pt x="169934" y="288907"/>
                </a:cubicBezTo>
                <a:cubicBezTo>
                  <a:pt x="156168" y="278243"/>
                  <a:pt x="140271" y="272815"/>
                  <a:pt x="122822" y="271652"/>
                </a:cubicBezTo>
                <a:cubicBezTo>
                  <a:pt x="106924" y="270682"/>
                  <a:pt x="91607" y="273397"/>
                  <a:pt x="77454" y="280376"/>
                </a:cubicBezTo>
                <a:cubicBezTo>
                  <a:pt x="52444" y="292590"/>
                  <a:pt x="37709" y="312947"/>
                  <a:pt x="32087" y="339897"/>
                </a:cubicBezTo>
                <a:cubicBezTo>
                  <a:pt x="31117" y="345131"/>
                  <a:pt x="30342" y="350366"/>
                  <a:pt x="30148" y="355795"/>
                </a:cubicBezTo>
                <a:cubicBezTo>
                  <a:pt x="29954" y="358897"/>
                  <a:pt x="29760" y="358897"/>
                  <a:pt x="26658" y="358897"/>
                </a:cubicBezTo>
                <a:cubicBezTo>
                  <a:pt x="23168" y="358703"/>
                  <a:pt x="19679" y="358509"/>
                  <a:pt x="16189" y="357927"/>
                </a:cubicBezTo>
                <a:cubicBezTo>
                  <a:pt x="6495" y="356182"/>
                  <a:pt x="2230" y="351529"/>
                  <a:pt x="1066" y="341641"/>
                </a:cubicBezTo>
                <a:cubicBezTo>
                  <a:pt x="485" y="336794"/>
                  <a:pt x="291" y="331948"/>
                  <a:pt x="291" y="327101"/>
                </a:cubicBezTo>
                <a:cubicBezTo>
                  <a:pt x="291" y="294141"/>
                  <a:pt x="291" y="261182"/>
                  <a:pt x="97" y="228223"/>
                </a:cubicBezTo>
                <a:cubicBezTo>
                  <a:pt x="-97" y="220856"/>
                  <a:pt x="-291" y="213488"/>
                  <a:pt x="2617" y="206509"/>
                </a:cubicBezTo>
                <a:cubicBezTo>
                  <a:pt x="4362" y="202437"/>
                  <a:pt x="5913" y="198172"/>
                  <a:pt x="7658" y="194101"/>
                </a:cubicBezTo>
                <a:cubicBezTo>
                  <a:pt x="19291" y="166570"/>
                  <a:pt x="29760" y="138652"/>
                  <a:pt x="39842" y="110539"/>
                </a:cubicBezTo>
                <a:cubicBezTo>
                  <a:pt x="42168" y="103754"/>
                  <a:pt x="44689" y="97162"/>
                  <a:pt x="47597" y="90764"/>
                </a:cubicBezTo>
                <a:cubicBezTo>
                  <a:pt x="48566" y="88631"/>
                  <a:pt x="49730" y="86693"/>
                  <a:pt x="51087" y="84754"/>
                </a:cubicBezTo>
                <a:cubicBezTo>
                  <a:pt x="53413" y="81070"/>
                  <a:pt x="56903" y="79325"/>
                  <a:pt x="60974" y="78937"/>
                </a:cubicBezTo>
                <a:cubicBezTo>
                  <a:pt x="67954" y="78356"/>
                  <a:pt x="74934" y="77968"/>
                  <a:pt x="81913" y="77386"/>
                </a:cubicBezTo>
                <a:cubicBezTo>
                  <a:pt x="93934" y="76611"/>
                  <a:pt x="105954" y="75641"/>
                  <a:pt x="117975" y="74866"/>
                </a:cubicBezTo>
                <a:cubicBezTo>
                  <a:pt x="125148" y="74284"/>
                  <a:pt x="132515" y="73896"/>
                  <a:pt x="139689" y="73315"/>
                </a:cubicBezTo>
                <a:cubicBezTo>
                  <a:pt x="152291" y="72345"/>
                  <a:pt x="165087" y="71376"/>
                  <a:pt x="177689" y="70601"/>
                </a:cubicBezTo>
                <a:cubicBezTo>
                  <a:pt x="185250" y="70019"/>
                  <a:pt x="192618" y="69631"/>
                  <a:pt x="200179" y="69050"/>
                </a:cubicBezTo>
                <a:cubicBezTo>
                  <a:pt x="210842" y="68274"/>
                  <a:pt x="221505" y="67692"/>
                  <a:pt x="232169" y="66917"/>
                </a:cubicBezTo>
                <a:close/>
                <a:moveTo>
                  <a:pt x="271914" y="29"/>
                </a:moveTo>
                <a:cubicBezTo>
                  <a:pt x="272301" y="29"/>
                  <a:pt x="272883" y="29"/>
                  <a:pt x="273464" y="29"/>
                </a:cubicBezTo>
                <a:cubicBezTo>
                  <a:pt x="458812" y="29"/>
                  <a:pt x="644159" y="29"/>
                  <a:pt x="829506" y="29"/>
                </a:cubicBezTo>
                <a:cubicBezTo>
                  <a:pt x="833965" y="29"/>
                  <a:pt x="833965" y="29"/>
                  <a:pt x="833965" y="4682"/>
                </a:cubicBezTo>
                <a:cubicBezTo>
                  <a:pt x="833965" y="91539"/>
                  <a:pt x="833965" y="178590"/>
                  <a:pt x="833965" y="265641"/>
                </a:cubicBezTo>
                <a:cubicBezTo>
                  <a:pt x="833965" y="266029"/>
                  <a:pt x="833965" y="266611"/>
                  <a:pt x="833965" y="267193"/>
                </a:cubicBezTo>
                <a:cubicBezTo>
                  <a:pt x="834159" y="269325"/>
                  <a:pt x="833190" y="270101"/>
                  <a:pt x="831057" y="270101"/>
                </a:cubicBezTo>
                <a:cubicBezTo>
                  <a:pt x="813220" y="270101"/>
                  <a:pt x="795577" y="270101"/>
                  <a:pt x="777741" y="270101"/>
                </a:cubicBezTo>
                <a:cubicBezTo>
                  <a:pt x="702516" y="270101"/>
                  <a:pt x="627098" y="270101"/>
                  <a:pt x="551679" y="270101"/>
                </a:cubicBezTo>
                <a:cubicBezTo>
                  <a:pt x="459199" y="270101"/>
                  <a:pt x="366720" y="270101"/>
                  <a:pt x="274240" y="270101"/>
                </a:cubicBezTo>
                <a:cubicBezTo>
                  <a:pt x="273464" y="270101"/>
                  <a:pt x="272689" y="270101"/>
                  <a:pt x="271914" y="270101"/>
                </a:cubicBezTo>
                <a:cubicBezTo>
                  <a:pt x="269975" y="270295"/>
                  <a:pt x="269199" y="269519"/>
                  <a:pt x="269199" y="267774"/>
                </a:cubicBezTo>
                <a:cubicBezTo>
                  <a:pt x="269199" y="266999"/>
                  <a:pt x="269199" y="266417"/>
                  <a:pt x="269199" y="265641"/>
                </a:cubicBezTo>
                <a:cubicBezTo>
                  <a:pt x="269199" y="178784"/>
                  <a:pt x="269199" y="91733"/>
                  <a:pt x="269199" y="4682"/>
                </a:cubicBezTo>
                <a:cubicBezTo>
                  <a:pt x="269199" y="3906"/>
                  <a:pt x="269199" y="3325"/>
                  <a:pt x="269199" y="2743"/>
                </a:cubicBezTo>
                <a:cubicBezTo>
                  <a:pt x="269006" y="611"/>
                  <a:pt x="269975" y="-165"/>
                  <a:pt x="271914" y="29"/>
                </a:cubicBezTo>
                <a:close/>
              </a:path>
            </a:pathLst>
          </a:custGeom>
          <a:solidFill>
            <a:schemeClr val="accent3"/>
          </a:solidFill>
          <a:ln w="89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2CD6AC3-4468-48FB-A707-6857CEAF9DC3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</p:spTree>
    <p:extLst>
      <p:ext uri="{BB962C8B-B14F-4D97-AF65-F5344CB8AC3E}">
        <p14:creationId xmlns:p14="http://schemas.microsoft.com/office/powerpoint/2010/main" val="93029678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BBBC687-F13E-4D53-9A9C-84B3A37A4FC5}"/>
              </a:ext>
            </a:extLst>
          </p:cNvPr>
          <p:cNvSpPr txBox="1"/>
          <p:nvPr/>
        </p:nvSpPr>
        <p:spPr>
          <a:xfrm>
            <a:off x="800793" y="4000831"/>
            <a:ext cx="21287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800" b="1" dirty="0">
                <a:solidFill>
                  <a:schemeClr val="accent1"/>
                </a:solidFill>
              </a:rPr>
              <a:t>48.6%</a:t>
            </a:r>
            <a:endParaRPr lang="ko-KR" altLang="en-US" sz="4800" b="1" dirty="0">
              <a:solidFill>
                <a:schemeClr val="accent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3B6B845-6A97-4783-829C-738A9D53EB6B}"/>
              </a:ext>
            </a:extLst>
          </p:cNvPr>
          <p:cNvSpPr txBox="1"/>
          <p:nvPr/>
        </p:nvSpPr>
        <p:spPr>
          <a:xfrm>
            <a:off x="800793" y="3537371"/>
            <a:ext cx="19253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Contents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79EC67A-EF9C-47F2-9137-D56685083829}"/>
              </a:ext>
            </a:extLst>
          </p:cNvPr>
          <p:cNvGrpSpPr/>
          <p:nvPr/>
        </p:nvGrpSpPr>
        <p:grpSpPr>
          <a:xfrm>
            <a:off x="4040500" y="2101923"/>
            <a:ext cx="4088861" cy="3662272"/>
            <a:chOff x="1801611" y="2029937"/>
            <a:chExt cx="3055033" cy="2736304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CDEB1C0F-5B67-4893-9E06-276A6DDA2BE0}"/>
                </a:ext>
              </a:extLst>
            </p:cNvPr>
            <p:cNvSpPr txBox="1"/>
            <p:nvPr/>
          </p:nvSpPr>
          <p:spPr>
            <a:xfrm rot="19593018">
              <a:off x="1801611" y="2097155"/>
              <a:ext cx="1656185" cy="743934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734286"/>
                </a:avLst>
              </a:prstTxWarp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A86152D-880C-402A-BEB5-95C0365A868E}"/>
                </a:ext>
              </a:extLst>
            </p:cNvPr>
            <p:cNvSpPr txBox="1"/>
            <p:nvPr/>
          </p:nvSpPr>
          <p:spPr>
            <a:xfrm rot="8503641">
              <a:off x="3200459" y="3943835"/>
              <a:ext cx="1656185" cy="743934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0734286"/>
                </a:avLst>
              </a:prstTxWarp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" name="Pie 5">
              <a:extLst>
                <a:ext uri="{FF2B5EF4-FFF2-40B4-BE49-F238E27FC236}">
                  <a16:creationId xmlns:a16="http://schemas.microsoft.com/office/drawing/2014/main" id="{6F7A66C6-F5FB-45D6-A9DF-B31C7A337064}"/>
                </a:ext>
              </a:extLst>
            </p:cNvPr>
            <p:cNvSpPr/>
            <p:nvPr/>
          </p:nvSpPr>
          <p:spPr>
            <a:xfrm rot="10800000">
              <a:off x="1965145" y="2029937"/>
              <a:ext cx="2736304" cy="2736304"/>
            </a:xfrm>
            <a:prstGeom prst="pie">
              <a:avLst>
                <a:gd name="adj1" fmla="val 10805857"/>
                <a:gd name="adj2" fmla="val 15099322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" name="Pie 3">
              <a:extLst>
                <a:ext uri="{FF2B5EF4-FFF2-40B4-BE49-F238E27FC236}">
                  <a16:creationId xmlns:a16="http://schemas.microsoft.com/office/drawing/2014/main" id="{8DDC79BE-8B17-466A-8DEB-AA61B5C8B297}"/>
                </a:ext>
              </a:extLst>
            </p:cNvPr>
            <p:cNvSpPr/>
            <p:nvPr/>
          </p:nvSpPr>
          <p:spPr>
            <a:xfrm>
              <a:off x="1965144" y="2029937"/>
              <a:ext cx="2736304" cy="2736304"/>
            </a:xfrm>
            <a:prstGeom prst="pie">
              <a:avLst>
                <a:gd name="adj1" fmla="val 10783185"/>
                <a:gd name="adj2" fmla="val 17767367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B37912CF-FD23-4AEB-AA2B-0A1341FBA5BD}"/>
                </a:ext>
              </a:extLst>
            </p:cNvPr>
            <p:cNvSpPr/>
            <p:nvPr/>
          </p:nvSpPr>
          <p:spPr>
            <a:xfrm>
              <a:off x="2397192" y="2452878"/>
              <a:ext cx="1872208" cy="1872208"/>
            </a:xfrm>
            <a:prstGeom prst="ellipse">
              <a:avLst/>
            </a:prstGeom>
            <a:solidFill>
              <a:schemeClr val="accent6"/>
            </a:solidFill>
            <a:ln w="136525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14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14A10397-2E2D-4073-A833-8F771CB27173}"/>
                </a:ext>
              </a:extLst>
            </p:cNvPr>
            <p:cNvSpPr txBox="1"/>
            <p:nvPr/>
          </p:nvSpPr>
          <p:spPr>
            <a:xfrm>
              <a:off x="2629704" y="3409072"/>
              <a:ext cx="1407184" cy="2529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</a:rPr>
                <a:t>Contents Title</a:t>
              </a:r>
              <a:endParaRPr lang="ko-KR" altLang="en-US" sz="16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883F6309-6723-4340-A8A6-2EB94A36BC1D}"/>
              </a:ext>
            </a:extLst>
          </p:cNvPr>
          <p:cNvGrpSpPr/>
          <p:nvPr/>
        </p:nvGrpSpPr>
        <p:grpSpPr>
          <a:xfrm rot="6410938">
            <a:off x="8096583" y="3810437"/>
            <a:ext cx="725224" cy="1335132"/>
            <a:chOff x="2154382" y="5139563"/>
            <a:chExt cx="725224" cy="1335132"/>
          </a:xfrm>
        </p:grpSpPr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6495111A-CD65-4BF6-8E1A-FEB8D51EC635}"/>
                </a:ext>
              </a:extLst>
            </p:cNvPr>
            <p:cNvGrpSpPr/>
            <p:nvPr/>
          </p:nvGrpSpPr>
          <p:grpSpPr>
            <a:xfrm>
              <a:off x="2598635" y="5497887"/>
              <a:ext cx="280971" cy="976808"/>
              <a:chOff x="8182689" y="2589848"/>
              <a:chExt cx="771525" cy="2682240"/>
            </a:xfrm>
            <a:solidFill>
              <a:schemeClr val="accent4"/>
            </a:solidFill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30673E3F-BBBC-427E-B92B-574E5F87B29D}"/>
                  </a:ext>
                </a:extLst>
              </p:cNvPr>
              <p:cNvSpPr/>
              <p:nvPr/>
            </p:nvSpPr>
            <p:spPr>
              <a:xfrm>
                <a:off x="8187451" y="3109913"/>
                <a:ext cx="762000" cy="2162175"/>
              </a:xfrm>
              <a:custGeom>
                <a:avLst/>
                <a:gdLst>
                  <a:gd name="connsiteX0" fmla="*/ 765810 w 762000"/>
                  <a:gd name="connsiteY0" fmla="*/ 0 h 2162175"/>
                  <a:gd name="connsiteX1" fmla="*/ 765810 w 762000"/>
                  <a:gd name="connsiteY1" fmla="*/ 2166938 h 2162175"/>
                  <a:gd name="connsiteX2" fmla="*/ 0 w 762000"/>
                  <a:gd name="connsiteY2" fmla="*/ 2166938 h 2162175"/>
                  <a:gd name="connsiteX3" fmla="*/ 0 w 762000"/>
                  <a:gd name="connsiteY3" fmla="*/ 0 h 2162175"/>
                  <a:gd name="connsiteX4" fmla="*/ 765810 w 762000"/>
                  <a:gd name="connsiteY4" fmla="*/ 0 h 2162175"/>
                  <a:gd name="connsiteX5" fmla="*/ 181927 w 762000"/>
                  <a:gd name="connsiteY5" fmla="*/ 1468755 h 2162175"/>
                  <a:gd name="connsiteX6" fmla="*/ 181927 w 762000"/>
                  <a:gd name="connsiteY6" fmla="*/ 1289685 h 2162175"/>
                  <a:gd name="connsiteX7" fmla="*/ 47625 w 762000"/>
                  <a:gd name="connsiteY7" fmla="*/ 1289685 h 2162175"/>
                  <a:gd name="connsiteX8" fmla="*/ 47625 w 762000"/>
                  <a:gd name="connsiteY8" fmla="*/ 1468755 h 2162175"/>
                  <a:gd name="connsiteX9" fmla="*/ 181927 w 762000"/>
                  <a:gd name="connsiteY9" fmla="*/ 1468755 h 2162175"/>
                  <a:gd name="connsiteX10" fmla="*/ 716280 w 762000"/>
                  <a:gd name="connsiteY10" fmla="*/ 1469707 h 2162175"/>
                  <a:gd name="connsiteX11" fmla="*/ 716280 w 762000"/>
                  <a:gd name="connsiteY11" fmla="*/ 1288732 h 2162175"/>
                  <a:gd name="connsiteX12" fmla="*/ 581025 w 762000"/>
                  <a:gd name="connsiteY12" fmla="*/ 1288732 h 2162175"/>
                  <a:gd name="connsiteX13" fmla="*/ 581025 w 762000"/>
                  <a:gd name="connsiteY13" fmla="*/ 1469707 h 2162175"/>
                  <a:gd name="connsiteX14" fmla="*/ 716280 w 762000"/>
                  <a:gd name="connsiteY14" fmla="*/ 1469707 h 2162175"/>
                  <a:gd name="connsiteX15" fmla="*/ 400050 w 762000"/>
                  <a:gd name="connsiteY15" fmla="*/ 1468755 h 2162175"/>
                  <a:gd name="connsiteX16" fmla="*/ 536257 w 762000"/>
                  <a:gd name="connsiteY16" fmla="*/ 1468755 h 2162175"/>
                  <a:gd name="connsiteX17" fmla="*/ 536257 w 762000"/>
                  <a:gd name="connsiteY17" fmla="*/ 1289685 h 2162175"/>
                  <a:gd name="connsiteX18" fmla="*/ 400050 w 762000"/>
                  <a:gd name="connsiteY18" fmla="*/ 1289685 h 2162175"/>
                  <a:gd name="connsiteX19" fmla="*/ 400050 w 762000"/>
                  <a:gd name="connsiteY19" fmla="*/ 1468755 h 2162175"/>
                  <a:gd name="connsiteX20" fmla="*/ 537210 w 762000"/>
                  <a:gd name="connsiteY20" fmla="*/ 449580 h 2162175"/>
                  <a:gd name="connsiteX21" fmla="*/ 537210 w 762000"/>
                  <a:gd name="connsiteY21" fmla="*/ 271463 h 2162175"/>
                  <a:gd name="connsiteX22" fmla="*/ 401002 w 762000"/>
                  <a:gd name="connsiteY22" fmla="*/ 271463 h 2162175"/>
                  <a:gd name="connsiteX23" fmla="*/ 401002 w 762000"/>
                  <a:gd name="connsiteY23" fmla="*/ 449580 h 2162175"/>
                  <a:gd name="connsiteX24" fmla="*/ 537210 w 762000"/>
                  <a:gd name="connsiteY24" fmla="*/ 449580 h 2162175"/>
                  <a:gd name="connsiteX25" fmla="*/ 182880 w 762000"/>
                  <a:gd name="connsiteY25" fmla="*/ 271463 h 2162175"/>
                  <a:gd name="connsiteX26" fmla="*/ 47625 w 762000"/>
                  <a:gd name="connsiteY26" fmla="*/ 271463 h 2162175"/>
                  <a:gd name="connsiteX27" fmla="*/ 47625 w 762000"/>
                  <a:gd name="connsiteY27" fmla="*/ 448628 h 2162175"/>
                  <a:gd name="connsiteX28" fmla="*/ 182880 w 762000"/>
                  <a:gd name="connsiteY28" fmla="*/ 448628 h 2162175"/>
                  <a:gd name="connsiteX29" fmla="*/ 182880 w 762000"/>
                  <a:gd name="connsiteY29" fmla="*/ 271463 h 2162175"/>
                  <a:gd name="connsiteX30" fmla="*/ 580073 w 762000"/>
                  <a:gd name="connsiteY30" fmla="*/ 856297 h 2162175"/>
                  <a:gd name="connsiteX31" fmla="*/ 716280 w 762000"/>
                  <a:gd name="connsiteY31" fmla="*/ 856297 h 2162175"/>
                  <a:gd name="connsiteX32" fmla="*/ 716280 w 762000"/>
                  <a:gd name="connsiteY32" fmla="*/ 679133 h 2162175"/>
                  <a:gd name="connsiteX33" fmla="*/ 580073 w 762000"/>
                  <a:gd name="connsiteY33" fmla="*/ 679133 h 2162175"/>
                  <a:gd name="connsiteX34" fmla="*/ 580073 w 762000"/>
                  <a:gd name="connsiteY34" fmla="*/ 856297 h 2162175"/>
                  <a:gd name="connsiteX35" fmla="*/ 181927 w 762000"/>
                  <a:gd name="connsiteY35" fmla="*/ 857250 h 2162175"/>
                  <a:gd name="connsiteX36" fmla="*/ 181927 w 762000"/>
                  <a:gd name="connsiteY36" fmla="*/ 679133 h 2162175"/>
                  <a:gd name="connsiteX37" fmla="*/ 46673 w 762000"/>
                  <a:gd name="connsiteY37" fmla="*/ 679133 h 2162175"/>
                  <a:gd name="connsiteX38" fmla="*/ 46673 w 762000"/>
                  <a:gd name="connsiteY38" fmla="*/ 857250 h 2162175"/>
                  <a:gd name="connsiteX39" fmla="*/ 181927 w 762000"/>
                  <a:gd name="connsiteY39" fmla="*/ 857250 h 2162175"/>
                  <a:gd name="connsiteX40" fmla="*/ 401955 w 762000"/>
                  <a:gd name="connsiteY40" fmla="*/ 882015 h 2162175"/>
                  <a:gd name="connsiteX41" fmla="*/ 401955 w 762000"/>
                  <a:gd name="connsiteY41" fmla="*/ 1061085 h 2162175"/>
                  <a:gd name="connsiteX42" fmla="*/ 536257 w 762000"/>
                  <a:gd name="connsiteY42" fmla="*/ 1061085 h 2162175"/>
                  <a:gd name="connsiteX43" fmla="*/ 536257 w 762000"/>
                  <a:gd name="connsiteY43" fmla="*/ 882015 h 2162175"/>
                  <a:gd name="connsiteX44" fmla="*/ 401955 w 762000"/>
                  <a:gd name="connsiteY44" fmla="*/ 882015 h 2162175"/>
                  <a:gd name="connsiteX45" fmla="*/ 182880 w 762000"/>
                  <a:gd name="connsiteY45" fmla="*/ 883920 h 2162175"/>
                  <a:gd name="connsiteX46" fmla="*/ 47625 w 762000"/>
                  <a:gd name="connsiteY46" fmla="*/ 883920 h 2162175"/>
                  <a:gd name="connsiteX47" fmla="*/ 47625 w 762000"/>
                  <a:gd name="connsiteY47" fmla="*/ 1061085 h 2162175"/>
                  <a:gd name="connsiteX48" fmla="*/ 182880 w 762000"/>
                  <a:gd name="connsiteY48" fmla="*/ 1061085 h 2162175"/>
                  <a:gd name="connsiteX49" fmla="*/ 182880 w 762000"/>
                  <a:gd name="connsiteY49" fmla="*/ 883920 h 2162175"/>
                  <a:gd name="connsiteX50" fmla="*/ 46673 w 762000"/>
                  <a:gd name="connsiteY50" fmla="*/ 1086803 h 2162175"/>
                  <a:gd name="connsiteX51" fmla="*/ 46673 w 762000"/>
                  <a:gd name="connsiteY51" fmla="*/ 1263968 h 2162175"/>
                  <a:gd name="connsiteX52" fmla="*/ 181927 w 762000"/>
                  <a:gd name="connsiteY52" fmla="*/ 1263968 h 2162175"/>
                  <a:gd name="connsiteX53" fmla="*/ 181927 w 762000"/>
                  <a:gd name="connsiteY53" fmla="*/ 1086803 h 2162175"/>
                  <a:gd name="connsiteX54" fmla="*/ 46673 w 762000"/>
                  <a:gd name="connsiteY54" fmla="*/ 1086803 h 2162175"/>
                  <a:gd name="connsiteX55" fmla="*/ 45720 w 762000"/>
                  <a:gd name="connsiteY55" fmla="*/ 1669732 h 2162175"/>
                  <a:gd name="connsiteX56" fmla="*/ 182880 w 762000"/>
                  <a:gd name="connsiteY56" fmla="*/ 1669732 h 2162175"/>
                  <a:gd name="connsiteX57" fmla="*/ 182880 w 762000"/>
                  <a:gd name="connsiteY57" fmla="*/ 1496378 h 2162175"/>
                  <a:gd name="connsiteX58" fmla="*/ 45720 w 762000"/>
                  <a:gd name="connsiteY58" fmla="*/ 1496378 h 2162175"/>
                  <a:gd name="connsiteX59" fmla="*/ 45720 w 762000"/>
                  <a:gd name="connsiteY59" fmla="*/ 1669732 h 2162175"/>
                  <a:gd name="connsiteX60" fmla="*/ 46673 w 762000"/>
                  <a:gd name="connsiteY60" fmla="*/ 243840 h 2162175"/>
                  <a:gd name="connsiteX61" fmla="*/ 181927 w 762000"/>
                  <a:gd name="connsiteY61" fmla="*/ 243840 h 2162175"/>
                  <a:gd name="connsiteX62" fmla="*/ 181927 w 762000"/>
                  <a:gd name="connsiteY62" fmla="*/ 68580 h 2162175"/>
                  <a:gd name="connsiteX63" fmla="*/ 46673 w 762000"/>
                  <a:gd name="connsiteY63" fmla="*/ 68580 h 2162175"/>
                  <a:gd name="connsiteX64" fmla="*/ 46673 w 762000"/>
                  <a:gd name="connsiteY64" fmla="*/ 243840 h 2162175"/>
                  <a:gd name="connsiteX65" fmla="*/ 401002 w 762000"/>
                  <a:gd name="connsiteY65" fmla="*/ 652463 h 2162175"/>
                  <a:gd name="connsiteX66" fmla="*/ 537210 w 762000"/>
                  <a:gd name="connsiteY66" fmla="*/ 652463 h 2162175"/>
                  <a:gd name="connsiteX67" fmla="*/ 537210 w 762000"/>
                  <a:gd name="connsiteY67" fmla="*/ 476250 h 2162175"/>
                  <a:gd name="connsiteX68" fmla="*/ 401002 w 762000"/>
                  <a:gd name="connsiteY68" fmla="*/ 476250 h 2162175"/>
                  <a:gd name="connsiteX69" fmla="*/ 401002 w 762000"/>
                  <a:gd name="connsiteY69" fmla="*/ 652463 h 2162175"/>
                  <a:gd name="connsiteX70" fmla="*/ 581025 w 762000"/>
                  <a:gd name="connsiteY70" fmla="*/ 475297 h 2162175"/>
                  <a:gd name="connsiteX71" fmla="*/ 581025 w 762000"/>
                  <a:gd name="connsiteY71" fmla="*/ 650558 h 2162175"/>
                  <a:gd name="connsiteX72" fmla="*/ 717232 w 762000"/>
                  <a:gd name="connsiteY72" fmla="*/ 650558 h 2162175"/>
                  <a:gd name="connsiteX73" fmla="*/ 717232 w 762000"/>
                  <a:gd name="connsiteY73" fmla="*/ 475297 h 2162175"/>
                  <a:gd name="connsiteX74" fmla="*/ 581025 w 762000"/>
                  <a:gd name="connsiteY74" fmla="*/ 475297 h 2162175"/>
                  <a:gd name="connsiteX75" fmla="*/ 401955 w 762000"/>
                  <a:gd name="connsiteY75" fmla="*/ 1494473 h 2162175"/>
                  <a:gd name="connsiteX76" fmla="*/ 401955 w 762000"/>
                  <a:gd name="connsiteY76" fmla="*/ 1671638 h 2162175"/>
                  <a:gd name="connsiteX77" fmla="*/ 537210 w 762000"/>
                  <a:gd name="connsiteY77" fmla="*/ 1671638 h 2162175"/>
                  <a:gd name="connsiteX78" fmla="*/ 537210 w 762000"/>
                  <a:gd name="connsiteY78" fmla="*/ 1494473 h 2162175"/>
                  <a:gd name="connsiteX79" fmla="*/ 401955 w 762000"/>
                  <a:gd name="connsiteY79" fmla="*/ 1494473 h 2162175"/>
                  <a:gd name="connsiteX80" fmla="*/ 717232 w 762000"/>
                  <a:gd name="connsiteY80" fmla="*/ 68580 h 2162175"/>
                  <a:gd name="connsiteX81" fmla="*/ 581977 w 762000"/>
                  <a:gd name="connsiteY81" fmla="*/ 68580 h 2162175"/>
                  <a:gd name="connsiteX82" fmla="*/ 581977 w 762000"/>
                  <a:gd name="connsiteY82" fmla="*/ 242888 h 2162175"/>
                  <a:gd name="connsiteX83" fmla="*/ 717232 w 762000"/>
                  <a:gd name="connsiteY83" fmla="*/ 242888 h 2162175"/>
                  <a:gd name="connsiteX84" fmla="*/ 717232 w 762000"/>
                  <a:gd name="connsiteY84" fmla="*/ 68580 h 2162175"/>
                  <a:gd name="connsiteX85" fmla="*/ 581977 w 762000"/>
                  <a:gd name="connsiteY85" fmla="*/ 1086803 h 2162175"/>
                  <a:gd name="connsiteX86" fmla="*/ 581977 w 762000"/>
                  <a:gd name="connsiteY86" fmla="*/ 1262063 h 2162175"/>
                  <a:gd name="connsiteX87" fmla="*/ 717232 w 762000"/>
                  <a:gd name="connsiteY87" fmla="*/ 1262063 h 2162175"/>
                  <a:gd name="connsiteX88" fmla="*/ 717232 w 762000"/>
                  <a:gd name="connsiteY88" fmla="*/ 1086803 h 2162175"/>
                  <a:gd name="connsiteX89" fmla="*/ 581977 w 762000"/>
                  <a:gd name="connsiteY89" fmla="*/ 1086803 h 2162175"/>
                  <a:gd name="connsiteX90" fmla="*/ 717232 w 762000"/>
                  <a:gd name="connsiteY90" fmla="*/ 1061085 h 2162175"/>
                  <a:gd name="connsiteX91" fmla="*/ 717232 w 762000"/>
                  <a:gd name="connsiteY91" fmla="*/ 883920 h 2162175"/>
                  <a:gd name="connsiteX92" fmla="*/ 581025 w 762000"/>
                  <a:gd name="connsiteY92" fmla="*/ 883920 h 2162175"/>
                  <a:gd name="connsiteX93" fmla="*/ 581025 w 762000"/>
                  <a:gd name="connsiteY93" fmla="*/ 1061085 h 2162175"/>
                  <a:gd name="connsiteX94" fmla="*/ 717232 w 762000"/>
                  <a:gd name="connsiteY94" fmla="*/ 1061085 h 2162175"/>
                  <a:gd name="connsiteX95" fmla="*/ 225743 w 762000"/>
                  <a:gd name="connsiteY95" fmla="*/ 1287780 h 2162175"/>
                  <a:gd name="connsiteX96" fmla="*/ 225743 w 762000"/>
                  <a:gd name="connsiteY96" fmla="*/ 1468755 h 2162175"/>
                  <a:gd name="connsiteX97" fmla="*/ 359093 w 762000"/>
                  <a:gd name="connsiteY97" fmla="*/ 1468755 h 2162175"/>
                  <a:gd name="connsiteX98" fmla="*/ 359093 w 762000"/>
                  <a:gd name="connsiteY98" fmla="*/ 1287780 h 2162175"/>
                  <a:gd name="connsiteX99" fmla="*/ 225743 w 762000"/>
                  <a:gd name="connsiteY99" fmla="*/ 1287780 h 2162175"/>
                  <a:gd name="connsiteX100" fmla="*/ 359093 w 762000"/>
                  <a:gd name="connsiteY100" fmla="*/ 449580 h 2162175"/>
                  <a:gd name="connsiteX101" fmla="*/ 359093 w 762000"/>
                  <a:gd name="connsiteY101" fmla="*/ 270510 h 2162175"/>
                  <a:gd name="connsiteX102" fmla="*/ 224790 w 762000"/>
                  <a:gd name="connsiteY102" fmla="*/ 270510 h 2162175"/>
                  <a:gd name="connsiteX103" fmla="*/ 224790 w 762000"/>
                  <a:gd name="connsiteY103" fmla="*/ 449580 h 2162175"/>
                  <a:gd name="connsiteX104" fmla="*/ 359093 w 762000"/>
                  <a:gd name="connsiteY104" fmla="*/ 449580 h 2162175"/>
                  <a:gd name="connsiteX105" fmla="*/ 225743 w 762000"/>
                  <a:gd name="connsiteY105" fmla="*/ 882015 h 2162175"/>
                  <a:gd name="connsiteX106" fmla="*/ 225743 w 762000"/>
                  <a:gd name="connsiteY106" fmla="*/ 1062038 h 2162175"/>
                  <a:gd name="connsiteX107" fmla="*/ 359093 w 762000"/>
                  <a:gd name="connsiteY107" fmla="*/ 1062038 h 2162175"/>
                  <a:gd name="connsiteX108" fmla="*/ 359093 w 762000"/>
                  <a:gd name="connsiteY108" fmla="*/ 882015 h 2162175"/>
                  <a:gd name="connsiteX109" fmla="*/ 225743 w 762000"/>
                  <a:gd name="connsiteY109" fmla="*/ 882015 h 2162175"/>
                  <a:gd name="connsiteX110" fmla="*/ 224790 w 762000"/>
                  <a:gd name="connsiteY110" fmla="*/ 856297 h 2162175"/>
                  <a:gd name="connsiteX111" fmla="*/ 360045 w 762000"/>
                  <a:gd name="connsiteY111" fmla="*/ 856297 h 2162175"/>
                  <a:gd name="connsiteX112" fmla="*/ 360045 w 762000"/>
                  <a:gd name="connsiteY112" fmla="*/ 678180 h 2162175"/>
                  <a:gd name="connsiteX113" fmla="*/ 224790 w 762000"/>
                  <a:gd name="connsiteY113" fmla="*/ 678180 h 2162175"/>
                  <a:gd name="connsiteX114" fmla="*/ 224790 w 762000"/>
                  <a:gd name="connsiteY114" fmla="*/ 856297 h 2162175"/>
                  <a:gd name="connsiteX115" fmla="*/ 224790 w 762000"/>
                  <a:gd name="connsiteY115" fmla="*/ 1085850 h 2162175"/>
                  <a:gd name="connsiteX116" fmla="*/ 224790 w 762000"/>
                  <a:gd name="connsiteY116" fmla="*/ 1262063 h 2162175"/>
                  <a:gd name="connsiteX117" fmla="*/ 358140 w 762000"/>
                  <a:gd name="connsiteY117" fmla="*/ 1262063 h 2162175"/>
                  <a:gd name="connsiteX118" fmla="*/ 358140 w 762000"/>
                  <a:gd name="connsiteY118" fmla="*/ 1085850 h 2162175"/>
                  <a:gd name="connsiteX119" fmla="*/ 224790 w 762000"/>
                  <a:gd name="connsiteY119" fmla="*/ 1085850 h 2162175"/>
                  <a:gd name="connsiteX120" fmla="*/ 223838 w 762000"/>
                  <a:gd name="connsiteY120" fmla="*/ 1669732 h 2162175"/>
                  <a:gd name="connsiteX121" fmla="*/ 359093 w 762000"/>
                  <a:gd name="connsiteY121" fmla="*/ 1669732 h 2162175"/>
                  <a:gd name="connsiteX122" fmla="*/ 359093 w 762000"/>
                  <a:gd name="connsiteY122" fmla="*/ 1494473 h 2162175"/>
                  <a:gd name="connsiteX123" fmla="*/ 223838 w 762000"/>
                  <a:gd name="connsiteY123" fmla="*/ 1494473 h 2162175"/>
                  <a:gd name="connsiteX124" fmla="*/ 223838 w 762000"/>
                  <a:gd name="connsiteY124" fmla="*/ 1669732 h 2162175"/>
                  <a:gd name="connsiteX125" fmla="*/ 223838 w 762000"/>
                  <a:gd name="connsiteY125" fmla="*/ 651510 h 2162175"/>
                  <a:gd name="connsiteX126" fmla="*/ 359093 w 762000"/>
                  <a:gd name="connsiteY126" fmla="*/ 651510 h 2162175"/>
                  <a:gd name="connsiteX127" fmla="*/ 359093 w 762000"/>
                  <a:gd name="connsiteY127" fmla="*/ 475297 h 2162175"/>
                  <a:gd name="connsiteX128" fmla="*/ 223838 w 762000"/>
                  <a:gd name="connsiteY128" fmla="*/ 475297 h 2162175"/>
                  <a:gd name="connsiteX129" fmla="*/ 223838 w 762000"/>
                  <a:gd name="connsiteY129" fmla="*/ 651510 h 2162175"/>
                  <a:gd name="connsiteX130" fmla="*/ 223838 w 762000"/>
                  <a:gd name="connsiteY130" fmla="*/ 243840 h 2162175"/>
                  <a:gd name="connsiteX131" fmla="*/ 358140 w 762000"/>
                  <a:gd name="connsiteY131" fmla="*/ 243840 h 2162175"/>
                  <a:gd name="connsiteX132" fmla="*/ 358140 w 762000"/>
                  <a:gd name="connsiteY132" fmla="*/ 68580 h 2162175"/>
                  <a:gd name="connsiteX133" fmla="*/ 223838 w 762000"/>
                  <a:gd name="connsiteY133" fmla="*/ 68580 h 2162175"/>
                  <a:gd name="connsiteX134" fmla="*/ 223838 w 762000"/>
                  <a:gd name="connsiteY134" fmla="*/ 243840 h 2162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762000" h="2162175">
                    <a:moveTo>
                      <a:pt x="765810" y="0"/>
                    </a:moveTo>
                    <a:cubicBezTo>
                      <a:pt x="765810" y="723900"/>
                      <a:pt x="765810" y="1443990"/>
                      <a:pt x="765810" y="2166938"/>
                    </a:cubicBezTo>
                    <a:cubicBezTo>
                      <a:pt x="510540" y="2166938"/>
                      <a:pt x="257175" y="2166938"/>
                      <a:pt x="0" y="2166938"/>
                    </a:cubicBezTo>
                    <a:cubicBezTo>
                      <a:pt x="0" y="1445895"/>
                      <a:pt x="0" y="724853"/>
                      <a:pt x="0" y="0"/>
                    </a:cubicBezTo>
                    <a:cubicBezTo>
                      <a:pt x="253365" y="0"/>
                      <a:pt x="508635" y="0"/>
                      <a:pt x="765810" y="0"/>
                    </a:cubicBezTo>
                    <a:close/>
                    <a:moveTo>
                      <a:pt x="181927" y="1468755"/>
                    </a:moveTo>
                    <a:cubicBezTo>
                      <a:pt x="181927" y="1405890"/>
                      <a:pt x="181927" y="1346835"/>
                      <a:pt x="181927" y="1289685"/>
                    </a:cubicBezTo>
                    <a:cubicBezTo>
                      <a:pt x="134302" y="1289685"/>
                      <a:pt x="90488" y="1289685"/>
                      <a:pt x="47625" y="1289685"/>
                    </a:cubicBezTo>
                    <a:cubicBezTo>
                      <a:pt x="47625" y="1350645"/>
                      <a:pt x="47625" y="1408748"/>
                      <a:pt x="47625" y="1468755"/>
                    </a:cubicBezTo>
                    <a:cubicBezTo>
                      <a:pt x="92393" y="1468755"/>
                      <a:pt x="135255" y="1468755"/>
                      <a:pt x="181927" y="1468755"/>
                    </a:cubicBezTo>
                    <a:close/>
                    <a:moveTo>
                      <a:pt x="716280" y="1469707"/>
                    </a:moveTo>
                    <a:cubicBezTo>
                      <a:pt x="716280" y="1406843"/>
                      <a:pt x="716280" y="1348740"/>
                      <a:pt x="716280" y="1288732"/>
                    </a:cubicBezTo>
                    <a:cubicBezTo>
                      <a:pt x="670560" y="1288732"/>
                      <a:pt x="626745" y="1288732"/>
                      <a:pt x="581025" y="1288732"/>
                    </a:cubicBezTo>
                    <a:cubicBezTo>
                      <a:pt x="581025" y="1349693"/>
                      <a:pt x="581025" y="1408748"/>
                      <a:pt x="581025" y="1469707"/>
                    </a:cubicBezTo>
                    <a:cubicBezTo>
                      <a:pt x="627698" y="1469707"/>
                      <a:pt x="669607" y="1469707"/>
                      <a:pt x="716280" y="1469707"/>
                    </a:cubicBezTo>
                    <a:close/>
                    <a:moveTo>
                      <a:pt x="400050" y="1468755"/>
                    </a:moveTo>
                    <a:cubicBezTo>
                      <a:pt x="447675" y="1468755"/>
                      <a:pt x="491490" y="1468755"/>
                      <a:pt x="536257" y="1468755"/>
                    </a:cubicBezTo>
                    <a:cubicBezTo>
                      <a:pt x="536257" y="1406843"/>
                      <a:pt x="536257" y="1347788"/>
                      <a:pt x="536257" y="1289685"/>
                    </a:cubicBezTo>
                    <a:cubicBezTo>
                      <a:pt x="488632" y="1289685"/>
                      <a:pt x="445770" y="1289685"/>
                      <a:pt x="400050" y="1289685"/>
                    </a:cubicBezTo>
                    <a:cubicBezTo>
                      <a:pt x="400050" y="1349693"/>
                      <a:pt x="400050" y="1406843"/>
                      <a:pt x="400050" y="1468755"/>
                    </a:cubicBezTo>
                    <a:close/>
                    <a:moveTo>
                      <a:pt x="537210" y="449580"/>
                    </a:moveTo>
                    <a:cubicBezTo>
                      <a:pt x="537210" y="388620"/>
                      <a:pt x="537210" y="331470"/>
                      <a:pt x="537210" y="271463"/>
                    </a:cubicBezTo>
                    <a:cubicBezTo>
                      <a:pt x="490538" y="271463"/>
                      <a:pt x="445770" y="271463"/>
                      <a:pt x="401002" y="271463"/>
                    </a:cubicBezTo>
                    <a:cubicBezTo>
                      <a:pt x="401002" y="332422"/>
                      <a:pt x="401002" y="390525"/>
                      <a:pt x="401002" y="449580"/>
                    </a:cubicBezTo>
                    <a:cubicBezTo>
                      <a:pt x="448627" y="449580"/>
                      <a:pt x="492443" y="449580"/>
                      <a:pt x="537210" y="449580"/>
                    </a:cubicBezTo>
                    <a:close/>
                    <a:moveTo>
                      <a:pt x="182880" y="271463"/>
                    </a:moveTo>
                    <a:cubicBezTo>
                      <a:pt x="136207" y="271463"/>
                      <a:pt x="91440" y="271463"/>
                      <a:pt x="47625" y="271463"/>
                    </a:cubicBezTo>
                    <a:cubicBezTo>
                      <a:pt x="47625" y="333375"/>
                      <a:pt x="47625" y="390525"/>
                      <a:pt x="47625" y="448628"/>
                    </a:cubicBezTo>
                    <a:cubicBezTo>
                      <a:pt x="94298" y="448628"/>
                      <a:pt x="138113" y="448628"/>
                      <a:pt x="182880" y="448628"/>
                    </a:cubicBezTo>
                    <a:cubicBezTo>
                      <a:pt x="182880" y="388620"/>
                      <a:pt x="182880" y="330517"/>
                      <a:pt x="182880" y="271463"/>
                    </a:cubicBezTo>
                    <a:close/>
                    <a:moveTo>
                      <a:pt x="580073" y="856297"/>
                    </a:moveTo>
                    <a:cubicBezTo>
                      <a:pt x="627698" y="856297"/>
                      <a:pt x="672465" y="856297"/>
                      <a:pt x="716280" y="856297"/>
                    </a:cubicBezTo>
                    <a:cubicBezTo>
                      <a:pt x="716280" y="794385"/>
                      <a:pt x="716280" y="737235"/>
                      <a:pt x="716280" y="679133"/>
                    </a:cubicBezTo>
                    <a:cubicBezTo>
                      <a:pt x="669607" y="679133"/>
                      <a:pt x="625793" y="679133"/>
                      <a:pt x="580073" y="679133"/>
                    </a:cubicBezTo>
                    <a:cubicBezTo>
                      <a:pt x="580073" y="738188"/>
                      <a:pt x="580073" y="794385"/>
                      <a:pt x="580073" y="856297"/>
                    </a:cubicBezTo>
                    <a:close/>
                    <a:moveTo>
                      <a:pt x="181927" y="857250"/>
                    </a:moveTo>
                    <a:cubicBezTo>
                      <a:pt x="181927" y="793433"/>
                      <a:pt x="181927" y="735330"/>
                      <a:pt x="181927" y="679133"/>
                    </a:cubicBezTo>
                    <a:cubicBezTo>
                      <a:pt x="134302" y="679133"/>
                      <a:pt x="90488" y="679133"/>
                      <a:pt x="46673" y="679133"/>
                    </a:cubicBezTo>
                    <a:cubicBezTo>
                      <a:pt x="46673" y="740093"/>
                      <a:pt x="46673" y="798195"/>
                      <a:pt x="46673" y="857250"/>
                    </a:cubicBezTo>
                    <a:cubicBezTo>
                      <a:pt x="93345" y="857250"/>
                      <a:pt x="137160" y="857250"/>
                      <a:pt x="181927" y="857250"/>
                    </a:cubicBezTo>
                    <a:close/>
                    <a:moveTo>
                      <a:pt x="401955" y="882015"/>
                    </a:moveTo>
                    <a:cubicBezTo>
                      <a:pt x="401955" y="942975"/>
                      <a:pt x="401955" y="1002030"/>
                      <a:pt x="401955" y="1061085"/>
                    </a:cubicBezTo>
                    <a:cubicBezTo>
                      <a:pt x="448627" y="1061085"/>
                      <a:pt x="492443" y="1061085"/>
                      <a:pt x="536257" y="1061085"/>
                    </a:cubicBezTo>
                    <a:cubicBezTo>
                      <a:pt x="536257" y="1000125"/>
                      <a:pt x="536257" y="941070"/>
                      <a:pt x="536257" y="882015"/>
                    </a:cubicBezTo>
                    <a:cubicBezTo>
                      <a:pt x="491490" y="882015"/>
                      <a:pt x="450532" y="882015"/>
                      <a:pt x="401955" y="882015"/>
                    </a:cubicBezTo>
                    <a:close/>
                    <a:moveTo>
                      <a:pt x="182880" y="883920"/>
                    </a:moveTo>
                    <a:cubicBezTo>
                      <a:pt x="134302" y="883920"/>
                      <a:pt x="91440" y="883920"/>
                      <a:pt x="47625" y="883920"/>
                    </a:cubicBezTo>
                    <a:cubicBezTo>
                      <a:pt x="47625" y="944880"/>
                      <a:pt x="47625" y="1002030"/>
                      <a:pt x="47625" y="1061085"/>
                    </a:cubicBezTo>
                    <a:cubicBezTo>
                      <a:pt x="94298" y="1061085"/>
                      <a:pt x="137160" y="1061085"/>
                      <a:pt x="182880" y="1061085"/>
                    </a:cubicBezTo>
                    <a:cubicBezTo>
                      <a:pt x="182880" y="1002030"/>
                      <a:pt x="182880" y="943928"/>
                      <a:pt x="182880" y="883920"/>
                    </a:cubicBezTo>
                    <a:close/>
                    <a:moveTo>
                      <a:pt x="46673" y="1086803"/>
                    </a:moveTo>
                    <a:cubicBezTo>
                      <a:pt x="46673" y="1148715"/>
                      <a:pt x="46673" y="1204913"/>
                      <a:pt x="46673" y="1263968"/>
                    </a:cubicBezTo>
                    <a:cubicBezTo>
                      <a:pt x="92393" y="1263968"/>
                      <a:pt x="136207" y="1263968"/>
                      <a:pt x="181927" y="1263968"/>
                    </a:cubicBezTo>
                    <a:cubicBezTo>
                      <a:pt x="181927" y="1203960"/>
                      <a:pt x="181927" y="1146810"/>
                      <a:pt x="181927" y="1086803"/>
                    </a:cubicBezTo>
                    <a:cubicBezTo>
                      <a:pt x="136207" y="1086803"/>
                      <a:pt x="93345" y="1086803"/>
                      <a:pt x="46673" y="1086803"/>
                    </a:cubicBezTo>
                    <a:close/>
                    <a:moveTo>
                      <a:pt x="45720" y="1669732"/>
                    </a:moveTo>
                    <a:cubicBezTo>
                      <a:pt x="92393" y="1669732"/>
                      <a:pt x="138113" y="1669732"/>
                      <a:pt x="182880" y="1669732"/>
                    </a:cubicBezTo>
                    <a:cubicBezTo>
                      <a:pt x="182880" y="1609725"/>
                      <a:pt x="182880" y="1553528"/>
                      <a:pt x="182880" y="1496378"/>
                    </a:cubicBezTo>
                    <a:cubicBezTo>
                      <a:pt x="135255" y="1496378"/>
                      <a:pt x="91440" y="1496378"/>
                      <a:pt x="45720" y="1496378"/>
                    </a:cubicBezTo>
                    <a:cubicBezTo>
                      <a:pt x="45720" y="1555432"/>
                      <a:pt x="45720" y="1610678"/>
                      <a:pt x="45720" y="1669732"/>
                    </a:cubicBezTo>
                    <a:close/>
                    <a:moveTo>
                      <a:pt x="46673" y="243840"/>
                    </a:moveTo>
                    <a:cubicBezTo>
                      <a:pt x="94298" y="243840"/>
                      <a:pt x="137160" y="243840"/>
                      <a:pt x="181927" y="243840"/>
                    </a:cubicBezTo>
                    <a:cubicBezTo>
                      <a:pt x="181927" y="183833"/>
                      <a:pt x="181927" y="125730"/>
                      <a:pt x="181927" y="68580"/>
                    </a:cubicBezTo>
                    <a:cubicBezTo>
                      <a:pt x="135255" y="68580"/>
                      <a:pt x="91440" y="68580"/>
                      <a:pt x="46673" y="68580"/>
                    </a:cubicBezTo>
                    <a:cubicBezTo>
                      <a:pt x="46673" y="126683"/>
                      <a:pt x="46673" y="183833"/>
                      <a:pt x="46673" y="243840"/>
                    </a:cubicBezTo>
                    <a:close/>
                    <a:moveTo>
                      <a:pt x="401002" y="652463"/>
                    </a:moveTo>
                    <a:cubicBezTo>
                      <a:pt x="448627" y="652463"/>
                      <a:pt x="492443" y="652463"/>
                      <a:pt x="537210" y="652463"/>
                    </a:cubicBezTo>
                    <a:cubicBezTo>
                      <a:pt x="537210" y="592455"/>
                      <a:pt x="537210" y="534353"/>
                      <a:pt x="537210" y="476250"/>
                    </a:cubicBezTo>
                    <a:cubicBezTo>
                      <a:pt x="490538" y="476250"/>
                      <a:pt x="446723" y="476250"/>
                      <a:pt x="401002" y="476250"/>
                    </a:cubicBezTo>
                    <a:cubicBezTo>
                      <a:pt x="401002" y="535305"/>
                      <a:pt x="401002" y="591503"/>
                      <a:pt x="401002" y="652463"/>
                    </a:cubicBezTo>
                    <a:close/>
                    <a:moveTo>
                      <a:pt x="581025" y="475297"/>
                    </a:moveTo>
                    <a:cubicBezTo>
                      <a:pt x="581025" y="535305"/>
                      <a:pt x="581025" y="592455"/>
                      <a:pt x="581025" y="650558"/>
                    </a:cubicBezTo>
                    <a:cubicBezTo>
                      <a:pt x="628650" y="650558"/>
                      <a:pt x="673418" y="650558"/>
                      <a:pt x="717232" y="650558"/>
                    </a:cubicBezTo>
                    <a:cubicBezTo>
                      <a:pt x="717232" y="590550"/>
                      <a:pt x="717232" y="533400"/>
                      <a:pt x="717232" y="475297"/>
                    </a:cubicBezTo>
                    <a:cubicBezTo>
                      <a:pt x="670560" y="475297"/>
                      <a:pt x="626745" y="475297"/>
                      <a:pt x="581025" y="475297"/>
                    </a:cubicBezTo>
                    <a:close/>
                    <a:moveTo>
                      <a:pt x="401955" y="1494473"/>
                    </a:moveTo>
                    <a:cubicBezTo>
                      <a:pt x="401955" y="1555432"/>
                      <a:pt x="401955" y="1613535"/>
                      <a:pt x="401955" y="1671638"/>
                    </a:cubicBezTo>
                    <a:cubicBezTo>
                      <a:pt x="448627" y="1671638"/>
                      <a:pt x="492443" y="1671638"/>
                      <a:pt x="537210" y="1671638"/>
                    </a:cubicBezTo>
                    <a:cubicBezTo>
                      <a:pt x="537210" y="1611630"/>
                      <a:pt x="537210" y="1553528"/>
                      <a:pt x="537210" y="1494473"/>
                    </a:cubicBezTo>
                    <a:cubicBezTo>
                      <a:pt x="491490" y="1494473"/>
                      <a:pt x="448627" y="1494473"/>
                      <a:pt x="401955" y="1494473"/>
                    </a:cubicBezTo>
                    <a:close/>
                    <a:moveTo>
                      <a:pt x="717232" y="68580"/>
                    </a:moveTo>
                    <a:cubicBezTo>
                      <a:pt x="668655" y="68580"/>
                      <a:pt x="624840" y="68580"/>
                      <a:pt x="581977" y="68580"/>
                    </a:cubicBezTo>
                    <a:cubicBezTo>
                      <a:pt x="581977" y="129540"/>
                      <a:pt x="581977" y="186690"/>
                      <a:pt x="581977" y="242888"/>
                    </a:cubicBezTo>
                    <a:cubicBezTo>
                      <a:pt x="628650" y="242888"/>
                      <a:pt x="672465" y="242888"/>
                      <a:pt x="717232" y="242888"/>
                    </a:cubicBezTo>
                    <a:cubicBezTo>
                      <a:pt x="717232" y="183833"/>
                      <a:pt x="717232" y="127635"/>
                      <a:pt x="717232" y="68580"/>
                    </a:cubicBezTo>
                    <a:close/>
                    <a:moveTo>
                      <a:pt x="581977" y="1086803"/>
                    </a:moveTo>
                    <a:cubicBezTo>
                      <a:pt x="581977" y="1148715"/>
                      <a:pt x="581977" y="1205865"/>
                      <a:pt x="581977" y="1262063"/>
                    </a:cubicBezTo>
                    <a:cubicBezTo>
                      <a:pt x="629602" y="1262063"/>
                      <a:pt x="673418" y="1262063"/>
                      <a:pt x="717232" y="1262063"/>
                    </a:cubicBezTo>
                    <a:cubicBezTo>
                      <a:pt x="717232" y="1202055"/>
                      <a:pt x="717232" y="1145857"/>
                      <a:pt x="717232" y="1086803"/>
                    </a:cubicBezTo>
                    <a:cubicBezTo>
                      <a:pt x="671513" y="1086803"/>
                      <a:pt x="627698" y="1086803"/>
                      <a:pt x="581977" y="1086803"/>
                    </a:cubicBezTo>
                    <a:close/>
                    <a:moveTo>
                      <a:pt x="717232" y="1061085"/>
                    </a:moveTo>
                    <a:cubicBezTo>
                      <a:pt x="717232" y="1001078"/>
                      <a:pt x="717232" y="943928"/>
                      <a:pt x="717232" y="883920"/>
                    </a:cubicBezTo>
                    <a:cubicBezTo>
                      <a:pt x="670560" y="883920"/>
                      <a:pt x="625793" y="883920"/>
                      <a:pt x="581025" y="883920"/>
                    </a:cubicBezTo>
                    <a:cubicBezTo>
                      <a:pt x="581025" y="944880"/>
                      <a:pt x="581025" y="1002982"/>
                      <a:pt x="581025" y="1061085"/>
                    </a:cubicBezTo>
                    <a:cubicBezTo>
                      <a:pt x="627698" y="1061085"/>
                      <a:pt x="671513" y="1061085"/>
                      <a:pt x="717232" y="1061085"/>
                    </a:cubicBezTo>
                    <a:close/>
                    <a:moveTo>
                      <a:pt x="225743" y="1287780"/>
                    </a:moveTo>
                    <a:cubicBezTo>
                      <a:pt x="225743" y="1350645"/>
                      <a:pt x="225743" y="1409700"/>
                      <a:pt x="225743" y="1468755"/>
                    </a:cubicBezTo>
                    <a:cubicBezTo>
                      <a:pt x="271463" y="1468755"/>
                      <a:pt x="313373" y="1468755"/>
                      <a:pt x="359093" y="1468755"/>
                    </a:cubicBezTo>
                    <a:cubicBezTo>
                      <a:pt x="359093" y="1407795"/>
                      <a:pt x="359093" y="1348740"/>
                      <a:pt x="359093" y="1287780"/>
                    </a:cubicBezTo>
                    <a:cubicBezTo>
                      <a:pt x="313373" y="1287780"/>
                      <a:pt x="271463" y="1287780"/>
                      <a:pt x="225743" y="1287780"/>
                    </a:cubicBezTo>
                    <a:close/>
                    <a:moveTo>
                      <a:pt x="359093" y="449580"/>
                    </a:moveTo>
                    <a:cubicBezTo>
                      <a:pt x="359093" y="388620"/>
                      <a:pt x="359093" y="330517"/>
                      <a:pt x="359093" y="270510"/>
                    </a:cubicBezTo>
                    <a:cubicBezTo>
                      <a:pt x="312420" y="270510"/>
                      <a:pt x="269557" y="270510"/>
                      <a:pt x="224790" y="270510"/>
                    </a:cubicBezTo>
                    <a:cubicBezTo>
                      <a:pt x="224790" y="331470"/>
                      <a:pt x="224790" y="389572"/>
                      <a:pt x="224790" y="449580"/>
                    </a:cubicBezTo>
                    <a:cubicBezTo>
                      <a:pt x="269557" y="449580"/>
                      <a:pt x="311468" y="449580"/>
                      <a:pt x="359093" y="449580"/>
                    </a:cubicBezTo>
                    <a:close/>
                    <a:moveTo>
                      <a:pt x="225743" y="882015"/>
                    </a:moveTo>
                    <a:cubicBezTo>
                      <a:pt x="225743" y="943928"/>
                      <a:pt x="225743" y="1002982"/>
                      <a:pt x="225743" y="1062038"/>
                    </a:cubicBezTo>
                    <a:cubicBezTo>
                      <a:pt x="272415" y="1062038"/>
                      <a:pt x="314325" y="1062038"/>
                      <a:pt x="359093" y="1062038"/>
                    </a:cubicBezTo>
                    <a:cubicBezTo>
                      <a:pt x="359093" y="1001078"/>
                      <a:pt x="359093" y="942022"/>
                      <a:pt x="359093" y="882015"/>
                    </a:cubicBezTo>
                    <a:cubicBezTo>
                      <a:pt x="314325" y="882015"/>
                      <a:pt x="271463" y="882015"/>
                      <a:pt x="225743" y="882015"/>
                    </a:cubicBezTo>
                    <a:close/>
                    <a:moveTo>
                      <a:pt x="224790" y="856297"/>
                    </a:moveTo>
                    <a:cubicBezTo>
                      <a:pt x="271463" y="856297"/>
                      <a:pt x="315277" y="856297"/>
                      <a:pt x="360045" y="856297"/>
                    </a:cubicBezTo>
                    <a:cubicBezTo>
                      <a:pt x="360045" y="795338"/>
                      <a:pt x="360045" y="738188"/>
                      <a:pt x="360045" y="678180"/>
                    </a:cubicBezTo>
                    <a:cubicBezTo>
                      <a:pt x="314325" y="678180"/>
                      <a:pt x="271463" y="678180"/>
                      <a:pt x="224790" y="678180"/>
                    </a:cubicBezTo>
                    <a:cubicBezTo>
                      <a:pt x="224790" y="738188"/>
                      <a:pt x="224790" y="795338"/>
                      <a:pt x="224790" y="856297"/>
                    </a:cubicBezTo>
                    <a:close/>
                    <a:moveTo>
                      <a:pt x="224790" y="1085850"/>
                    </a:moveTo>
                    <a:cubicBezTo>
                      <a:pt x="224790" y="1147763"/>
                      <a:pt x="224790" y="1204913"/>
                      <a:pt x="224790" y="1262063"/>
                    </a:cubicBezTo>
                    <a:cubicBezTo>
                      <a:pt x="271463" y="1262063"/>
                      <a:pt x="315277" y="1262063"/>
                      <a:pt x="358140" y="1262063"/>
                    </a:cubicBezTo>
                    <a:cubicBezTo>
                      <a:pt x="358140" y="1202055"/>
                      <a:pt x="358140" y="1143953"/>
                      <a:pt x="358140" y="1085850"/>
                    </a:cubicBezTo>
                    <a:cubicBezTo>
                      <a:pt x="312420" y="1085850"/>
                      <a:pt x="270510" y="1085850"/>
                      <a:pt x="224790" y="1085850"/>
                    </a:cubicBezTo>
                    <a:close/>
                    <a:moveTo>
                      <a:pt x="223838" y="1669732"/>
                    </a:moveTo>
                    <a:cubicBezTo>
                      <a:pt x="269557" y="1669732"/>
                      <a:pt x="314325" y="1669732"/>
                      <a:pt x="359093" y="1669732"/>
                    </a:cubicBezTo>
                    <a:cubicBezTo>
                      <a:pt x="359093" y="1609725"/>
                      <a:pt x="359093" y="1551623"/>
                      <a:pt x="359093" y="1494473"/>
                    </a:cubicBezTo>
                    <a:cubicBezTo>
                      <a:pt x="312420" y="1494473"/>
                      <a:pt x="268605" y="1494473"/>
                      <a:pt x="223838" y="1494473"/>
                    </a:cubicBezTo>
                    <a:cubicBezTo>
                      <a:pt x="223838" y="1554480"/>
                      <a:pt x="223838" y="1610678"/>
                      <a:pt x="223838" y="1669732"/>
                    </a:cubicBezTo>
                    <a:close/>
                    <a:moveTo>
                      <a:pt x="223838" y="651510"/>
                    </a:moveTo>
                    <a:cubicBezTo>
                      <a:pt x="271463" y="651510"/>
                      <a:pt x="315277" y="651510"/>
                      <a:pt x="359093" y="651510"/>
                    </a:cubicBezTo>
                    <a:cubicBezTo>
                      <a:pt x="359093" y="591503"/>
                      <a:pt x="359093" y="534353"/>
                      <a:pt x="359093" y="475297"/>
                    </a:cubicBezTo>
                    <a:cubicBezTo>
                      <a:pt x="312420" y="475297"/>
                      <a:pt x="268605" y="475297"/>
                      <a:pt x="223838" y="475297"/>
                    </a:cubicBezTo>
                    <a:cubicBezTo>
                      <a:pt x="223838" y="535305"/>
                      <a:pt x="223838" y="591503"/>
                      <a:pt x="223838" y="651510"/>
                    </a:cubicBezTo>
                    <a:close/>
                    <a:moveTo>
                      <a:pt x="223838" y="243840"/>
                    </a:moveTo>
                    <a:cubicBezTo>
                      <a:pt x="271463" y="243840"/>
                      <a:pt x="314325" y="243840"/>
                      <a:pt x="358140" y="243840"/>
                    </a:cubicBezTo>
                    <a:cubicBezTo>
                      <a:pt x="358140" y="183833"/>
                      <a:pt x="358140" y="126683"/>
                      <a:pt x="358140" y="68580"/>
                    </a:cubicBezTo>
                    <a:cubicBezTo>
                      <a:pt x="311468" y="68580"/>
                      <a:pt x="267652" y="68580"/>
                      <a:pt x="223838" y="68580"/>
                    </a:cubicBezTo>
                    <a:cubicBezTo>
                      <a:pt x="223838" y="128588"/>
                      <a:pt x="223838" y="185738"/>
                      <a:pt x="223838" y="2438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C7515664-104D-4A01-BC4F-5FBEFA63E4DC}"/>
                  </a:ext>
                </a:extLst>
              </p:cNvPr>
              <p:cNvSpPr/>
              <p:nvPr/>
            </p:nvSpPr>
            <p:spPr>
              <a:xfrm>
                <a:off x="8182689" y="2589848"/>
                <a:ext cx="771525" cy="495300"/>
              </a:xfrm>
              <a:custGeom>
                <a:avLst/>
                <a:gdLst>
                  <a:gd name="connsiteX0" fmla="*/ 238 w 771525"/>
                  <a:gd name="connsiteY0" fmla="*/ 496253 h 495300"/>
                  <a:gd name="connsiteX1" fmla="*/ 1191 w 771525"/>
                  <a:gd name="connsiteY1" fmla="*/ 94298 h 495300"/>
                  <a:gd name="connsiteX2" fmla="*/ 28813 w 771525"/>
                  <a:gd name="connsiteY2" fmla="*/ 60007 h 495300"/>
                  <a:gd name="connsiteX3" fmla="*/ 741283 w 771525"/>
                  <a:gd name="connsiteY3" fmla="*/ 60007 h 495300"/>
                  <a:gd name="connsiteX4" fmla="*/ 770811 w 771525"/>
                  <a:gd name="connsiteY4" fmla="*/ 97155 h 495300"/>
                  <a:gd name="connsiteX5" fmla="*/ 771763 w 771525"/>
                  <a:gd name="connsiteY5" fmla="*/ 495300 h 495300"/>
                  <a:gd name="connsiteX6" fmla="*/ 238 w 771525"/>
                  <a:gd name="connsiteY6" fmla="*/ 496253 h 495300"/>
                  <a:gd name="connsiteX7" fmla="*/ 231696 w 771525"/>
                  <a:gd name="connsiteY7" fmla="*/ 481965 h 495300"/>
                  <a:gd name="connsiteX8" fmla="*/ 538401 w 771525"/>
                  <a:gd name="connsiteY8" fmla="*/ 481965 h 495300"/>
                  <a:gd name="connsiteX9" fmla="*/ 538401 w 771525"/>
                  <a:gd name="connsiteY9" fmla="*/ 214312 h 495300"/>
                  <a:gd name="connsiteX10" fmla="*/ 231696 w 771525"/>
                  <a:gd name="connsiteY10" fmla="*/ 214312 h 495300"/>
                  <a:gd name="connsiteX11" fmla="*/ 231696 w 771525"/>
                  <a:gd name="connsiteY11" fmla="*/ 481965 h 495300"/>
                  <a:gd name="connsiteX12" fmla="*/ 740331 w 771525"/>
                  <a:gd name="connsiteY12" fmla="*/ 481965 h 495300"/>
                  <a:gd name="connsiteX13" fmla="*/ 740331 w 771525"/>
                  <a:gd name="connsiteY13" fmla="*/ 257175 h 495300"/>
                  <a:gd name="connsiteX14" fmla="*/ 566976 w 771525"/>
                  <a:gd name="connsiteY14" fmla="*/ 218123 h 495300"/>
                  <a:gd name="connsiteX15" fmla="*/ 566976 w 771525"/>
                  <a:gd name="connsiteY15" fmla="*/ 481965 h 495300"/>
                  <a:gd name="connsiteX16" fmla="*/ 740331 w 771525"/>
                  <a:gd name="connsiteY16" fmla="*/ 481965 h 495300"/>
                  <a:gd name="connsiteX17" fmla="*/ 203121 w 771525"/>
                  <a:gd name="connsiteY17" fmla="*/ 218123 h 495300"/>
                  <a:gd name="connsiteX18" fmla="*/ 45006 w 771525"/>
                  <a:gd name="connsiteY18" fmla="*/ 255270 h 495300"/>
                  <a:gd name="connsiteX19" fmla="*/ 29766 w 771525"/>
                  <a:gd name="connsiteY19" fmla="*/ 283845 h 495300"/>
                  <a:gd name="connsiteX20" fmla="*/ 28813 w 771525"/>
                  <a:gd name="connsiteY20" fmla="*/ 481012 h 495300"/>
                  <a:gd name="connsiteX21" fmla="*/ 203121 w 771525"/>
                  <a:gd name="connsiteY21" fmla="*/ 481012 h 495300"/>
                  <a:gd name="connsiteX22" fmla="*/ 203121 w 771525"/>
                  <a:gd name="connsiteY22" fmla="*/ 218123 h 495300"/>
                  <a:gd name="connsiteX23" fmla="*/ 231696 w 771525"/>
                  <a:gd name="connsiteY23" fmla="*/ 190500 h 495300"/>
                  <a:gd name="connsiteX24" fmla="*/ 538401 w 771525"/>
                  <a:gd name="connsiteY24" fmla="*/ 190500 h 495300"/>
                  <a:gd name="connsiteX25" fmla="*/ 538401 w 771525"/>
                  <a:gd name="connsiteY25" fmla="*/ 101917 h 495300"/>
                  <a:gd name="connsiteX26" fmla="*/ 231696 w 771525"/>
                  <a:gd name="connsiteY26" fmla="*/ 101917 h 495300"/>
                  <a:gd name="connsiteX27" fmla="*/ 231696 w 771525"/>
                  <a:gd name="connsiteY27" fmla="*/ 190500 h 495300"/>
                  <a:gd name="connsiteX28" fmla="*/ 751761 w 771525"/>
                  <a:gd name="connsiteY28" fmla="*/ 240030 h 495300"/>
                  <a:gd name="connsiteX29" fmla="*/ 724138 w 771525"/>
                  <a:gd name="connsiteY29" fmla="*/ 153352 h 495300"/>
                  <a:gd name="connsiteX30" fmla="*/ 566976 w 771525"/>
                  <a:gd name="connsiteY30" fmla="*/ 108585 h 495300"/>
                  <a:gd name="connsiteX31" fmla="*/ 566976 w 771525"/>
                  <a:gd name="connsiteY31" fmla="*/ 199073 h 495300"/>
                  <a:gd name="connsiteX32" fmla="*/ 751761 w 771525"/>
                  <a:gd name="connsiteY32" fmla="*/ 240030 h 495300"/>
                  <a:gd name="connsiteX33" fmla="*/ 202168 w 771525"/>
                  <a:gd name="connsiteY33" fmla="*/ 110490 h 495300"/>
                  <a:gd name="connsiteX34" fmla="*/ 98346 w 771525"/>
                  <a:gd name="connsiteY34" fmla="*/ 133350 h 495300"/>
                  <a:gd name="connsiteX35" fmla="*/ 33575 w 771525"/>
                  <a:gd name="connsiteY35" fmla="*/ 237173 h 495300"/>
                  <a:gd name="connsiteX36" fmla="*/ 202168 w 771525"/>
                  <a:gd name="connsiteY36" fmla="*/ 200025 h 495300"/>
                  <a:gd name="connsiteX37" fmla="*/ 202168 w 771525"/>
                  <a:gd name="connsiteY37" fmla="*/ 110490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71525" h="495300">
                    <a:moveTo>
                      <a:pt x="238" y="496253"/>
                    </a:moveTo>
                    <a:cubicBezTo>
                      <a:pt x="238" y="360045"/>
                      <a:pt x="-714" y="227648"/>
                      <a:pt x="1191" y="94298"/>
                    </a:cubicBezTo>
                    <a:cubicBezTo>
                      <a:pt x="1191" y="82867"/>
                      <a:pt x="16431" y="64770"/>
                      <a:pt x="28813" y="60007"/>
                    </a:cubicBezTo>
                    <a:cubicBezTo>
                      <a:pt x="265986" y="-20002"/>
                      <a:pt x="504111" y="-20002"/>
                      <a:pt x="741283" y="60007"/>
                    </a:cubicBezTo>
                    <a:cubicBezTo>
                      <a:pt x="754618" y="64770"/>
                      <a:pt x="769858" y="84773"/>
                      <a:pt x="770811" y="97155"/>
                    </a:cubicBezTo>
                    <a:cubicBezTo>
                      <a:pt x="772716" y="228600"/>
                      <a:pt x="771763" y="360045"/>
                      <a:pt x="771763" y="495300"/>
                    </a:cubicBezTo>
                    <a:cubicBezTo>
                      <a:pt x="515541" y="496253"/>
                      <a:pt x="261223" y="496253"/>
                      <a:pt x="238" y="496253"/>
                    </a:cubicBezTo>
                    <a:close/>
                    <a:moveTo>
                      <a:pt x="231696" y="481965"/>
                    </a:moveTo>
                    <a:cubicBezTo>
                      <a:pt x="336471" y="481965"/>
                      <a:pt x="437436" y="481965"/>
                      <a:pt x="538401" y="481965"/>
                    </a:cubicBezTo>
                    <a:cubicBezTo>
                      <a:pt x="538401" y="392430"/>
                      <a:pt x="538401" y="305753"/>
                      <a:pt x="538401" y="214312"/>
                    </a:cubicBezTo>
                    <a:cubicBezTo>
                      <a:pt x="434578" y="214312"/>
                      <a:pt x="333613" y="214312"/>
                      <a:pt x="231696" y="214312"/>
                    </a:cubicBezTo>
                    <a:cubicBezTo>
                      <a:pt x="231696" y="307657"/>
                      <a:pt x="231696" y="392430"/>
                      <a:pt x="231696" y="481965"/>
                    </a:cubicBezTo>
                    <a:close/>
                    <a:moveTo>
                      <a:pt x="740331" y="481965"/>
                    </a:moveTo>
                    <a:cubicBezTo>
                      <a:pt x="740331" y="404812"/>
                      <a:pt x="740331" y="332423"/>
                      <a:pt x="740331" y="257175"/>
                    </a:cubicBezTo>
                    <a:cubicBezTo>
                      <a:pt x="682228" y="243840"/>
                      <a:pt x="626031" y="231457"/>
                      <a:pt x="566976" y="218123"/>
                    </a:cubicBezTo>
                    <a:cubicBezTo>
                      <a:pt x="566976" y="309562"/>
                      <a:pt x="566976" y="394335"/>
                      <a:pt x="566976" y="481965"/>
                    </a:cubicBezTo>
                    <a:cubicBezTo>
                      <a:pt x="625078" y="481965"/>
                      <a:pt x="681276" y="481965"/>
                      <a:pt x="740331" y="481965"/>
                    </a:cubicBezTo>
                    <a:close/>
                    <a:moveTo>
                      <a:pt x="203121" y="218123"/>
                    </a:moveTo>
                    <a:cubicBezTo>
                      <a:pt x="147876" y="230505"/>
                      <a:pt x="96441" y="240982"/>
                      <a:pt x="45006" y="255270"/>
                    </a:cubicBezTo>
                    <a:cubicBezTo>
                      <a:pt x="37386" y="257175"/>
                      <a:pt x="29766" y="274320"/>
                      <a:pt x="29766" y="283845"/>
                    </a:cubicBezTo>
                    <a:cubicBezTo>
                      <a:pt x="28813" y="348615"/>
                      <a:pt x="28813" y="413385"/>
                      <a:pt x="28813" y="481012"/>
                    </a:cubicBezTo>
                    <a:cubicBezTo>
                      <a:pt x="88821" y="481012"/>
                      <a:pt x="145018" y="481012"/>
                      <a:pt x="203121" y="481012"/>
                    </a:cubicBezTo>
                    <a:cubicBezTo>
                      <a:pt x="203121" y="395287"/>
                      <a:pt x="203121" y="310515"/>
                      <a:pt x="203121" y="218123"/>
                    </a:cubicBezTo>
                    <a:close/>
                    <a:moveTo>
                      <a:pt x="231696" y="190500"/>
                    </a:moveTo>
                    <a:cubicBezTo>
                      <a:pt x="336471" y="190500"/>
                      <a:pt x="436483" y="190500"/>
                      <a:pt x="538401" y="190500"/>
                    </a:cubicBezTo>
                    <a:cubicBezTo>
                      <a:pt x="538401" y="162877"/>
                      <a:pt x="538401" y="136207"/>
                      <a:pt x="538401" y="101917"/>
                    </a:cubicBezTo>
                    <a:cubicBezTo>
                      <a:pt x="435531" y="101917"/>
                      <a:pt x="333613" y="101917"/>
                      <a:pt x="231696" y="101917"/>
                    </a:cubicBezTo>
                    <a:cubicBezTo>
                      <a:pt x="231696" y="136207"/>
                      <a:pt x="231696" y="162877"/>
                      <a:pt x="231696" y="190500"/>
                    </a:cubicBezTo>
                    <a:close/>
                    <a:moveTo>
                      <a:pt x="751761" y="240030"/>
                    </a:moveTo>
                    <a:cubicBezTo>
                      <a:pt x="741283" y="205740"/>
                      <a:pt x="741283" y="160973"/>
                      <a:pt x="724138" y="153352"/>
                    </a:cubicBezTo>
                    <a:cubicBezTo>
                      <a:pt x="676513" y="130492"/>
                      <a:pt x="621268" y="122873"/>
                      <a:pt x="566976" y="108585"/>
                    </a:cubicBezTo>
                    <a:cubicBezTo>
                      <a:pt x="566976" y="144780"/>
                      <a:pt x="566976" y="172402"/>
                      <a:pt x="566976" y="199073"/>
                    </a:cubicBezTo>
                    <a:cubicBezTo>
                      <a:pt x="626031" y="211455"/>
                      <a:pt x="681276" y="223837"/>
                      <a:pt x="751761" y="240030"/>
                    </a:cubicBezTo>
                    <a:close/>
                    <a:moveTo>
                      <a:pt x="202168" y="110490"/>
                    </a:moveTo>
                    <a:cubicBezTo>
                      <a:pt x="165021" y="118110"/>
                      <a:pt x="130731" y="124777"/>
                      <a:pt x="98346" y="133350"/>
                    </a:cubicBezTo>
                    <a:cubicBezTo>
                      <a:pt x="22146" y="153352"/>
                      <a:pt x="21193" y="157163"/>
                      <a:pt x="33575" y="237173"/>
                    </a:cubicBezTo>
                    <a:cubicBezTo>
                      <a:pt x="89773" y="224790"/>
                      <a:pt x="145971" y="212407"/>
                      <a:pt x="202168" y="200025"/>
                    </a:cubicBezTo>
                    <a:cubicBezTo>
                      <a:pt x="202168" y="168592"/>
                      <a:pt x="202168" y="140970"/>
                      <a:pt x="202168" y="1104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3" name="Group 142">
              <a:extLst>
                <a:ext uri="{FF2B5EF4-FFF2-40B4-BE49-F238E27FC236}">
                  <a16:creationId xmlns:a16="http://schemas.microsoft.com/office/drawing/2014/main" id="{83B03AB0-13EC-4A96-9BAF-B65BA53AB815}"/>
                </a:ext>
              </a:extLst>
            </p:cNvPr>
            <p:cNvGrpSpPr/>
            <p:nvPr/>
          </p:nvGrpSpPr>
          <p:grpSpPr>
            <a:xfrm>
              <a:off x="2154382" y="5398681"/>
              <a:ext cx="173438" cy="1076014"/>
              <a:chOff x="6536055" y="2275523"/>
              <a:chExt cx="476250" cy="2954655"/>
            </a:xfrm>
            <a:solidFill>
              <a:schemeClr val="accent4"/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D1F0AAE-0D9C-49B2-A4ED-BB467E7033A2}"/>
                  </a:ext>
                </a:extLst>
              </p:cNvPr>
              <p:cNvSpPr/>
              <p:nvPr/>
            </p:nvSpPr>
            <p:spPr>
              <a:xfrm>
                <a:off x="6536055" y="2925128"/>
                <a:ext cx="476250" cy="2305050"/>
              </a:xfrm>
              <a:custGeom>
                <a:avLst/>
                <a:gdLst>
                  <a:gd name="connsiteX0" fmla="*/ 477202 w 476250"/>
                  <a:gd name="connsiteY0" fmla="*/ 2308860 h 2305050"/>
                  <a:gd name="connsiteX1" fmla="*/ 0 w 476250"/>
                  <a:gd name="connsiteY1" fmla="*/ 2308860 h 2305050"/>
                  <a:gd name="connsiteX2" fmla="*/ 0 w 476250"/>
                  <a:gd name="connsiteY2" fmla="*/ 0 h 2305050"/>
                  <a:gd name="connsiteX3" fmla="*/ 477202 w 476250"/>
                  <a:gd name="connsiteY3" fmla="*/ 0 h 2305050"/>
                  <a:gd name="connsiteX4" fmla="*/ 477202 w 476250"/>
                  <a:gd name="connsiteY4" fmla="*/ 2308860 h 2305050"/>
                  <a:gd name="connsiteX5" fmla="*/ 452438 w 476250"/>
                  <a:gd name="connsiteY5" fmla="*/ 1071563 h 2305050"/>
                  <a:gd name="connsiteX6" fmla="*/ 332422 w 476250"/>
                  <a:gd name="connsiteY6" fmla="*/ 1071563 h 2305050"/>
                  <a:gd name="connsiteX7" fmla="*/ 332422 w 476250"/>
                  <a:gd name="connsiteY7" fmla="*/ 1188720 h 2305050"/>
                  <a:gd name="connsiteX8" fmla="*/ 452438 w 476250"/>
                  <a:gd name="connsiteY8" fmla="*/ 1188720 h 2305050"/>
                  <a:gd name="connsiteX9" fmla="*/ 452438 w 476250"/>
                  <a:gd name="connsiteY9" fmla="*/ 1071563 h 2305050"/>
                  <a:gd name="connsiteX10" fmla="*/ 298132 w 476250"/>
                  <a:gd name="connsiteY10" fmla="*/ 1190625 h 2305050"/>
                  <a:gd name="connsiteX11" fmla="*/ 298132 w 476250"/>
                  <a:gd name="connsiteY11" fmla="*/ 1070610 h 2305050"/>
                  <a:gd name="connsiteX12" fmla="*/ 180975 w 476250"/>
                  <a:gd name="connsiteY12" fmla="*/ 1070610 h 2305050"/>
                  <a:gd name="connsiteX13" fmla="*/ 180975 w 476250"/>
                  <a:gd name="connsiteY13" fmla="*/ 1190625 h 2305050"/>
                  <a:gd name="connsiteX14" fmla="*/ 298132 w 476250"/>
                  <a:gd name="connsiteY14" fmla="*/ 1190625 h 2305050"/>
                  <a:gd name="connsiteX15" fmla="*/ 27622 w 476250"/>
                  <a:gd name="connsiteY15" fmla="*/ 1188720 h 2305050"/>
                  <a:gd name="connsiteX16" fmla="*/ 146685 w 476250"/>
                  <a:gd name="connsiteY16" fmla="*/ 1188720 h 2305050"/>
                  <a:gd name="connsiteX17" fmla="*/ 146685 w 476250"/>
                  <a:gd name="connsiteY17" fmla="*/ 1070610 h 2305050"/>
                  <a:gd name="connsiteX18" fmla="*/ 27622 w 476250"/>
                  <a:gd name="connsiteY18" fmla="*/ 1070610 h 2305050"/>
                  <a:gd name="connsiteX19" fmla="*/ 27622 w 476250"/>
                  <a:gd name="connsiteY19" fmla="*/ 1188720 h 2305050"/>
                  <a:gd name="connsiteX20" fmla="*/ 28575 w 476250"/>
                  <a:gd name="connsiteY20" fmla="*/ 328613 h 2305050"/>
                  <a:gd name="connsiteX21" fmla="*/ 28575 w 476250"/>
                  <a:gd name="connsiteY21" fmla="*/ 448627 h 2305050"/>
                  <a:gd name="connsiteX22" fmla="*/ 147638 w 476250"/>
                  <a:gd name="connsiteY22" fmla="*/ 448627 h 2305050"/>
                  <a:gd name="connsiteX23" fmla="*/ 147638 w 476250"/>
                  <a:gd name="connsiteY23" fmla="*/ 328613 h 2305050"/>
                  <a:gd name="connsiteX24" fmla="*/ 28575 w 476250"/>
                  <a:gd name="connsiteY24" fmla="*/ 328613 h 2305050"/>
                  <a:gd name="connsiteX25" fmla="*/ 450532 w 476250"/>
                  <a:gd name="connsiteY25" fmla="*/ 744855 h 2305050"/>
                  <a:gd name="connsiteX26" fmla="*/ 450532 w 476250"/>
                  <a:gd name="connsiteY26" fmla="*/ 627697 h 2305050"/>
                  <a:gd name="connsiteX27" fmla="*/ 331470 w 476250"/>
                  <a:gd name="connsiteY27" fmla="*/ 627697 h 2305050"/>
                  <a:gd name="connsiteX28" fmla="*/ 331470 w 476250"/>
                  <a:gd name="connsiteY28" fmla="*/ 744855 h 2305050"/>
                  <a:gd name="connsiteX29" fmla="*/ 450532 w 476250"/>
                  <a:gd name="connsiteY29" fmla="*/ 744855 h 2305050"/>
                  <a:gd name="connsiteX30" fmla="*/ 147638 w 476250"/>
                  <a:gd name="connsiteY30" fmla="*/ 626745 h 2305050"/>
                  <a:gd name="connsiteX31" fmla="*/ 27622 w 476250"/>
                  <a:gd name="connsiteY31" fmla="*/ 626745 h 2305050"/>
                  <a:gd name="connsiteX32" fmla="*/ 27622 w 476250"/>
                  <a:gd name="connsiteY32" fmla="*/ 743902 h 2305050"/>
                  <a:gd name="connsiteX33" fmla="*/ 147638 w 476250"/>
                  <a:gd name="connsiteY33" fmla="*/ 743902 h 2305050"/>
                  <a:gd name="connsiteX34" fmla="*/ 147638 w 476250"/>
                  <a:gd name="connsiteY34" fmla="*/ 626745 h 2305050"/>
                  <a:gd name="connsiteX35" fmla="*/ 298132 w 476250"/>
                  <a:gd name="connsiteY35" fmla="*/ 1337310 h 2305050"/>
                  <a:gd name="connsiteX36" fmla="*/ 298132 w 476250"/>
                  <a:gd name="connsiteY36" fmla="*/ 1219200 h 2305050"/>
                  <a:gd name="connsiteX37" fmla="*/ 180975 w 476250"/>
                  <a:gd name="connsiteY37" fmla="*/ 1219200 h 2305050"/>
                  <a:gd name="connsiteX38" fmla="*/ 180975 w 476250"/>
                  <a:gd name="connsiteY38" fmla="*/ 1337310 h 2305050"/>
                  <a:gd name="connsiteX39" fmla="*/ 298132 w 476250"/>
                  <a:gd name="connsiteY39" fmla="*/ 1337310 h 2305050"/>
                  <a:gd name="connsiteX40" fmla="*/ 180022 w 476250"/>
                  <a:gd name="connsiteY40" fmla="*/ 476250 h 2305050"/>
                  <a:gd name="connsiteX41" fmla="*/ 180022 w 476250"/>
                  <a:gd name="connsiteY41" fmla="*/ 595313 h 2305050"/>
                  <a:gd name="connsiteX42" fmla="*/ 299085 w 476250"/>
                  <a:gd name="connsiteY42" fmla="*/ 595313 h 2305050"/>
                  <a:gd name="connsiteX43" fmla="*/ 299085 w 476250"/>
                  <a:gd name="connsiteY43" fmla="*/ 476250 h 2305050"/>
                  <a:gd name="connsiteX44" fmla="*/ 180022 w 476250"/>
                  <a:gd name="connsiteY44" fmla="*/ 476250 h 2305050"/>
                  <a:gd name="connsiteX45" fmla="*/ 452438 w 476250"/>
                  <a:gd name="connsiteY45" fmla="*/ 32385 h 2305050"/>
                  <a:gd name="connsiteX46" fmla="*/ 330518 w 476250"/>
                  <a:gd name="connsiteY46" fmla="*/ 32385 h 2305050"/>
                  <a:gd name="connsiteX47" fmla="*/ 330518 w 476250"/>
                  <a:gd name="connsiteY47" fmla="*/ 148590 h 2305050"/>
                  <a:gd name="connsiteX48" fmla="*/ 452438 w 476250"/>
                  <a:gd name="connsiteY48" fmla="*/ 148590 h 2305050"/>
                  <a:gd name="connsiteX49" fmla="*/ 452438 w 476250"/>
                  <a:gd name="connsiteY49" fmla="*/ 32385 h 2305050"/>
                  <a:gd name="connsiteX50" fmla="*/ 300038 w 476250"/>
                  <a:gd name="connsiteY50" fmla="*/ 31432 h 2305050"/>
                  <a:gd name="connsiteX51" fmla="*/ 180022 w 476250"/>
                  <a:gd name="connsiteY51" fmla="*/ 31432 h 2305050"/>
                  <a:gd name="connsiteX52" fmla="*/ 180022 w 476250"/>
                  <a:gd name="connsiteY52" fmla="*/ 149542 h 2305050"/>
                  <a:gd name="connsiteX53" fmla="*/ 300038 w 476250"/>
                  <a:gd name="connsiteY53" fmla="*/ 149542 h 2305050"/>
                  <a:gd name="connsiteX54" fmla="*/ 300038 w 476250"/>
                  <a:gd name="connsiteY54" fmla="*/ 31432 h 2305050"/>
                  <a:gd name="connsiteX55" fmla="*/ 300038 w 476250"/>
                  <a:gd name="connsiteY55" fmla="*/ 299085 h 2305050"/>
                  <a:gd name="connsiteX56" fmla="*/ 300038 w 476250"/>
                  <a:gd name="connsiteY56" fmla="*/ 180022 h 2305050"/>
                  <a:gd name="connsiteX57" fmla="*/ 179070 w 476250"/>
                  <a:gd name="connsiteY57" fmla="*/ 180022 h 2305050"/>
                  <a:gd name="connsiteX58" fmla="*/ 179070 w 476250"/>
                  <a:gd name="connsiteY58" fmla="*/ 299085 h 2305050"/>
                  <a:gd name="connsiteX59" fmla="*/ 300038 w 476250"/>
                  <a:gd name="connsiteY59" fmla="*/ 299085 h 2305050"/>
                  <a:gd name="connsiteX60" fmla="*/ 147638 w 476250"/>
                  <a:gd name="connsiteY60" fmla="*/ 477202 h 2305050"/>
                  <a:gd name="connsiteX61" fmla="*/ 26670 w 476250"/>
                  <a:gd name="connsiteY61" fmla="*/ 477202 h 2305050"/>
                  <a:gd name="connsiteX62" fmla="*/ 26670 w 476250"/>
                  <a:gd name="connsiteY62" fmla="*/ 594360 h 2305050"/>
                  <a:gd name="connsiteX63" fmla="*/ 147638 w 476250"/>
                  <a:gd name="connsiteY63" fmla="*/ 594360 h 2305050"/>
                  <a:gd name="connsiteX64" fmla="*/ 147638 w 476250"/>
                  <a:gd name="connsiteY64" fmla="*/ 477202 h 2305050"/>
                  <a:gd name="connsiteX65" fmla="*/ 450532 w 476250"/>
                  <a:gd name="connsiteY65" fmla="*/ 1041082 h 2305050"/>
                  <a:gd name="connsiteX66" fmla="*/ 450532 w 476250"/>
                  <a:gd name="connsiteY66" fmla="*/ 923925 h 2305050"/>
                  <a:gd name="connsiteX67" fmla="*/ 331470 w 476250"/>
                  <a:gd name="connsiteY67" fmla="*/ 923925 h 2305050"/>
                  <a:gd name="connsiteX68" fmla="*/ 331470 w 476250"/>
                  <a:gd name="connsiteY68" fmla="*/ 1041082 h 2305050"/>
                  <a:gd name="connsiteX69" fmla="*/ 450532 w 476250"/>
                  <a:gd name="connsiteY69" fmla="*/ 1041082 h 2305050"/>
                  <a:gd name="connsiteX70" fmla="*/ 332422 w 476250"/>
                  <a:gd name="connsiteY70" fmla="*/ 1218248 h 2305050"/>
                  <a:gd name="connsiteX71" fmla="*/ 332422 w 476250"/>
                  <a:gd name="connsiteY71" fmla="*/ 1336357 h 2305050"/>
                  <a:gd name="connsiteX72" fmla="*/ 451485 w 476250"/>
                  <a:gd name="connsiteY72" fmla="*/ 1336357 h 2305050"/>
                  <a:gd name="connsiteX73" fmla="*/ 451485 w 476250"/>
                  <a:gd name="connsiteY73" fmla="*/ 1218248 h 2305050"/>
                  <a:gd name="connsiteX74" fmla="*/ 332422 w 476250"/>
                  <a:gd name="connsiteY74" fmla="*/ 1218248 h 2305050"/>
                  <a:gd name="connsiteX75" fmla="*/ 452438 w 476250"/>
                  <a:gd name="connsiteY75" fmla="*/ 447675 h 2305050"/>
                  <a:gd name="connsiteX76" fmla="*/ 452438 w 476250"/>
                  <a:gd name="connsiteY76" fmla="*/ 329565 h 2305050"/>
                  <a:gd name="connsiteX77" fmla="*/ 331470 w 476250"/>
                  <a:gd name="connsiteY77" fmla="*/ 329565 h 2305050"/>
                  <a:gd name="connsiteX78" fmla="*/ 331470 w 476250"/>
                  <a:gd name="connsiteY78" fmla="*/ 447675 h 2305050"/>
                  <a:gd name="connsiteX79" fmla="*/ 452438 w 476250"/>
                  <a:gd name="connsiteY79" fmla="*/ 447675 h 2305050"/>
                  <a:gd name="connsiteX80" fmla="*/ 300038 w 476250"/>
                  <a:gd name="connsiteY80" fmla="*/ 448627 h 2305050"/>
                  <a:gd name="connsiteX81" fmla="*/ 300038 w 476250"/>
                  <a:gd name="connsiteY81" fmla="*/ 328613 h 2305050"/>
                  <a:gd name="connsiteX82" fmla="*/ 180022 w 476250"/>
                  <a:gd name="connsiteY82" fmla="*/ 328613 h 2305050"/>
                  <a:gd name="connsiteX83" fmla="*/ 180022 w 476250"/>
                  <a:gd name="connsiteY83" fmla="*/ 448627 h 2305050"/>
                  <a:gd name="connsiteX84" fmla="*/ 300038 w 476250"/>
                  <a:gd name="connsiteY84" fmla="*/ 448627 h 2305050"/>
                  <a:gd name="connsiteX85" fmla="*/ 146685 w 476250"/>
                  <a:gd name="connsiteY85" fmla="*/ 299085 h 2305050"/>
                  <a:gd name="connsiteX86" fmla="*/ 146685 w 476250"/>
                  <a:gd name="connsiteY86" fmla="*/ 181927 h 2305050"/>
                  <a:gd name="connsiteX87" fmla="*/ 27622 w 476250"/>
                  <a:gd name="connsiteY87" fmla="*/ 181927 h 2305050"/>
                  <a:gd name="connsiteX88" fmla="*/ 27622 w 476250"/>
                  <a:gd name="connsiteY88" fmla="*/ 299085 h 2305050"/>
                  <a:gd name="connsiteX89" fmla="*/ 146685 w 476250"/>
                  <a:gd name="connsiteY89" fmla="*/ 299085 h 2305050"/>
                  <a:gd name="connsiteX90" fmla="*/ 145732 w 476250"/>
                  <a:gd name="connsiteY90" fmla="*/ 889635 h 2305050"/>
                  <a:gd name="connsiteX91" fmla="*/ 145732 w 476250"/>
                  <a:gd name="connsiteY91" fmla="*/ 772477 h 2305050"/>
                  <a:gd name="connsiteX92" fmla="*/ 28575 w 476250"/>
                  <a:gd name="connsiteY92" fmla="*/ 772477 h 2305050"/>
                  <a:gd name="connsiteX93" fmla="*/ 28575 w 476250"/>
                  <a:gd name="connsiteY93" fmla="*/ 889635 h 2305050"/>
                  <a:gd name="connsiteX94" fmla="*/ 145732 w 476250"/>
                  <a:gd name="connsiteY94" fmla="*/ 889635 h 2305050"/>
                  <a:gd name="connsiteX95" fmla="*/ 179070 w 476250"/>
                  <a:gd name="connsiteY95" fmla="*/ 889635 h 2305050"/>
                  <a:gd name="connsiteX96" fmla="*/ 298132 w 476250"/>
                  <a:gd name="connsiteY96" fmla="*/ 889635 h 2305050"/>
                  <a:gd name="connsiteX97" fmla="*/ 298132 w 476250"/>
                  <a:gd name="connsiteY97" fmla="*/ 772477 h 2305050"/>
                  <a:gd name="connsiteX98" fmla="*/ 179070 w 476250"/>
                  <a:gd name="connsiteY98" fmla="*/ 772477 h 2305050"/>
                  <a:gd name="connsiteX99" fmla="*/ 179070 w 476250"/>
                  <a:gd name="connsiteY99" fmla="*/ 889635 h 2305050"/>
                  <a:gd name="connsiteX100" fmla="*/ 450532 w 476250"/>
                  <a:gd name="connsiteY100" fmla="*/ 890588 h 2305050"/>
                  <a:gd name="connsiteX101" fmla="*/ 450532 w 476250"/>
                  <a:gd name="connsiteY101" fmla="*/ 771525 h 2305050"/>
                  <a:gd name="connsiteX102" fmla="*/ 331470 w 476250"/>
                  <a:gd name="connsiteY102" fmla="*/ 771525 h 2305050"/>
                  <a:gd name="connsiteX103" fmla="*/ 331470 w 476250"/>
                  <a:gd name="connsiteY103" fmla="*/ 890588 h 2305050"/>
                  <a:gd name="connsiteX104" fmla="*/ 450532 w 476250"/>
                  <a:gd name="connsiteY104" fmla="*/ 890588 h 2305050"/>
                  <a:gd name="connsiteX105" fmla="*/ 298132 w 476250"/>
                  <a:gd name="connsiteY105" fmla="*/ 1370648 h 2305050"/>
                  <a:gd name="connsiteX106" fmla="*/ 180022 w 476250"/>
                  <a:gd name="connsiteY106" fmla="*/ 1370648 h 2305050"/>
                  <a:gd name="connsiteX107" fmla="*/ 180022 w 476250"/>
                  <a:gd name="connsiteY107" fmla="*/ 1486853 h 2305050"/>
                  <a:gd name="connsiteX108" fmla="*/ 298132 w 476250"/>
                  <a:gd name="connsiteY108" fmla="*/ 1486853 h 2305050"/>
                  <a:gd name="connsiteX109" fmla="*/ 298132 w 476250"/>
                  <a:gd name="connsiteY109" fmla="*/ 1370648 h 2305050"/>
                  <a:gd name="connsiteX110" fmla="*/ 299085 w 476250"/>
                  <a:gd name="connsiteY110" fmla="*/ 1632585 h 2305050"/>
                  <a:gd name="connsiteX111" fmla="*/ 299085 w 476250"/>
                  <a:gd name="connsiteY111" fmla="*/ 1516380 h 2305050"/>
                  <a:gd name="connsiteX112" fmla="*/ 179070 w 476250"/>
                  <a:gd name="connsiteY112" fmla="*/ 1516380 h 2305050"/>
                  <a:gd name="connsiteX113" fmla="*/ 179070 w 476250"/>
                  <a:gd name="connsiteY113" fmla="*/ 1632585 h 2305050"/>
                  <a:gd name="connsiteX114" fmla="*/ 299085 w 476250"/>
                  <a:gd name="connsiteY114" fmla="*/ 1632585 h 2305050"/>
                  <a:gd name="connsiteX115" fmla="*/ 146685 w 476250"/>
                  <a:gd name="connsiteY115" fmla="*/ 1370648 h 2305050"/>
                  <a:gd name="connsiteX116" fmla="*/ 28575 w 476250"/>
                  <a:gd name="connsiteY116" fmla="*/ 1370648 h 2305050"/>
                  <a:gd name="connsiteX117" fmla="*/ 28575 w 476250"/>
                  <a:gd name="connsiteY117" fmla="*/ 1486853 h 2305050"/>
                  <a:gd name="connsiteX118" fmla="*/ 146685 w 476250"/>
                  <a:gd name="connsiteY118" fmla="*/ 1486853 h 2305050"/>
                  <a:gd name="connsiteX119" fmla="*/ 146685 w 476250"/>
                  <a:gd name="connsiteY119" fmla="*/ 1370648 h 2305050"/>
                  <a:gd name="connsiteX120" fmla="*/ 449580 w 476250"/>
                  <a:gd name="connsiteY120" fmla="*/ 1631632 h 2305050"/>
                  <a:gd name="connsiteX121" fmla="*/ 449580 w 476250"/>
                  <a:gd name="connsiteY121" fmla="*/ 1514475 h 2305050"/>
                  <a:gd name="connsiteX122" fmla="*/ 332422 w 476250"/>
                  <a:gd name="connsiteY122" fmla="*/ 1514475 h 2305050"/>
                  <a:gd name="connsiteX123" fmla="*/ 332422 w 476250"/>
                  <a:gd name="connsiteY123" fmla="*/ 1631632 h 2305050"/>
                  <a:gd name="connsiteX124" fmla="*/ 449580 w 476250"/>
                  <a:gd name="connsiteY124" fmla="*/ 1631632 h 230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476250" h="2305050">
                    <a:moveTo>
                      <a:pt x="477202" y="2308860"/>
                    </a:moveTo>
                    <a:cubicBezTo>
                      <a:pt x="316230" y="2308860"/>
                      <a:pt x="160020" y="2308860"/>
                      <a:pt x="0" y="2308860"/>
                    </a:cubicBezTo>
                    <a:cubicBezTo>
                      <a:pt x="0" y="1539240"/>
                      <a:pt x="0" y="771525"/>
                      <a:pt x="0" y="0"/>
                    </a:cubicBezTo>
                    <a:cubicBezTo>
                      <a:pt x="157163" y="0"/>
                      <a:pt x="315277" y="0"/>
                      <a:pt x="477202" y="0"/>
                    </a:cubicBezTo>
                    <a:cubicBezTo>
                      <a:pt x="477202" y="767715"/>
                      <a:pt x="477202" y="1536382"/>
                      <a:pt x="477202" y="2308860"/>
                    </a:cubicBezTo>
                    <a:close/>
                    <a:moveTo>
                      <a:pt x="452438" y="1071563"/>
                    </a:moveTo>
                    <a:cubicBezTo>
                      <a:pt x="412432" y="1071563"/>
                      <a:pt x="372427" y="1071563"/>
                      <a:pt x="332422" y="1071563"/>
                    </a:cubicBezTo>
                    <a:cubicBezTo>
                      <a:pt x="332422" y="1112520"/>
                      <a:pt x="332422" y="1150620"/>
                      <a:pt x="332422" y="1188720"/>
                    </a:cubicBezTo>
                    <a:cubicBezTo>
                      <a:pt x="374332" y="1188720"/>
                      <a:pt x="412432" y="1188720"/>
                      <a:pt x="452438" y="1188720"/>
                    </a:cubicBezTo>
                    <a:cubicBezTo>
                      <a:pt x="452438" y="1147763"/>
                      <a:pt x="452438" y="1111567"/>
                      <a:pt x="452438" y="1071563"/>
                    </a:cubicBezTo>
                    <a:close/>
                    <a:moveTo>
                      <a:pt x="298132" y="1190625"/>
                    </a:moveTo>
                    <a:cubicBezTo>
                      <a:pt x="298132" y="1147763"/>
                      <a:pt x="298132" y="1108710"/>
                      <a:pt x="298132" y="1070610"/>
                    </a:cubicBezTo>
                    <a:cubicBezTo>
                      <a:pt x="256222" y="1070610"/>
                      <a:pt x="218122" y="1070610"/>
                      <a:pt x="180975" y="1070610"/>
                    </a:cubicBezTo>
                    <a:cubicBezTo>
                      <a:pt x="180975" y="1112520"/>
                      <a:pt x="180975" y="1151573"/>
                      <a:pt x="180975" y="1190625"/>
                    </a:cubicBezTo>
                    <a:cubicBezTo>
                      <a:pt x="220980" y="1190625"/>
                      <a:pt x="257175" y="1190625"/>
                      <a:pt x="298132" y="1190625"/>
                    </a:cubicBezTo>
                    <a:close/>
                    <a:moveTo>
                      <a:pt x="27622" y="1188720"/>
                    </a:moveTo>
                    <a:cubicBezTo>
                      <a:pt x="68580" y="1188720"/>
                      <a:pt x="106680" y="1188720"/>
                      <a:pt x="146685" y="1188720"/>
                    </a:cubicBezTo>
                    <a:cubicBezTo>
                      <a:pt x="146685" y="1146810"/>
                      <a:pt x="146685" y="1108710"/>
                      <a:pt x="146685" y="1070610"/>
                    </a:cubicBezTo>
                    <a:cubicBezTo>
                      <a:pt x="104775" y="1070610"/>
                      <a:pt x="66675" y="1070610"/>
                      <a:pt x="27622" y="1070610"/>
                    </a:cubicBezTo>
                    <a:cubicBezTo>
                      <a:pt x="27622" y="1112520"/>
                      <a:pt x="27622" y="1149667"/>
                      <a:pt x="27622" y="1188720"/>
                    </a:cubicBezTo>
                    <a:close/>
                    <a:moveTo>
                      <a:pt x="28575" y="328613"/>
                    </a:moveTo>
                    <a:cubicBezTo>
                      <a:pt x="28575" y="372427"/>
                      <a:pt x="28575" y="410527"/>
                      <a:pt x="28575" y="448627"/>
                    </a:cubicBezTo>
                    <a:cubicBezTo>
                      <a:pt x="70485" y="448627"/>
                      <a:pt x="107632" y="448627"/>
                      <a:pt x="147638" y="448627"/>
                    </a:cubicBezTo>
                    <a:cubicBezTo>
                      <a:pt x="147638" y="407670"/>
                      <a:pt x="147638" y="369570"/>
                      <a:pt x="147638" y="328613"/>
                    </a:cubicBezTo>
                    <a:cubicBezTo>
                      <a:pt x="106680" y="328613"/>
                      <a:pt x="68580" y="328613"/>
                      <a:pt x="28575" y="328613"/>
                    </a:cubicBezTo>
                    <a:close/>
                    <a:moveTo>
                      <a:pt x="450532" y="744855"/>
                    </a:moveTo>
                    <a:cubicBezTo>
                      <a:pt x="450532" y="702945"/>
                      <a:pt x="450532" y="664845"/>
                      <a:pt x="450532" y="627697"/>
                    </a:cubicBezTo>
                    <a:cubicBezTo>
                      <a:pt x="408622" y="627697"/>
                      <a:pt x="369570" y="627697"/>
                      <a:pt x="331470" y="627697"/>
                    </a:cubicBezTo>
                    <a:cubicBezTo>
                      <a:pt x="331470" y="668655"/>
                      <a:pt x="331470" y="705802"/>
                      <a:pt x="331470" y="744855"/>
                    </a:cubicBezTo>
                    <a:cubicBezTo>
                      <a:pt x="371475" y="744855"/>
                      <a:pt x="409575" y="744855"/>
                      <a:pt x="450532" y="744855"/>
                    </a:cubicBezTo>
                    <a:close/>
                    <a:moveTo>
                      <a:pt x="147638" y="626745"/>
                    </a:moveTo>
                    <a:cubicBezTo>
                      <a:pt x="106680" y="626745"/>
                      <a:pt x="67627" y="626745"/>
                      <a:pt x="27622" y="626745"/>
                    </a:cubicBezTo>
                    <a:cubicBezTo>
                      <a:pt x="27622" y="667702"/>
                      <a:pt x="27622" y="706755"/>
                      <a:pt x="27622" y="743902"/>
                    </a:cubicBezTo>
                    <a:cubicBezTo>
                      <a:pt x="69532" y="743902"/>
                      <a:pt x="107632" y="743902"/>
                      <a:pt x="147638" y="743902"/>
                    </a:cubicBezTo>
                    <a:cubicBezTo>
                      <a:pt x="147638" y="702945"/>
                      <a:pt x="147638" y="665797"/>
                      <a:pt x="147638" y="626745"/>
                    </a:cubicBezTo>
                    <a:close/>
                    <a:moveTo>
                      <a:pt x="298132" y="1337310"/>
                    </a:moveTo>
                    <a:cubicBezTo>
                      <a:pt x="298132" y="1295400"/>
                      <a:pt x="298132" y="1257300"/>
                      <a:pt x="298132" y="1219200"/>
                    </a:cubicBezTo>
                    <a:cubicBezTo>
                      <a:pt x="256222" y="1219200"/>
                      <a:pt x="219075" y="1219200"/>
                      <a:pt x="180975" y="1219200"/>
                    </a:cubicBezTo>
                    <a:cubicBezTo>
                      <a:pt x="180975" y="1260157"/>
                      <a:pt x="180975" y="1298257"/>
                      <a:pt x="180975" y="1337310"/>
                    </a:cubicBezTo>
                    <a:cubicBezTo>
                      <a:pt x="220980" y="1337310"/>
                      <a:pt x="257175" y="1337310"/>
                      <a:pt x="298132" y="1337310"/>
                    </a:cubicBezTo>
                    <a:close/>
                    <a:moveTo>
                      <a:pt x="180022" y="476250"/>
                    </a:moveTo>
                    <a:cubicBezTo>
                      <a:pt x="180022" y="518160"/>
                      <a:pt x="180022" y="556260"/>
                      <a:pt x="180022" y="595313"/>
                    </a:cubicBezTo>
                    <a:cubicBezTo>
                      <a:pt x="220980" y="595313"/>
                      <a:pt x="259080" y="595313"/>
                      <a:pt x="299085" y="595313"/>
                    </a:cubicBezTo>
                    <a:cubicBezTo>
                      <a:pt x="299085" y="554355"/>
                      <a:pt x="299085" y="516255"/>
                      <a:pt x="299085" y="476250"/>
                    </a:cubicBezTo>
                    <a:cubicBezTo>
                      <a:pt x="259080" y="476250"/>
                      <a:pt x="220980" y="476250"/>
                      <a:pt x="180022" y="476250"/>
                    </a:cubicBezTo>
                    <a:close/>
                    <a:moveTo>
                      <a:pt x="452438" y="32385"/>
                    </a:moveTo>
                    <a:cubicBezTo>
                      <a:pt x="411480" y="32385"/>
                      <a:pt x="372427" y="32385"/>
                      <a:pt x="330518" y="32385"/>
                    </a:cubicBezTo>
                    <a:cubicBezTo>
                      <a:pt x="330518" y="71438"/>
                      <a:pt x="330518" y="108585"/>
                      <a:pt x="330518" y="148590"/>
                    </a:cubicBezTo>
                    <a:cubicBezTo>
                      <a:pt x="371475" y="148590"/>
                      <a:pt x="411480" y="148590"/>
                      <a:pt x="452438" y="148590"/>
                    </a:cubicBezTo>
                    <a:cubicBezTo>
                      <a:pt x="452438" y="109538"/>
                      <a:pt x="452438" y="73342"/>
                      <a:pt x="452438" y="32385"/>
                    </a:cubicBezTo>
                    <a:close/>
                    <a:moveTo>
                      <a:pt x="300038" y="31432"/>
                    </a:moveTo>
                    <a:cubicBezTo>
                      <a:pt x="257175" y="31432"/>
                      <a:pt x="219075" y="31432"/>
                      <a:pt x="180022" y="31432"/>
                    </a:cubicBezTo>
                    <a:cubicBezTo>
                      <a:pt x="180022" y="72390"/>
                      <a:pt x="180022" y="111442"/>
                      <a:pt x="180022" y="149542"/>
                    </a:cubicBezTo>
                    <a:cubicBezTo>
                      <a:pt x="221932" y="149542"/>
                      <a:pt x="260985" y="149542"/>
                      <a:pt x="300038" y="149542"/>
                    </a:cubicBezTo>
                    <a:cubicBezTo>
                      <a:pt x="300038" y="108585"/>
                      <a:pt x="300038" y="71438"/>
                      <a:pt x="300038" y="31432"/>
                    </a:cubicBezTo>
                    <a:close/>
                    <a:moveTo>
                      <a:pt x="300038" y="299085"/>
                    </a:moveTo>
                    <a:cubicBezTo>
                      <a:pt x="300038" y="257175"/>
                      <a:pt x="300038" y="220027"/>
                      <a:pt x="300038" y="180022"/>
                    </a:cubicBezTo>
                    <a:cubicBezTo>
                      <a:pt x="259080" y="180022"/>
                      <a:pt x="220027" y="180022"/>
                      <a:pt x="179070" y="180022"/>
                    </a:cubicBezTo>
                    <a:cubicBezTo>
                      <a:pt x="179070" y="220027"/>
                      <a:pt x="179070" y="258127"/>
                      <a:pt x="179070" y="299085"/>
                    </a:cubicBezTo>
                    <a:cubicBezTo>
                      <a:pt x="220027" y="299085"/>
                      <a:pt x="258127" y="299085"/>
                      <a:pt x="300038" y="299085"/>
                    </a:cubicBezTo>
                    <a:close/>
                    <a:moveTo>
                      <a:pt x="147638" y="477202"/>
                    </a:moveTo>
                    <a:cubicBezTo>
                      <a:pt x="104775" y="477202"/>
                      <a:pt x="66675" y="477202"/>
                      <a:pt x="26670" y="477202"/>
                    </a:cubicBezTo>
                    <a:cubicBezTo>
                      <a:pt x="26670" y="517207"/>
                      <a:pt x="26670" y="554355"/>
                      <a:pt x="26670" y="594360"/>
                    </a:cubicBezTo>
                    <a:cubicBezTo>
                      <a:pt x="67627" y="594360"/>
                      <a:pt x="106680" y="594360"/>
                      <a:pt x="147638" y="594360"/>
                    </a:cubicBezTo>
                    <a:cubicBezTo>
                      <a:pt x="147638" y="554355"/>
                      <a:pt x="147638" y="517207"/>
                      <a:pt x="147638" y="477202"/>
                    </a:cubicBezTo>
                    <a:close/>
                    <a:moveTo>
                      <a:pt x="450532" y="1041082"/>
                    </a:moveTo>
                    <a:cubicBezTo>
                      <a:pt x="450532" y="1001077"/>
                      <a:pt x="450532" y="962025"/>
                      <a:pt x="450532" y="923925"/>
                    </a:cubicBezTo>
                    <a:cubicBezTo>
                      <a:pt x="408622" y="923925"/>
                      <a:pt x="370522" y="923925"/>
                      <a:pt x="331470" y="923925"/>
                    </a:cubicBezTo>
                    <a:cubicBezTo>
                      <a:pt x="331470" y="964882"/>
                      <a:pt x="331470" y="1002030"/>
                      <a:pt x="331470" y="1041082"/>
                    </a:cubicBezTo>
                    <a:cubicBezTo>
                      <a:pt x="372427" y="1041082"/>
                      <a:pt x="410527" y="1041082"/>
                      <a:pt x="450532" y="1041082"/>
                    </a:cubicBezTo>
                    <a:close/>
                    <a:moveTo>
                      <a:pt x="332422" y="1218248"/>
                    </a:moveTo>
                    <a:cubicBezTo>
                      <a:pt x="332422" y="1258253"/>
                      <a:pt x="332422" y="1296353"/>
                      <a:pt x="332422" y="1336357"/>
                    </a:cubicBezTo>
                    <a:cubicBezTo>
                      <a:pt x="373380" y="1336357"/>
                      <a:pt x="410527" y="1336357"/>
                      <a:pt x="451485" y="1336357"/>
                    </a:cubicBezTo>
                    <a:cubicBezTo>
                      <a:pt x="451485" y="1296353"/>
                      <a:pt x="451485" y="1257300"/>
                      <a:pt x="451485" y="1218248"/>
                    </a:cubicBezTo>
                    <a:cubicBezTo>
                      <a:pt x="409575" y="1218248"/>
                      <a:pt x="372427" y="1218248"/>
                      <a:pt x="332422" y="1218248"/>
                    </a:cubicBezTo>
                    <a:close/>
                    <a:moveTo>
                      <a:pt x="452438" y="447675"/>
                    </a:moveTo>
                    <a:cubicBezTo>
                      <a:pt x="452438" y="406717"/>
                      <a:pt x="452438" y="369570"/>
                      <a:pt x="452438" y="329565"/>
                    </a:cubicBezTo>
                    <a:cubicBezTo>
                      <a:pt x="411480" y="329565"/>
                      <a:pt x="371475" y="329565"/>
                      <a:pt x="331470" y="329565"/>
                    </a:cubicBezTo>
                    <a:cubicBezTo>
                      <a:pt x="331470" y="370522"/>
                      <a:pt x="331470" y="408622"/>
                      <a:pt x="331470" y="447675"/>
                    </a:cubicBezTo>
                    <a:cubicBezTo>
                      <a:pt x="371475" y="447675"/>
                      <a:pt x="409575" y="447675"/>
                      <a:pt x="452438" y="447675"/>
                    </a:cubicBezTo>
                    <a:close/>
                    <a:moveTo>
                      <a:pt x="300038" y="448627"/>
                    </a:moveTo>
                    <a:cubicBezTo>
                      <a:pt x="300038" y="405765"/>
                      <a:pt x="300038" y="368617"/>
                      <a:pt x="300038" y="328613"/>
                    </a:cubicBezTo>
                    <a:cubicBezTo>
                      <a:pt x="258127" y="328613"/>
                      <a:pt x="219075" y="328613"/>
                      <a:pt x="180022" y="328613"/>
                    </a:cubicBezTo>
                    <a:cubicBezTo>
                      <a:pt x="180022" y="370522"/>
                      <a:pt x="180022" y="408622"/>
                      <a:pt x="180022" y="448627"/>
                    </a:cubicBezTo>
                    <a:cubicBezTo>
                      <a:pt x="220980" y="448627"/>
                      <a:pt x="258127" y="448627"/>
                      <a:pt x="300038" y="448627"/>
                    </a:cubicBezTo>
                    <a:close/>
                    <a:moveTo>
                      <a:pt x="146685" y="299085"/>
                    </a:moveTo>
                    <a:cubicBezTo>
                      <a:pt x="146685" y="256222"/>
                      <a:pt x="146685" y="218122"/>
                      <a:pt x="146685" y="181927"/>
                    </a:cubicBezTo>
                    <a:cubicBezTo>
                      <a:pt x="103822" y="181927"/>
                      <a:pt x="65722" y="181927"/>
                      <a:pt x="27622" y="181927"/>
                    </a:cubicBezTo>
                    <a:cubicBezTo>
                      <a:pt x="27622" y="222885"/>
                      <a:pt x="27622" y="260032"/>
                      <a:pt x="27622" y="299085"/>
                    </a:cubicBezTo>
                    <a:cubicBezTo>
                      <a:pt x="67627" y="299085"/>
                      <a:pt x="104775" y="299085"/>
                      <a:pt x="146685" y="299085"/>
                    </a:cubicBezTo>
                    <a:close/>
                    <a:moveTo>
                      <a:pt x="145732" y="889635"/>
                    </a:moveTo>
                    <a:cubicBezTo>
                      <a:pt x="145732" y="848677"/>
                      <a:pt x="145732" y="810577"/>
                      <a:pt x="145732" y="772477"/>
                    </a:cubicBezTo>
                    <a:cubicBezTo>
                      <a:pt x="103822" y="772477"/>
                      <a:pt x="66675" y="772477"/>
                      <a:pt x="28575" y="772477"/>
                    </a:cubicBezTo>
                    <a:cubicBezTo>
                      <a:pt x="28575" y="813435"/>
                      <a:pt x="28575" y="851535"/>
                      <a:pt x="28575" y="889635"/>
                    </a:cubicBezTo>
                    <a:cubicBezTo>
                      <a:pt x="70485" y="889635"/>
                      <a:pt x="107632" y="889635"/>
                      <a:pt x="145732" y="889635"/>
                    </a:cubicBezTo>
                    <a:close/>
                    <a:moveTo>
                      <a:pt x="179070" y="889635"/>
                    </a:moveTo>
                    <a:cubicBezTo>
                      <a:pt x="220027" y="889635"/>
                      <a:pt x="258127" y="889635"/>
                      <a:pt x="298132" y="889635"/>
                    </a:cubicBezTo>
                    <a:cubicBezTo>
                      <a:pt x="298132" y="848677"/>
                      <a:pt x="298132" y="810577"/>
                      <a:pt x="298132" y="772477"/>
                    </a:cubicBezTo>
                    <a:cubicBezTo>
                      <a:pt x="256222" y="772477"/>
                      <a:pt x="219075" y="772477"/>
                      <a:pt x="179070" y="772477"/>
                    </a:cubicBezTo>
                    <a:cubicBezTo>
                      <a:pt x="179070" y="812482"/>
                      <a:pt x="179070" y="849630"/>
                      <a:pt x="179070" y="889635"/>
                    </a:cubicBezTo>
                    <a:close/>
                    <a:moveTo>
                      <a:pt x="450532" y="890588"/>
                    </a:moveTo>
                    <a:cubicBezTo>
                      <a:pt x="450532" y="849630"/>
                      <a:pt x="450532" y="811530"/>
                      <a:pt x="450532" y="771525"/>
                    </a:cubicBezTo>
                    <a:cubicBezTo>
                      <a:pt x="409575" y="771525"/>
                      <a:pt x="372427" y="771525"/>
                      <a:pt x="331470" y="771525"/>
                    </a:cubicBezTo>
                    <a:cubicBezTo>
                      <a:pt x="331470" y="811530"/>
                      <a:pt x="331470" y="850582"/>
                      <a:pt x="331470" y="890588"/>
                    </a:cubicBezTo>
                    <a:cubicBezTo>
                      <a:pt x="372427" y="890588"/>
                      <a:pt x="410527" y="890588"/>
                      <a:pt x="450532" y="890588"/>
                    </a:cubicBezTo>
                    <a:close/>
                    <a:moveTo>
                      <a:pt x="298132" y="1370648"/>
                    </a:moveTo>
                    <a:cubicBezTo>
                      <a:pt x="257175" y="1370648"/>
                      <a:pt x="218122" y="1370648"/>
                      <a:pt x="180022" y="1370648"/>
                    </a:cubicBezTo>
                    <a:cubicBezTo>
                      <a:pt x="180022" y="1410653"/>
                      <a:pt x="180022" y="1447800"/>
                      <a:pt x="180022" y="1486853"/>
                    </a:cubicBezTo>
                    <a:cubicBezTo>
                      <a:pt x="220980" y="1486853"/>
                      <a:pt x="257175" y="1486853"/>
                      <a:pt x="298132" y="1486853"/>
                    </a:cubicBezTo>
                    <a:cubicBezTo>
                      <a:pt x="298132" y="1447800"/>
                      <a:pt x="298132" y="1411605"/>
                      <a:pt x="298132" y="1370648"/>
                    </a:cubicBezTo>
                    <a:close/>
                    <a:moveTo>
                      <a:pt x="299085" y="1632585"/>
                    </a:moveTo>
                    <a:cubicBezTo>
                      <a:pt x="299085" y="1590675"/>
                      <a:pt x="299085" y="1553528"/>
                      <a:pt x="299085" y="1516380"/>
                    </a:cubicBezTo>
                    <a:cubicBezTo>
                      <a:pt x="258127" y="1516380"/>
                      <a:pt x="219075" y="1516380"/>
                      <a:pt x="179070" y="1516380"/>
                    </a:cubicBezTo>
                    <a:cubicBezTo>
                      <a:pt x="179070" y="1557338"/>
                      <a:pt x="179070" y="1594485"/>
                      <a:pt x="179070" y="1632585"/>
                    </a:cubicBezTo>
                    <a:cubicBezTo>
                      <a:pt x="219075" y="1632585"/>
                      <a:pt x="256222" y="1632585"/>
                      <a:pt x="299085" y="1632585"/>
                    </a:cubicBezTo>
                    <a:close/>
                    <a:moveTo>
                      <a:pt x="146685" y="1370648"/>
                    </a:moveTo>
                    <a:cubicBezTo>
                      <a:pt x="104775" y="1370648"/>
                      <a:pt x="65722" y="1370648"/>
                      <a:pt x="28575" y="1370648"/>
                    </a:cubicBezTo>
                    <a:cubicBezTo>
                      <a:pt x="28575" y="1410653"/>
                      <a:pt x="28575" y="1447800"/>
                      <a:pt x="28575" y="1486853"/>
                    </a:cubicBezTo>
                    <a:cubicBezTo>
                      <a:pt x="69532" y="1486853"/>
                      <a:pt x="106680" y="1486853"/>
                      <a:pt x="146685" y="1486853"/>
                    </a:cubicBezTo>
                    <a:cubicBezTo>
                      <a:pt x="146685" y="1447800"/>
                      <a:pt x="146685" y="1410653"/>
                      <a:pt x="146685" y="1370648"/>
                    </a:cubicBezTo>
                    <a:close/>
                    <a:moveTo>
                      <a:pt x="449580" y="1631632"/>
                    </a:moveTo>
                    <a:cubicBezTo>
                      <a:pt x="449580" y="1591628"/>
                      <a:pt x="449580" y="1553528"/>
                      <a:pt x="449580" y="1514475"/>
                    </a:cubicBezTo>
                    <a:cubicBezTo>
                      <a:pt x="409575" y="1514475"/>
                      <a:pt x="372427" y="1514475"/>
                      <a:pt x="332422" y="1514475"/>
                    </a:cubicBezTo>
                    <a:cubicBezTo>
                      <a:pt x="332422" y="1554480"/>
                      <a:pt x="332422" y="1592580"/>
                      <a:pt x="332422" y="1631632"/>
                    </a:cubicBezTo>
                    <a:cubicBezTo>
                      <a:pt x="373380" y="1631632"/>
                      <a:pt x="410527" y="1631632"/>
                      <a:pt x="449580" y="163163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0DD9361F-AEFE-4848-8330-D8B7CCFAF2CB}"/>
                  </a:ext>
                </a:extLst>
              </p:cNvPr>
              <p:cNvSpPr/>
              <p:nvPr/>
            </p:nvSpPr>
            <p:spPr>
              <a:xfrm>
                <a:off x="6536055" y="2628900"/>
                <a:ext cx="476250" cy="276225"/>
              </a:xfrm>
              <a:custGeom>
                <a:avLst/>
                <a:gdLst>
                  <a:gd name="connsiteX0" fmla="*/ 0 w 476250"/>
                  <a:gd name="connsiteY0" fmla="*/ 277178 h 276225"/>
                  <a:gd name="connsiteX1" fmla="*/ 0 w 476250"/>
                  <a:gd name="connsiteY1" fmla="*/ 0 h 276225"/>
                  <a:gd name="connsiteX2" fmla="*/ 478155 w 476250"/>
                  <a:gd name="connsiteY2" fmla="*/ 0 h 276225"/>
                  <a:gd name="connsiteX3" fmla="*/ 478155 w 476250"/>
                  <a:gd name="connsiteY3" fmla="*/ 277178 h 276225"/>
                  <a:gd name="connsiteX4" fmla="*/ 0 w 476250"/>
                  <a:gd name="connsiteY4" fmla="*/ 277178 h 276225"/>
                  <a:gd name="connsiteX5" fmla="*/ 448627 w 476250"/>
                  <a:gd name="connsiteY5" fmla="*/ 119063 h 276225"/>
                  <a:gd name="connsiteX6" fmla="*/ 383857 w 476250"/>
                  <a:gd name="connsiteY6" fmla="*/ 34290 h 276225"/>
                  <a:gd name="connsiteX7" fmla="*/ 93345 w 476250"/>
                  <a:gd name="connsiteY7" fmla="*/ 34290 h 276225"/>
                  <a:gd name="connsiteX8" fmla="*/ 32385 w 476250"/>
                  <a:gd name="connsiteY8" fmla="*/ 119063 h 276225"/>
                  <a:gd name="connsiteX9" fmla="*/ 448627 w 476250"/>
                  <a:gd name="connsiteY9" fmla="*/ 119063 h 276225"/>
                  <a:gd name="connsiteX10" fmla="*/ 451485 w 476250"/>
                  <a:gd name="connsiteY10" fmla="*/ 152400 h 276225"/>
                  <a:gd name="connsiteX11" fmla="*/ 255270 w 476250"/>
                  <a:gd name="connsiteY11" fmla="*/ 152400 h 276225"/>
                  <a:gd name="connsiteX12" fmla="*/ 255270 w 476250"/>
                  <a:gd name="connsiteY12" fmla="*/ 242888 h 276225"/>
                  <a:gd name="connsiteX13" fmla="*/ 451485 w 476250"/>
                  <a:gd name="connsiteY13" fmla="*/ 242888 h 276225"/>
                  <a:gd name="connsiteX14" fmla="*/ 451485 w 476250"/>
                  <a:gd name="connsiteY14" fmla="*/ 152400 h 276225"/>
                  <a:gd name="connsiteX15" fmla="*/ 26670 w 476250"/>
                  <a:gd name="connsiteY15" fmla="*/ 242888 h 276225"/>
                  <a:gd name="connsiteX16" fmla="*/ 222885 w 476250"/>
                  <a:gd name="connsiteY16" fmla="*/ 242888 h 276225"/>
                  <a:gd name="connsiteX17" fmla="*/ 222885 w 476250"/>
                  <a:gd name="connsiteY17" fmla="*/ 149542 h 276225"/>
                  <a:gd name="connsiteX18" fmla="*/ 125730 w 476250"/>
                  <a:gd name="connsiteY18" fmla="*/ 149542 h 276225"/>
                  <a:gd name="connsiteX19" fmla="*/ 26670 w 476250"/>
                  <a:gd name="connsiteY19" fmla="*/ 149542 h 276225"/>
                  <a:gd name="connsiteX20" fmla="*/ 26670 w 476250"/>
                  <a:gd name="connsiteY20" fmla="*/ 242888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250" h="276225">
                    <a:moveTo>
                      <a:pt x="0" y="277178"/>
                    </a:moveTo>
                    <a:cubicBezTo>
                      <a:pt x="0" y="184785"/>
                      <a:pt x="0" y="93345"/>
                      <a:pt x="0" y="0"/>
                    </a:cubicBezTo>
                    <a:cubicBezTo>
                      <a:pt x="160020" y="0"/>
                      <a:pt x="317182" y="0"/>
                      <a:pt x="478155" y="0"/>
                    </a:cubicBezTo>
                    <a:cubicBezTo>
                      <a:pt x="478155" y="92392"/>
                      <a:pt x="478155" y="183833"/>
                      <a:pt x="478155" y="277178"/>
                    </a:cubicBezTo>
                    <a:cubicBezTo>
                      <a:pt x="318135" y="277178"/>
                      <a:pt x="160020" y="277178"/>
                      <a:pt x="0" y="277178"/>
                    </a:cubicBezTo>
                    <a:close/>
                    <a:moveTo>
                      <a:pt x="448627" y="119063"/>
                    </a:moveTo>
                    <a:cubicBezTo>
                      <a:pt x="461010" y="40005"/>
                      <a:pt x="456247" y="34290"/>
                      <a:pt x="383857" y="34290"/>
                    </a:cubicBezTo>
                    <a:cubicBezTo>
                      <a:pt x="286702" y="34290"/>
                      <a:pt x="190500" y="34290"/>
                      <a:pt x="93345" y="34290"/>
                    </a:cubicBezTo>
                    <a:cubicBezTo>
                      <a:pt x="21907" y="34290"/>
                      <a:pt x="11430" y="48577"/>
                      <a:pt x="32385" y="119063"/>
                    </a:cubicBezTo>
                    <a:cubicBezTo>
                      <a:pt x="170497" y="119063"/>
                      <a:pt x="308610" y="119063"/>
                      <a:pt x="448627" y="119063"/>
                    </a:cubicBezTo>
                    <a:close/>
                    <a:moveTo>
                      <a:pt x="451485" y="152400"/>
                    </a:moveTo>
                    <a:cubicBezTo>
                      <a:pt x="382905" y="152400"/>
                      <a:pt x="320993" y="152400"/>
                      <a:pt x="255270" y="152400"/>
                    </a:cubicBezTo>
                    <a:cubicBezTo>
                      <a:pt x="255270" y="183833"/>
                      <a:pt x="255270" y="213360"/>
                      <a:pt x="255270" y="242888"/>
                    </a:cubicBezTo>
                    <a:cubicBezTo>
                      <a:pt x="321945" y="242888"/>
                      <a:pt x="385763" y="242888"/>
                      <a:pt x="451485" y="242888"/>
                    </a:cubicBezTo>
                    <a:cubicBezTo>
                      <a:pt x="451485" y="210503"/>
                      <a:pt x="451485" y="182880"/>
                      <a:pt x="451485" y="152400"/>
                    </a:cubicBezTo>
                    <a:close/>
                    <a:moveTo>
                      <a:pt x="26670" y="242888"/>
                    </a:moveTo>
                    <a:cubicBezTo>
                      <a:pt x="95250" y="242888"/>
                      <a:pt x="158115" y="242888"/>
                      <a:pt x="222885" y="242888"/>
                    </a:cubicBezTo>
                    <a:cubicBezTo>
                      <a:pt x="222885" y="211455"/>
                      <a:pt x="222885" y="181928"/>
                      <a:pt x="222885" y="149542"/>
                    </a:cubicBezTo>
                    <a:cubicBezTo>
                      <a:pt x="188595" y="149542"/>
                      <a:pt x="157163" y="149542"/>
                      <a:pt x="125730" y="149542"/>
                    </a:cubicBezTo>
                    <a:cubicBezTo>
                      <a:pt x="93345" y="149542"/>
                      <a:pt x="60960" y="149542"/>
                      <a:pt x="26670" y="149542"/>
                    </a:cubicBezTo>
                    <a:cubicBezTo>
                      <a:pt x="26670" y="183833"/>
                      <a:pt x="26670" y="211455"/>
                      <a:pt x="26670" y="24288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80364B1-B7D8-403C-B5F0-5165D4AA5F13}"/>
                  </a:ext>
                </a:extLst>
              </p:cNvPr>
              <p:cNvSpPr/>
              <p:nvPr/>
            </p:nvSpPr>
            <p:spPr>
              <a:xfrm>
                <a:off x="6557010" y="2275523"/>
                <a:ext cx="152400" cy="333375"/>
              </a:xfrm>
              <a:custGeom>
                <a:avLst/>
                <a:gdLst>
                  <a:gd name="connsiteX0" fmla="*/ 159068 w 152400"/>
                  <a:gd name="connsiteY0" fmla="*/ 339090 h 333375"/>
                  <a:gd name="connsiteX1" fmla="*/ 0 w 152400"/>
                  <a:gd name="connsiteY1" fmla="*/ 339090 h 333375"/>
                  <a:gd name="connsiteX2" fmla="*/ 24765 w 152400"/>
                  <a:gd name="connsiteY2" fmla="*/ 952 h 333375"/>
                  <a:gd name="connsiteX3" fmla="*/ 39053 w 152400"/>
                  <a:gd name="connsiteY3" fmla="*/ 0 h 333375"/>
                  <a:gd name="connsiteX4" fmla="*/ 39053 w 152400"/>
                  <a:gd name="connsiteY4" fmla="*/ 223838 h 333375"/>
                  <a:gd name="connsiteX5" fmla="*/ 159068 w 152400"/>
                  <a:gd name="connsiteY5" fmla="*/ 223838 h 333375"/>
                  <a:gd name="connsiteX6" fmla="*/ 159068 w 152400"/>
                  <a:gd name="connsiteY6" fmla="*/ 339090 h 333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400" h="333375">
                    <a:moveTo>
                      <a:pt x="159068" y="339090"/>
                    </a:moveTo>
                    <a:cubicBezTo>
                      <a:pt x="104775" y="339090"/>
                      <a:pt x="56197" y="339090"/>
                      <a:pt x="0" y="339090"/>
                    </a:cubicBezTo>
                    <a:cubicBezTo>
                      <a:pt x="8572" y="224790"/>
                      <a:pt x="17145" y="113348"/>
                      <a:pt x="24765" y="952"/>
                    </a:cubicBezTo>
                    <a:cubicBezTo>
                      <a:pt x="29528" y="952"/>
                      <a:pt x="34290" y="952"/>
                      <a:pt x="39053" y="0"/>
                    </a:cubicBezTo>
                    <a:cubicBezTo>
                      <a:pt x="39053" y="73342"/>
                      <a:pt x="39053" y="145732"/>
                      <a:pt x="39053" y="223838"/>
                    </a:cubicBezTo>
                    <a:cubicBezTo>
                      <a:pt x="84772" y="223838"/>
                      <a:pt x="120015" y="223838"/>
                      <a:pt x="159068" y="223838"/>
                    </a:cubicBezTo>
                    <a:cubicBezTo>
                      <a:pt x="159068" y="263842"/>
                      <a:pt x="159068" y="300038"/>
                      <a:pt x="159068" y="33909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7" name="Group 146">
              <a:extLst>
                <a:ext uri="{FF2B5EF4-FFF2-40B4-BE49-F238E27FC236}">
                  <a16:creationId xmlns:a16="http://schemas.microsoft.com/office/drawing/2014/main" id="{30D9355E-819F-432E-9BB2-72FD0FAF5873}"/>
                </a:ext>
              </a:extLst>
            </p:cNvPr>
            <p:cNvGrpSpPr/>
            <p:nvPr/>
          </p:nvGrpSpPr>
          <p:grpSpPr>
            <a:xfrm>
              <a:off x="2334883" y="5139563"/>
              <a:ext cx="256690" cy="1335132"/>
              <a:chOff x="7217093" y="1562100"/>
              <a:chExt cx="704850" cy="3666173"/>
            </a:xfrm>
            <a:solidFill>
              <a:schemeClr val="accent4"/>
            </a:solidFill>
          </p:grpSpPr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9BB3112F-EF66-4F93-9323-AFFA25BFCC92}"/>
                  </a:ext>
                </a:extLst>
              </p:cNvPr>
              <p:cNvSpPr/>
              <p:nvPr/>
            </p:nvSpPr>
            <p:spPr>
              <a:xfrm>
                <a:off x="7217093" y="2761298"/>
                <a:ext cx="704850" cy="2466975"/>
              </a:xfrm>
              <a:custGeom>
                <a:avLst/>
                <a:gdLst>
                  <a:gd name="connsiteX0" fmla="*/ 0 w 704850"/>
                  <a:gd name="connsiteY0" fmla="*/ 2471738 h 2466975"/>
                  <a:gd name="connsiteX1" fmla="*/ 0 w 704850"/>
                  <a:gd name="connsiteY1" fmla="*/ 0 h 2466975"/>
                  <a:gd name="connsiteX2" fmla="*/ 706755 w 704850"/>
                  <a:gd name="connsiteY2" fmla="*/ 0 h 2466975"/>
                  <a:gd name="connsiteX3" fmla="*/ 706755 w 704850"/>
                  <a:gd name="connsiteY3" fmla="*/ 2471738 h 2466975"/>
                  <a:gd name="connsiteX4" fmla="*/ 0 w 704850"/>
                  <a:gd name="connsiteY4" fmla="*/ 2471738 h 2466975"/>
                  <a:gd name="connsiteX5" fmla="*/ 466725 w 704850"/>
                  <a:gd name="connsiteY5" fmla="*/ 127635 h 2466975"/>
                  <a:gd name="connsiteX6" fmla="*/ 241935 w 704850"/>
                  <a:gd name="connsiteY6" fmla="*/ 127635 h 2466975"/>
                  <a:gd name="connsiteX7" fmla="*/ 241935 w 704850"/>
                  <a:gd name="connsiteY7" fmla="*/ 322898 h 2466975"/>
                  <a:gd name="connsiteX8" fmla="*/ 466725 w 704850"/>
                  <a:gd name="connsiteY8" fmla="*/ 322898 h 2466975"/>
                  <a:gd name="connsiteX9" fmla="*/ 466725 w 704850"/>
                  <a:gd name="connsiteY9" fmla="*/ 127635 h 2466975"/>
                  <a:gd name="connsiteX10" fmla="*/ 500063 w 704850"/>
                  <a:gd name="connsiteY10" fmla="*/ 323850 h 2466975"/>
                  <a:gd name="connsiteX11" fmla="*/ 664845 w 704850"/>
                  <a:gd name="connsiteY11" fmla="*/ 323850 h 2466975"/>
                  <a:gd name="connsiteX12" fmla="*/ 664845 w 704850"/>
                  <a:gd name="connsiteY12" fmla="*/ 128587 h 2466975"/>
                  <a:gd name="connsiteX13" fmla="*/ 500063 w 704850"/>
                  <a:gd name="connsiteY13" fmla="*/ 128587 h 2466975"/>
                  <a:gd name="connsiteX14" fmla="*/ 500063 w 704850"/>
                  <a:gd name="connsiteY14" fmla="*/ 323850 h 2466975"/>
                  <a:gd name="connsiteX15" fmla="*/ 42863 w 704850"/>
                  <a:gd name="connsiteY15" fmla="*/ 127635 h 2466975"/>
                  <a:gd name="connsiteX16" fmla="*/ 42863 w 704850"/>
                  <a:gd name="connsiteY16" fmla="*/ 321945 h 2466975"/>
                  <a:gd name="connsiteX17" fmla="*/ 205740 w 704850"/>
                  <a:gd name="connsiteY17" fmla="*/ 321945 h 2466975"/>
                  <a:gd name="connsiteX18" fmla="*/ 205740 w 704850"/>
                  <a:gd name="connsiteY18" fmla="*/ 127635 h 2466975"/>
                  <a:gd name="connsiteX19" fmla="*/ 42863 w 704850"/>
                  <a:gd name="connsiteY19" fmla="*/ 127635 h 2466975"/>
                  <a:gd name="connsiteX20" fmla="*/ 42863 w 704850"/>
                  <a:gd name="connsiteY20" fmla="*/ 1401128 h 2466975"/>
                  <a:gd name="connsiteX21" fmla="*/ 140970 w 704850"/>
                  <a:gd name="connsiteY21" fmla="*/ 1401128 h 2466975"/>
                  <a:gd name="connsiteX22" fmla="*/ 140970 w 704850"/>
                  <a:gd name="connsiteY22" fmla="*/ 1270635 h 2466975"/>
                  <a:gd name="connsiteX23" fmla="*/ 42863 w 704850"/>
                  <a:gd name="connsiteY23" fmla="*/ 1270635 h 2466975"/>
                  <a:gd name="connsiteX24" fmla="*/ 42863 w 704850"/>
                  <a:gd name="connsiteY24" fmla="*/ 1401128 h 2466975"/>
                  <a:gd name="connsiteX25" fmla="*/ 303847 w 704850"/>
                  <a:gd name="connsiteY25" fmla="*/ 1269683 h 2466975"/>
                  <a:gd name="connsiteX26" fmla="*/ 303847 w 704850"/>
                  <a:gd name="connsiteY26" fmla="*/ 1402080 h 2466975"/>
                  <a:gd name="connsiteX27" fmla="*/ 401002 w 704850"/>
                  <a:gd name="connsiteY27" fmla="*/ 1402080 h 2466975"/>
                  <a:gd name="connsiteX28" fmla="*/ 401002 w 704850"/>
                  <a:gd name="connsiteY28" fmla="*/ 1269683 h 2466975"/>
                  <a:gd name="connsiteX29" fmla="*/ 303847 w 704850"/>
                  <a:gd name="connsiteY29" fmla="*/ 1269683 h 2466975"/>
                  <a:gd name="connsiteX30" fmla="*/ 435293 w 704850"/>
                  <a:gd name="connsiteY30" fmla="*/ 1268730 h 2466975"/>
                  <a:gd name="connsiteX31" fmla="*/ 435293 w 704850"/>
                  <a:gd name="connsiteY31" fmla="*/ 1403033 h 2466975"/>
                  <a:gd name="connsiteX32" fmla="*/ 533400 w 704850"/>
                  <a:gd name="connsiteY32" fmla="*/ 1403033 h 2466975"/>
                  <a:gd name="connsiteX33" fmla="*/ 533400 w 704850"/>
                  <a:gd name="connsiteY33" fmla="*/ 1268730 h 2466975"/>
                  <a:gd name="connsiteX34" fmla="*/ 435293 w 704850"/>
                  <a:gd name="connsiteY34" fmla="*/ 1268730 h 2466975"/>
                  <a:gd name="connsiteX35" fmla="*/ 568643 w 704850"/>
                  <a:gd name="connsiteY35" fmla="*/ 1268730 h 2466975"/>
                  <a:gd name="connsiteX36" fmla="*/ 568643 w 704850"/>
                  <a:gd name="connsiteY36" fmla="*/ 1403033 h 2466975"/>
                  <a:gd name="connsiteX37" fmla="*/ 664845 w 704850"/>
                  <a:gd name="connsiteY37" fmla="*/ 1403033 h 2466975"/>
                  <a:gd name="connsiteX38" fmla="*/ 664845 w 704850"/>
                  <a:gd name="connsiteY38" fmla="*/ 1268730 h 2466975"/>
                  <a:gd name="connsiteX39" fmla="*/ 568643 w 704850"/>
                  <a:gd name="connsiteY39" fmla="*/ 1268730 h 2466975"/>
                  <a:gd name="connsiteX40" fmla="*/ 42863 w 704850"/>
                  <a:gd name="connsiteY40" fmla="*/ 558165 h 2466975"/>
                  <a:gd name="connsiteX41" fmla="*/ 42863 w 704850"/>
                  <a:gd name="connsiteY41" fmla="*/ 689610 h 2466975"/>
                  <a:gd name="connsiteX42" fmla="*/ 140018 w 704850"/>
                  <a:gd name="connsiteY42" fmla="*/ 689610 h 2466975"/>
                  <a:gd name="connsiteX43" fmla="*/ 140018 w 704850"/>
                  <a:gd name="connsiteY43" fmla="*/ 558165 h 2466975"/>
                  <a:gd name="connsiteX44" fmla="*/ 42863 w 704850"/>
                  <a:gd name="connsiteY44" fmla="*/ 558165 h 2466975"/>
                  <a:gd name="connsiteX45" fmla="*/ 665797 w 704850"/>
                  <a:gd name="connsiteY45" fmla="*/ 736282 h 2466975"/>
                  <a:gd name="connsiteX46" fmla="*/ 568643 w 704850"/>
                  <a:gd name="connsiteY46" fmla="*/ 736282 h 2466975"/>
                  <a:gd name="connsiteX47" fmla="*/ 568643 w 704850"/>
                  <a:gd name="connsiteY47" fmla="*/ 867728 h 2466975"/>
                  <a:gd name="connsiteX48" fmla="*/ 665797 w 704850"/>
                  <a:gd name="connsiteY48" fmla="*/ 867728 h 2466975"/>
                  <a:gd name="connsiteX49" fmla="*/ 665797 w 704850"/>
                  <a:gd name="connsiteY49" fmla="*/ 736282 h 2466975"/>
                  <a:gd name="connsiteX50" fmla="*/ 174307 w 704850"/>
                  <a:gd name="connsiteY50" fmla="*/ 735330 h 2466975"/>
                  <a:gd name="connsiteX51" fmla="*/ 174307 w 704850"/>
                  <a:gd name="connsiteY51" fmla="*/ 866775 h 2466975"/>
                  <a:gd name="connsiteX52" fmla="*/ 272415 w 704850"/>
                  <a:gd name="connsiteY52" fmla="*/ 866775 h 2466975"/>
                  <a:gd name="connsiteX53" fmla="*/ 272415 w 704850"/>
                  <a:gd name="connsiteY53" fmla="*/ 735330 h 2466975"/>
                  <a:gd name="connsiteX54" fmla="*/ 174307 w 704850"/>
                  <a:gd name="connsiteY54" fmla="*/ 735330 h 2466975"/>
                  <a:gd name="connsiteX55" fmla="*/ 141922 w 704850"/>
                  <a:gd name="connsiteY55" fmla="*/ 1091565 h 2466975"/>
                  <a:gd name="connsiteX56" fmla="*/ 43815 w 704850"/>
                  <a:gd name="connsiteY56" fmla="*/ 1091565 h 2466975"/>
                  <a:gd name="connsiteX57" fmla="*/ 43815 w 704850"/>
                  <a:gd name="connsiteY57" fmla="*/ 1223010 h 2466975"/>
                  <a:gd name="connsiteX58" fmla="*/ 141922 w 704850"/>
                  <a:gd name="connsiteY58" fmla="*/ 1223010 h 2466975"/>
                  <a:gd name="connsiteX59" fmla="*/ 141922 w 704850"/>
                  <a:gd name="connsiteY59" fmla="*/ 1091565 h 2466975"/>
                  <a:gd name="connsiteX60" fmla="*/ 304800 w 704850"/>
                  <a:gd name="connsiteY60" fmla="*/ 1092518 h 2466975"/>
                  <a:gd name="connsiteX61" fmla="*/ 304800 w 704850"/>
                  <a:gd name="connsiteY61" fmla="*/ 1223010 h 2466975"/>
                  <a:gd name="connsiteX62" fmla="*/ 403860 w 704850"/>
                  <a:gd name="connsiteY62" fmla="*/ 1223010 h 2466975"/>
                  <a:gd name="connsiteX63" fmla="*/ 403860 w 704850"/>
                  <a:gd name="connsiteY63" fmla="*/ 1092518 h 2466975"/>
                  <a:gd name="connsiteX64" fmla="*/ 304800 w 704850"/>
                  <a:gd name="connsiteY64" fmla="*/ 1092518 h 2466975"/>
                  <a:gd name="connsiteX65" fmla="*/ 140970 w 704850"/>
                  <a:gd name="connsiteY65" fmla="*/ 736282 h 2466975"/>
                  <a:gd name="connsiteX66" fmla="*/ 43815 w 704850"/>
                  <a:gd name="connsiteY66" fmla="*/ 736282 h 2466975"/>
                  <a:gd name="connsiteX67" fmla="*/ 43815 w 704850"/>
                  <a:gd name="connsiteY67" fmla="*/ 867728 h 2466975"/>
                  <a:gd name="connsiteX68" fmla="*/ 140970 w 704850"/>
                  <a:gd name="connsiteY68" fmla="*/ 867728 h 2466975"/>
                  <a:gd name="connsiteX69" fmla="*/ 140970 w 704850"/>
                  <a:gd name="connsiteY69" fmla="*/ 736282 h 2466975"/>
                  <a:gd name="connsiteX70" fmla="*/ 534352 w 704850"/>
                  <a:gd name="connsiteY70" fmla="*/ 558165 h 2466975"/>
                  <a:gd name="connsiteX71" fmla="*/ 435293 w 704850"/>
                  <a:gd name="connsiteY71" fmla="*/ 558165 h 2466975"/>
                  <a:gd name="connsiteX72" fmla="*/ 435293 w 704850"/>
                  <a:gd name="connsiteY72" fmla="*/ 687705 h 2466975"/>
                  <a:gd name="connsiteX73" fmla="*/ 534352 w 704850"/>
                  <a:gd name="connsiteY73" fmla="*/ 687705 h 2466975"/>
                  <a:gd name="connsiteX74" fmla="*/ 534352 w 704850"/>
                  <a:gd name="connsiteY74" fmla="*/ 558165 h 2466975"/>
                  <a:gd name="connsiteX75" fmla="*/ 568643 w 704850"/>
                  <a:gd name="connsiteY75" fmla="*/ 688657 h 2466975"/>
                  <a:gd name="connsiteX76" fmla="*/ 664845 w 704850"/>
                  <a:gd name="connsiteY76" fmla="*/ 688657 h 2466975"/>
                  <a:gd name="connsiteX77" fmla="*/ 664845 w 704850"/>
                  <a:gd name="connsiteY77" fmla="*/ 558165 h 2466975"/>
                  <a:gd name="connsiteX78" fmla="*/ 568643 w 704850"/>
                  <a:gd name="connsiteY78" fmla="*/ 558165 h 2466975"/>
                  <a:gd name="connsiteX79" fmla="*/ 568643 w 704850"/>
                  <a:gd name="connsiteY79" fmla="*/ 688657 h 2466975"/>
                  <a:gd name="connsiteX80" fmla="*/ 173355 w 704850"/>
                  <a:gd name="connsiteY80" fmla="*/ 1222058 h 2466975"/>
                  <a:gd name="connsiteX81" fmla="*/ 273368 w 704850"/>
                  <a:gd name="connsiteY81" fmla="*/ 1222058 h 2466975"/>
                  <a:gd name="connsiteX82" fmla="*/ 273368 w 704850"/>
                  <a:gd name="connsiteY82" fmla="*/ 1092518 h 2466975"/>
                  <a:gd name="connsiteX83" fmla="*/ 173355 w 704850"/>
                  <a:gd name="connsiteY83" fmla="*/ 1092518 h 2466975"/>
                  <a:gd name="connsiteX84" fmla="*/ 173355 w 704850"/>
                  <a:gd name="connsiteY84" fmla="*/ 1222058 h 2466975"/>
                  <a:gd name="connsiteX85" fmla="*/ 401002 w 704850"/>
                  <a:gd name="connsiteY85" fmla="*/ 559118 h 2466975"/>
                  <a:gd name="connsiteX86" fmla="*/ 302895 w 704850"/>
                  <a:gd name="connsiteY86" fmla="*/ 559118 h 2466975"/>
                  <a:gd name="connsiteX87" fmla="*/ 302895 w 704850"/>
                  <a:gd name="connsiteY87" fmla="*/ 689610 h 2466975"/>
                  <a:gd name="connsiteX88" fmla="*/ 401002 w 704850"/>
                  <a:gd name="connsiteY88" fmla="*/ 689610 h 2466975"/>
                  <a:gd name="connsiteX89" fmla="*/ 401002 w 704850"/>
                  <a:gd name="connsiteY89" fmla="*/ 559118 h 2466975"/>
                  <a:gd name="connsiteX90" fmla="*/ 666750 w 704850"/>
                  <a:gd name="connsiteY90" fmla="*/ 1092518 h 2466975"/>
                  <a:gd name="connsiteX91" fmla="*/ 568643 w 704850"/>
                  <a:gd name="connsiteY91" fmla="*/ 1092518 h 2466975"/>
                  <a:gd name="connsiteX92" fmla="*/ 568643 w 704850"/>
                  <a:gd name="connsiteY92" fmla="*/ 1223010 h 2466975"/>
                  <a:gd name="connsiteX93" fmla="*/ 666750 w 704850"/>
                  <a:gd name="connsiteY93" fmla="*/ 1223010 h 2466975"/>
                  <a:gd name="connsiteX94" fmla="*/ 666750 w 704850"/>
                  <a:gd name="connsiteY94" fmla="*/ 1092518 h 2466975"/>
                  <a:gd name="connsiteX95" fmla="*/ 400050 w 704850"/>
                  <a:gd name="connsiteY95" fmla="*/ 1627822 h 2466975"/>
                  <a:gd name="connsiteX96" fmla="*/ 304800 w 704850"/>
                  <a:gd name="connsiteY96" fmla="*/ 1627822 h 2466975"/>
                  <a:gd name="connsiteX97" fmla="*/ 304800 w 704850"/>
                  <a:gd name="connsiteY97" fmla="*/ 1755458 h 2466975"/>
                  <a:gd name="connsiteX98" fmla="*/ 400050 w 704850"/>
                  <a:gd name="connsiteY98" fmla="*/ 1755458 h 2466975"/>
                  <a:gd name="connsiteX99" fmla="*/ 400050 w 704850"/>
                  <a:gd name="connsiteY99" fmla="*/ 1627822 h 2466975"/>
                  <a:gd name="connsiteX100" fmla="*/ 302895 w 704850"/>
                  <a:gd name="connsiteY100" fmla="*/ 1042987 h 2466975"/>
                  <a:gd name="connsiteX101" fmla="*/ 401955 w 704850"/>
                  <a:gd name="connsiteY101" fmla="*/ 1042987 h 2466975"/>
                  <a:gd name="connsiteX102" fmla="*/ 401955 w 704850"/>
                  <a:gd name="connsiteY102" fmla="*/ 915353 h 2466975"/>
                  <a:gd name="connsiteX103" fmla="*/ 302895 w 704850"/>
                  <a:gd name="connsiteY103" fmla="*/ 915353 h 2466975"/>
                  <a:gd name="connsiteX104" fmla="*/ 302895 w 704850"/>
                  <a:gd name="connsiteY104" fmla="*/ 1042987 h 2466975"/>
                  <a:gd name="connsiteX105" fmla="*/ 272415 w 704850"/>
                  <a:gd name="connsiteY105" fmla="*/ 1755458 h 2466975"/>
                  <a:gd name="connsiteX106" fmla="*/ 272415 w 704850"/>
                  <a:gd name="connsiteY106" fmla="*/ 1628775 h 2466975"/>
                  <a:gd name="connsiteX107" fmla="*/ 175260 w 704850"/>
                  <a:gd name="connsiteY107" fmla="*/ 1628775 h 2466975"/>
                  <a:gd name="connsiteX108" fmla="*/ 175260 w 704850"/>
                  <a:gd name="connsiteY108" fmla="*/ 1755458 h 2466975"/>
                  <a:gd name="connsiteX109" fmla="*/ 272415 w 704850"/>
                  <a:gd name="connsiteY109" fmla="*/ 1755458 h 2466975"/>
                  <a:gd name="connsiteX110" fmla="*/ 437197 w 704850"/>
                  <a:gd name="connsiteY110" fmla="*/ 1625918 h 2466975"/>
                  <a:gd name="connsiteX111" fmla="*/ 437197 w 704850"/>
                  <a:gd name="connsiteY111" fmla="*/ 1754505 h 2466975"/>
                  <a:gd name="connsiteX112" fmla="*/ 532447 w 704850"/>
                  <a:gd name="connsiteY112" fmla="*/ 1754505 h 2466975"/>
                  <a:gd name="connsiteX113" fmla="*/ 532447 w 704850"/>
                  <a:gd name="connsiteY113" fmla="*/ 1625918 h 2466975"/>
                  <a:gd name="connsiteX114" fmla="*/ 437197 w 704850"/>
                  <a:gd name="connsiteY114" fmla="*/ 1625918 h 2466975"/>
                  <a:gd name="connsiteX115" fmla="*/ 569595 w 704850"/>
                  <a:gd name="connsiteY115" fmla="*/ 1756410 h 2466975"/>
                  <a:gd name="connsiteX116" fmla="*/ 665797 w 704850"/>
                  <a:gd name="connsiteY116" fmla="*/ 1756410 h 2466975"/>
                  <a:gd name="connsiteX117" fmla="*/ 665797 w 704850"/>
                  <a:gd name="connsiteY117" fmla="*/ 1627822 h 2466975"/>
                  <a:gd name="connsiteX118" fmla="*/ 569595 w 704850"/>
                  <a:gd name="connsiteY118" fmla="*/ 1627822 h 2466975"/>
                  <a:gd name="connsiteX119" fmla="*/ 569595 w 704850"/>
                  <a:gd name="connsiteY119" fmla="*/ 1756410 h 2466975"/>
                  <a:gd name="connsiteX120" fmla="*/ 302895 w 704850"/>
                  <a:gd name="connsiteY120" fmla="*/ 1575435 h 2466975"/>
                  <a:gd name="connsiteX121" fmla="*/ 401002 w 704850"/>
                  <a:gd name="connsiteY121" fmla="*/ 1575435 h 2466975"/>
                  <a:gd name="connsiteX122" fmla="*/ 401002 w 704850"/>
                  <a:gd name="connsiteY122" fmla="*/ 1448753 h 2466975"/>
                  <a:gd name="connsiteX123" fmla="*/ 302895 w 704850"/>
                  <a:gd name="connsiteY123" fmla="*/ 1448753 h 2466975"/>
                  <a:gd name="connsiteX124" fmla="*/ 302895 w 704850"/>
                  <a:gd name="connsiteY124" fmla="*/ 1575435 h 2466975"/>
                  <a:gd name="connsiteX125" fmla="*/ 272415 w 704850"/>
                  <a:gd name="connsiteY125" fmla="*/ 1576387 h 2466975"/>
                  <a:gd name="connsiteX126" fmla="*/ 272415 w 704850"/>
                  <a:gd name="connsiteY126" fmla="*/ 1448753 h 2466975"/>
                  <a:gd name="connsiteX127" fmla="*/ 175260 w 704850"/>
                  <a:gd name="connsiteY127" fmla="*/ 1448753 h 2466975"/>
                  <a:gd name="connsiteX128" fmla="*/ 175260 w 704850"/>
                  <a:gd name="connsiteY128" fmla="*/ 1576387 h 2466975"/>
                  <a:gd name="connsiteX129" fmla="*/ 272415 w 704850"/>
                  <a:gd name="connsiteY129" fmla="*/ 1576387 h 2466975"/>
                  <a:gd name="connsiteX130" fmla="*/ 140018 w 704850"/>
                  <a:gd name="connsiteY130" fmla="*/ 1577340 h 2466975"/>
                  <a:gd name="connsiteX131" fmla="*/ 140018 w 704850"/>
                  <a:gd name="connsiteY131" fmla="*/ 1449705 h 2466975"/>
                  <a:gd name="connsiteX132" fmla="*/ 43815 w 704850"/>
                  <a:gd name="connsiteY132" fmla="*/ 1449705 h 2466975"/>
                  <a:gd name="connsiteX133" fmla="*/ 43815 w 704850"/>
                  <a:gd name="connsiteY133" fmla="*/ 1577340 h 2466975"/>
                  <a:gd name="connsiteX134" fmla="*/ 140018 w 704850"/>
                  <a:gd name="connsiteY134" fmla="*/ 1577340 h 2466975"/>
                  <a:gd name="connsiteX135" fmla="*/ 663893 w 704850"/>
                  <a:gd name="connsiteY135" fmla="*/ 508635 h 2466975"/>
                  <a:gd name="connsiteX136" fmla="*/ 663893 w 704850"/>
                  <a:gd name="connsiteY136" fmla="*/ 381953 h 2466975"/>
                  <a:gd name="connsiteX137" fmla="*/ 568643 w 704850"/>
                  <a:gd name="connsiteY137" fmla="*/ 381953 h 2466975"/>
                  <a:gd name="connsiteX138" fmla="*/ 568643 w 704850"/>
                  <a:gd name="connsiteY138" fmla="*/ 508635 h 2466975"/>
                  <a:gd name="connsiteX139" fmla="*/ 663893 w 704850"/>
                  <a:gd name="connsiteY139" fmla="*/ 508635 h 2466975"/>
                  <a:gd name="connsiteX140" fmla="*/ 273368 w 704850"/>
                  <a:gd name="connsiteY140" fmla="*/ 915353 h 2466975"/>
                  <a:gd name="connsiteX141" fmla="*/ 174307 w 704850"/>
                  <a:gd name="connsiteY141" fmla="*/ 915353 h 2466975"/>
                  <a:gd name="connsiteX142" fmla="*/ 174307 w 704850"/>
                  <a:gd name="connsiteY142" fmla="*/ 1042987 h 2466975"/>
                  <a:gd name="connsiteX143" fmla="*/ 273368 w 704850"/>
                  <a:gd name="connsiteY143" fmla="*/ 1042987 h 2466975"/>
                  <a:gd name="connsiteX144" fmla="*/ 273368 w 704850"/>
                  <a:gd name="connsiteY144" fmla="*/ 915353 h 2466975"/>
                  <a:gd name="connsiteX145" fmla="*/ 533400 w 704850"/>
                  <a:gd name="connsiteY145" fmla="*/ 1045845 h 2466975"/>
                  <a:gd name="connsiteX146" fmla="*/ 533400 w 704850"/>
                  <a:gd name="connsiteY146" fmla="*/ 915353 h 2466975"/>
                  <a:gd name="connsiteX147" fmla="*/ 436245 w 704850"/>
                  <a:gd name="connsiteY147" fmla="*/ 915353 h 2466975"/>
                  <a:gd name="connsiteX148" fmla="*/ 436245 w 704850"/>
                  <a:gd name="connsiteY148" fmla="*/ 1045845 h 2466975"/>
                  <a:gd name="connsiteX149" fmla="*/ 533400 w 704850"/>
                  <a:gd name="connsiteY149" fmla="*/ 1045845 h 2466975"/>
                  <a:gd name="connsiteX150" fmla="*/ 665797 w 704850"/>
                  <a:gd name="connsiteY150" fmla="*/ 1044893 h 2466975"/>
                  <a:gd name="connsiteX151" fmla="*/ 665797 w 704850"/>
                  <a:gd name="connsiteY151" fmla="*/ 916305 h 2466975"/>
                  <a:gd name="connsiteX152" fmla="*/ 568643 w 704850"/>
                  <a:gd name="connsiteY152" fmla="*/ 916305 h 2466975"/>
                  <a:gd name="connsiteX153" fmla="*/ 568643 w 704850"/>
                  <a:gd name="connsiteY153" fmla="*/ 1044893 h 2466975"/>
                  <a:gd name="connsiteX154" fmla="*/ 665797 w 704850"/>
                  <a:gd name="connsiteY154" fmla="*/ 1044893 h 2466975"/>
                  <a:gd name="connsiteX155" fmla="*/ 44768 w 704850"/>
                  <a:gd name="connsiteY155" fmla="*/ 381000 h 2466975"/>
                  <a:gd name="connsiteX156" fmla="*/ 44768 w 704850"/>
                  <a:gd name="connsiteY156" fmla="*/ 514350 h 2466975"/>
                  <a:gd name="connsiteX157" fmla="*/ 139065 w 704850"/>
                  <a:gd name="connsiteY157" fmla="*/ 509587 h 2466975"/>
                  <a:gd name="connsiteX158" fmla="*/ 139065 w 704850"/>
                  <a:gd name="connsiteY158" fmla="*/ 381000 h 2466975"/>
                  <a:gd name="connsiteX159" fmla="*/ 44768 w 704850"/>
                  <a:gd name="connsiteY159" fmla="*/ 381000 h 2466975"/>
                  <a:gd name="connsiteX160" fmla="*/ 272415 w 704850"/>
                  <a:gd name="connsiteY160" fmla="*/ 510540 h 2466975"/>
                  <a:gd name="connsiteX161" fmla="*/ 272415 w 704850"/>
                  <a:gd name="connsiteY161" fmla="*/ 381953 h 2466975"/>
                  <a:gd name="connsiteX162" fmla="*/ 175260 w 704850"/>
                  <a:gd name="connsiteY162" fmla="*/ 381953 h 2466975"/>
                  <a:gd name="connsiteX163" fmla="*/ 175260 w 704850"/>
                  <a:gd name="connsiteY163" fmla="*/ 510540 h 2466975"/>
                  <a:gd name="connsiteX164" fmla="*/ 272415 w 704850"/>
                  <a:gd name="connsiteY164" fmla="*/ 510540 h 2466975"/>
                  <a:gd name="connsiteX165" fmla="*/ 303847 w 704850"/>
                  <a:gd name="connsiteY165" fmla="*/ 508635 h 2466975"/>
                  <a:gd name="connsiteX166" fmla="*/ 399097 w 704850"/>
                  <a:gd name="connsiteY166" fmla="*/ 508635 h 2466975"/>
                  <a:gd name="connsiteX167" fmla="*/ 399097 w 704850"/>
                  <a:gd name="connsiteY167" fmla="*/ 381953 h 2466975"/>
                  <a:gd name="connsiteX168" fmla="*/ 303847 w 704850"/>
                  <a:gd name="connsiteY168" fmla="*/ 381953 h 2466975"/>
                  <a:gd name="connsiteX169" fmla="*/ 303847 w 704850"/>
                  <a:gd name="connsiteY169" fmla="*/ 508635 h 2466975"/>
                  <a:gd name="connsiteX170" fmla="*/ 533400 w 704850"/>
                  <a:gd name="connsiteY170" fmla="*/ 383857 h 2466975"/>
                  <a:gd name="connsiteX171" fmla="*/ 436245 w 704850"/>
                  <a:gd name="connsiteY171" fmla="*/ 383857 h 2466975"/>
                  <a:gd name="connsiteX172" fmla="*/ 436245 w 704850"/>
                  <a:gd name="connsiteY172" fmla="*/ 509587 h 2466975"/>
                  <a:gd name="connsiteX173" fmla="*/ 533400 w 704850"/>
                  <a:gd name="connsiteY173" fmla="*/ 509587 h 2466975"/>
                  <a:gd name="connsiteX174" fmla="*/ 533400 w 704850"/>
                  <a:gd name="connsiteY174" fmla="*/ 383857 h 2466975"/>
                  <a:gd name="connsiteX175" fmla="*/ 241935 w 704850"/>
                  <a:gd name="connsiteY175" fmla="*/ 89535 h 2466975"/>
                  <a:gd name="connsiteX176" fmla="*/ 465772 w 704850"/>
                  <a:gd name="connsiteY176" fmla="*/ 89535 h 2466975"/>
                  <a:gd name="connsiteX177" fmla="*/ 465772 w 704850"/>
                  <a:gd name="connsiteY177" fmla="*/ 38100 h 2466975"/>
                  <a:gd name="connsiteX178" fmla="*/ 241935 w 704850"/>
                  <a:gd name="connsiteY178" fmla="*/ 38100 h 2466975"/>
                  <a:gd name="connsiteX179" fmla="*/ 241935 w 704850"/>
                  <a:gd name="connsiteY179" fmla="*/ 89535 h 2466975"/>
                  <a:gd name="connsiteX180" fmla="*/ 41910 w 704850"/>
                  <a:gd name="connsiteY180" fmla="*/ 88582 h 2466975"/>
                  <a:gd name="connsiteX181" fmla="*/ 208597 w 704850"/>
                  <a:gd name="connsiteY181" fmla="*/ 88582 h 2466975"/>
                  <a:gd name="connsiteX182" fmla="*/ 205740 w 704850"/>
                  <a:gd name="connsiteY182" fmla="*/ 39052 h 2466975"/>
                  <a:gd name="connsiteX183" fmla="*/ 41910 w 704850"/>
                  <a:gd name="connsiteY183" fmla="*/ 39052 h 2466975"/>
                  <a:gd name="connsiteX184" fmla="*/ 41910 w 704850"/>
                  <a:gd name="connsiteY184" fmla="*/ 88582 h 2466975"/>
                  <a:gd name="connsiteX185" fmla="*/ 664845 w 704850"/>
                  <a:gd name="connsiteY185" fmla="*/ 92393 h 2466975"/>
                  <a:gd name="connsiteX186" fmla="*/ 664845 w 704850"/>
                  <a:gd name="connsiteY186" fmla="*/ 38100 h 2466975"/>
                  <a:gd name="connsiteX187" fmla="*/ 501968 w 704850"/>
                  <a:gd name="connsiteY187" fmla="*/ 38100 h 2466975"/>
                  <a:gd name="connsiteX188" fmla="*/ 501968 w 704850"/>
                  <a:gd name="connsiteY188" fmla="*/ 92393 h 2466975"/>
                  <a:gd name="connsiteX189" fmla="*/ 664845 w 704850"/>
                  <a:gd name="connsiteY189" fmla="*/ 92393 h 2466975"/>
                  <a:gd name="connsiteX190" fmla="*/ 42863 w 704850"/>
                  <a:gd name="connsiteY190" fmla="*/ 1757362 h 2466975"/>
                  <a:gd name="connsiteX191" fmla="*/ 139065 w 704850"/>
                  <a:gd name="connsiteY191" fmla="*/ 1757362 h 2466975"/>
                  <a:gd name="connsiteX192" fmla="*/ 139065 w 704850"/>
                  <a:gd name="connsiteY192" fmla="*/ 1626870 h 2466975"/>
                  <a:gd name="connsiteX193" fmla="*/ 41910 w 704850"/>
                  <a:gd name="connsiteY193" fmla="*/ 1626870 h 2466975"/>
                  <a:gd name="connsiteX194" fmla="*/ 42863 w 704850"/>
                  <a:gd name="connsiteY194" fmla="*/ 1757362 h 2466975"/>
                  <a:gd name="connsiteX195" fmla="*/ 665797 w 704850"/>
                  <a:gd name="connsiteY195" fmla="*/ 1804035 h 2466975"/>
                  <a:gd name="connsiteX196" fmla="*/ 569595 w 704850"/>
                  <a:gd name="connsiteY196" fmla="*/ 1804035 h 2466975"/>
                  <a:gd name="connsiteX197" fmla="*/ 568643 w 704850"/>
                  <a:gd name="connsiteY197" fmla="*/ 1929765 h 2466975"/>
                  <a:gd name="connsiteX198" fmla="*/ 664845 w 704850"/>
                  <a:gd name="connsiteY198" fmla="*/ 1929765 h 2466975"/>
                  <a:gd name="connsiteX199" fmla="*/ 665797 w 704850"/>
                  <a:gd name="connsiteY199" fmla="*/ 1804035 h 2466975"/>
                  <a:gd name="connsiteX200" fmla="*/ 44768 w 704850"/>
                  <a:gd name="connsiteY200" fmla="*/ 1804035 h 2466975"/>
                  <a:gd name="connsiteX201" fmla="*/ 44768 w 704850"/>
                  <a:gd name="connsiteY201" fmla="*/ 1929765 h 2466975"/>
                  <a:gd name="connsiteX202" fmla="*/ 139065 w 704850"/>
                  <a:gd name="connsiteY202" fmla="*/ 1930718 h 2466975"/>
                  <a:gd name="connsiteX203" fmla="*/ 140970 w 704850"/>
                  <a:gd name="connsiteY203" fmla="*/ 1804035 h 2466975"/>
                  <a:gd name="connsiteX204" fmla="*/ 44768 w 704850"/>
                  <a:gd name="connsiteY204" fmla="*/ 1804035 h 2466975"/>
                  <a:gd name="connsiteX205" fmla="*/ 436245 w 704850"/>
                  <a:gd name="connsiteY205" fmla="*/ 1803083 h 2466975"/>
                  <a:gd name="connsiteX206" fmla="*/ 436245 w 704850"/>
                  <a:gd name="connsiteY206" fmla="*/ 1930718 h 2466975"/>
                  <a:gd name="connsiteX207" fmla="*/ 532447 w 704850"/>
                  <a:gd name="connsiteY207" fmla="*/ 1929765 h 2466975"/>
                  <a:gd name="connsiteX208" fmla="*/ 532447 w 704850"/>
                  <a:gd name="connsiteY208" fmla="*/ 1803083 h 2466975"/>
                  <a:gd name="connsiteX209" fmla="*/ 436245 w 704850"/>
                  <a:gd name="connsiteY209" fmla="*/ 1803083 h 2466975"/>
                  <a:gd name="connsiteX210" fmla="*/ 176213 w 704850"/>
                  <a:gd name="connsiteY210" fmla="*/ 1803083 h 2466975"/>
                  <a:gd name="connsiteX211" fmla="*/ 176213 w 704850"/>
                  <a:gd name="connsiteY211" fmla="*/ 1931670 h 2466975"/>
                  <a:gd name="connsiteX212" fmla="*/ 272415 w 704850"/>
                  <a:gd name="connsiteY212" fmla="*/ 1931670 h 2466975"/>
                  <a:gd name="connsiteX213" fmla="*/ 272415 w 704850"/>
                  <a:gd name="connsiteY213" fmla="*/ 1804035 h 2466975"/>
                  <a:gd name="connsiteX214" fmla="*/ 176213 w 704850"/>
                  <a:gd name="connsiteY214" fmla="*/ 1803083 h 246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</a:cxnLst>
                <a:rect l="l" t="t" r="r" b="b"/>
                <a:pathLst>
                  <a:path w="704850" h="2466975">
                    <a:moveTo>
                      <a:pt x="0" y="2471738"/>
                    </a:moveTo>
                    <a:cubicBezTo>
                      <a:pt x="0" y="1645920"/>
                      <a:pt x="0" y="823912"/>
                      <a:pt x="0" y="0"/>
                    </a:cubicBezTo>
                    <a:cubicBezTo>
                      <a:pt x="235268" y="0"/>
                      <a:pt x="469582" y="0"/>
                      <a:pt x="706755" y="0"/>
                    </a:cubicBezTo>
                    <a:cubicBezTo>
                      <a:pt x="706755" y="823912"/>
                      <a:pt x="706755" y="1645920"/>
                      <a:pt x="706755" y="2471738"/>
                    </a:cubicBezTo>
                    <a:cubicBezTo>
                      <a:pt x="471488" y="2471738"/>
                      <a:pt x="237172" y="2471738"/>
                      <a:pt x="0" y="2471738"/>
                    </a:cubicBezTo>
                    <a:close/>
                    <a:moveTo>
                      <a:pt x="466725" y="127635"/>
                    </a:moveTo>
                    <a:cubicBezTo>
                      <a:pt x="389572" y="127635"/>
                      <a:pt x="317182" y="127635"/>
                      <a:pt x="241935" y="127635"/>
                    </a:cubicBezTo>
                    <a:cubicBezTo>
                      <a:pt x="241935" y="194310"/>
                      <a:pt x="241935" y="258127"/>
                      <a:pt x="241935" y="322898"/>
                    </a:cubicBezTo>
                    <a:cubicBezTo>
                      <a:pt x="318135" y="322898"/>
                      <a:pt x="391477" y="322898"/>
                      <a:pt x="466725" y="322898"/>
                    </a:cubicBezTo>
                    <a:cubicBezTo>
                      <a:pt x="466725" y="257175"/>
                      <a:pt x="466725" y="194310"/>
                      <a:pt x="466725" y="127635"/>
                    </a:cubicBezTo>
                    <a:close/>
                    <a:moveTo>
                      <a:pt x="500063" y="323850"/>
                    </a:moveTo>
                    <a:cubicBezTo>
                      <a:pt x="558165" y="323850"/>
                      <a:pt x="611505" y="323850"/>
                      <a:pt x="664845" y="323850"/>
                    </a:cubicBezTo>
                    <a:cubicBezTo>
                      <a:pt x="664845" y="256223"/>
                      <a:pt x="664845" y="191452"/>
                      <a:pt x="664845" y="128587"/>
                    </a:cubicBezTo>
                    <a:cubicBezTo>
                      <a:pt x="607695" y="128587"/>
                      <a:pt x="555307" y="128587"/>
                      <a:pt x="500063" y="128587"/>
                    </a:cubicBezTo>
                    <a:cubicBezTo>
                      <a:pt x="500063" y="194310"/>
                      <a:pt x="500063" y="257175"/>
                      <a:pt x="500063" y="323850"/>
                    </a:cubicBezTo>
                    <a:close/>
                    <a:moveTo>
                      <a:pt x="42863" y="127635"/>
                    </a:moveTo>
                    <a:cubicBezTo>
                      <a:pt x="42863" y="194310"/>
                      <a:pt x="42863" y="258127"/>
                      <a:pt x="42863" y="321945"/>
                    </a:cubicBezTo>
                    <a:cubicBezTo>
                      <a:pt x="98107" y="321945"/>
                      <a:pt x="150495" y="321945"/>
                      <a:pt x="205740" y="321945"/>
                    </a:cubicBezTo>
                    <a:cubicBezTo>
                      <a:pt x="205740" y="255270"/>
                      <a:pt x="205740" y="191452"/>
                      <a:pt x="205740" y="127635"/>
                    </a:cubicBezTo>
                    <a:cubicBezTo>
                      <a:pt x="149543" y="127635"/>
                      <a:pt x="98107" y="127635"/>
                      <a:pt x="42863" y="127635"/>
                    </a:cubicBezTo>
                    <a:close/>
                    <a:moveTo>
                      <a:pt x="42863" y="1401128"/>
                    </a:moveTo>
                    <a:cubicBezTo>
                      <a:pt x="77152" y="1401128"/>
                      <a:pt x="109538" y="1401128"/>
                      <a:pt x="140970" y="1401128"/>
                    </a:cubicBezTo>
                    <a:cubicBezTo>
                      <a:pt x="140970" y="1355408"/>
                      <a:pt x="140970" y="1313497"/>
                      <a:pt x="140970" y="1270635"/>
                    </a:cubicBezTo>
                    <a:cubicBezTo>
                      <a:pt x="106680" y="1270635"/>
                      <a:pt x="74295" y="1270635"/>
                      <a:pt x="42863" y="1270635"/>
                    </a:cubicBezTo>
                    <a:cubicBezTo>
                      <a:pt x="42863" y="1316355"/>
                      <a:pt x="42863" y="1358265"/>
                      <a:pt x="42863" y="1401128"/>
                    </a:cubicBezTo>
                    <a:close/>
                    <a:moveTo>
                      <a:pt x="303847" y="1269683"/>
                    </a:moveTo>
                    <a:cubicBezTo>
                      <a:pt x="303847" y="1315403"/>
                      <a:pt x="303847" y="1358265"/>
                      <a:pt x="303847" y="1402080"/>
                    </a:cubicBezTo>
                    <a:cubicBezTo>
                      <a:pt x="338138" y="1402080"/>
                      <a:pt x="368618" y="1402080"/>
                      <a:pt x="401002" y="1402080"/>
                    </a:cubicBezTo>
                    <a:cubicBezTo>
                      <a:pt x="401002" y="1356360"/>
                      <a:pt x="401002" y="1313497"/>
                      <a:pt x="401002" y="1269683"/>
                    </a:cubicBezTo>
                    <a:cubicBezTo>
                      <a:pt x="366713" y="1269683"/>
                      <a:pt x="336232" y="1269683"/>
                      <a:pt x="303847" y="1269683"/>
                    </a:cubicBezTo>
                    <a:close/>
                    <a:moveTo>
                      <a:pt x="435293" y="1268730"/>
                    </a:moveTo>
                    <a:cubicBezTo>
                      <a:pt x="435293" y="1316355"/>
                      <a:pt x="435293" y="1358265"/>
                      <a:pt x="435293" y="1403033"/>
                    </a:cubicBezTo>
                    <a:cubicBezTo>
                      <a:pt x="468630" y="1403033"/>
                      <a:pt x="500063" y="1403033"/>
                      <a:pt x="533400" y="1403033"/>
                    </a:cubicBezTo>
                    <a:cubicBezTo>
                      <a:pt x="533400" y="1357312"/>
                      <a:pt x="533400" y="1314450"/>
                      <a:pt x="533400" y="1268730"/>
                    </a:cubicBezTo>
                    <a:cubicBezTo>
                      <a:pt x="500063" y="1268730"/>
                      <a:pt x="468630" y="1268730"/>
                      <a:pt x="435293" y="1268730"/>
                    </a:cubicBezTo>
                    <a:close/>
                    <a:moveTo>
                      <a:pt x="568643" y="1268730"/>
                    </a:moveTo>
                    <a:cubicBezTo>
                      <a:pt x="568643" y="1316355"/>
                      <a:pt x="568643" y="1359218"/>
                      <a:pt x="568643" y="1403033"/>
                    </a:cubicBezTo>
                    <a:cubicBezTo>
                      <a:pt x="602932" y="1403033"/>
                      <a:pt x="634365" y="1403033"/>
                      <a:pt x="664845" y="1403033"/>
                    </a:cubicBezTo>
                    <a:cubicBezTo>
                      <a:pt x="664845" y="1357312"/>
                      <a:pt x="664845" y="1313497"/>
                      <a:pt x="664845" y="1268730"/>
                    </a:cubicBezTo>
                    <a:cubicBezTo>
                      <a:pt x="631507" y="1268730"/>
                      <a:pt x="601980" y="1268730"/>
                      <a:pt x="568643" y="1268730"/>
                    </a:cubicBezTo>
                    <a:close/>
                    <a:moveTo>
                      <a:pt x="42863" y="558165"/>
                    </a:moveTo>
                    <a:cubicBezTo>
                      <a:pt x="42863" y="605790"/>
                      <a:pt x="42863" y="647700"/>
                      <a:pt x="42863" y="689610"/>
                    </a:cubicBezTo>
                    <a:cubicBezTo>
                      <a:pt x="77152" y="689610"/>
                      <a:pt x="107632" y="689610"/>
                      <a:pt x="140018" y="689610"/>
                    </a:cubicBezTo>
                    <a:cubicBezTo>
                      <a:pt x="140018" y="644843"/>
                      <a:pt x="140018" y="602932"/>
                      <a:pt x="140018" y="558165"/>
                    </a:cubicBezTo>
                    <a:cubicBezTo>
                      <a:pt x="107632" y="558165"/>
                      <a:pt x="77152" y="558165"/>
                      <a:pt x="42863" y="558165"/>
                    </a:cubicBezTo>
                    <a:close/>
                    <a:moveTo>
                      <a:pt x="665797" y="736282"/>
                    </a:moveTo>
                    <a:cubicBezTo>
                      <a:pt x="630555" y="736282"/>
                      <a:pt x="600075" y="736282"/>
                      <a:pt x="568643" y="736282"/>
                    </a:cubicBezTo>
                    <a:cubicBezTo>
                      <a:pt x="568643" y="781050"/>
                      <a:pt x="568643" y="822960"/>
                      <a:pt x="568643" y="867728"/>
                    </a:cubicBezTo>
                    <a:cubicBezTo>
                      <a:pt x="601980" y="867728"/>
                      <a:pt x="632460" y="867728"/>
                      <a:pt x="665797" y="867728"/>
                    </a:cubicBezTo>
                    <a:cubicBezTo>
                      <a:pt x="665797" y="824865"/>
                      <a:pt x="665797" y="782955"/>
                      <a:pt x="665797" y="736282"/>
                    </a:cubicBezTo>
                    <a:close/>
                    <a:moveTo>
                      <a:pt x="174307" y="735330"/>
                    </a:moveTo>
                    <a:cubicBezTo>
                      <a:pt x="174307" y="782003"/>
                      <a:pt x="174307" y="823912"/>
                      <a:pt x="174307" y="866775"/>
                    </a:cubicBezTo>
                    <a:cubicBezTo>
                      <a:pt x="208597" y="866775"/>
                      <a:pt x="240982" y="866775"/>
                      <a:pt x="272415" y="866775"/>
                    </a:cubicBezTo>
                    <a:cubicBezTo>
                      <a:pt x="272415" y="821055"/>
                      <a:pt x="272415" y="779145"/>
                      <a:pt x="272415" y="735330"/>
                    </a:cubicBezTo>
                    <a:cubicBezTo>
                      <a:pt x="240030" y="735330"/>
                      <a:pt x="208597" y="735330"/>
                      <a:pt x="174307" y="735330"/>
                    </a:cubicBezTo>
                    <a:close/>
                    <a:moveTo>
                      <a:pt x="141922" y="1091565"/>
                    </a:moveTo>
                    <a:cubicBezTo>
                      <a:pt x="106680" y="1091565"/>
                      <a:pt x="76200" y="1091565"/>
                      <a:pt x="43815" y="1091565"/>
                    </a:cubicBezTo>
                    <a:cubicBezTo>
                      <a:pt x="43815" y="1137285"/>
                      <a:pt x="43815" y="1181100"/>
                      <a:pt x="43815" y="1223010"/>
                    </a:cubicBezTo>
                    <a:cubicBezTo>
                      <a:pt x="78105" y="1223010"/>
                      <a:pt x="109538" y="1223010"/>
                      <a:pt x="141922" y="1223010"/>
                    </a:cubicBezTo>
                    <a:cubicBezTo>
                      <a:pt x="141922" y="1178243"/>
                      <a:pt x="141922" y="1137285"/>
                      <a:pt x="141922" y="1091565"/>
                    </a:cubicBezTo>
                    <a:close/>
                    <a:moveTo>
                      <a:pt x="304800" y="1092518"/>
                    </a:moveTo>
                    <a:cubicBezTo>
                      <a:pt x="304800" y="1138237"/>
                      <a:pt x="304800" y="1181100"/>
                      <a:pt x="304800" y="1223010"/>
                    </a:cubicBezTo>
                    <a:cubicBezTo>
                      <a:pt x="340043" y="1223010"/>
                      <a:pt x="370522" y="1223010"/>
                      <a:pt x="403860" y="1223010"/>
                    </a:cubicBezTo>
                    <a:cubicBezTo>
                      <a:pt x="403860" y="1178243"/>
                      <a:pt x="403860" y="1136333"/>
                      <a:pt x="403860" y="1092518"/>
                    </a:cubicBezTo>
                    <a:cubicBezTo>
                      <a:pt x="368618" y="1092518"/>
                      <a:pt x="336232" y="1092518"/>
                      <a:pt x="304800" y="1092518"/>
                    </a:cubicBezTo>
                    <a:close/>
                    <a:moveTo>
                      <a:pt x="140970" y="736282"/>
                    </a:moveTo>
                    <a:cubicBezTo>
                      <a:pt x="104775" y="736282"/>
                      <a:pt x="73343" y="736282"/>
                      <a:pt x="43815" y="736282"/>
                    </a:cubicBezTo>
                    <a:cubicBezTo>
                      <a:pt x="43815" y="782955"/>
                      <a:pt x="43815" y="825818"/>
                      <a:pt x="43815" y="867728"/>
                    </a:cubicBezTo>
                    <a:cubicBezTo>
                      <a:pt x="78105" y="867728"/>
                      <a:pt x="109538" y="867728"/>
                      <a:pt x="140970" y="867728"/>
                    </a:cubicBezTo>
                    <a:cubicBezTo>
                      <a:pt x="140970" y="822960"/>
                      <a:pt x="140970" y="780098"/>
                      <a:pt x="140970" y="736282"/>
                    </a:cubicBezTo>
                    <a:close/>
                    <a:moveTo>
                      <a:pt x="534352" y="558165"/>
                    </a:moveTo>
                    <a:cubicBezTo>
                      <a:pt x="498157" y="558165"/>
                      <a:pt x="467677" y="558165"/>
                      <a:pt x="435293" y="558165"/>
                    </a:cubicBezTo>
                    <a:cubicBezTo>
                      <a:pt x="435293" y="602932"/>
                      <a:pt x="435293" y="644843"/>
                      <a:pt x="435293" y="687705"/>
                    </a:cubicBezTo>
                    <a:cubicBezTo>
                      <a:pt x="469582" y="687705"/>
                      <a:pt x="501968" y="687705"/>
                      <a:pt x="534352" y="687705"/>
                    </a:cubicBezTo>
                    <a:cubicBezTo>
                      <a:pt x="534352" y="643890"/>
                      <a:pt x="534352" y="602932"/>
                      <a:pt x="534352" y="558165"/>
                    </a:cubicBezTo>
                    <a:close/>
                    <a:moveTo>
                      <a:pt x="568643" y="688657"/>
                    </a:moveTo>
                    <a:cubicBezTo>
                      <a:pt x="604838" y="688657"/>
                      <a:pt x="635318" y="688657"/>
                      <a:pt x="664845" y="688657"/>
                    </a:cubicBezTo>
                    <a:cubicBezTo>
                      <a:pt x="664845" y="642937"/>
                      <a:pt x="664845" y="601980"/>
                      <a:pt x="664845" y="558165"/>
                    </a:cubicBezTo>
                    <a:cubicBezTo>
                      <a:pt x="631507" y="558165"/>
                      <a:pt x="600075" y="558165"/>
                      <a:pt x="568643" y="558165"/>
                    </a:cubicBezTo>
                    <a:cubicBezTo>
                      <a:pt x="568643" y="602932"/>
                      <a:pt x="568643" y="644843"/>
                      <a:pt x="568643" y="688657"/>
                    </a:cubicBezTo>
                    <a:close/>
                    <a:moveTo>
                      <a:pt x="173355" y="1222058"/>
                    </a:moveTo>
                    <a:cubicBezTo>
                      <a:pt x="209550" y="1222058"/>
                      <a:pt x="240982" y="1222058"/>
                      <a:pt x="273368" y="1222058"/>
                    </a:cubicBezTo>
                    <a:cubicBezTo>
                      <a:pt x="273368" y="1176337"/>
                      <a:pt x="273368" y="1135380"/>
                      <a:pt x="273368" y="1092518"/>
                    </a:cubicBezTo>
                    <a:cubicBezTo>
                      <a:pt x="239077" y="1092518"/>
                      <a:pt x="206693" y="1092518"/>
                      <a:pt x="173355" y="1092518"/>
                    </a:cubicBezTo>
                    <a:cubicBezTo>
                      <a:pt x="173355" y="1137285"/>
                      <a:pt x="173355" y="1178243"/>
                      <a:pt x="173355" y="1222058"/>
                    </a:cubicBezTo>
                    <a:close/>
                    <a:moveTo>
                      <a:pt x="401002" y="559118"/>
                    </a:moveTo>
                    <a:cubicBezTo>
                      <a:pt x="365760" y="559118"/>
                      <a:pt x="335280" y="559118"/>
                      <a:pt x="302895" y="559118"/>
                    </a:cubicBezTo>
                    <a:cubicBezTo>
                      <a:pt x="302895" y="604837"/>
                      <a:pt x="302895" y="645795"/>
                      <a:pt x="302895" y="689610"/>
                    </a:cubicBezTo>
                    <a:cubicBezTo>
                      <a:pt x="336232" y="689610"/>
                      <a:pt x="366713" y="689610"/>
                      <a:pt x="401002" y="689610"/>
                    </a:cubicBezTo>
                    <a:cubicBezTo>
                      <a:pt x="401002" y="644843"/>
                      <a:pt x="401002" y="603885"/>
                      <a:pt x="401002" y="559118"/>
                    </a:cubicBezTo>
                    <a:close/>
                    <a:moveTo>
                      <a:pt x="666750" y="1092518"/>
                    </a:moveTo>
                    <a:cubicBezTo>
                      <a:pt x="632460" y="1092518"/>
                      <a:pt x="600075" y="1092518"/>
                      <a:pt x="568643" y="1092518"/>
                    </a:cubicBezTo>
                    <a:cubicBezTo>
                      <a:pt x="568643" y="1138237"/>
                      <a:pt x="568643" y="1180148"/>
                      <a:pt x="568643" y="1223010"/>
                    </a:cubicBezTo>
                    <a:cubicBezTo>
                      <a:pt x="602932" y="1223010"/>
                      <a:pt x="633413" y="1223010"/>
                      <a:pt x="666750" y="1223010"/>
                    </a:cubicBezTo>
                    <a:cubicBezTo>
                      <a:pt x="666750" y="1179195"/>
                      <a:pt x="666750" y="1136333"/>
                      <a:pt x="666750" y="1092518"/>
                    </a:cubicBezTo>
                    <a:close/>
                    <a:moveTo>
                      <a:pt x="400050" y="1627822"/>
                    </a:moveTo>
                    <a:cubicBezTo>
                      <a:pt x="367665" y="1627822"/>
                      <a:pt x="336232" y="1627822"/>
                      <a:pt x="304800" y="1627822"/>
                    </a:cubicBezTo>
                    <a:cubicBezTo>
                      <a:pt x="304800" y="1672590"/>
                      <a:pt x="304800" y="1714500"/>
                      <a:pt x="304800" y="1755458"/>
                    </a:cubicBezTo>
                    <a:cubicBezTo>
                      <a:pt x="338138" y="1755458"/>
                      <a:pt x="367665" y="1755458"/>
                      <a:pt x="400050" y="1755458"/>
                    </a:cubicBezTo>
                    <a:cubicBezTo>
                      <a:pt x="400050" y="1711643"/>
                      <a:pt x="400050" y="1671637"/>
                      <a:pt x="400050" y="1627822"/>
                    </a:cubicBezTo>
                    <a:close/>
                    <a:moveTo>
                      <a:pt x="302895" y="1042987"/>
                    </a:moveTo>
                    <a:cubicBezTo>
                      <a:pt x="338138" y="1042987"/>
                      <a:pt x="370522" y="1042987"/>
                      <a:pt x="401955" y="1042987"/>
                    </a:cubicBezTo>
                    <a:cubicBezTo>
                      <a:pt x="401955" y="996315"/>
                      <a:pt x="401955" y="955357"/>
                      <a:pt x="401955" y="915353"/>
                    </a:cubicBezTo>
                    <a:cubicBezTo>
                      <a:pt x="367665" y="915353"/>
                      <a:pt x="336232" y="915353"/>
                      <a:pt x="302895" y="915353"/>
                    </a:cubicBezTo>
                    <a:cubicBezTo>
                      <a:pt x="302895" y="958215"/>
                      <a:pt x="302895" y="999173"/>
                      <a:pt x="302895" y="1042987"/>
                    </a:cubicBezTo>
                    <a:close/>
                    <a:moveTo>
                      <a:pt x="272415" y="1755458"/>
                    </a:moveTo>
                    <a:cubicBezTo>
                      <a:pt x="272415" y="1709737"/>
                      <a:pt x="272415" y="1669733"/>
                      <a:pt x="272415" y="1628775"/>
                    </a:cubicBezTo>
                    <a:cubicBezTo>
                      <a:pt x="239077" y="1628775"/>
                      <a:pt x="206693" y="1628775"/>
                      <a:pt x="175260" y="1628775"/>
                    </a:cubicBezTo>
                    <a:cubicBezTo>
                      <a:pt x="175260" y="1673543"/>
                      <a:pt x="175260" y="1713547"/>
                      <a:pt x="175260" y="1755458"/>
                    </a:cubicBezTo>
                    <a:cubicBezTo>
                      <a:pt x="207645" y="1755458"/>
                      <a:pt x="237172" y="1755458"/>
                      <a:pt x="272415" y="1755458"/>
                    </a:cubicBezTo>
                    <a:close/>
                    <a:moveTo>
                      <a:pt x="437197" y="1625918"/>
                    </a:moveTo>
                    <a:cubicBezTo>
                      <a:pt x="437197" y="1672590"/>
                      <a:pt x="437197" y="1713547"/>
                      <a:pt x="437197" y="1754505"/>
                    </a:cubicBezTo>
                    <a:cubicBezTo>
                      <a:pt x="471488" y="1754505"/>
                      <a:pt x="501968" y="1754505"/>
                      <a:pt x="532447" y="1754505"/>
                    </a:cubicBezTo>
                    <a:cubicBezTo>
                      <a:pt x="532447" y="1709737"/>
                      <a:pt x="532447" y="1667828"/>
                      <a:pt x="532447" y="1625918"/>
                    </a:cubicBezTo>
                    <a:cubicBezTo>
                      <a:pt x="499110" y="1625918"/>
                      <a:pt x="469582" y="1625918"/>
                      <a:pt x="437197" y="1625918"/>
                    </a:cubicBezTo>
                    <a:close/>
                    <a:moveTo>
                      <a:pt x="569595" y="1756410"/>
                    </a:moveTo>
                    <a:cubicBezTo>
                      <a:pt x="604838" y="1756410"/>
                      <a:pt x="634365" y="1756410"/>
                      <a:pt x="665797" y="1756410"/>
                    </a:cubicBezTo>
                    <a:cubicBezTo>
                      <a:pt x="665797" y="1712595"/>
                      <a:pt x="665797" y="1670685"/>
                      <a:pt x="665797" y="1627822"/>
                    </a:cubicBezTo>
                    <a:cubicBezTo>
                      <a:pt x="632460" y="1627822"/>
                      <a:pt x="601027" y="1627822"/>
                      <a:pt x="569595" y="1627822"/>
                    </a:cubicBezTo>
                    <a:cubicBezTo>
                      <a:pt x="569595" y="1670685"/>
                      <a:pt x="569595" y="1711643"/>
                      <a:pt x="569595" y="1756410"/>
                    </a:cubicBezTo>
                    <a:close/>
                    <a:moveTo>
                      <a:pt x="302895" y="1575435"/>
                    </a:moveTo>
                    <a:cubicBezTo>
                      <a:pt x="339090" y="1575435"/>
                      <a:pt x="369570" y="1575435"/>
                      <a:pt x="401002" y="1575435"/>
                    </a:cubicBezTo>
                    <a:cubicBezTo>
                      <a:pt x="401002" y="1530668"/>
                      <a:pt x="401002" y="1490662"/>
                      <a:pt x="401002" y="1448753"/>
                    </a:cubicBezTo>
                    <a:cubicBezTo>
                      <a:pt x="366713" y="1448753"/>
                      <a:pt x="336232" y="1448753"/>
                      <a:pt x="302895" y="1448753"/>
                    </a:cubicBezTo>
                    <a:cubicBezTo>
                      <a:pt x="302895" y="1492568"/>
                      <a:pt x="302895" y="1532572"/>
                      <a:pt x="302895" y="1575435"/>
                    </a:cubicBezTo>
                    <a:close/>
                    <a:moveTo>
                      <a:pt x="272415" y="1576387"/>
                    </a:moveTo>
                    <a:cubicBezTo>
                      <a:pt x="272415" y="1531620"/>
                      <a:pt x="272415" y="1490662"/>
                      <a:pt x="272415" y="1448753"/>
                    </a:cubicBezTo>
                    <a:cubicBezTo>
                      <a:pt x="238125" y="1448753"/>
                      <a:pt x="207645" y="1448753"/>
                      <a:pt x="175260" y="1448753"/>
                    </a:cubicBezTo>
                    <a:cubicBezTo>
                      <a:pt x="175260" y="1492568"/>
                      <a:pt x="175260" y="1534478"/>
                      <a:pt x="175260" y="1576387"/>
                    </a:cubicBezTo>
                    <a:cubicBezTo>
                      <a:pt x="208597" y="1576387"/>
                      <a:pt x="239077" y="1576387"/>
                      <a:pt x="272415" y="1576387"/>
                    </a:cubicBezTo>
                    <a:close/>
                    <a:moveTo>
                      <a:pt x="140018" y="1577340"/>
                    </a:moveTo>
                    <a:cubicBezTo>
                      <a:pt x="140018" y="1530668"/>
                      <a:pt x="140018" y="1489710"/>
                      <a:pt x="140018" y="1449705"/>
                    </a:cubicBezTo>
                    <a:cubicBezTo>
                      <a:pt x="105727" y="1449705"/>
                      <a:pt x="75247" y="1449705"/>
                      <a:pt x="43815" y="1449705"/>
                    </a:cubicBezTo>
                    <a:cubicBezTo>
                      <a:pt x="43815" y="1494472"/>
                      <a:pt x="43815" y="1536383"/>
                      <a:pt x="43815" y="1577340"/>
                    </a:cubicBezTo>
                    <a:cubicBezTo>
                      <a:pt x="76200" y="1577340"/>
                      <a:pt x="105727" y="1577340"/>
                      <a:pt x="140018" y="1577340"/>
                    </a:cubicBezTo>
                    <a:close/>
                    <a:moveTo>
                      <a:pt x="663893" y="508635"/>
                    </a:moveTo>
                    <a:cubicBezTo>
                      <a:pt x="663893" y="467678"/>
                      <a:pt x="663893" y="424815"/>
                      <a:pt x="663893" y="381953"/>
                    </a:cubicBezTo>
                    <a:cubicBezTo>
                      <a:pt x="630555" y="381953"/>
                      <a:pt x="601027" y="381953"/>
                      <a:pt x="568643" y="381953"/>
                    </a:cubicBezTo>
                    <a:cubicBezTo>
                      <a:pt x="568643" y="424815"/>
                      <a:pt x="568643" y="464820"/>
                      <a:pt x="568643" y="508635"/>
                    </a:cubicBezTo>
                    <a:cubicBezTo>
                      <a:pt x="601027" y="508635"/>
                      <a:pt x="630555" y="508635"/>
                      <a:pt x="663893" y="508635"/>
                    </a:cubicBezTo>
                    <a:close/>
                    <a:moveTo>
                      <a:pt x="273368" y="915353"/>
                    </a:moveTo>
                    <a:cubicBezTo>
                      <a:pt x="239077" y="915353"/>
                      <a:pt x="207645" y="915353"/>
                      <a:pt x="174307" y="915353"/>
                    </a:cubicBezTo>
                    <a:cubicBezTo>
                      <a:pt x="174307" y="960120"/>
                      <a:pt x="174307" y="1002030"/>
                      <a:pt x="174307" y="1042987"/>
                    </a:cubicBezTo>
                    <a:cubicBezTo>
                      <a:pt x="209550" y="1042987"/>
                      <a:pt x="240982" y="1042987"/>
                      <a:pt x="273368" y="1042987"/>
                    </a:cubicBezTo>
                    <a:cubicBezTo>
                      <a:pt x="273368" y="998220"/>
                      <a:pt x="273368" y="958215"/>
                      <a:pt x="273368" y="915353"/>
                    </a:cubicBezTo>
                    <a:close/>
                    <a:moveTo>
                      <a:pt x="533400" y="1045845"/>
                    </a:moveTo>
                    <a:cubicBezTo>
                      <a:pt x="533400" y="999173"/>
                      <a:pt x="533400" y="957262"/>
                      <a:pt x="533400" y="915353"/>
                    </a:cubicBezTo>
                    <a:cubicBezTo>
                      <a:pt x="498157" y="915353"/>
                      <a:pt x="466725" y="915353"/>
                      <a:pt x="436245" y="915353"/>
                    </a:cubicBezTo>
                    <a:cubicBezTo>
                      <a:pt x="436245" y="961073"/>
                      <a:pt x="436245" y="1002030"/>
                      <a:pt x="436245" y="1045845"/>
                    </a:cubicBezTo>
                    <a:cubicBezTo>
                      <a:pt x="469582" y="1045845"/>
                      <a:pt x="499110" y="1045845"/>
                      <a:pt x="533400" y="1045845"/>
                    </a:cubicBezTo>
                    <a:close/>
                    <a:moveTo>
                      <a:pt x="665797" y="1044893"/>
                    </a:moveTo>
                    <a:cubicBezTo>
                      <a:pt x="665797" y="1000125"/>
                      <a:pt x="665797" y="958215"/>
                      <a:pt x="665797" y="916305"/>
                    </a:cubicBezTo>
                    <a:cubicBezTo>
                      <a:pt x="631507" y="916305"/>
                      <a:pt x="599122" y="916305"/>
                      <a:pt x="568643" y="916305"/>
                    </a:cubicBezTo>
                    <a:cubicBezTo>
                      <a:pt x="568643" y="961073"/>
                      <a:pt x="568643" y="1002030"/>
                      <a:pt x="568643" y="1044893"/>
                    </a:cubicBezTo>
                    <a:cubicBezTo>
                      <a:pt x="601980" y="1044893"/>
                      <a:pt x="633413" y="1044893"/>
                      <a:pt x="665797" y="1044893"/>
                    </a:cubicBezTo>
                    <a:close/>
                    <a:moveTo>
                      <a:pt x="44768" y="381000"/>
                    </a:moveTo>
                    <a:cubicBezTo>
                      <a:pt x="44768" y="428625"/>
                      <a:pt x="44768" y="470535"/>
                      <a:pt x="44768" y="514350"/>
                    </a:cubicBezTo>
                    <a:cubicBezTo>
                      <a:pt x="80010" y="512445"/>
                      <a:pt x="110490" y="511493"/>
                      <a:pt x="139065" y="509587"/>
                    </a:cubicBezTo>
                    <a:cubicBezTo>
                      <a:pt x="139065" y="462915"/>
                      <a:pt x="139065" y="422910"/>
                      <a:pt x="139065" y="381000"/>
                    </a:cubicBezTo>
                    <a:cubicBezTo>
                      <a:pt x="105727" y="381000"/>
                      <a:pt x="76200" y="381000"/>
                      <a:pt x="44768" y="381000"/>
                    </a:cubicBezTo>
                    <a:close/>
                    <a:moveTo>
                      <a:pt x="272415" y="510540"/>
                    </a:moveTo>
                    <a:cubicBezTo>
                      <a:pt x="272415" y="464820"/>
                      <a:pt x="272415" y="424815"/>
                      <a:pt x="272415" y="381953"/>
                    </a:cubicBezTo>
                    <a:cubicBezTo>
                      <a:pt x="239077" y="381953"/>
                      <a:pt x="208597" y="381953"/>
                      <a:pt x="175260" y="381953"/>
                    </a:cubicBezTo>
                    <a:cubicBezTo>
                      <a:pt x="175260" y="425768"/>
                      <a:pt x="175260" y="467678"/>
                      <a:pt x="175260" y="510540"/>
                    </a:cubicBezTo>
                    <a:cubicBezTo>
                      <a:pt x="208597" y="510540"/>
                      <a:pt x="238125" y="510540"/>
                      <a:pt x="272415" y="510540"/>
                    </a:cubicBezTo>
                    <a:close/>
                    <a:moveTo>
                      <a:pt x="303847" y="508635"/>
                    </a:moveTo>
                    <a:cubicBezTo>
                      <a:pt x="338138" y="508635"/>
                      <a:pt x="368618" y="508635"/>
                      <a:pt x="399097" y="508635"/>
                    </a:cubicBezTo>
                    <a:cubicBezTo>
                      <a:pt x="399097" y="463868"/>
                      <a:pt x="399097" y="422910"/>
                      <a:pt x="399097" y="381953"/>
                    </a:cubicBezTo>
                    <a:cubicBezTo>
                      <a:pt x="364807" y="381953"/>
                      <a:pt x="335280" y="381953"/>
                      <a:pt x="303847" y="381953"/>
                    </a:cubicBezTo>
                    <a:cubicBezTo>
                      <a:pt x="303847" y="424815"/>
                      <a:pt x="303847" y="464820"/>
                      <a:pt x="303847" y="508635"/>
                    </a:cubicBezTo>
                    <a:close/>
                    <a:moveTo>
                      <a:pt x="533400" y="383857"/>
                    </a:moveTo>
                    <a:cubicBezTo>
                      <a:pt x="497205" y="383857"/>
                      <a:pt x="466725" y="383857"/>
                      <a:pt x="436245" y="383857"/>
                    </a:cubicBezTo>
                    <a:cubicBezTo>
                      <a:pt x="436245" y="428625"/>
                      <a:pt x="436245" y="468630"/>
                      <a:pt x="436245" y="509587"/>
                    </a:cubicBezTo>
                    <a:cubicBezTo>
                      <a:pt x="470535" y="509587"/>
                      <a:pt x="501015" y="509587"/>
                      <a:pt x="533400" y="509587"/>
                    </a:cubicBezTo>
                    <a:cubicBezTo>
                      <a:pt x="533400" y="465773"/>
                      <a:pt x="533400" y="424815"/>
                      <a:pt x="533400" y="383857"/>
                    </a:cubicBezTo>
                    <a:close/>
                    <a:moveTo>
                      <a:pt x="241935" y="89535"/>
                    </a:moveTo>
                    <a:cubicBezTo>
                      <a:pt x="320040" y="89535"/>
                      <a:pt x="393382" y="89535"/>
                      <a:pt x="465772" y="89535"/>
                    </a:cubicBezTo>
                    <a:cubicBezTo>
                      <a:pt x="465772" y="70485"/>
                      <a:pt x="465772" y="55245"/>
                      <a:pt x="465772" y="38100"/>
                    </a:cubicBezTo>
                    <a:cubicBezTo>
                      <a:pt x="390525" y="38100"/>
                      <a:pt x="317182" y="38100"/>
                      <a:pt x="241935" y="38100"/>
                    </a:cubicBezTo>
                    <a:cubicBezTo>
                      <a:pt x="241935" y="57150"/>
                      <a:pt x="241935" y="72390"/>
                      <a:pt x="241935" y="89535"/>
                    </a:cubicBezTo>
                    <a:close/>
                    <a:moveTo>
                      <a:pt x="41910" y="88582"/>
                    </a:moveTo>
                    <a:cubicBezTo>
                      <a:pt x="100013" y="88582"/>
                      <a:pt x="152400" y="88582"/>
                      <a:pt x="208597" y="88582"/>
                    </a:cubicBezTo>
                    <a:cubicBezTo>
                      <a:pt x="207645" y="69532"/>
                      <a:pt x="206693" y="54293"/>
                      <a:pt x="205740" y="39052"/>
                    </a:cubicBezTo>
                    <a:cubicBezTo>
                      <a:pt x="149543" y="39052"/>
                      <a:pt x="96202" y="39052"/>
                      <a:pt x="41910" y="39052"/>
                    </a:cubicBezTo>
                    <a:cubicBezTo>
                      <a:pt x="41910" y="57150"/>
                      <a:pt x="41910" y="72390"/>
                      <a:pt x="41910" y="88582"/>
                    </a:cubicBezTo>
                    <a:close/>
                    <a:moveTo>
                      <a:pt x="664845" y="92393"/>
                    </a:moveTo>
                    <a:cubicBezTo>
                      <a:pt x="664845" y="71437"/>
                      <a:pt x="664845" y="55245"/>
                      <a:pt x="664845" y="38100"/>
                    </a:cubicBezTo>
                    <a:cubicBezTo>
                      <a:pt x="608647" y="38100"/>
                      <a:pt x="555307" y="38100"/>
                      <a:pt x="501968" y="38100"/>
                    </a:cubicBezTo>
                    <a:cubicBezTo>
                      <a:pt x="501968" y="58102"/>
                      <a:pt x="501968" y="74295"/>
                      <a:pt x="501968" y="92393"/>
                    </a:cubicBezTo>
                    <a:cubicBezTo>
                      <a:pt x="558165" y="92393"/>
                      <a:pt x="609600" y="92393"/>
                      <a:pt x="664845" y="92393"/>
                    </a:cubicBezTo>
                    <a:close/>
                    <a:moveTo>
                      <a:pt x="42863" y="1757362"/>
                    </a:moveTo>
                    <a:cubicBezTo>
                      <a:pt x="141922" y="1756410"/>
                      <a:pt x="101918" y="1756410"/>
                      <a:pt x="139065" y="1757362"/>
                    </a:cubicBezTo>
                    <a:cubicBezTo>
                      <a:pt x="139065" y="1746885"/>
                      <a:pt x="140018" y="1640205"/>
                      <a:pt x="139065" y="1626870"/>
                    </a:cubicBezTo>
                    <a:cubicBezTo>
                      <a:pt x="105727" y="1626870"/>
                      <a:pt x="75247" y="1626870"/>
                      <a:pt x="41910" y="1626870"/>
                    </a:cubicBezTo>
                    <a:cubicBezTo>
                      <a:pt x="42863" y="1670685"/>
                      <a:pt x="42863" y="1712595"/>
                      <a:pt x="42863" y="1757362"/>
                    </a:cubicBezTo>
                    <a:close/>
                    <a:moveTo>
                      <a:pt x="665797" y="1804035"/>
                    </a:moveTo>
                    <a:cubicBezTo>
                      <a:pt x="631507" y="1804035"/>
                      <a:pt x="600075" y="1804035"/>
                      <a:pt x="569595" y="1804035"/>
                    </a:cubicBezTo>
                    <a:cubicBezTo>
                      <a:pt x="568643" y="1849755"/>
                      <a:pt x="565785" y="1894522"/>
                      <a:pt x="568643" y="1929765"/>
                    </a:cubicBezTo>
                    <a:cubicBezTo>
                      <a:pt x="583882" y="1931670"/>
                      <a:pt x="660082" y="1929765"/>
                      <a:pt x="664845" y="1929765"/>
                    </a:cubicBezTo>
                    <a:cubicBezTo>
                      <a:pt x="664845" y="1887855"/>
                      <a:pt x="665797" y="1849755"/>
                      <a:pt x="665797" y="1804035"/>
                    </a:cubicBezTo>
                    <a:close/>
                    <a:moveTo>
                      <a:pt x="44768" y="1804035"/>
                    </a:moveTo>
                    <a:cubicBezTo>
                      <a:pt x="44768" y="1850708"/>
                      <a:pt x="44768" y="1887855"/>
                      <a:pt x="44768" y="1929765"/>
                    </a:cubicBezTo>
                    <a:cubicBezTo>
                      <a:pt x="48577" y="1929765"/>
                      <a:pt x="135255" y="1930718"/>
                      <a:pt x="139065" y="1930718"/>
                    </a:cubicBezTo>
                    <a:cubicBezTo>
                      <a:pt x="140970" y="1900237"/>
                      <a:pt x="139065" y="1842135"/>
                      <a:pt x="140970" y="1804035"/>
                    </a:cubicBezTo>
                    <a:cubicBezTo>
                      <a:pt x="107632" y="1804035"/>
                      <a:pt x="77152" y="1804035"/>
                      <a:pt x="44768" y="1804035"/>
                    </a:cubicBezTo>
                    <a:close/>
                    <a:moveTo>
                      <a:pt x="436245" y="1803083"/>
                    </a:moveTo>
                    <a:lnTo>
                      <a:pt x="436245" y="1930718"/>
                    </a:lnTo>
                    <a:cubicBezTo>
                      <a:pt x="458152" y="1930718"/>
                      <a:pt x="529590" y="1930718"/>
                      <a:pt x="532447" y="1929765"/>
                    </a:cubicBezTo>
                    <a:cubicBezTo>
                      <a:pt x="532447" y="1887855"/>
                      <a:pt x="532447" y="1845945"/>
                      <a:pt x="532447" y="1803083"/>
                    </a:cubicBezTo>
                    <a:lnTo>
                      <a:pt x="436245" y="1803083"/>
                    </a:lnTo>
                    <a:close/>
                    <a:moveTo>
                      <a:pt x="176213" y="1803083"/>
                    </a:moveTo>
                    <a:cubicBezTo>
                      <a:pt x="176213" y="1847850"/>
                      <a:pt x="176213" y="1889760"/>
                      <a:pt x="176213" y="1931670"/>
                    </a:cubicBezTo>
                    <a:cubicBezTo>
                      <a:pt x="203835" y="1931670"/>
                      <a:pt x="243840" y="1931670"/>
                      <a:pt x="272415" y="1931670"/>
                    </a:cubicBezTo>
                    <a:cubicBezTo>
                      <a:pt x="272415" y="1897380"/>
                      <a:pt x="272415" y="1839278"/>
                      <a:pt x="272415" y="1804035"/>
                    </a:cubicBezTo>
                    <a:cubicBezTo>
                      <a:pt x="240030" y="1803083"/>
                      <a:pt x="210502" y="1803083"/>
                      <a:pt x="176213" y="180308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E771F35F-B656-4E89-AA4A-B893CFF44000}"/>
                  </a:ext>
                </a:extLst>
              </p:cNvPr>
              <p:cNvSpPr/>
              <p:nvPr/>
            </p:nvSpPr>
            <p:spPr>
              <a:xfrm>
                <a:off x="7241857" y="2563177"/>
                <a:ext cx="657225" cy="171450"/>
              </a:xfrm>
              <a:custGeom>
                <a:avLst/>
                <a:gdLst>
                  <a:gd name="connsiteX0" fmla="*/ 660082 w 657225"/>
                  <a:gd name="connsiteY0" fmla="*/ 176213 h 171450"/>
                  <a:gd name="connsiteX1" fmla="*/ 0 w 657225"/>
                  <a:gd name="connsiteY1" fmla="*/ 176213 h 171450"/>
                  <a:gd name="connsiteX2" fmla="*/ 0 w 657225"/>
                  <a:gd name="connsiteY2" fmla="*/ 0 h 171450"/>
                  <a:gd name="connsiteX3" fmla="*/ 660082 w 657225"/>
                  <a:gd name="connsiteY3" fmla="*/ 0 h 171450"/>
                  <a:gd name="connsiteX4" fmla="*/ 660082 w 657225"/>
                  <a:gd name="connsiteY4" fmla="*/ 176213 h 171450"/>
                  <a:gd name="connsiteX5" fmla="*/ 369570 w 657225"/>
                  <a:gd name="connsiteY5" fmla="*/ 137160 h 171450"/>
                  <a:gd name="connsiteX6" fmla="*/ 369570 w 657225"/>
                  <a:gd name="connsiteY6" fmla="*/ 38100 h 171450"/>
                  <a:gd name="connsiteX7" fmla="*/ 287655 w 657225"/>
                  <a:gd name="connsiteY7" fmla="*/ 38100 h 171450"/>
                  <a:gd name="connsiteX8" fmla="*/ 287655 w 657225"/>
                  <a:gd name="connsiteY8" fmla="*/ 137160 h 171450"/>
                  <a:gd name="connsiteX9" fmla="*/ 369570 w 657225"/>
                  <a:gd name="connsiteY9" fmla="*/ 137160 h 171450"/>
                  <a:gd name="connsiteX10" fmla="*/ 419100 w 657225"/>
                  <a:gd name="connsiteY10" fmla="*/ 38100 h 171450"/>
                  <a:gd name="connsiteX11" fmla="*/ 419100 w 657225"/>
                  <a:gd name="connsiteY11" fmla="*/ 138113 h 171450"/>
                  <a:gd name="connsiteX12" fmla="*/ 497205 w 657225"/>
                  <a:gd name="connsiteY12" fmla="*/ 138113 h 171450"/>
                  <a:gd name="connsiteX13" fmla="*/ 497205 w 657225"/>
                  <a:gd name="connsiteY13" fmla="*/ 38100 h 171450"/>
                  <a:gd name="connsiteX14" fmla="*/ 419100 w 657225"/>
                  <a:gd name="connsiteY14" fmla="*/ 38100 h 171450"/>
                  <a:gd name="connsiteX15" fmla="*/ 37148 w 657225"/>
                  <a:gd name="connsiteY15" fmla="*/ 136208 h 171450"/>
                  <a:gd name="connsiteX16" fmla="*/ 116205 w 657225"/>
                  <a:gd name="connsiteY16" fmla="*/ 136208 h 171450"/>
                  <a:gd name="connsiteX17" fmla="*/ 116205 w 657225"/>
                  <a:gd name="connsiteY17" fmla="*/ 38100 h 171450"/>
                  <a:gd name="connsiteX18" fmla="*/ 37148 w 657225"/>
                  <a:gd name="connsiteY18" fmla="*/ 38100 h 171450"/>
                  <a:gd name="connsiteX19" fmla="*/ 37148 w 657225"/>
                  <a:gd name="connsiteY19" fmla="*/ 136208 h 171450"/>
                  <a:gd name="connsiteX20" fmla="*/ 240982 w 657225"/>
                  <a:gd name="connsiteY20" fmla="*/ 137160 h 171450"/>
                  <a:gd name="connsiteX21" fmla="*/ 240982 w 657225"/>
                  <a:gd name="connsiteY21" fmla="*/ 37148 h 171450"/>
                  <a:gd name="connsiteX22" fmla="*/ 162878 w 657225"/>
                  <a:gd name="connsiteY22" fmla="*/ 37148 h 171450"/>
                  <a:gd name="connsiteX23" fmla="*/ 162878 w 657225"/>
                  <a:gd name="connsiteY23" fmla="*/ 137160 h 171450"/>
                  <a:gd name="connsiteX24" fmla="*/ 240982 w 657225"/>
                  <a:gd name="connsiteY24" fmla="*/ 137160 h 171450"/>
                  <a:gd name="connsiteX25" fmla="*/ 621982 w 657225"/>
                  <a:gd name="connsiteY25" fmla="*/ 39052 h 171450"/>
                  <a:gd name="connsiteX26" fmla="*/ 542925 w 657225"/>
                  <a:gd name="connsiteY26" fmla="*/ 39052 h 171450"/>
                  <a:gd name="connsiteX27" fmla="*/ 542925 w 657225"/>
                  <a:gd name="connsiteY27" fmla="*/ 136208 h 171450"/>
                  <a:gd name="connsiteX28" fmla="*/ 621982 w 657225"/>
                  <a:gd name="connsiteY28" fmla="*/ 136208 h 171450"/>
                  <a:gd name="connsiteX29" fmla="*/ 621982 w 657225"/>
                  <a:gd name="connsiteY29" fmla="*/ 39052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57225" h="171450">
                    <a:moveTo>
                      <a:pt x="660082" y="176213"/>
                    </a:moveTo>
                    <a:cubicBezTo>
                      <a:pt x="440055" y="176213"/>
                      <a:pt x="221932" y="176213"/>
                      <a:pt x="0" y="176213"/>
                    </a:cubicBezTo>
                    <a:cubicBezTo>
                      <a:pt x="0" y="119063"/>
                      <a:pt x="0" y="60960"/>
                      <a:pt x="0" y="0"/>
                    </a:cubicBezTo>
                    <a:cubicBezTo>
                      <a:pt x="217170" y="0"/>
                      <a:pt x="437198" y="0"/>
                      <a:pt x="660082" y="0"/>
                    </a:cubicBezTo>
                    <a:cubicBezTo>
                      <a:pt x="660082" y="55245"/>
                      <a:pt x="660082" y="113348"/>
                      <a:pt x="660082" y="176213"/>
                    </a:cubicBezTo>
                    <a:close/>
                    <a:moveTo>
                      <a:pt x="369570" y="137160"/>
                    </a:moveTo>
                    <a:cubicBezTo>
                      <a:pt x="369570" y="101918"/>
                      <a:pt x="369570" y="69533"/>
                      <a:pt x="369570" y="38100"/>
                    </a:cubicBezTo>
                    <a:cubicBezTo>
                      <a:pt x="340043" y="38100"/>
                      <a:pt x="314325" y="38100"/>
                      <a:pt x="287655" y="38100"/>
                    </a:cubicBezTo>
                    <a:cubicBezTo>
                      <a:pt x="287655" y="72390"/>
                      <a:pt x="287655" y="102870"/>
                      <a:pt x="287655" y="137160"/>
                    </a:cubicBezTo>
                    <a:cubicBezTo>
                      <a:pt x="315278" y="137160"/>
                      <a:pt x="340043" y="137160"/>
                      <a:pt x="369570" y="137160"/>
                    </a:cubicBezTo>
                    <a:close/>
                    <a:moveTo>
                      <a:pt x="419100" y="38100"/>
                    </a:moveTo>
                    <a:cubicBezTo>
                      <a:pt x="419100" y="72390"/>
                      <a:pt x="419100" y="104775"/>
                      <a:pt x="419100" y="138113"/>
                    </a:cubicBezTo>
                    <a:cubicBezTo>
                      <a:pt x="446723" y="138113"/>
                      <a:pt x="471488" y="138113"/>
                      <a:pt x="497205" y="138113"/>
                    </a:cubicBezTo>
                    <a:cubicBezTo>
                      <a:pt x="497205" y="103823"/>
                      <a:pt x="497205" y="71438"/>
                      <a:pt x="497205" y="38100"/>
                    </a:cubicBezTo>
                    <a:cubicBezTo>
                      <a:pt x="469582" y="38100"/>
                      <a:pt x="444818" y="38100"/>
                      <a:pt x="419100" y="38100"/>
                    </a:cubicBezTo>
                    <a:close/>
                    <a:moveTo>
                      <a:pt x="37148" y="136208"/>
                    </a:moveTo>
                    <a:cubicBezTo>
                      <a:pt x="65723" y="136208"/>
                      <a:pt x="91440" y="136208"/>
                      <a:pt x="116205" y="136208"/>
                    </a:cubicBezTo>
                    <a:cubicBezTo>
                      <a:pt x="116205" y="100965"/>
                      <a:pt x="116205" y="70485"/>
                      <a:pt x="116205" y="38100"/>
                    </a:cubicBezTo>
                    <a:cubicBezTo>
                      <a:pt x="88582" y="38100"/>
                      <a:pt x="62865" y="38100"/>
                      <a:pt x="37148" y="38100"/>
                    </a:cubicBezTo>
                    <a:cubicBezTo>
                      <a:pt x="37148" y="73343"/>
                      <a:pt x="37148" y="103823"/>
                      <a:pt x="37148" y="136208"/>
                    </a:cubicBezTo>
                    <a:close/>
                    <a:moveTo>
                      <a:pt x="240982" y="137160"/>
                    </a:moveTo>
                    <a:cubicBezTo>
                      <a:pt x="240982" y="102870"/>
                      <a:pt x="240982" y="70485"/>
                      <a:pt x="240982" y="37148"/>
                    </a:cubicBezTo>
                    <a:cubicBezTo>
                      <a:pt x="213360" y="37148"/>
                      <a:pt x="188595" y="37148"/>
                      <a:pt x="162878" y="37148"/>
                    </a:cubicBezTo>
                    <a:cubicBezTo>
                      <a:pt x="162878" y="71438"/>
                      <a:pt x="162878" y="103823"/>
                      <a:pt x="162878" y="137160"/>
                    </a:cubicBezTo>
                    <a:cubicBezTo>
                      <a:pt x="190500" y="137160"/>
                      <a:pt x="214313" y="137160"/>
                      <a:pt x="240982" y="137160"/>
                    </a:cubicBezTo>
                    <a:close/>
                    <a:moveTo>
                      <a:pt x="621982" y="39052"/>
                    </a:moveTo>
                    <a:cubicBezTo>
                      <a:pt x="594360" y="39052"/>
                      <a:pt x="568643" y="39052"/>
                      <a:pt x="542925" y="39052"/>
                    </a:cubicBezTo>
                    <a:cubicBezTo>
                      <a:pt x="542925" y="73343"/>
                      <a:pt x="542925" y="103823"/>
                      <a:pt x="542925" y="136208"/>
                    </a:cubicBezTo>
                    <a:cubicBezTo>
                      <a:pt x="570548" y="136208"/>
                      <a:pt x="596265" y="136208"/>
                      <a:pt x="621982" y="136208"/>
                    </a:cubicBezTo>
                    <a:cubicBezTo>
                      <a:pt x="621982" y="101918"/>
                      <a:pt x="621982" y="70485"/>
                      <a:pt x="621982" y="390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965842CC-1379-4336-BB95-A447027704EA}"/>
                  </a:ext>
                </a:extLst>
              </p:cNvPr>
              <p:cNvSpPr/>
              <p:nvPr/>
            </p:nvSpPr>
            <p:spPr>
              <a:xfrm>
                <a:off x="7268375" y="2168552"/>
                <a:ext cx="285750" cy="371475"/>
              </a:xfrm>
              <a:custGeom>
                <a:avLst/>
                <a:gdLst>
                  <a:gd name="connsiteX0" fmla="*/ 289712 w 285750"/>
                  <a:gd name="connsiteY0" fmla="*/ 372718 h 371475"/>
                  <a:gd name="connsiteX1" fmla="*/ 2057 w 285750"/>
                  <a:gd name="connsiteY1" fmla="*/ 372718 h 371475"/>
                  <a:gd name="connsiteX2" fmla="*/ 3962 w 285750"/>
                  <a:gd name="connsiteY2" fmla="*/ 121258 h 371475"/>
                  <a:gd name="connsiteX3" fmla="*/ 172555 w 285750"/>
                  <a:gd name="connsiteY3" fmla="*/ 1243 h 371475"/>
                  <a:gd name="connsiteX4" fmla="*/ 293523 w 285750"/>
                  <a:gd name="connsiteY4" fmla="*/ 146023 h 371475"/>
                  <a:gd name="connsiteX5" fmla="*/ 292570 w 285750"/>
                  <a:gd name="connsiteY5" fmla="*/ 359383 h 371475"/>
                  <a:gd name="connsiteX6" fmla="*/ 289712 w 285750"/>
                  <a:gd name="connsiteY6" fmla="*/ 372718 h 371475"/>
                  <a:gd name="connsiteX7" fmla="*/ 164935 w 285750"/>
                  <a:gd name="connsiteY7" fmla="*/ 174598 h 371475"/>
                  <a:gd name="connsiteX8" fmla="*/ 164935 w 285750"/>
                  <a:gd name="connsiteY8" fmla="*/ 333665 h 371475"/>
                  <a:gd name="connsiteX9" fmla="*/ 252565 w 285750"/>
                  <a:gd name="connsiteY9" fmla="*/ 333665 h 371475"/>
                  <a:gd name="connsiteX10" fmla="*/ 252565 w 285750"/>
                  <a:gd name="connsiteY10" fmla="*/ 174598 h 371475"/>
                  <a:gd name="connsiteX11" fmla="*/ 164935 w 285750"/>
                  <a:gd name="connsiteY11" fmla="*/ 174598 h 371475"/>
                  <a:gd name="connsiteX12" fmla="*/ 42062 w 285750"/>
                  <a:gd name="connsiteY12" fmla="*/ 175550 h 371475"/>
                  <a:gd name="connsiteX13" fmla="*/ 42062 w 285750"/>
                  <a:gd name="connsiteY13" fmla="*/ 334618 h 371475"/>
                  <a:gd name="connsiteX14" fmla="*/ 128740 w 285750"/>
                  <a:gd name="connsiteY14" fmla="*/ 334618 h 371475"/>
                  <a:gd name="connsiteX15" fmla="*/ 128740 w 285750"/>
                  <a:gd name="connsiteY15" fmla="*/ 175550 h 371475"/>
                  <a:gd name="connsiteX16" fmla="*/ 42062 w 285750"/>
                  <a:gd name="connsiteY16" fmla="*/ 175550 h 371475"/>
                  <a:gd name="connsiteX17" fmla="*/ 108737 w 285750"/>
                  <a:gd name="connsiteY17" fmla="*/ 46010 h 371475"/>
                  <a:gd name="connsiteX18" fmla="*/ 101118 w 285750"/>
                  <a:gd name="connsiteY18" fmla="*/ 64108 h 371475"/>
                  <a:gd name="connsiteX19" fmla="*/ 151600 w 285750"/>
                  <a:gd name="connsiteY19" fmla="*/ 91730 h 371475"/>
                  <a:gd name="connsiteX20" fmla="*/ 195415 w 285750"/>
                  <a:gd name="connsiteY20" fmla="*/ 58393 h 371475"/>
                  <a:gd name="connsiteX21" fmla="*/ 188748 w 285750"/>
                  <a:gd name="connsiteY21" fmla="*/ 46963 h 371475"/>
                  <a:gd name="connsiteX22" fmla="*/ 108737 w 285750"/>
                  <a:gd name="connsiteY22" fmla="*/ 46010 h 371475"/>
                  <a:gd name="connsiteX23" fmla="*/ 83973 w 285750"/>
                  <a:gd name="connsiteY23" fmla="*/ 69823 h 371475"/>
                  <a:gd name="connsiteX24" fmla="*/ 65875 w 285750"/>
                  <a:gd name="connsiteY24" fmla="*/ 70775 h 371475"/>
                  <a:gd name="connsiteX25" fmla="*/ 38252 w 285750"/>
                  <a:gd name="connsiteY25" fmla="*/ 135545 h 371475"/>
                  <a:gd name="connsiteX26" fmla="*/ 46825 w 285750"/>
                  <a:gd name="connsiteY26" fmla="*/ 145070 h 371475"/>
                  <a:gd name="connsiteX27" fmla="*/ 92545 w 285750"/>
                  <a:gd name="connsiteY27" fmla="*/ 127925 h 371475"/>
                  <a:gd name="connsiteX28" fmla="*/ 83973 w 285750"/>
                  <a:gd name="connsiteY28" fmla="*/ 69823 h 371475"/>
                  <a:gd name="connsiteX29" fmla="*/ 251612 w 285750"/>
                  <a:gd name="connsiteY29" fmla="*/ 144118 h 371475"/>
                  <a:gd name="connsiteX30" fmla="*/ 260185 w 285750"/>
                  <a:gd name="connsiteY30" fmla="*/ 133640 h 371475"/>
                  <a:gd name="connsiteX31" fmla="*/ 227800 w 285750"/>
                  <a:gd name="connsiteY31" fmla="*/ 69823 h 371475"/>
                  <a:gd name="connsiteX32" fmla="*/ 211607 w 285750"/>
                  <a:gd name="connsiteY32" fmla="*/ 71728 h 371475"/>
                  <a:gd name="connsiteX33" fmla="*/ 204940 w 285750"/>
                  <a:gd name="connsiteY33" fmla="*/ 129830 h 371475"/>
                  <a:gd name="connsiteX34" fmla="*/ 251612 w 285750"/>
                  <a:gd name="connsiteY34" fmla="*/ 144118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285750" h="371475">
                    <a:moveTo>
                      <a:pt x="289712" y="372718"/>
                    </a:moveTo>
                    <a:cubicBezTo>
                      <a:pt x="193510" y="372718"/>
                      <a:pt x="99212" y="372718"/>
                      <a:pt x="2057" y="372718"/>
                    </a:cubicBezTo>
                    <a:cubicBezTo>
                      <a:pt x="2057" y="286993"/>
                      <a:pt x="-3657" y="203173"/>
                      <a:pt x="3962" y="121258"/>
                    </a:cubicBezTo>
                    <a:cubicBezTo>
                      <a:pt x="11582" y="37438"/>
                      <a:pt x="83020" y="-8282"/>
                      <a:pt x="172555" y="1243"/>
                    </a:cubicBezTo>
                    <a:cubicBezTo>
                      <a:pt x="242087" y="7910"/>
                      <a:pt x="293523" y="68870"/>
                      <a:pt x="293523" y="146023"/>
                    </a:cubicBezTo>
                    <a:cubicBezTo>
                      <a:pt x="293523" y="217460"/>
                      <a:pt x="293523" y="287945"/>
                      <a:pt x="292570" y="359383"/>
                    </a:cubicBezTo>
                    <a:cubicBezTo>
                      <a:pt x="293523" y="362240"/>
                      <a:pt x="291618" y="365098"/>
                      <a:pt x="289712" y="372718"/>
                    </a:cubicBezTo>
                    <a:close/>
                    <a:moveTo>
                      <a:pt x="164935" y="174598"/>
                    </a:moveTo>
                    <a:cubicBezTo>
                      <a:pt x="164935" y="229843"/>
                      <a:pt x="164935" y="281278"/>
                      <a:pt x="164935" y="333665"/>
                    </a:cubicBezTo>
                    <a:cubicBezTo>
                      <a:pt x="196368" y="333665"/>
                      <a:pt x="224943" y="333665"/>
                      <a:pt x="252565" y="333665"/>
                    </a:cubicBezTo>
                    <a:cubicBezTo>
                      <a:pt x="252565" y="278420"/>
                      <a:pt x="252565" y="227938"/>
                      <a:pt x="252565" y="174598"/>
                    </a:cubicBezTo>
                    <a:cubicBezTo>
                      <a:pt x="223037" y="174598"/>
                      <a:pt x="196368" y="174598"/>
                      <a:pt x="164935" y="174598"/>
                    </a:cubicBezTo>
                    <a:close/>
                    <a:moveTo>
                      <a:pt x="42062" y="175550"/>
                    </a:moveTo>
                    <a:cubicBezTo>
                      <a:pt x="42062" y="227938"/>
                      <a:pt x="42062" y="280325"/>
                      <a:pt x="42062" y="334618"/>
                    </a:cubicBezTo>
                    <a:cubicBezTo>
                      <a:pt x="71590" y="334618"/>
                      <a:pt x="100165" y="334618"/>
                      <a:pt x="128740" y="334618"/>
                    </a:cubicBezTo>
                    <a:cubicBezTo>
                      <a:pt x="128740" y="279373"/>
                      <a:pt x="128740" y="228890"/>
                      <a:pt x="128740" y="175550"/>
                    </a:cubicBezTo>
                    <a:cubicBezTo>
                      <a:pt x="99212" y="175550"/>
                      <a:pt x="72543" y="175550"/>
                      <a:pt x="42062" y="175550"/>
                    </a:cubicBezTo>
                    <a:close/>
                    <a:moveTo>
                      <a:pt x="108737" y="46010"/>
                    </a:moveTo>
                    <a:cubicBezTo>
                      <a:pt x="105880" y="51725"/>
                      <a:pt x="103975" y="57440"/>
                      <a:pt x="101118" y="64108"/>
                    </a:cubicBezTo>
                    <a:cubicBezTo>
                      <a:pt x="118262" y="73633"/>
                      <a:pt x="135407" y="91730"/>
                      <a:pt x="151600" y="91730"/>
                    </a:cubicBezTo>
                    <a:cubicBezTo>
                      <a:pt x="166840" y="90778"/>
                      <a:pt x="181127" y="69823"/>
                      <a:pt x="195415" y="58393"/>
                    </a:cubicBezTo>
                    <a:cubicBezTo>
                      <a:pt x="193510" y="54583"/>
                      <a:pt x="190652" y="50773"/>
                      <a:pt x="188748" y="46963"/>
                    </a:cubicBezTo>
                    <a:cubicBezTo>
                      <a:pt x="162077" y="46010"/>
                      <a:pt x="135407" y="46010"/>
                      <a:pt x="108737" y="46010"/>
                    </a:cubicBezTo>
                    <a:close/>
                    <a:moveTo>
                      <a:pt x="83973" y="69823"/>
                    </a:moveTo>
                    <a:cubicBezTo>
                      <a:pt x="78257" y="69823"/>
                      <a:pt x="71590" y="69823"/>
                      <a:pt x="65875" y="70775"/>
                    </a:cubicBezTo>
                    <a:cubicBezTo>
                      <a:pt x="56350" y="92683"/>
                      <a:pt x="46825" y="113638"/>
                      <a:pt x="38252" y="135545"/>
                    </a:cubicBezTo>
                    <a:cubicBezTo>
                      <a:pt x="41110" y="138403"/>
                      <a:pt x="43968" y="142213"/>
                      <a:pt x="46825" y="145070"/>
                    </a:cubicBezTo>
                    <a:cubicBezTo>
                      <a:pt x="63018" y="139355"/>
                      <a:pt x="89687" y="137450"/>
                      <a:pt x="92545" y="127925"/>
                    </a:cubicBezTo>
                    <a:cubicBezTo>
                      <a:pt x="97307" y="109828"/>
                      <a:pt x="87782" y="88873"/>
                      <a:pt x="83973" y="69823"/>
                    </a:cubicBezTo>
                    <a:close/>
                    <a:moveTo>
                      <a:pt x="251612" y="144118"/>
                    </a:moveTo>
                    <a:cubicBezTo>
                      <a:pt x="254470" y="140308"/>
                      <a:pt x="257327" y="137450"/>
                      <a:pt x="260185" y="133640"/>
                    </a:cubicBezTo>
                    <a:cubicBezTo>
                      <a:pt x="249707" y="112685"/>
                      <a:pt x="238277" y="90778"/>
                      <a:pt x="227800" y="69823"/>
                    </a:cubicBezTo>
                    <a:cubicBezTo>
                      <a:pt x="222085" y="70775"/>
                      <a:pt x="217323" y="70775"/>
                      <a:pt x="211607" y="71728"/>
                    </a:cubicBezTo>
                    <a:cubicBezTo>
                      <a:pt x="208750" y="90778"/>
                      <a:pt x="199225" y="112685"/>
                      <a:pt x="204940" y="129830"/>
                    </a:cubicBezTo>
                    <a:cubicBezTo>
                      <a:pt x="207798" y="137450"/>
                      <a:pt x="235420" y="139355"/>
                      <a:pt x="251612" y="1441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B4773F4-3FD6-4F84-BC1B-307F63A96593}"/>
                  </a:ext>
                </a:extLst>
              </p:cNvPr>
              <p:cNvSpPr/>
              <p:nvPr/>
            </p:nvSpPr>
            <p:spPr>
              <a:xfrm>
                <a:off x="7580457" y="2168780"/>
                <a:ext cx="285750" cy="371475"/>
              </a:xfrm>
              <a:custGeom>
                <a:avLst/>
                <a:gdLst>
                  <a:gd name="connsiteX0" fmla="*/ 288145 w 285750"/>
                  <a:gd name="connsiteY0" fmla="*/ 372490 h 371475"/>
                  <a:gd name="connsiteX1" fmla="*/ 1443 w 285750"/>
                  <a:gd name="connsiteY1" fmla="*/ 372490 h 371475"/>
                  <a:gd name="connsiteX2" fmla="*/ 2395 w 285750"/>
                  <a:gd name="connsiteY2" fmla="*/ 110552 h 371475"/>
                  <a:gd name="connsiteX3" fmla="*/ 137650 w 285750"/>
                  <a:gd name="connsiteY3" fmla="*/ 62 h 371475"/>
                  <a:gd name="connsiteX4" fmla="*/ 286241 w 285750"/>
                  <a:gd name="connsiteY4" fmla="*/ 110552 h 371475"/>
                  <a:gd name="connsiteX5" fmla="*/ 288145 w 285750"/>
                  <a:gd name="connsiteY5" fmla="*/ 372490 h 371475"/>
                  <a:gd name="connsiteX6" fmla="*/ 40495 w 285750"/>
                  <a:gd name="connsiteY6" fmla="*/ 175322 h 371475"/>
                  <a:gd name="connsiteX7" fmla="*/ 40495 w 285750"/>
                  <a:gd name="connsiteY7" fmla="*/ 334390 h 371475"/>
                  <a:gd name="connsiteX8" fmla="*/ 129078 w 285750"/>
                  <a:gd name="connsiteY8" fmla="*/ 334390 h 371475"/>
                  <a:gd name="connsiteX9" fmla="*/ 129078 w 285750"/>
                  <a:gd name="connsiteY9" fmla="*/ 175322 h 371475"/>
                  <a:gd name="connsiteX10" fmla="*/ 40495 w 285750"/>
                  <a:gd name="connsiteY10" fmla="*/ 175322 h 371475"/>
                  <a:gd name="connsiteX11" fmla="*/ 252903 w 285750"/>
                  <a:gd name="connsiteY11" fmla="*/ 335342 h 371475"/>
                  <a:gd name="connsiteX12" fmla="*/ 252903 w 285750"/>
                  <a:gd name="connsiteY12" fmla="*/ 176275 h 371475"/>
                  <a:gd name="connsiteX13" fmla="*/ 163368 w 285750"/>
                  <a:gd name="connsiteY13" fmla="*/ 176275 h 371475"/>
                  <a:gd name="connsiteX14" fmla="*/ 163368 w 285750"/>
                  <a:gd name="connsiteY14" fmla="*/ 335342 h 371475"/>
                  <a:gd name="connsiteX15" fmla="*/ 252903 w 285750"/>
                  <a:gd name="connsiteY15" fmla="*/ 335342 h 371475"/>
                  <a:gd name="connsiteX16" fmla="*/ 193848 w 285750"/>
                  <a:gd name="connsiteY16" fmla="*/ 60070 h 371475"/>
                  <a:gd name="connsiteX17" fmla="*/ 188133 w 285750"/>
                  <a:gd name="connsiteY17" fmla="*/ 46735 h 371475"/>
                  <a:gd name="connsiteX18" fmla="*/ 103361 w 285750"/>
                  <a:gd name="connsiteY18" fmla="*/ 46735 h 371475"/>
                  <a:gd name="connsiteX19" fmla="*/ 97645 w 285750"/>
                  <a:gd name="connsiteY19" fmla="*/ 60070 h 371475"/>
                  <a:gd name="connsiteX20" fmla="*/ 145270 w 285750"/>
                  <a:gd name="connsiteY20" fmla="*/ 90550 h 371475"/>
                  <a:gd name="connsiteX21" fmla="*/ 193848 w 285750"/>
                  <a:gd name="connsiteY21" fmla="*/ 60070 h 371475"/>
                  <a:gd name="connsiteX22" fmla="*/ 227186 w 285750"/>
                  <a:gd name="connsiteY22" fmla="*/ 69595 h 371475"/>
                  <a:gd name="connsiteX23" fmla="*/ 210041 w 285750"/>
                  <a:gd name="connsiteY23" fmla="*/ 69595 h 371475"/>
                  <a:gd name="connsiteX24" fmla="*/ 201468 w 285750"/>
                  <a:gd name="connsiteY24" fmla="*/ 126745 h 371475"/>
                  <a:gd name="connsiteX25" fmla="*/ 263381 w 285750"/>
                  <a:gd name="connsiteY25" fmla="*/ 146747 h 371475"/>
                  <a:gd name="connsiteX26" fmla="*/ 227186 w 285750"/>
                  <a:gd name="connsiteY26" fmla="*/ 69595 h 371475"/>
                  <a:gd name="connsiteX27" fmla="*/ 35733 w 285750"/>
                  <a:gd name="connsiteY27" fmla="*/ 132460 h 371475"/>
                  <a:gd name="connsiteX28" fmla="*/ 45258 w 285750"/>
                  <a:gd name="connsiteY28" fmla="*/ 143890 h 371475"/>
                  <a:gd name="connsiteX29" fmla="*/ 90025 w 285750"/>
                  <a:gd name="connsiteY29" fmla="*/ 127697 h 371475"/>
                  <a:gd name="connsiteX30" fmla="*/ 79548 w 285750"/>
                  <a:gd name="connsiteY30" fmla="*/ 69595 h 371475"/>
                  <a:gd name="connsiteX31" fmla="*/ 66213 w 285750"/>
                  <a:gd name="connsiteY31" fmla="*/ 69595 h 371475"/>
                  <a:gd name="connsiteX32" fmla="*/ 35733 w 285750"/>
                  <a:gd name="connsiteY32" fmla="*/ 132460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85750" h="371475">
                    <a:moveTo>
                      <a:pt x="288145" y="372490"/>
                    </a:moveTo>
                    <a:cubicBezTo>
                      <a:pt x="193848" y="372490"/>
                      <a:pt x="99550" y="372490"/>
                      <a:pt x="1443" y="372490"/>
                    </a:cubicBezTo>
                    <a:cubicBezTo>
                      <a:pt x="1443" y="283907"/>
                      <a:pt x="-2367" y="197230"/>
                      <a:pt x="2395" y="110552"/>
                    </a:cubicBezTo>
                    <a:cubicBezTo>
                      <a:pt x="6205" y="49592"/>
                      <a:pt x="70975" y="1015"/>
                      <a:pt x="137650" y="62"/>
                    </a:cubicBezTo>
                    <a:cubicBezTo>
                      <a:pt x="215756" y="-1843"/>
                      <a:pt x="280525" y="40067"/>
                      <a:pt x="286241" y="110552"/>
                    </a:cubicBezTo>
                    <a:cubicBezTo>
                      <a:pt x="293861" y="195325"/>
                      <a:pt x="288145" y="282955"/>
                      <a:pt x="288145" y="372490"/>
                    </a:cubicBezTo>
                    <a:close/>
                    <a:moveTo>
                      <a:pt x="40495" y="175322"/>
                    </a:moveTo>
                    <a:cubicBezTo>
                      <a:pt x="40495" y="231520"/>
                      <a:pt x="40495" y="282955"/>
                      <a:pt x="40495" y="334390"/>
                    </a:cubicBezTo>
                    <a:cubicBezTo>
                      <a:pt x="72880" y="334390"/>
                      <a:pt x="101455" y="334390"/>
                      <a:pt x="129078" y="334390"/>
                    </a:cubicBezTo>
                    <a:cubicBezTo>
                      <a:pt x="129078" y="279145"/>
                      <a:pt x="129078" y="227710"/>
                      <a:pt x="129078" y="175322"/>
                    </a:cubicBezTo>
                    <a:cubicBezTo>
                      <a:pt x="98598" y="175322"/>
                      <a:pt x="71928" y="175322"/>
                      <a:pt x="40495" y="175322"/>
                    </a:cubicBezTo>
                    <a:close/>
                    <a:moveTo>
                      <a:pt x="252903" y="335342"/>
                    </a:moveTo>
                    <a:cubicBezTo>
                      <a:pt x="252903" y="278192"/>
                      <a:pt x="252903" y="226757"/>
                      <a:pt x="252903" y="176275"/>
                    </a:cubicBezTo>
                    <a:cubicBezTo>
                      <a:pt x="221470" y="176275"/>
                      <a:pt x="193848" y="176275"/>
                      <a:pt x="163368" y="176275"/>
                    </a:cubicBezTo>
                    <a:cubicBezTo>
                      <a:pt x="163368" y="230567"/>
                      <a:pt x="163368" y="282002"/>
                      <a:pt x="163368" y="335342"/>
                    </a:cubicBezTo>
                    <a:cubicBezTo>
                      <a:pt x="194800" y="335342"/>
                      <a:pt x="222423" y="335342"/>
                      <a:pt x="252903" y="335342"/>
                    </a:cubicBezTo>
                    <a:close/>
                    <a:moveTo>
                      <a:pt x="193848" y="60070"/>
                    </a:moveTo>
                    <a:cubicBezTo>
                      <a:pt x="191943" y="55307"/>
                      <a:pt x="190038" y="50545"/>
                      <a:pt x="188133" y="46735"/>
                    </a:cubicBezTo>
                    <a:cubicBezTo>
                      <a:pt x="159558" y="46735"/>
                      <a:pt x="131936" y="46735"/>
                      <a:pt x="103361" y="46735"/>
                    </a:cubicBezTo>
                    <a:cubicBezTo>
                      <a:pt x="101455" y="51497"/>
                      <a:pt x="99550" y="55307"/>
                      <a:pt x="97645" y="60070"/>
                    </a:cubicBezTo>
                    <a:cubicBezTo>
                      <a:pt x="113838" y="71500"/>
                      <a:pt x="129078" y="90550"/>
                      <a:pt x="145270" y="90550"/>
                    </a:cubicBezTo>
                    <a:cubicBezTo>
                      <a:pt x="161463" y="90550"/>
                      <a:pt x="177656" y="71500"/>
                      <a:pt x="193848" y="60070"/>
                    </a:cubicBezTo>
                    <a:close/>
                    <a:moveTo>
                      <a:pt x="227186" y="69595"/>
                    </a:moveTo>
                    <a:cubicBezTo>
                      <a:pt x="221470" y="69595"/>
                      <a:pt x="215756" y="69595"/>
                      <a:pt x="210041" y="69595"/>
                    </a:cubicBezTo>
                    <a:cubicBezTo>
                      <a:pt x="206231" y="88645"/>
                      <a:pt x="195753" y="110552"/>
                      <a:pt x="201468" y="126745"/>
                    </a:cubicBezTo>
                    <a:cubicBezTo>
                      <a:pt x="205278" y="136270"/>
                      <a:pt x="232900" y="138175"/>
                      <a:pt x="263381" y="146747"/>
                    </a:cubicBezTo>
                    <a:cubicBezTo>
                      <a:pt x="247188" y="111505"/>
                      <a:pt x="236711" y="90550"/>
                      <a:pt x="227186" y="69595"/>
                    </a:cubicBezTo>
                    <a:close/>
                    <a:moveTo>
                      <a:pt x="35733" y="132460"/>
                    </a:moveTo>
                    <a:cubicBezTo>
                      <a:pt x="38591" y="136270"/>
                      <a:pt x="42400" y="140080"/>
                      <a:pt x="45258" y="143890"/>
                    </a:cubicBezTo>
                    <a:cubicBezTo>
                      <a:pt x="61450" y="138175"/>
                      <a:pt x="89073" y="135317"/>
                      <a:pt x="90025" y="127697"/>
                    </a:cubicBezTo>
                    <a:cubicBezTo>
                      <a:pt x="92883" y="109600"/>
                      <a:pt x="83358" y="88645"/>
                      <a:pt x="79548" y="69595"/>
                    </a:cubicBezTo>
                    <a:cubicBezTo>
                      <a:pt x="74786" y="69595"/>
                      <a:pt x="70023" y="69595"/>
                      <a:pt x="66213" y="69595"/>
                    </a:cubicBezTo>
                    <a:cubicBezTo>
                      <a:pt x="55736" y="89597"/>
                      <a:pt x="46211" y="110552"/>
                      <a:pt x="35733" y="1324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0556542F-CD87-4706-B784-09B4E78A0735}"/>
                  </a:ext>
                </a:extLst>
              </p:cNvPr>
              <p:cNvSpPr/>
              <p:nvPr/>
            </p:nvSpPr>
            <p:spPr>
              <a:xfrm>
                <a:off x="7319010" y="1884998"/>
                <a:ext cx="200025" cy="295275"/>
              </a:xfrm>
              <a:custGeom>
                <a:avLst/>
                <a:gdLst>
                  <a:gd name="connsiteX0" fmla="*/ 200977 w 200025"/>
                  <a:gd name="connsiteY0" fmla="*/ 299085 h 295275"/>
                  <a:gd name="connsiteX1" fmla="*/ 0 w 200025"/>
                  <a:gd name="connsiteY1" fmla="*/ 297180 h 295275"/>
                  <a:gd name="connsiteX2" fmla="*/ 70485 w 200025"/>
                  <a:gd name="connsiteY2" fmla="*/ 0 h 295275"/>
                  <a:gd name="connsiteX3" fmla="*/ 126682 w 200025"/>
                  <a:gd name="connsiteY3" fmla="*/ 0 h 295275"/>
                  <a:gd name="connsiteX4" fmla="*/ 141922 w 200025"/>
                  <a:gd name="connsiteY4" fmla="*/ 130492 h 295275"/>
                  <a:gd name="connsiteX5" fmla="*/ 200977 w 200025"/>
                  <a:gd name="connsiteY5" fmla="*/ 29908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5" h="295275">
                    <a:moveTo>
                      <a:pt x="200977" y="299085"/>
                    </a:moveTo>
                    <a:cubicBezTo>
                      <a:pt x="126682" y="255270"/>
                      <a:pt x="62865" y="255270"/>
                      <a:pt x="0" y="297180"/>
                    </a:cubicBezTo>
                    <a:cubicBezTo>
                      <a:pt x="15240" y="195263"/>
                      <a:pt x="88582" y="110490"/>
                      <a:pt x="70485" y="0"/>
                    </a:cubicBezTo>
                    <a:cubicBezTo>
                      <a:pt x="85725" y="0"/>
                      <a:pt x="120015" y="0"/>
                      <a:pt x="126682" y="0"/>
                    </a:cubicBezTo>
                    <a:cubicBezTo>
                      <a:pt x="119063" y="59055"/>
                      <a:pt x="129540" y="89535"/>
                      <a:pt x="141922" y="130492"/>
                    </a:cubicBezTo>
                    <a:cubicBezTo>
                      <a:pt x="158115" y="183833"/>
                      <a:pt x="180975" y="208597"/>
                      <a:pt x="200977" y="2990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3153D261-A196-4684-A983-5FF14C6126A9}"/>
                  </a:ext>
                </a:extLst>
              </p:cNvPr>
              <p:cNvSpPr/>
              <p:nvPr/>
            </p:nvSpPr>
            <p:spPr>
              <a:xfrm>
                <a:off x="7393305" y="1564005"/>
                <a:ext cx="38100" cy="304800"/>
              </a:xfrm>
              <a:custGeom>
                <a:avLst/>
                <a:gdLst>
                  <a:gd name="connsiteX0" fmla="*/ 0 w 38100"/>
                  <a:gd name="connsiteY0" fmla="*/ 308610 h 304800"/>
                  <a:gd name="connsiteX1" fmla="*/ 15240 w 38100"/>
                  <a:gd name="connsiteY1" fmla="*/ 236220 h 304800"/>
                  <a:gd name="connsiteX2" fmla="*/ 16193 w 38100"/>
                  <a:gd name="connsiteY2" fmla="*/ 0 h 304800"/>
                  <a:gd name="connsiteX3" fmla="*/ 28575 w 38100"/>
                  <a:gd name="connsiteY3" fmla="*/ 0 h 304800"/>
                  <a:gd name="connsiteX4" fmla="*/ 29527 w 38100"/>
                  <a:gd name="connsiteY4" fmla="*/ 228600 h 304800"/>
                  <a:gd name="connsiteX5" fmla="*/ 44768 w 38100"/>
                  <a:gd name="connsiteY5" fmla="*/ 308610 h 304800"/>
                  <a:gd name="connsiteX6" fmla="*/ 0 w 38100"/>
                  <a:gd name="connsiteY6" fmla="*/ 30861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304800">
                    <a:moveTo>
                      <a:pt x="0" y="308610"/>
                    </a:moveTo>
                    <a:cubicBezTo>
                      <a:pt x="5715" y="281940"/>
                      <a:pt x="15240" y="260033"/>
                      <a:pt x="15240" y="236220"/>
                    </a:cubicBezTo>
                    <a:cubicBezTo>
                      <a:pt x="17145" y="157163"/>
                      <a:pt x="16193" y="79058"/>
                      <a:pt x="16193" y="0"/>
                    </a:cubicBezTo>
                    <a:cubicBezTo>
                      <a:pt x="20002" y="0"/>
                      <a:pt x="23813" y="0"/>
                      <a:pt x="28575" y="0"/>
                    </a:cubicBezTo>
                    <a:cubicBezTo>
                      <a:pt x="28575" y="76200"/>
                      <a:pt x="27622" y="152400"/>
                      <a:pt x="29527" y="228600"/>
                    </a:cubicBezTo>
                    <a:cubicBezTo>
                      <a:pt x="30480" y="254318"/>
                      <a:pt x="39052" y="280035"/>
                      <a:pt x="44768" y="308610"/>
                    </a:cubicBezTo>
                    <a:cubicBezTo>
                      <a:pt x="32385" y="308610"/>
                      <a:pt x="13335" y="308610"/>
                      <a:pt x="0" y="3086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C9E29AC9-8D85-4651-BEE9-28D5195C7486}"/>
                  </a:ext>
                </a:extLst>
              </p:cNvPr>
              <p:cNvSpPr/>
              <p:nvPr/>
            </p:nvSpPr>
            <p:spPr>
              <a:xfrm>
                <a:off x="7529513" y="2601277"/>
                <a:ext cx="76200" cy="95250"/>
              </a:xfrm>
              <a:custGeom>
                <a:avLst/>
                <a:gdLst>
                  <a:gd name="connsiteX0" fmla="*/ 81915 w 76200"/>
                  <a:gd name="connsiteY0" fmla="*/ 99060 h 95250"/>
                  <a:gd name="connsiteX1" fmla="*/ 0 w 76200"/>
                  <a:gd name="connsiteY1" fmla="*/ 99060 h 95250"/>
                  <a:gd name="connsiteX2" fmla="*/ 0 w 76200"/>
                  <a:gd name="connsiteY2" fmla="*/ 0 h 95250"/>
                  <a:gd name="connsiteX3" fmla="*/ 81915 w 76200"/>
                  <a:gd name="connsiteY3" fmla="*/ 0 h 95250"/>
                  <a:gd name="connsiteX4" fmla="*/ 81915 w 76200"/>
                  <a:gd name="connsiteY4" fmla="*/ 99060 h 9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200" h="95250">
                    <a:moveTo>
                      <a:pt x="81915" y="99060"/>
                    </a:moveTo>
                    <a:cubicBezTo>
                      <a:pt x="52388" y="99060"/>
                      <a:pt x="27623" y="99060"/>
                      <a:pt x="0" y="99060"/>
                    </a:cubicBezTo>
                    <a:cubicBezTo>
                      <a:pt x="0" y="65723"/>
                      <a:pt x="0" y="35243"/>
                      <a:pt x="0" y="0"/>
                    </a:cubicBezTo>
                    <a:cubicBezTo>
                      <a:pt x="26670" y="0"/>
                      <a:pt x="52388" y="0"/>
                      <a:pt x="81915" y="0"/>
                    </a:cubicBezTo>
                    <a:cubicBezTo>
                      <a:pt x="81915" y="32385"/>
                      <a:pt x="81915" y="63818"/>
                      <a:pt x="81915" y="990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7DC19492-9448-45AC-BF5F-D4D7BD990723}"/>
                  </a:ext>
                </a:extLst>
              </p:cNvPr>
              <p:cNvSpPr/>
              <p:nvPr/>
            </p:nvSpPr>
            <p:spPr>
              <a:xfrm>
                <a:off x="7626668" y="1884045"/>
                <a:ext cx="200025" cy="295275"/>
              </a:xfrm>
              <a:custGeom>
                <a:avLst/>
                <a:gdLst>
                  <a:gd name="connsiteX0" fmla="*/ 200977 w 200025"/>
                  <a:gd name="connsiteY0" fmla="*/ 299085 h 295275"/>
                  <a:gd name="connsiteX1" fmla="*/ 0 w 200025"/>
                  <a:gd name="connsiteY1" fmla="*/ 297180 h 295275"/>
                  <a:gd name="connsiteX2" fmla="*/ 70485 w 200025"/>
                  <a:gd name="connsiteY2" fmla="*/ 0 h 295275"/>
                  <a:gd name="connsiteX3" fmla="*/ 126682 w 200025"/>
                  <a:gd name="connsiteY3" fmla="*/ 0 h 295275"/>
                  <a:gd name="connsiteX4" fmla="*/ 141922 w 200025"/>
                  <a:gd name="connsiteY4" fmla="*/ 130493 h 295275"/>
                  <a:gd name="connsiteX5" fmla="*/ 200977 w 200025"/>
                  <a:gd name="connsiteY5" fmla="*/ 29908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025" h="295275">
                    <a:moveTo>
                      <a:pt x="200977" y="299085"/>
                    </a:moveTo>
                    <a:cubicBezTo>
                      <a:pt x="126682" y="255270"/>
                      <a:pt x="62865" y="255270"/>
                      <a:pt x="0" y="297180"/>
                    </a:cubicBezTo>
                    <a:cubicBezTo>
                      <a:pt x="15240" y="195263"/>
                      <a:pt x="88582" y="110490"/>
                      <a:pt x="70485" y="0"/>
                    </a:cubicBezTo>
                    <a:cubicBezTo>
                      <a:pt x="85725" y="0"/>
                      <a:pt x="120015" y="0"/>
                      <a:pt x="126682" y="0"/>
                    </a:cubicBezTo>
                    <a:cubicBezTo>
                      <a:pt x="119063" y="59055"/>
                      <a:pt x="129540" y="89535"/>
                      <a:pt x="141922" y="130493"/>
                    </a:cubicBezTo>
                    <a:cubicBezTo>
                      <a:pt x="157163" y="182880"/>
                      <a:pt x="180975" y="207645"/>
                      <a:pt x="200977" y="29908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8C3EB54-0F23-4DDA-956E-875A02D9D278}"/>
                  </a:ext>
                </a:extLst>
              </p:cNvPr>
              <p:cNvSpPr/>
              <p:nvPr/>
            </p:nvSpPr>
            <p:spPr>
              <a:xfrm>
                <a:off x="7700963" y="1562100"/>
                <a:ext cx="38100" cy="304800"/>
              </a:xfrm>
              <a:custGeom>
                <a:avLst/>
                <a:gdLst>
                  <a:gd name="connsiteX0" fmla="*/ 0 w 38100"/>
                  <a:gd name="connsiteY0" fmla="*/ 308610 h 304800"/>
                  <a:gd name="connsiteX1" fmla="*/ 15240 w 38100"/>
                  <a:gd name="connsiteY1" fmla="*/ 236220 h 304800"/>
                  <a:gd name="connsiteX2" fmla="*/ 16193 w 38100"/>
                  <a:gd name="connsiteY2" fmla="*/ 0 h 304800"/>
                  <a:gd name="connsiteX3" fmla="*/ 28575 w 38100"/>
                  <a:gd name="connsiteY3" fmla="*/ 0 h 304800"/>
                  <a:gd name="connsiteX4" fmla="*/ 29527 w 38100"/>
                  <a:gd name="connsiteY4" fmla="*/ 228600 h 304800"/>
                  <a:gd name="connsiteX5" fmla="*/ 44768 w 38100"/>
                  <a:gd name="connsiteY5" fmla="*/ 308610 h 304800"/>
                  <a:gd name="connsiteX6" fmla="*/ 0 w 38100"/>
                  <a:gd name="connsiteY6" fmla="*/ 30861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100" h="304800">
                    <a:moveTo>
                      <a:pt x="0" y="308610"/>
                    </a:moveTo>
                    <a:cubicBezTo>
                      <a:pt x="5715" y="281940"/>
                      <a:pt x="15240" y="260033"/>
                      <a:pt x="15240" y="236220"/>
                    </a:cubicBezTo>
                    <a:cubicBezTo>
                      <a:pt x="17145" y="157163"/>
                      <a:pt x="16193" y="79058"/>
                      <a:pt x="16193" y="0"/>
                    </a:cubicBezTo>
                    <a:cubicBezTo>
                      <a:pt x="20002" y="0"/>
                      <a:pt x="23813" y="0"/>
                      <a:pt x="28575" y="0"/>
                    </a:cubicBezTo>
                    <a:cubicBezTo>
                      <a:pt x="28575" y="76200"/>
                      <a:pt x="27623" y="152400"/>
                      <a:pt x="29527" y="228600"/>
                    </a:cubicBezTo>
                    <a:cubicBezTo>
                      <a:pt x="30480" y="254318"/>
                      <a:pt x="39052" y="280035"/>
                      <a:pt x="44768" y="308610"/>
                    </a:cubicBezTo>
                    <a:cubicBezTo>
                      <a:pt x="32385" y="308610"/>
                      <a:pt x="13335" y="308610"/>
                      <a:pt x="0" y="30861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51FAAE68-D4CC-4245-AAE1-04D97B86D6F0}"/>
              </a:ext>
            </a:extLst>
          </p:cNvPr>
          <p:cNvGrpSpPr/>
          <p:nvPr/>
        </p:nvGrpSpPr>
        <p:grpSpPr>
          <a:xfrm>
            <a:off x="5532702" y="3290871"/>
            <a:ext cx="1013869" cy="554353"/>
            <a:chOff x="2801651" y="3947683"/>
            <a:chExt cx="1683399" cy="920431"/>
          </a:xfrm>
          <a:solidFill>
            <a:schemeClr val="bg1"/>
          </a:solidFill>
        </p:grpSpPr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853B1B28-0074-4E04-AA26-7521C85A8870}"/>
                </a:ext>
              </a:extLst>
            </p:cNvPr>
            <p:cNvSpPr/>
            <p:nvPr/>
          </p:nvSpPr>
          <p:spPr>
            <a:xfrm>
              <a:off x="2807950" y="3947683"/>
              <a:ext cx="1677100" cy="771623"/>
            </a:xfrm>
            <a:custGeom>
              <a:avLst/>
              <a:gdLst>
                <a:gd name="connsiteX0" fmla="*/ 1153498 w 1677099"/>
                <a:gd name="connsiteY0" fmla="*/ 762963 h 771623"/>
                <a:gd name="connsiteX1" fmla="*/ 1137751 w 1677099"/>
                <a:gd name="connsiteY1" fmla="*/ 766112 h 771623"/>
                <a:gd name="connsiteX2" fmla="*/ 980277 w 1677099"/>
                <a:gd name="connsiteY2" fmla="*/ 766112 h 771623"/>
                <a:gd name="connsiteX3" fmla="*/ 509429 w 1677099"/>
                <a:gd name="connsiteY3" fmla="*/ 766112 h 771623"/>
                <a:gd name="connsiteX4" fmla="*/ 481871 w 1677099"/>
                <a:gd name="connsiteY4" fmla="*/ 766112 h 771623"/>
                <a:gd name="connsiteX5" fmla="*/ 404709 w 1677099"/>
                <a:gd name="connsiteY5" fmla="*/ 627535 h 771623"/>
                <a:gd name="connsiteX6" fmla="*/ 297626 w 1677099"/>
                <a:gd name="connsiteY6" fmla="*/ 602339 h 771623"/>
                <a:gd name="connsiteX7" fmla="*/ 151175 w 1677099"/>
                <a:gd name="connsiteY7" fmla="*/ 764537 h 771623"/>
                <a:gd name="connsiteX8" fmla="*/ 23621 w 1677099"/>
                <a:gd name="connsiteY8" fmla="*/ 764537 h 771623"/>
                <a:gd name="connsiteX9" fmla="*/ 23621 w 1677099"/>
                <a:gd name="connsiteY9" fmla="*/ 722019 h 771623"/>
                <a:gd name="connsiteX10" fmla="*/ 1575 w 1677099"/>
                <a:gd name="connsiteY10" fmla="*/ 699186 h 771623"/>
                <a:gd name="connsiteX11" fmla="*/ 0 w 1677099"/>
                <a:gd name="connsiteY11" fmla="*/ 688950 h 771623"/>
                <a:gd name="connsiteX12" fmla="*/ 0 w 1677099"/>
                <a:gd name="connsiteY12" fmla="*/ 489745 h 771623"/>
                <a:gd name="connsiteX13" fmla="*/ 25196 w 1677099"/>
                <a:gd name="connsiteY13" fmla="*/ 445652 h 771623"/>
                <a:gd name="connsiteX14" fmla="*/ 35432 w 1677099"/>
                <a:gd name="connsiteY14" fmla="*/ 430692 h 771623"/>
                <a:gd name="connsiteX15" fmla="*/ 94485 w 1677099"/>
                <a:gd name="connsiteY15" fmla="*/ 275580 h 771623"/>
                <a:gd name="connsiteX16" fmla="*/ 121255 w 1677099"/>
                <a:gd name="connsiteY16" fmla="*/ 257470 h 771623"/>
                <a:gd name="connsiteX17" fmla="*/ 511004 w 1677099"/>
                <a:gd name="connsiteY17" fmla="*/ 257470 h 771623"/>
                <a:gd name="connsiteX18" fmla="*/ 536987 w 1677099"/>
                <a:gd name="connsiteY18" fmla="*/ 283454 h 771623"/>
                <a:gd name="connsiteX19" fmla="*/ 536987 w 1677099"/>
                <a:gd name="connsiteY19" fmla="*/ 685800 h 771623"/>
                <a:gd name="connsiteX20" fmla="*/ 561395 w 1677099"/>
                <a:gd name="connsiteY20" fmla="*/ 710209 h 771623"/>
                <a:gd name="connsiteX21" fmla="*/ 1137751 w 1677099"/>
                <a:gd name="connsiteY21" fmla="*/ 710209 h 771623"/>
                <a:gd name="connsiteX22" fmla="*/ 1165309 w 1677099"/>
                <a:gd name="connsiteY22" fmla="*/ 710209 h 771623"/>
                <a:gd name="connsiteX23" fmla="*/ 1177120 w 1677099"/>
                <a:gd name="connsiteY23" fmla="*/ 681863 h 771623"/>
                <a:gd name="connsiteX24" fmla="*/ 673202 w 1677099"/>
                <a:gd name="connsiteY24" fmla="*/ 681863 h 771623"/>
                <a:gd name="connsiteX25" fmla="*/ 591316 w 1677099"/>
                <a:gd name="connsiteY25" fmla="*/ 599977 h 771623"/>
                <a:gd name="connsiteX26" fmla="*/ 591316 w 1677099"/>
                <a:gd name="connsiteY26" fmla="*/ 83462 h 771623"/>
                <a:gd name="connsiteX27" fmla="*/ 591316 w 1677099"/>
                <a:gd name="connsiteY27" fmla="*/ 66927 h 771623"/>
                <a:gd name="connsiteX28" fmla="*/ 662179 w 1677099"/>
                <a:gd name="connsiteY28" fmla="*/ 0 h 771623"/>
                <a:gd name="connsiteX29" fmla="*/ 1613323 w 1677099"/>
                <a:gd name="connsiteY29" fmla="*/ 3937 h 771623"/>
                <a:gd name="connsiteX30" fmla="*/ 1681037 w 1677099"/>
                <a:gd name="connsiteY30" fmla="*/ 70863 h 771623"/>
                <a:gd name="connsiteX31" fmla="*/ 1681037 w 1677099"/>
                <a:gd name="connsiteY31" fmla="*/ 614937 h 771623"/>
                <a:gd name="connsiteX32" fmla="*/ 1614110 w 1677099"/>
                <a:gd name="connsiteY32" fmla="*/ 681863 h 771623"/>
                <a:gd name="connsiteX33" fmla="*/ 1507028 w 1677099"/>
                <a:gd name="connsiteY33" fmla="*/ 682651 h 771623"/>
                <a:gd name="connsiteX34" fmla="*/ 1503091 w 1677099"/>
                <a:gd name="connsiteY34" fmla="*/ 683438 h 771623"/>
                <a:gd name="connsiteX35" fmla="*/ 1515689 w 1677099"/>
                <a:gd name="connsiteY35" fmla="*/ 716507 h 771623"/>
                <a:gd name="connsiteX36" fmla="*/ 1518051 w 1677099"/>
                <a:gd name="connsiteY36" fmla="*/ 714933 h 771623"/>
                <a:gd name="connsiteX37" fmla="*/ 1591277 w 1677099"/>
                <a:gd name="connsiteY37" fmla="*/ 718870 h 771623"/>
                <a:gd name="connsiteX38" fmla="*/ 1599938 w 1677099"/>
                <a:gd name="connsiteY38" fmla="*/ 744065 h 771623"/>
                <a:gd name="connsiteX39" fmla="*/ 1576316 w 1677099"/>
                <a:gd name="connsiteY39" fmla="*/ 765325 h 771623"/>
                <a:gd name="connsiteX40" fmla="*/ 1526712 w 1677099"/>
                <a:gd name="connsiteY40" fmla="*/ 766112 h 771623"/>
                <a:gd name="connsiteX41" fmla="*/ 1524350 w 1677099"/>
                <a:gd name="connsiteY41" fmla="*/ 750365 h 771623"/>
                <a:gd name="connsiteX42" fmla="*/ 1522775 w 1677099"/>
                <a:gd name="connsiteY42" fmla="*/ 751939 h 771623"/>
                <a:gd name="connsiteX43" fmla="*/ 1521988 w 1677099"/>
                <a:gd name="connsiteY43" fmla="*/ 762963 h 771623"/>
                <a:gd name="connsiteX44" fmla="*/ 1510965 w 1677099"/>
                <a:gd name="connsiteY44" fmla="*/ 778710 h 771623"/>
                <a:gd name="connsiteX45" fmla="*/ 1500729 w 1677099"/>
                <a:gd name="connsiteY45" fmla="*/ 762963 h 771623"/>
                <a:gd name="connsiteX46" fmla="*/ 1336168 w 1677099"/>
                <a:gd name="connsiteY46" fmla="*/ 607063 h 771623"/>
                <a:gd name="connsiteX47" fmla="*/ 1177120 w 1677099"/>
                <a:gd name="connsiteY47" fmla="*/ 760601 h 771623"/>
                <a:gd name="connsiteX48" fmla="*/ 1166096 w 1677099"/>
                <a:gd name="connsiteY48" fmla="*/ 778710 h 771623"/>
                <a:gd name="connsiteX49" fmla="*/ 1153498 w 1677099"/>
                <a:gd name="connsiteY49" fmla="*/ 762963 h 771623"/>
                <a:gd name="connsiteX50" fmla="*/ 248809 w 1677099"/>
                <a:gd name="connsiteY50" fmla="*/ 272431 h 771623"/>
                <a:gd name="connsiteX51" fmla="*/ 176371 w 1677099"/>
                <a:gd name="connsiteY51" fmla="*/ 272431 h 771623"/>
                <a:gd name="connsiteX52" fmla="*/ 155899 w 1677099"/>
                <a:gd name="connsiteY52" fmla="*/ 293690 h 771623"/>
                <a:gd name="connsiteX53" fmla="*/ 155899 w 1677099"/>
                <a:gd name="connsiteY53" fmla="*/ 424393 h 771623"/>
                <a:gd name="connsiteX54" fmla="*/ 176371 w 1677099"/>
                <a:gd name="connsiteY54" fmla="*/ 445652 h 771623"/>
                <a:gd name="connsiteX55" fmla="*/ 319673 w 1677099"/>
                <a:gd name="connsiteY55" fmla="*/ 445652 h 771623"/>
                <a:gd name="connsiteX56" fmla="*/ 340932 w 1677099"/>
                <a:gd name="connsiteY56" fmla="*/ 423606 h 771623"/>
                <a:gd name="connsiteX57" fmla="*/ 340932 w 1677099"/>
                <a:gd name="connsiteY57" fmla="*/ 295264 h 771623"/>
                <a:gd name="connsiteX58" fmla="*/ 319673 w 1677099"/>
                <a:gd name="connsiteY58" fmla="*/ 273218 h 771623"/>
                <a:gd name="connsiteX59" fmla="*/ 248809 w 1677099"/>
                <a:gd name="connsiteY59" fmla="*/ 272431 h 771623"/>
                <a:gd name="connsiteX60" fmla="*/ 478721 w 1677099"/>
                <a:gd name="connsiteY60" fmla="*/ 359829 h 771623"/>
                <a:gd name="connsiteX61" fmla="*/ 478721 w 1677099"/>
                <a:gd name="connsiteY61" fmla="*/ 291327 h 771623"/>
                <a:gd name="connsiteX62" fmla="*/ 460612 w 1677099"/>
                <a:gd name="connsiteY62" fmla="*/ 272431 h 771623"/>
                <a:gd name="connsiteX63" fmla="*/ 397622 w 1677099"/>
                <a:gd name="connsiteY63" fmla="*/ 272431 h 771623"/>
                <a:gd name="connsiteX64" fmla="*/ 379513 w 1677099"/>
                <a:gd name="connsiteY64" fmla="*/ 291327 h 771623"/>
                <a:gd name="connsiteX65" fmla="*/ 379513 w 1677099"/>
                <a:gd name="connsiteY65" fmla="*/ 425180 h 771623"/>
                <a:gd name="connsiteX66" fmla="*/ 398410 w 1677099"/>
                <a:gd name="connsiteY66" fmla="*/ 445652 h 771623"/>
                <a:gd name="connsiteX67" fmla="*/ 459825 w 1677099"/>
                <a:gd name="connsiteY67" fmla="*/ 445652 h 771623"/>
                <a:gd name="connsiteX68" fmla="*/ 478721 w 1677099"/>
                <a:gd name="connsiteY68" fmla="*/ 425180 h 771623"/>
                <a:gd name="connsiteX69" fmla="*/ 478721 w 1677099"/>
                <a:gd name="connsiteY69" fmla="*/ 359829 h 771623"/>
                <a:gd name="connsiteX70" fmla="*/ 123617 w 1677099"/>
                <a:gd name="connsiteY70" fmla="*/ 272431 h 771623"/>
                <a:gd name="connsiteX71" fmla="*/ 118106 w 1677099"/>
                <a:gd name="connsiteY71" fmla="*/ 277155 h 771623"/>
                <a:gd name="connsiteX72" fmla="*/ 60627 w 1677099"/>
                <a:gd name="connsiteY72" fmla="*/ 432267 h 771623"/>
                <a:gd name="connsiteX73" fmla="*/ 71651 w 1677099"/>
                <a:gd name="connsiteY73" fmla="*/ 446439 h 771623"/>
                <a:gd name="connsiteX74" fmla="*/ 107870 w 1677099"/>
                <a:gd name="connsiteY74" fmla="*/ 446439 h 771623"/>
                <a:gd name="connsiteX75" fmla="*/ 125979 w 1677099"/>
                <a:gd name="connsiteY75" fmla="*/ 429117 h 771623"/>
                <a:gd name="connsiteX76" fmla="*/ 126767 w 1677099"/>
                <a:gd name="connsiteY76" fmla="*/ 277155 h 771623"/>
                <a:gd name="connsiteX77" fmla="*/ 123617 w 1677099"/>
                <a:gd name="connsiteY77" fmla="*/ 272431 h 7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677099" h="771623">
                  <a:moveTo>
                    <a:pt x="1153498" y="762963"/>
                  </a:moveTo>
                  <a:cubicBezTo>
                    <a:pt x="1148774" y="763750"/>
                    <a:pt x="1143262" y="766112"/>
                    <a:pt x="1137751" y="766112"/>
                  </a:cubicBezTo>
                  <a:cubicBezTo>
                    <a:pt x="1084997" y="766112"/>
                    <a:pt x="1032243" y="766112"/>
                    <a:pt x="980277" y="766112"/>
                  </a:cubicBezTo>
                  <a:cubicBezTo>
                    <a:pt x="823590" y="766112"/>
                    <a:pt x="666116" y="766112"/>
                    <a:pt x="509429" y="766112"/>
                  </a:cubicBezTo>
                  <a:cubicBezTo>
                    <a:pt x="500768" y="766112"/>
                    <a:pt x="492894" y="766112"/>
                    <a:pt x="481871" y="766112"/>
                  </a:cubicBezTo>
                  <a:cubicBezTo>
                    <a:pt x="477934" y="707847"/>
                    <a:pt x="454313" y="659817"/>
                    <a:pt x="404709" y="627535"/>
                  </a:cubicBezTo>
                  <a:cubicBezTo>
                    <a:pt x="372426" y="606276"/>
                    <a:pt x="336207" y="597615"/>
                    <a:pt x="297626" y="602339"/>
                  </a:cubicBezTo>
                  <a:cubicBezTo>
                    <a:pt x="214952" y="612575"/>
                    <a:pt x="153537" y="679501"/>
                    <a:pt x="151175" y="764537"/>
                  </a:cubicBezTo>
                  <a:cubicBezTo>
                    <a:pt x="109445" y="764537"/>
                    <a:pt x="67714" y="764537"/>
                    <a:pt x="23621" y="764537"/>
                  </a:cubicBezTo>
                  <a:cubicBezTo>
                    <a:pt x="23621" y="750365"/>
                    <a:pt x="23621" y="736192"/>
                    <a:pt x="23621" y="722019"/>
                  </a:cubicBezTo>
                  <a:cubicBezTo>
                    <a:pt x="23621" y="701548"/>
                    <a:pt x="22834" y="700760"/>
                    <a:pt x="1575" y="699186"/>
                  </a:cubicBezTo>
                  <a:cubicBezTo>
                    <a:pt x="787" y="696036"/>
                    <a:pt x="0" y="692886"/>
                    <a:pt x="0" y="688950"/>
                  </a:cubicBezTo>
                  <a:cubicBezTo>
                    <a:pt x="0" y="622811"/>
                    <a:pt x="0" y="555884"/>
                    <a:pt x="0" y="489745"/>
                  </a:cubicBezTo>
                  <a:cubicBezTo>
                    <a:pt x="0" y="470848"/>
                    <a:pt x="3937" y="454313"/>
                    <a:pt x="25196" y="445652"/>
                  </a:cubicBezTo>
                  <a:cubicBezTo>
                    <a:pt x="29920" y="444077"/>
                    <a:pt x="33857" y="436204"/>
                    <a:pt x="35432" y="430692"/>
                  </a:cubicBezTo>
                  <a:cubicBezTo>
                    <a:pt x="55116" y="378726"/>
                    <a:pt x="75588" y="327547"/>
                    <a:pt x="94485" y="275580"/>
                  </a:cubicBezTo>
                  <a:cubicBezTo>
                    <a:pt x="99209" y="262195"/>
                    <a:pt x="106295" y="256683"/>
                    <a:pt x="121255" y="257470"/>
                  </a:cubicBezTo>
                  <a:cubicBezTo>
                    <a:pt x="251171" y="258258"/>
                    <a:pt x="381087" y="257470"/>
                    <a:pt x="511004" y="257470"/>
                  </a:cubicBezTo>
                  <a:cubicBezTo>
                    <a:pt x="534625" y="257470"/>
                    <a:pt x="536987" y="259832"/>
                    <a:pt x="536987" y="283454"/>
                  </a:cubicBezTo>
                  <a:cubicBezTo>
                    <a:pt x="536987" y="417307"/>
                    <a:pt x="536987" y="551947"/>
                    <a:pt x="536987" y="685800"/>
                  </a:cubicBezTo>
                  <a:cubicBezTo>
                    <a:pt x="536987" y="708634"/>
                    <a:pt x="538562" y="710209"/>
                    <a:pt x="561395" y="710209"/>
                  </a:cubicBezTo>
                  <a:cubicBezTo>
                    <a:pt x="753514" y="710209"/>
                    <a:pt x="945633" y="710209"/>
                    <a:pt x="1137751" y="710209"/>
                  </a:cubicBezTo>
                  <a:cubicBezTo>
                    <a:pt x="1146412" y="710209"/>
                    <a:pt x="1155860" y="710209"/>
                    <a:pt x="1165309" y="710209"/>
                  </a:cubicBezTo>
                  <a:cubicBezTo>
                    <a:pt x="1169246" y="700760"/>
                    <a:pt x="1173183" y="691312"/>
                    <a:pt x="1177120" y="681863"/>
                  </a:cubicBezTo>
                  <a:cubicBezTo>
                    <a:pt x="1008622" y="681863"/>
                    <a:pt x="840912" y="681863"/>
                    <a:pt x="673202" y="681863"/>
                  </a:cubicBezTo>
                  <a:cubicBezTo>
                    <a:pt x="620448" y="681863"/>
                    <a:pt x="591316" y="652731"/>
                    <a:pt x="591316" y="599977"/>
                  </a:cubicBezTo>
                  <a:cubicBezTo>
                    <a:pt x="591316" y="427543"/>
                    <a:pt x="591316" y="255896"/>
                    <a:pt x="591316" y="83462"/>
                  </a:cubicBezTo>
                  <a:cubicBezTo>
                    <a:pt x="591316" y="77950"/>
                    <a:pt x="591316" y="72438"/>
                    <a:pt x="591316" y="66927"/>
                  </a:cubicBezTo>
                  <a:cubicBezTo>
                    <a:pt x="594465" y="18897"/>
                    <a:pt x="614149" y="0"/>
                    <a:pt x="662179" y="0"/>
                  </a:cubicBezTo>
                  <a:cubicBezTo>
                    <a:pt x="979489" y="788"/>
                    <a:pt x="1296800" y="2362"/>
                    <a:pt x="1613323" y="3937"/>
                  </a:cubicBezTo>
                  <a:cubicBezTo>
                    <a:pt x="1653479" y="3937"/>
                    <a:pt x="1681037" y="30708"/>
                    <a:pt x="1681037" y="70863"/>
                  </a:cubicBezTo>
                  <a:cubicBezTo>
                    <a:pt x="1681037" y="251959"/>
                    <a:pt x="1681037" y="433054"/>
                    <a:pt x="1681037" y="614937"/>
                  </a:cubicBezTo>
                  <a:cubicBezTo>
                    <a:pt x="1681037" y="654305"/>
                    <a:pt x="1653479" y="681863"/>
                    <a:pt x="1614110" y="681863"/>
                  </a:cubicBezTo>
                  <a:cubicBezTo>
                    <a:pt x="1578678" y="682651"/>
                    <a:pt x="1542460" y="681863"/>
                    <a:pt x="1507028" y="682651"/>
                  </a:cubicBezTo>
                  <a:cubicBezTo>
                    <a:pt x="1506240" y="682651"/>
                    <a:pt x="1506240" y="682651"/>
                    <a:pt x="1503091" y="683438"/>
                  </a:cubicBezTo>
                  <a:cubicBezTo>
                    <a:pt x="1507028" y="694461"/>
                    <a:pt x="1510965" y="705485"/>
                    <a:pt x="1515689" y="716507"/>
                  </a:cubicBezTo>
                  <a:cubicBezTo>
                    <a:pt x="1516476" y="715720"/>
                    <a:pt x="1517264" y="714933"/>
                    <a:pt x="1518051" y="714933"/>
                  </a:cubicBezTo>
                  <a:cubicBezTo>
                    <a:pt x="1530649" y="707059"/>
                    <a:pt x="1582615" y="708634"/>
                    <a:pt x="1591277" y="718870"/>
                  </a:cubicBezTo>
                  <a:cubicBezTo>
                    <a:pt x="1596788" y="725169"/>
                    <a:pt x="1602300" y="737767"/>
                    <a:pt x="1599938" y="744065"/>
                  </a:cubicBezTo>
                  <a:cubicBezTo>
                    <a:pt x="1596001" y="752727"/>
                    <a:pt x="1585765" y="762963"/>
                    <a:pt x="1576316" y="765325"/>
                  </a:cubicBezTo>
                  <a:cubicBezTo>
                    <a:pt x="1560569" y="768474"/>
                    <a:pt x="1544034" y="766112"/>
                    <a:pt x="1526712" y="766112"/>
                  </a:cubicBezTo>
                  <a:cubicBezTo>
                    <a:pt x="1525925" y="760601"/>
                    <a:pt x="1525137" y="755876"/>
                    <a:pt x="1524350" y="750365"/>
                  </a:cubicBezTo>
                  <a:cubicBezTo>
                    <a:pt x="1523563" y="751152"/>
                    <a:pt x="1522775" y="751939"/>
                    <a:pt x="1522775" y="751939"/>
                  </a:cubicBezTo>
                  <a:cubicBezTo>
                    <a:pt x="1522775" y="755876"/>
                    <a:pt x="1523563" y="759813"/>
                    <a:pt x="1521988" y="762963"/>
                  </a:cubicBezTo>
                  <a:cubicBezTo>
                    <a:pt x="1518838" y="768474"/>
                    <a:pt x="1514902" y="773198"/>
                    <a:pt x="1510965" y="778710"/>
                  </a:cubicBezTo>
                  <a:cubicBezTo>
                    <a:pt x="1507028" y="773198"/>
                    <a:pt x="1500729" y="767687"/>
                    <a:pt x="1500729" y="762963"/>
                  </a:cubicBezTo>
                  <a:cubicBezTo>
                    <a:pt x="1499154" y="679501"/>
                    <a:pt x="1426716" y="605488"/>
                    <a:pt x="1336168" y="607063"/>
                  </a:cubicBezTo>
                  <a:cubicBezTo>
                    <a:pt x="1253494" y="608638"/>
                    <a:pt x="1181844" y="676352"/>
                    <a:pt x="1177120" y="760601"/>
                  </a:cubicBezTo>
                  <a:cubicBezTo>
                    <a:pt x="1176332" y="769261"/>
                    <a:pt x="1177907" y="780285"/>
                    <a:pt x="1166096" y="778710"/>
                  </a:cubicBezTo>
                  <a:cubicBezTo>
                    <a:pt x="1162160" y="777135"/>
                    <a:pt x="1157435" y="767687"/>
                    <a:pt x="1153498" y="762963"/>
                  </a:cubicBezTo>
                  <a:close/>
                  <a:moveTo>
                    <a:pt x="248809" y="272431"/>
                  </a:moveTo>
                  <a:cubicBezTo>
                    <a:pt x="224401" y="272431"/>
                    <a:pt x="200780" y="272431"/>
                    <a:pt x="176371" y="272431"/>
                  </a:cubicBezTo>
                  <a:cubicBezTo>
                    <a:pt x="162198" y="272431"/>
                    <a:pt x="155899" y="278729"/>
                    <a:pt x="155899" y="293690"/>
                  </a:cubicBezTo>
                  <a:cubicBezTo>
                    <a:pt x="155899" y="336995"/>
                    <a:pt x="155899" y="380301"/>
                    <a:pt x="155899" y="424393"/>
                  </a:cubicBezTo>
                  <a:cubicBezTo>
                    <a:pt x="155899" y="439353"/>
                    <a:pt x="162986" y="445652"/>
                    <a:pt x="176371" y="445652"/>
                  </a:cubicBezTo>
                  <a:cubicBezTo>
                    <a:pt x="224401" y="445652"/>
                    <a:pt x="271643" y="445652"/>
                    <a:pt x="319673" y="445652"/>
                  </a:cubicBezTo>
                  <a:cubicBezTo>
                    <a:pt x="334633" y="445652"/>
                    <a:pt x="341719" y="438566"/>
                    <a:pt x="340932" y="423606"/>
                  </a:cubicBezTo>
                  <a:cubicBezTo>
                    <a:pt x="340144" y="381088"/>
                    <a:pt x="340932" y="337782"/>
                    <a:pt x="340932" y="295264"/>
                  </a:cubicBezTo>
                  <a:cubicBezTo>
                    <a:pt x="340932" y="280304"/>
                    <a:pt x="334633" y="273218"/>
                    <a:pt x="319673" y="273218"/>
                  </a:cubicBezTo>
                  <a:cubicBezTo>
                    <a:pt x="296052" y="273218"/>
                    <a:pt x="272430" y="272431"/>
                    <a:pt x="248809" y="272431"/>
                  </a:cubicBezTo>
                  <a:close/>
                  <a:moveTo>
                    <a:pt x="478721" y="359829"/>
                  </a:moveTo>
                  <a:cubicBezTo>
                    <a:pt x="478721" y="336995"/>
                    <a:pt x="478721" y="314161"/>
                    <a:pt x="478721" y="291327"/>
                  </a:cubicBezTo>
                  <a:cubicBezTo>
                    <a:pt x="478721" y="278729"/>
                    <a:pt x="473997" y="272431"/>
                    <a:pt x="460612" y="272431"/>
                  </a:cubicBezTo>
                  <a:cubicBezTo>
                    <a:pt x="439353" y="273218"/>
                    <a:pt x="418094" y="273218"/>
                    <a:pt x="397622" y="272431"/>
                  </a:cubicBezTo>
                  <a:cubicBezTo>
                    <a:pt x="384237" y="272431"/>
                    <a:pt x="379513" y="278729"/>
                    <a:pt x="379513" y="291327"/>
                  </a:cubicBezTo>
                  <a:cubicBezTo>
                    <a:pt x="379513" y="336207"/>
                    <a:pt x="379513" y="380301"/>
                    <a:pt x="379513" y="425180"/>
                  </a:cubicBezTo>
                  <a:cubicBezTo>
                    <a:pt x="379513" y="438566"/>
                    <a:pt x="385024" y="445652"/>
                    <a:pt x="398410" y="445652"/>
                  </a:cubicBezTo>
                  <a:cubicBezTo>
                    <a:pt x="418881" y="445652"/>
                    <a:pt x="439353" y="445652"/>
                    <a:pt x="459825" y="445652"/>
                  </a:cubicBezTo>
                  <a:cubicBezTo>
                    <a:pt x="473210" y="445652"/>
                    <a:pt x="479509" y="439353"/>
                    <a:pt x="478721" y="425180"/>
                  </a:cubicBezTo>
                  <a:cubicBezTo>
                    <a:pt x="478721" y="403922"/>
                    <a:pt x="478721" y="381875"/>
                    <a:pt x="478721" y="359829"/>
                  </a:cubicBezTo>
                  <a:close/>
                  <a:moveTo>
                    <a:pt x="123617" y="272431"/>
                  </a:moveTo>
                  <a:cubicBezTo>
                    <a:pt x="121255" y="274005"/>
                    <a:pt x="118893" y="275580"/>
                    <a:pt x="118106" y="277155"/>
                  </a:cubicBezTo>
                  <a:cubicBezTo>
                    <a:pt x="99209" y="329121"/>
                    <a:pt x="79525" y="380301"/>
                    <a:pt x="60627" y="432267"/>
                  </a:cubicBezTo>
                  <a:cubicBezTo>
                    <a:pt x="56691" y="442503"/>
                    <a:pt x="61415" y="446439"/>
                    <a:pt x="71651" y="446439"/>
                  </a:cubicBezTo>
                  <a:cubicBezTo>
                    <a:pt x="83461" y="446439"/>
                    <a:pt x="96059" y="445652"/>
                    <a:pt x="107870" y="446439"/>
                  </a:cubicBezTo>
                  <a:cubicBezTo>
                    <a:pt x="120468" y="447227"/>
                    <a:pt x="125979" y="440928"/>
                    <a:pt x="125979" y="429117"/>
                  </a:cubicBezTo>
                  <a:cubicBezTo>
                    <a:pt x="125979" y="378726"/>
                    <a:pt x="125979" y="328334"/>
                    <a:pt x="126767" y="277155"/>
                  </a:cubicBezTo>
                  <a:cubicBezTo>
                    <a:pt x="125979" y="276367"/>
                    <a:pt x="124405" y="274793"/>
                    <a:pt x="123617" y="272431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4C2C12D-3AE3-4DAE-B055-A99D74D4E6AA}"/>
                </a:ext>
              </a:extLst>
            </p:cNvPr>
            <p:cNvSpPr/>
            <p:nvPr/>
          </p:nvSpPr>
          <p:spPr>
            <a:xfrm>
              <a:off x="2968574" y="4560258"/>
              <a:ext cx="307075" cy="307075"/>
            </a:xfrm>
            <a:custGeom>
              <a:avLst/>
              <a:gdLst>
                <a:gd name="connsiteX0" fmla="*/ 311012 w 307074"/>
                <a:gd name="connsiteY0" fmla="*/ 156687 h 307074"/>
                <a:gd name="connsiteX1" fmla="*/ 155112 w 307074"/>
                <a:gd name="connsiteY1" fmla="*/ 311011 h 307074"/>
                <a:gd name="connsiteX2" fmla="*/ 0 w 307074"/>
                <a:gd name="connsiteY2" fmla="*/ 155112 h 307074"/>
                <a:gd name="connsiteX3" fmla="*/ 157474 w 307074"/>
                <a:gd name="connsiteY3" fmla="*/ 0 h 307074"/>
                <a:gd name="connsiteX4" fmla="*/ 311012 w 307074"/>
                <a:gd name="connsiteY4" fmla="*/ 156687 h 307074"/>
                <a:gd name="connsiteX5" fmla="*/ 158262 w 307074"/>
                <a:gd name="connsiteY5" fmla="*/ 79524 h 307074"/>
                <a:gd name="connsiteX6" fmla="*/ 78737 w 307074"/>
                <a:gd name="connsiteY6" fmla="*/ 154324 h 307074"/>
                <a:gd name="connsiteX7" fmla="*/ 153537 w 307074"/>
                <a:gd name="connsiteY7" fmla="*/ 232274 h 307074"/>
                <a:gd name="connsiteX8" fmla="*/ 232274 w 307074"/>
                <a:gd name="connsiteY8" fmla="*/ 156687 h 307074"/>
                <a:gd name="connsiteX9" fmla="*/ 158262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6687"/>
                  </a:moveTo>
                  <a:cubicBezTo>
                    <a:pt x="310224" y="242510"/>
                    <a:pt x="240148" y="311799"/>
                    <a:pt x="155112" y="311011"/>
                  </a:cubicBezTo>
                  <a:cubicBezTo>
                    <a:pt x="69289" y="310224"/>
                    <a:pt x="0" y="240935"/>
                    <a:pt x="0" y="155112"/>
                  </a:cubicBezTo>
                  <a:cubicBezTo>
                    <a:pt x="0" y="68501"/>
                    <a:pt x="70076" y="0"/>
                    <a:pt x="157474" y="0"/>
                  </a:cubicBezTo>
                  <a:cubicBezTo>
                    <a:pt x="244085" y="787"/>
                    <a:pt x="311799" y="70076"/>
                    <a:pt x="311012" y="156687"/>
                  </a:cubicBezTo>
                  <a:close/>
                  <a:moveTo>
                    <a:pt x="158262" y="79524"/>
                  </a:moveTo>
                  <a:cubicBezTo>
                    <a:pt x="115744" y="77949"/>
                    <a:pt x="80312" y="111806"/>
                    <a:pt x="78737" y="154324"/>
                  </a:cubicBezTo>
                  <a:cubicBezTo>
                    <a:pt x="77950" y="195268"/>
                    <a:pt x="111807" y="230700"/>
                    <a:pt x="153537" y="232274"/>
                  </a:cubicBezTo>
                  <a:cubicBezTo>
                    <a:pt x="195268" y="233849"/>
                    <a:pt x="231487" y="199205"/>
                    <a:pt x="232274" y="156687"/>
                  </a:cubicBezTo>
                  <a:cubicBezTo>
                    <a:pt x="233849" y="115743"/>
                    <a:pt x="200780" y="81099"/>
                    <a:pt x="158262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2725A62-09E2-4F8D-8B3F-7941E9D7A2BA}"/>
                </a:ext>
              </a:extLst>
            </p:cNvPr>
            <p:cNvSpPr/>
            <p:nvPr/>
          </p:nvSpPr>
          <p:spPr>
            <a:xfrm>
              <a:off x="3992917" y="4561039"/>
              <a:ext cx="307075" cy="307075"/>
            </a:xfrm>
            <a:custGeom>
              <a:avLst/>
              <a:gdLst>
                <a:gd name="connsiteX0" fmla="*/ 27 w 307074"/>
                <a:gd name="connsiteY0" fmla="*/ 153544 h 307074"/>
                <a:gd name="connsiteX1" fmla="*/ 157501 w 307074"/>
                <a:gd name="connsiteY1" fmla="*/ 7 h 307074"/>
                <a:gd name="connsiteX2" fmla="*/ 311038 w 307074"/>
                <a:gd name="connsiteY2" fmla="*/ 156694 h 307074"/>
                <a:gd name="connsiteX3" fmla="*/ 153564 w 307074"/>
                <a:gd name="connsiteY3" fmla="*/ 310231 h 307074"/>
                <a:gd name="connsiteX4" fmla="*/ 27 w 307074"/>
                <a:gd name="connsiteY4" fmla="*/ 153544 h 307074"/>
                <a:gd name="connsiteX5" fmla="*/ 77976 w 307074"/>
                <a:gd name="connsiteY5" fmla="*/ 153544 h 307074"/>
                <a:gd name="connsiteX6" fmla="*/ 152777 w 307074"/>
                <a:gd name="connsiteY6" fmla="*/ 231494 h 307074"/>
                <a:gd name="connsiteX7" fmla="*/ 231514 w 307074"/>
                <a:gd name="connsiteY7" fmla="*/ 155119 h 307074"/>
                <a:gd name="connsiteX8" fmla="*/ 154351 w 307074"/>
                <a:gd name="connsiteY8" fmla="*/ 77957 h 307074"/>
                <a:gd name="connsiteX9" fmla="*/ 77976 w 307074"/>
                <a:gd name="connsiteY9" fmla="*/ 15354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27" y="153544"/>
                  </a:moveTo>
                  <a:cubicBezTo>
                    <a:pt x="814" y="66146"/>
                    <a:pt x="69315" y="-780"/>
                    <a:pt x="157501" y="7"/>
                  </a:cubicBezTo>
                  <a:cubicBezTo>
                    <a:pt x="243324" y="794"/>
                    <a:pt x="311826" y="71657"/>
                    <a:pt x="311038" y="156694"/>
                  </a:cubicBezTo>
                  <a:cubicBezTo>
                    <a:pt x="309463" y="242517"/>
                    <a:pt x="239387" y="311806"/>
                    <a:pt x="153564" y="310231"/>
                  </a:cubicBezTo>
                  <a:cubicBezTo>
                    <a:pt x="66953" y="308656"/>
                    <a:pt x="-1548" y="239368"/>
                    <a:pt x="27" y="153544"/>
                  </a:cubicBezTo>
                  <a:close/>
                  <a:moveTo>
                    <a:pt x="77976" y="153544"/>
                  </a:moveTo>
                  <a:cubicBezTo>
                    <a:pt x="77189" y="195275"/>
                    <a:pt x="111046" y="229919"/>
                    <a:pt x="152777" y="231494"/>
                  </a:cubicBezTo>
                  <a:cubicBezTo>
                    <a:pt x="194507" y="233068"/>
                    <a:pt x="230726" y="197637"/>
                    <a:pt x="231514" y="155119"/>
                  </a:cubicBezTo>
                  <a:cubicBezTo>
                    <a:pt x="232301" y="113388"/>
                    <a:pt x="196869" y="77957"/>
                    <a:pt x="154351" y="77957"/>
                  </a:cubicBezTo>
                  <a:cubicBezTo>
                    <a:pt x="113408" y="77957"/>
                    <a:pt x="78764" y="111814"/>
                    <a:pt x="77976" y="15354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AC11B52-6D5E-4014-AD45-CC1B52B2AD5B}"/>
                </a:ext>
              </a:extLst>
            </p:cNvPr>
            <p:cNvSpPr/>
            <p:nvPr/>
          </p:nvSpPr>
          <p:spPr>
            <a:xfrm>
              <a:off x="2801651" y="4655530"/>
              <a:ext cx="23621" cy="55116"/>
            </a:xfrm>
            <a:custGeom>
              <a:avLst/>
              <a:gdLst>
                <a:gd name="connsiteX0" fmla="*/ 23621 w 23621"/>
                <a:gd name="connsiteY0" fmla="*/ 60628 h 55115"/>
                <a:gd name="connsiteX1" fmla="*/ 0 w 23621"/>
                <a:gd name="connsiteY1" fmla="*/ 60628 h 55115"/>
                <a:gd name="connsiteX2" fmla="*/ 0 w 23621"/>
                <a:gd name="connsiteY2" fmla="*/ 0 h 55115"/>
                <a:gd name="connsiteX3" fmla="*/ 23621 w 23621"/>
                <a:gd name="connsiteY3" fmla="*/ 0 h 55115"/>
                <a:gd name="connsiteX4" fmla="*/ 23621 w 23621"/>
                <a:gd name="connsiteY4" fmla="*/ 606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" h="55115">
                  <a:moveTo>
                    <a:pt x="23621" y="60628"/>
                  </a:moveTo>
                  <a:cubicBezTo>
                    <a:pt x="14960" y="60628"/>
                    <a:pt x="7874" y="60628"/>
                    <a:pt x="0" y="60628"/>
                  </a:cubicBezTo>
                  <a:cubicBezTo>
                    <a:pt x="0" y="40156"/>
                    <a:pt x="0" y="20471"/>
                    <a:pt x="0" y="0"/>
                  </a:cubicBezTo>
                  <a:cubicBezTo>
                    <a:pt x="7874" y="0"/>
                    <a:pt x="14960" y="0"/>
                    <a:pt x="23621" y="0"/>
                  </a:cubicBezTo>
                  <a:cubicBezTo>
                    <a:pt x="23621" y="20471"/>
                    <a:pt x="23621" y="40156"/>
                    <a:pt x="23621" y="606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6" name="TextBox 165">
            <a:extLst>
              <a:ext uri="{FF2B5EF4-FFF2-40B4-BE49-F238E27FC236}">
                <a16:creationId xmlns:a16="http://schemas.microsoft.com/office/drawing/2014/main" id="{62F293E1-F259-46F5-8B92-DA607B464C71}"/>
              </a:ext>
            </a:extLst>
          </p:cNvPr>
          <p:cNvSpPr txBox="1"/>
          <p:nvPr/>
        </p:nvSpPr>
        <p:spPr>
          <a:xfrm>
            <a:off x="5648068" y="4309768"/>
            <a:ext cx="14005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</a:rPr>
              <a:t>48.6</a:t>
            </a:r>
            <a:r>
              <a:rPr lang="en-US" altLang="ko-KR" sz="1400" b="1" dirty="0">
                <a:solidFill>
                  <a:schemeClr val="bg1"/>
                </a:solidFill>
              </a:rPr>
              <a:t>%</a:t>
            </a:r>
            <a:endParaRPr lang="ko-KR" altLang="en-US" sz="1400" b="1" dirty="0">
              <a:solidFill>
                <a:schemeClr val="bg1"/>
              </a:solidFill>
            </a:endParaRPr>
          </a:p>
        </p:txBody>
      </p:sp>
      <p:grpSp>
        <p:nvGrpSpPr>
          <p:cNvPr id="167" name="그룹 13">
            <a:extLst>
              <a:ext uri="{FF2B5EF4-FFF2-40B4-BE49-F238E27FC236}">
                <a16:creationId xmlns:a16="http://schemas.microsoft.com/office/drawing/2014/main" id="{867D9ED3-748D-470C-B91A-F5E78BECCB6A}"/>
              </a:ext>
            </a:extLst>
          </p:cNvPr>
          <p:cNvGrpSpPr/>
          <p:nvPr/>
        </p:nvGrpSpPr>
        <p:grpSpPr>
          <a:xfrm>
            <a:off x="800793" y="4925956"/>
            <a:ext cx="4070261" cy="1106860"/>
            <a:chOff x="880173" y="3812940"/>
            <a:chExt cx="2340000" cy="1106860"/>
          </a:xfrm>
        </p:grpSpPr>
        <p:sp>
          <p:nvSpPr>
            <p:cNvPr id="168" name="TextBox 167">
              <a:extLst>
                <a:ext uri="{FF2B5EF4-FFF2-40B4-BE49-F238E27FC236}">
                  <a16:creationId xmlns:a16="http://schemas.microsoft.com/office/drawing/2014/main" id="{52A75F71-5F0D-4A71-B501-EF0C17DCCD4C}"/>
                </a:ext>
              </a:extLst>
            </p:cNvPr>
            <p:cNvSpPr txBox="1"/>
            <p:nvPr/>
          </p:nvSpPr>
          <p:spPr>
            <a:xfrm>
              <a:off x="880173" y="3812940"/>
              <a:ext cx="23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E675EB6E-2755-4815-935A-1D9334C6D1BB}"/>
                </a:ext>
              </a:extLst>
            </p:cNvPr>
            <p:cNvSpPr txBox="1"/>
            <p:nvPr/>
          </p:nvSpPr>
          <p:spPr>
            <a:xfrm>
              <a:off x="880173" y="4088803"/>
              <a:ext cx="23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891C3A2A-11D9-45CA-920E-3CA21DD3110D}"/>
              </a:ext>
            </a:extLst>
          </p:cNvPr>
          <p:cNvSpPr txBox="1"/>
          <p:nvPr/>
        </p:nvSpPr>
        <p:spPr>
          <a:xfrm>
            <a:off x="9555897" y="1839406"/>
            <a:ext cx="212870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accent1"/>
                </a:solidFill>
              </a:rPr>
              <a:t>48.6%</a:t>
            </a:r>
            <a:endParaRPr lang="ko-KR" altLang="en-US" sz="4800" b="1" dirty="0">
              <a:solidFill>
                <a:schemeClr val="accent1"/>
              </a:solidFill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F17ED6B9-F007-40CB-9BC0-CA640533A4B6}"/>
              </a:ext>
            </a:extLst>
          </p:cNvPr>
          <p:cNvSpPr txBox="1"/>
          <p:nvPr/>
        </p:nvSpPr>
        <p:spPr>
          <a:xfrm>
            <a:off x="9759229" y="1375946"/>
            <a:ext cx="19253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Add Contents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72" name="그룹 13">
            <a:extLst>
              <a:ext uri="{FF2B5EF4-FFF2-40B4-BE49-F238E27FC236}">
                <a16:creationId xmlns:a16="http://schemas.microsoft.com/office/drawing/2014/main" id="{3E637EE0-C1E9-4225-B288-6A39AC264F58}"/>
              </a:ext>
            </a:extLst>
          </p:cNvPr>
          <p:cNvGrpSpPr/>
          <p:nvPr/>
        </p:nvGrpSpPr>
        <p:grpSpPr>
          <a:xfrm>
            <a:off x="7614338" y="2764531"/>
            <a:ext cx="4070261" cy="1106860"/>
            <a:chOff x="880173" y="3812940"/>
            <a:chExt cx="2340000" cy="1106860"/>
          </a:xfrm>
        </p:grpSpPr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DB08D114-17A3-48D0-81BD-B6195D58C157}"/>
                </a:ext>
              </a:extLst>
            </p:cNvPr>
            <p:cNvSpPr txBox="1"/>
            <p:nvPr/>
          </p:nvSpPr>
          <p:spPr>
            <a:xfrm>
              <a:off x="880173" y="3812940"/>
              <a:ext cx="234000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7456707E-D0CB-4533-BCF8-2CF6B1DE693D}"/>
                </a:ext>
              </a:extLst>
            </p:cNvPr>
            <p:cNvSpPr txBox="1"/>
            <p:nvPr/>
          </p:nvSpPr>
          <p:spPr>
            <a:xfrm>
              <a:off x="880173" y="4088803"/>
              <a:ext cx="234000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F9AC8184-906E-4F9B-A8D2-FFFAC7C3DB85}"/>
              </a:ext>
            </a:extLst>
          </p:cNvPr>
          <p:cNvSpPr/>
          <p:nvPr/>
        </p:nvSpPr>
        <p:spPr>
          <a:xfrm rot="17436610">
            <a:off x="3862353" y="3042141"/>
            <a:ext cx="622842" cy="442308"/>
          </a:xfrm>
          <a:custGeom>
            <a:avLst/>
            <a:gdLst>
              <a:gd name="connsiteX0" fmla="*/ 1359605 w 2028518"/>
              <a:gd name="connsiteY0" fmla="*/ 1366447 h 1440540"/>
              <a:gd name="connsiteX1" fmla="*/ 1359605 w 2028518"/>
              <a:gd name="connsiteY1" fmla="*/ 1406271 h 1440540"/>
              <a:gd name="connsiteX2" fmla="*/ 1942246 w 2028518"/>
              <a:gd name="connsiteY2" fmla="*/ 1406271 h 1440540"/>
              <a:gd name="connsiteX3" fmla="*/ 1942246 w 2028518"/>
              <a:gd name="connsiteY3" fmla="*/ 1366447 h 1440540"/>
              <a:gd name="connsiteX4" fmla="*/ 1359605 w 2028518"/>
              <a:gd name="connsiteY4" fmla="*/ 1305350 h 1440540"/>
              <a:gd name="connsiteX5" fmla="*/ 1359605 w 2028518"/>
              <a:gd name="connsiteY5" fmla="*/ 1345174 h 1440540"/>
              <a:gd name="connsiteX6" fmla="*/ 1942246 w 2028518"/>
              <a:gd name="connsiteY6" fmla="*/ 1345174 h 1440540"/>
              <a:gd name="connsiteX7" fmla="*/ 1942246 w 2028518"/>
              <a:gd name="connsiteY7" fmla="*/ 1305350 h 1440540"/>
              <a:gd name="connsiteX8" fmla="*/ 1359605 w 2028518"/>
              <a:gd name="connsiteY8" fmla="*/ 1244254 h 1440540"/>
              <a:gd name="connsiteX9" fmla="*/ 1359605 w 2028518"/>
              <a:gd name="connsiteY9" fmla="*/ 1284078 h 1440540"/>
              <a:gd name="connsiteX10" fmla="*/ 1942246 w 2028518"/>
              <a:gd name="connsiteY10" fmla="*/ 1284078 h 1440540"/>
              <a:gd name="connsiteX11" fmla="*/ 1942246 w 2028518"/>
              <a:gd name="connsiteY11" fmla="*/ 1244254 h 1440540"/>
              <a:gd name="connsiteX12" fmla="*/ 1359605 w 2028518"/>
              <a:gd name="connsiteY12" fmla="*/ 1183157 h 1440540"/>
              <a:gd name="connsiteX13" fmla="*/ 1359605 w 2028518"/>
              <a:gd name="connsiteY13" fmla="*/ 1222981 h 1440540"/>
              <a:gd name="connsiteX14" fmla="*/ 1942246 w 2028518"/>
              <a:gd name="connsiteY14" fmla="*/ 1222981 h 1440540"/>
              <a:gd name="connsiteX15" fmla="*/ 1942246 w 2028518"/>
              <a:gd name="connsiteY15" fmla="*/ 1183157 h 1440540"/>
              <a:gd name="connsiteX16" fmla="*/ 1003047 w 2028518"/>
              <a:gd name="connsiteY16" fmla="*/ 821458 h 1440540"/>
              <a:gd name="connsiteX17" fmla="*/ 1003047 w 2028518"/>
              <a:gd name="connsiteY17" fmla="*/ 1439143 h 1440540"/>
              <a:gd name="connsiteX18" fmla="*/ 1259865 w 2028518"/>
              <a:gd name="connsiteY18" fmla="*/ 1439143 h 1440540"/>
              <a:gd name="connsiteX19" fmla="*/ 1259865 w 2028518"/>
              <a:gd name="connsiteY19" fmla="*/ 821458 h 1440540"/>
              <a:gd name="connsiteX20" fmla="*/ 640721 w 2028518"/>
              <a:gd name="connsiteY20" fmla="*/ 818736 h 1440540"/>
              <a:gd name="connsiteX21" fmla="*/ 640721 w 2028518"/>
              <a:gd name="connsiteY21" fmla="*/ 1436421 h 1440540"/>
              <a:gd name="connsiteX22" fmla="*/ 860983 w 2028518"/>
              <a:gd name="connsiteY22" fmla="*/ 1436421 h 1440540"/>
              <a:gd name="connsiteX23" fmla="*/ 860983 w 2028518"/>
              <a:gd name="connsiteY23" fmla="*/ 818736 h 1440540"/>
              <a:gd name="connsiteX24" fmla="*/ 1818380 w 2028518"/>
              <a:gd name="connsiteY24" fmla="*/ 734607 h 1440540"/>
              <a:gd name="connsiteX25" fmla="*/ 1818380 w 2028518"/>
              <a:gd name="connsiteY25" fmla="*/ 807677 h 1440540"/>
              <a:gd name="connsiteX26" fmla="*/ 1916476 w 2028518"/>
              <a:gd name="connsiteY26" fmla="*/ 807677 h 1440540"/>
              <a:gd name="connsiteX27" fmla="*/ 1916476 w 2028518"/>
              <a:gd name="connsiteY27" fmla="*/ 734607 h 1440540"/>
              <a:gd name="connsiteX28" fmla="*/ 1634779 w 2028518"/>
              <a:gd name="connsiteY28" fmla="*/ 734607 h 1440540"/>
              <a:gd name="connsiteX29" fmla="*/ 1634779 w 2028518"/>
              <a:gd name="connsiteY29" fmla="*/ 807677 h 1440540"/>
              <a:gd name="connsiteX30" fmla="*/ 1732875 w 2028518"/>
              <a:gd name="connsiteY30" fmla="*/ 807677 h 1440540"/>
              <a:gd name="connsiteX31" fmla="*/ 1732875 w 2028518"/>
              <a:gd name="connsiteY31" fmla="*/ 734607 h 1440540"/>
              <a:gd name="connsiteX32" fmla="*/ 1451179 w 2028518"/>
              <a:gd name="connsiteY32" fmla="*/ 734607 h 1440540"/>
              <a:gd name="connsiteX33" fmla="*/ 1451179 w 2028518"/>
              <a:gd name="connsiteY33" fmla="*/ 807677 h 1440540"/>
              <a:gd name="connsiteX34" fmla="*/ 1549275 w 2028518"/>
              <a:gd name="connsiteY34" fmla="*/ 807677 h 1440540"/>
              <a:gd name="connsiteX35" fmla="*/ 1549275 w 2028518"/>
              <a:gd name="connsiteY35" fmla="*/ 734607 h 1440540"/>
              <a:gd name="connsiteX36" fmla="*/ 1818380 w 2028518"/>
              <a:gd name="connsiteY36" fmla="*/ 582994 h 1440540"/>
              <a:gd name="connsiteX37" fmla="*/ 1818380 w 2028518"/>
              <a:gd name="connsiteY37" fmla="*/ 656064 h 1440540"/>
              <a:gd name="connsiteX38" fmla="*/ 1916476 w 2028518"/>
              <a:gd name="connsiteY38" fmla="*/ 656064 h 1440540"/>
              <a:gd name="connsiteX39" fmla="*/ 1916476 w 2028518"/>
              <a:gd name="connsiteY39" fmla="*/ 582994 h 1440540"/>
              <a:gd name="connsiteX40" fmla="*/ 1634779 w 2028518"/>
              <a:gd name="connsiteY40" fmla="*/ 582994 h 1440540"/>
              <a:gd name="connsiteX41" fmla="*/ 1634779 w 2028518"/>
              <a:gd name="connsiteY41" fmla="*/ 656064 h 1440540"/>
              <a:gd name="connsiteX42" fmla="*/ 1732875 w 2028518"/>
              <a:gd name="connsiteY42" fmla="*/ 656064 h 1440540"/>
              <a:gd name="connsiteX43" fmla="*/ 1732875 w 2028518"/>
              <a:gd name="connsiteY43" fmla="*/ 582994 h 1440540"/>
              <a:gd name="connsiteX44" fmla="*/ 1451179 w 2028518"/>
              <a:gd name="connsiteY44" fmla="*/ 582994 h 1440540"/>
              <a:gd name="connsiteX45" fmla="*/ 1451179 w 2028518"/>
              <a:gd name="connsiteY45" fmla="*/ 656064 h 1440540"/>
              <a:gd name="connsiteX46" fmla="*/ 1549275 w 2028518"/>
              <a:gd name="connsiteY46" fmla="*/ 656064 h 1440540"/>
              <a:gd name="connsiteX47" fmla="*/ 1549275 w 2028518"/>
              <a:gd name="connsiteY47" fmla="*/ 582994 h 1440540"/>
              <a:gd name="connsiteX48" fmla="*/ 403424 w 2028518"/>
              <a:gd name="connsiteY48" fmla="*/ 499916 h 1440540"/>
              <a:gd name="connsiteX49" fmla="*/ 348620 w 2028518"/>
              <a:gd name="connsiteY49" fmla="*/ 554720 h 1440540"/>
              <a:gd name="connsiteX50" fmla="*/ 348620 w 2028518"/>
              <a:gd name="connsiteY50" fmla="*/ 1438886 h 1440540"/>
              <a:gd name="connsiteX51" fmla="*/ 458227 w 2028518"/>
              <a:gd name="connsiteY51" fmla="*/ 1438886 h 1440540"/>
              <a:gd name="connsiteX52" fmla="*/ 458228 w 2028518"/>
              <a:gd name="connsiteY52" fmla="*/ 554720 h 1440540"/>
              <a:gd name="connsiteX53" fmla="*/ 403424 w 2028518"/>
              <a:gd name="connsiteY53" fmla="*/ 499916 h 1440540"/>
              <a:gd name="connsiteX54" fmla="*/ 169200 w 2028518"/>
              <a:gd name="connsiteY54" fmla="*/ 496212 h 1440540"/>
              <a:gd name="connsiteX55" fmla="*/ 114396 w 2028518"/>
              <a:gd name="connsiteY55" fmla="*/ 551016 h 1440540"/>
              <a:gd name="connsiteX56" fmla="*/ 114396 w 2028518"/>
              <a:gd name="connsiteY56" fmla="*/ 1435182 h 1440540"/>
              <a:gd name="connsiteX57" fmla="*/ 224003 w 2028518"/>
              <a:gd name="connsiteY57" fmla="*/ 1435182 h 1440540"/>
              <a:gd name="connsiteX58" fmla="*/ 224004 w 2028518"/>
              <a:gd name="connsiteY58" fmla="*/ 551016 h 1440540"/>
              <a:gd name="connsiteX59" fmla="*/ 169200 w 2028518"/>
              <a:gd name="connsiteY59" fmla="*/ 496212 h 1440540"/>
              <a:gd name="connsiteX60" fmla="*/ 1818380 w 2028518"/>
              <a:gd name="connsiteY60" fmla="*/ 431380 h 1440540"/>
              <a:gd name="connsiteX61" fmla="*/ 1818380 w 2028518"/>
              <a:gd name="connsiteY61" fmla="*/ 504450 h 1440540"/>
              <a:gd name="connsiteX62" fmla="*/ 1916476 w 2028518"/>
              <a:gd name="connsiteY62" fmla="*/ 504450 h 1440540"/>
              <a:gd name="connsiteX63" fmla="*/ 1916476 w 2028518"/>
              <a:gd name="connsiteY63" fmla="*/ 431380 h 1440540"/>
              <a:gd name="connsiteX64" fmla="*/ 1634779 w 2028518"/>
              <a:gd name="connsiteY64" fmla="*/ 431380 h 1440540"/>
              <a:gd name="connsiteX65" fmla="*/ 1634779 w 2028518"/>
              <a:gd name="connsiteY65" fmla="*/ 504450 h 1440540"/>
              <a:gd name="connsiteX66" fmla="*/ 1732875 w 2028518"/>
              <a:gd name="connsiteY66" fmla="*/ 504450 h 1440540"/>
              <a:gd name="connsiteX67" fmla="*/ 1732875 w 2028518"/>
              <a:gd name="connsiteY67" fmla="*/ 431380 h 1440540"/>
              <a:gd name="connsiteX68" fmla="*/ 1451179 w 2028518"/>
              <a:gd name="connsiteY68" fmla="*/ 431380 h 1440540"/>
              <a:gd name="connsiteX69" fmla="*/ 1451179 w 2028518"/>
              <a:gd name="connsiteY69" fmla="*/ 504450 h 1440540"/>
              <a:gd name="connsiteX70" fmla="*/ 1549275 w 2028518"/>
              <a:gd name="connsiteY70" fmla="*/ 504450 h 1440540"/>
              <a:gd name="connsiteX71" fmla="*/ 1549275 w 2028518"/>
              <a:gd name="connsiteY71" fmla="*/ 431380 h 1440540"/>
              <a:gd name="connsiteX72" fmla="*/ 1254606 w 2028518"/>
              <a:gd name="connsiteY72" fmla="*/ 431380 h 1440540"/>
              <a:gd name="connsiteX73" fmla="*/ 1254606 w 2028518"/>
              <a:gd name="connsiteY73" fmla="*/ 504450 h 1440540"/>
              <a:gd name="connsiteX74" fmla="*/ 1352702 w 2028518"/>
              <a:gd name="connsiteY74" fmla="*/ 504450 h 1440540"/>
              <a:gd name="connsiteX75" fmla="*/ 1352702 w 2028518"/>
              <a:gd name="connsiteY75" fmla="*/ 431380 h 1440540"/>
              <a:gd name="connsiteX76" fmla="*/ 1071005 w 2028518"/>
              <a:gd name="connsiteY76" fmla="*/ 431380 h 1440540"/>
              <a:gd name="connsiteX77" fmla="*/ 1071005 w 2028518"/>
              <a:gd name="connsiteY77" fmla="*/ 504450 h 1440540"/>
              <a:gd name="connsiteX78" fmla="*/ 1169101 w 2028518"/>
              <a:gd name="connsiteY78" fmla="*/ 504450 h 1440540"/>
              <a:gd name="connsiteX79" fmla="*/ 1169101 w 2028518"/>
              <a:gd name="connsiteY79" fmla="*/ 431380 h 1440540"/>
              <a:gd name="connsiteX80" fmla="*/ 887405 w 2028518"/>
              <a:gd name="connsiteY80" fmla="*/ 431380 h 1440540"/>
              <a:gd name="connsiteX81" fmla="*/ 887405 w 2028518"/>
              <a:gd name="connsiteY81" fmla="*/ 504450 h 1440540"/>
              <a:gd name="connsiteX82" fmla="*/ 985501 w 2028518"/>
              <a:gd name="connsiteY82" fmla="*/ 504450 h 1440540"/>
              <a:gd name="connsiteX83" fmla="*/ 985501 w 2028518"/>
              <a:gd name="connsiteY83" fmla="*/ 431380 h 1440540"/>
              <a:gd name="connsiteX84" fmla="*/ 726849 w 2028518"/>
              <a:gd name="connsiteY84" fmla="*/ 431380 h 1440540"/>
              <a:gd name="connsiteX85" fmla="*/ 726849 w 2028518"/>
              <a:gd name="connsiteY85" fmla="*/ 504450 h 1440540"/>
              <a:gd name="connsiteX86" fmla="*/ 824945 w 2028518"/>
              <a:gd name="connsiteY86" fmla="*/ 504450 h 1440540"/>
              <a:gd name="connsiteX87" fmla="*/ 824945 w 2028518"/>
              <a:gd name="connsiteY87" fmla="*/ 431380 h 1440540"/>
              <a:gd name="connsiteX88" fmla="*/ 543248 w 2028518"/>
              <a:gd name="connsiteY88" fmla="*/ 431380 h 1440540"/>
              <a:gd name="connsiteX89" fmla="*/ 543248 w 2028518"/>
              <a:gd name="connsiteY89" fmla="*/ 504450 h 1440540"/>
              <a:gd name="connsiteX90" fmla="*/ 641344 w 2028518"/>
              <a:gd name="connsiteY90" fmla="*/ 504450 h 1440540"/>
              <a:gd name="connsiteX91" fmla="*/ 641344 w 2028518"/>
              <a:gd name="connsiteY91" fmla="*/ 431380 h 1440540"/>
              <a:gd name="connsiteX92" fmla="*/ 525663 w 2028518"/>
              <a:gd name="connsiteY92" fmla="*/ 0 h 1440540"/>
              <a:gd name="connsiteX93" fmla="*/ 525663 w 2028518"/>
              <a:gd name="connsiteY93" fmla="*/ 296929 h 1440540"/>
              <a:gd name="connsiteX94" fmla="*/ 1026614 w 2028518"/>
              <a:gd name="connsiteY94" fmla="*/ 0 h 1440540"/>
              <a:gd name="connsiteX95" fmla="*/ 1026614 w 2028518"/>
              <a:gd name="connsiteY95" fmla="*/ 296930 h 1440540"/>
              <a:gd name="connsiteX96" fmla="*/ 1527566 w 2028518"/>
              <a:gd name="connsiteY96" fmla="*/ 0 h 1440540"/>
              <a:gd name="connsiteX97" fmla="*/ 1527566 w 2028518"/>
              <a:gd name="connsiteY97" fmla="*/ 296930 h 1440540"/>
              <a:gd name="connsiteX98" fmla="*/ 2028518 w 2028518"/>
              <a:gd name="connsiteY98" fmla="*/ 0 h 1440540"/>
              <a:gd name="connsiteX99" fmla="*/ 2028518 w 2028518"/>
              <a:gd name="connsiteY99" fmla="*/ 311577 h 1440540"/>
              <a:gd name="connsiteX100" fmla="*/ 2028518 w 2028518"/>
              <a:gd name="connsiteY100" fmla="*/ 1440540 h 1440540"/>
              <a:gd name="connsiteX101" fmla="*/ 0 w 2028518"/>
              <a:gd name="connsiteY101" fmla="*/ 1440540 h 1440540"/>
              <a:gd name="connsiteX102" fmla="*/ 0 w 2028518"/>
              <a:gd name="connsiteY102" fmla="*/ 311577 h 144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2028518" h="1440540">
                <a:moveTo>
                  <a:pt x="1359605" y="1366447"/>
                </a:moveTo>
                <a:lnTo>
                  <a:pt x="1359605" y="1406271"/>
                </a:lnTo>
                <a:lnTo>
                  <a:pt x="1942246" y="1406271"/>
                </a:lnTo>
                <a:lnTo>
                  <a:pt x="1942246" y="1366447"/>
                </a:lnTo>
                <a:close/>
                <a:moveTo>
                  <a:pt x="1359605" y="1305350"/>
                </a:moveTo>
                <a:lnTo>
                  <a:pt x="1359605" y="1345174"/>
                </a:lnTo>
                <a:lnTo>
                  <a:pt x="1942246" y="1345174"/>
                </a:lnTo>
                <a:lnTo>
                  <a:pt x="1942246" y="1305350"/>
                </a:lnTo>
                <a:close/>
                <a:moveTo>
                  <a:pt x="1359605" y="1244254"/>
                </a:moveTo>
                <a:lnTo>
                  <a:pt x="1359605" y="1284078"/>
                </a:lnTo>
                <a:lnTo>
                  <a:pt x="1942246" y="1284078"/>
                </a:lnTo>
                <a:lnTo>
                  <a:pt x="1942246" y="1244254"/>
                </a:lnTo>
                <a:close/>
                <a:moveTo>
                  <a:pt x="1359605" y="1183157"/>
                </a:moveTo>
                <a:lnTo>
                  <a:pt x="1359605" y="1222981"/>
                </a:lnTo>
                <a:lnTo>
                  <a:pt x="1942246" y="1222981"/>
                </a:lnTo>
                <a:lnTo>
                  <a:pt x="1942246" y="1183157"/>
                </a:lnTo>
                <a:close/>
                <a:moveTo>
                  <a:pt x="1003047" y="821458"/>
                </a:moveTo>
                <a:lnTo>
                  <a:pt x="1003047" y="1439143"/>
                </a:lnTo>
                <a:lnTo>
                  <a:pt x="1259865" y="1439143"/>
                </a:lnTo>
                <a:lnTo>
                  <a:pt x="1259865" y="821458"/>
                </a:lnTo>
                <a:close/>
                <a:moveTo>
                  <a:pt x="640721" y="818736"/>
                </a:moveTo>
                <a:lnTo>
                  <a:pt x="640721" y="1436421"/>
                </a:lnTo>
                <a:lnTo>
                  <a:pt x="860983" y="1436421"/>
                </a:lnTo>
                <a:lnTo>
                  <a:pt x="860983" y="818736"/>
                </a:lnTo>
                <a:close/>
                <a:moveTo>
                  <a:pt x="1818380" y="734607"/>
                </a:moveTo>
                <a:lnTo>
                  <a:pt x="1818380" y="807677"/>
                </a:lnTo>
                <a:lnTo>
                  <a:pt x="1916476" y="807677"/>
                </a:lnTo>
                <a:lnTo>
                  <a:pt x="1916476" y="734607"/>
                </a:lnTo>
                <a:close/>
                <a:moveTo>
                  <a:pt x="1634779" y="734607"/>
                </a:moveTo>
                <a:lnTo>
                  <a:pt x="1634779" y="807677"/>
                </a:lnTo>
                <a:lnTo>
                  <a:pt x="1732875" y="807677"/>
                </a:lnTo>
                <a:lnTo>
                  <a:pt x="1732875" y="734607"/>
                </a:lnTo>
                <a:close/>
                <a:moveTo>
                  <a:pt x="1451179" y="734607"/>
                </a:moveTo>
                <a:lnTo>
                  <a:pt x="1451179" y="807677"/>
                </a:lnTo>
                <a:lnTo>
                  <a:pt x="1549275" y="807677"/>
                </a:lnTo>
                <a:lnTo>
                  <a:pt x="1549275" y="734607"/>
                </a:lnTo>
                <a:close/>
                <a:moveTo>
                  <a:pt x="1818380" y="582994"/>
                </a:moveTo>
                <a:lnTo>
                  <a:pt x="1818380" y="656064"/>
                </a:lnTo>
                <a:lnTo>
                  <a:pt x="1916476" y="656064"/>
                </a:lnTo>
                <a:lnTo>
                  <a:pt x="1916476" y="582994"/>
                </a:lnTo>
                <a:close/>
                <a:moveTo>
                  <a:pt x="1634779" y="582994"/>
                </a:moveTo>
                <a:lnTo>
                  <a:pt x="1634779" y="656064"/>
                </a:lnTo>
                <a:lnTo>
                  <a:pt x="1732875" y="656064"/>
                </a:lnTo>
                <a:lnTo>
                  <a:pt x="1732875" y="582994"/>
                </a:lnTo>
                <a:close/>
                <a:moveTo>
                  <a:pt x="1451179" y="582994"/>
                </a:moveTo>
                <a:lnTo>
                  <a:pt x="1451179" y="656064"/>
                </a:lnTo>
                <a:lnTo>
                  <a:pt x="1549275" y="656064"/>
                </a:lnTo>
                <a:lnTo>
                  <a:pt x="1549275" y="582994"/>
                </a:lnTo>
                <a:close/>
                <a:moveTo>
                  <a:pt x="403424" y="499916"/>
                </a:moveTo>
                <a:cubicBezTo>
                  <a:pt x="373157" y="499916"/>
                  <a:pt x="348620" y="524453"/>
                  <a:pt x="348620" y="554720"/>
                </a:cubicBezTo>
                <a:lnTo>
                  <a:pt x="348620" y="1438886"/>
                </a:lnTo>
                <a:lnTo>
                  <a:pt x="458227" y="1438886"/>
                </a:lnTo>
                <a:cubicBezTo>
                  <a:pt x="458227" y="1144164"/>
                  <a:pt x="458228" y="849442"/>
                  <a:pt x="458228" y="554720"/>
                </a:cubicBezTo>
                <a:cubicBezTo>
                  <a:pt x="458228" y="524453"/>
                  <a:pt x="433691" y="499916"/>
                  <a:pt x="403424" y="499916"/>
                </a:cubicBezTo>
                <a:close/>
                <a:moveTo>
                  <a:pt x="169200" y="496212"/>
                </a:moveTo>
                <a:cubicBezTo>
                  <a:pt x="138933" y="496212"/>
                  <a:pt x="114396" y="520749"/>
                  <a:pt x="114396" y="551016"/>
                </a:cubicBezTo>
                <a:lnTo>
                  <a:pt x="114396" y="1435182"/>
                </a:lnTo>
                <a:lnTo>
                  <a:pt x="224003" y="1435182"/>
                </a:lnTo>
                <a:cubicBezTo>
                  <a:pt x="224003" y="1140460"/>
                  <a:pt x="224004" y="845738"/>
                  <a:pt x="224004" y="551016"/>
                </a:cubicBezTo>
                <a:cubicBezTo>
                  <a:pt x="224004" y="520749"/>
                  <a:pt x="199467" y="496212"/>
                  <a:pt x="169200" y="496212"/>
                </a:cubicBezTo>
                <a:close/>
                <a:moveTo>
                  <a:pt x="1818380" y="431380"/>
                </a:moveTo>
                <a:lnTo>
                  <a:pt x="1818380" y="504450"/>
                </a:lnTo>
                <a:lnTo>
                  <a:pt x="1916476" y="504450"/>
                </a:lnTo>
                <a:lnTo>
                  <a:pt x="1916476" y="431380"/>
                </a:lnTo>
                <a:close/>
                <a:moveTo>
                  <a:pt x="1634779" y="431380"/>
                </a:moveTo>
                <a:lnTo>
                  <a:pt x="1634779" y="504450"/>
                </a:lnTo>
                <a:lnTo>
                  <a:pt x="1732875" y="504450"/>
                </a:lnTo>
                <a:lnTo>
                  <a:pt x="1732875" y="431380"/>
                </a:lnTo>
                <a:close/>
                <a:moveTo>
                  <a:pt x="1451179" y="431380"/>
                </a:moveTo>
                <a:lnTo>
                  <a:pt x="1451179" y="504450"/>
                </a:lnTo>
                <a:lnTo>
                  <a:pt x="1549275" y="504450"/>
                </a:lnTo>
                <a:lnTo>
                  <a:pt x="1549275" y="431380"/>
                </a:lnTo>
                <a:close/>
                <a:moveTo>
                  <a:pt x="1254606" y="431380"/>
                </a:moveTo>
                <a:lnTo>
                  <a:pt x="1254606" y="504450"/>
                </a:lnTo>
                <a:lnTo>
                  <a:pt x="1352702" y="504450"/>
                </a:lnTo>
                <a:lnTo>
                  <a:pt x="1352702" y="431380"/>
                </a:lnTo>
                <a:close/>
                <a:moveTo>
                  <a:pt x="1071005" y="431380"/>
                </a:moveTo>
                <a:lnTo>
                  <a:pt x="1071005" y="504450"/>
                </a:lnTo>
                <a:lnTo>
                  <a:pt x="1169101" y="504450"/>
                </a:lnTo>
                <a:lnTo>
                  <a:pt x="1169101" y="431380"/>
                </a:lnTo>
                <a:close/>
                <a:moveTo>
                  <a:pt x="887405" y="431380"/>
                </a:moveTo>
                <a:lnTo>
                  <a:pt x="887405" y="504450"/>
                </a:lnTo>
                <a:lnTo>
                  <a:pt x="985501" y="504450"/>
                </a:lnTo>
                <a:lnTo>
                  <a:pt x="985501" y="431380"/>
                </a:lnTo>
                <a:close/>
                <a:moveTo>
                  <a:pt x="726849" y="431380"/>
                </a:moveTo>
                <a:lnTo>
                  <a:pt x="726849" y="504450"/>
                </a:lnTo>
                <a:lnTo>
                  <a:pt x="824945" y="504450"/>
                </a:lnTo>
                <a:lnTo>
                  <a:pt x="824945" y="431380"/>
                </a:lnTo>
                <a:close/>
                <a:moveTo>
                  <a:pt x="543248" y="431380"/>
                </a:moveTo>
                <a:lnTo>
                  <a:pt x="543248" y="504450"/>
                </a:lnTo>
                <a:lnTo>
                  <a:pt x="641344" y="504450"/>
                </a:lnTo>
                <a:lnTo>
                  <a:pt x="641344" y="431380"/>
                </a:lnTo>
                <a:close/>
                <a:moveTo>
                  <a:pt x="525663" y="0"/>
                </a:moveTo>
                <a:lnTo>
                  <a:pt x="525663" y="296929"/>
                </a:lnTo>
                <a:lnTo>
                  <a:pt x="1026614" y="0"/>
                </a:lnTo>
                <a:lnTo>
                  <a:pt x="1026614" y="296930"/>
                </a:lnTo>
                <a:lnTo>
                  <a:pt x="1527566" y="0"/>
                </a:lnTo>
                <a:lnTo>
                  <a:pt x="1527566" y="296930"/>
                </a:lnTo>
                <a:lnTo>
                  <a:pt x="2028518" y="0"/>
                </a:lnTo>
                <a:lnTo>
                  <a:pt x="2028518" y="311577"/>
                </a:lnTo>
                <a:lnTo>
                  <a:pt x="2028518" y="1440540"/>
                </a:lnTo>
                <a:lnTo>
                  <a:pt x="0" y="1440540"/>
                </a:lnTo>
                <a:lnTo>
                  <a:pt x="0" y="31157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FE6A8F2B-B370-4AEF-B4A3-C3C33983E232}"/>
              </a:ext>
            </a:extLst>
          </p:cNvPr>
          <p:cNvSpPr/>
          <p:nvPr/>
        </p:nvSpPr>
        <p:spPr>
          <a:xfrm rot="17777534">
            <a:off x="3966627" y="2262004"/>
            <a:ext cx="572927" cy="797003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7B0FA223-2881-4B4B-9CE7-DD53DC50A0A5}"/>
              </a:ext>
            </a:extLst>
          </p:cNvPr>
          <p:cNvGrpSpPr/>
          <p:nvPr/>
        </p:nvGrpSpPr>
        <p:grpSpPr>
          <a:xfrm rot="16813156">
            <a:off x="3585854" y="3515500"/>
            <a:ext cx="741507" cy="677625"/>
            <a:chOff x="10038250" y="1087963"/>
            <a:chExt cx="3493563" cy="3192589"/>
          </a:xfrm>
          <a:solidFill>
            <a:schemeClr val="accent1"/>
          </a:solidFill>
        </p:grpSpPr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951E1F66-38A1-4A39-A76F-8869809A4330}"/>
                </a:ext>
              </a:extLst>
            </p:cNvPr>
            <p:cNvSpPr/>
            <p:nvPr/>
          </p:nvSpPr>
          <p:spPr>
            <a:xfrm>
              <a:off x="10038250" y="2837935"/>
              <a:ext cx="632499" cy="678473"/>
            </a:xfrm>
            <a:custGeom>
              <a:avLst/>
              <a:gdLst>
                <a:gd name="connsiteX0" fmla="*/ 597314 w 638668"/>
                <a:gd name="connsiteY0" fmla="*/ 306119 h 685090"/>
                <a:gd name="connsiteX1" fmla="*/ 597314 w 638668"/>
                <a:gd name="connsiteY1" fmla="*/ 577205 h 685090"/>
                <a:gd name="connsiteX2" fmla="*/ 616698 w 638668"/>
                <a:gd name="connsiteY2" fmla="*/ 572897 h 685090"/>
                <a:gd name="connsiteX3" fmla="*/ 616698 w 638668"/>
                <a:gd name="connsiteY3" fmla="*/ 313155 h 685090"/>
                <a:gd name="connsiteX4" fmla="*/ 561418 w 638668"/>
                <a:gd name="connsiteY4" fmla="*/ 292910 h 685090"/>
                <a:gd name="connsiteX5" fmla="*/ 561418 w 638668"/>
                <a:gd name="connsiteY5" fmla="*/ 585245 h 685090"/>
                <a:gd name="connsiteX6" fmla="*/ 582094 w 638668"/>
                <a:gd name="connsiteY6" fmla="*/ 580651 h 685090"/>
                <a:gd name="connsiteX7" fmla="*/ 582094 w 638668"/>
                <a:gd name="connsiteY7" fmla="*/ 300520 h 685090"/>
                <a:gd name="connsiteX8" fmla="*/ 525522 w 638668"/>
                <a:gd name="connsiteY8" fmla="*/ 279844 h 685090"/>
                <a:gd name="connsiteX9" fmla="*/ 525522 w 638668"/>
                <a:gd name="connsiteY9" fmla="*/ 593286 h 685090"/>
                <a:gd name="connsiteX10" fmla="*/ 546198 w 638668"/>
                <a:gd name="connsiteY10" fmla="*/ 588691 h 685090"/>
                <a:gd name="connsiteX11" fmla="*/ 546198 w 638668"/>
                <a:gd name="connsiteY11" fmla="*/ 287454 h 685090"/>
                <a:gd name="connsiteX12" fmla="*/ 489626 w 638668"/>
                <a:gd name="connsiteY12" fmla="*/ 266778 h 685090"/>
                <a:gd name="connsiteX13" fmla="*/ 489626 w 638668"/>
                <a:gd name="connsiteY13" fmla="*/ 601327 h 685090"/>
                <a:gd name="connsiteX14" fmla="*/ 510303 w 638668"/>
                <a:gd name="connsiteY14" fmla="*/ 596732 h 685090"/>
                <a:gd name="connsiteX15" fmla="*/ 510303 w 638668"/>
                <a:gd name="connsiteY15" fmla="*/ 274244 h 685090"/>
                <a:gd name="connsiteX16" fmla="*/ 453730 w 638668"/>
                <a:gd name="connsiteY16" fmla="*/ 253568 h 685090"/>
                <a:gd name="connsiteX17" fmla="*/ 453730 w 638668"/>
                <a:gd name="connsiteY17" fmla="*/ 609224 h 685090"/>
                <a:gd name="connsiteX18" fmla="*/ 474407 w 638668"/>
                <a:gd name="connsiteY18" fmla="*/ 604629 h 685090"/>
                <a:gd name="connsiteX19" fmla="*/ 474407 w 638668"/>
                <a:gd name="connsiteY19" fmla="*/ 261178 h 685090"/>
                <a:gd name="connsiteX20" fmla="*/ 417835 w 638668"/>
                <a:gd name="connsiteY20" fmla="*/ 240502 h 685090"/>
                <a:gd name="connsiteX21" fmla="*/ 417835 w 638668"/>
                <a:gd name="connsiteY21" fmla="*/ 617265 h 685090"/>
                <a:gd name="connsiteX22" fmla="*/ 438367 w 638668"/>
                <a:gd name="connsiteY22" fmla="*/ 612670 h 685090"/>
                <a:gd name="connsiteX23" fmla="*/ 438367 w 638668"/>
                <a:gd name="connsiteY23" fmla="*/ 248112 h 685090"/>
                <a:gd name="connsiteX24" fmla="*/ 381939 w 638668"/>
                <a:gd name="connsiteY24" fmla="*/ 227436 h 685090"/>
                <a:gd name="connsiteX25" fmla="*/ 381939 w 638668"/>
                <a:gd name="connsiteY25" fmla="*/ 625305 h 685090"/>
                <a:gd name="connsiteX26" fmla="*/ 402471 w 638668"/>
                <a:gd name="connsiteY26" fmla="*/ 620710 h 685090"/>
                <a:gd name="connsiteX27" fmla="*/ 402471 w 638668"/>
                <a:gd name="connsiteY27" fmla="*/ 234902 h 685090"/>
                <a:gd name="connsiteX28" fmla="*/ 345899 w 638668"/>
                <a:gd name="connsiteY28" fmla="*/ 214370 h 685090"/>
                <a:gd name="connsiteX29" fmla="*/ 345899 w 638668"/>
                <a:gd name="connsiteY29" fmla="*/ 633346 h 685090"/>
                <a:gd name="connsiteX30" fmla="*/ 366575 w 638668"/>
                <a:gd name="connsiteY30" fmla="*/ 628751 h 685090"/>
                <a:gd name="connsiteX31" fmla="*/ 366575 w 638668"/>
                <a:gd name="connsiteY31" fmla="*/ 221836 h 685090"/>
                <a:gd name="connsiteX32" fmla="*/ 296650 w 638668"/>
                <a:gd name="connsiteY32" fmla="*/ 196278 h 685090"/>
                <a:gd name="connsiteX33" fmla="*/ 296650 w 638668"/>
                <a:gd name="connsiteY33" fmla="*/ 644258 h 685090"/>
                <a:gd name="connsiteX34" fmla="*/ 330679 w 638668"/>
                <a:gd name="connsiteY34" fmla="*/ 636648 h 685090"/>
                <a:gd name="connsiteX35" fmla="*/ 330679 w 638668"/>
                <a:gd name="connsiteY35" fmla="*/ 208770 h 685090"/>
                <a:gd name="connsiteX36" fmla="*/ 313736 w 638668"/>
                <a:gd name="connsiteY36" fmla="*/ 20102 h 685090"/>
                <a:gd name="connsiteX37" fmla="*/ 122196 w 638668"/>
                <a:gd name="connsiteY37" fmla="*/ 196278 h 685090"/>
                <a:gd name="connsiteX38" fmla="*/ 246827 w 638668"/>
                <a:gd name="connsiteY38" fmla="*/ 152916 h 685090"/>
                <a:gd name="connsiteX39" fmla="*/ 277553 w 638668"/>
                <a:gd name="connsiteY39" fmla="*/ 151768 h 685090"/>
                <a:gd name="connsiteX40" fmla="*/ 396440 w 638668"/>
                <a:gd name="connsiteY40" fmla="*/ 201878 h 685090"/>
                <a:gd name="connsiteX41" fmla="*/ 537152 w 638668"/>
                <a:gd name="connsiteY41" fmla="*/ 262470 h 685090"/>
                <a:gd name="connsiteX42" fmla="*/ 313736 w 638668"/>
                <a:gd name="connsiteY42" fmla="*/ 20102 h 685090"/>
                <a:gd name="connsiteX43" fmla="*/ 311439 w 638668"/>
                <a:gd name="connsiteY43" fmla="*/ 0 h 685090"/>
                <a:gd name="connsiteX44" fmla="*/ 561417 w 638668"/>
                <a:gd name="connsiteY44" fmla="*/ 273526 h 685090"/>
                <a:gd name="connsiteX45" fmla="*/ 622010 w 638668"/>
                <a:gd name="connsiteY45" fmla="*/ 298653 h 685090"/>
                <a:gd name="connsiteX46" fmla="*/ 638665 w 638668"/>
                <a:gd name="connsiteY46" fmla="*/ 324068 h 685090"/>
                <a:gd name="connsiteX47" fmla="*/ 638522 w 638668"/>
                <a:gd name="connsiteY47" fmla="*/ 575913 h 685090"/>
                <a:gd name="connsiteX48" fmla="*/ 625025 w 638668"/>
                <a:gd name="connsiteY48" fmla="*/ 598168 h 685090"/>
                <a:gd name="connsiteX49" fmla="*/ 403763 w 638668"/>
                <a:gd name="connsiteY49" fmla="*/ 657324 h 685090"/>
                <a:gd name="connsiteX50" fmla="*/ 303398 w 638668"/>
                <a:gd name="connsiteY50" fmla="*/ 684174 h 685090"/>
                <a:gd name="connsiteX51" fmla="*/ 282722 w 638668"/>
                <a:gd name="connsiteY51" fmla="*/ 683313 h 685090"/>
                <a:gd name="connsiteX52" fmla="*/ 26713 w 638668"/>
                <a:gd name="connsiteY52" fmla="*/ 587543 h 685090"/>
                <a:gd name="connsiteX53" fmla="*/ 7 w 638668"/>
                <a:gd name="connsiteY53" fmla="*/ 552652 h 685090"/>
                <a:gd name="connsiteX54" fmla="*/ 581 w 638668"/>
                <a:gd name="connsiteY54" fmla="*/ 264337 h 685090"/>
                <a:gd name="connsiteX55" fmla="*/ 22406 w 638668"/>
                <a:gd name="connsiteY55" fmla="*/ 235333 h 685090"/>
                <a:gd name="connsiteX56" fmla="*/ 92044 w 638668"/>
                <a:gd name="connsiteY56" fmla="*/ 206760 h 685090"/>
                <a:gd name="connsiteX57" fmla="*/ 311439 w 638668"/>
                <a:gd name="connsiteY57" fmla="*/ 0 h 6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38668" h="685090">
                  <a:moveTo>
                    <a:pt x="597314" y="306119"/>
                  </a:moveTo>
                  <a:lnTo>
                    <a:pt x="597314" y="577205"/>
                  </a:lnTo>
                  <a:lnTo>
                    <a:pt x="616698" y="572897"/>
                  </a:lnTo>
                  <a:lnTo>
                    <a:pt x="616698" y="313155"/>
                  </a:lnTo>
                  <a:close/>
                  <a:moveTo>
                    <a:pt x="561418" y="292910"/>
                  </a:moveTo>
                  <a:lnTo>
                    <a:pt x="561418" y="585245"/>
                  </a:lnTo>
                  <a:lnTo>
                    <a:pt x="582094" y="580651"/>
                  </a:lnTo>
                  <a:lnTo>
                    <a:pt x="582094" y="300520"/>
                  </a:lnTo>
                  <a:close/>
                  <a:moveTo>
                    <a:pt x="525522" y="279844"/>
                  </a:moveTo>
                  <a:lnTo>
                    <a:pt x="525522" y="593286"/>
                  </a:lnTo>
                  <a:lnTo>
                    <a:pt x="546198" y="588691"/>
                  </a:lnTo>
                  <a:lnTo>
                    <a:pt x="546198" y="287454"/>
                  </a:lnTo>
                  <a:close/>
                  <a:moveTo>
                    <a:pt x="489626" y="266778"/>
                  </a:moveTo>
                  <a:lnTo>
                    <a:pt x="489626" y="601327"/>
                  </a:lnTo>
                  <a:lnTo>
                    <a:pt x="510303" y="596732"/>
                  </a:lnTo>
                  <a:lnTo>
                    <a:pt x="510303" y="274244"/>
                  </a:lnTo>
                  <a:close/>
                  <a:moveTo>
                    <a:pt x="453730" y="253568"/>
                  </a:moveTo>
                  <a:lnTo>
                    <a:pt x="453730" y="609224"/>
                  </a:lnTo>
                  <a:lnTo>
                    <a:pt x="474407" y="604629"/>
                  </a:lnTo>
                  <a:lnTo>
                    <a:pt x="474407" y="261178"/>
                  </a:lnTo>
                  <a:close/>
                  <a:moveTo>
                    <a:pt x="417835" y="240502"/>
                  </a:moveTo>
                  <a:lnTo>
                    <a:pt x="417835" y="617265"/>
                  </a:lnTo>
                  <a:lnTo>
                    <a:pt x="438367" y="612670"/>
                  </a:lnTo>
                  <a:lnTo>
                    <a:pt x="438367" y="248112"/>
                  </a:lnTo>
                  <a:close/>
                  <a:moveTo>
                    <a:pt x="381939" y="227436"/>
                  </a:moveTo>
                  <a:lnTo>
                    <a:pt x="381939" y="625305"/>
                  </a:lnTo>
                  <a:lnTo>
                    <a:pt x="402471" y="620710"/>
                  </a:lnTo>
                  <a:lnTo>
                    <a:pt x="402471" y="234902"/>
                  </a:lnTo>
                  <a:close/>
                  <a:moveTo>
                    <a:pt x="345899" y="214370"/>
                  </a:moveTo>
                  <a:lnTo>
                    <a:pt x="345899" y="633346"/>
                  </a:lnTo>
                  <a:lnTo>
                    <a:pt x="366575" y="628751"/>
                  </a:lnTo>
                  <a:lnTo>
                    <a:pt x="366575" y="221836"/>
                  </a:lnTo>
                  <a:close/>
                  <a:moveTo>
                    <a:pt x="296650" y="196278"/>
                  </a:moveTo>
                  <a:lnTo>
                    <a:pt x="296650" y="644258"/>
                  </a:lnTo>
                  <a:lnTo>
                    <a:pt x="330679" y="636648"/>
                  </a:lnTo>
                  <a:lnTo>
                    <a:pt x="330679" y="208770"/>
                  </a:lnTo>
                  <a:close/>
                  <a:moveTo>
                    <a:pt x="313736" y="20102"/>
                  </a:moveTo>
                  <a:cubicBezTo>
                    <a:pt x="250129" y="80263"/>
                    <a:pt x="184081" y="137696"/>
                    <a:pt x="122196" y="196278"/>
                  </a:cubicBezTo>
                  <a:cubicBezTo>
                    <a:pt x="164410" y="185940"/>
                    <a:pt x="206767" y="165982"/>
                    <a:pt x="246827" y="152916"/>
                  </a:cubicBezTo>
                  <a:cubicBezTo>
                    <a:pt x="256303" y="149901"/>
                    <a:pt x="268651" y="148178"/>
                    <a:pt x="277553" y="151768"/>
                  </a:cubicBezTo>
                  <a:cubicBezTo>
                    <a:pt x="317613" y="167275"/>
                    <a:pt x="356811" y="185079"/>
                    <a:pt x="396440" y="201878"/>
                  </a:cubicBezTo>
                  <a:cubicBezTo>
                    <a:pt x="444253" y="222123"/>
                    <a:pt x="489339" y="242225"/>
                    <a:pt x="537152" y="262470"/>
                  </a:cubicBezTo>
                  <a:cubicBezTo>
                    <a:pt x="537870" y="261465"/>
                    <a:pt x="391128" y="102949"/>
                    <a:pt x="313736" y="20102"/>
                  </a:cubicBezTo>
                  <a:close/>
                  <a:moveTo>
                    <a:pt x="311439" y="0"/>
                  </a:moveTo>
                  <a:cubicBezTo>
                    <a:pt x="311439" y="0"/>
                    <a:pt x="522219" y="228872"/>
                    <a:pt x="561417" y="273526"/>
                  </a:cubicBezTo>
                  <a:cubicBezTo>
                    <a:pt x="590134" y="286592"/>
                    <a:pt x="591857" y="288459"/>
                    <a:pt x="622010" y="298653"/>
                  </a:cubicBezTo>
                  <a:cubicBezTo>
                    <a:pt x="635076" y="303104"/>
                    <a:pt x="638809" y="310571"/>
                    <a:pt x="638665" y="324068"/>
                  </a:cubicBezTo>
                  <a:cubicBezTo>
                    <a:pt x="638091" y="408064"/>
                    <a:pt x="638378" y="491916"/>
                    <a:pt x="638522" y="575913"/>
                  </a:cubicBezTo>
                  <a:cubicBezTo>
                    <a:pt x="638522" y="586394"/>
                    <a:pt x="638953" y="594578"/>
                    <a:pt x="625025" y="598168"/>
                  </a:cubicBezTo>
                  <a:cubicBezTo>
                    <a:pt x="550075" y="617264"/>
                    <a:pt x="478426" y="637366"/>
                    <a:pt x="403763" y="657324"/>
                  </a:cubicBezTo>
                  <a:cubicBezTo>
                    <a:pt x="370308" y="666226"/>
                    <a:pt x="336997" y="675703"/>
                    <a:pt x="303398" y="684174"/>
                  </a:cubicBezTo>
                  <a:cubicBezTo>
                    <a:pt x="296937" y="685754"/>
                    <a:pt x="288753" y="685179"/>
                    <a:pt x="282722" y="683313"/>
                  </a:cubicBezTo>
                  <a:cubicBezTo>
                    <a:pt x="187527" y="652730"/>
                    <a:pt x="118319" y="617983"/>
                    <a:pt x="26713" y="587543"/>
                  </a:cubicBezTo>
                  <a:cubicBezTo>
                    <a:pt x="8765" y="581512"/>
                    <a:pt x="-281" y="573184"/>
                    <a:pt x="7" y="552652"/>
                  </a:cubicBezTo>
                  <a:cubicBezTo>
                    <a:pt x="1012" y="456595"/>
                    <a:pt x="1012" y="360538"/>
                    <a:pt x="581" y="264337"/>
                  </a:cubicBezTo>
                  <a:cubicBezTo>
                    <a:pt x="581" y="247968"/>
                    <a:pt x="6899" y="239784"/>
                    <a:pt x="22406" y="235333"/>
                  </a:cubicBezTo>
                  <a:cubicBezTo>
                    <a:pt x="47102" y="228010"/>
                    <a:pt x="68783" y="217529"/>
                    <a:pt x="92044" y="206760"/>
                  </a:cubicBezTo>
                  <a:cubicBezTo>
                    <a:pt x="106258" y="200155"/>
                    <a:pt x="311726" y="4308"/>
                    <a:pt x="311439" y="0"/>
                  </a:cubicBezTo>
                  <a:close/>
                </a:path>
              </a:pathLst>
            </a:custGeom>
            <a:grpFill/>
            <a:ln w="55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2E5743BB-EB2E-4E06-8EB3-9223A2EB6A78}"/>
                </a:ext>
              </a:extLst>
            </p:cNvPr>
            <p:cNvGrpSpPr/>
            <p:nvPr/>
          </p:nvGrpSpPr>
          <p:grpSpPr>
            <a:xfrm>
              <a:off x="10112868" y="1087963"/>
              <a:ext cx="3418945" cy="3192589"/>
              <a:chOff x="10112869" y="1087963"/>
              <a:chExt cx="3418944" cy="3192589"/>
            </a:xfrm>
            <a:grpFill/>
          </p:grpSpPr>
          <p:sp>
            <p:nvSpPr>
              <p:cNvPr id="179" name="Rectangle: Rounded Corners 178">
                <a:extLst>
                  <a:ext uri="{FF2B5EF4-FFF2-40B4-BE49-F238E27FC236}">
                    <a16:creationId xmlns:a16="http://schemas.microsoft.com/office/drawing/2014/main" id="{A93A325F-7974-4FA7-910B-C9D43955AFD0}"/>
                  </a:ext>
                </a:extLst>
              </p:cNvPr>
              <p:cNvSpPr/>
              <p:nvPr/>
            </p:nvSpPr>
            <p:spPr>
              <a:xfrm>
                <a:off x="10147853" y="2407464"/>
                <a:ext cx="3383960" cy="86947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0" name="Rectangle 179">
                <a:extLst>
                  <a:ext uri="{FF2B5EF4-FFF2-40B4-BE49-F238E27FC236}">
                    <a16:creationId xmlns:a16="http://schemas.microsoft.com/office/drawing/2014/main" id="{18BF7F4E-7895-40F8-9023-727A36A09637}"/>
                  </a:ext>
                </a:extLst>
              </p:cNvPr>
              <p:cNvSpPr/>
              <p:nvPr/>
            </p:nvSpPr>
            <p:spPr>
              <a:xfrm>
                <a:off x="11772474" y="3314205"/>
                <a:ext cx="1343744" cy="9255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1" name="Rectangle 180">
                <a:extLst>
                  <a:ext uri="{FF2B5EF4-FFF2-40B4-BE49-F238E27FC236}">
                    <a16:creationId xmlns:a16="http://schemas.microsoft.com/office/drawing/2014/main" id="{28D50F8D-5E2D-4627-8A82-3A117676ABF8}"/>
                  </a:ext>
                </a:extLst>
              </p:cNvPr>
              <p:cNvSpPr/>
              <p:nvPr/>
            </p:nvSpPr>
            <p:spPr>
              <a:xfrm>
                <a:off x="11766761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2" name="Rectangle 181">
                <a:extLst>
                  <a:ext uri="{FF2B5EF4-FFF2-40B4-BE49-F238E27FC236}">
                    <a16:creationId xmlns:a16="http://schemas.microsoft.com/office/drawing/2014/main" id="{FAE2BD7A-FFA1-4124-93E8-E438D0A391A0}"/>
                  </a:ext>
                </a:extLst>
              </p:cNvPr>
              <p:cNvSpPr/>
              <p:nvPr/>
            </p:nvSpPr>
            <p:spPr>
              <a:xfrm>
                <a:off x="12239858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30BAA14D-72ED-442B-86BE-ED2C8D079721}"/>
                  </a:ext>
                </a:extLst>
              </p:cNvPr>
              <p:cNvSpPr/>
              <p:nvPr/>
            </p:nvSpPr>
            <p:spPr>
              <a:xfrm>
                <a:off x="13026689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4" name="Rectangle 183">
                <a:extLst>
                  <a:ext uri="{FF2B5EF4-FFF2-40B4-BE49-F238E27FC236}">
                    <a16:creationId xmlns:a16="http://schemas.microsoft.com/office/drawing/2014/main" id="{DE4176BA-5441-460B-BC31-4B0ED6AABFA4}"/>
                  </a:ext>
                </a:extLst>
              </p:cNvPr>
              <p:cNvSpPr/>
              <p:nvPr/>
            </p:nvSpPr>
            <p:spPr>
              <a:xfrm>
                <a:off x="12523780" y="2451528"/>
                <a:ext cx="77841" cy="182720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5" name="Rectangle 184">
                <a:extLst>
                  <a:ext uri="{FF2B5EF4-FFF2-40B4-BE49-F238E27FC236}">
                    <a16:creationId xmlns:a16="http://schemas.microsoft.com/office/drawing/2014/main" id="{C721F259-4670-41E1-976A-9DC52AB30CC0}"/>
                  </a:ext>
                </a:extLst>
              </p:cNvPr>
              <p:cNvSpPr/>
              <p:nvPr/>
            </p:nvSpPr>
            <p:spPr>
              <a:xfrm rot="2465944">
                <a:off x="12622677" y="2284600"/>
                <a:ext cx="45720" cy="117532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6" name="Rectangle 185">
                <a:extLst>
                  <a:ext uri="{FF2B5EF4-FFF2-40B4-BE49-F238E27FC236}">
                    <a16:creationId xmlns:a16="http://schemas.microsoft.com/office/drawing/2014/main" id="{7EAF324B-E660-4DC5-8F11-321E9617233B}"/>
                  </a:ext>
                </a:extLst>
              </p:cNvPr>
              <p:cNvSpPr/>
              <p:nvPr/>
            </p:nvSpPr>
            <p:spPr>
              <a:xfrm rot="658490">
                <a:off x="11863647" y="1255476"/>
                <a:ext cx="64929" cy="105520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7" name="Rectangle 186">
                <a:extLst>
                  <a:ext uri="{FF2B5EF4-FFF2-40B4-BE49-F238E27FC236}">
                    <a16:creationId xmlns:a16="http://schemas.microsoft.com/office/drawing/2014/main" id="{74CA0980-E09D-4779-96D1-BC17FCC13B09}"/>
                  </a:ext>
                </a:extLst>
              </p:cNvPr>
              <p:cNvSpPr/>
              <p:nvPr/>
            </p:nvSpPr>
            <p:spPr>
              <a:xfrm rot="20633081">
                <a:off x="12106628" y="1224307"/>
                <a:ext cx="64929" cy="105520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8" name="Rectangle 187">
                <a:extLst>
                  <a:ext uri="{FF2B5EF4-FFF2-40B4-BE49-F238E27FC236}">
                    <a16:creationId xmlns:a16="http://schemas.microsoft.com/office/drawing/2014/main" id="{F007958D-07D9-489E-A2F1-40027DED779D}"/>
                  </a:ext>
                </a:extLst>
              </p:cNvPr>
              <p:cNvSpPr/>
              <p:nvPr/>
            </p:nvSpPr>
            <p:spPr>
              <a:xfrm rot="19505308">
                <a:off x="12382395" y="1087963"/>
                <a:ext cx="47366" cy="145364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9" name="Rectangle 188">
                <a:extLst>
                  <a:ext uri="{FF2B5EF4-FFF2-40B4-BE49-F238E27FC236}">
                    <a16:creationId xmlns:a16="http://schemas.microsoft.com/office/drawing/2014/main" id="{F5BC19F8-20E3-4F07-9403-99B419F557AD}"/>
                  </a:ext>
                </a:extLst>
              </p:cNvPr>
              <p:cNvSpPr/>
              <p:nvPr/>
            </p:nvSpPr>
            <p:spPr>
              <a:xfrm>
                <a:off x="12417111" y="2056336"/>
                <a:ext cx="962547" cy="36212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0" name="Rectangle 189">
                <a:extLst>
                  <a:ext uri="{FF2B5EF4-FFF2-40B4-BE49-F238E27FC236}">
                    <a16:creationId xmlns:a16="http://schemas.microsoft.com/office/drawing/2014/main" id="{78783511-099E-4EF0-9564-AA1FF95B57BB}"/>
                  </a:ext>
                </a:extLst>
              </p:cNvPr>
              <p:cNvSpPr/>
              <p:nvPr/>
            </p:nvSpPr>
            <p:spPr>
              <a:xfrm rot="3295761" flipH="1">
                <a:off x="11139455" y="771268"/>
                <a:ext cx="36576" cy="208974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1" name="Rectangle 190">
                <a:extLst>
                  <a:ext uri="{FF2B5EF4-FFF2-40B4-BE49-F238E27FC236}">
                    <a16:creationId xmlns:a16="http://schemas.microsoft.com/office/drawing/2014/main" id="{A239C1A9-6178-41DA-A64C-C6B5973ADA79}"/>
                  </a:ext>
                </a:extLst>
              </p:cNvPr>
              <p:cNvSpPr/>
              <p:nvPr/>
            </p:nvSpPr>
            <p:spPr>
              <a:xfrm>
                <a:off x="11766760" y="2239508"/>
                <a:ext cx="521564" cy="758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2" name="Rectangle: Top Corners Rounded 191">
                <a:extLst>
                  <a:ext uri="{FF2B5EF4-FFF2-40B4-BE49-F238E27FC236}">
                    <a16:creationId xmlns:a16="http://schemas.microsoft.com/office/drawing/2014/main" id="{E2DBA8E4-5F06-4AAA-AC59-354441FFF607}"/>
                  </a:ext>
                </a:extLst>
              </p:cNvPr>
              <p:cNvSpPr/>
              <p:nvPr/>
            </p:nvSpPr>
            <p:spPr>
              <a:xfrm>
                <a:off x="11734846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3" name="Rectangle: Top Corners Rounded 192">
                <a:extLst>
                  <a:ext uri="{FF2B5EF4-FFF2-40B4-BE49-F238E27FC236}">
                    <a16:creationId xmlns:a16="http://schemas.microsoft.com/office/drawing/2014/main" id="{9632DB99-FD35-4189-B038-59FEB65C7172}"/>
                  </a:ext>
                </a:extLst>
              </p:cNvPr>
              <p:cNvSpPr/>
              <p:nvPr/>
            </p:nvSpPr>
            <p:spPr>
              <a:xfrm>
                <a:off x="12200132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4" name="Rectangle: Top Corners Rounded 193">
                <a:extLst>
                  <a:ext uri="{FF2B5EF4-FFF2-40B4-BE49-F238E27FC236}">
                    <a16:creationId xmlns:a16="http://schemas.microsoft.com/office/drawing/2014/main" id="{36F3B431-D736-4492-8290-6E33330F53DE}"/>
                  </a:ext>
                </a:extLst>
              </p:cNvPr>
              <p:cNvSpPr/>
              <p:nvPr/>
            </p:nvSpPr>
            <p:spPr>
              <a:xfrm>
                <a:off x="12490568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5" name="Rectangle: Top Corners Rounded 194">
                <a:extLst>
                  <a:ext uri="{FF2B5EF4-FFF2-40B4-BE49-F238E27FC236}">
                    <a16:creationId xmlns:a16="http://schemas.microsoft.com/office/drawing/2014/main" id="{FE1AC8B4-7AA5-4BD8-84AE-EDFA0C1D406C}"/>
                  </a:ext>
                </a:extLst>
              </p:cNvPr>
              <p:cNvSpPr/>
              <p:nvPr/>
            </p:nvSpPr>
            <p:spPr>
              <a:xfrm>
                <a:off x="12994775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6" name="Rectangle 195">
                <a:extLst>
                  <a:ext uri="{FF2B5EF4-FFF2-40B4-BE49-F238E27FC236}">
                    <a16:creationId xmlns:a16="http://schemas.microsoft.com/office/drawing/2014/main" id="{24DD22A0-F6B8-4F29-8993-D5C7BE144987}"/>
                  </a:ext>
                </a:extLst>
              </p:cNvPr>
              <p:cNvSpPr/>
              <p:nvPr/>
            </p:nvSpPr>
            <p:spPr>
              <a:xfrm rot="2465944">
                <a:off x="12155656" y="2331293"/>
                <a:ext cx="45720" cy="117532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DA260F81-BA66-4D9E-A14C-FABFDCE3DC96}"/>
                  </a:ext>
                </a:extLst>
              </p:cNvPr>
              <p:cNvSpPr/>
              <p:nvPr/>
            </p:nvSpPr>
            <p:spPr>
              <a:xfrm>
                <a:off x="10326532" y="2433584"/>
                <a:ext cx="45719" cy="4362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8" name="Rectangle 197">
                <a:extLst>
                  <a:ext uri="{FF2B5EF4-FFF2-40B4-BE49-F238E27FC236}">
                    <a16:creationId xmlns:a16="http://schemas.microsoft.com/office/drawing/2014/main" id="{263CDD65-3246-4A08-B5AC-E76D38E174D8}"/>
                  </a:ext>
                </a:extLst>
              </p:cNvPr>
              <p:cNvSpPr/>
              <p:nvPr/>
            </p:nvSpPr>
            <p:spPr>
              <a:xfrm flipV="1">
                <a:off x="11921107" y="1202428"/>
                <a:ext cx="164311" cy="6181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1510742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2" name="그룹 10">
            <a:extLst>
              <a:ext uri="{FF2B5EF4-FFF2-40B4-BE49-F238E27FC236}">
                <a16:creationId xmlns:a16="http://schemas.microsoft.com/office/drawing/2014/main" id="{B633060D-1CEB-4E54-80F8-B00C3755F8B8}"/>
              </a:ext>
            </a:extLst>
          </p:cNvPr>
          <p:cNvGrpSpPr/>
          <p:nvPr/>
        </p:nvGrpSpPr>
        <p:grpSpPr>
          <a:xfrm>
            <a:off x="847295" y="3030221"/>
            <a:ext cx="5377350" cy="3163716"/>
            <a:chOff x="635000" y="1382713"/>
            <a:chExt cx="7869238" cy="4572000"/>
          </a:xfrm>
          <a:solidFill>
            <a:schemeClr val="bg1">
              <a:lumMod val="85000"/>
            </a:schemeClr>
          </a:solidFill>
        </p:grpSpPr>
        <p:sp>
          <p:nvSpPr>
            <p:cNvPr id="483" name="Freeform 8">
              <a:extLst>
                <a:ext uri="{FF2B5EF4-FFF2-40B4-BE49-F238E27FC236}">
                  <a16:creationId xmlns:a16="http://schemas.microsoft.com/office/drawing/2014/main" id="{C835789B-B61B-4989-845A-18B507D00D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4" name="Freeform 9">
              <a:extLst>
                <a:ext uri="{FF2B5EF4-FFF2-40B4-BE49-F238E27FC236}">
                  <a16:creationId xmlns:a16="http://schemas.microsoft.com/office/drawing/2014/main" id="{B26FD749-1E91-4886-B2F3-26B47DC3F5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5" name="Freeform 10">
              <a:extLst>
                <a:ext uri="{FF2B5EF4-FFF2-40B4-BE49-F238E27FC236}">
                  <a16:creationId xmlns:a16="http://schemas.microsoft.com/office/drawing/2014/main" id="{186B62A9-797E-4BDF-8A2C-A940BD3CC0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  <p:sp>
          <p:nvSpPr>
            <p:cNvPr id="486" name="Freeform 11">
              <a:extLst>
                <a:ext uri="{FF2B5EF4-FFF2-40B4-BE49-F238E27FC236}">
                  <a16:creationId xmlns:a16="http://schemas.microsoft.com/office/drawing/2014/main" id="{139CCFDD-6DFB-4DC2-BCEB-C708306DBB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/>
            </a:p>
          </p:txBody>
        </p:sp>
      </p:grpSp>
      <p:sp>
        <p:nvSpPr>
          <p:cNvPr id="487" name="Oval 486">
            <a:extLst>
              <a:ext uri="{FF2B5EF4-FFF2-40B4-BE49-F238E27FC236}">
                <a16:creationId xmlns:a16="http://schemas.microsoft.com/office/drawing/2014/main" id="{E74A1D48-E12B-4B49-87C3-1EA04C3414C7}"/>
              </a:ext>
            </a:extLst>
          </p:cNvPr>
          <p:cNvSpPr/>
          <p:nvPr/>
        </p:nvSpPr>
        <p:spPr>
          <a:xfrm>
            <a:off x="1641107" y="4212464"/>
            <a:ext cx="341971" cy="342468"/>
          </a:xfrm>
          <a:prstGeom prst="ellipse">
            <a:avLst/>
          </a:prstGeom>
          <a:solidFill>
            <a:schemeClr val="accent2">
              <a:alpha val="50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8" name="Oval 487">
            <a:extLst>
              <a:ext uri="{FF2B5EF4-FFF2-40B4-BE49-F238E27FC236}">
                <a16:creationId xmlns:a16="http://schemas.microsoft.com/office/drawing/2014/main" id="{8D9F9563-1C72-4E3A-AB9C-A8CCDDD83663}"/>
              </a:ext>
            </a:extLst>
          </p:cNvPr>
          <p:cNvSpPr/>
          <p:nvPr/>
        </p:nvSpPr>
        <p:spPr>
          <a:xfrm>
            <a:off x="2428986" y="5165861"/>
            <a:ext cx="341971" cy="342468"/>
          </a:xfrm>
          <a:prstGeom prst="ellipse">
            <a:avLst/>
          </a:prstGeom>
          <a:solidFill>
            <a:schemeClr val="accent1">
              <a:alpha val="50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9" name="Oval 488">
            <a:extLst>
              <a:ext uri="{FF2B5EF4-FFF2-40B4-BE49-F238E27FC236}">
                <a16:creationId xmlns:a16="http://schemas.microsoft.com/office/drawing/2014/main" id="{20FAC426-FD32-443C-8454-C2652A2D5AA3}"/>
              </a:ext>
            </a:extLst>
          </p:cNvPr>
          <p:cNvSpPr/>
          <p:nvPr/>
        </p:nvSpPr>
        <p:spPr>
          <a:xfrm>
            <a:off x="4728624" y="4454379"/>
            <a:ext cx="341971" cy="342468"/>
          </a:xfrm>
          <a:prstGeom prst="ellipse">
            <a:avLst/>
          </a:prstGeom>
          <a:solidFill>
            <a:schemeClr val="accent4">
              <a:alpha val="50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90" name="Oval 489">
            <a:extLst>
              <a:ext uri="{FF2B5EF4-FFF2-40B4-BE49-F238E27FC236}">
                <a16:creationId xmlns:a16="http://schemas.microsoft.com/office/drawing/2014/main" id="{482A7879-7BFF-424C-A1A1-98C9A352C7CE}"/>
              </a:ext>
            </a:extLst>
          </p:cNvPr>
          <p:cNvSpPr/>
          <p:nvPr/>
        </p:nvSpPr>
        <p:spPr>
          <a:xfrm>
            <a:off x="5132337" y="5362627"/>
            <a:ext cx="341971" cy="342468"/>
          </a:xfrm>
          <a:prstGeom prst="ellipse">
            <a:avLst/>
          </a:prstGeom>
          <a:solidFill>
            <a:schemeClr val="accent3">
              <a:alpha val="50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450" name="Rectangle 449">
            <a:extLst>
              <a:ext uri="{FF2B5EF4-FFF2-40B4-BE49-F238E27FC236}">
                <a16:creationId xmlns:a16="http://schemas.microsoft.com/office/drawing/2014/main" id="{0A715859-F0BF-4003-95F4-759345DA9BCA}"/>
              </a:ext>
            </a:extLst>
          </p:cNvPr>
          <p:cNvSpPr/>
          <p:nvPr/>
        </p:nvSpPr>
        <p:spPr>
          <a:xfrm>
            <a:off x="6510484" y="2852936"/>
            <a:ext cx="2340000" cy="1080000"/>
          </a:xfrm>
          <a:prstGeom prst="rect">
            <a:avLst/>
          </a:prstGeom>
          <a:solidFill>
            <a:schemeClr val="accent1"/>
          </a:solidFill>
          <a:ln w="1143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1" name="Rectangle 450">
            <a:extLst>
              <a:ext uri="{FF2B5EF4-FFF2-40B4-BE49-F238E27FC236}">
                <a16:creationId xmlns:a16="http://schemas.microsoft.com/office/drawing/2014/main" id="{6EC7A79B-A32C-4577-87BF-419AF541D4C6}"/>
              </a:ext>
            </a:extLst>
          </p:cNvPr>
          <p:cNvSpPr/>
          <p:nvPr/>
        </p:nvSpPr>
        <p:spPr>
          <a:xfrm>
            <a:off x="6510484" y="1786940"/>
            <a:ext cx="2340000" cy="1080000"/>
          </a:xfrm>
          <a:prstGeom prst="rect">
            <a:avLst/>
          </a:prstGeom>
          <a:solidFill>
            <a:schemeClr val="accent2"/>
          </a:solidFill>
          <a:ln w="1143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2" name="Rectangle 451">
            <a:extLst>
              <a:ext uri="{FF2B5EF4-FFF2-40B4-BE49-F238E27FC236}">
                <a16:creationId xmlns:a16="http://schemas.microsoft.com/office/drawing/2014/main" id="{55B8A07F-31E8-4AC2-85C7-CBD7733D76B7}"/>
              </a:ext>
            </a:extLst>
          </p:cNvPr>
          <p:cNvSpPr/>
          <p:nvPr/>
        </p:nvSpPr>
        <p:spPr>
          <a:xfrm>
            <a:off x="6510484" y="5000339"/>
            <a:ext cx="2340000" cy="1080000"/>
          </a:xfrm>
          <a:prstGeom prst="rect">
            <a:avLst/>
          </a:prstGeom>
          <a:solidFill>
            <a:schemeClr val="accent3"/>
          </a:solidFill>
          <a:ln w="1143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3" name="Rectangle 452">
            <a:extLst>
              <a:ext uri="{FF2B5EF4-FFF2-40B4-BE49-F238E27FC236}">
                <a16:creationId xmlns:a16="http://schemas.microsoft.com/office/drawing/2014/main" id="{7E77EB07-5A12-461C-B908-88D975C70E57}"/>
              </a:ext>
            </a:extLst>
          </p:cNvPr>
          <p:cNvSpPr/>
          <p:nvPr/>
        </p:nvSpPr>
        <p:spPr>
          <a:xfrm>
            <a:off x="6510484" y="3926637"/>
            <a:ext cx="2340000" cy="1080000"/>
          </a:xfrm>
          <a:prstGeom prst="rect">
            <a:avLst/>
          </a:prstGeom>
          <a:solidFill>
            <a:schemeClr val="accent4"/>
          </a:solidFill>
          <a:ln w="1143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E86F0C18-CCFB-449B-A48C-58CB2E9720A2}"/>
              </a:ext>
            </a:extLst>
          </p:cNvPr>
          <p:cNvGrpSpPr/>
          <p:nvPr/>
        </p:nvGrpSpPr>
        <p:grpSpPr>
          <a:xfrm>
            <a:off x="9155740" y="1886813"/>
            <a:ext cx="2377803" cy="880254"/>
            <a:chOff x="6860364" y="1880348"/>
            <a:chExt cx="1944216" cy="880254"/>
          </a:xfrm>
        </p:grpSpPr>
        <p:sp>
          <p:nvSpPr>
            <p:cNvPr id="455" name="TextBox 454">
              <a:extLst>
                <a:ext uri="{FF2B5EF4-FFF2-40B4-BE49-F238E27FC236}">
                  <a16:creationId xmlns:a16="http://schemas.microsoft.com/office/drawing/2014/main" id="{D780BAC3-7C0E-4C85-9D78-8A79D2949993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6" name="TextBox 455">
              <a:extLst>
                <a:ext uri="{FF2B5EF4-FFF2-40B4-BE49-F238E27FC236}">
                  <a16:creationId xmlns:a16="http://schemas.microsoft.com/office/drawing/2014/main" id="{FA47766C-7819-454A-999A-E6745CCF5457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7" name="TextBox 456">
            <a:extLst>
              <a:ext uri="{FF2B5EF4-FFF2-40B4-BE49-F238E27FC236}">
                <a16:creationId xmlns:a16="http://schemas.microsoft.com/office/drawing/2014/main" id="{481FFABF-A933-48B0-BD0A-BDB4C89A1CCB}"/>
              </a:ext>
            </a:extLst>
          </p:cNvPr>
          <p:cNvSpPr txBox="1"/>
          <p:nvPr/>
        </p:nvSpPr>
        <p:spPr>
          <a:xfrm>
            <a:off x="6645354" y="2003775"/>
            <a:ext cx="47847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A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58" name="TextBox 457">
            <a:extLst>
              <a:ext uri="{FF2B5EF4-FFF2-40B4-BE49-F238E27FC236}">
                <a16:creationId xmlns:a16="http://schemas.microsoft.com/office/drawing/2014/main" id="{A19CC9D8-4A4E-415C-964C-12C994D92C3C}"/>
              </a:ext>
            </a:extLst>
          </p:cNvPr>
          <p:cNvSpPr txBox="1"/>
          <p:nvPr/>
        </p:nvSpPr>
        <p:spPr>
          <a:xfrm>
            <a:off x="7211746" y="1911442"/>
            <a:ext cx="15559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59" name="TextBox 458">
            <a:extLst>
              <a:ext uri="{FF2B5EF4-FFF2-40B4-BE49-F238E27FC236}">
                <a16:creationId xmlns:a16="http://schemas.microsoft.com/office/drawing/2014/main" id="{70B03A25-DE61-494E-87B4-FF5C2E4A1319}"/>
              </a:ext>
            </a:extLst>
          </p:cNvPr>
          <p:cNvSpPr txBox="1"/>
          <p:nvPr/>
        </p:nvSpPr>
        <p:spPr>
          <a:xfrm>
            <a:off x="6645354" y="3074908"/>
            <a:ext cx="47847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B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0" name="TextBox 459">
            <a:extLst>
              <a:ext uri="{FF2B5EF4-FFF2-40B4-BE49-F238E27FC236}">
                <a16:creationId xmlns:a16="http://schemas.microsoft.com/office/drawing/2014/main" id="{AB5C5AC3-AB1A-44D6-AA88-3ABFEDF1E520}"/>
              </a:ext>
            </a:extLst>
          </p:cNvPr>
          <p:cNvSpPr txBox="1"/>
          <p:nvPr/>
        </p:nvSpPr>
        <p:spPr>
          <a:xfrm>
            <a:off x="7211746" y="2982575"/>
            <a:ext cx="15559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00BAC1FB-7862-4138-AB7D-9006C1AF4D30}"/>
              </a:ext>
            </a:extLst>
          </p:cNvPr>
          <p:cNvSpPr txBox="1"/>
          <p:nvPr/>
        </p:nvSpPr>
        <p:spPr>
          <a:xfrm>
            <a:off x="6645354" y="4146041"/>
            <a:ext cx="47847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C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2" name="TextBox 461">
            <a:extLst>
              <a:ext uri="{FF2B5EF4-FFF2-40B4-BE49-F238E27FC236}">
                <a16:creationId xmlns:a16="http://schemas.microsoft.com/office/drawing/2014/main" id="{EDB52271-38EF-477D-8A40-826F77DAE0F8}"/>
              </a:ext>
            </a:extLst>
          </p:cNvPr>
          <p:cNvSpPr txBox="1"/>
          <p:nvPr/>
        </p:nvSpPr>
        <p:spPr>
          <a:xfrm>
            <a:off x="7211746" y="4053708"/>
            <a:ext cx="15559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3" name="TextBox 462">
            <a:extLst>
              <a:ext uri="{FF2B5EF4-FFF2-40B4-BE49-F238E27FC236}">
                <a16:creationId xmlns:a16="http://schemas.microsoft.com/office/drawing/2014/main" id="{F24DDEC7-78D0-4E3F-9EB7-34A26E508982}"/>
              </a:ext>
            </a:extLst>
          </p:cNvPr>
          <p:cNvSpPr txBox="1"/>
          <p:nvPr/>
        </p:nvSpPr>
        <p:spPr>
          <a:xfrm>
            <a:off x="6645354" y="5217174"/>
            <a:ext cx="478472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600" b="1" dirty="0">
                <a:solidFill>
                  <a:schemeClr val="bg1"/>
                </a:solidFill>
                <a:cs typeface="Arial" pitchFamily="34" charset="0"/>
              </a:rPr>
              <a:t>D</a:t>
            </a:r>
            <a:endParaRPr lang="ko-KR" altLang="en-US" sz="3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64" name="TextBox 463">
            <a:extLst>
              <a:ext uri="{FF2B5EF4-FFF2-40B4-BE49-F238E27FC236}">
                <a16:creationId xmlns:a16="http://schemas.microsoft.com/office/drawing/2014/main" id="{EBECC6F1-505C-4876-97BF-B1D2BC90CD13}"/>
              </a:ext>
            </a:extLst>
          </p:cNvPr>
          <p:cNvSpPr txBox="1"/>
          <p:nvPr/>
        </p:nvSpPr>
        <p:spPr>
          <a:xfrm>
            <a:off x="7211746" y="5124841"/>
            <a:ext cx="15559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cxnSp>
        <p:nvCxnSpPr>
          <p:cNvPr id="465" name="Elbow Connector 24">
            <a:extLst>
              <a:ext uri="{FF2B5EF4-FFF2-40B4-BE49-F238E27FC236}">
                <a16:creationId xmlns:a16="http://schemas.microsoft.com/office/drawing/2014/main" id="{599FFD9C-CD3B-4468-B83D-15E1A072B0FB}"/>
              </a:ext>
            </a:extLst>
          </p:cNvPr>
          <p:cNvCxnSpPr>
            <a:stCxn id="478" idx="4"/>
          </p:cNvCxnSpPr>
          <p:nvPr/>
        </p:nvCxnSpPr>
        <p:spPr>
          <a:xfrm rot="16200000" flipH="1">
            <a:off x="790248" y="3316544"/>
            <a:ext cx="1650941" cy="396316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2"/>
            </a:solidFill>
            <a:prstDash val="sysDot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6" name="Elbow Connector 29">
            <a:extLst>
              <a:ext uri="{FF2B5EF4-FFF2-40B4-BE49-F238E27FC236}">
                <a16:creationId xmlns:a16="http://schemas.microsoft.com/office/drawing/2014/main" id="{1E9BC906-F043-49F3-8A7C-A9748E15C8BA}"/>
              </a:ext>
            </a:extLst>
          </p:cNvPr>
          <p:cNvCxnSpPr>
            <a:cxnSpLocks/>
            <a:stCxn id="479" idx="4"/>
          </p:cNvCxnSpPr>
          <p:nvPr/>
        </p:nvCxnSpPr>
        <p:spPr>
          <a:xfrm rot="5400000">
            <a:off x="1389957" y="3899011"/>
            <a:ext cx="2612953" cy="193395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1"/>
            </a:solidFill>
            <a:prstDash val="sysDot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Elbow Connector 36">
            <a:extLst>
              <a:ext uri="{FF2B5EF4-FFF2-40B4-BE49-F238E27FC236}">
                <a16:creationId xmlns:a16="http://schemas.microsoft.com/office/drawing/2014/main" id="{AD1A3AAB-24D9-4D95-9AAE-F22063B1F126}"/>
              </a:ext>
            </a:extLst>
          </p:cNvPr>
          <p:cNvCxnSpPr>
            <a:cxnSpLocks/>
            <a:stCxn id="480" idx="4"/>
          </p:cNvCxnSpPr>
          <p:nvPr/>
        </p:nvCxnSpPr>
        <p:spPr>
          <a:xfrm rot="16200000" flipH="1">
            <a:off x="3569147" y="3288785"/>
            <a:ext cx="1934641" cy="735534"/>
          </a:xfrm>
          <a:prstGeom prst="bentConnector3">
            <a:avLst>
              <a:gd name="adj1" fmla="val 31367"/>
            </a:avLst>
          </a:prstGeom>
          <a:ln w="22225">
            <a:solidFill>
              <a:schemeClr val="accent4"/>
            </a:solidFill>
            <a:prstDash val="sysDot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Elbow Connector 39">
            <a:extLst>
              <a:ext uri="{FF2B5EF4-FFF2-40B4-BE49-F238E27FC236}">
                <a16:creationId xmlns:a16="http://schemas.microsoft.com/office/drawing/2014/main" id="{8374D99A-E6E0-405B-AA4D-D1AA01AC6AF3}"/>
              </a:ext>
            </a:extLst>
          </p:cNvPr>
          <p:cNvCxnSpPr>
            <a:cxnSpLocks/>
            <a:stCxn id="481" idx="4"/>
          </p:cNvCxnSpPr>
          <p:nvPr/>
        </p:nvCxnSpPr>
        <p:spPr>
          <a:xfrm rot="5400000">
            <a:off x="4014754" y="3970693"/>
            <a:ext cx="2810979" cy="248056"/>
          </a:xfrm>
          <a:prstGeom prst="bentConnector3">
            <a:avLst>
              <a:gd name="adj1" fmla="val 21849"/>
            </a:avLst>
          </a:prstGeom>
          <a:ln w="22225">
            <a:solidFill>
              <a:schemeClr val="accent3"/>
            </a:solidFill>
            <a:prstDash val="sysDot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9" name="Group 468">
            <a:extLst>
              <a:ext uri="{FF2B5EF4-FFF2-40B4-BE49-F238E27FC236}">
                <a16:creationId xmlns:a16="http://schemas.microsoft.com/office/drawing/2014/main" id="{44D58844-2806-4E36-B715-9CC83FB7AB75}"/>
              </a:ext>
            </a:extLst>
          </p:cNvPr>
          <p:cNvGrpSpPr/>
          <p:nvPr/>
        </p:nvGrpSpPr>
        <p:grpSpPr>
          <a:xfrm>
            <a:off x="9155740" y="2957946"/>
            <a:ext cx="2377803" cy="880254"/>
            <a:chOff x="6860364" y="2924353"/>
            <a:chExt cx="1944216" cy="880254"/>
          </a:xfrm>
        </p:grpSpPr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39699D85-BFA5-4A64-858A-564B71EE25A1}"/>
                </a:ext>
              </a:extLst>
            </p:cNvPr>
            <p:cNvSpPr txBox="1"/>
            <p:nvPr/>
          </p:nvSpPr>
          <p:spPr>
            <a:xfrm>
              <a:off x="6860364" y="2924353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85EE3EE-20A5-4670-8559-41A454C1551D}"/>
                </a:ext>
              </a:extLst>
            </p:cNvPr>
            <p:cNvSpPr txBox="1"/>
            <p:nvPr/>
          </p:nvSpPr>
          <p:spPr>
            <a:xfrm>
              <a:off x="6860365" y="3158277"/>
              <a:ext cx="1944215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72" name="Group 471">
            <a:extLst>
              <a:ext uri="{FF2B5EF4-FFF2-40B4-BE49-F238E27FC236}">
                <a16:creationId xmlns:a16="http://schemas.microsoft.com/office/drawing/2014/main" id="{44A87C5F-2513-45D5-8919-9047E742753A}"/>
              </a:ext>
            </a:extLst>
          </p:cNvPr>
          <p:cNvGrpSpPr/>
          <p:nvPr/>
        </p:nvGrpSpPr>
        <p:grpSpPr>
          <a:xfrm>
            <a:off x="9155740" y="4029079"/>
            <a:ext cx="2377803" cy="880254"/>
            <a:chOff x="6860364" y="3994534"/>
            <a:chExt cx="1944216" cy="880254"/>
          </a:xfrm>
        </p:grpSpPr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6D8B981F-F1EF-400F-8DAF-ABC5F1C172A6}"/>
                </a:ext>
              </a:extLst>
            </p:cNvPr>
            <p:cNvSpPr txBox="1"/>
            <p:nvPr/>
          </p:nvSpPr>
          <p:spPr>
            <a:xfrm>
              <a:off x="6860364" y="3994534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82C20C42-69F0-4DA1-B486-254BE63B410C}"/>
                </a:ext>
              </a:extLst>
            </p:cNvPr>
            <p:cNvSpPr txBox="1"/>
            <p:nvPr/>
          </p:nvSpPr>
          <p:spPr>
            <a:xfrm>
              <a:off x="6860365" y="4228458"/>
              <a:ext cx="1944215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75" name="Group 474">
            <a:extLst>
              <a:ext uri="{FF2B5EF4-FFF2-40B4-BE49-F238E27FC236}">
                <a16:creationId xmlns:a16="http://schemas.microsoft.com/office/drawing/2014/main" id="{1C91EC24-7120-4001-9607-24C02D7B8551}"/>
              </a:ext>
            </a:extLst>
          </p:cNvPr>
          <p:cNvGrpSpPr/>
          <p:nvPr/>
        </p:nvGrpSpPr>
        <p:grpSpPr>
          <a:xfrm>
            <a:off x="9155740" y="5100212"/>
            <a:ext cx="2377803" cy="880254"/>
            <a:chOff x="6860364" y="5018220"/>
            <a:chExt cx="1944216" cy="880254"/>
          </a:xfrm>
        </p:grpSpPr>
        <p:sp>
          <p:nvSpPr>
            <p:cNvPr id="476" name="TextBox 475">
              <a:extLst>
                <a:ext uri="{FF2B5EF4-FFF2-40B4-BE49-F238E27FC236}">
                  <a16:creationId xmlns:a16="http://schemas.microsoft.com/office/drawing/2014/main" id="{8113BEFB-E231-4819-8B89-9DD07952E281}"/>
                </a:ext>
              </a:extLst>
            </p:cNvPr>
            <p:cNvSpPr txBox="1"/>
            <p:nvPr/>
          </p:nvSpPr>
          <p:spPr>
            <a:xfrm>
              <a:off x="6860364" y="5018220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77" name="TextBox 476">
              <a:extLst>
                <a:ext uri="{FF2B5EF4-FFF2-40B4-BE49-F238E27FC236}">
                  <a16:creationId xmlns:a16="http://schemas.microsoft.com/office/drawing/2014/main" id="{066E0C09-D9B9-4069-A7D4-36BCB4E0609D}"/>
                </a:ext>
              </a:extLst>
            </p:cNvPr>
            <p:cNvSpPr txBox="1"/>
            <p:nvPr/>
          </p:nvSpPr>
          <p:spPr>
            <a:xfrm>
              <a:off x="6860365" y="5252144"/>
              <a:ext cx="1944215" cy="646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78" name="Oval 477">
            <a:extLst>
              <a:ext uri="{FF2B5EF4-FFF2-40B4-BE49-F238E27FC236}">
                <a16:creationId xmlns:a16="http://schemas.microsoft.com/office/drawing/2014/main" id="{24804D7E-0939-4A75-8381-52B2FBC74B3C}"/>
              </a:ext>
            </a:extLst>
          </p:cNvPr>
          <p:cNvSpPr/>
          <p:nvPr/>
        </p:nvSpPr>
        <p:spPr>
          <a:xfrm>
            <a:off x="985560" y="1823976"/>
            <a:ext cx="864000" cy="865256"/>
          </a:xfrm>
          <a:prstGeom prst="ellipse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A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79" name="Oval 478">
            <a:extLst>
              <a:ext uri="{FF2B5EF4-FFF2-40B4-BE49-F238E27FC236}">
                <a16:creationId xmlns:a16="http://schemas.microsoft.com/office/drawing/2014/main" id="{428780FE-1890-4461-9A22-D075327C4881}"/>
              </a:ext>
            </a:extLst>
          </p:cNvPr>
          <p:cNvSpPr/>
          <p:nvPr/>
        </p:nvSpPr>
        <p:spPr>
          <a:xfrm>
            <a:off x="2361130" y="1823976"/>
            <a:ext cx="864000" cy="865256"/>
          </a:xfrm>
          <a:prstGeom prst="ellipse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B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0" name="Oval 479">
            <a:extLst>
              <a:ext uri="{FF2B5EF4-FFF2-40B4-BE49-F238E27FC236}">
                <a16:creationId xmlns:a16="http://schemas.microsoft.com/office/drawing/2014/main" id="{0A267EBD-23FE-4798-BEF8-4DAE1305F4ED}"/>
              </a:ext>
            </a:extLst>
          </p:cNvPr>
          <p:cNvSpPr/>
          <p:nvPr/>
        </p:nvSpPr>
        <p:spPr>
          <a:xfrm>
            <a:off x="3736700" y="1823976"/>
            <a:ext cx="864000" cy="865256"/>
          </a:xfrm>
          <a:prstGeom prst="ellipse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C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81" name="Oval 480">
            <a:extLst>
              <a:ext uri="{FF2B5EF4-FFF2-40B4-BE49-F238E27FC236}">
                <a16:creationId xmlns:a16="http://schemas.microsoft.com/office/drawing/2014/main" id="{06D2F2C9-9D84-4521-BEDD-0C9B876704DF}"/>
              </a:ext>
            </a:extLst>
          </p:cNvPr>
          <p:cNvSpPr/>
          <p:nvPr/>
        </p:nvSpPr>
        <p:spPr>
          <a:xfrm>
            <a:off x="5112271" y="1823976"/>
            <a:ext cx="864000" cy="865256"/>
          </a:xfrm>
          <a:prstGeom prst="ellipse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D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727991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B00AEF6-C3E2-4219-AEF6-073C6C6F2DE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189602-E0BD-4442-8671-6FB7CECBC5F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/>
              <a:t>Portfolio Presentation</a:t>
            </a:r>
            <a:endParaRPr lang="en-US" dirty="0"/>
          </a:p>
        </p:txBody>
      </p:sp>
      <p:sp>
        <p:nvSpPr>
          <p:cNvPr id="46" name="Pentagon 12">
            <a:extLst>
              <a:ext uri="{FF2B5EF4-FFF2-40B4-BE49-F238E27FC236}">
                <a16:creationId xmlns:a16="http://schemas.microsoft.com/office/drawing/2014/main" id="{6F045D91-68BC-4F86-906A-4CCAAD5BD146}"/>
              </a:ext>
            </a:extLst>
          </p:cNvPr>
          <p:cNvSpPr/>
          <p:nvPr/>
        </p:nvSpPr>
        <p:spPr>
          <a:xfrm>
            <a:off x="0" y="1702922"/>
            <a:ext cx="3960000" cy="2838364"/>
          </a:xfrm>
          <a:prstGeom prst="homePlate">
            <a:avLst>
              <a:gd name="adj" fmla="val 197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8" name="Pentagon 13">
            <a:extLst>
              <a:ext uri="{FF2B5EF4-FFF2-40B4-BE49-F238E27FC236}">
                <a16:creationId xmlns:a16="http://schemas.microsoft.com/office/drawing/2014/main" id="{2E10E3B5-89BB-4B94-B7F9-5D07223D03D2}"/>
              </a:ext>
            </a:extLst>
          </p:cNvPr>
          <p:cNvSpPr/>
          <p:nvPr/>
        </p:nvSpPr>
        <p:spPr>
          <a:xfrm rot="10800000">
            <a:off x="8232000" y="1702924"/>
            <a:ext cx="3960000" cy="2838363"/>
          </a:xfrm>
          <a:prstGeom prst="homePlate">
            <a:avLst>
              <a:gd name="adj" fmla="val 1970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Oval 4">
            <a:extLst>
              <a:ext uri="{FF2B5EF4-FFF2-40B4-BE49-F238E27FC236}">
                <a16:creationId xmlns:a16="http://schemas.microsoft.com/office/drawing/2014/main" id="{47C59E47-369D-4BFB-8747-D0B7D5E6AED3}"/>
              </a:ext>
            </a:extLst>
          </p:cNvPr>
          <p:cNvSpPr/>
          <p:nvPr/>
        </p:nvSpPr>
        <p:spPr>
          <a:xfrm>
            <a:off x="3851367" y="4164319"/>
            <a:ext cx="720000" cy="72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6" name="Oval 5">
            <a:extLst>
              <a:ext uri="{FF2B5EF4-FFF2-40B4-BE49-F238E27FC236}">
                <a16:creationId xmlns:a16="http://schemas.microsoft.com/office/drawing/2014/main" id="{B694D1C9-0E74-4C94-9A9C-408256D1C1F8}"/>
              </a:ext>
            </a:extLst>
          </p:cNvPr>
          <p:cNvSpPr/>
          <p:nvPr/>
        </p:nvSpPr>
        <p:spPr>
          <a:xfrm>
            <a:off x="5079779" y="4164319"/>
            <a:ext cx="720000" cy="720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7" name="Oval 6">
            <a:extLst>
              <a:ext uri="{FF2B5EF4-FFF2-40B4-BE49-F238E27FC236}">
                <a16:creationId xmlns:a16="http://schemas.microsoft.com/office/drawing/2014/main" id="{6F07AC09-FFED-4A00-AAA1-1A8C7B795685}"/>
              </a:ext>
            </a:extLst>
          </p:cNvPr>
          <p:cNvSpPr/>
          <p:nvPr/>
        </p:nvSpPr>
        <p:spPr>
          <a:xfrm>
            <a:off x="6308191" y="4164319"/>
            <a:ext cx="720000" cy="720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28" name="Oval 7">
            <a:extLst>
              <a:ext uri="{FF2B5EF4-FFF2-40B4-BE49-F238E27FC236}">
                <a16:creationId xmlns:a16="http://schemas.microsoft.com/office/drawing/2014/main" id="{D9E18B53-3FB2-48C4-A85A-62145EC2296A}"/>
              </a:ext>
            </a:extLst>
          </p:cNvPr>
          <p:cNvSpPr/>
          <p:nvPr/>
        </p:nvSpPr>
        <p:spPr>
          <a:xfrm>
            <a:off x="7536604" y="4164319"/>
            <a:ext cx="720000" cy="720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76652EF-D6C8-4837-9EF5-B7286D1BEF8D}"/>
              </a:ext>
            </a:extLst>
          </p:cNvPr>
          <p:cNvSpPr txBox="1"/>
          <p:nvPr/>
        </p:nvSpPr>
        <p:spPr>
          <a:xfrm>
            <a:off x="1313484" y="5150850"/>
            <a:ext cx="9565032" cy="923330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8" name="Group 20">
            <a:extLst>
              <a:ext uri="{FF2B5EF4-FFF2-40B4-BE49-F238E27FC236}">
                <a16:creationId xmlns:a16="http://schemas.microsoft.com/office/drawing/2014/main" id="{5DEE090C-3D22-4195-BA7F-969D3B08327B}"/>
              </a:ext>
            </a:extLst>
          </p:cNvPr>
          <p:cNvGrpSpPr/>
          <p:nvPr/>
        </p:nvGrpSpPr>
        <p:grpSpPr>
          <a:xfrm>
            <a:off x="9215997" y="2783691"/>
            <a:ext cx="2398974" cy="1457436"/>
            <a:chOff x="388132" y="4138194"/>
            <a:chExt cx="2013181" cy="1457436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7D163B84-CD31-4B1E-9E3B-B994859E9804}"/>
                </a:ext>
              </a:extLst>
            </p:cNvPr>
            <p:cNvSpPr txBox="1"/>
            <p:nvPr/>
          </p:nvSpPr>
          <p:spPr>
            <a:xfrm>
              <a:off x="391831" y="4395301"/>
              <a:ext cx="200253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475E577-F4DE-47E3-8657-28D29A494E4F}"/>
                </a:ext>
              </a:extLst>
            </p:cNvPr>
            <p:cNvSpPr txBox="1"/>
            <p:nvPr/>
          </p:nvSpPr>
          <p:spPr>
            <a:xfrm>
              <a:off x="388132" y="4138194"/>
              <a:ext cx="201318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29">
            <a:extLst>
              <a:ext uri="{FF2B5EF4-FFF2-40B4-BE49-F238E27FC236}">
                <a16:creationId xmlns:a16="http://schemas.microsoft.com/office/drawing/2014/main" id="{52131685-220C-4145-8575-4FAF7DE50546}"/>
              </a:ext>
            </a:extLst>
          </p:cNvPr>
          <p:cNvGrpSpPr/>
          <p:nvPr/>
        </p:nvGrpSpPr>
        <p:grpSpPr>
          <a:xfrm>
            <a:off x="588475" y="2783691"/>
            <a:ext cx="2398974" cy="1457436"/>
            <a:chOff x="388132" y="4138194"/>
            <a:chExt cx="2013181" cy="145743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857B866D-0411-4504-8A9C-F00A4FB3BE99}"/>
                </a:ext>
              </a:extLst>
            </p:cNvPr>
            <p:cNvSpPr txBox="1"/>
            <p:nvPr/>
          </p:nvSpPr>
          <p:spPr>
            <a:xfrm>
              <a:off x="391831" y="4395301"/>
              <a:ext cx="2002535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 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BD63390-ACAE-4C9B-AA8D-BFBB0B31AFF3}"/>
                </a:ext>
              </a:extLst>
            </p:cNvPr>
            <p:cNvSpPr txBox="1"/>
            <p:nvPr/>
          </p:nvSpPr>
          <p:spPr>
            <a:xfrm>
              <a:off x="388132" y="4138194"/>
              <a:ext cx="2013181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63FD8F63-D261-4207-B9CC-882E10CD62BE}"/>
              </a:ext>
            </a:extLst>
          </p:cNvPr>
          <p:cNvSpPr/>
          <p:nvPr/>
        </p:nvSpPr>
        <p:spPr>
          <a:xfrm flipH="1">
            <a:off x="1546041" y="2174127"/>
            <a:ext cx="479972" cy="395947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Rectangle 130">
            <a:extLst>
              <a:ext uri="{FF2B5EF4-FFF2-40B4-BE49-F238E27FC236}">
                <a16:creationId xmlns:a16="http://schemas.microsoft.com/office/drawing/2014/main" id="{3540A8E8-E1D0-4B07-92FA-12464519A911}"/>
              </a:ext>
            </a:extLst>
          </p:cNvPr>
          <p:cNvSpPr/>
          <p:nvPr/>
        </p:nvSpPr>
        <p:spPr>
          <a:xfrm>
            <a:off x="10208649" y="2204020"/>
            <a:ext cx="517965" cy="520316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49" name="Round Same Side Corner Rectangle 21">
            <a:extLst>
              <a:ext uri="{FF2B5EF4-FFF2-40B4-BE49-F238E27FC236}">
                <a16:creationId xmlns:a16="http://schemas.microsoft.com/office/drawing/2014/main" id="{C0F50A3A-54D1-4E4F-8F06-5B5D756DA380}"/>
              </a:ext>
            </a:extLst>
          </p:cNvPr>
          <p:cNvSpPr/>
          <p:nvPr/>
        </p:nvSpPr>
        <p:spPr>
          <a:xfrm rot="10800000">
            <a:off x="6537000" y="4367747"/>
            <a:ext cx="285706" cy="322632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0" name="Rounded Rectangle 32">
            <a:extLst>
              <a:ext uri="{FF2B5EF4-FFF2-40B4-BE49-F238E27FC236}">
                <a16:creationId xmlns:a16="http://schemas.microsoft.com/office/drawing/2014/main" id="{BBFCBF09-44FD-42CD-93F2-346A31F26E14}"/>
              </a:ext>
            </a:extLst>
          </p:cNvPr>
          <p:cNvSpPr/>
          <p:nvPr/>
        </p:nvSpPr>
        <p:spPr>
          <a:xfrm>
            <a:off x="7728780" y="4356495"/>
            <a:ext cx="335647" cy="33564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1" name="Rounded Rectangle 6">
            <a:extLst>
              <a:ext uri="{FF2B5EF4-FFF2-40B4-BE49-F238E27FC236}">
                <a16:creationId xmlns:a16="http://schemas.microsoft.com/office/drawing/2014/main" id="{8392AFCC-E080-459D-84A3-32714B84F4DC}"/>
              </a:ext>
            </a:extLst>
          </p:cNvPr>
          <p:cNvSpPr/>
          <p:nvPr/>
        </p:nvSpPr>
        <p:spPr>
          <a:xfrm>
            <a:off x="4043461" y="4373896"/>
            <a:ext cx="347025" cy="35281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2" name="Rectangle 9">
            <a:extLst>
              <a:ext uri="{FF2B5EF4-FFF2-40B4-BE49-F238E27FC236}">
                <a16:creationId xmlns:a16="http://schemas.microsoft.com/office/drawing/2014/main" id="{E298A7F2-0E5A-4092-B12E-95DBA120B1FD}"/>
              </a:ext>
            </a:extLst>
          </p:cNvPr>
          <p:cNvSpPr/>
          <p:nvPr/>
        </p:nvSpPr>
        <p:spPr>
          <a:xfrm>
            <a:off x="5266763" y="4346043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284851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8D5025D-5F79-4E63-B69A-DA5FB9D8D472}"/>
              </a:ext>
            </a:extLst>
          </p:cNvPr>
          <p:cNvGrpSpPr/>
          <p:nvPr/>
        </p:nvGrpSpPr>
        <p:grpSpPr>
          <a:xfrm>
            <a:off x="3284488" y="1128169"/>
            <a:ext cx="5623027" cy="5603376"/>
            <a:chOff x="2626759" y="1556920"/>
            <a:chExt cx="4139509" cy="4125042"/>
          </a:xfrm>
        </p:grpSpPr>
        <p:sp>
          <p:nvSpPr>
            <p:cNvPr id="4" name="Rounded Rectangle 2">
              <a:extLst>
                <a:ext uri="{FF2B5EF4-FFF2-40B4-BE49-F238E27FC236}">
                  <a16:creationId xmlns:a16="http://schemas.microsoft.com/office/drawing/2014/main" id="{411519D0-5187-4598-99CD-D5EEC67B732F}"/>
                </a:ext>
              </a:extLst>
            </p:cNvPr>
            <p:cNvSpPr/>
            <p:nvPr/>
          </p:nvSpPr>
          <p:spPr>
            <a:xfrm>
              <a:off x="3229303" y="2136064"/>
              <a:ext cx="2952328" cy="2952328"/>
            </a:xfrm>
            <a:prstGeom prst="roundRect">
              <a:avLst>
                <a:gd name="adj" fmla="val 8924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>
                    <a:lumMod val="92000"/>
                  </a:schemeClr>
                </a:gs>
              </a:gsLst>
              <a:lin ang="5400000" scaled="1"/>
              <a:tileRect/>
            </a:gradFill>
            <a:ln w="15875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51DAD452-5169-46CA-A6DA-422036C13974}"/>
                </a:ext>
              </a:extLst>
            </p:cNvPr>
            <p:cNvGrpSpPr/>
            <p:nvPr/>
          </p:nvGrpSpPr>
          <p:grpSpPr>
            <a:xfrm>
              <a:off x="2626759" y="2469278"/>
              <a:ext cx="1944996" cy="1619081"/>
              <a:chOff x="2626759" y="2469278"/>
              <a:chExt cx="1944996" cy="1619081"/>
            </a:xfrm>
          </p:grpSpPr>
          <p:sp>
            <p:nvSpPr>
              <p:cNvPr id="26" name="Rounded Rectangle 9">
                <a:extLst>
                  <a:ext uri="{FF2B5EF4-FFF2-40B4-BE49-F238E27FC236}">
                    <a16:creationId xmlns:a16="http://schemas.microsoft.com/office/drawing/2014/main" id="{26AB266E-64E2-4412-A688-C0BF46CCD3AD}"/>
                  </a:ext>
                </a:extLst>
              </p:cNvPr>
              <p:cNvSpPr/>
              <p:nvPr/>
            </p:nvSpPr>
            <p:spPr>
              <a:xfrm>
                <a:off x="3153941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70000"/>
                    </a:schemeClr>
                  </a:gs>
                  <a:gs pos="100000">
                    <a:schemeClr val="accent1">
                      <a:lumMod val="7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7" name="Isosceles Triangle 20">
                <a:extLst>
                  <a:ext uri="{FF2B5EF4-FFF2-40B4-BE49-F238E27FC236}">
                    <a16:creationId xmlns:a16="http://schemas.microsoft.com/office/drawing/2014/main" id="{5F71B00F-8F85-4A87-AD01-EC44B92F34CF}"/>
                  </a:ext>
                </a:extLst>
              </p:cNvPr>
              <p:cNvSpPr/>
              <p:nvPr/>
            </p:nvSpPr>
            <p:spPr>
              <a:xfrm rot="2775881">
                <a:off x="3014447" y="2081590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BB3D994-27DD-4184-9A0E-03FE6436ACCB}"/>
                </a:ext>
              </a:extLst>
            </p:cNvPr>
            <p:cNvGrpSpPr/>
            <p:nvPr/>
          </p:nvGrpSpPr>
          <p:grpSpPr>
            <a:xfrm rot="5400000">
              <a:off x="4049003" y="1719878"/>
              <a:ext cx="1944996" cy="1619080"/>
              <a:chOff x="2661328" y="2469279"/>
              <a:chExt cx="1944996" cy="1619080"/>
            </a:xfrm>
            <a:solidFill>
              <a:srgbClr val="5BC5DD"/>
            </a:solidFill>
          </p:grpSpPr>
          <p:sp>
            <p:nvSpPr>
              <p:cNvPr id="24" name="Rounded Rectangle 9">
                <a:extLst>
                  <a:ext uri="{FF2B5EF4-FFF2-40B4-BE49-F238E27FC236}">
                    <a16:creationId xmlns:a16="http://schemas.microsoft.com/office/drawing/2014/main" id="{CAB11B52-9301-4F4D-90B1-3D58AEB3833F}"/>
                  </a:ext>
                </a:extLst>
              </p:cNvPr>
              <p:cNvSpPr/>
              <p:nvPr/>
            </p:nvSpPr>
            <p:spPr>
              <a:xfrm>
                <a:off x="3179867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70000"/>
                    </a:schemeClr>
                  </a:gs>
                  <a:gs pos="100000">
                    <a:schemeClr val="accent2">
                      <a:lumMod val="7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5" name="Isosceles Triangle 20">
                <a:extLst>
                  <a:ext uri="{FF2B5EF4-FFF2-40B4-BE49-F238E27FC236}">
                    <a16:creationId xmlns:a16="http://schemas.microsoft.com/office/drawing/2014/main" id="{32D263C5-0620-49A5-BCE2-216B5D514D49}"/>
                  </a:ext>
                </a:extLst>
              </p:cNvPr>
              <p:cNvSpPr/>
              <p:nvPr/>
            </p:nvSpPr>
            <p:spPr>
              <a:xfrm rot="2775881">
                <a:off x="3049016" y="2081591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32EECB92-2DB2-4B61-8C99-1EB84C50971B}"/>
                </a:ext>
              </a:extLst>
            </p:cNvPr>
            <p:cNvGrpSpPr/>
            <p:nvPr/>
          </p:nvGrpSpPr>
          <p:grpSpPr>
            <a:xfrm rot="10800000">
              <a:off x="4821272" y="3175138"/>
              <a:ext cx="1944996" cy="1619081"/>
              <a:chOff x="2661327" y="2469278"/>
              <a:chExt cx="1944996" cy="1619081"/>
            </a:xfrm>
            <a:solidFill>
              <a:srgbClr val="FFB850"/>
            </a:solidFill>
          </p:grpSpPr>
          <p:sp>
            <p:nvSpPr>
              <p:cNvPr id="22" name="Rounded Rectangle 9">
                <a:extLst>
                  <a:ext uri="{FF2B5EF4-FFF2-40B4-BE49-F238E27FC236}">
                    <a16:creationId xmlns:a16="http://schemas.microsoft.com/office/drawing/2014/main" id="{B1CAE54E-AFA3-499A-A0DE-1414738296AD}"/>
                  </a:ext>
                </a:extLst>
              </p:cNvPr>
              <p:cNvSpPr/>
              <p:nvPr/>
            </p:nvSpPr>
            <p:spPr>
              <a:xfrm>
                <a:off x="3179867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0000"/>
                    </a:schemeClr>
                  </a:gs>
                  <a:gs pos="100000">
                    <a:schemeClr val="accent3">
                      <a:lumMod val="7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3" name="Isosceles Triangle 20">
                <a:extLst>
                  <a:ext uri="{FF2B5EF4-FFF2-40B4-BE49-F238E27FC236}">
                    <a16:creationId xmlns:a16="http://schemas.microsoft.com/office/drawing/2014/main" id="{837E8BE7-EE25-46B2-B17F-BC7F9C0B1AB9}"/>
                  </a:ext>
                </a:extLst>
              </p:cNvPr>
              <p:cNvSpPr/>
              <p:nvPr/>
            </p:nvSpPr>
            <p:spPr>
              <a:xfrm rot="2775881">
                <a:off x="3049015" y="2081590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930C11D8-3714-4532-9052-5E7D0A79E7C9}"/>
                </a:ext>
              </a:extLst>
            </p:cNvPr>
            <p:cNvGrpSpPr/>
            <p:nvPr/>
          </p:nvGrpSpPr>
          <p:grpSpPr>
            <a:xfrm rot="16200000">
              <a:off x="3414167" y="3899923"/>
              <a:ext cx="1944996" cy="1619081"/>
              <a:chOff x="2644926" y="2469278"/>
              <a:chExt cx="1944996" cy="1619081"/>
            </a:xfrm>
            <a:solidFill>
              <a:srgbClr val="F57627"/>
            </a:solidFill>
          </p:grpSpPr>
          <p:sp>
            <p:nvSpPr>
              <p:cNvPr id="20" name="Rounded Rectangle 9">
                <a:extLst>
                  <a:ext uri="{FF2B5EF4-FFF2-40B4-BE49-F238E27FC236}">
                    <a16:creationId xmlns:a16="http://schemas.microsoft.com/office/drawing/2014/main" id="{56240F74-02C3-4413-B8E7-2C1ABFC05064}"/>
                  </a:ext>
                </a:extLst>
              </p:cNvPr>
              <p:cNvSpPr/>
              <p:nvPr/>
            </p:nvSpPr>
            <p:spPr>
              <a:xfrm>
                <a:off x="3162583" y="3508648"/>
                <a:ext cx="74524" cy="579711"/>
              </a:xfrm>
              <a:custGeom>
                <a:avLst/>
                <a:gdLst/>
                <a:ahLst/>
                <a:cxnLst/>
                <a:rect l="l" t="t" r="r" b="b"/>
                <a:pathLst>
                  <a:path w="86095" h="669722">
                    <a:moveTo>
                      <a:pt x="86095" y="0"/>
                    </a:moveTo>
                    <a:lnTo>
                      <a:pt x="86095" y="669722"/>
                    </a:lnTo>
                    <a:cubicBezTo>
                      <a:pt x="37270" y="664431"/>
                      <a:pt x="0" y="622599"/>
                      <a:pt x="0" y="572062"/>
                    </a:cubicBezTo>
                    <a:lnTo>
                      <a:pt x="0" y="97660"/>
                    </a:lnTo>
                    <a:cubicBezTo>
                      <a:pt x="0" y="47123"/>
                      <a:pt x="37270" y="5291"/>
                      <a:pt x="86095" y="0"/>
                    </a:cubicBezTo>
                    <a:close/>
                  </a:path>
                </a:pathLst>
              </a:custGeom>
              <a:gradFill>
                <a:gsLst>
                  <a:gs pos="100000">
                    <a:schemeClr val="accent4">
                      <a:lumMod val="70000"/>
                    </a:schemeClr>
                  </a:gs>
                  <a:gs pos="0">
                    <a:srgbClr val="F57627">
                      <a:lumMod val="67000"/>
                    </a:srgb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Isosceles Triangle 20">
                <a:extLst>
                  <a:ext uri="{FF2B5EF4-FFF2-40B4-BE49-F238E27FC236}">
                    <a16:creationId xmlns:a16="http://schemas.microsoft.com/office/drawing/2014/main" id="{BE73FB82-F16C-4F7B-AC3E-7A7FF9A3F6EC}"/>
                  </a:ext>
                </a:extLst>
              </p:cNvPr>
              <p:cNvSpPr/>
              <p:nvPr/>
            </p:nvSpPr>
            <p:spPr>
              <a:xfrm rot="2775881">
                <a:off x="3032614" y="2081590"/>
                <a:ext cx="1169619" cy="1944996"/>
              </a:xfrm>
              <a:custGeom>
                <a:avLst/>
                <a:gdLst/>
                <a:ahLst/>
                <a:cxnLst/>
                <a:rect l="l" t="t" r="r" b="b"/>
                <a:pathLst>
                  <a:path w="1169619" h="1944996">
                    <a:moveTo>
                      <a:pt x="584810" y="0"/>
                    </a:moveTo>
                    <a:lnTo>
                      <a:pt x="1169619" y="623373"/>
                    </a:lnTo>
                    <a:lnTo>
                      <a:pt x="914933" y="623373"/>
                    </a:lnTo>
                    <a:lnTo>
                      <a:pt x="944110" y="1944996"/>
                    </a:lnTo>
                    <a:lnTo>
                      <a:pt x="280768" y="1310310"/>
                    </a:lnTo>
                    <a:lnTo>
                      <a:pt x="265603" y="623373"/>
                    </a:lnTo>
                    <a:lnTo>
                      <a:pt x="0" y="62337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B3E1BA7-017D-4A2A-9DF8-F8669DFFCC7E}"/>
                </a:ext>
              </a:extLst>
            </p:cNvPr>
            <p:cNvSpPr txBox="1"/>
            <p:nvPr/>
          </p:nvSpPr>
          <p:spPr>
            <a:xfrm rot="18900000">
              <a:off x="3699116" y="2488571"/>
              <a:ext cx="648786" cy="38517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bg1"/>
                  </a:solidFill>
                  <a:cs typeface="Calibri" pitchFamily="34" charset="0"/>
                </a:rPr>
                <a:t>01</a:t>
              </a:r>
              <a:endParaRPr lang="ko-KR" altLang="en-US" sz="2800" b="1" dirty="0">
                <a:solidFill>
                  <a:schemeClr val="bg1"/>
                </a:solidFill>
                <a:cs typeface="Calibri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A0AB4A7-222C-4B39-882C-D42BA844FC6A}"/>
                </a:ext>
              </a:extLst>
            </p:cNvPr>
            <p:cNvSpPr txBox="1"/>
            <p:nvPr/>
          </p:nvSpPr>
          <p:spPr>
            <a:xfrm rot="18900000">
              <a:off x="3069817" y="2975252"/>
              <a:ext cx="945400" cy="3398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PowerPoint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Presentation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408C7E3C-BD39-4A10-8F42-420E42DA7132}"/>
                </a:ext>
              </a:extLst>
            </p:cNvPr>
            <p:cNvGrpSpPr/>
            <p:nvPr/>
          </p:nvGrpSpPr>
          <p:grpSpPr>
            <a:xfrm rot="5400000">
              <a:off x="4739913" y="2161302"/>
              <a:ext cx="1324787" cy="866751"/>
              <a:chOff x="3181141" y="2659380"/>
              <a:chExt cx="1324787" cy="866751"/>
            </a:xfrm>
          </p:grpSpPr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263D2983-768C-46D5-8B34-0013661E8F47}"/>
                  </a:ext>
                </a:extLst>
              </p:cNvPr>
              <p:cNvSpPr txBox="1"/>
              <p:nvPr/>
            </p:nvSpPr>
            <p:spPr>
              <a:xfrm rot="18900000">
                <a:off x="3857142" y="2659380"/>
                <a:ext cx="648786" cy="3851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800" b="1" dirty="0">
                    <a:solidFill>
                      <a:schemeClr val="bg1"/>
                    </a:solidFill>
                    <a:cs typeface="Calibri" pitchFamily="34" charset="0"/>
                  </a:rPr>
                  <a:t>02</a:t>
                </a:r>
                <a:endParaRPr lang="ko-KR" altLang="en-US" sz="2800" b="1" dirty="0">
                  <a:solidFill>
                    <a:schemeClr val="bg1"/>
                  </a:solidFill>
                  <a:cs typeface="Calibri" pitchFamily="34" charset="0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105AC30B-0B10-4B30-B55C-8201DC5909B9}"/>
                  </a:ext>
                </a:extLst>
              </p:cNvPr>
              <p:cNvSpPr txBox="1"/>
              <p:nvPr/>
            </p:nvSpPr>
            <p:spPr>
              <a:xfrm rot="18900000">
                <a:off x="3181141" y="3186267"/>
                <a:ext cx="1010238" cy="3398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/>
                <a:r>
                  <a:rPr lang="en-US" altLang="ko-KR" sz="1200" dirty="0">
                    <a:solidFill>
                      <a:schemeClr val="bg1"/>
                    </a:solidFill>
                  </a:rPr>
                  <a:t>PowerPoint</a:t>
                </a:r>
              </a:p>
              <a:p>
                <a:pPr algn="r"/>
                <a:r>
                  <a:rPr lang="en-US" altLang="ko-KR" sz="1200" dirty="0">
                    <a:solidFill>
                      <a:schemeClr val="bg1"/>
                    </a:solidFill>
                  </a:rPr>
                  <a:t>Presentation</a:t>
                </a:r>
                <a:endParaRPr lang="ko-KR" altLang="en-US" sz="12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E93F144C-1A44-4D34-A350-482346B07737}"/>
                </a:ext>
              </a:extLst>
            </p:cNvPr>
            <p:cNvGrpSpPr/>
            <p:nvPr/>
          </p:nvGrpSpPr>
          <p:grpSpPr>
            <a:xfrm>
              <a:off x="5067183" y="3948102"/>
              <a:ext cx="1300620" cy="837924"/>
              <a:chOff x="5067183" y="3948102"/>
              <a:chExt cx="1300620" cy="837924"/>
            </a:xfrm>
          </p:grpSpPr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7D780184-090D-418D-9053-3322EFF3A0D8}"/>
                  </a:ext>
                </a:extLst>
              </p:cNvPr>
              <p:cNvSpPr txBox="1"/>
              <p:nvPr/>
            </p:nvSpPr>
            <p:spPr>
              <a:xfrm rot="18900000">
                <a:off x="5067183" y="4400847"/>
                <a:ext cx="648786" cy="3851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800" b="1" dirty="0">
                    <a:solidFill>
                      <a:schemeClr val="bg1"/>
                    </a:solidFill>
                    <a:cs typeface="Calibri" pitchFamily="34" charset="0"/>
                  </a:rPr>
                  <a:t>03</a:t>
                </a:r>
                <a:endParaRPr lang="ko-KR" altLang="en-US" sz="2800" b="1" dirty="0">
                  <a:solidFill>
                    <a:schemeClr val="bg1"/>
                  </a:solidFill>
                  <a:cs typeface="Calibri" pitchFamily="34" charset="0"/>
                </a:endParaRPr>
              </a:p>
            </p:txBody>
          </p:sp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CE9E357E-100B-457C-80AB-90610CA483D5}"/>
                  </a:ext>
                </a:extLst>
              </p:cNvPr>
              <p:cNvSpPr txBox="1"/>
              <p:nvPr/>
            </p:nvSpPr>
            <p:spPr>
              <a:xfrm rot="18900000">
                <a:off x="5382256" y="3948102"/>
                <a:ext cx="985547" cy="3398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</a:rPr>
                  <a:t>PowerPoint</a:t>
                </a:r>
              </a:p>
              <a:p>
                <a:r>
                  <a:rPr lang="en-US" altLang="ko-KR" sz="1200" dirty="0">
                    <a:solidFill>
                      <a:schemeClr val="bg1"/>
                    </a:solidFill>
                  </a:rPr>
                  <a:t>Presentation</a:t>
                </a:r>
                <a:endParaRPr lang="ko-KR" altLang="en-US" sz="12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8A71ABC1-6BED-4DAC-870B-BDBC3398B25B}"/>
                </a:ext>
              </a:extLst>
            </p:cNvPr>
            <p:cNvGrpSpPr/>
            <p:nvPr/>
          </p:nvGrpSpPr>
          <p:grpSpPr>
            <a:xfrm rot="5400000">
              <a:off x="3366194" y="4233621"/>
              <a:ext cx="1291952" cy="834330"/>
              <a:chOff x="5117547" y="3969470"/>
              <a:chExt cx="1291952" cy="834330"/>
            </a:xfrm>
          </p:grpSpPr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7F8F638D-3118-4D43-91B8-564A0226C431}"/>
                  </a:ext>
                </a:extLst>
              </p:cNvPr>
              <p:cNvSpPr txBox="1"/>
              <p:nvPr/>
            </p:nvSpPr>
            <p:spPr>
              <a:xfrm rot="18900000">
                <a:off x="5117547" y="4418621"/>
                <a:ext cx="648786" cy="38517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2800" b="1" dirty="0">
                    <a:solidFill>
                      <a:schemeClr val="bg1"/>
                    </a:solidFill>
                    <a:cs typeface="Calibri" pitchFamily="34" charset="0"/>
                  </a:rPr>
                  <a:t>04</a:t>
                </a:r>
                <a:endParaRPr lang="ko-KR" altLang="en-US" sz="2800" b="1" dirty="0">
                  <a:solidFill>
                    <a:schemeClr val="bg1"/>
                  </a:solidFill>
                  <a:cs typeface="Calibri" pitchFamily="34" charset="0"/>
                </a:endParaRP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92B571D8-DF57-45E4-8637-9420FD602FE8}"/>
                  </a:ext>
                </a:extLst>
              </p:cNvPr>
              <p:cNvSpPr txBox="1"/>
              <p:nvPr/>
            </p:nvSpPr>
            <p:spPr>
              <a:xfrm rot="18900000">
                <a:off x="5434106" y="3969470"/>
                <a:ext cx="975393" cy="3398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bg1"/>
                    </a:solidFill>
                  </a:rPr>
                  <a:t>PowerPoint</a:t>
                </a:r>
              </a:p>
              <a:p>
                <a:r>
                  <a:rPr lang="en-US" altLang="ko-KR" sz="1200" dirty="0">
                    <a:solidFill>
                      <a:schemeClr val="bg1"/>
                    </a:solidFill>
                  </a:rPr>
                  <a:t>Presentation</a:t>
                </a:r>
                <a:endParaRPr lang="ko-KR" altLang="en-US" sz="1200" dirty="0">
                  <a:solidFill>
                    <a:schemeClr val="bg1"/>
                  </a:solidFill>
                </a:endParaRPr>
              </a:p>
            </p:txBody>
          </p:sp>
        </p:grpSp>
      </p:grpSp>
      <p:grpSp>
        <p:nvGrpSpPr>
          <p:cNvPr id="28" name="그룹 6">
            <a:extLst>
              <a:ext uri="{FF2B5EF4-FFF2-40B4-BE49-F238E27FC236}">
                <a16:creationId xmlns:a16="http://schemas.microsoft.com/office/drawing/2014/main" id="{E6EC7556-DB05-4E6E-A896-CF2CA2BF23C8}"/>
              </a:ext>
            </a:extLst>
          </p:cNvPr>
          <p:cNvGrpSpPr/>
          <p:nvPr/>
        </p:nvGrpSpPr>
        <p:grpSpPr>
          <a:xfrm>
            <a:off x="8374273" y="2330295"/>
            <a:ext cx="3007359" cy="1107174"/>
            <a:chOff x="7824192" y="2275034"/>
            <a:chExt cx="2149574" cy="110717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33A952B9-79C7-4DF9-BDB2-179D03DE3DA8}"/>
                </a:ext>
              </a:extLst>
            </p:cNvPr>
            <p:cNvSpPr txBox="1"/>
            <p:nvPr/>
          </p:nvSpPr>
          <p:spPr>
            <a:xfrm>
              <a:off x="7829279" y="2275034"/>
              <a:ext cx="21444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3F38F54-ECE4-4324-90F5-D732DB582A58}"/>
                </a:ext>
              </a:extLst>
            </p:cNvPr>
            <p:cNvSpPr txBox="1"/>
            <p:nvPr/>
          </p:nvSpPr>
          <p:spPr>
            <a:xfrm>
              <a:off x="7824192" y="2551211"/>
              <a:ext cx="21495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1" name="그룹 5">
            <a:extLst>
              <a:ext uri="{FF2B5EF4-FFF2-40B4-BE49-F238E27FC236}">
                <a16:creationId xmlns:a16="http://schemas.microsoft.com/office/drawing/2014/main" id="{0C55E921-2E5A-469D-ACA7-CCC2C85CF923}"/>
              </a:ext>
            </a:extLst>
          </p:cNvPr>
          <p:cNvGrpSpPr/>
          <p:nvPr/>
        </p:nvGrpSpPr>
        <p:grpSpPr>
          <a:xfrm>
            <a:off x="8367156" y="4378474"/>
            <a:ext cx="3007359" cy="1102219"/>
            <a:chOff x="7824192" y="3958195"/>
            <a:chExt cx="2149574" cy="1102219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8D42858A-FDB9-4745-878C-156C9DE62024}"/>
                </a:ext>
              </a:extLst>
            </p:cNvPr>
            <p:cNvSpPr txBox="1"/>
            <p:nvPr/>
          </p:nvSpPr>
          <p:spPr>
            <a:xfrm>
              <a:off x="7829279" y="3958195"/>
              <a:ext cx="21444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F0DDCF5-F818-4EB3-BA5B-50632D9E0DA4}"/>
                </a:ext>
              </a:extLst>
            </p:cNvPr>
            <p:cNvSpPr txBox="1"/>
            <p:nvPr/>
          </p:nvSpPr>
          <p:spPr>
            <a:xfrm>
              <a:off x="7824192" y="4229417"/>
              <a:ext cx="21495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그룹 7">
            <a:extLst>
              <a:ext uri="{FF2B5EF4-FFF2-40B4-BE49-F238E27FC236}">
                <a16:creationId xmlns:a16="http://schemas.microsoft.com/office/drawing/2014/main" id="{89BEE400-73D5-4728-A22F-B0B81308276B}"/>
              </a:ext>
            </a:extLst>
          </p:cNvPr>
          <p:cNvGrpSpPr/>
          <p:nvPr/>
        </p:nvGrpSpPr>
        <p:grpSpPr>
          <a:xfrm>
            <a:off x="783851" y="2335252"/>
            <a:ext cx="3012300" cy="1102219"/>
            <a:chOff x="2146226" y="2275034"/>
            <a:chExt cx="2149574" cy="110221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1F847051-E557-4931-9F47-38A57B58A074}"/>
                </a:ext>
              </a:extLst>
            </p:cNvPr>
            <p:cNvSpPr txBox="1"/>
            <p:nvPr/>
          </p:nvSpPr>
          <p:spPr>
            <a:xfrm>
              <a:off x="2146226" y="2275034"/>
              <a:ext cx="21495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CEC86C5-25F3-4212-BA72-15F0851462EA}"/>
                </a:ext>
              </a:extLst>
            </p:cNvPr>
            <p:cNvSpPr txBox="1"/>
            <p:nvPr/>
          </p:nvSpPr>
          <p:spPr>
            <a:xfrm>
              <a:off x="2146226" y="2546256"/>
              <a:ext cx="21495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그룹 8">
            <a:extLst>
              <a:ext uri="{FF2B5EF4-FFF2-40B4-BE49-F238E27FC236}">
                <a16:creationId xmlns:a16="http://schemas.microsoft.com/office/drawing/2014/main" id="{DCC9DA8D-7259-4317-A317-BDBCC63610C1}"/>
              </a:ext>
            </a:extLst>
          </p:cNvPr>
          <p:cNvGrpSpPr/>
          <p:nvPr/>
        </p:nvGrpSpPr>
        <p:grpSpPr>
          <a:xfrm>
            <a:off x="776734" y="4378474"/>
            <a:ext cx="3012300" cy="1102219"/>
            <a:chOff x="2146226" y="3953240"/>
            <a:chExt cx="2149574" cy="1102219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7E7D31A-4BCE-4CF2-BFF0-B7C0ACA0529A}"/>
                </a:ext>
              </a:extLst>
            </p:cNvPr>
            <p:cNvSpPr txBox="1"/>
            <p:nvPr/>
          </p:nvSpPr>
          <p:spPr>
            <a:xfrm>
              <a:off x="2146226" y="3953240"/>
              <a:ext cx="21495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54D6545-67F4-4BCB-9A2F-B02B390FC55D}"/>
                </a:ext>
              </a:extLst>
            </p:cNvPr>
            <p:cNvSpPr txBox="1"/>
            <p:nvPr/>
          </p:nvSpPr>
          <p:spPr>
            <a:xfrm>
              <a:off x="2146226" y="4224462"/>
              <a:ext cx="214957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0" name="그룹 10">
            <a:extLst>
              <a:ext uri="{FF2B5EF4-FFF2-40B4-BE49-F238E27FC236}">
                <a16:creationId xmlns:a16="http://schemas.microsoft.com/office/drawing/2014/main" id="{F19B2FCE-AFA2-4404-B41D-AD79D33EB967}"/>
              </a:ext>
            </a:extLst>
          </p:cNvPr>
          <p:cNvGrpSpPr/>
          <p:nvPr/>
        </p:nvGrpSpPr>
        <p:grpSpPr>
          <a:xfrm>
            <a:off x="5341082" y="3605813"/>
            <a:ext cx="1505967" cy="697434"/>
            <a:chOff x="5341081" y="3605810"/>
            <a:chExt cx="1505967" cy="697434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E1FBEEE4-194A-48AC-AD34-91762910DD36}"/>
                </a:ext>
              </a:extLst>
            </p:cNvPr>
            <p:cNvSpPr txBox="1"/>
            <p:nvPr/>
          </p:nvSpPr>
          <p:spPr>
            <a:xfrm>
              <a:off x="5341081" y="3605810"/>
              <a:ext cx="150596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Calibri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7910F948-7FD9-4863-82EF-978BD570BD5E}"/>
                </a:ext>
              </a:extLst>
            </p:cNvPr>
            <p:cNvSpPr txBox="1"/>
            <p:nvPr/>
          </p:nvSpPr>
          <p:spPr>
            <a:xfrm>
              <a:off x="5341081" y="3841579"/>
              <a:ext cx="15059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7358159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922018" y="339509"/>
            <a:ext cx="5804098" cy="724247"/>
          </a:xfrm>
          <a:prstGeom prst="rect">
            <a:avLst/>
          </a:prstGeom>
        </p:spPr>
        <p:txBody>
          <a:bodyPr/>
          <a:lstStyle/>
          <a:p>
            <a:pPr algn="l"/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738B058-D4EC-4D65-95D0-275790C8F2B8}"/>
              </a:ext>
            </a:extLst>
          </p:cNvPr>
          <p:cNvGrpSpPr/>
          <p:nvPr/>
        </p:nvGrpSpPr>
        <p:grpSpPr>
          <a:xfrm>
            <a:off x="965613" y="1466397"/>
            <a:ext cx="5122909" cy="881675"/>
            <a:chOff x="4889913" y="1200946"/>
            <a:chExt cx="4051728" cy="881675"/>
          </a:xfrm>
        </p:grpSpPr>
        <p:sp>
          <p:nvSpPr>
            <p:cNvPr id="4" name="Text Placeholder 22">
              <a:extLst>
                <a:ext uri="{FF2B5EF4-FFF2-40B4-BE49-F238E27FC236}">
                  <a16:creationId xmlns:a16="http://schemas.microsoft.com/office/drawing/2014/main" id="{C5F43AD1-9EB0-47C6-9D42-069D2614D941}"/>
                </a:ext>
              </a:extLst>
            </p:cNvPr>
            <p:cNvSpPr txBox="1">
              <a:spLocks/>
            </p:cNvSpPr>
            <p:nvPr/>
          </p:nvSpPr>
          <p:spPr>
            <a:xfrm>
              <a:off x="4905691" y="1200946"/>
              <a:ext cx="4035950" cy="432048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b="1" dirty="0">
                  <a:solidFill>
                    <a:schemeClr val="accent4"/>
                  </a:solidFill>
                  <a:cs typeface="Arial" pitchFamily="34" charset="0"/>
                </a:rPr>
                <a:t>Success Business</a:t>
              </a:r>
              <a:endParaRPr lang="ko-KR" altLang="en-US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5" name="Text Placeholder 20">
              <a:extLst>
                <a:ext uri="{FF2B5EF4-FFF2-40B4-BE49-F238E27FC236}">
                  <a16:creationId xmlns:a16="http://schemas.microsoft.com/office/drawing/2014/main" id="{C206E233-F13E-48F3-A377-A0B71BE43B09}"/>
                </a:ext>
              </a:extLst>
            </p:cNvPr>
            <p:cNvSpPr txBox="1">
              <a:spLocks/>
            </p:cNvSpPr>
            <p:nvPr/>
          </p:nvSpPr>
          <p:spPr>
            <a:xfrm>
              <a:off x="4889913" y="1628801"/>
              <a:ext cx="4051728" cy="453820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2F8599A9-8968-4D29-973E-6921D241D849}"/>
              </a:ext>
            </a:extLst>
          </p:cNvPr>
          <p:cNvSpPr txBox="1"/>
          <p:nvPr/>
        </p:nvSpPr>
        <p:spPr>
          <a:xfrm>
            <a:off x="1360022" y="3820612"/>
            <a:ext cx="1874740" cy="5078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700" b="1" dirty="0">
                <a:solidFill>
                  <a:srgbClr val="262626"/>
                </a:solidFill>
                <a:cs typeface="Arial" pitchFamily="34" charset="0"/>
              </a:rPr>
              <a:t>Chart </a:t>
            </a:r>
            <a:r>
              <a:rPr lang="en-US" altLang="ko-KR" sz="2700" b="1" dirty="0">
                <a:solidFill>
                  <a:schemeClr val="accent4"/>
                </a:solidFill>
                <a:cs typeface="Arial" pitchFamily="34" charset="0"/>
              </a:rPr>
              <a:t>Title</a:t>
            </a:r>
            <a:endParaRPr lang="ko-KR" altLang="en-US" sz="27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aphicFrame>
        <p:nvGraphicFramePr>
          <p:cNvPr id="15" name="Chart 14">
            <a:extLst>
              <a:ext uri="{FF2B5EF4-FFF2-40B4-BE49-F238E27FC236}">
                <a16:creationId xmlns:a16="http://schemas.microsoft.com/office/drawing/2014/main" id="{F5612B3B-AAA0-4872-BE09-7EDBDDF6C8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110574"/>
              </p:ext>
            </p:extLst>
          </p:nvPr>
        </p:nvGraphicFramePr>
        <p:xfrm>
          <a:off x="922018" y="4252051"/>
          <a:ext cx="5122909" cy="18971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6" name="Rectangular Callout 22">
            <a:extLst>
              <a:ext uri="{FF2B5EF4-FFF2-40B4-BE49-F238E27FC236}">
                <a16:creationId xmlns:a16="http://schemas.microsoft.com/office/drawing/2014/main" id="{866169D8-D7E5-4734-B602-9D6CCD100EAE}"/>
              </a:ext>
            </a:extLst>
          </p:cNvPr>
          <p:cNvSpPr/>
          <p:nvPr/>
        </p:nvSpPr>
        <p:spPr>
          <a:xfrm>
            <a:off x="3804626" y="4830149"/>
            <a:ext cx="720080" cy="267597"/>
          </a:xfrm>
          <a:prstGeom prst="wedgeRectCallout">
            <a:avLst>
              <a:gd name="adj1" fmla="val -23479"/>
              <a:gd name="adj2" fmla="val 81094"/>
            </a:avLst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17" name="Rectangular Callout 23">
            <a:extLst>
              <a:ext uri="{FF2B5EF4-FFF2-40B4-BE49-F238E27FC236}">
                <a16:creationId xmlns:a16="http://schemas.microsoft.com/office/drawing/2014/main" id="{4596453F-A0FA-4772-BB29-5F2AC32A7105}"/>
              </a:ext>
            </a:extLst>
          </p:cNvPr>
          <p:cNvSpPr/>
          <p:nvPr/>
        </p:nvSpPr>
        <p:spPr>
          <a:xfrm>
            <a:off x="4775227" y="4216221"/>
            <a:ext cx="720080" cy="267597"/>
          </a:xfrm>
          <a:prstGeom prst="wedgeRectCallout">
            <a:avLst>
              <a:gd name="adj1" fmla="val -23479"/>
              <a:gd name="adj2" fmla="val 81094"/>
            </a:avLst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18" name="Rectangular Callout 24">
            <a:extLst>
              <a:ext uri="{FF2B5EF4-FFF2-40B4-BE49-F238E27FC236}">
                <a16:creationId xmlns:a16="http://schemas.microsoft.com/office/drawing/2014/main" id="{0F9B8515-8B03-4676-8212-A13178F1507B}"/>
              </a:ext>
            </a:extLst>
          </p:cNvPr>
          <p:cNvSpPr/>
          <p:nvPr/>
        </p:nvSpPr>
        <p:spPr>
          <a:xfrm>
            <a:off x="4302129" y="5408469"/>
            <a:ext cx="720080" cy="267597"/>
          </a:xfrm>
          <a:prstGeom prst="wedgeRectCallout">
            <a:avLst>
              <a:gd name="adj1" fmla="val -23479"/>
              <a:gd name="adj2" fmla="val 81094"/>
            </a:avLst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609E353-C2B3-4843-80D7-B3F6B9D509A9}"/>
              </a:ext>
            </a:extLst>
          </p:cNvPr>
          <p:cNvGrpSpPr/>
          <p:nvPr/>
        </p:nvGrpSpPr>
        <p:grpSpPr>
          <a:xfrm rot="5400000">
            <a:off x="1036744" y="3923926"/>
            <a:ext cx="301202" cy="301202"/>
            <a:chOff x="4972700" y="3925047"/>
            <a:chExt cx="391388" cy="391388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9C041CC1-8035-4879-8551-B629A9F6CED9}"/>
                </a:ext>
              </a:extLst>
            </p:cNvPr>
            <p:cNvSpPr/>
            <p:nvPr/>
          </p:nvSpPr>
          <p:spPr>
            <a:xfrm>
              <a:off x="4972700" y="3925047"/>
              <a:ext cx="391388" cy="391388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itchFamily="34" charset="0"/>
              </a:endParaRPr>
            </a:p>
          </p:txBody>
        </p:sp>
        <p:sp>
          <p:nvSpPr>
            <p:cNvPr id="21" name="Chevron 27">
              <a:extLst>
                <a:ext uri="{FF2B5EF4-FFF2-40B4-BE49-F238E27FC236}">
                  <a16:creationId xmlns:a16="http://schemas.microsoft.com/office/drawing/2014/main" id="{9F131143-9D2D-4AD9-8D9B-D00FF0B68A45}"/>
                </a:ext>
              </a:extLst>
            </p:cNvPr>
            <p:cNvSpPr/>
            <p:nvPr/>
          </p:nvSpPr>
          <p:spPr>
            <a:xfrm>
              <a:off x="5096925" y="4011172"/>
              <a:ext cx="157394" cy="215077"/>
            </a:xfrm>
            <a:prstGeom prst="chevron">
              <a:avLst>
                <a:gd name="adj" fmla="val 59907"/>
              </a:avLst>
            </a:prstGeom>
            <a:solidFill>
              <a:schemeClr val="bg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EB8DE71-FFE5-49BF-A185-2F12BC44AFB1}"/>
              </a:ext>
            </a:extLst>
          </p:cNvPr>
          <p:cNvSpPr txBox="1"/>
          <p:nvPr/>
        </p:nvSpPr>
        <p:spPr>
          <a:xfrm>
            <a:off x="4878476" y="4212925"/>
            <a:ext cx="51358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80%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E1959943-2E19-4A27-BBD7-7FD206EE39EB}"/>
              </a:ext>
            </a:extLst>
          </p:cNvPr>
          <p:cNvSpPr txBox="1"/>
          <p:nvPr/>
        </p:nvSpPr>
        <p:spPr>
          <a:xfrm>
            <a:off x="3915196" y="4815514"/>
            <a:ext cx="51358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60%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DA13C0B-0339-46B0-AB64-862316D29B23}"/>
              </a:ext>
            </a:extLst>
          </p:cNvPr>
          <p:cNvSpPr txBox="1"/>
          <p:nvPr/>
        </p:nvSpPr>
        <p:spPr>
          <a:xfrm>
            <a:off x="4405378" y="5405174"/>
            <a:ext cx="51358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70%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4B20C30-37AE-443B-8F29-ABB4A6B182C0}"/>
              </a:ext>
            </a:extLst>
          </p:cNvPr>
          <p:cNvSpPr/>
          <p:nvPr/>
        </p:nvSpPr>
        <p:spPr>
          <a:xfrm>
            <a:off x="1040183" y="2405602"/>
            <a:ext cx="596943" cy="597009"/>
          </a:xfrm>
          <a:prstGeom prst="rect">
            <a:avLst/>
          </a:prstGeom>
          <a:solidFill>
            <a:schemeClr val="accent1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B27AF4A-4227-4B71-8EF8-0A7A56F495B7}"/>
              </a:ext>
            </a:extLst>
          </p:cNvPr>
          <p:cNvSpPr/>
          <p:nvPr/>
        </p:nvSpPr>
        <p:spPr>
          <a:xfrm>
            <a:off x="1040183" y="3118539"/>
            <a:ext cx="596943" cy="597009"/>
          </a:xfrm>
          <a:prstGeom prst="rect">
            <a:avLst/>
          </a:prstGeom>
          <a:solidFill>
            <a:schemeClr val="accent4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7F0CD855-2887-44B3-AC0D-0F2CDC382C4C}"/>
              </a:ext>
            </a:extLst>
          </p:cNvPr>
          <p:cNvSpPr/>
          <p:nvPr/>
        </p:nvSpPr>
        <p:spPr>
          <a:xfrm>
            <a:off x="3749701" y="2405602"/>
            <a:ext cx="596943" cy="597009"/>
          </a:xfrm>
          <a:prstGeom prst="rect">
            <a:avLst/>
          </a:prstGeom>
          <a:solidFill>
            <a:schemeClr val="accent2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7295AA0-5E7C-4FD9-89B9-F82C29A84953}"/>
              </a:ext>
            </a:extLst>
          </p:cNvPr>
          <p:cNvSpPr/>
          <p:nvPr/>
        </p:nvSpPr>
        <p:spPr>
          <a:xfrm>
            <a:off x="3749701" y="3118539"/>
            <a:ext cx="596943" cy="597009"/>
          </a:xfrm>
          <a:prstGeom prst="rect">
            <a:avLst/>
          </a:prstGeom>
          <a:solidFill>
            <a:schemeClr val="accent3"/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7FB4295-3681-4346-ABFB-375AAC63F39C}"/>
              </a:ext>
            </a:extLst>
          </p:cNvPr>
          <p:cNvSpPr txBox="1"/>
          <p:nvPr/>
        </p:nvSpPr>
        <p:spPr>
          <a:xfrm>
            <a:off x="1835060" y="2550220"/>
            <a:ext cx="142229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CB30EF64-DA55-465D-B7A1-5F528DF14219}"/>
              </a:ext>
            </a:extLst>
          </p:cNvPr>
          <p:cNvSpPr txBox="1"/>
          <p:nvPr/>
        </p:nvSpPr>
        <p:spPr>
          <a:xfrm>
            <a:off x="4610603" y="2574555"/>
            <a:ext cx="142229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C81003A-D214-400F-9E10-733AE374441E}"/>
              </a:ext>
            </a:extLst>
          </p:cNvPr>
          <p:cNvSpPr txBox="1"/>
          <p:nvPr/>
        </p:nvSpPr>
        <p:spPr>
          <a:xfrm>
            <a:off x="1835060" y="3260337"/>
            <a:ext cx="142229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0E17EC-1CD1-429D-A18D-194BA99E960F}"/>
              </a:ext>
            </a:extLst>
          </p:cNvPr>
          <p:cNvSpPr txBox="1"/>
          <p:nvPr/>
        </p:nvSpPr>
        <p:spPr>
          <a:xfrm>
            <a:off x="4610603" y="3272319"/>
            <a:ext cx="142229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rgbClr val="262626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5" name="Rounded Rectangle 27">
            <a:extLst>
              <a:ext uri="{FF2B5EF4-FFF2-40B4-BE49-F238E27FC236}">
                <a16:creationId xmlns:a16="http://schemas.microsoft.com/office/drawing/2014/main" id="{CB640E69-8496-4442-B8E1-9C25CAB83D1F}"/>
              </a:ext>
            </a:extLst>
          </p:cNvPr>
          <p:cNvSpPr/>
          <p:nvPr/>
        </p:nvSpPr>
        <p:spPr>
          <a:xfrm>
            <a:off x="1200841" y="3322961"/>
            <a:ext cx="290700" cy="223297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Rounded Rectangle 7">
            <a:extLst>
              <a:ext uri="{FF2B5EF4-FFF2-40B4-BE49-F238E27FC236}">
                <a16:creationId xmlns:a16="http://schemas.microsoft.com/office/drawing/2014/main" id="{79BA7D77-B443-4C46-8706-3EB1E802790D}"/>
              </a:ext>
            </a:extLst>
          </p:cNvPr>
          <p:cNvSpPr/>
          <p:nvPr/>
        </p:nvSpPr>
        <p:spPr>
          <a:xfrm>
            <a:off x="1185047" y="2560898"/>
            <a:ext cx="295551" cy="25505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7" name="Rectangle 16">
            <a:extLst>
              <a:ext uri="{FF2B5EF4-FFF2-40B4-BE49-F238E27FC236}">
                <a16:creationId xmlns:a16="http://schemas.microsoft.com/office/drawing/2014/main" id="{0C26F2FB-987F-4025-B271-5C4888230FE1}"/>
              </a:ext>
            </a:extLst>
          </p:cNvPr>
          <p:cNvSpPr/>
          <p:nvPr/>
        </p:nvSpPr>
        <p:spPr>
          <a:xfrm rot="2700000">
            <a:off x="3970106" y="3240444"/>
            <a:ext cx="207627" cy="372238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Rectangle 9">
            <a:extLst>
              <a:ext uri="{FF2B5EF4-FFF2-40B4-BE49-F238E27FC236}">
                <a16:creationId xmlns:a16="http://schemas.microsoft.com/office/drawing/2014/main" id="{B5173199-0F20-4644-A172-124A6D66579A}"/>
              </a:ext>
            </a:extLst>
          </p:cNvPr>
          <p:cNvSpPr/>
          <p:nvPr/>
        </p:nvSpPr>
        <p:spPr>
          <a:xfrm>
            <a:off x="3899690" y="2541622"/>
            <a:ext cx="281182" cy="26321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CA1FEE1-545B-441A-8FA9-085DEA2EFA86}"/>
              </a:ext>
            </a:extLst>
          </p:cNvPr>
          <p:cNvSpPr txBox="1"/>
          <p:nvPr/>
        </p:nvSpPr>
        <p:spPr>
          <a:xfrm>
            <a:off x="8385236" y="1750435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itchFamily="34" charset="0"/>
              </a:rPr>
              <a:t>60%</a:t>
            </a:r>
            <a:endParaRPr lang="ko-KR" altLang="en-US" sz="2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64" name="Group 63">
            <a:extLst>
              <a:ext uri="{FF2B5EF4-FFF2-40B4-BE49-F238E27FC236}">
                <a16:creationId xmlns:a16="http://schemas.microsoft.com/office/drawing/2014/main" id="{384194FB-0976-4F1F-B102-FC9B27A19654}"/>
              </a:ext>
            </a:extLst>
          </p:cNvPr>
          <p:cNvGrpSpPr/>
          <p:nvPr/>
        </p:nvGrpSpPr>
        <p:grpSpPr>
          <a:xfrm>
            <a:off x="8385236" y="2169800"/>
            <a:ext cx="3428602" cy="760839"/>
            <a:chOff x="6565695" y="2005884"/>
            <a:chExt cx="2055606" cy="760839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13876069-AA36-46ED-A591-B2A43DACBC2D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0E63FE5B-B1F5-4CD4-97DB-31B5AF358AB3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7" name="TextBox 66">
            <a:extLst>
              <a:ext uri="{FF2B5EF4-FFF2-40B4-BE49-F238E27FC236}">
                <a16:creationId xmlns:a16="http://schemas.microsoft.com/office/drawing/2014/main" id="{22A54F42-8C12-446A-B698-9EA007834A02}"/>
              </a:ext>
            </a:extLst>
          </p:cNvPr>
          <p:cNvSpPr txBox="1"/>
          <p:nvPr/>
        </p:nvSpPr>
        <p:spPr>
          <a:xfrm>
            <a:off x="8385236" y="3256988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45%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5A8811D-8C41-4839-927A-68CCB71A6B85}"/>
              </a:ext>
            </a:extLst>
          </p:cNvPr>
          <p:cNvGrpSpPr/>
          <p:nvPr/>
        </p:nvGrpSpPr>
        <p:grpSpPr>
          <a:xfrm>
            <a:off x="8385236" y="3676354"/>
            <a:ext cx="3428602" cy="760839"/>
            <a:chOff x="6565695" y="2005884"/>
            <a:chExt cx="2055606" cy="760839"/>
          </a:xfrm>
        </p:grpSpPr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175C7653-E498-4F1C-B925-408021D4D827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317BA94-926F-427C-8A6D-14F4679EC206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01" name="TextBox 100">
            <a:extLst>
              <a:ext uri="{FF2B5EF4-FFF2-40B4-BE49-F238E27FC236}">
                <a16:creationId xmlns:a16="http://schemas.microsoft.com/office/drawing/2014/main" id="{CCD64EFC-AF46-45E9-9C09-F766DA9500A9}"/>
              </a:ext>
            </a:extLst>
          </p:cNvPr>
          <p:cNvSpPr txBox="1"/>
          <p:nvPr/>
        </p:nvSpPr>
        <p:spPr>
          <a:xfrm>
            <a:off x="8385236" y="4763542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75%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453CECCD-61EF-4196-8D9C-05172FFB8A93}"/>
              </a:ext>
            </a:extLst>
          </p:cNvPr>
          <p:cNvGrpSpPr/>
          <p:nvPr/>
        </p:nvGrpSpPr>
        <p:grpSpPr>
          <a:xfrm>
            <a:off x="8385236" y="5182907"/>
            <a:ext cx="3428602" cy="760839"/>
            <a:chOff x="6565695" y="2005884"/>
            <a:chExt cx="2055606" cy="760839"/>
          </a:xfrm>
        </p:grpSpPr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BB629A51-D743-4B31-9F98-386B3B9C6DDF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112266BB-45D3-45DC-B622-21B336E22725}"/>
                </a:ext>
              </a:extLst>
            </p:cNvPr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96D61D9D-2A7E-4325-A836-736A7D2E9B36}"/>
              </a:ext>
            </a:extLst>
          </p:cNvPr>
          <p:cNvSpPr/>
          <p:nvPr/>
        </p:nvSpPr>
        <p:spPr>
          <a:xfrm>
            <a:off x="6682611" y="5141614"/>
            <a:ext cx="1417917" cy="682036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3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5DB7EEE4-1530-499D-AD1C-F63C1F3FB357}"/>
              </a:ext>
            </a:extLst>
          </p:cNvPr>
          <p:cNvGrpSpPr/>
          <p:nvPr/>
        </p:nvGrpSpPr>
        <p:grpSpPr>
          <a:xfrm>
            <a:off x="6726116" y="2090356"/>
            <a:ext cx="1554498" cy="956161"/>
            <a:chOff x="6964855" y="3758531"/>
            <a:chExt cx="2272754" cy="1397955"/>
          </a:xfrm>
          <a:solidFill>
            <a:schemeClr val="accent1"/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6E722975-1C60-40A8-A027-A8B433071F97}"/>
                </a:ext>
              </a:extLst>
            </p:cNvPr>
            <p:cNvSpPr/>
            <p:nvPr/>
          </p:nvSpPr>
          <p:spPr>
            <a:xfrm>
              <a:off x="6964855" y="4245589"/>
              <a:ext cx="1226318" cy="910897"/>
            </a:xfrm>
            <a:custGeom>
              <a:avLst/>
              <a:gdLst>
                <a:gd name="connsiteX0" fmla="*/ 0 w 1226318"/>
                <a:gd name="connsiteY0" fmla="*/ 728111 h 910897"/>
                <a:gd name="connsiteX1" fmla="*/ 192047 w 1226318"/>
                <a:gd name="connsiteY1" fmla="*/ 854647 h 910897"/>
                <a:gd name="connsiteX2" fmla="*/ 231533 w 1226318"/>
                <a:gd name="connsiteY2" fmla="*/ 857339 h 910897"/>
                <a:gd name="connsiteX3" fmla="*/ 389479 w 1226318"/>
                <a:gd name="connsiteY3" fmla="*/ 780161 h 910897"/>
                <a:gd name="connsiteX4" fmla="*/ 378711 w 1226318"/>
                <a:gd name="connsiteY4" fmla="*/ 829070 h 910897"/>
                <a:gd name="connsiteX5" fmla="*/ 336981 w 1226318"/>
                <a:gd name="connsiteY5" fmla="*/ 843429 h 910897"/>
                <a:gd name="connsiteX6" fmla="*/ 310956 w 1226318"/>
                <a:gd name="connsiteY6" fmla="*/ 829070 h 910897"/>
                <a:gd name="connsiteX7" fmla="*/ 288071 w 1226318"/>
                <a:gd name="connsiteY7" fmla="*/ 839391 h 910897"/>
                <a:gd name="connsiteX8" fmla="*/ 250828 w 1226318"/>
                <a:gd name="connsiteY8" fmla="*/ 881120 h 910897"/>
                <a:gd name="connsiteX9" fmla="*/ 197880 w 1226318"/>
                <a:gd name="connsiteY9" fmla="*/ 893236 h 910897"/>
                <a:gd name="connsiteX10" fmla="*/ 170958 w 1226318"/>
                <a:gd name="connsiteY10" fmla="*/ 873044 h 910897"/>
                <a:gd name="connsiteX11" fmla="*/ 34999 w 1226318"/>
                <a:gd name="connsiteY11" fmla="*/ 780161 h 910897"/>
                <a:gd name="connsiteX12" fmla="*/ 0 w 1226318"/>
                <a:gd name="connsiteY12" fmla="*/ 737983 h 910897"/>
                <a:gd name="connsiteX13" fmla="*/ 0 w 1226318"/>
                <a:gd name="connsiteY13" fmla="*/ 728111 h 910897"/>
                <a:gd name="connsiteX14" fmla="*/ 26922 w 1226318"/>
                <a:gd name="connsiteY14" fmla="*/ 483566 h 910897"/>
                <a:gd name="connsiteX15" fmla="*/ 147624 w 1226318"/>
                <a:gd name="connsiteY15" fmla="*/ 561192 h 910897"/>
                <a:gd name="connsiteX16" fmla="*/ 201021 w 1226318"/>
                <a:gd name="connsiteY16" fmla="*/ 660358 h 910897"/>
                <a:gd name="connsiteX17" fmla="*/ 200123 w 1226318"/>
                <a:gd name="connsiteY17" fmla="*/ 806637 h 910897"/>
                <a:gd name="connsiteX18" fmla="*/ 34550 w 1226318"/>
                <a:gd name="connsiteY18" fmla="*/ 701190 h 910897"/>
                <a:gd name="connsiteX19" fmla="*/ 27371 w 1226318"/>
                <a:gd name="connsiteY19" fmla="*/ 687280 h 910897"/>
                <a:gd name="connsiteX20" fmla="*/ 26922 w 1226318"/>
                <a:gd name="connsiteY20" fmla="*/ 483566 h 910897"/>
                <a:gd name="connsiteX21" fmla="*/ 1196705 w 1226318"/>
                <a:gd name="connsiteY21" fmla="*/ 380363 h 910897"/>
                <a:gd name="connsiteX22" fmla="*/ 1200294 w 1226318"/>
                <a:gd name="connsiteY22" fmla="*/ 383055 h 910897"/>
                <a:gd name="connsiteX23" fmla="*/ 1185935 w 1226318"/>
                <a:gd name="connsiteY23" fmla="*/ 403247 h 910897"/>
                <a:gd name="connsiteX24" fmla="*/ 1141065 w 1226318"/>
                <a:gd name="connsiteY24" fmla="*/ 466964 h 910897"/>
                <a:gd name="connsiteX25" fmla="*/ 1085874 w 1226318"/>
                <a:gd name="connsiteY25" fmla="*/ 475489 h 910897"/>
                <a:gd name="connsiteX26" fmla="*/ 1051323 w 1226318"/>
                <a:gd name="connsiteY26" fmla="*/ 486259 h 910897"/>
                <a:gd name="connsiteX27" fmla="*/ 974145 w 1226318"/>
                <a:gd name="connsiteY27" fmla="*/ 516323 h 910897"/>
                <a:gd name="connsiteX28" fmla="*/ 947672 w 1226318"/>
                <a:gd name="connsiteY28" fmla="*/ 521707 h 910897"/>
                <a:gd name="connsiteX29" fmla="*/ 437939 w 1226318"/>
                <a:gd name="connsiteY29" fmla="*/ 763112 h 910897"/>
                <a:gd name="connsiteX30" fmla="*/ 407876 w 1226318"/>
                <a:gd name="connsiteY30" fmla="*/ 777022 h 910897"/>
                <a:gd name="connsiteX31" fmla="*/ 404735 w 1226318"/>
                <a:gd name="connsiteY31" fmla="*/ 772535 h 910897"/>
                <a:gd name="connsiteX32" fmla="*/ 1196705 w 1226318"/>
                <a:gd name="connsiteY32" fmla="*/ 380363 h 910897"/>
                <a:gd name="connsiteX33" fmla="*/ 662853 w 1226318"/>
                <a:gd name="connsiteY33" fmla="*/ 375259 h 910897"/>
                <a:gd name="connsiteX34" fmla="*/ 671715 w 1226318"/>
                <a:gd name="connsiteY34" fmla="*/ 375427 h 910897"/>
                <a:gd name="connsiteX35" fmla="*/ 671267 w 1226318"/>
                <a:gd name="connsiteY35" fmla="*/ 583629 h 910897"/>
                <a:gd name="connsiteX36" fmla="*/ 661844 w 1226318"/>
                <a:gd name="connsiteY36" fmla="*/ 597539 h 910897"/>
                <a:gd name="connsiteX37" fmla="*/ 214033 w 1226318"/>
                <a:gd name="connsiteY37" fmla="*/ 809329 h 910897"/>
                <a:gd name="connsiteX38" fmla="*/ 214033 w 1226318"/>
                <a:gd name="connsiteY38" fmla="*/ 766702 h 910897"/>
                <a:gd name="connsiteX39" fmla="*/ 214482 w 1226318"/>
                <a:gd name="connsiteY39" fmla="*/ 614141 h 910897"/>
                <a:gd name="connsiteX40" fmla="*/ 224802 w 1226318"/>
                <a:gd name="connsiteY40" fmla="*/ 593052 h 910897"/>
                <a:gd name="connsiteX41" fmla="*/ 660049 w 1226318"/>
                <a:gd name="connsiteY41" fmla="*/ 375427 h 910897"/>
                <a:gd name="connsiteX42" fmla="*/ 662853 w 1226318"/>
                <a:gd name="connsiteY42" fmla="*/ 375259 h 910897"/>
                <a:gd name="connsiteX43" fmla="*/ 1223177 w 1226318"/>
                <a:gd name="connsiteY43" fmla="*/ 340428 h 910897"/>
                <a:gd name="connsiteX44" fmla="*/ 1226318 w 1226318"/>
                <a:gd name="connsiteY44" fmla="*/ 348505 h 910897"/>
                <a:gd name="connsiteX45" fmla="*/ 800046 w 1226318"/>
                <a:gd name="connsiteY45" fmla="*/ 558501 h 910897"/>
                <a:gd name="connsiteX46" fmla="*/ 232879 w 1226318"/>
                <a:gd name="connsiteY46" fmla="*/ 838495 h 910897"/>
                <a:gd name="connsiteX47" fmla="*/ 195636 w 1226318"/>
                <a:gd name="connsiteY47" fmla="*/ 836700 h 910897"/>
                <a:gd name="connsiteX48" fmla="*/ 23332 w 1226318"/>
                <a:gd name="connsiteY48" fmla="*/ 723626 h 910897"/>
                <a:gd name="connsiteX49" fmla="*/ 8525 w 1226318"/>
                <a:gd name="connsiteY49" fmla="*/ 712408 h 910897"/>
                <a:gd name="connsiteX50" fmla="*/ 11217 w 1226318"/>
                <a:gd name="connsiteY50" fmla="*/ 707023 h 910897"/>
                <a:gd name="connsiteX51" fmla="*/ 34550 w 1226318"/>
                <a:gd name="connsiteY51" fmla="*/ 717792 h 910897"/>
                <a:gd name="connsiteX52" fmla="*/ 194739 w 1226318"/>
                <a:gd name="connsiteY52" fmla="*/ 822790 h 910897"/>
                <a:gd name="connsiteX53" fmla="*/ 233776 w 1226318"/>
                <a:gd name="connsiteY53" fmla="*/ 825034 h 910897"/>
                <a:gd name="connsiteX54" fmla="*/ 1192217 w 1226318"/>
                <a:gd name="connsiteY54" fmla="*/ 351646 h 910897"/>
                <a:gd name="connsiteX55" fmla="*/ 1223177 w 1226318"/>
                <a:gd name="connsiteY55" fmla="*/ 340428 h 910897"/>
                <a:gd name="connsiteX56" fmla="*/ 482305 w 1226318"/>
                <a:gd name="connsiteY56" fmla="*/ 264429 h 910897"/>
                <a:gd name="connsiteX57" fmla="*/ 504349 w 1226318"/>
                <a:gd name="connsiteY57" fmla="*/ 272225 h 910897"/>
                <a:gd name="connsiteX58" fmla="*/ 660050 w 1226318"/>
                <a:gd name="connsiteY58" fmla="*/ 359724 h 910897"/>
                <a:gd name="connsiteX59" fmla="*/ 221662 w 1226318"/>
                <a:gd name="connsiteY59" fmla="*/ 578244 h 910897"/>
                <a:gd name="connsiteX60" fmla="*/ 201919 w 1226318"/>
                <a:gd name="connsiteY60" fmla="*/ 581385 h 910897"/>
                <a:gd name="connsiteX61" fmla="*/ 35448 w 1226318"/>
                <a:gd name="connsiteY61" fmla="*/ 473247 h 910897"/>
                <a:gd name="connsiteX62" fmla="*/ 383645 w 1226318"/>
                <a:gd name="connsiteY62" fmla="*/ 307224 h 910897"/>
                <a:gd name="connsiteX63" fmla="*/ 459926 w 1226318"/>
                <a:gd name="connsiteY63" fmla="*/ 270430 h 910897"/>
                <a:gd name="connsiteX64" fmla="*/ 482305 w 1226318"/>
                <a:gd name="connsiteY64" fmla="*/ 264429 h 910897"/>
                <a:gd name="connsiteX65" fmla="*/ 559987 w 1226318"/>
                <a:gd name="connsiteY65" fmla="*/ 234533 h 910897"/>
                <a:gd name="connsiteX66" fmla="*/ 724214 w 1226318"/>
                <a:gd name="connsiteY66" fmla="*/ 337287 h 910897"/>
                <a:gd name="connsiteX67" fmla="*/ 733188 w 1226318"/>
                <a:gd name="connsiteY67" fmla="*/ 352094 h 910897"/>
                <a:gd name="connsiteX68" fmla="*/ 733637 w 1226318"/>
                <a:gd name="connsiteY68" fmla="*/ 541449 h 910897"/>
                <a:gd name="connsiteX69" fmla="*/ 691010 w 1226318"/>
                <a:gd name="connsiteY69" fmla="*/ 494335 h 910897"/>
                <a:gd name="connsiteX70" fmla="*/ 688766 w 1226318"/>
                <a:gd name="connsiteY70" fmla="*/ 375427 h 910897"/>
                <a:gd name="connsiteX71" fmla="*/ 673959 w 1226318"/>
                <a:gd name="connsiteY71" fmla="*/ 348954 h 910897"/>
                <a:gd name="connsiteX72" fmla="*/ 590948 w 1226318"/>
                <a:gd name="connsiteY72" fmla="*/ 294660 h 910897"/>
                <a:gd name="connsiteX73" fmla="*/ 559987 w 1226318"/>
                <a:gd name="connsiteY73" fmla="*/ 234533 h 910897"/>
                <a:gd name="connsiteX74" fmla="*/ 1198500 w 1226318"/>
                <a:gd name="connsiteY74" fmla="*/ 122356 h 910897"/>
                <a:gd name="connsiteX75" fmla="*/ 1198051 w 1226318"/>
                <a:gd name="connsiteY75" fmla="*/ 314853 h 910897"/>
                <a:gd name="connsiteX76" fmla="*/ 1185936 w 1226318"/>
                <a:gd name="connsiteY76" fmla="*/ 337288 h 910897"/>
                <a:gd name="connsiteX77" fmla="*/ 756521 w 1226318"/>
                <a:gd name="connsiteY77" fmla="*/ 550873 h 910897"/>
                <a:gd name="connsiteX78" fmla="*/ 747547 w 1226318"/>
                <a:gd name="connsiteY78" fmla="*/ 551770 h 910897"/>
                <a:gd name="connsiteX79" fmla="*/ 747547 w 1226318"/>
                <a:gd name="connsiteY79" fmla="*/ 521707 h 910897"/>
                <a:gd name="connsiteX80" fmla="*/ 747996 w 1226318"/>
                <a:gd name="connsiteY80" fmla="*/ 361518 h 910897"/>
                <a:gd name="connsiteX81" fmla="*/ 761008 w 1226318"/>
                <a:gd name="connsiteY81" fmla="*/ 337288 h 910897"/>
                <a:gd name="connsiteX82" fmla="*/ 1183692 w 1226318"/>
                <a:gd name="connsiteY82" fmla="*/ 126394 h 910897"/>
                <a:gd name="connsiteX83" fmla="*/ 1198500 w 1226318"/>
                <a:gd name="connsiteY83" fmla="*/ 122356 h 910897"/>
                <a:gd name="connsiteX84" fmla="*/ 1014249 w 1226318"/>
                <a:gd name="connsiteY84" fmla="*/ 700 h 910897"/>
                <a:gd name="connsiteX85" fmla="*/ 1025299 w 1226318"/>
                <a:gd name="connsiteY85" fmla="*/ 1205 h 910897"/>
                <a:gd name="connsiteX86" fmla="*/ 1188629 w 1226318"/>
                <a:gd name="connsiteY86" fmla="*/ 108895 h 910897"/>
                <a:gd name="connsiteX87" fmla="*/ 862867 w 1226318"/>
                <a:gd name="connsiteY87" fmla="*/ 270879 h 910897"/>
                <a:gd name="connsiteX88" fmla="*/ 756523 w 1226318"/>
                <a:gd name="connsiteY88" fmla="*/ 323378 h 910897"/>
                <a:gd name="connsiteX89" fmla="*/ 734985 w 1226318"/>
                <a:gd name="connsiteY89" fmla="*/ 326070 h 910897"/>
                <a:gd name="connsiteX90" fmla="*/ 570308 w 1226318"/>
                <a:gd name="connsiteY90" fmla="*/ 224213 h 910897"/>
                <a:gd name="connsiteX91" fmla="*/ 589154 w 1226318"/>
                <a:gd name="connsiteY91" fmla="*/ 213444 h 910897"/>
                <a:gd name="connsiteX92" fmla="*/ 1001517 w 1226318"/>
                <a:gd name="connsiteY92" fmla="*/ 5243 h 910897"/>
                <a:gd name="connsiteX93" fmla="*/ 1014249 w 1226318"/>
                <a:gd name="connsiteY93" fmla="*/ 700 h 91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26318" h="910897">
                  <a:moveTo>
                    <a:pt x="0" y="728111"/>
                  </a:moveTo>
                  <a:cubicBezTo>
                    <a:pt x="64165" y="770290"/>
                    <a:pt x="128330" y="811571"/>
                    <a:pt x="192047" y="854647"/>
                  </a:cubicBezTo>
                  <a:cubicBezTo>
                    <a:pt x="205957" y="864070"/>
                    <a:pt x="216277" y="864967"/>
                    <a:pt x="231533" y="857339"/>
                  </a:cubicBezTo>
                  <a:cubicBezTo>
                    <a:pt x="283584" y="830865"/>
                    <a:pt x="336981" y="805738"/>
                    <a:pt x="389479" y="780161"/>
                  </a:cubicBezTo>
                  <a:cubicBezTo>
                    <a:pt x="393069" y="800353"/>
                    <a:pt x="384992" y="820994"/>
                    <a:pt x="378711" y="829070"/>
                  </a:cubicBezTo>
                  <a:cubicBezTo>
                    <a:pt x="369288" y="841185"/>
                    <a:pt x="351788" y="844775"/>
                    <a:pt x="336981" y="843429"/>
                  </a:cubicBezTo>
                  <a:cubicBezTo>
                    <a:pt x="330250" y="842980"/>
                    <a:pt x="325314" y="835352"/>
                    <a:pt x="310956" y="829070"/>
                  </a:cubicBezTo>
                  <a:cubicBezTo>
                    <a:pt x="306917" y="830865"/>
                    <a:pt x="297943" y="835801"/>
                    <a:pt x="288071" y="839391"/>
                  </a:cubicBezTo>
                  <a:cubicBezTo>
                    <a:pt x="267430" y="846570"/>
                    <a:pt x="256212" y="858685"/>
                    <a:pt x="250828" y="881120"/>
                  </a:cubicBezTo>
                  <a:cubicBezTo>
                    <a:pt x="241854" y="917017"/>
                    <a:pt x="223457" y="919709"/>
                    <a:pt x="197880" y="893236"/>
                  </a:cubicBezTo>
                  <a:cubicBezTo>
                    <a:pt x="190252" y="885159"/>
                    <a:pt x="180381" y="879326"/>
                    <a:pt x="170958" y="873044"/>
                  </a:cubicBezTo>
                  <a:cubicBezTo>
                    <a:pt x="125638" y="842083"/>
                    <a:pt x="80767" y="810673"/>
                    <a:pt x="34999" y="780161"/>
                  </a:cubicBezTo>
                  <a:cubicBezTo>
                    <a:pt x="19294" y="769392"/>
                    <a:pt x="3141" y="759072"/>
                    <a:pt x="0" y="737983"/>
                  </a:cubicBezTo>
                  <a:cubicBezTo>
                    <a:pt x="0" y="734393"/>
                    <a:pt x="0" y="731252"/>
                    <a:pt x="0" y="728111"/>
                  </a:cubicBezTo>
                  <a:close/>
                  <a:moveTo>
                    <a:pt x="26922" y="483566"/>
                  </a:moveTo>
                  <a:cubicBezTo>
                    <a:pt x="68203" y="510488"/>
                    <a:pt x="105895" y="539654"/>
                    <a:pt x="147624" y="561192"/>
                  </a:cubicBezTo>
                  <a:cubicBezTo>
                    <a:pt x="190252" y="583180"/>
                    <a:pt x="205956" y="612346"/>
                    <a:pt x="201021" y="660358"/>
                  </a:cubicBezTo>
                  <a:cubicBezTo>
                    <a:pt x="196534" y="707472"/>
                    <a:pt x="200123" y="755035"/>
                    <a:pt x="200123" y="806637"/>
                  </a:cubicBezTo>
                  <a:cubicBezTo>
                    <a:pt x="142689" y="770291"/>
                    <a:pt x="88395" y="736190"/>
                    <a:pt x="34550" y="701190"/>
                  </a:cubicBezTo>
                  <a:cubicBezTo>
                    <a:pt x="30512" y="698947"/>
                    <a:pt x="26922" y="692216"/>
                    <a:pt x="27371" y="687280"/>
                  </a:cubicBezTo>
                  <a:cubicBezTo>
                    <a:pt x="26922" y="620423"/>
                    <a:pt x="26922" y="554013"/>
                    <a:pt x="26922" y="483566"/>
                  </a:cubicBezTo>
                  <a:close/>
                  <a:moveTo>
                    <a:pt x="1196705" y="380363"/>
                  </a:moveTo>
                  <a:cubicBezTo>
                    <a:pt x="1198051" y="381260"/>
                    <a:pt x="1198948" y="382158"/>
                    <a:pt x="1200294" y="383055"/>
                  </a:cubicBezTo>
                  <a:cubicBezTo>
                    <a:pt x="1195358" y="389786"/>
                    <a:pt x="1193564" y="399657"/>
                    <a:pt x="1185935" y="403247"/>
                  </a:cubicBezTo>
                  <a:cubicBezTo>
                    <a:pt x="1142411" y="423439"/>
                    <a:pt x="1156769" y="446772"/>
                    <a:pt x="1141065" y="466964"/>
                  </a:cubicBezTo>
                  <a:cubicBezTo>
                    <a:pt x="1126706" y="485810"/>
                    <a:pt x="1099335" y="491644"/>
                    <a:pt x="1085874" y="475489"/>
                  </a:cubicBezTo>
                  <a:cubicBezTo>
                    <a:pt x="1068823" y="465169"/>
                    <a:pt x="1051323" y="468758"/>
                    <a:pt x="1051323" y="486259"/>
                  </a:cubicBezTo>
                  <a:cubicBezTo>
                    <a:pt x="1051323" y="529335"/>
                    <a:pt x="1001517" y="541899"/>
                    <a:pt x="974145" y="516323"/>
                  </a:cubicBezTo>
                  <a:cubicBezTo>
                    <a:pt x="966966" y="513630"/>
                    <a:pt x="955748" y="517669"/>
                    <a:pt x="947672" y="521707"/>
                  </a:cubicBezTo>
                  <a:cubicBezTo>
                    <a:pt x="777611" y="602026"/>
                    <a:pt x="608000" y="682344"/>
                    <a:pt x="437939" y="763112"/>
                  </a:cubicBezTo>
                  <a:cubicBezTo>
                    <a:pt x="428068" y="767599"/>
                    <a:pt x="417748" y="772535"/>
                    <a:pt x="407876" y="777022"/>
                  </a:cubicBezTo>
                  <a:cubicBezTo>
                    <a:pt x="406979" y="775676"/>
                    <a:pt x="405632" y="773881"/>
                    <a:pt x="404735" y="772535"/>
                  </a:cubicBezTo>
                  <a:cubicBezTo>
                    <a:pt x="669024" y="641961"/>
                    <a:pt x="932864" y="510938"/>
                    <a:pt x="1196705" y="380363"/>
                  </a:cubicBezTo>
                  <a:close/>
                  <a:moveTo>
                    <a:pt x="662853" y="375259"/>
                  </a:moveTo>
                  <a:cubicBezTo>
                    <a:pt x="664536" y="375315"/>
                    <a:pt x="667228" y="375427"/>
                    <a:pt x="671715" y="375427"/>
                  </a:cubicBezTo>
                  <a:cubicBezTo>
                    <a:pt x="671715" y="444977"/>
                    <a:pt x="671715" y="514528"/>
                    <a:pt x="671267" y="583629"/>
                  </a:cubicBezTo>
                  <a:cubicBezTo>
                    <a:pt x="671267" y="588116"/>
                    <a:pt x="666331" y="595295"/>
                    <a:pt x="661844" y="597539"/>
                  </a:cubicBezTo>
                  <a:cubicBezTo>
                    <a:pt x="514219" y="667986"/>
                    <a:pt x="366145" y="737536"/>
                    <a:pt x="214033" y="809329"/>
                  </a:cubicBezTo>
                  <a:cubicBezTo>
                    <a:pt x="214033" y="793175"/>
                    <a:pt x="214033" y="779714"/>
                    <a:pt x="214033" y="766702"/>
                  </a:cubicBezTo>
                  <a:cubicBezTo>
                    <a:pt x="214033" y="715998"/>
                    <a:pt x="213584" y="664845"/>
                    <a:pt x="214482" y="614141"/>
                  </a:cubicBezTo>
                  <a:cubicBezTo>
                    <a:pt x="214482" y="606962"/>
                    <a:pt x="218969" y="595744"/>
                    <a:pt x="224802" y="593052"/>
                  </a:cubicBezTo>
                  <a:cubicBezTo>
                    <a:pt x="369735" y="519912"/>
                    <a:pt x="515116" y="447669"/>
                    <a:pt x="660049" y="375427"/>
                  </a:cubicBezTo>
                  <a:cubicBezTo>
                    <a:pt x="660498" y="375203"/>
                    <a:pt x="661171" y="375203"/>
                    <a:pt x="662853" y="375259"/>
                  </a:cubicBezTo>
                  <a:close/>
                  <a:moveTo>
                    <a:pt x="1223177" y="340428"/>
                  </a:moveTo>
                  <a:cubicBezTo>
                    <a:pt x="1224075" y="343120"/>
                    <a:pt x="1225421" y="345813"/>
                    <a:pt x="1226318" y="348505"/>
                  </a:cubicBezTo>
                  <a:cubicBezTo>
                    <a:pt x="1084078" y="418503"/>
                    <a:pt x="942286" y="488503"/>
                    <a:pt x="800046" y="558501"/>
                  </a:cubicBezTo>
                  <a:cubicBezTo>
                    <a:pt x="611140" y="651832"/>
                    <a:pt x="421785" y="744715"/>
                    <a:pt x="232879" y="838495"/>
                  </a:cubicBezTo>
                  <a:cubicBezTo>
                    <a:pt x="219418" y="845225"/>
                    <a:pt x="209097" y="845674"/>
                    <a:pt x="195636" y="836700"/>
                  </a:cubicBezTo>
                  <a:cubicBezTo>
                    <a:pt x="138650" y="798560"/>
                    <a:pt x="80318" y="761766"/>
                    <a:pt x="23332" y="723626"/>
                  </a:cubicBezTo>
                  <a:cubicBezTo>
                    <a:pt x="17948" y="720036"/>
                    <a:pt x="13461" y="715998"/>
                    <a:pt x="8525" y="712408"/>
                  </a:cubicBezTo>
                  <a:cubicBezTo>
                    <a:pt x="9422" y="710613"/>
                    <a:pt x="10320" y="708818"/>
                    <a:pt x="11217" y="707023"/>
                  </a:cubicBezTo>
                  <a:cubicBezTo>
                    <a:pt x="18845" y="710613"/>
                    <a:pt x="27371" y="713305"/>
                    <a:pt x="34550" y="717792"/>
                  </a:cubicBezTo>
                  <a:cubicBezTo>
                    <a:pt x="87946" y="752343"/>
                    <a:pt x="141791" y="786893"/>
                    <a:pt x="194739" y="822790"/>
                  </a:cubicBezTo>
                  <a:cubicBezTo>
                    <a:pt x="208649" y="832213"/>
                    <a:pt x="218969" y="832213"/>
                    <a:pt x="233776" y="825034"/>
                  </a:cubicBezTo>
                  <a:cubicBezTo>
                    <a:pt x="552808" y="667088"/>
                    <a:pt x="872288" y="509143"/>
                    <a:pt x="1192217" y="351646"/>
                  </a:cubicBezTo>
                  <a:cubicBezTo>
                    <a:pt x="1202088" y="346710"/>
                    <a:pt x="1212857" y="344018"/>
                    <a:pt x="1223177" y="340428"/>
                  </a:cubicBezTo>
                  <a:close/>
                  <a:moveTo>
                    <a:pt x="482305" y="264429"/>
                  </a:moveTo>
                  <a:cubicBezTo>
                    <a:pt x="489429" y="264933"/>
                    <a:pt x="496496" y="267738"/>
                    <a:pt x="504349" y="272225"/>
                  </a:cubicBezTo>
                  <a:cubicBezTo>
                    <a:pt x="554604" y="301391"/>
                    <a:pt x="605308" y="329210"/>
                    <a:pt x="660050" y="359724"/>
                  </a:cubicBezTo>
                  <a:cubicBezTo>
                    <a:pt x="510631" y="434209"/>
                    <a:pt x="366146" y="506451"/>
                    <a:pt x="221662" y="578244"/>
                  </a:cubicBezTo>
                  <a:cubicBezTo>
                    <a:pt x="215829" y="581385"/>
                    <a:pt x="206406" y="584078"/>
                    <a:pt x="201919" y="581385"/>
                  </a:cubicBezTo>
                  <a:cubicBezTo>
                    <a:pt x="147176" y="546386"/>
                    <a:pt x="92434" y="510490"/>
                    <a:pt x="35448" y="473247"/>
                  </a:cubicBezTo>
                  <a:cubicBezTo>
                    <a:pt x="153907" y="416710"/>
                    <a:pt x="268776" y="361519"/>
                    <a:pt x="383645" y="307224"/>
                  </a:cubicBezTo>
                  <a:cubicBezTo>
                    <a:pt x="409222" y="295109"/>
                    <a:pt x="435247" y="284340"/>
                    <a:pt x="459926" y="270430"/>
                  </a:cubicBezTo>
                  <a:cubicBezTo>
                    <a:pt x="468003" y="265719"/>
                    <a:pt x="475182" y="263924"/>
                    <a:pt x="482305" y="264429"/>
                  </a:cubicBezTo>
                  <a:close/>
                  <a:moveTo>
                    <a:pt x="559987" y="234533"/>
                  </a:moveTo>
                  <a:cubicBezTo>
                    <a:pt x="616524" y="269532"/>
                    <a:pt x="670369" y="303185"/>
                    <a:pt x="724214" y="337287"/>
                  </a:cubicBezTo>
                  <a:cubicBezTo>
                    <a:pt x="728701" y="339979"/>
                    <a:pt x="733188" y="347159"/>
                    <a:pt x="733188" y="352094"/>
                  </a:cubicBezTo>
                  <a:cubicBezTo>
                    <a:pt x="733637" y="415362"/>
                    <a:pt x="733637" y="478181"/>
                    <a:pt x="733637" y="541449"/>
                  </a:cubicBezTo>
                  <a:cubicBezTo>
                    <a:pt x="691907" y="532026"/>
                    <a:pt x="691907" y="532026"/>
                    <a:pt x="691010" y="494335"/>
                  </a:cubicBezTo>
                  <a:cubicBezTo>
                    <a:pt x="690112" y="454400"/>
                    <a:pt x="691010" y="414914"/>
                    <a:pt x="688766" y="375427"/>
                  </a:cubicBezTo>
                  <a:cubicBezTo>
                    <a:pt x="688318" y="366453"/>
                    <a:pt x="681587" y="354338"/>
                    <a:pt x="673959" y="348954"/>
                  </a:cubicBezTo>
                  <a:cubicBezTo>
                    <a:pt x="647485" y="329659"/>
                    <a:pt x="619665" y="310813"/>
                    <a:pt x="590948" y="294660"/>
                  </a:cubicBezTo>
                  <a:cubicBezTo>
                    <a:pt x="568064" y="281647"/>
                    <a:pt x="557295" y="264596"/>
                    <a:pt x="559987" y="234533"/>
                  </a:cubicBezTo>
                  <a:close/>
                  <a:moveTo>
                    <a:pt x="1198500" y="122356"/>
                  </a:moveTo>
                  <a:cubicBezTo>
                    <a:pt x="1198500" y="188765"/>
                    <a:pt x="1198948" y="252034"/>
                    <a:pt x="1198051" y="314853"/>
                  </a:cubicBezTo>
                  <a:cubicBezTo>
                    <a:pt x="1198051" y="322481"/>
                    <a:pt x="1192218" y="334147"/>
                    <a:pt x="1185936" y="337288"/>
                  </a:cubicBezTo>
                  <a:cubicBezTo>
                    <a:pt x="1043247" y="409081"/>
                    <a:pt x="899660" y="479977"/>
                    <a:pt x="756521" y="550873"/>
                  </a:cubicBezTo>
                  <a:cubicBezTo>
                    <a:pt x="755175" y="551770"/>
                    <a:pt x="753380" y="551322"/>
                    <a:pt x="747547" y="551770"/>
                  </a:cubicBezTo>
                  <a:cubicBezTo>
                    <a:pt x="747547" y="541450"/>
                    <a:pt x="747547" y="531579"/>
                    <a:pt x="747547" y="521707"/>
                  </a:cubicBezTo>
                  <a:cubicBezTo>
                    <a:pt x="747547" y="468311"/>
                    <a:pt x="746650" y="414915"/>
                    <a:pt x="747996" y="361518"/>
                  </a:cubicBezTo>
                  <a:cubicBezTo>
                    <a:pt x="748444" y="352993"/>
                    <a:pt x="754278" y="340878"/>
                    <a:pt x="761008" y="337288"/>
                  </a:cubicBezTo>
                  <a:cubicBezTo>
                    <a:pt x="901904" y="266392"/>
                    <a:pt x="1042798" y="196841"/>
                    <a:pt x="1183692" y="126394"/>
                  </a:cubicBezTo>
                  <a:cubicBezTo>
                    <a:pt x="1185936" y="125497"/>
                    <a:pt x="1188179" y="125048"/>
                    <a:pt x="1198500" y="122356"/>
                  </a:cubicBezTo>
                  <a:close/>
                  <a:moveTo>
                    <a:pt x="1014249" y="700"/>
                  </a:moveTo>
                  <a:cubicBezTo>
                    <a:pt x="1018680" y="-254"/>
                    <a:pt x="1022831" y="-366"/>
                    <a:pt x="1025299" y="1205"/>
                  </a:cubicBezTo>
                  <a:cubicBezTo>
                    <a:pt x="1079593" y="35755"/>
                    <a:pt x="1132989" y="71652"/>
                    <a:pt x="1188629" y="108895"/>
                  </a:cubicBezTo>
                  <a:cubicBezTo>
                    <a:pt x="1078246" y="163637"/>
                    <a:pt x="970556" y="217482"/>
                    <a:pt x="862867" y="270879"/>
                  </a:cubicBezTo>
                  <a:cubicBezTo>
                    <a:pt x="827419" y="288379"/>
                    <a:pt x="792419" y="306327"/>
                    <a:pt x="756523" y="323378"/>
                  </a:cubicBezTo>
                  <a:cubicBezTo>
                    <a:pt x="750241" y="326519"/>
                    <a:pt x="739921" y="329660"/>
                    <a:pt x="734985" y="326070"/>
                  </a:cubicBezTo>
                  <a:cubicBezTo>
                    <a:pt x="680690" y="293315"/>
                    <a:pt x="626845" y="259661"/>
                    <a:pt x="570308" y="224213"/>
                  </a:cubicBezTo>
                  <a:cubicBezTo>
                    <a:pt x="578385" y="219725"/>
                    <a:pt x="583769" y="216136"/>
                    <a:pt x="589154" y="213444"/>
                  </a:cubicBezTo>
                  <a:cubicBezTo>
                    <a:pt x="726458" y="143894"/>
                    <a:pt x="863764" y="74344"/>
                    <a:pt x="1001517" y="5243"/>
                  </a:cubicBezTo>
                  <a:cubicBezTo>
                    <a:pt x="1005107" y="3448"/>
                    <a:pt x="1009818" y="1653"/>
                    <a:pt x="1014249" y="70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E8B8CAB-16B5-4769-9FBB-CF0B2B717AC6}"/>
                </a:ext>
              </a:extLst>
            </p:cNvPr>
            <p:cNvSpPr/>
            <p:nvPr/>
          </p:nvSpPr>
          <p:spPr>
            <a:xfrm>
              <a:off x="8130498" y="3758531"/>
              <a:ext cx="1107111" cy="831076"/>
            </a:xfrm>
            <a:custGeom>
              <a:avLst/>
              <a:gdLst>
                <a:gd name="connsiteX0" fmla="*/ 112727 w 1107111"/>
                <a:gd name="connsiteY0" fmla="*/ 710822 h 831076"/>
                <a:gd name="connsiteX1" fmla="*/ 169265 w 1107111"/>
                <a:gd name="connsiteY1" fmla="*/ 721591 h 831076"/>
                <a:gd name="connsiteX2" fmla="*/ 169265 w 1107111"/>
                <a:gd name="connsiteY2" fmla="*/ 824795 h 831076"/>
                <a:gd name="connsiteX3" fmla="*/ 112727 w 1107111"/>
                <a:gd name="connsiteY3" fmla="*/ 824795 h 831076"/>
                <a:gd name="connsiteX4" fmla="*/ 112727 w 1107111"/>
                <a:gd name="connsiteY4" fmla="*/ 710822 h 831076"/>
                <a:gd name="connsiteX5" fmla="*/ 53946 w 1107111"/>
                <a:gd name="connsiteY5" fmla="*/ 679861 h 831076"/>
                <a:gd name="connsiteX6" fmla="*/ 89395 w 1107111"/>
                <a:gd name="connsiteY6" fmla="*/ 705437 h 831076"/>
                <a:gd name="connsiteX7" fmla="*/ 96574 w 1107111"/>
                <a:gd name="connsiteY7" fmla="*/ 718001 h 831076"/>
                <a:gd name="connsiteX8" fmla="*/ 97023 w 1107111"/>
                <a:gd name="connsiteY8" fmla="*/ 818063 h 831076"/>
                <a:gd name="connsiteX9" fmla="*/ 53946 w 1107111"/>
                <a:gd name="connsiteY9" fmla="*/ 679861 h 831076"/>
                <a:gd name="connsiteX10" fmla="*/ 5934 w 1107111"/>
                <a:gd name="connsiteY10" fmla="*/ 436661 h 831076"/>
                <a:gd name="connsiteX11" fmla="*/ 125739 w 1107111"/>
                <a:gd name="connsiteY11" fmla="*/ 516531 h 831076"/>
                <a:gd name="connsiteX12" fmla="*/ 131572 w 1107111"/>
                <a:gd name="connsiteY12" fmla="*/ 528646 h 831076"/>
                <a:gd name="connsiteX13" fmla="*/ 132021 w 1107111"/>
                <a:gd name="connsiteY13" fmla="*/ 697810 h 831076"/>
                <a:gd name="connsiteX14" fmla="*/ 124393 w 1107111"/>
                <a:gd name="connsiteY14" fmla="*/ 704989 h 831076"/>
                <a:gd name="connsiteX15" fmla="*/ 59330 w 1107111"/>
                <a:gd name="connsiteY15" fmla="*/ 663708 h 831076"/>
                <a:gd name="connsiteX16" fmla="*/ 50356 w 1107111"/>
                <a:gd name="connsiteY16" fmla="*/ 624221 h 831076"/>
                <a:gd name="connsiteX17" fmla="*/ 23434 w 1107111"/>
                <a:gd name="connsiteY17" fmla="*/ 576658 h 831076"/>
                <a:gd name="connsiteX18" fmla="*/ 550 w 1107111"/>
                <a:gd name="connsiteY18" fmla="*/ 532684 h 831076"/>
                <a:gd name="connsiteX19" fmla="*/ 5934 w 1107111"/>
                <a:gd name="connsiteY19" fmla="*/ 436661 h 831076"/>
                <a:gd name="connsiteX20" fmla="*/ 1102577 w 1107111"/>
                <a:gd name="connsiteY20" fmla="*/ 267947 h 831076"/>
                <a:gd name="connsiteX21" fmla="*/ 1102128 w 1107111"/>
                <a:gd name="connsiteY21" fmla="*/ 353650 h 831076"/>
                <a:gd name="connsiteX22" fmla="*/ 1093603 w 1107111"/>
                <a:gd name="connsiteY22" fmla="*/ 367111 h 831076"/>
                <a:gd name="connsiteX23" fmla="*/ 1037514 w 1107111"/>
                <a:gd name="connsiteY23" fmla="*/ 424995 h 831076"/>
                <a:gd name="connsiteX24" fmla="*/ 1007002 w 1107111"/>
                <a:gd name="connsiteY24" fmla="*/ 430379 h 831076"/>
                <a:gd name="connsiteX25" fmla="*/ 967067 w 1107111"/>
                <a:gd name="connsiteY25" fmla="*/ 456853 h 831076"/>
                <a:gd name="connsiteX26" fmla="*/ 938350 w 1107111"/>
                <a:gd name="connsiteY26" fmla="*/ 473904 h 831076"/>
                <a:gd name="connsiteX27" fmla="*/ 912325 w 1107111"/>
                <a:gd name="connsiteY27" fmla="*/ 468968 h 831076"/>
                <a:gd name="connsiteX28" fmla="*/ 890338 w 1107111"/>
                <a:gd name="connsiteY28" fmla="*/ 482878 h 831076"/>
                <a:gd name="connsiteX29" fmla="*/ 841429 w 1107111"/>
                <a:gd name="connsiteY29" fmla="*/ 504416 h 831076"/>
                <a:gd name="connsiteX30" fmla="*/ 796109 w 1107111"/>
                <a:gd name="connsiteY30" fmla="*/ 535377 h 831076"/>
                <a:gd name="connsiteX31" fmla="*/ 460924 w 1107111"/>
                <a:gd name="connsiteY31" fmla="*/ 698708 h 831076"/>
                <a:gd name="connsiteX32" fmla="*/ 434002 w 1107111"/>
                <a:gd name="connsiteY32" fmla="*/ 709925 h 831076"/>
                <a:gd name="connsiteX33" fmla="*/ 431758 w 1107111"/>
                <a:gd name="connsiteY33" fmla="*/ 666400 h 831076"/>
                <a:gd name="connsiteX34" fmla="*/ 425028 w 1107111"/>
                <a:gd name="connsiteY34" fmla="*/ 663259 h 831076"/>
                <a:gd name="connsiteX35" fmla="*/ 412913 w 1107111"/>
                <a:gd name="connsiteY35" fmla="*/ 683900 h 831076"/>
                <a:gd name="connsiteX36" fmla="*/ 407977 w 1107111"/>
                <a:gd name="connsiteY36" fmla="*/ 714861 h 831076"/>
                <a:gd name="connsiteX37" fmla="*/ 363555 w 1107111"/>
                <a:gd name="connsiteY37" fmla="*/ 739989 h 831076"/>
                <a:gd name="connsiteX38" fmla="*/ 335735 w 1107111"/>
                <a:gd name="connsiteY38" fmla="*/ 751655 h 831076"/>
                <a:gd name="connsiteX39" fmla="*/ 283685 w 1107111"/>
                <a:gd name="connsiteY39" fmla="*/ 778129 h 831076"/>
                <a:gd name="connsiteX40" fmla="*/ 250032 w 1107111"/>
                <a:gd name="connsiteY40" fmla="*/ 796077 h 831076"/>
                <a:gd name="connsiteX41" fmla="*/ 218173 w 1107111"/>
                <a:gd name="connsiteY41" fmla="*/ 827487 h 831076"/>
                <a:gd name="connsiteX42" fmla="*/ 202469 w 1107111"/>
                <a:gd name="connsiteY42" fmla="*/ 787103 h 831076"/>
                <a:gd name="connsiteX43" fmla="*/ 193943 w 1107111"/>
                <a:gd name="connsiteY43" fmla="*/ 831076 h 831076"/>
                <a:gd name="connsiteX44" fmla="*/ 186315 w 1107111"/>
                <a:gd name="connsiteY44" fmla="*/ 830179 h 831076"/>
                <a:gd name="connsiteX45" fmla="*/ 186764 w 1107111"/>
                <a:gd name="connsiteY45" fmla="*/ 721592 h 831076"/>
                <a:gd name="connsiteX46" fmla="*/ 199328 w 1107111"/>
                <a:gd name="connsiteY46" fmla="*/ 711720 h 831076"/>
                <a:gd name="connsiteX47" fmla="*/ 1090013 w 1107111"/>
                <a:gd name="connsiteY47" fmla="*/ 271088 h 831076"/>
                <a:gd name="connsiteX48" fmla="*/ 1102577 w 1107111"/>
                <a:gd name="connsiteY48" fmla="*/ 267947 h 831076"/>
                <a:gd name="connsiteX49" fmla="*/ 813609 w 1107111"/>
                <a:gd name="connsiteY49" fmla="*/ 195705 h 831076"/>
                <a:gd name="connsiteX50" fmla="*/ 813160 w 1107111"/>
                <a:gd name="connsiteY50" fmla="*/ 319100 h 831076"/>
                <a:gd name="connsiteX51" fmla="*/ 803737 w 1107111"/>
                <a:gd name="connsiteY51" fmla="*/ 333907 h 831076"/>
                <a:gd name="connsiteX52" fmla="*/ 568614 w 1107111"/>
                <a:gd name="connsiteY52" fmla="*/ 451918 h 831076"/>
                <a:gd name="connsiteX53" fmla="*/ 569063 w 1107111"/>
                <a:gd name="connsiteY53" fmla="*/ 328523 h 831076"/>
                <a:gd name="connsiteX54" fmla="*/ 578037 w 1107111"/>
                <a:gd name="connsiteY54" fmla="*/ 311472 h 831076"/>
                <a:gd name="connsiteX55" fmla="*/ 813609 w 1107111"/>
                <a:gd name="connsiteY55" fmla="*/ 195705 h 831076"/>
                <a:gd name="connsiteX56" fmla="*/ 992644 w 1107111"/>
                <a:gd name="connsiteY56" fmla="*/ 154424 h 831076"/>
                <a:gd name="connsiteX57" fmla="*/ 1001169 w 1107111"/>
                <a:gd name="connsiteY57" fmla="*/ 233845 h 831076"/>
                <a:gd name="connsiteX58" fmla="*/ 1031233 w 1107111"/>
                <a:gd name="connsiteY58" fmla="*/ 235640 h 831076"/>
                <a:gd name="connsiteX59" fmla="*/ 998477 w 1107111"/>
                <a:gd name="connsiteY59" fmla="*/ 297113 h 831076"/>
                <a:gd name="connsiteX60" fmla="*/ 193494 w 1107111"/>
                <a:gd name="connsiteY60" fmla="*/ 697362 h 831076"/>
                <a:gd name="connsiteX61" fmla="*/ 145482 w 1107111"/>
                <a:gd name="connsiteY61" fmla="*/ 709028 h 831076"/>
                <a:gd name="connsiteX62" fmla="*/ 145931 w 1107111"/>
                <a:gd name="connsiteY62" fmla="*/ 530890 h 831076"/>
                <a:gd name="connsiteX63" fmla="*/ 155802 w 1107111"/>
                <a:gd name="connsiteY63" fmla="*/ 516980 h 831076"/>
                <a:gd name="connsiteX64" fmla="*/ 550217 w 1107111"/>
                <a:gd name="connsiteY64" fmla="*/ 325382 h 831076"/>
                <a:gd name="connsiteX65" fmla="*/ 554704 w 1107111"/>
                <a:gd name="connsiteY65" fmla="*/ 326279 h 831076"/>
                <a:gd name="connsiteX66" fmla="*/ 554704 w 1107111"/>
                <a:gd name="connsiteY66" fmla="*/ 473455 h 831076"/>
                <a:gd name="connsiteX67" fmla="*/ 576242 w 1107111"/>
                <a:gd name="connsiteY67" fmla="*/ 463584 h 831076"/>
                <a:gd name="connsiteX68" fmla="*/ 808225 w 1107111"/>
                <a:gd name="connsiteY68" fmla="*/ 347817 h 831076"/>
                <a:gd name="connsiteX69" fmla="*/ 827071 w 1107111"/>
                <a:gd name="connsiteY69" fmla="*/ 319100 h 831076"/>
                <a:gd name="connsiteX70" fmla="*/ 834250 w 1107111"/>
                <a:gd name="connsiteY70" fmla="*/ 236538 h 831076"/>
                <a:gd name="connsiteX71" fmla="*/ 905146 w 1107111"/>
                <a:gd name="connsiteY71" fmla="*/ 197949 h 831076"/>
                <a:gd name="connsiteX72" fmla="*/ 992644 w 1107111"/>
                <a:gd name="connsiteY72" fmla="*/ 154424 h 831076"/>
                <a:gd name="connsiteX73" fmla="*/ 977669 w 1107111"/>
                <a:gd name="connsiteY73" fmla="*/ 100859 h 831076"/>
                <a:gd name="connsiteX74" fmla="*/ 986811 w 1107111"/>
                <a:gd name="connsiteY74" fmla="*/ 103720 h 831076"/>
                <a:gd name="connsiteX75" fmla="*/ 982324 w 1107111"/>
                <a:gd name="connsiteY75" fmla="*/ 141860 h 831076"/>
                <a:gd name="connsiteX76" fmla="*/ 831557 w 1107111"/>
                <a:gd name="connsiteY76" fmla="*/ 219935 h 831076"/>
                <a:gd name="connsiteX77" fmla="*/ 822583 w 1107111"/>
                <a:gd name="connsiteY77" fmla="*/ 162949 h 831076"/>
                <a:gd name="connsiteX78" fmla="*/ 896620 w 1107111"/>
                <a:gd name="connsiteY78" fmla="*/ 129745 h 831076"/>
                <a:gd name="connsiteX79" fmla="*/ 963478 w 1107111"/>
                <a:gd name="connsiteY79" fmla="*/ 101028 h 831076"/>
                <a:gd name="connsiteX80" fmla="*/ 977669 w 1107111"/>
                <a:gd name="connsiteY80" fmla="*/ 100859 h 831076"/>
                <a:gd name="connsiteX81" fmla="*/ 689933 w 1107111"/>
                <a:gd name="connsiteY81" fmla="*/ 95644 h 831076"/>
                <a:gd name="connsiteX82" fmla="*/ 709508 w 1107111"/>
                <a:gd name="connsiteY82" fmla="*/ 101925 h 831076"/>
                <a:gd name="connsiteX83" fmla="*/ 795211 w 1107111"/>
                <a:gd name="connsiteY83" fmla="*/ 157116 h 831076"/>
                <a:gd name="connsiteX84" fmla="*/ 793865 w 1107111"/>
                <a:gd name="connsiteY84" fmla="*/ 190769 h 831076"/>
                <a:gd name="connsiteX85" fmla="*/ 155803 w 1107111"/>
                <a:gd name="connsiteY85" fmla="*/ 501275 h 831076"/>
                <a:gd name="connsiteX86" fmla="*/ 131572 w 1107111"/>
                <a:gd name="connsiteY86" fmla="*/ 503519 h 831076"/>
                <a:gd name="connsiteX87" fmla="*/ 15357 w 1107111"/>
                <a:gd name="connsiteY87" fmla="*/ 426790 h 831076"/>
                <a:gd name="connsiteX88" fmla="*/ 531371 w 1107111"/>
                <a:gd name="connsiteY88" fmla="*/ 172372 h 831076"/>
                <a:gd name="connsiteX89" fmla="*/ 671368 w 1107111"/>
                <a:gd name="connsiteY89" fmla="*/ 101477 h 831076"/>
                <a:gd name="connsiteX90" fmla="*/ 689933 w 1107111"/>
                <a:gd name="connsiteY90" fmla="*/ 95644 h 831076"/>
                <a:gd name="connsiteX91" fmla="*/ 827407 w 1107111"/>
                <a:gd name="connsiteY91" fmla="*/ 237 h 831076"/>
                <a:gd name="connsiteX92" fmla="*/ 872390 w 1107111"/>
                <a:gd name="connsiteY92" fmla="*/ 18017 h 831076"/>
                <a:gd name="connsiteX93" fmla="*/ 963478 w 1107111"/>
                <a:gd name="connsiteY93" fmla="*/ 45837 h 831076"/>
                <a:gd name="connsiteX94" fmla="*/ 1017323 w 1107111"/>
                <a:gd name="connsiteY94" fmla="*/ 61542 h 831076"/>
                <a:gd name="connsiteX95" fmla="*/ 1062194 w 1107111"/>
                <a:gd name="connsiteY95" fmla="*/ 90259 h 831076"/>
                <a:gd name="connsiteX96" fmla="*/ 1107065 w 1107111"/>
                <a:gd name="connsiteY96" fmla="*/ 175515 h 831076"/>
                <a:gd name="connsiteX97" fmla="*/ 1103475 w 1107111"/>
                <a:gd name="connsiteY97" fmla="*/ 209168 h 831076"/>
                <a:gd name="connsiteX98" fmla="*/ 1044246 w 1107111"/>
                <a:gd name="connsiteY98" fmla="*/ 272436 h 831076"/>
                <a:gd name="connsiteX99" fmla="*/ 1049630 w 1107111"/>
                <a:gd name="connsiteY99" fmla="*/ 223078 h 831076"/>
                <a:gd name="connsiteX100" fmla="*/ 1016426 w 1107111"/>
                <a:gd name="connsiteY100" fmla="*/ 217693 h 831076"/>
                <a:gd name="connsiteX101" fmla="*/ 1006554 w 1107111"/>
                <a:gd name="connsiteY101" fmla="*/ 119425 h 831076"/>
                <a:gd name="connsiteX102" fmla="*/ 1011490 w 1107111"/>
                <a:gd name="connsiteY102" fmla="*/ 116733 h 831076"/>
                <a:gd name="connsiteX103" fmla="*/ 1020913 w 1107111"/>
                <a:gd name="connsiteY103" fmla="*/ 129745 h 831076"/>
                <a:gd name="connsiteX104" fmla="*/ 1090911 w 1107111"/>
                <a:gd name="connsiteY104" fmla="*/ 206476 h 831076"/>
                <a:gd name="connsiteX105" fmla="*/ 1048284 w 1107111"/>
                <a:gd name="connsiteY105" fmla="*/ 94298 h 831076"/>
                <a:gd name="connsiteX106" fmla="*/ 950017 w 1107111"/>
                <a:gd name="connsiteY106" fmla="*/ 54363 h 831076"/>
                <a:gd name="connsiteX107" fmla="*/ 932069 w 1107111"/>
                <a:gd name="connsiteY107" fmla="*/ 57503 h 831076"/>
                <a:gd name="connsiteX108" fmla="*/ 964824 w 1107111"/>
                <a:gd name="connsiteY108" fmla="*/ 84875 h 831076"/>
                <a:gd name="connsiteX109" fmla="*/ 819442 w 1107111"/>
                <a:gd name="connsiteY109" fmla="*/ 148591 h 831076"/>
                <a:gd name="connsiteX110" fmla="*/ 800148 w 1107111"/>
                <a:gd name="connsiteY110" fmla="*/ 143207 h 831076"/>
                <a:gd name="connsiteX111" fmla="*/ 720277 w 1107111"/>
                <a:gd name="connsiteY111" fmla="*/ 92503 h 831076"/>
                <a:gd name="connsiteX112" fmla="*/ 669125 w 1107111"/>
                <a:gd name="connsiteY112" fmla="*/ 88464 h 831076"/>
                <a:gd name="connsiteX113" fmla="*/ 664189 w 1107111"/>
                <a:gd name="connsiteY113" fmla="*/ 83977 h 831076"/>
                <a:gd name="connsiteX114" fmla="*/ 675855 w 1107111"/>
                <a:gd name="connsiteY114" fmla="*/ 65131 h 831076"/>
                <a:gd name="connsiteX115" fmla="*/ 780404 w 1107111"/>
                <a:gd name="connsiteY115" fmla="*/ 9043 h 831076"/>
                <a:gd name="connsiteX116" fmla="*/ 827407 w 1107111"/>
                <a:gd name="connsiteY116" fmla="*/ 237 h 83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1107111" h="831076">
                  <a:moveTo>
                    <a:pt x="112727" y="710822"/>
                  </a:moveTo>
                  <a:cubicBezTo>
                    <a:pt x="132023" y="714412"/>
                    <a:pt x="150868" y="718001"/>
                    <a:pt x="169265" y="721591"/>
                  </a:cubicBezTo>
                  <a:cubicBezTo>
                    <a:pt x="169265" y="756143"/>
                    <a:pt x="169265" y="789796"/>
                    <a:pt x="169265" y="824795"/>
                  </a:cubicBezTo>
                  <a:cubicBezTo>
                    <a:pt x="149073" y="824795"/>
                    <a:pt x="131574" y="824795"/>
                    <a:pt x="112727" y="824795"/>
                  </a:cubicBezTo>
                  <a:cubicBezTo>
                    <a:pt x="112727" y="787103"/>
                    <a:pt x="112727" y="749861"/>
                    <a:pt x="112727" y="710822"/>
                  </a:cubicBezTo>
                  <a:close/>
                  <a:moveTo>
                    <a:pt x="53946" y="679861"/>
                  </a:moveTo>
                  <a:cubicBezTo>
                    <a:pt x="67408" y="689284"/>
                    <a:pt x="78626" y="696912"/>
                    <a:pt x="89395" y="705437"/>
                  </a:cubicBezTo>
                  <a:cubicBezTo>
                    <a:pt x="92984" y="708578"/>
                    <a:pt x="96574" y="713963"/>
                    <a:pt x="96574" y="718001"/>
                  </a:cubicBezTo>
                  <a:cubicBezTo>
                    <a:pt x="97471" y="751206"/>
                    <a:pt x="97023" y="783961"/>
                    <a:pt x="97023" y="818063"/>
                  </a:cubicBezTo>
                  <a:cubicBezTo>
                    <a:pt x="51702" y="791589"/>
                    <a:pt x="44972" y="769603"/>
                    <a:pt x="53946" y="679861"/>
                  </a:cubicBezTo>
                  <a:close/>
                  <a:moveTo>
                    <a:pt x="5934" y="436661"/>
                  </a:moveTo>
                  <a:cubicBezTo>
                    <a:pt x="47215" y="464032"/>
                    <a:pt x="86701" y="490057"/>
                    <a:pt x="125739" y="516531"/>
                  </a:cubicBezTo>
                  <a:cubicBezTo>
                    <a:pt x="128880" y="518775"/>
                    <a:pt x="131572" y="524608"/>
                    <a:pt x="131572" y="528646"/>
                  </a:cubicBezTo>
                  <a:cubicBezTo>
                    <a:pt x="132021" y="584735"/>
                    <a:pt x="132021" y="641273"/>
                    <a:pt x="132021" y="697810"/>
                  </a:cubicBezTo>
                  <a:cubicBezTo>
                    <a:pt x="129329" y="700054"/>
                    <a:pt x="127085" y="702746"/>
                    <a:pt x="124393" y="704989"/>
                  </a:cubicBezTo>
                  <a:cubicBezTo>
                    <a:pt x="102406" y="691528"/>
                    <a:pt x="78176" y="680310"/>
                    <a:pt x="59330" y="663708"/>
                  </a:cubicBezTo>
                  <a:cubicBezTo>
                    <a:pt x="50805" y="656529"/>
                    <a:pt x="49459" y="637683"/>
                    <a:pt x="50356" y="624221"/>
                  </a:cubicBezTo>
                  <a:cubicBezTo>
                    <a:pt x="51702" y="601337"/>
                    <a:pt x="45420" y="585183"/>
                    <a:pt x="23434" y="576658"/>
                  </a:cubicBezTo>
                  <a:cubicBezTo>
                    <a:pt x="2344" y="569030"/>
                    <a:pt x="-1694" y="553325"/>
                    <a:pt x="550" y="532684"/>
                  </a:cubicBezTo>
                  <a:cubicBezTo>
                    <a:pt x="3691" y="502172"/>
                    <a:pt x="4139" y="471660"/>
                    <a:pt x="5934" y="436661"/>
                  </a:cubicBezTo>
                  <a:close/>
                  <a:moveTo>
                    <a:pt x="1102577" y="267947"/>
                  </a:moveTo>
                  <a:cubicBezTo>
                    <a:pt x="1102577" y="297562"/>
                    <a:pt x="1103026" y="325830"/>
                    <a:pt x="1102128" y="353650"/>
                  </a:cubicBezTo>
                  <a:cubicBezTo>
                    <a:pt x="1102128" y="358137"/>
                    <a:pt x="1097192" y="363522"/>
                    <a:pt x="1093603" y="367111"/>
                  </a:cubicBezTo>
                  <a:cubicBezTo>
                    <a:pt x="1074308" y="385509"/>
                    <a:pt x="1047386" y="396277"/>
                    <a:pt x="1037514" y="424995"/>
                  </a:cubicBezTo>
                  <a:cubicBezTo>
                    <a:pt x="1035719" y="429931"/>
                    <a:pt x="1017322" y="431725"/>
                    <a:pt x="1007002" y="430379"/>
                  </a:cubicBezTo>
                  <a:cubicBezTo>
                    <a:pt x="978733" y="426790"/>
                    <a:pt x="973349" y="429482"/>
                    <a:pt x="967067" y="456853"/>
                  </a:cubicBezTo>
                  <a:cubicBezTo>
                    <a:pt x="963477" y="472558"/>
                    <a:pt x="953606" y="477942"/>
                    <a:pt x="938350" y="473904"/>
                  </a:cubicBezTo>
                  <a:cubicBezTo>
                    <a:pt x="929375" y="471660"/>
                    <a:pt x="920401" y="467622"/>
                    <a:pt x="912325" y="468968"/>
                  </a:cubicBezTo>
                  <a:cubicBezTo>
                    <a:pt x="904248" y="470314"/>
                    <a:pt x="893030" y="476148"/>
                    <a:pt x="890338" y="482878"/>
                  </a:cubicBezTo>
                  <a:cubicBezTo>
                    <a:pt x="873287" y="521916"/>
                    <a:pt x="874184" y="521916"/>
                    <a:pt x="841429" y="504416"/>
                  </a:cubicBezTo>
                  <a:cubicBezTo>
                    <a:pt x="824827" y="516083"/>
                    <a:pt x="811365" y="527749"/>
                    <a:pt x="796109" y="535377"/>
                  </a:cubicBezTo>
                  <a:cubicBezTo>
                    <a:pt x="684381" y="590119"/>
                    <a:pt x="572653" y="644413"/>
                    <a:pt x="460924" y="698708"/>
                  </a:cubicBezTo>
                  <a:cubicBezTo>
                    <a:pt x="452399" y="702746"/>
                    <a:pt x="443874" y="705887"/>
                    <a:pt x="434002" y="709925"/>
                  </a:cubicBezTo>
                  <a:cubicBezTo>
                    <a:pt x="433104" y="693323"/>
                    <a:pt x="432207" y="679862"/>
                    <a:pt x="431758" y="666400"/>
                  </a:cubicBezTo>
                  <a:cubicBezTo>
                    <a:pt x="429515" y="665502"/>
                    <a:pt x="427271" y="664156"/>
                    <a:pt x="425028" y="663259"/>
                  </a:cubicBezTo>
                  <a:cubicBezTo>
                    <a:pt x="420989" y="670438"/>
                    <a:pt x="415156" y="676720"/>
                    <a:pt x="412913" y="683900"/>
                  </a:cubicBezTo>
                  <a:cubicBezTo>
                    <a:pt x="409772" y="693772"/>
                    <a:pt x="410220" y="704541"/>
                    <a:pt x="407977" y="714861"/>
                  </a:cubicBezTo>
                  <a:cubicBezTo>
                    <a:pt x="402592" y="739091"/>
                    <a:pt x="385542" y="749860"/>
                    <a:pt x="363555" y="739989"/>
                  </a:cubicBezTo>
                  <a:cubicBezTo>
                    <a:pt x="347850" y="732809"/>
                    <a:pt x="340671" y="739091"/>
                    <a:pt x="335735" y="751655"/>
                  </a:cubicBezTo>
                  <a:cubicBezTo>
                    <a:pt x="325863" y="775885"/>
                    <a:pt x="308812" y="784860"/>
                    <a:pt x="283685" y="778129"/>
                  </a:cubicBezTo>
                  <a:cubicBezTo>
                    <a:pt x="267083" y="773642"/>
                    <a:pt x="258108" y="780372"/>
                    <a:pt x="250032" y="796077"/>
                  </a:cubicBezTo>
                  <a:cubicBezTo>
                    <a:pt x="244199" y="807295"/>
                    <a:pt x="231186" y="814923"/>
                    <a:pt x="218173" y="827487"/>
                  </a:cubicBezTo>
                  <a:cubicBezTo>
                    <a:pt x="211892" y="811333"/>
                    <a:pt x="208302" y="801910"/>
                    <a:pt x="202469" y="787103"/>
                  </a:cubicBezTo>
                  <a:cubicBezTo>
                    <a:pt x="198879" y="805051"/>
                    <a:pt x="196635" y="818064"/>
                    <a:pt x="193943" y="831076"/>
                  </a:cubicBezTo>
                  <a:cubicBezTo>
                    <a:pt x="191251" y="830628"/>
                    <a:pt x="189007" y="830628"/>
                    <a:pt x="186315" y="830179"/>
                  </a:cubicBezTo>
                  <a:cubicBezTo>
                    <a:pt x="186315" y="793834"/>
                    <a:pt x="185867" y="757937"/>
                    <a:pt x="186764" y="721592"/>
                  </a:cubicBezTo>
                  <a:cubicBezTo>
                    <a:pt x="186764" y="718451"/>
                    <a:pt x="194392" y="713964"/>
                    <a:pt x="199328" y="711720"/>
                  </a:cubicBezTo>
                  <a:cubicBezTo>
                    <a:pt x="495924" y="564543"/>
                    <a:pt x="792968" y="417815"/>
                    <a:pt x="1090013" y="271088"/>
                  </a:cubicBezTo>
                  <a:cubicBezTo>
                    <a:pt x="1092257" y="270191"/>
                    <a:pt x="1094500" y="270191"/>
                    <a:pt x="1102577" y="267947"/>
                  </a:cubicBezTo>
                  <a:close/>
                  <a:moveTo>
                    <a:pt x="813609" y="195705"/>
                  </a:moveTo>
                  <a:cubicBezTo>
                    <a:pt x="813609" y="238781"/>
                    <a:pt x="814057" y="279165"/>
                    <a:pt x="813160" y="319100"/>
                  </a:cubicBezTo>
                  <a:cubicBezTo>
                    <a:pt x="813160" y="324484"/>
                    <a:pt x="808224" y="331664"/>
                    <a:pt x="803737" y="333907"/>
                  </a:cubicBezTo>
                  <a:cubicBezTo>
                    <a:pt x="727008" y="372946"/>
                    <a:pt x="649830" y="411535"/>
                    <a:pt x="568614" y="451918"/>
                  </a:cubicBezTo>
                  <a:cubicBezTo>
                    <a:pt x="568614" y="407496"/>
                    <a:pt x="568165" y="368010"/>
                    <a:pt x="569063" y="328523"/>
                  </a:cubicBezTo>
                  <a:cubicBezTo>
                    <a:pt x="569063" y="322689"/>
                    <a:pt x="573101" y="313715"/>
                    <a:pt x="578037" y="311472"/>
                  </a:cubicBezTo>
                  <a:cubicBezTo>
                    <a:pt x="655663" y="272883"/>
                    <a:pt x="734187" y="235191"/>
                    <a:pt x="813609" y="195705"/>
                  </a:cubicBezTo>
                  <a:close/>
                  <a:moveTo>
                    <a:pt x="992644" y="154424"/>
                  </a:moveTo>
                  <a:cubicBezTo>
                    <a:pt x="995785" y="181795"/>
                    <a:pt x="998477" y="206923"/>
                    <a:pt x="1001169" y="233845"/>
                  </a:cubicBezTo>
                  <a:cubicBezTo>
                    <a:pt x="1011490" y="234294"/>
                    <a:pt x="1021361" y="235191"/>
                    <a:pt x="1031233" y="235640"/>
                  </a:cubicBezTo>
                  <a:cubicBezTo>
                    <a:pt x="1035720" y="278716"/>
                    <a:pt x="1035720" y="278716"/>
                    <a:pt x="998477" y="297113"/>
                  </a:cubicBezTo>
                  <a:cubicBezTo>
                    <a:pt x="730150" y="430828"/>
                    <a:pt x="461821" y="564095"/>
                    <a:pt x="193494" y="697362"/>
                  </a:cubicBezTo>
                  <a:cubicBezTo>
                    <a:pt x="180033" y="703644"/>
                    <a:pt x="164328" y="704541"/>
                    <a:pt x="145482" y="709028"/>
                  </a:cubicBezTo>
                  <a:cubicBezTo>
                    <a:pt x="145482" y="645311"/>
                    <a:pt x="145033" y="588326"/>
                    <a:pt x="145931" y="530890"/>
                  </a:cubicBezTo>
                  <a:cubicBezTo>
                    <a:pt x="145931" y="525954"/>
                    <a:pt x="151315" y="519224"/>
                    <a:pt x="155802" y="516980"/>
                  </a:cubicBezTo>
                  <a:cubicBezTo>
                    <a:pt x="287274" y="452815"/>
                    <a:pt x="418745" y="389098"/>
                    <a:pt x="550217" y="325382"/>
                  </a:cubicBezTo>
                  <a:cubicBezTo>
                    <a:pt x="551114" y="324933"/>
                    <a:pt x="552011" y="325382"/>
                    <a:pt x="554704" y="326279"/>
                  </a:cubicBezTo>
                  <a:cubicBezTo>
                    <a:pt x="554704" y="373842"/>
                    <a:pt x="554704" y="422303"/>
                    <a:pt x="554704" y="473455"/>
                  </a:cubicBezTo>
                  <a:cubicBezTo>
                    <a:pt x="563678" y="469417"/>
                    <a:pt x="569960" y="466725"/>
                    <a:pt x="576242" y="463584"/>
                  </a:cubicBezTo>
                  <a:cubicBezTo>
                    <a:pt x="653420" y="424995"/>
                    <a:pt x="730598" y="385957"/>
                    <a:pt x="808225" y="347817"/>
                  </a:cubicBezTo>
                  <a:cubicBezTo>
                    <a:pt x="821686" y="341086"/>
                    <a:pt x="827071" y="333458"/>
                    <a:pt x="827071" y="319100"/>
                  </a:cubicBezTo>
                  <a:cubicBezTo>
                    <a:pt x="827071" y="290831"/>
                    <a:pt x="821237" y="257178"/>
                    <a:pt x="834250" y="236538"/>
                  </a:cubicBezTo>
                  <a:cubicBezTo>
                    <a:pt x="846814" y="216794"/>
                    <a:pt x="880467" y="210064"/>
                    <a:pt x="905146" y="197949"/>
                  </a:cubicBezTo>
                  <a:cubicBezTo>
                    <a:pt x="933414" y="184039"/>
                    <a:pt x="961234" y="170129"/>
                    <a:pt x="992644" y="154424"/>
                  </a:cubicBezTo>
                  <a:close/>
                  <a:moveTo>
                    <a:pt x="977669" y="100859"/>
                  </a:moveTo>
                  <a:cubicBezTo>
                    <a:pt x="982660" y="101701"/>
                    <a:pt x="986811" y="103047"/>
                    <a:pt x="986811" y="103720"/>
                  </a:cubicBezTo>
                  <a:cubicBezTo>
                    <a:pt x="986811" y="116732"/>
                    <a:pt x="989055" y="137822"/>
                    <a:pt x="982324" y="141860"/>
                  </a:cubicBezTo>
                  <a:cubicBezTo>
                    <a:pt x="933415" y="169680"/>
                    <a:pt x="882710" y="193910"/>
                    <a:pt x="831557" y="219935"/>
                  </a:cubicBezTo>
                  <a:cubicBezTo>
                    <a:pt x="828865" y="201090"/>
                    <a:pt x="826173" y="184039"/>
                    <a:pt x="822583" y="162949"/>
                  </a:cubicBezTo>
                  <a:cubicBezTo>
                    <a:pt x="845916" y="152629"/>
                    <a:pt x="871043" y="140963"/>
                    <a:pt x="896620" y="129745"/>
                  </a:cubicBezTo>
                  <a:cubicBezTo>
                    <a:pt x="919056" y="119873"/>
                    <a:pt x="940594" y="109553"/>
                    <a:pt x="963478" y="101028"/>
                  </a:cubicBezTo>
                  <a:cubicBezTo>
                    <a:pt x="966843" y="99681"/>
                    <a:pt x="972677" y="100018"/>
                    <a:pt x="977669" y="100859"/>
                  </a:cubicBezTo>
                  <a:close/>
                  <a:moveTo>
                    <a:pt x="689933" y="95644"/>
                  </a:moveTo>
                  <a:cubicBezTo>
                    <a:pt x="696159" y="95307"/>
                    <a:pt x="702553" y="96989"/>
                    <a:pt x="709508" y="101925"/>
                  </a:cubicBezTo>
                  <a:cubicBezTo>
                    <a:pt x="737328" y="121668"/>
                    <a:pt x="766943" y="138719"/>
                    <a:pt x="795211" y="157116"/>
                  </a:cubicBezTo>
                  <a:cubicBezTo>
                    <a:pt x="815852" y="170578"/>
                    <a:pt x="815403" y="180449"/>
                    <a:pt x="793865" y="190769"/>
                  </a:cubicBezTo>
                  <a:cubicBezTo>
                    <a:pt x="581178" y="294421"/>
                    <a:pt x="368490" y="398073"/>
                    <a:pt x="155803" y="501275"/>
                  </a:cubicBezTo>
                  <a:cubicBezTo>
                    <a:pt x="149072" y="504416"/>
                    <a:pt x="137405" y="506660"/>
                    <a:pt x="131572" y="503519"/>
                  </a:cubicBezTo>
                  <a:cubicBezTo>
                    <a:pt x="93432" y="479289"/>
                    <a:pt x="56189" y="453712"/>
                    <a:pt x="15357" y="426790"/>
                  </a:cubicBezTo>
                  <a:cubicBezTo>
                    <a:pt x="189904" y="340638"/>
                    <a:pt x="360862" y="256730"/>
                    <a:pt x="531371" y="172372"/>
                  </a:cubicBezTo>
                  <a:cubicBezTo>
                    <a:pt x="578037" y="149488"/>
                    <a:pt x="624702" y="124809"/>
                    <a:pt x="671368" y="101477"/>
                  </a:cubicBezTo>
                  <a:cubicBezTo>
                    <a:pt x="677650" y="98336"/>
                    <a:pt x="683707" y="95980"/>
                    <a:pt x="689933" y="95644"/>
                  </a:cubicBezTo>
                  <a:close/>
                  <a:moveTo>
                    <a:pt x="827407" y="237"/>
                  </a:moveTo>
                  <a:cubicBezTo>
                    <a:pt x="843112" y="1415"/>
                    <a:pt x="858480" y="7023"/>
                    <a:pt x="872390" y="18017"/>
                  </a:cubicBezTo>
                  <a:cubicBezTo>
                    <a:pt x="899762" y="39555"/>
                    <a:pt x="928030" y="48529"/>
                    <a:pt x="963478" y="45837"/>
                  </a:cubicBezTo>
                  <a:cubicBezTo>
                    <a:pt x="980978" y="44491"/>
                    <a:pt x="1000272" y="53914"/>
                    <a:pt x="1017323" y="61542"/>
                  </a:cubicBezTo>
                  <a:cubicBezTo>
                    <a:pt x="1033477" y="68721"/>
                    <a:pt x="1046938" y="81734"/>
                    <a:pt x="1062194" y="90259"/>
                  </a:cubicBezTo>
                  <a:cubicBezTo>
                    <a:pt x="1095847" y="109105"/>
                    <a:pt x="1107962" y="138720"/>
                    <a:pt x="1107065" y="175515"/>
                  </a:cubicBezTo>
                  <a:cubicBezTo>
                    <a:pt x="1106616" y="186732"/>
                    <a:pt x="1104821" y="197950"/>
                    <a:pt x="1103475" y="209168"/>
                  </a:cubicBezTo>
                  <a:cubicBezTo>
                    <a:pt x="1097193" y="258974"/>
                    <a:pt x="1097193" y="258974"/>
                    <a:pt x="1044246" y="272436"/>
                  </a:cubicBezTo>
                  <a:cubicBezTo>
                    <a:pt x="1046040" y="256282"/>
                    <a:pt x="1047835" y="240577"/>
                    <a:pt x="1049630" y="223078"/>
                  </a:cubicBezTo>
                  <a:cubicBezTo>
                    <a:pt x="1038413" y="221283"/>
                    <a:pt x="1028541" y="219488"/>
                    <a:pt x="1016426" y="217693"/>
                  </a:cubicBezTo>
                  <a:cubicBezTo>
                    <a:pt x="1013285" y="184489"/>
                    <a:pt x="1009695" y="152181"/>
                    <a:pt x="1006554" y="119425"/>
                  </a:cubicBezTo>
                  <a:cubicBezTo>
                    <a:pt x="1008349" y="118528"/>
                    <a:pt x="1009695" y="117630"/>
                    <a:pt x="1011490" y="116733"/>
                  </a:cubicBezTo>
                  <a:cubicBezTo>
                    <a:pt x="1014631" y="120771"/>
                    <a:pt x="1019567" y="124810"/>
                    <a:pt x="1020913" y="129745"/>
                  </a:cubicBezTo>
                  <a:cubicBezTo>
                    <a:pt x="1035720" y="182694"/>
                    <a:pt x="1035720" y="182694"/>
                    <a:pt x="1090911" y="206476"/>
                  </a:cubicBezTo>
                  <a:cubicBezTo>
                    <a:pt x="1104373" y="148142"/>
                    <a:pt x="1095847" y="125258"/>
                    <a:pt x="1048284" y="94298"/>
                  </a:cubicBezTo>
                  <a:cubicBezTo>
                    <a:pt x="1018221" y="75003"/>
                    <a:pt x="990849" y="48081"/>
                    <a:pt x="950017" y="54363"/>
                  </a:cubicBezTo>
                  <a:cubicBezTo>
                    <a:pt x="945530" y="55260"/>
                    <a:pt x="941043" y="56157"/>
                    <a:pt x="932069" y="57503"/>
                  </a:cubicBezTo>
                  <a:cubicBezTo>
                    <a:pt x="944184" y="67824"/>
                    <a:pt x="953158" y="75003"/>
                    <a:pt x="964824" y="84875"/>
                  </a:cubicBezTo>
                  <a:cubicBezTo>
                    <a:pt x="915018" y="106861"/>
                    <a:pt x="867454" y="128399"/>
                    <a:pt x="819442" y="148591"/>
                  </a:cubicBezTo>
                  <a:cubicBezTo>
                    <a:pt x="814506" y="150835"/>
                    <a:pt x="805532" y="146796"/>
                    <a:pt x="800148" y="143207"/>
                  </a:cubicBezTo>
                  <a:cubicBezTo>
                    <a:pt x="773225" y="127053"/>
                    <a:pt x="745854" y="110900"/>
                    <a:pt x="720277" y="92503"/>
                  </a:cubicBezTo>
                  <a:cubicBezTo>
                    <a:pt x="703227" y="80836"/>
                    <a:pt x="687971" y="75900"/>
                    <a:pt x="669125" y="88464"/>
                  </a:cubicBezTo>
                  <a:cubicBezTo>
                    <a:pt x="667330" y="86669"/>
                    <a:pt x="665984" y="85323"/>
                    <a:pt x="664189" y="83977"/>
                  </a:cubicBezTo>
                  <a:cubicBezTo>
                    <a:pt x="667779" y="77695"/>
                    <a:pt x="670022" y="68272"/>
                    <a:pt x="675855" y="65131"/>
                  </a:cubicBezTo>
                  <a:cubicBezTo>
                    <a:pt x="710406" y="45388"/>
                    <a:pt x="744508" y="25196"/>
                    <a:pt x="780404" y="9043"/>
                  </a:cubicBezTo>
                  <a:cubicBezTo>
                    <a:pt x="795661" y="2312"/>
                    <a:pt x="811702" y="-941"/>
                    <a:pt x="827407" y="23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4EEBA6E6-8507-4FD6-8836-C9B9911C7100}"/>
              </a:ext>
            </a:extLst>
          </p:cNvPr>
          <p:cNvGrpSpPr/>
          <p:nvPr/>
        </p:nvGrpSpPr>
        <p:grpSpPr>
          <a:xfrm rot="245361">
            <a:off x="6829334" y="3470279"/>
            <a:ext cx="1388096" cy="1042473"/>
            <a:chOff x="9649631" y="5226031"/>
            <a:chExt cx="1850764" cy="1389940"/>
          </a:xfrm>
          <a:solidFill>
            <a:schemeClr val="accent2"/>
          </a:solidFill>
        </p:grpSpPr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F52FC8A5-4C5D-40B9-BB8D-5F9871E9D58F}"/>
                </a:ext>
              </a:extLst>
            </p:cNvPr>
            <p:cNvSpPr/>
            <p:nvPr/>
          </p:nvSpPr>
          <p:spPr>
            <a:xfrm>
              <a:off x="10015172" y="5226031"/>
              <a:ext cx="1485223" cy="1373046"/>
            </a:xfrm>
            <a:custGeom>
              <a:avLst/>
              <a:gdLst>
                <a:gd name="connsiteX0" fmla="*/ 1477595 w 1485223"/>
                <a:gd name="connsiteY0" fmla="*/ 38433 h 1373046"/>
                <a:gd name="connsiteX1" fmla="*/ 1433622 w 1485223"/>
                <a:gd name="connsiteY1" fmla="*/ 1190 h 1373046"/>
                <a:gd name="connsiteX2" fmla="*/ 1261767 w 1485223"/>
                <a:gd name="connsiteY2" fmla="*/ 29459 h 1373046"/>
                <a:gd name="connsiteX3" fmla="*/ 1363175 w 1485223"/>
                <a:gd name="connsiteY3" fmla="*/ 29907 h 1373046"/>
                <a:gd name="connsiteX4" fmla="*/ 1451122 w 1485223"/>
                <a:gd name="connsiteY4" fmla="*/ 96765 h 1373046"/>
                <a:gd name="connsiteX5" fmla="*/ 1478942 w 1485223"/>
                <a:gd name="connsiteY5" fmla="*/ 196378 h 1373046"/>
                <a:gd name="connsiteX6" fmla="*/ 1464583 w 1485223"/>
                <a:gd name="connsiteY6" fmla="*/ 231826 h 1373046"/>
                <a:gd name="connsiteX7" fmla="*/ 616973 w 1485223"/>
                <a:gd name="connsiteY7" fmla="*/ 823671 h 1373046"/>
                <a:gd name="connsiteX8" fmla="*/ 15256 w 1485223"/>
                <a:gd name="connsiteY8" fmla="*/ 1244560 h 1373046"/>
                <a:gd name="connsiteX9" fmla="*/ 0 w 1485223"/>
                <a:gd name="connsiteY9" fmla="*/ 1262059 h 1373046"/>
                <a:gd name="connsiteX10" fmla="*/ 3141 w 1485223"/>
                <a:gd name="connsiteY10" fmla="*/ 1376480 h 1373046"/>
                <a:gd name="connsiteX11" fmla="*/ 26922 w 1485223"/>
                <a:gd name="connsiteY11" fmla="*/ 1360775 h 1373046"/>
                <a:gd name="connsiteX12" fmla="*/ 652870 w 1485223"/>
                <a:gd name="connsiteY12" fmla="*/ 920593 h 1373046"/>
                <a:gd name="connsiteX13" fmla="*/ 1441250 w 1485223"/>
                <a:gd name="connsiteY13" fmla="*/ 361054 h 1373046"/>
                <a:gd name="connsiteX14" fmla="*/ 1485223 w 1485223"/>
                <a:gd name="connsiteY14" fmla="*/ 284773 h 1373046"/>
                <a:gd name="connsiteX15" fmla="*/ 1477595 w 1485223"/>
                <a:gd name="connsiteY15" fmla="*/ 38433 h 137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223" h="1373046">
                  <a:moveTo>
                    <a:pt x="1477595" y="38433"/>
                  </a:moveTo>
                  <a:cubicBezTo>
                    <a:pt x="1476698" y="16895"/>
                    <a:pt x="1457852" y="3882"/>
                    <a:pt x="1433622" y="1190"/>
                  </a:cubicBezTo>
                  <a:cubicBezTo>
                    <a:pt x="1373944" y="-4643"/>
                    <a:pt x="1317407" y="11959"/>
                    <a:pt x="1261767" y="29459"/>
                  </a:cubicBezTo>
                  <a:cubicBezTo>
                    <a:pt x="1295868" y="29459"/>
                    <a:pt x="1329970" y="26766"/>
                    <a:pt x="1363175" y="29907"/>
                  </a:cubicBezTo>
                  <a:cubicBezTo>
                    <a:pt x="1404905" y="33946"/>
                    <a:pt x="1436314" y="57278"/>
                    <a:pt x="1451122" y="96765"/>
                  </a:cubicBezTo>
                  <a:cubicBezTo>
                    <a:pt x="1463237" y="129072"/>
                    <a:pt x="1469518" y="163173"/>
                    <a:pt x="1478942" y="196378"/>
                  </a:cubicBezTo>
                  <a:cubicBezTo>
                    <a:pt x="1483877" y="212980"/>
                    <a:pt x="1478493" y="221954"/>
                    <a:pt x="1464583" y="231826"/>
                  </a:cubicBezTo>
                  <a:cubicBezTo>
                    <a:pt x="1181897" y="428809"/>
                    <a:pt x="899659" y="626240"/>
                    <a:pt x="616973" y="823671"/>
                  </a:cubicBezTo>
                  <a:cubicBezTo>
                    <a:pt x="416401" y="963668"/>
                    <a:pt x="215829" y="1104114"/>
                    <a:pt x="15256" y="1244560"/>
                  </a:cubicBezTo>
                  <a:cubicBezTo>
                    <a:pt x="8974" y="1249047"/>
                    <a:pt x="449" y="1256226"/>
                    <a:pt x="0" y="1262059"/>
                  </a:cubicBezTo>
                  <a:cubicBezTo>
                    <a:pt x="0" y="1299302"/>
                    <a:pt x="1795" y="1336096"/>
                    <a:pt x="3141" y="1376480"/>
                  </a:cubicBezTo>
                  <a:cubicBezTo>
                    <a:pt x="13461" y="1369749"/>
                    <a:pt x="20192" y="1365262"/>
                    <a:pt x="26922" y="1360775"/>
                  </a:cubicBezTo>
                  <a:cubicBezTo>
                    <a:pt x="235572" y="1214047"/>
                    <a:pt x="444670" y="1068217"/>
                    <a:pt x="652870" y="920593"/>
                  </a:cubicBezTo>
                  <a:cubicBezTo>
                    <a:pt x="915813" y="734379"/>
                    <a:pt x="1178307" y="547267"/>
                    <a:pt x="1441250" y="361054"/>
                  </a:cubicBezTo>
                  <a:cubicBezTo>
                    <a:pt x="1468621" y="341759"/>
                    <a:pt x="1485223" y="316183"/>
                    <a:pt x="1485223" y="284773"/>
                  </a:cubicBezTo>
                  <a:cubicBezTo>
                    <a:pt x="1485672" y="203108"/>
                    <a:pt x="1482082" y="120546"/>
                    <a:pt x="1477595" y="3843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A606BFDD-F885-4B7D-A093-1996AA35E381}"/>
                </a:ext>
              </a:extLst>
            </p:cNvPr>
            <p:cNvSpPr/>
            <p:nvPr/>
          </p:nvSpPr>
          <p:spPr>
            <a:xfrm>
              <a:off x="9777357" y="6050775"/>
              <a:ext cx="480117" cy="278199"/>
            </a:xfrm>
            <a:custGeom>
              <a:avLst/>
              <a:gdLst>
                <a:gd name="connsiteX0" fmla="*/ 239610 w 480117"/>
                <a:gd name="connsiteY0" fmla="*/ 275780 h 278198"/>
                <a:gd name="connsiteX1" fmla="*/ 429414 w 480117"/>
                <a:gd name="connsiteY1" fmla="*/ 155975 h 278198"/>
                <a:gd name="connsiteX2" fmla="*/ 484156 w 480117"/>
                <a:gd name="connsiteY2" fmla="*/ 121425 h 278198"/>
                <a:gd name="connsiteX3" fmla="*/ 474733 w 480117"/>
                <a:gd name="connsiteY3" fmla="*/ 114245 h 278198"/>
                <a:gd name="connsiteX4" fmla="*/ 271020 w 480117"/>
                <a:gd name="connsiteY4" fmla="*/ 1620 h 278198"/>
                <a:gd name="connsiteX5" fmla="*/ 247687 w 480117"/>
                <a:gd name="connsiteY5" fmla="*/ 3863 h 278198"/>
                <a:gd name="connsiteX6" fmla="*/ 100062 w 480117"/>
                <a:gd name="connsiteY6" fmla="*/ 97194 h 278198"/>
                <a:gd name="connsiteX7" fmla="*/ 0 w 480117"/>
                <a:gd name="connsiteY7" fmla="*/ 160911 h 278198"/>
                <a:gd name="connsiteX8" fmla="*/ 219418 w 480117"/>
                <a:gd name="connsiteY8" fmla="*/ 279819 h 278198"/>
                <a:gd name="connsiteX9" fmla="*/ 239610 w 480117"/>
                <a:gd name="connsiteY9" fmla="*/ 275780 h 27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0117" h="278198">
                  <a:moveTo>
                    <a:pt x="239610" y="275780"/>
                  </a:moveTo>
                  <a:cubicBezTo>
                    <a:pt x="303327" y="236294"/>
                    <a:pt x="366146" y="195910"/>
                    <a:pt x="429414" y="155975"/>
                  </a:cubicBezTo>
                  <a:cubicBezTo>
                    <a:pt x="446913" y="144757"/>
                    <a:pt x="464413" y="133989"/>
                    <a:pt x="484156" y="121425"/>
                  </a:cubicBezTo>
                  <a:cubicBezTo>
                    <a:pt x="479220" y="117386"/>
                    <a:pt x="476976" y="115591"/>
                    <a:pt x="474733" y="114245"/>
                  </a:cubicBezTo>
                  <a:cubicBezTo>
                    <a:pt x="406978" y="76554"/>
                    <a:pt x="339223" y="38414"/>
                    <a:pt x="271020" y="1620"/>
                  </a:cubicBezTo>
                  <a:cubicBezTo>
                    <a:pt x="265187" y="-1521"/>
                    <a:pt x="253520" y="274"/>
                    <a:pt x="247687" y="3863"/>
                  </a:cubicBezTo>
                  <a:cubicBezTo>
                    <a:pt x="197880" y="34375"/>
                    <a:pt x="148971" y="65785"/>
                    <a:pt x="100062" y="97194"/>
                  </a:cubicBezTo>
                  <a:cubicBezTo>
                    <a:pt x="67306" y="117835"/>
                    <a:pt x="34999" y="138924"/>
                    <a:pt x="0" y="160911"/>
                  </a:cubicBezTo>
                  <a:cubicBezTo>
                    <a:pt x="74486" y="201743"/>
                    <a:pt x="146728" y="241230"/>
                    <a:pt x="219418" y="279819"/>
                  </a:cubicBezTo>
                  <a:cubicBezTo>
                    <a:pt x="224803" y="282062"/>
                    <a:pt x="234226" y="278921"/>
                    <a:pt x="239610" y="27578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85CB097-FC21-4A98-A4B2-E8663C004DC8}"/>
                </a:ext>
              </a:extLst>
            </p:cNvPr>
            <p:cNvSpPr/>
            <p:nvPr/>
          </p:nvSpPr>
          <p:spPr>
            <a:xfrm>
              <a:off x="9649631" y="6357067"/>
              <a:ext cx="264738" cy="255764"/>
            </a:xfrm>
            <a:custGeom>
              <a:avLst/>
              <a:gdLst>
                <a:gd name="connsiteX0" fmla="*/ 249326 w 264737"/>
                <a:gd name="connsiteY0" fmla="*/ 125638 h 255763"/>
                <a:gd name="connsiteX1" fmla="*/ 16895 w 264737"/>
                <a:gd name="connsiteY1" fmla="*/ 6731 h 255763"/>
                <a:gd name="connsiteX2" fmla="*/ 293 w 264737"/>
                <a:gd name="connsiteY2" fmla="*/ 0 h 255763"/>
                <a:gd name="connsiteX3" fmla="*/ 742 w 264737"/>
                <a:gd name="connsiteY3" fmla="*/ 72242 h 255763"/>
                <a:gd name="connsiteX4" fmla="*/ 46061 w 264737"/>
                <a:gd name="connsiteY4" fmla="*/ 145830 h 255763"/>
                <a:gd name="connsiteX5" fmla="*/ 239454 w 264737"/>
                <a:gd name="connsiteY5" fmla="*/ 245443 h 255763"/>
                <a:gd name="connsiteX6" fmla="*/ 265928 w 264737"/>
                <a:gd name="connsiteY6" fmla="*/ 258905 h 255763"/>
                <a:gd name="connsiteX7" fmla="*/ 266377 w 264737"/>
                <a:gd name="connsiteY7" fmla="*/ 153458 h 255763"/>
                <a:gd name="connsiteX8" fmla="*/ 249326 w 264737"/>
                <a:gd name="connsiteY8" fmla="*/ 125638 h 25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737" h="255763">
                  <a:moveTo>
                    <a:pt x="249326" y="125638"/>
                  </a:moveTo>
                  <a:cubicBezTo>
                    <a:pt x="171699" y="86601"/>
                    <a:pt x="94073" y="46217"/>
                    <a:pt x="16895" y="6731"/>
                  </a:cubicBezTo>
                  <a:cubicBezTo>
                    <a:pt x="11959" y="4487"/>
                    <a:pt x="7024" y="2692"/>
                    <a:pt x="293" y="0"/>
                  </a:cubicBezTo>
                  <a:cubicBezTo>
                    <a:pt x="293" y="25576"/>
                    <a:pt x="-604" y="48909"/>
                    <a:pt x="742" y="72242"/>
                  </a:cubicBezTo>
                  <a:cubicBezTo>
                    <a:pt x="2537" y="104549"/>
                    <a:pt x="17793" y="130574"/>
                    <a:pt x="46061" y="145830"/>
                  </a:cubicBezTo>
                  <a:cubicBezTo>
                    <a:pt x="109778" y="179932"/>
                    <a:pt x="174840" y="212239"/>
                    <a:pt x="239454" y="245443"/>
                  </a:cubicBezTo>
                  <a:cubicBezTo>
                    <a:pt x="247980" y="249930"/>
                    <a:pt x="256505" y="253969"/>
                    <a:pt x="265928" y="258905"/>
                  </a:cubicBezTo>
                  <a:cubicBezTo>
                    <a:pt x="265928" y="222110"/>
                    <a:pt x="265479" y="187560"/>
                    <a:pt x="266377" y="153458"/>
                  </a:cubicBezTo>
                  <a:cubicBezTo>
                    <a:pt x="266377" y="139099"/>
                    <a:pt x="261890" y="131920"/>
                    <a:pt x="249326" y="125638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30A9A4A-FA2B-4B4B-B6A9-6684C784DE33}"/>
                </a:ext>
              </a:extLst>
            </p:cNvPr>
            <p:cNvSpPr/>
            <p:nvPr/>
          </p:nvSpPr>
          <p:spPr>
            <a:xfrm>
              <a:off x="11175531" y="5268115"/>
              <a:ext cx="305121" cy="224354"/>
            </a:xfrm>
            <a:custGeom>
              <a:avLst/>
              <a:gdLst>
                <a:gd name="connsiteX0" fmla="*/ 231533 w 305121"/>
                <a:gd name="connsiteY0" fmla="*/ 226985 h 224353"/>
                <a:gd name="connsiteX1" fmla="*/ 303326 w 305121"/>
                <a:gd name="connsiteY1" fmla="*/ 176281 h 224353"/>
                <a:gd name="connsiteX2" fmla="*/ 308711 w 305121"/>
                <a:gd name="connsiteY2" fmla="*/ 162371 h 224353"/>
                <a:gd name="connsiteX3" fmla="*/ 280442 w 305121"/>
                <a:gd name="connsiteY3" fmla="*/ 58270 h 224353"/>
                <a:gd name="connsiteX4" fmla="*/ 207752 w 305121"/>
                <a:gd name="connsiteY4" fmla="*/ 836 h 224353"/>
                <a:gd name="connsiteX5" fmla="*/ 39935 w 305121"/>
                <a:gd name="connsiteY5" fmla="*/ 3977 h 224353"/>
                <a:gd name="connsiteX6" fmla="*/ 0 w 305121"/>
                <a:gd name="connsiteY6" fmla="*/ 21028 h 224353"/>
                <a:gd name="connsiteX7" fmla="*/ 223008 w 305121"/>
                <a:gd name="connsiteY7" fmla="*/ 124679 h 224353"/>
                <a:gd name="connsiteX8" fmla="*/ 231533 w 305121"/>
                <a:gd name="connsiteY8" fmla="*/ 226985 h 2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121" h="224353">
                  <a:moveTo>
                    <a:pt x="231533" y="226985"/>
                  </a:moveTo>
                  <a:cubicBezTo>
                    <a:pt x="257558" y="209036"/>
                    <a:pt x="280891" y="192883"/>
                    <a:pt x="303326" y="176281"/>
                  </a:cubicBezTo>
                  <a:cubicBezTo>
                    <a:pt x="306916" y="173588"/>
                    <a:pt x="309608" y="166409"/>
                    <a:pt x="308711" y="162371"/>
                  </a:cubicBezTo>
                  <a:cubicBezTo>
                    <a:pt x="300185" y="127371"/>
                    <a:pt x="292557" y="91923"/>
                    <a:pt x="280442" y="58270"/>
                  </a:cubicBezTo>
                  <a:cubicBezTo>
                    <a:pt x="268776" y="25515"/>
                    <a:pt x="242751" y="2182"/>
                    <a:pt x="207752" y="836"/>
                  </a:cubicBezTo>
                  <a:cubicBezTo>
                    <a:pt x="152112" y="-1408"/>
                    <a:pt x="96023" y="1284"/>
                    <a:pt x="39935" y="3977"/>
                  </a:cubicBezTo>
                  <a:cubicBezTo>
                    <a:pt x="27820" y="4425"/>
                    <a:pt x="16153" y="13848"/>
                    <a:pt x="0" y="21028"/>
                  </a:cubicBezTo>
                  <a:cubicBezTo>
                    <a:pt x="77626" y="56924"/>
                    <a:pt x="149420" y="90577"/>
                    <a:pt x="223008" y="124679"/>
                  </a:cubicBezTo>
                  <a:cubicBezTo>
                    <a:pt x="225700" y="156537"/>
                    <a:pt x="228392" y="189742"/>
                    <a:pt x="231533" y="2269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4406A02-6FE1-4FCD-B849-B9A88E670784}"/>
                </a:ext>
              </a:extLst>
            </p:cNvPr>
            <p:cNvSpPr/>
            <p:nvPr/>
          </p:nvSpPr>
          <p:spPr>
            <a:xfrm>
              <a:off x="9762071" y="6189699"/>
              <a:ext cx="493579" cy="210893"/>
            </a:xfrm>
            <a:custGeom>
              <a:avLst/>
              <a:gdLst>
                <a:gd name="connsiteX0" fmla="*/ 23812 w 493578"/>
                <a:gd name="connsiteY0" fmla="*/ 90639 h 210892"/>
                <a:gd name="connsiteX1" fmla="*/ 236499 w 493578"/>
                <a:gd name="connsiteY1" fmla="*/ 208201 h 210892"/>
                <a:gd name="connsiteX2" fmla="*/ 267909 w 493578"/>
                <a:gd name="connsiteY2" fmla="*/ 206855 h 210892"/>
                <a:gd name="connsiteX3" fmla="*/ 468032 w 493578"/>
                <a:gd name="connsiteY3" fmla="*/ 69101 h 210892"/>
                <a:gd name="connsiteX4" fmla="*/ 494955 w 493578"/>
                <a:gd name="connsiteY4" fmla="*/ 0 h 210892"/>
                <a:gd name="connsiteX5" fmla="*/ 476558 w 493578"/>
                <a:gd name="connsiteY5" fmla="*/ 11218 h 210892"/>
                <a:gd name="connsiteX6" fmla="*/ 260729 w 493578"/>
                <a:gd name="connsiteY6" fmla="*/ 148074 h 210892"/>
                <a:gd name="connsiteX7" fmla="*/ 225281 w 493578"/>
                <a:gd name="connsiteY7" fmla="*/ 149420 h 210892"/>
                <a:gd name="connsiteX8" fmla="*/ 72272 w 493578"/>
                <a:gd name="connsiteY8" fmla="*/ 65512 h 210892"/>
                <a:gd name="connsiteX9" fmla="*/ 6312 w 493578"/>
                <a:gd name="connsiteY9" fmla="*/ 30063 h 210892"/>
                <a:gd name="connsiteX10" fmla="*/ 3620 w 493578"/>
                <a:gd name="connsiteY10" fmla="*/ 45768 h 210892"/>
                <a:gd name="connsiteX11" fmla="*/ 23812 w 493578"/>
                <a:gd name="connsiteY11" fmla="*/ 90639 h 210892"/>
                <a:gd name="connsiteX12" fmla="*/ 431687 w 493578"/>
                <a:gd name="connsiteY12" fmla="*/ 52947 h 210892"/>
                <a:gd name="connsiteX13" fmla="*/ 415085 w 493578"/>
                <a:gd name="connsiteY13" fmla="*/ 88844 h 210892"/>
                <a:gd name="connsiteX14" fmla="*/ 431687 w 493578"/>
                <a:gd name="connsiteY14" fmla="*/ 52947 h 210892"/>
                <a:gd name="connsiteX15" fmla="*/ 380983 w 493578"/>
                <a:gd name="connsiteY15" fmla="*/ 89293 h 210892"/>
                <a:gd name="connsiteX16" fmla="*/ 359445 w 493578"/>
                <a:gd name="connsiteY16" fmla="*/ 130574 h 210892"/>
                <a:gd name="connsiteX17" fmla="*/ 380983 w 493578"/>
                <a:gd name="connsiteY17" fmla="*/ 89293 h 210892"/>
                <a:gd name="connsiteX18" fmla="*/ 321305 w 493578"/>
                <a:gd name="connsiteY18" fmla="*/ 124741 h 210892"/>
                <a:gd name="connsiteX19" fmla="*/ 300216 w 493578"/>
                <a:gd name="connsiteY19" fmla="*/ 169612 h 210892"/>
                <a:gd name="connsiteX20" fmla="*/ 321305 w 493578"/>
                <a:gd name="connsiteY20" fmla="*/ 124741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3578" h="210892">
                  <a:moveTo>
                    <a:pt x="23812" y="90639"/>
                  </a:moveTo>
                  <a:cubicBezTo>
                    <a:pt x="95605" y="128331"/>
                    <a:pt x="166052" y="168265"/>
                    <a:pt x="236499" y="208201"/>
                  </a:cubicBezTo>
                  <a:cubicBezTo>
                    <a:pt x="248614" y="214931"/>
                    <a:pt x="256691" y="214482"/>
                    <a:pt x="267909" y="206855"/>
                  </a:cubicBezTo>
                  <a:cubicBezTo>
                    <a:pt x="334318" y="160189"/>
                    <a:pt x="399829" y="112626"/>
                    <a:pt x="468032" y="69101"/>
                  </a:cubicBezTo>
                  <a:cubicBezTo>
                    <a:pt x="496301" y="51153"/>
                    <a:pt x="499442" y="30063"/>
                    <a:pt x="494955" y="0"/>
                  </a:cubicBezTo>
                  <a:cubicBezTo>
                    <a:pt x="488224" y="4038"/>
                    <a:pt x="482391" y="7628"/>
                    <a:pt x="476558" y="11218"/>
                  </a:cubicBezTo>
                  <a:cubicBezTo>
                    <a:pt x="404764" y="56537"/>
                    <a:pt x="332523" y="101857"/>
                    <a:pt x="260729" y="148074"/>
                  </a:cubicBezTo>
                  <a:cubicBezTo>
                    <a:pt x="248166" y="156150"/>
                    <a:pt x="238742" y="157497"/>
                    <a:pt x="225281" y="149420"/>
                  </a:cubicBezTo>
                  <a:cubicBezTo>
                    <a:pt x="174577" y="120703"/>
                    <a:pt x="123425" y="93331"/>
                    <a:pt x="72272" y="65512"/>
                  </a:cubicBezTo>
                  <a:cubicBezTo>
                    <a:pt x="51183" y="53845"/>
                    <a:pt x="30093" y="42627"/>
                    <a:pt x="6312" y="30063"/>
                  </a:cubicBezTo>
                  <a:cubicBezTo>
                    <a:pt x="4966" y="37692"/>
                    <a:pt x="4966" y="42179"/>
                    <a:pt x="3620" y="45768"/>
                  </a:cubicBezTo>
                  <a:cubicBezTo>
                    <a:pt x="-5354" y="67755"/>
                    <a:pt x="2722" y="79870"/>
                    <a:pt x="23812" y="90639"/>
                  </a:cubicBezTo>
                  <a:close/>
                  <a:moveTo>
                    <a:pt x="431687" y="52947"/>
                  </a:moveTo>
                  <a:cubicBezTo>
                    <a:pt x="442007" y="75832"/>
                    <a:pt x="440661" y="78524"/>
                    <a:pt x="415085" y="88844"/>
                  </a:cubicBezTo>
                  <a:cubicBezTo>
                    <a:pt x="407008" y="70447"/>
                    <a:pt x="414636" y="59678"/>
                    <a:pt x="431687" y="52947"/>
                  </a:cubicBezTo>
                  <a:close/>
                  <a:moveTo>
                    <a:pt x="380983" y="89293"/>
                  </a:moveTo>
                  <a:cubicBezTo>
                    <a:pt x="389060" y="111280"/>
                    <a:pt x="375150" y="121600"/>
                    <a:pt x="359445" y="130574"/>
                  </a:cubicBezTo>
                  <a:cubicBezTo>
                    <a:pt x="351368" y="102754"/>
                    <a:pt x="352714" y="100511"/>
                    <a:pt x="380983" y="89293"/>
                  </a:cubicBezTo>
                  <a:close/>
                  <a:moveTo>
                    <a:pt x="321305" y="124741"/>
                  </a:moveTo>
                  <a:cubicBezTo>
                    <a:pt x="329382" y="152561"/>
                    <a:pt x="329382" y="152561"/>
                    <a:pt x="300216" y="169612"/>
                  </a:cubicBezTo>
                  <a:cubicBezTo>
                    <a:pt x="291241" y="137305"/>
                    <a:pt x="292587" y="134612"/>
                    <a:pt x="321305" y="12474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DCB9D49-40A8-4BC1-9B51-56A93547598A}"/>
                </a:ext>
              </a:extLst>
            </p:cNvPr>
            <p:cNvSpPr/>
            <p:nvPr/>
          </p:nvSpPr>
          <p:spPr>
            <a:xfrm>
              <a:off x="10277433" y="5925410"/>
              <a:ext cx="260251" cy="228841"/>
            </a:xfrm>
            <a:custGeom>
              <a:avLst/>
              <a:gdLst>
                <a:gd name="connsiteX0" fmla="*/ 42412 w 260250"/>
                <a:gd name="connsiteY0" fmla="*/ 231982 h 228841"/>
                <a:gd name="connsiteX1" fmla="*/ 255099 w 260250"/>
                <a:gd name="connsiteY1" fmla="*/ 79870 h 228841"/>
                <a:gd name="connsiteX2" fmla="*/ 263176 w 260250"/>
                <a:gd name="connsiteY2" fmla="*/ 67306 h 228841"/>
                <a:gd name="connsiteX3" fmla="*/ 257792 w 260250"/>
                <a:gd name="connsiteY3" fmla="*/ 0 h 228841"/>
                <a:gd name="connsiteX4" fmla="*/ 92218 w 260250"/>
                <a:gd name="connsiteY4" fmla="*/ 113523 h 228841"/>
                <a:gd name="connsiteX5" fmla="*/ 12348 w 260250"/>
                <a:gd name="connsiteY5" fmla="*/ 119356 h 228841"/>
                <a:gd name="connsiteX6" fmla="*/ 1579 w 260250"/>
                <a:gd name="connsiteY6" fmla="*/ 116215 h 228841"/>
                <a:gd name="connsiteX7" fmla="*/ 1131 w 260250"/>
                <a:gd name="connsiteY7" fmla="*/ 172304 h 228841"/>
                <a:gd name="connsiteX8" fmla="*/ 42412 w 260250"/>
                <a:gd name="connsiteY8" fmla="*/ 231982 h 22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250" h="228841">
                  <a:moveTo>
                    <a:pt x="42412" y="231982"/>
                  </a:moveTo>
                  <a:cubicBezTo>
                    <a:pt x="111962" y="182175"/>
                    <a:pt x="183755" y="131022"/>
                    <a:pt x="255099" y="79870"/>
                  </a:cubicBezTo>
                  <a:cubicBezTo>
                    <a:pt x="259138" y="77178"/>
                    <a:pt x="263625" y="71344"/>
                    <a:pt x="263176" y="67306"/>
                  </a:cubicBezTo>
                  <a:cubicBezTo>
                    <a:pt x="262279" y="45768"/>
                    <a:pt x="259586" y="24230"/>
                    <a:pt x="257792" y="0"/>
                  </a:cubicBezTo>
                  <a:cubicBezTo>
                    <a:pt x="200357" y="39037"/>
                    <a:pt x="145166" y="74485"/>
                    <a:pt x="92218" y="113523"/>
                  </a:cubicBezTo>
                  <a:cubicBezTo>
                    <a:pt x="64847" y="133715"/>
                    <a:pt x="41066" y="144035"/>
                    <a:pt x="12348" y="119356"/>
                  </a:cubicBezTo>
                  <a:cubicBezTo>
                    <a:pt x="11002" y="118010"/>
                    <a:pt x="8310" y="118010"/>
                    <a:pt x="1579" y="116215"/>
                  </a:cubicBezTo>
                  <a:cubicBezTo>
                    <a:pt x="1579" y="136856"/>
                    <a:pt x="3823" y="154804"/>
                    <a:pt x="1131" y="172304"/>
                  </a:cubicBezTo>
                  <a:cubicBezTo>
                    <a:pt x="-3805" y="205059"/>
                    <a:pt x="6964" y="225700"/>
                    <a:pt x="42412" y="23198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A2744429-884A-4579-BD63-F49E9C941B51}"/>
                </a:ext>
              </a:extLst>
            </p:cNvPr>
            <p:cNvSpPr/>
            <p:nvPr/>
          </p:nvSpPr>
          <p:spPr>
            <a:xfrm>
              <a:off x="10497533" y="5497770"/>
              <a:ext cx="260251" cy="161535"/>
            </a:xfrm>
            <a:custGeom>
              <a:avLst/>
              <a:gdLst>
                <a:gd name="connsiteX0" fmla="*/ 69999 w 260250"/>
                <a:gd name="connsiteY0" fmla="*/ 163799 h 161534"/>
                <a:gd name="connsiteX1" fmla="*/ 260699 w 260250"/>
                <a:gd name="connsiteY1" fmla="*/ 34571 h 161534"/>
                <a:gd name="connsiteX2" fmla="*/ 213136 w 260250"/>
                <a:gd name="connsiteY2" fmla="*/ 4957 h 161534"/>
                <a:gd name="connsiteX3" fmla="*/ 185765 w 260250"/>
                <a:gd name="connsiteY3" fmla="*/ 5854 h 161534"/>
                <a:gd name="connsiteX4" fmla="*/ 80767 w 260250"/>
                <a:gd name="connsiteY4" fmla="*/ 80340 h 161534"/>
                <a:gd name="connsiteX5" fmla="*/ 0 w 260250"/>
                <a:gd name="connsiteY5" fmla="*/ 137326 h 161534"/>
                <a:gd name="connsiteX6" fmla="*/ 54742 w 260250"/>
                <a:gd name="connsiteY6" fmla="*/ 164248 h 161534"/>
                <a:gd name="connsiteX7" fmla="*/ 69999 w 260250"/>
                <a:gd name="connsiteY7" fmla="*/ 163799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250" h="161534">
                  <a:moveTo>
                    <a:pt x="69999" y="163799"/>
                  </a:moveTo>
                  <a:cubicBezTo>
                    <a:pt x="133266" y="121621"/>
                    <a:pt x="196085" y="78545"/>
                    <a:pt x="260699" y="34571"/>
                  </a:cubicBezTo>
                  <a:cubicBezTo>
                    <a:pt x="243648" y="23802"/>
                    <a:pt x="227944" y="15277"/>
                    <a:pt x="213136" y="4957"/>
                  </a:cubicBezTo>
                  <a:cubicBezTo>
                    <a:pt x="203265" y="-2223"/>
                    <a:pt x="195637" y="-1325"/>
                    <a:pt x="185765" y="5854"/>
                  </a:cubicBezTo>
                  <a:cubicBezTo>
                    <a:pt x="151215" y="30982"/>
                    <a:pt x="115767" y="55661"/>
                    <a:pt x="80767" y="80340"/>
                  </a:cubicBezTo>
                  <a:cubicBezTo>
                    <a:pt x="54742" y="98737"/>
                    <a:pt x="28269" y="117134"/>
                    <a:pt x="0" y="137326"/>
                  </a:cubicBezTo>
                  <a:cubicBezTo>
                    <a:pt x="20192" y="147197"/>
                    <a:pt x="37243" y="156171"/>
                    <a:pt x="54742" y="164248"/>
                  </a:cubicBezTo>
                  <a:cubicBezTo>
                    <a:pt x="59230" y="166043"/>
                    <a:pt x="66409" y="166492"/>
                    <a:pt x="69999" y="16379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D1FD53B8-9DCE-438D-8B4C-89F65F6543A6}"/>
                </a:ext>
              </a:extLst>
            </p:cNvPr>
            <p:cNvSpPr/>
            <p:nvPr/>
          </p:nvSpPr>
          <p:spPr>
            <a:xfrm>
              <a:off x="10548237" y="5778234"/>
              <a:ext cx="210893" cy="210893"/>
            </a:xfrm>
            <a:custGeom>
              <a:avLst/>
              <a:gdLst>
                <a:gd name="connsiteX0" fmla="*/ 5385 w 210892"/>
                <a:gd name="connsiteY0" fmla="*/ 212239 h 210892"/>
                <a:gd name="connsiteX1" fmla="*/ 202816 w 210892"/>
                <a:gd name="connsiteY1" fmla="*/ 70896 h 210892"/>
                <a:gd name="connsiteX2" fmla="*/ 211342 w 210892"/>
                <a:gd name="connsiteY2" fmla="*/ 58332 h 210892"/>
                <a:gd name="connsiteX3" fmla="*/ 203265 w 210892"/>
                <a:gd name="connsiteY3" fmla="*/ 0 h 210892"/>
                <a:gd name="connsiteX4" fmla="*/ 6731 w 210892"/>
                <a:gd name="connsiteY4" fmla="*/ 134164 h 210892"/>
                <a:gd name="connsiteX5" fmla="*/ 0 w 210892"/>
                <a:gd name="connsiteY5" fmla="*/ 149420 h 210892"/>
                <a:gd name="connsiteX6" fmla="*/ 5385 w 210892"/>
                <a:gd name="connsiteY6" fmla="*/ 212239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892" h="210892">
                  <a:moveTo>
                    <a:pt x="5385" y="212239"/>
                  </a:moveTo>
                  <a:cubicBezTo>
                    <a:pt x="73588" y="163330"/>
                    <a:pt x="138202" y="117561"/>
                    <a:pt x="202816" y="70896"/>
                  </a:cubicBezTo>
                  <a:cubicBezTo>
                    <a:pt x="206855" y="68204"/>
                    <a:pt x="211790" y="62370"/>
                    <a:pt x="211342" y="58332"/>
                  </a:cubicBezTo>
                  <a:cubicBezTo>
                    <a:pt x="209547" y="39486"/>
                    <a:pt x="206406" y="21089"/>
                    <a:pt x="203265" y="0"/>
                  </a:cubicBezTo>
                  <a:cubicBezTo>
                    <a:pt x="135510" y="45768"/>
                    <a:pt x="70896" y="89742"/>
                    <a:pt x="6731" y="134164"/>
                  </a:cubicBezTo>
                  <a:cubicBezTo>
                    <a:pt x="2692" y="136856"/>
                    <a:pt x="0" y="144484"/>
                    <a:pt x="0" y="149420"/>
                  </a:cubicBezTo>
                  <a:cubicBezTo>
                    <a:pt x="897" y="169163"/>
                    <a:pt x="3141" y="189355"/>
                    <a:pt x="5385" y="21223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E570EED3-2B03-4F64-A3C7-199CDDC8BB7B}"/>
                </a:ext>
              </a:extLst>
            </p:cNvPr>
            <p:cNvSpPr/>
            <p:nvPr/>
          </p:nvSpPr>
          <p:spPr>
            <a:xfrm>
              <a:off x="10281705" y="5649392"/>
              <a:ext cx="264738" cy="161535"/>
            </a:xfrm>
            <a:custGeom>
              <a:avLst/>
              <a:gdLst>
                <a:gd name="connsiteX0" fmla="*/ 80319 w 264737"/>
                <a:gd name="connsiteY0" fmla="*/ 153072 h 161534"/>
                <a:gd name="connsiteX1" fmla="*/ 190252 w 264737"/>
                <a:gd name="connsiteY1" fmla="*/ 78138 h 161534"/>
                <a:gd name="connsiteX2" fmla="*/ 267430 w 264737"/>
                <a:gd name="connsiteY2" fmla="*/ 25639 h 161534"/>
                <a:gd name="connsiteX3" fmla="*/ 156150 w 264737"/>
                <a:gd name="connsiteY3" fmla="*/ 27883 h 161534"/>
                <a:gd name="connsiteX4" fmla="*/ 137305 w 264737"/>
                <a:gd name="connsiteY4" fmla="*/ 40895 h 161534"/>
                <a:gd name="connsiteX5" fmla="*/ 0 w 264737"/>
                <a:gd name="connsiteY5" fmla="*/ 137816 h 161534"/>
                <a:gd name="connsiteX6" fmla="*/ 39486 w 264737"/>
                <a:gd name="connsiteY6" fmla="*/ 156662 h 161534"/>
                <a:gd name="connsiteX7" fmla="*/ 80319 w 264737"/>
                <a:gd name="connsiteY7" fmla="*/ 153072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4737" h="161534">
                  <a:moveTo>
                    <a:pt x="80319" y="153072"/>
                  </a:moveTo>
                  <a:cubicBezTo>
                    <a:pt x="116215" y="127047"/>
                    <a:pt x="153458" y="102817"/>
                    <a:pt x="190252" y="78138"/>
                  </a:cubicBezTo>
                  <a:cubicBezTo>
                    <a:pt x="215828" y="60638"/>
                    <a:pt x="241405" y="43587"/>
                    <a:pt x="267430" y="25639"/>
                  </a:cubicBezTo>
                  <a:cubicBezTo>
                    <a:pt x="208649" y="-8911"/>
                    <a:pt x="208649" y="-8911"/>
                    <a:pt x="156150" y="27883"/>
                  </a:cubicBezTo>
                  <a:cubicBezTo>
                    <a:pt x="149868" y="32370"/>
                    <a:pt x="143587" y="36408"/>
                    <a:pt x="137305" y="40895"/>
                  </a:cubicBezTo>
                  <a:cubicBezTo>
                    <a:pt x="91985" y="72753"/>
                    <a:pt x="47114" y="104612"/>
                    <a:pt x="0" y="137816"/>
                  </a:cubicBezTo>
                  <a:cubicBezTo>
                    <a:pt x="14807" y="144995"/>
                    <a:pt x="27820" y="149483"/>
                    <a:pt x="39486" y="156662"/>
                  </a:cubicBezTo>
                  <a:cubicBezTo>
                    <a:pt x="54742" y="166533"/>
                    <a:pt x="66409" y="163392"/>
                    <a:pt x="80319" y="1530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7E302D13-D05D-4435-84C5-4F3DE8441466}"/>
                </a:ext>
              </a:extLst>
            </p:cNvPr>
            <p:cNvSpPr/>
            <p:nvPr/>
          </p:nvSpPr>
          <p:spPr>
            <a:xfrm>
              <a:off x="10152477" y="5831869"/>
              <a:ext cx="246789" cy="152561"/>
            </a:xfrm>
            <a:custGeom>
              <a:avLst/>
              <a:gdLst>
                <a:gd name="connsiteX0" fmla="*/ 69998 w 246789"/>
                <a:gd name="connsiteY0" fmla="*/ 151873 h 152560"/>
                <a:gd name="connsiteX1" fmla="*/ 248584 w 246789"/>
                <a:gd name="connsiteY1" fmla="*/ 23992 h 152560"/>
                <a:gd name="connsiteX2" fmla="*/ 198778 w 246789"/>
                <a:gd name="connsiteY2" fmla="*/ 1107 h 152560"/>
                <a:gd name="connsiteX3" fmla="*/ 183970 w 246789"/>
                <a:gd name="connsiteY3" fmla="*/ 2005 h 152560"/>
                <a:gd name="connsiteX4" fmla="*/ 0 w 246789"/>
                <a:gd name="connsiteY4" fmla="*/ 126297 h 152560"/>
                <a:gd name="connsiteX5" fmla="*/ 53396 w 246789"/>
                <a:gd name="connsiteY5" fmla="*/ 154117 h 152560"/>
                <a:gd name="connsiteX6" fmla="*/ 69998 w 246789"/>
                <a:gd name="connsiteY6" fmla="*/ 151873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789" h="152560">
                  <a:moveTo>
                    <a:pt x="69998" y="151873"/>
                  </a:moveTo>
                  <a:cubicBezTo>
                    <a:pt x="128779" y="110143"/>
                    <a:pt x="187560" y="68414"/>
                    <a:pt x="248584" y="23992"/>
                  </a:cubicBezTo>
                  <a:cubicBezTo>
                    <a:pt x="230187" y="15466"/>
                    <a:pt x="214482" y="7389"/>
                    <a:pt x="198778" y="1107"/>
                  </a:cubicBezTo>
                  <a:cubicBezTo>
                    <a:pt x="194739" y="-687"/>
                    <a:pt x="187560" y="-239"/>
                    <a:pt x="183970" y="2005"/>
                  </a:cubicBezTo>
                  <a:cubicBezTo>
                    <a:pt x="122946" y="42837"/>
                    <a:pt x="62819" y="84118"/>
                    <a:pt x="0" y="126297"/>
                  </a:cubicBezTo>
                  <a:cubicBezTo>
                    <a:pt x="19294" y="136617"/>
                    <a:pt x="35897" y="146040"/>
                    <a:pt x="53396" y="154117"/>
                  </a:cubicBezTo>
                  <a:cubicBezTo>
                    <a:pt x="57883" y="156361"/>
                    <a:pt x="65960" y="155014"/>
                    <a:pt x="69998" y="15187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559DE93-C642-4631-8E14-D44E036703F2}"/>
                </a:ext>
              </a:extLst>
            </p:cNvPr>
            <p:cNvSpPr/>
            <p:nvPr/>
          </p:nvSpPr>
          <p:spPr>
            <a:xfrm>
              <a:off x="10354844" y="5683826"/>
              <a:ext cx="255764" cy="161535"/>
            </a:xfrm>
            <a:custGeom>
              <a:avLst/>
              <a:gdLst>
                <a:gd name="connsiteX0" fmla="*/ 200124 w 255763"/>
                <a:gd name="connsiteY0" fmla="*/ 2423 h 161534"/>
                <a:gd name="connsiteX1" fmla="*/ 0 w 255763"/>
                <a:gd name="connsiteY1" fmla="*/ 137484 h 161534"/>
                <a:gd name="connsiteX2" fmla="*/ 40832 w 255763"/>
                <a:gd name="connsiteY2" fmla="*/ 157227 h 161534"/>
                <a:gd name="connsiteX3" fmla="*/ 72242 w 255763"/>
                <a:gd name="connsiteY3" fmla="*/ 154086 h 161534"/>
                <a:gd name="connsiteX4" fmla="*/ 171855 w 255763"/>
                <a:gd name="connsiteY4" fmla="*/ 82293 h 161534"/>
                <a:gd name="connsiteX5" fmla="*/ 257558 w 255763"/>
                <a:gd name="connsiteY5" fmla="*/ 20820 h 161534"/>
                <a:gd name="connsiteX6" fmla="*/ 216277 w 255763"/>
                <a:gd name="connsiteY6" fmla="*/ 1077 h 161534"/>
                <a:gd name="connsiteX7" fmla="*/ 200124 w 255763"/>
                <a:gd name="connsiteY7" fmla="*/ 2423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763" h="161534">
                  <a:moveTo>
                    <a:pt x="200124" y="2423"/>
                  </a:moveTo>
                  <a:cubicBezTo>
                    <a:pt x="134164" y="46845"/>
                    <a:pt x="68204" y="91267"/>
                    <a:pt x="0" y="137484"/>
                  </a:cubicBezTo>
                  <a:cubicBezTo>
                    <a:pt x="15256" y="144663"/>
                    <a:pt x="28717" y="150048"/>
                    <a:pt x="40832" y="157227"/>
                  </a:cubicBezTo>
                  <a:cubicBezTo>
                    <a:pt x="52947" y="164407"/>
                    <a:pt x="61473" y="162163"/>
                    <a:pt x="72242" y="154086"/>
                  </a:cubicBezTo>
                  <a:cubicBezTo>
                    <a:pt x="104998" y="129407"/>
                    <a:pt x="138651" y="106075"/>
                    <a:pt x="171855" y="82293"/>
                  </a:cubicBezTo>
                  <a:cubicBezTo>
                    <a:pt x="199675" y="62101"/>
                    <a:pt x="227944" y="42358"/>
                    <a:pt x="257558" y="20820"/>
                  </a:cubicBezTo>
                  <a:cubicBezTo>
                    <a:pt x="242302" y="13192"/>
                    <a:pt x="229739" y="6013"/>
                    <a:pt x="216277" y="1077"/>
                  </a:cubicBezTo>
                  <a:cubicBezTo>
                    <a:pt x="211790" y="-718"/>
                    <a:pt x="204162" y="-269"/>
                    <a:pt x="200124" y="242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4C4347D-4D47-4A62-9428-F243262FC001}"/>
                </a:ext>
              </a:extLst>
            </p:cNvPr>
            <p:cNvSpPr/>
            <p:nvPr/>
          </p:nvSpPr>
          <p:spPr>
            <a:xfrm>
              <a:off x="10488559" y="5745299"/>
              <a:ext cx="251276" cy="152561"/>
            </a:xfrm>
            <a:custGeom>
              <a:avLst/>
              <a:gdLst>
                <a:gd name="connsiteX0" fmla="*/ 254417 w 251276"/>
                <a:gd name="connsiteY0" fmla="*/ 23961 h 152560"/>
                <a:gd name="connsiteX1" fmla="*/ 207303 w 251276"/>
                <a:gd name="connsiteY1" fmla="*/ 1077 h 152560"/>
                <a:gd name="connsiteX2" fmla="*/ 190701 w 251276"/>
                <a:gd name="connsiteY2" fmla="*/ 2423 h 152560"/>
                <a:gd name="connsiteX3" fmla="*/ 0 w 251276"/>
                <a:gd name="connsiteY3" fmla="*/ 135689 h 152560"/>
                <a:gd name="connsiteX4" fmla="*/ 91537 w 251276"/>
                <a:gd name="connsiteY4" fmla="*/ 135689 h 152560"/>
                <a:gd name="connsiteX5" fmla="*/ 254417 w 251276"/>
                <a:gd name="connsiteY5" fmla="*/ 2396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76" h="152560">
                  <a:moveTo>
                    <a:pt x="254417" y="23961"/>
                  </a:moveTo>
                  <a:cubicBezTo>
                    <a:pt x="237367" y="15436"/>
                    <a:pt x="222559" y="7359"/>
                    <a:pt x="207303" y="1077"/>
                  </a:cubicBezTo>
                  <a:cubicBezTo>
                    <a:pt x="202816" y="-718"/>
                    <a:pt x="194739" y="-269"/>
                    <a:pt x="190701" y="2423"/>
                  </a:cubicBezTo>
                  <a:cubicBezTo>
                    <a:pt x="126984" y="46396"/>
                    <a:pt x="63717" y="90818"/>
                    <a:pt x="0" y="135689"/>
                  </a:cubicBezTo>
                  <a:cubicBezTo>
                    <a:pt x="31858" y="163509"/>
                    <a:pt x="58781" y="161266"/>
                    <a:pt x="91537" y="135689"/>
                  </a:cubicBezTo>
                  <a:cubicBezTo>
                    <a:pt x="143138" y="96203"/>
                    <a:pt x="198778" y="62101"/>
                    <a:pt x="254417" y="2396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64729BE4-0484-4F31-BD31-29627A931D09}"/>
                </a:ext>
              </a:extLst>
            </p:cNvPr>
            <p:cNvSpPr/>
            <p:nvPr/>
          </p:nvSpPr>
          <p:spPr>
            <a:xfrm>
              <a:off x="10088312" y="5798155"/>
              <a:ext cx="242302" cy="148074"/>
            </a:xfrm>
            <a:custGeom>
              <a:avLst/>
              <a:gdLst>
                <a:gd name="connsiteX0" fmla="*/ 61922 w 242302"/>
                <a:gd name="connsiteY0" fmla="*/ 147447 h 148073"/>
                <a:gd name="connsiteX1" fmla="*/ 242302 w 242302"/>
                <a:gd name="connsiteY1" fmla="*/ 25399 h 148073"/>
                <a:gd name="connsiteX2" fmla="*/ 198778 w 242302"/>
                <a:gd name="connsiteY2" fmla="*/ 4309 h 148073"/>
                <a:gd name="connsiteX3" fmla="*/ 166919 w 242302"/>
                <a:gd name="connsiteY3" fmla="*/ 7002 h 148073"/>
                <a:gd name="connsiteX4" fmla="*/ 12564 w 242302"/>
                <a:gd name="connsiteY4" fmla="*/ 116038 h 148073"/>
                <a:gd name="connsiteX5" fmla="*/ 0 w 242302"/>
                <a:gd name="connsiteY5" fmla="*/ 126358 h 148073"/>
                <a:gd name="connsiteX6" fmla="*/ 42179 w 242302"/>
                <a:gd name="connsiteY6" fmla="*/ 148345 h 148073"/>
                <a:gd name="connsiteX7" fmla="*/ 61922 w 242302"/>
                <a:gd name="connsiteY7" fmla="*/ 147447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61922" y="147447"/>
                  </a:moveTo>
                  <a:cubicBezTo>
                    <a:pt x="121151" y="107961"/>
                    <a:pt x="179932" y="67577"/>
                    <a:pt x="242302" y="25399"/>
                  </a:cubicBezTo>
                  <a:cubicBezTo>
                    <a:pt x="225700" y="17771"/>
                    <a:pt x="211790" y="11938"/>
                    <a:pt x="198778" y="4309"/>
                  </a:cubicBezTo>
                  <a:cubicBezTo>
                    <a:pt x="187111" y="-2421"/>
                    <a:pt x="178137" y="-1075"/>
                    <a:pt x="166919" y="7002"/>
                  </a:cubicBezTo>
                  <a:cubicBezTo>
                    <a:pt x="115767" y="43796"/>
                    <a:pt x="64165" y="79692"/>
                    <a:pt x="12564" y="116038"/>
                  </a:cubicBezTo>
                  <a:cubicBezTo>
                    <a:pt x="8526" y="118730"/>
                    <a:pt x="4936" y="122320"/>
                    <a:pt x="0" y="126358"/>
                  </a:cubicBezTo>
                  <a:cubicBezTo>
                    <a:pt x="15256" y="134435"/>
                    <a:pt x="28269" y="142511"/>
                    <a:pt x="42179" y="148345"/>
                  </a:cubicBezTo>
                  <a:cubicBezTo>
                    <a:pt x="47563" y="151037"/>
                    <a:pt x="56986" y="150588"/>
                    <a:pt x="61922" y="14744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A5FCB6E3-8AE1-43C8-9B82-CBF415DC9227}"/>
                </a:ext>
              </a:extLst>
            </p:cNvPr>
            <p:cNvSpPr/>
            <p:nvPr/>
          </p:nvSpPr>
          <p:spPr>
            <a:xfrm>
              <a:off x="10424843" y="5714996"/>
              <a:ext cx="246789" cy="157048"/>
            </a:xfrm>
            <a:custGeom>
              <a:avLst/>
              <a:gdLst>
                <a:gd name="connsiteX0" fmla="*/ 223457 w 246789"/>
                <a:gd name="connsiteY0" fmla="*/ 7149 h 157047"/>
                <a:gd name="connsiteX1" fmla="*/ 179483 w 246789"/>
                <a:gd name="connsiteY1" fmla="*/ 10290 h 157047"/>
                <a:gd name="connsiteX2" fmla="*/ 30961 w 246789"/>
                <a:gd name="connsiteY2" fmla="*/ 117083 h 157047"/>
                <a:gd name="connsiteX3" fmla="*/ 0 w 246789"/>
                <a:gd name="connsiteY3" fmla="*/ 139518 h 157047"/>
                <a:gd name="connsiteX4" fmla="*/ 38589 w 246789"/>
                <a:gd name="connsiteY4" fmla="*/ 157018 h 157047"/>
                <a:gd name="connsiteX5" fmla="*/ 58781 w 246789"/>
                <a:gd name="connsiteY5" fmla="*/ 154774 h 157047"/>
                <a:gd name="connsiteX6" fmla="*/ 249930 w 246789"/>
                <a:gd name="connsiteY6" fmla="*/ 20610 h 157047"/>
                <a:gd name="connsiteX7" fmla="*/ 223457 w 246789"/>
                <a:gd name="connsiteY7" fmla="*/ 7149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789" h="157047">
                  <a:moveTo>
                    <a:pt x="223457" y="7149"/>
                  </a:moveTo>
                  <a:cubicBezTo>
                    <a:pt x="207752" y="-4068"/>
                    <a:pt x="195188" y="-1376"/>
                    <a:pt x="179483" y="10290"/>
                  </a:cubicBezTo>
                  <a:cubicBezTo>
                    <a:pt x="130574" y="47084"/>
                    <a:pt x="80767" y="81635"/>
                    <a:pt x="30961" y="117083"/>
                  </a:cubicBezTo>
                  <a:cubicBezTo>
                    <a:pt x="21089" y="123813"/>
                    <a:pt x="11667" y="130993"/>
                    <a:pt x="0" y="139518"/>
                  </a:cubicBezTo>
                  <a:cubicBezTo>
                    <a:pt x="14808" y="146249"/>
                    <a:pt x="26474" y="152979"/>
                    <a:pt x="38589" y="157018"/>
                  </a:cubicBezTo>
                  <a:cubicBezTo>
                    <a:pt x="44422" y="158812"/>
                    <a:pt x="53845" y="158364"/>
                    <a:pt x="58781" y="154774"/>
                  </a:cubicBezTo>
                  <a:cubicBezTo>
                    <a:pt x="122049" y="111249"/>
                    <a:pt x="184868" y="66827"/>
                    <a:pt x="249930" y="20610"/>
                  </a:cubicBezTo>
                  <a:cubicBezTo>
                    <a:pt x="239162" y="15226"/>
                    <a:pt x="230636" y="12085"/>
                    <a:pt x="223457" y="714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8F1DAE-55CD-4B3C-92B9-B76CE8C213A3}"/>
                </a:ext>
              </a:extLst>
            </p:cNvPr>
            <p:cNvSpPr/>
            <p:nvPr/>
          </p:nvSpPr>
          <p:spPr>
            <a:xfrm>
              <a:off x="10281705" y="5896324"/>
              <a:ext cx="242302" cy="148074"/>
            </a:xfrm>
            <a:custGeom>
              <a:avLst/>
              <a:gdLst>
                <a:gd name="connsiteX0" fmla="*/ 106792 w 242302"/>
                <a:gd name="connsiteY0" fmla="*/ 55111 h 148073"/>
                <a:gd name="connsiteX1" fmla="*/ 0 w 242302"/>
                <a:gd name="connsiteY1" fmla="*/ 130046 h 148073"/>
                <a:gd name="connsiteX2" fmla="*/ 27371 w 242302"/>
                <a:gd name="connsiteY2" fmla="*/ 145301 h 148073"/>
                <a:gd name="connsiteX3" fmla="*/ 65960 w 242302"/>
                <a:gd name="connsiteY3" fmla="*/ 143058 h 148073"/>
                <a:gd name="connsiteX4" fmla="*/ 197880 w 242302"/>
                <a:gd name="connsiteY4" fmla="*/ 52419 h 148073"/>
                <a:gd name="connsiteX5" fmla="*/ 243648 w 242302"/>
                <a:gd name="connsiteY5" fmla="*/ 21009 h 148073"/>
                <a:gd name="connsiteX6" fmla="*/ 152561 w 242302"/>
                <a:gd name="connsiteY6" fmla="*/ 22804 h 148073"/>
                <a:gd name="connsiteX7" fmla="*/ 106792 w 242302"/>
                <a:gd name="connsiteY7" fmla="*/ 55111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106792" y="55111"/>
                  </a:moveTo>
                  <a:cubicBezTo>
                    <a:pt x="71793" y="79790"/>
                    <a:pt x="36794" y="104020"/>
                    <a:pt x="0" y="130046"/>
                  </a:cubicBezTo>
                  <a:cubicBezTo>
                    <a:pt x="10769" y="135879"/>
                    <a:pt x="19743" y="139917"/>
                    <a:pt x="27371" y="145301"/>
                  </a:cubicBezTo>
                  <a:cubicBezTo>
                    <a:pt x="41281" y="155173"/>
                    <a:pt x="52050" y="152930"/>
                    <a:pt x="65960" y="143058"/>
                  </a:cubicBezTo>
                  <a:cubicBezTo>
                    <a:pt x="109485" y="112097"/>
                    <a:pt x="153907" y="82482"/>
                    <a:pt x="197880" y="52419"/>
                  </a:cubicBezTo>
                  <a:cubicBezTo>
                    <a:pt x="213585" y="41650"/>
                    <a:pt x="228841" y="30881"/>
                    <a:pt x="243648" y="21009"/>
                  </a:cubicBezTo>
                  <a:cubicBezTo>
                    <a:pt x="211790" y="-8605"/>
                    <a:pt x="182175" y="-5913"/>
                    <a:pt x="152561" y="22804"/>
                  </a:cubicBezTo>
                  <a:cubicBezTo>
                    <a:pt x="139099" y="35368"/>
                    <a:pt x="122049" y="44342"/>
                    <a:pt x="106792" y="5511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DF43247-6BB2-46BB-8036-89445B1B05B6}"/>
                </a:ext>
              </a:extLst>
            </p:cNvPr>
            <p:cNvSpPr/>
            <p:nvPr/>
          </p:nvSpPr>
          <p:spPr>
            <a:xfrm>
              <a:off x="10225168" y="5864882"/>
              <a:ext cx="233328" cy="152561"/>
            </a:xfrm>
            <a:custGeom>
              <a:avLst/>
              <a:gdLst>
                <a:gd name="connsiteX0" fmla="*/ 235572 w 233328"/>
                <a:gd name="connsiteY0" fmla="*/ 21491 h 152560"/>
                <a:gd name="connsiteX1" fmla="*/ 157945 w 233328"/>
                <a:gd name="connsiteY1" fmla="*/ 19247 h 152560"/>
                <a:gd name="connsiteX2" fmla="*/ 0 w 233328"/>
                <a:gd name="connsiteY2" fmla="*/ 131873 h 152560"/>
                <a:gd name="connsiteX3" fmla="*/ 38589 w 233328"/>
                <a:gd name="connsiteY3" fmla="*/ 152065 h 152560"/>
                <a:gd name="connsiteX4" fmla="*/ 53396 w 233328"/>
                <a:gd name="connsiteY4" fmla="*/ 149372 h 152560"/>
                <a:gd name="connsiteX5" fmla="*/ 235572 w 233328"/>
                <a:gd name="connsiteY5" fmla="*/ 2149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328" h="152560">
                  <a:moveTo>
                    <a:pt x="235572" y="21491"/>
                  </a:moveTo>
                  <a:cubicBezTo>
                    <a:pt x="195188" y="-6778"/>
                    <a:pt x="193842" y="-6778"/>
                    <a:pt x="157945" y="19247"/>
                  </a:cubicBezTo>
                  <a:cubicBezTo>
                    <a:pt x="106344" y="56041"/>
                    <a:pt x="54294" y="93284"/>
                    <a:pt x="0" y="131873"/>
                  </a:cubicBezTo>
                  <a:cubicBezTo>
                    <a:pt x="14359" y="139501"/>
                    <a:pt x="26474" y="146680"/>
                    <a:pt x="38589" y="152065"/>
                  </a:cubicBezTo>
                  <a:cubicBezTo>
                    <a:pt x="42627" y="153859"/>
                    <a:pt x="49358" y="152065"/>
                    <a:pt x="53396" y="149372"/>
                  </a:cubicBezTo>
                  <a:cubicBezTo>
                    <a:pt x="113972" y="107194"/>
                    <a:pt x="174547" y="64567"/>
                    <a:pt x="235572" y="2149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49577EDC-55CD-49F0-AE5C-49124A243E0E}"/>
                </a:ext>
              </a:extLst>
            </p:cNvPr>
            <p:cNvSpPr/>
            <p:nvPr/>
          </p:nvSpPr>
          <p:spPr>
            <a:xfrm>
              <a:off x="9929020" y="6485846"/>
              <a:ext cx="76280" cy="130125"/>
            </a:xfrm>
            <a:custGeom>
              <a:avLst/>
              <a:gdLst>
                <a:gd name="connsiteX0" fmla="*/ 0 w 76280"/>
                <a:gd name="connsiteY0" fmla="*/ 6731 h 130125"/>
                <a:gd name="connsiteX1" fmla="*/ 0 w 76280"/>
                <a:gd name="connsiteY1" fmla="*/ 133266 h 130125"/>
                <a:gd name="connsiteX2" fmla="*/ 78973 w 76280"/>
                <a:gd name="connsiteY2" fmla="*/ 124741 h 130125"/>
                <a:gd name="connsiteX3" fmla="*/ 73588 w 76280"/>
                <a:gd name="connsiteY3" fmla="*/ 0 h 130125"/>
                <a:gd name="connsiteX4" fmla="*/ 0 w 76280"/>
                <a:gd name="connsiteY4" fmla="*/ 6731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80" h="130125">
                  <a:moveTo>
                    <a:pt x="0" y="6731"/>
                  </a:moveTo>
                  <a:cubicBezTo>
                    <a:pt x="0" y="49807"/>
                    <a:pt x="0" y="90639"/>
                    <a:pt x="0" y="133266"/>
                  </a:cubicBezTo>
                  <a:cubicBezTo>
                    <a:pt x="27820" y="130125"/>
                    <a:pt x="52948" y="127433"/>
                    <a:pt x="78973" y="124741"/>
                  </a:cubicBezTo>
                  <a:cubicBezTo>
                    <a:pt x="77178" y="82113"/>
                    <a:pt x="75383" y="41730"/>
                    <a:pt x="73588" y="0"/>
                  </a:cubicBezTo>
                  <a:cubicBezTo>
                    <a:pt x="47563" y="2244"/>
                    <a:pt x="23782" y="4487"/>
                    <a:pt x="0" y="673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7E25DE2C-F3FD-45C7-B48E-E2D7CBB85A8F}"/>
                </a:ext>
              </a:extLst>
            </p:cNvPr>
            <p:cNvSpPr/>
            <p:nvPr/>
          </p:nvSpPr>
          <p:spPr>
            <a:xfrm>
              <a:off x="11061111" y="5422170"/>
              <a:ext cx="148074" cy="89742"/>
            </a:xfrm>
            <a:custGeom>
              <a:avLst/>
              <a:gdLst>
                <a:gd name="connsiteX0" fmla="*/ 62819 w 148073"/>
                <a:gd name="connsiteY0" fmla="*/ 88185 h 89741"/>
                <a:gd name="connsiteX1" fmla="*/ 152112 w 148073"/>
                <a:gd name="connsiteY1" fmla="*/ 23571 h 89741"/>
                <a:gd name="connsiteX2" fmla="*/ 105446 w 148073"/>
                <a:gd name="connsiteY2" fmla="*/ 1585 h 89741"/>
                <a:gd name="connsiteX3" fmla="*/ 87049 w 148073"/>
                <a:gd name="connsiteY3" fmla="*/ 2482 h 89741"/>
                <a:gd name="connsiteX4" fmla="*/ 0 w 148073"/>
                <a:gd name="connsiteY4" fmla="*/ 65301 h 89741"/>
                <a:gd name="connsiteX5" fmla="*/ 48460 w 148073"/>
                <a:gd name="connsiteY5" fmla="*/ 88185 h 89741"/>
                <a:gd name="connsiteX6" fmla="*/ 62819 w 148073"/>
                <a:gd name="connsiteY6" fmla="*/ 8818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2819" y="88185"/>
                  </a:moveTo>
                  <a:cubicBezTo>
                    <a:pt x="91985" y="67545"/>
                    <a:pt x="120702" y="46455"/>
                    <a:pt x="152112" y="23571"/>
                  </a:cubicBezTo>
                  <a:cubicBezTo>
                    <a:pt x="134164" y="15046"/>
                    <a:pt x="120254" y="7418"/>
                    <a:pt x="105446" y="1585"/>
                  </a:cubicBezTo>
                  <a:cubicBezTo>
                    <a:pt x="100062" y="-659"/>
                    <a:pt x="91536" y="-659"/>
                    <a:pt x="87049" y="2482"/>
                  </a:cubicBezTo>
                  <a:cubicBezTo>
                    <a:pt x="57883" y="22225"/>
                    <a:pt x="30063" y="43314"/>
                    <a:pt x="0" y="65301"/>
                  </a:cubicBezTo>
                  <a:cubicBezTo>
                    <a:pt x="17499" y="73827"/>
                    <a:pt x="32756" y="81455"/>
                    <a:pt x="48460" y="88185"/>
                  </a:cubicBezTo>
                  <a:cubicBezTo>
                    <a:pt x="52050" y="90429"/>
                    <a:pt x="59229" y="90877"/>
                    <a:pt x="62819" y="881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BF410FA-F7B3-44AB-B3C3-37EC80ECACF5}"/>
                </a:ext>
              </a:extLst>
            </p:cNvPr>
            <p:cNvSpPr/>
            <p:nvPr/>
          </p:nvSpPr>
          <p:spPr>
            <a:xfrm>
              <a:off x="11166108" y="5344897"/>
              <a:ext cx="148074" cy="89742"/>
            </a:xfrm>
            <a:custGeom>
              <a:avLst/>
              <a:gdLst>
                <a:gd name="connsiteX0" fmla="*/ 64165 w 148073"/>
                <a:gd name="connsiteY0" fmla="*/ 88281 h 89741"/>
                <a:gd name="connsiteX1" fmla="*/ 151663 w 148073"/>
                <a:gd name="connsiteY1" fmla="*/ 24564 h 89741"/>
                <a:gd name="connsiteX2" fmla="*/ 100959 w 148073"/>
                <a:gd name="connsiteY2" fmla="*/ 783 h 89741"/>
                <a:gd name="connsiteX3" fmla="*/ 89742 w 148073"/>
                <a:gd name="connsiteY3" fmla="*/ 1680 h 89741"/>
                <a:gd name="connsiteX4" fmla="*/ 0 w 148073"/>
                <a:gd name="connsiteY4" fmla="*/ 66294 h 89741"/>
                <a:gd name="connsiteX5" fmla="*/ 51153 w 148073"/>
                <a:gd name="connsiteY5" fmla="*/ 90076 h 89741"/>
                <a:gd name="connsiteX6" fmla="*/ 64165 w 148073"/>
                <a:gd name="connsiteY6" fmla="*/ 88281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4165" y="88281"/>
                  </a:moveTo>
                  <a:cubicBezTo>
                    <a:pt x="92883" y="68089"/>
                    <a:pt x="121151" y="47000"/>
                    <a:pt x="151663" y="24564"/>
                  </a:cubicBezTo>
                  <a:cubicBezTo>
                    <a:pt x="133266" y="15590"/>
                    <a:pt x="117113" y="7962"/>
                    <a:pt x="100959" y="783"/>
                  </a:cubicBezTo>
                  <a:cubicBezTo>
                    <a:pt x="97818" y="-563"/>
                    <a:pt x="92434" y="-115"/>
                    <a:pt x="89742" y="1680"/>
                  </a:cubicBezTo>
                  <a:cubicBezTo>
                    <a:pt x="60576" y="22321"/>
                    <a:pt x="31410" y="43410"/>
                    <a:pt x="0" y="66294"/>
                  </a:cubicBezTo>
                  <a:cubicBezTo>
                    <a:pt x="18846" y="75268"/>
                    <a:pt x="34551" y="82896"/>
                    <a:pt x="51153" y="90076"/>
                  </a:cubicBezTo>
                  <a:cubicBezTo>
                    <a:pt x="54742" y="91422"/>
                    <a:pt x="61024" y="90524"/>
                    <a:pt x="64165" y="8828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B6ABCDC-4774-448D-82AF-82A5CBD42146}"/>
                </a:ext>
              </a:extLst>
            </p:cNvPr>
            <p:cNvSpPr/>
            <p:nvPr/>
          </p:nvSpPr>
          <p:spPr>
            <a:xfrm>
              <a:off x="10991561" y="5389891"/>
              <a:ext cx="148074" cy="89742"/>
            </a:xfrm>
            <a:custGeom>
              <a:avLst/>
              <a:gdLst>
                <a:gd name="connsiteX0" fmla="*/ 89742 w 148073"/>
                <a:gd name="connsiteY0" fmla="*/ 2005 h 89741"/>
                <a:gd name="connsiteX1" fmla="*/ 0 w 148073"/>
                <a:gd name="connsiteY1" fmla="*/ 64824 h 89741"/>
                <a:gd name="connsiteX2" fmla="*/ 49806 w 148073"/>
                <a:gd name="connsiteY2" fmla="*/ 88606 h 89741"/>
                <a:gd name="connsiteX3" fmla="*/ 62819 w 148073"/>
                <a:gd name="connsiteY3" fmla="*/ 88606 h 89741"/>
                <a:gd name="connsiteX4" fmla="*/ 152112 w 148073"/>
                <a:gd name="connsiteY4" fmla="*/ 23992 h 89741"/>
                <a:gd name="connsiteX5" fmla="*/ 103203 w 148073"/>
                <a:gd name="connsiteY5" fmla="*/ 1107 h 89741"/>
                <a:gd name="connsiteX6" fmla="*/ 89742 w 148073"/>
                <a:gd name="connsiteY6" fmla="*/ 200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89742" y="2005"/>
                  </a:moveTo>
                  <a:cubicBezTo>
                    <a:pt x="60576" y="22197"/>
                    <a:pt x="31410" y="42389"/>
                    <a:pt x="0" y="64824"/>
                  </a:cubicBezTo>
                  <a:cubicBezTo>
                    <a:pt x="18846" y="73798"/>
                    <a:pt x="34102" y="81875"/>
                    <a:pt x="49806" y="88606"/>
                  </a:cubicBezTo>
                  <a:cubicBezTo>
                    <a:pt x="53396" y="90400"/>
                    <a:pt x="60127" y="90400"/>
                    <a:pt x="62819" y="88606"/>
                  </a:cubicBezTo>
                  <a:cubicBezTo>
                    <a:pt x="91985" y="67965"/>
                    <a:pt x="120702" y="46876"/>
                    <a:pt x="152112" y="23992"/>
                  </a:cubicBezTo>
                  <a:cubicBezTo>
                    <a:pt x="133715" y="15466"/>
                    <a:pt x="118459" y="7389"/>
                    <a:pt x="103203" y="1107"/>
                  </a:cubicBezTo>
                  <a:cubicBezTo>
                    <a:pt x="99164" y="-687"/>
                    <a:pt x="92882" y="-239"/>
                    <a:pt x="89742" y="200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3E57A302-9B6F-48BD-9FD7-66CAC5DC19A3}"/>
                </a:ext>
              </a:extLst>
            </p:cNvPr>
            <p:cNvSpPr/>
            <p:nvPr/>
          </p:nvSpPr>
          <p:spPr>
            <a:xfrm>
              <a:off x="11098802" y="5311578"/>
              <a:ext cx="148074" cy="89742"/>
            </a:xfrm>
            <a:custGeom>
              <a:avLst/>
              <a:gdLst>
                <a:gd name="connsiteX0" fmla="*/ 0 w 148073"/>
                <a:gd name="connsiteY0" fmla="*/ 67755 h 89741"/>
                <a:gd name="connsiteX1" fmla="*/ 46217 w 148073"/>
                <a:gd name="connsiteY1" fmla="*/ 89293 h 89741"/>
                <a:gd name="connsiteX2" fmla="*/ 62819 w 148073"/>
                <a:gd name="connsiteY2" fmla="*/ 88844 h 89741"/>
                <a:gd name="connsiteX3" fmla="*/ 149869 w 148073"/>
                <a:gd name="connsiteY3" fmla="*/ 25576 h 89741"/>
                <a:gd name="connsiteX4" fmla="*/ 95575 w 148073"/>
                <a:gd name="connsiteY4" fmla="*/ 0 h 89741"/>
                <a:gd name="connsiteX5" fmla="*/ 0 w 148073"/>
                <a:gd name="connsiteY5" fmla="*/ 6775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073" h="89741">
                  <a:moveTo>
                    <a:pt x="0" y="67755"/>
                  </a:moveTo>
                  <a:cubicBezTo>
                    <a:pt x="17051" y="75832"/>
                    <a:pt x="31410" y="83460"/>
                    <a:pt x="46217" y="89293"/>
                  </a:cubicBezTo>
                  <a:cubicBezTo>
                    <a:pt x="51153" y="91088"/>
                    <a:pt x="58781" y="91536"/>
                    <a:pt x="62819" y="88844"/>
                  </a:cubicBezTo>
                  <a:cubicBezTo>
                    <a:pt x="91537" y="68652"/>
                    <a:pt x="119805" y="47563"/>
                    <a:pt x="149869" y="25576"/>
                  </a:cubicBezTo>
                  <a:cubicBezTo>
                    <a:pt x="130125" y="16154"/>
                    <a:pt x="112177" y="7628"/>
                    <a:pt x="95575" y="0"/>
                  </a:cubicBezTo>
                  <a:cubicBezTo>
                    <a:pt x="63717" y="22435"/>
                    <a:pt x="32756" y="44422"/>
                    <a:pt x="0" y="6775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167A0022-114C-4AEB-89A9-91F3D1AE7A8A}"/>
                </a:ext>
              </a:extLst>
            </p:cNvPr>
            <p:cNvSpPr/>
            <p:nvPr/>
          </p:nvSpPr>
          <p:spPr>
            <a:xfrm>
              <a:off x="10925601" y="5359236"/>
              <a:ext cx="148074" cy="85255"/>
            </a:xfrm>
            <a:custGeom>
              <a:avLst/>
              <a:gdLst>
                <a:gd name="connsiteX0" fmla="*/ 61024 w 148073"/>
                <a:gd name="connsiteY0" fmla="*/ 85159 h 85254"/>
                <a:gd name="connsiteX1" fmla="*/ 149868 w 148073"/>
                <a:gd name="connsiteY1" fmla="*/ 22340 h 85254"/>
                <a:gd name="connsiteX2" fmla="*/ 104100 w 148073"/>
                <a:gd name="connsiteY2" fmla="*/ 1251 h 85254"/>
                <a:gd name="connsiteX3" fmla="*/ 87498 w 148073"/>
                <a:gd name="connsiteY3" fmla="*/ 2148 h 85254"/>
                <a:gd name="connsiteX4" fmla="*/ 0 w 148073"/>
                <a:gd name="connsiteY4" fmla="*/ 63173 h 85254"/>
                <a:gd name="connsiteX5" fmla="*/ 45768 w 148073"/>
                <a:gd name="connsiteY5" fmla="*/ 85159 h 85254"/>
                <a:gd name="connsiteX6" fmla="*/ 61024 w 148073"/>
                <a:gd name="connsiteY6" fmla="*/ 85159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024" y="85159"/>
                  </a:moveTo>
                  <a:cubicBezTo>
                    <a:pt x="90190" y="65416"/>
                    <a:pt x="118908" y="44776"/>
                    <a:pt x="149868" y="22340"/>
                  </a:cubicBezTo>
                  <a:cubicBezTo>
                    <a:pt x="132369" y="14263"/>
                    <a:pt x="118459" y="7084"/>
                    <a:pt x="104100" y="1251"/>
                  </a:cubicBezTo>
                  <a:cubicBezTo>
                    <a:pt x="99164" y="-544"/>
                    <a:pt x="91536" y="-544"/>
                    <a:pt x="87498" y="2148"/>
                  </a:cubicBezTo>
                  <a:cubicBezTo>
                    <a:pt x="59230" y="21443"/>
                    <a:pt x="30961" y="41635"/>
                    <a:pt x="0" y="63173"/>
                  </a:cubicBezTo>
                  <a:cubicBezTo>
                    <a:pt x="17499" y="71698"/>
                    <a:pt x="31410" y="78877"/>
                    <a:pt x="45768" y="85159"/>
                  </a:cubicBezTo>
                  <a:cubicBezTo>
                    <a:pt x="50255" y="87403"/>
                    <a:pt x="57435" y="87403"/>
                    <a:pt x="61024" y="851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0423BCB-09BB-46E9-93BB-A1BB8560A13E}"/>
                </a:ext>
              </a:extLst>
            </p:cNvPr>
            <p:cNvSpPr/>
            <p:nvPr/>
          </p:nvSpPr>
          <p:spPr>
            <a:xfrm>
              <a:off x="11032393" y="5283585"/>
              <a:ext cx="148074" cy="85255"/>
            </a:xfrm>
            <a:custGeom>
              <a:avLst/>
              <a:gdLst>
                <a:gd name="connsiteX0" fmla="*/ 61922 w 148073"/>
                <a:gd name="connsiteY0" fmla="*/ 84530 h 85254"/>
                <a:gd name="connsiteX1" fmla="*/ 150317 w 148073"/>
                <a:gd name="connsiteY1" fmla="*/ 22160 h 85254"/>
                <a:gd name="connsiteX2" fmla="*/ 105446 w 148073"/>
                <a:gd name="connsiteY2" fmla="*/ 1519 h 85254"/>
                <a:gd name="connsiteX3" fmla="*/ 90639 w 148073"/>
                <a:gd name="connsiteY3" fmla="*/ 1519 h 85254"/>
                <a:gd name="connsiteX4" fmla="*/ 0 w 148073"/>
                <a:gd name="connsiteY4" fmla="*/ 64787 h 85254"/>
                <a:gd name="connsiteX5" fmla="*/ 47563 w 148073"/>
                <a:gd name="connsiteY5" fmla="*/ 86774 h 85254"/>
                <a:gd name="connsiteX6" fmla="*/ 61922 w 148073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922" y="84530"/>
                  </a:moveTo>
                  <a:cubicBezTo>
                    <a:pt x="90639" y="64787"/>
                    <a:pt x="118908" y="44146"/>
                    <a:pt x="150317" y="22160"/>
                  </a:cubicBezTo>
                  <a:cubicBezTo>
                    <a:pt x="132817" y="14083"/>
                    <a:pt x="119356" y="7352"/>
                    <a:pt x="105446" y="1519"/>
                  </a:cubicBezTo>
                  <a:cubicBezTo>
                    <a:pt x="100959" y="-276"/>
                    <a:pt x="94229" y="-724"/>
                    <a:pt x="90639" y="1519"/>
                  </a:cubicBezTo>
                  <a:cubicBezTo>
                    <a:pt x="61024" y="21262"/>
                    <a:pt x="32307" y="41903"/>
                    <a:pt x="0" y="64787"/>
                  </a:cubicBezTo>
                  <a:cubicBezTo>
                    <a:pt x="17948" y="73312"/>
                    <a:pt x="32307" y="80940"/>
                    <a:pt x="47563" y="86774"/>
                  </a:cubicBezTo>
                  <a:cubicBezTo>
                    <a:pt x="51153" y="88120"/>
                    <a:pt x="58332" y="87222"/>
                    <a:pt x="61922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46CBA239-9523-4E8D-A102-9F73AA71A844}"/>
                </a:ext>
              </a:extLst>
            </p:cNvPr>
            <p:cNvSpPr/>
            <p:nvPr/>
          </p:nvSpPr>
          <p:spPr>
            <a:xfrm>
              <a:off x="10144288" y="5968037"/>
              <a:ext cx="58332" cy="130125"/>
            </a:xfrm>
            <a:custGeom>
              <a:avLst/>
              <a:gdLst>
                <a:gd name="connsiteX0" fmla="*/ 57098 w 58332"/>
                <a:gd name="connsiteY0" fmla="*/ 30063 h 130125"/>
                <a:gd name="connsiteX1" fmla="*/ 112 w 58332"/>
                <a:gd name="connsiteY1" fmla="*/ 0 h 130125"/>
                <a:gd name="connsiteX2" fmla="*/ 561 w 58332"/>
                <a:gd name="connsiteY2" fmla="*/ 87498 h 130125"/>
                <a:gd name="connsiteX3" fmla="*/ 8638 w 58332"/>
                <a:gd name="connsiteY3" fmla="*/ 101856 h 130125"/>
                <a:gd name="connsiteX4" fmla="*/ 62034 w 58332"/>
                <a:gd name="connsiteY4" fmla="*/ 131471 h 130125"/>
                <a:gd name="connsiteX5" fmla="*/ 62034 w 58332"/>
                <a:gd name="connsiteY5" fmla="*/ 43076 h 130125"/>
                <a:gd name="connsiteX6" fmla="*/ 57098 w 58332"/>
                <a:gd name="connsiteY6" fmla="*/ 30063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32" h="130125">
                  <a:moveTo>
                    <a:pt x="57098" y="30063"/>
                  </a:moveTo>
                  <a:cubicBezTo>
                    <a:pt x="39599" y="20192"/>
                    <a:pt x="21650" y="11218"/>
                    <a:pt x="112" y="0"/>
                  </a:cubicBezTo>
                  <a:cubicBezTo>
                    <a:pt x="112" y="32307"/>
                    <a:pt x="-336" y="59678"/>
                    <a:pt x="561" y="87498"/>
                  </a:cubicBezTo>
                  <a:cubicBezTo>
                    <a:pt x="561" y="92434"/>
                    <a:pt x="4599" y="99164"/>
                    <a:pt x="8638" y="101856"/>
                  </a:cubicBezTo>
                  <a:cubicBezTo>
                    <a:pt x="24791" y="111728"/>
                    <a:pt x="42291" y="120254"/>
                    <a:pt x="62034" y="131471"/>
                  </a:cubicBezTo>
                  <a:cubicBezTo>
                    <a:pt x="62034" y="99164"/>
                    <a:pt x="62034" y="70896"/>
                    <a:pt x="62034" y="43076"/>
                  </a:cubicBezTo>
                  <a:cubicBezTo>
                    <a:pt x="62034" y="38140"/>
                    <a:pt x="60239" y="31858"/>
                    <a:pt x="57098" y="3006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111950E9-B669-4600-8729-A5316001DEE5}"/>
                </a:ext>
              </a:extLst>
            </p:cNvPr>
            <p:cNvSpPr/>
            <p:nvPr/>
          </p:nvSpPr>
          <p:spPr>
            <a:xfrm>
              <a:off x="11236107" y="5377422"/>
              <a:ext cx="143587" cy="85255"/>
            </a:xfrm>
            <a:custGeom>
              <a:avLst/>
              <a:gdLst>
                <a:gd name="connsiteX0" fmla="*/ 56537 w 143586"/>
                <a:gd name="connsiteY0" fmla="*/ 84472 h 85254"/>
                <a:gd name="connsiteX1" fmla="*/ 145381 w 143586"/>
                <a:gd name="connsiteY1" fmla="*/ 21204 h 85254"/>
                <a:gd name="connsiteX2" fmla="*/ 111280 w 143586"/>
                <a:gd name="connsiteY2" fmla="*/ 4602 h 85254"/>
                <a:gd name="connsiteX3" fmla="*/ 79870 w 143586"/>
                <a:gd name="connsiteY3" fmla="*/ 7294 h 85254"/>
                <a:gd name="connsiteX4" fmla="*/ 0 w 143586"/>
                <a:gd name="connsiteY4" fmla="*/ 66075 h 85254"/>
                <a:gd name="connsiteX5" fmla="*/ 41730 w 143586"/>
                <a:gd name="connsiteY5" fmla="*/ 85818 h 85254"/>
                <a:gd name="connsiteX6" fmla="*/ 56537 w 143586"/>
                <a:gd name="connsiteY6" fmla="*/ 84472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6537" y="84472"/>
                  </a:moveTo>
                  <a:cubicBezTo>
                    <a:pt x="85703" y="64280"/>
                    <a:pt x="114421" y="43191"/>
                    <a:pt x="145381" y="21204"/>
                  </a:cubicBezTo>
                  <a:cubicBezTo>
                    <a:pt x="132369" y="14923"/>
                    <a:pt x="121151" y="10436"/>
                    <a:pt x="111280" y="4602"/>
                  </a:cubicBezTo>
                  <a:cubicBezTo>
                    <a:pt x="99613" y="-2128"/>
                    <a:pt x="91088" y="-1680"/>
                    <a:pt x="79870" y="7294"/>
                  </a:cubicBezTo>
                  <a:cubicBezTo>
                    <a:pt x="55191" y="27038"/>
                    <a:pt x="28717" y="44986"/>
                    <a:pt x="0" y="66075"/>
                  </a:cubicBezTo>
                  <a:cubicBezTo>
                    <a:pt x="15705" y="73703"/>
                    <a:pt x="28717" y="80434"/>
                    <a:pt x="41730" y="85818"/>
                  </a:cubicBezTo>
                  <a:cubicBezTo>
                    <a:pt x="45768" y="87165"/>
                    <a:pt x="52947" y="87165"/>
                    <a:pt x="56537" y="844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408FE77-C21A-4B69-9467-89F4FEE0D422}"/>
                </a:ext>
              </a:extLst>
            </p:cNvPr>
            <p:cNvSpPr/>
            <p:nvPr/>
          </p:nvSpPr>
          <p:spPr>
            <a:xfrm>
              <a:off x="11129314" y="5454542"/>
              <a:ext cx="143587" cy="85255"/>
            </a:xfrm>
            <a:custGeom>
              <a:avLst/>
              <a:gdLst>
                <a:gd name="connsiteX0" fmla="*/ 55640 w 143586"/>
                <a:gd name="connsiteY0" fmla="*/ 84530 h 85254"/>
                <a:gd name="connsiteX1" fmla="*/ 145830 w 143586"/>
                <a:gd name="connsiteY1" fmla="*/ 20365 h 85254"/>
                <a:gd name="connsiteX2" fmla="*/ 105446 w 143586"/>
                <a:gd name="connsiteY2" fmla="*/ 1519 h 85254"/>
                <a:gd name="connsiteX3" fmla="*/ 88844 w 143586"/>
                <a:gd name="connsiteY3" fmla="*/ 1519 h 85254"/>
                <a:gd name="connsiteX4" fmla="*/ 0 w 143586"/>
                <a:gd name="connsiteY4" fmla="*/ 65684 h 85254"/>
                <a:gd name="connsiteX5" fmla="*/ 41281 w 143586"/>
                <a:gd name="connsiteY5" fmla="*/ 85427 h 85254"/>
                <a:gd name="connsiteX6" fmla="*/ 55640 w 143586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5640" y="84530"/>
                  </a:moveTo>
                  <a:cubicBezTo>
                    <a:pt x="85255" y="64338"/>
                    <a:pt x="113972" y="43249"/>
                    <a:pt x="145830" y="20365"/>
                  </a:cubicBezTo>
                  <a:cubicBezTo>
                    <a:pt x="130574" y="13185"/>
                    <a:pt x="118010" y="6455"/>
                    <a:pt x="105446" y="1519"/>
                  </a:cubicBezTo>
                  <a:cubicBezTo>
                    <a:pt x="100511" y="-276"/>
                    <a:pt x="92883" y="-725"/>
                    <a:pt x="88844" y="1519"/>
                  </a:cubicBezTo>
                  <a:cubicBezTo>
                    <a:pt x="59678" y="21711"/>
                    <a:pt x="30961" y="43249"/>
                    <a:pt x="0" y="65684"/>
                  </a:cubicBezTo>
                  <a:cubicBezTo>
                    <a:pt x="15256" y="72864"/>
                    <a:pt x="27820" y="80043"/>
                    <a:pt x="41281" y="85427"/>
                  </a:cubicBezTo>
                  <a:cubicBezTo>
                    <a:pt x="45320" y="87222"/>
                    <a:pt x="52050" y="86774"/>
                    <a:pt x="55640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8A1A21F6-CC56-4FB8-BD8F-2A8126C23372}"/>
                </a:ext>
              </a:extLst>
            </p:cNvPr>
            <p:cNvSpPr/>
            <p:nvPr/>
          </p:nvSpPr>
          <p:spPr>
            <a:xfrm>
              <a:off x="10216467" y="6006626"/>
              <a:ext cx="49358" cy="121151"/>
            </a:xfrm>
            <a:custGeom>
              <a:avLst/>
              <a:gdLst>
                <a:gd name="connsiteX0" fmla="*/ 53123 w 49357"/>
                <a:gd name="connsiteY0" fmla="*/ 123843 h 121151"/>
                <a:gd name="connsiteX1" fmla="*/ 53123 w 49357"/>
                <a:gd name="connsiteY1" fmla="*/ 37243 h 121151"/>
                <a:gd name="connsiteX2" fmla="*/ 48636 w 49357"/>
                <a:gd name="connsiteY2" fmla="*/ 24679 h 121151"/>
                <a:gd name="connsiteX3" fmla="*/ 1970 w 49357"/>
                <a:gd name="connsiteY3" fmla="*/ 0 h 121151"/>
                <a:gd name="connsiteX4" fmla="*/ 1521 w 49357"/>
                <a:gd name="connsiteY4" fmla="*/ 53845 h 121151"/>
                <a:gd name="connsiteX5" fmla="*/ 53123 w 49357"/>
                <a:gd name="connsiteY5" fmla="*/ 123843 h 12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57" h="121151">
                  <a:moveTo>
                    <a:pt x="53123" y="123843"/>
                  </a:moveTo>
                  <a:cubicBezTo>
                    <a:pt x="53123" y="93780"/>
                    <a:pt x="53123" y="65511"/>
                    <a:pt x="53123" y="37243"/>
                  </a:cubicBezTo>
                  <a:cubicBezTo>
                    <a:pt x="53123" y="33204"/>
                    <a:pt x="51328" y="26474"/>
                    <a:pt x="48636" y="24679"/>
                  </a:cubicBezTo>
                  <a:cubicBezTo>
                    <a:pt x="34277" y="16153"/>
                    <a:pt x="19470" y="8974"/>
                    <a:pt x="1970" y="0"/>
                  </a:cubicBezTo>
                  <a:cubicBezTo>
                    <a:pt x="1970" y="21089"/>
                    <a:pt x="4214" y="38140"/>
                    <a:pt x="1521" y="53845"/>
                  </a:cubicBezTo>
                  <a:cubicBezTo>
                    <a:pt x="-5658" y="92883"/>
                    <a:pt x="12739" y="112626"/>
                    <a:pt x="53123" y="12384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E21DD0F8-5093-4818-9D60-711DB315EFD8}"/>
                </a:ext>
              </a:extLst>
            </p:cNvPr>
            <p:cNvSpPr/>
            <p:nvPr/>
          </p:nvSpPr>
          <p:spPr>
            <a:xfrm>
              <a:off x="10574263" y="5539072"/>
              <a:ext cx="358966" cy="215380"/>
            </a:xfrm>
            <a:custGeom>
              <a:avLst/>
              <a:gdLst>
                <a:gd name="connsiteX0" fmla="*/ 65063 w 358966"/>
                <a:gd name="connsiteY0" fmla="*/ 89293 h 215379"/>
                <a:gd name="connsiteX1" fmla="*/ 0 w 358966"/>
                <a:gd name="connsiteY1" fmla="*/ 133715 h 215379"/>
                <a:gd name="connsiteX2" fmla="*/ 24230 w 358966"/>
                <a:gd name="connsiteY2" fmla="*/ 146279 h 215379"/>
                <a:gd name="connsiteX3" fmla="*/ 71344 w 358966"/>
                <a:gd name="connsiteY3" fmla="*/ 142240 h 215379"/>
                <a:gd name="connsiteX4" fmla="*/ 218072 w 358966"/>
                <a:gd name="connsiteY4" fmla="*/ 36794 h 215379"/>
                <a:gd name="connsiteX5" fmla="*/ 236918 w 358966"/>
                <a:gd name="connsiteY5" fmla="*/ 30063 h 215379"/>
                <a:gd name="connsiteX6" fmla="*/ 239610 w 358966"/>
                <a:gd name="connsiteY6" fmla="*/ 36345 h 215379"/>
                <a:gd name="connsiteX7" fmla="*/ 61024 w 358966"/>
                <a:gd name="connsiteY7" fmla="*/ 163778 h 215379"/>
                <a:gd name="connsiteX8" fmla="*/ 87049 w 358966"/>
                <a:gd name="connsiteY8" fmla="*/ 177240 h 215379"/>
                <a:gd name="connsiteX9" fmla="*/ 132817 w 358966"/>
                <a:gd name="connsiteY9" fmla="*/ 174099 h 215379"/>
                <a:gd name="connsiteX10" fmla="*/ 275507 w 358966"/>
                <a:gd name="connsiteY10" fmla="*/ 73588 h 215379"/>
                <a:gd name="connsiteX11" fmla="*/ 293455 w 358966"/>
                <a:gd name="connsiteY11" fmla="*/ 67755 h 215379"/>
                <a:gd name="connsiteX12" fmla="*/ 295698 w 358966"/>
                <a:gd name="connsiteY12" fmla="*/ 74486 h 215379"/>
                <a:gd name="connsiteX13" fmla="*/ 123395 w 358966"/>
                <a:gd name="connsiteY13" fmla="*/ 195637 h 215379"/>
                <a:gd name="connsiteX14" fmla="*/ 157945 w 358966"/>
                <a:gd name="connsiteY14" fmla="*/ 213136 h 215379"/>
                <a:gd name="connsiteX15" fmla="*/ 198778 w 358966"/>
                <a:gd name="connsiteY15" fmla="*/ 209995 h 215379"/>
                <a:gd name="connsiteX16" fmla="*/ 346402 w 358966"/>
                <a:gd name="connsiteY16" fmla="*/ 109036 h 215379"/>
                <a:gd name="connsiteX17" fmla="*/ 363005 w 358966"/>
                <a:gd name="connsiteY17" fmla="*/ 104100 h 215379"/>
                <a:gd name="connsiteX18" fmla="*/ 193842 w 358966"/>
                <a:gd name="connsiteY18" fmla="*/ 0 h 215379"/>
                <a:gd name="connsiteX19" fmla="*/ 180829 w 358966"/>
                <a:gd name="connsiteY19" fmla="*/ 9423 h 215379"/>
                <a:gd name="connsiteX20" fmla="*/ 65063 w 358966"/>
                <a:gd name="connsiteY20" fmla="*/ 89293 h 21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966" h="215379">
                  <a:moveTo>
                    <a:pt x="65063" y="89293"/>
                  </a:moveTo>
                  <a:cubicBezTo>
                    <a:pt x="43973" y="103652"/>
                    <a:pt x="23333" y="118010"/>
                    <a:pt x="0" y="133715"/>
                  </a:cubicBezTo>
                  <a:cubicBezTo>
                    <a:pt x="10320" y="139099"/>
                    <a:pt x="17948" y="141792"/>
                    <a:pt x="24230" y="146279"/>
                  </a:cubicBezTo>
                  <a:cubicBezTo>
                    <a:pt x="41730" y="158843"/>
                    <a:pt x="55191" y="154804"/>
                    <a:pt x="71344" y="142240"/>
                  </a:cubicBezTo>
                  <a:cubicBezTo>
                    <a:pt x="119356" y="105895"/>
                    <a:pt x="169163" y="71345"/>
                    <a:pt x="218072" y="36794"/>
                  </a:cubicBezTo>
                  <a:cubicBezTo>
                    <a:pt x="223456" y="33204"/>
                    <a:pt x="230636" y="32307"/>
                    <a:pt x="236918" y="30063"/>
                  </a:cubicBezTo>
                  <a:cubicBezTo>
                    <a:pt x="237815" y="32307"/>
                    <a:pt x="238712" y="34102"/>
                    <a:pt x="239610" y="36345"/>
                  </a:cubicBezTo>
                  <a:cubicBezTo>
                    <a:pt x="180380" y="78524"/>
                    <a:pt x="121600" y="120703"/>
                    <a:pt x="61024" y="163778"/>
                  </a:cubicBezTo>
                  <a:cubicBezTo>
                    <a:pt x="70896" y="168714"/>
                    <a:pt x="79870" y="171855"/>
                    <a:pt x="87049" y="177240"/>
                  </a:cubicBezTo>
                  <a:cubicBezTo>
                    <a:pt x="103651" y="188906"/>
                    <a:pt x="116664" y="186214"/>
                    <a:pt x="132817" y="174099"/>
                  </a:cubicBezTo>
                  <a:cubicBezTo>
                    <a:pt x="179483" y="139548"/>
                    <a:pt x="227495" y="106344"/>
                    <a:pt x="275507" y="73588"/>
                  </a:cubicBezTo>
                  <a:cubicBezTo>
                    <a:pt x="280442" y="69998"/>
                    <a:pt x="287622" y="69550"/>
                    <a:pt x="293455" y="67755"/>
                  </a:cubicBezTo>
                  <a:cubicBezTo>
                    <a:pt x="294352" y="69998"/>
                    <a:pt x="295250" y="72242"/>
                    <a:pt x="295698" y="74486"/>
                  </a:cubicBezTo>
                  <a:cubicBezTo>
                    <a:pt x="239161" y="114421"/>
                    <a:pt x="182175" y="154356"/>
                    <a:pt x="123395" y="195637"/>
                  </a:cubicBezTo>
                  <a:cubicBezTo>
                    <a:pt x="137305" y="202367"/>
                    <a:pt x="148074" y="206854"/>
                    <a:pt x="157945" y="213136"/>
                  </a:cubicBezTo>
                  <a:cubicBezTo>
                    <a:pt x="172753" y="223008"/>
                    <a:pt x="184419" y="220316"/>
                    <a:pt x="198778" y="209995"/>
                  </a:cubicBezTo>
                  <a:cubicBezTo>
                    <a:pt x="247238" y="175445"/>
                    <a:pt x="297044" y="142240"/>
                    <a:pt x="346402" y="109036"/>
                  </a:cubicBezTo>
                  <a:cubicBezTo>
                    <a:pt x="350889" y="105895"/>
                    <a:pt x="357171" y="105446"/>
                    <a:pt x="363005" y="104100"/>
                  </a:cubicBezTo>
                  <a:lnTo>
                    <a:pt x="193842" y="0"/>
                  </a:lnTo>
                  <a:cubicBezTo>
                    <a:pt x="189355" y="3141"/>
                    <a:pt x="184867" y="6282"/>
                    <a:pt x="180829" y="9423"/>
                  </a:cubicBezTo>
                  <a:cubicBezTo>
                    <a:pt x="143587" y="37243"/>
                    <a:pt x="104100" y="62819"/>
                    <a:pt x="65063" y="8929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A22EC91-87A2-4EC1-932C-B7BA5F319812}"/>
                </a:ext>
              </a:extLst>
            </p:cNvPr>
            <p:cNvSpPr/>
            <p:nvPr/>
          </p:nvSpPr>
          <p:spPr>
            <a:xfrm>
              <a:off x="10779771" y="5434527"/>
              <a:ext cx="385889" cy="233328"/>
            </a:xfrm>
            <a:custGeom>
              <a:avLst/>
              <a:gdLst>
                <a:gd name="connsiteX0" fmla="*/ 386786 w 385888"/>
                <a:gd name="connsiteY0" fmla="*/ 118007 h 233328"/>
                <a:gd name="connsiteX1" fmla="*/ 363005 w 385888"/>
                <a:gd name="connsiteY1" fmla="*/ 105443 h 233328"/>
                <a:gd name="connsiteX2" fmla="*/ 316788 w 385888"/>
                <a:gd name="connsiteY2" fmla="*/ 108584 h 233328"/>
                <a:gd name="connsiteX3" fmla="*/ 207752 w 385888"/>
                <a:gd name="connsiteY3" fmla="*/ 188454 h 233328"/>
                <a:gd name="connsiteX4" fmla="*/ 189803 w 385888"/>
                <a:gd name="connsiteY4" fmla="*/ 196980 h 233328"/>
                <a:gd name="connsiteX5" fmla="*/ 186662 w 385888"/>
                <a:gd name="connsiteY5" fmla="*/ 191595 h 233328"/>
                <a:gd name="connsiteX6" fmla="*/ 327108 w 385888"/>
                <a:gd name="connsiteY6" fmla="*/ 88841 h 233328"/>
                <a:gd name="connsiteX7" fmla="*/ 288519 w 385888"/>
                <a:gd name="connsiteY7" fmla="*/ 69995 h 233328"/>
                <a:gd name="connsiteX8" fmla="*/ 253520 w 385888"/>
                <a:gd name="connsiteY8" fmla="*/ 72688 h 233328"/>
                <a:gd name="connsiteX9" fmla="*/ 150766 w 385888"/>
                <a:gd name="connsiteY9" fmla="*/ 147173 h 233328"/>
                <a:gd name="connsiteX10" fmla="*/ 132369 w 385888"/>
                <a:gd name="connsiteY10" fmla="*/ 156147 h 233328"/>
                <a:gd name="connsiteX11" fmla="*/ 129228 w 385888"/>
                <a:gd name="connsiteY11" fmla="*/ 150763 h 233328"/>
                <a:gd name="connsiteX12" fmla="*/ 258456 w 385888"/>
                <a:gd name="connsiteY12" fmla="*/ 56085 h 233328"/>
                <a:gd name="connsiteX13" fmla="*/ 217174 w 385888"/>
                <a:gd name="connsiteY13" fmla="*/ 35445 h 233328"/>
                <a:gd name="connsiteX14" fmla="*/ 185316 w 385888"/>
                <a:gd name="connsiteY14" fmla="*/ 38586 h 233328"/>
                <a:gd name="connsiteX15" fmla="*/ 81665 w 385888"/>
                <a:gd name="connsiteY15" fmla="*/ 111725 h 233328"/>
                <a:gd name="connsiteX16" fmla="*/ 64165 w 385888"/>
                <a:gd name="connsiteY16" fmla="*/ 118456 h 233328"/>
                <a:gd name="connsiteX17" fmla="*/ 61922 w 385888"/>
                <a:gd name="connsiteY17" fmla="*/ 113520 h 233328"/>
                <a:gd name="connsiteX18" fmla="*/ 188906 w 385888"/>
                <a:gd name="connsiteY18" fmla="*/ 22881 h 233328"/>
                <a:gd name="connsiteX19" fmla="*/ 156599 w 385888"/>
                <a:gd name="connsiteY19" fmla="*/ 6279 h 233328"/>
                <a:gd name="connsiteX20" fmla="*/ 114421 w 385888"/>
                <a:gd name="connsiteY20" fmla="*/ 10317 h 233328"/>
                <a:gd name="connsiteX21" fmla="*/ 0 w 385888"/>
                <a:gd name="connsiteY21" fmla="*/ 96918 h 233328"/>
                <a:gd name="connsiteX22" fmla="*/ 223905 w 385888"/>
                <a:gd name="connsiteY22" fmla="*/ 234671 h 233328"/>
                <a:gd name="connsiteX23" fmla="*/ 386786 w 385888"/>
                <a:gd name="connsiteY23" fmla="*/ 118007 h 23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5888" h="233328">
                  <a:moveTo>
                    <a:pt x="386786" y="118007"/>
                  </a:moveTo>
                  <a:cubicBezTo>
                    <a:pt x="377363" y="113071"/>
                    <a:pt x="369735" y="109930"/>
                    <a:pt x="363005" y="105443"/>
                  </a:cubicBezTo>
                  <a:cubicBezTo>
                    <a:pt x="346403" y="94226"/>
                    <a:pt x="332941" y="96020"/>
                    <a:pt x="316788" y="108584"/>
                  </a:cubicBezTo>
                  <a:cubicBezTo>
                    <a:pt x="281340" y="136404"/>
                    <a:pt x="244546" y="161981"/>
                    <a:pt x="207752" y="188454"/>
                  </a:cubicBezTo>
                  <a:cubicBezTo>
                    <a:pt x="202367" y="192044"/>
                    <a:pt x="195637" y="194287"/>
                    <a:pt x="189803" y="196980"/>
                  </a:cubicBezTo>
                  <a:cubicBezTo>
                    <a:pt x="188906" y="195185"/>
                    <a:pt x="187560" y="193390"/>
                    <a:pt x="186662" y="191595"/>
                  </a:cubicBezTo>
                  <a:cubicBezTo>
                    <a:pt x="232879" y="157942"/>
                    <a:pt x="278648" y="124289"/>
                    <a:pt x="327108" y="88841"/>
                  </a:cubicBezTo>
                  <a:cubicBezTo>
                    <a:pt x="313198" y="82110"/>
                    <a:pt x="300185" y="77175"/>
                    <a:pt x="288519" y="69995"/>
                  </a:cubicBezTo>
                  <a:cubicBezTo>
                    <a:pt x="275507" y="61919"/>
                    <a:pt x="265635" y="63265"/>
                    <a:pt x="253520" y="72688"/>
                  </a:cubicBezTo>
                  <a:cubicBezTo>
                    <a:pt x="219867" y="98264"/>
                    <a:pt x="185316" y="122943"/>
                    <a:pt x="150766" y="147173"/>
                  </a:cubicBezTo>
                  <a:cubicBezTo>
                    <a:pt x="145381" y="151212"/>
                    <a:pt x="138651" y="153006"/>
                    <a:pt x="132369" y="156147"/>
                  </a:cubicBezTo>
                  <a:cubicBezTo>
                    <a:pt x="131471" y="154352"/>
                    <a:pt x="130125" y="152558"/>
                    <a:pt x="129228" y="150763"/>
                  </a:cubicBezTo>
                  <a:cubicBezTo>
                    <a:pt x="171855" y="119802"/>
                    <a:pt x="214034" y="88393"/>
                    <a:pt x="258456" y="56085"/>
                  </a:cubicBezTo>
                  <a:cubicBezTo>
                    <a:pt x="242751" y="48457"/>
                    <a:pt x="229290" y="43073"/>
                    <a:pt x="217174" y="35445"/>
                  </a:cubicBezTo>
                  <a:cubicBezTo>
                    <a:pt x="205060" y="28266"/>
                    <a:pt x="196534" y="30509"/>
                    <a:pt x="185316" y="38586"/>
                  </a:cubicBezTo>
                  <a:cubicBezTo>
                    <a:pt x="151215" y="63714"/>
                    <a:pt x="116664" y="87944"/>
                    <a:pt x="81665" y="111725"/>
                  </a:cubicBezTo>
                  <a:cubicBezTo>
                    <a:pt x="76729" y="115315"/>
                    <a:pt x="69998" y="116212"/>
                    <a:pt x="64165" y="118456"/>
                  </a:cubicBezTo>
                  <a:cubicBezTo>
                    <a:pt x="63268" y="116661"/>
                    <a:pt x="62819" y="114866"/>
                    <a:pt x="61922" y="113520"/>
                  </a:cubicBezTo>
                  <a:cubicBezTo>
                    <a:pt x="103651" y="83905"/>
                    <a:pt x="145381" y="54291"/>
                    <a:pt x="188906" y="22881"/>
                  </a:cubicBezTo>
                  <a:cubicBezTo>
                    <a:pt x="175894" y="16599"/>
                    <a:pt x="165573" y="12561"/>
                    <a:pt x="156599" y="6279"/>
                  </a:cubicBezTo>
                  <a:cubicBezTo>
                    <a:pt x="140894" y="-4041"/>
                    <a:pt x="128779" y="-900"/>
                    <a:pt x="114421" y="10317"/>
                  </a:cubicBezTo>
                  <a:cubicBezTo>
                    <a:pt x="76729" y="39932"/>
                    <a:pt x="38589" y="68649"/>
                    <a:pt x="0" y="96918"/>
                  </a:cubicBezTo>
                  <a:lnTo>
                    <a:pt x="223905" y="234671"/>
                  </a:lnTo>
                  <a:cubicBezTo>
                    <a:pt x="278199" y="195634"/>
                    <a:pt x="332044" y="157045"/>
                    <a:pt x="386786" y="11800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6CB71DEE-EBB2-4288-9134-7F89CACF8F60}"/>
                </a:ext>
              </a:extLst>
            </p:cNvPr>
            <p:cNvSpPr/>
            <p:nvPr/>
          </p:nvSpPr>
          <p:spPr>
            <a:xfrm>
              <a:off x="10764515" y="5644519"/>
              <a:ext cx="224354" cy="188457"/>
            </a:xfrm>
            <a:custGeom>
              <a:avLst/>
              <a:gdLst>
                <a:gd name="connsiteX0" fmla="*/ 0 w 224353"/>
                <a:gd name="connsiteY0" fmla="*/ 135959 h 188457"/>
                <a:gd name="connsiteX1" fmla="*/ 7179 w 224353"/>
                <a:gd name="connsiteY1" fmla="*/ 190252 h 188457"/>
                <a:gd name="connsiteX2" fmla="*/ 228392 w 224353"/>
                <a:gd name="connsiteY2" fmla="*/ 31858 h 188457"/>
                <a:gd name="connsiteX3" fmla="*/ 176791 w 224353"/>
                <a:gd name="connsiteY3" fmla="*/ 0 h 188457"/>
                <a:gd name="connsiteX4" fmla="*/ 177689 w 224353"/>
                <a:gd name="connsiteY4" fmla="*/ 3590 h 188457"/>
                <a:gd name="connsiteX5" fmla="*/ 11218 w 224353"/>
                <a:gd name="connsiteY5" fmla="*/ 117113 h 188457"/>
                <a:gd name="connsiteX6" fmla="*/ 0 w 224353"/>
                <a:gd name="connsiteY6" fmla="*/ 135959 h 18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53" h="188457">
                  <a:moveTo>
                    <a:pt x="0" y="135959"/>
                  </a:moveTo>
                  <a:cubicBezTo>
                    <a:pt x="449" y="153009"/>
                    <a:pt x="4038" y="170060"/>
                    <a:pt x="7179" y="190252"/>
                  </a:cubicBezTo>
                  <a:cubicBezTo>
                    <a:pt x="81665" y="136856"/>
                    <a:pt x="155253" y="84357"/>
                    <a:pt x="228392" y="31858"/>
                  </a:cubicBezTo>
                  <a:lnTo>
                    <a:pt x="176791" y="0"/>
                  </a:lnTo>
                  <a:cubicBezTo>
                    <a:pt x="177240" y="1346"/>
                    <a:pt x="177240" y="2244"/>
                    <a:pt x="177689" y="3590"/>
                  </a:cubicBezTo>
                  <a:cubicBezTo>
                    <a:pt x="122049" y="41281"/>
                    <a:pt x="66409" y="78973"/>
                    <a:pt x="11218" y="117113"/>
                  </a:cubicBezTo>
                  <a:cubicBezTo>
                    <a:pt x="6282" y="121151"/>
                    <a:pt x="0" y="129677"/>
                    <a:pt x="0" y="1359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085BE84-6B33-4AD3-98EB-26FB636E2116}"/>
                </a:ext>
              </a:extLst>
            </p:cNvPr>
            <p:cNvSpPr/>
            <p:nvPr/>
          </p:nvSpPr>
          <p:spPr>
            <a:xfrm>
              <a:off x="9653514" y="5408499"/>
              <a:ext cx="1736500" cy="1072412"/>
            </a:xfrm>
            <a:custGeom>
              <a:avLst/>
              <a:gdLst>
                <a:gd name="connsiteX0" fmla="*/ 369735 w 1736499"/>
                <a:gd name="connsiteY0" fmla="*/ 1052220 h 1072411"/>
                <a:gd name="connsiteX1" fmla="*/ 1058951 w 1736499"/>
                <a:gd name="connsiteY1" fmla="*/ 571654 h 1072411"/>
                <a:gd name="connsiteX2" fmla="*/ 1725282 w 1736499"/>
                <a:gd name="connsiteY2" fmla="*/ 105446 h 1072411"/>
                <a:gd name="connsiteX3" fmla="*/ 1740089 w 1736499"/>
                <a:gd name="connsiteY3" fmla="*/ 90190 h 1072411"/>
                <a:gd name="connsiteX4" fmla="*/ 1734705 w 1736499"/>
                <a:gd name="connsiteY4" fmla="*/ 0 h 1072411"/>
                <a:gd name="connsiteX5" fmla="*/ 1656630 w 1736499"/>
                <a:gd name="connsiteY5" fmla="*/ 55191 h 1072411"/>
                <a:gd name="connsiteX6" fmla="*/ 1646309 w 1736499"/>
                <a:gd name="connsiteY6" fmla="*/ 82562 h 1072411"/>
                <a:gd name="connsiteX7" fmla="*/ 1646758 w 1736499"/>
                <a:gd name="connsiteY7" fmla="*/ 104549 h 1072411"/>
                <a:gd name="connsiteX8" fmla="*/ 1640476 w 1736499"/>
                <a:gd name="connsiteY8" fmla="*/ 104549 h 1072411"/>
                <a:gd name="connsiteX9" fmla="*/ 1631502 w 1736499"/>
                <a:gd name="connsiteY9" fmla="*/ 73139 h 1072411"/>
                <a:gd name="connsiteX10" fmla="*/ 1547593 w 1736499"/>
                <a:gd name="connsiteY10" fmla="*/ 132817 h 1072411"/>
                <a:gd name="connsiteX11" fmla="*/ 1538171 w 1736499"/>
                <a:gd name="connsiteY11" fmla="*/ 157048 h 1072411"/>
                <a:gd name="connsiteX12" fmla="*/ 1538619 w 1736499"/>
                <a:gd name="connsiteY12" fmla="*/ 179932 h 1072411"/>
                <a:gd name="connsiteX13" fmla="*/ 1532338 w 1736499"/>
                <a:gd name="connsiteY13" fmla="*/ 180381 h 1072411"/>
                <a:gd name="connsiteX14" fmla="*/ 1524261 w 1736499"/>
                <a:gd name="connsiteY14" fmla="*/ 151214 h 1072411"/>
                <a:gd name="connsiteX15" fmla="*/ 1517979 w 1736499"/>
                <a:gd name="connsiteY15" fmla="*/ 154804 h 1072411"/>
                <a:gd name="connsiteX16" fmla="*/ 1353303 w 1736499"/>
                <a:gd name="connsiteY16" fmla="*/ 272366 h 1072411"/>
                <a:gd name="connsiteX17" fmla="*/ 1353752 w 1736499"/>
                <a:gd name="connsiteY17" fmla="*/ 310506 h 1072411"/>
                <a:gd name="connsiteX18" fmla="*/ 1341637 w 1736499"/>
                <a:gd name="connsiteY18" fmla="*/ 310506 h 1072411"/>
                <a:gd name="connsiteX19" fmla="*/ 1341188 w 1736499"/>
                <a:gd name="connsiteY19" fmla="*/ 280891 h 1072411"/>
                <a:gd name="connsiteX20" fmla="*/ 1131641 w 1736499"/>
                <a:gd name="connsiteY20" fmla="*/ 429862 h 1072411"/>
                <a:gd name="connsiteX21" fmla="*/ 1122667 w 1736499"/>
                <a:gd name="connsiteY21" fmla="*/ 458579 h 1072411"/>
                <a:gd name="connsiteX22" fmla="*/ 1120872 w 1736499"/>
                <a:gd name="connsiteY22" fmla="*/ 481912 h 1072411"/>
                <a:gd name="connsiteX23" fmla="*/ 1114590 w 1736499"/>
                <a:gd name="connsiteY23" fmla="*/ 481015 h 1072411"/>
                <a:gd name="connsiteX24" fmla="*/ 1108309 w 1736499"/>
                <a:gd name="connsiteY24" fmla="*/ 446913 h 1072411"/>
                <a:gd name="connsiteX25" fmla="*/ 920300 w 1736499"/>
                <a:gd name="connsiteY25" fmla="*/ 581077 h 1072411"/>
                <a:gd name="connsiteX26" fmla="*/ 902352 w 1736499"/>
                <a:gd name="connsiteY26" fmla="*/ 613832 h 1072411"/>
                <a:gd name="connsiteX27" fmla="*/ 896518 w 1736499"/>
                <a:gd name="connsiteY27" fmla="*/ 626396 h 1072411"/>
                <a:gd name="connsiteX28" fmla="*/ 892480 w 1736499"/>
                <a:gd name="connsiteY28" fmla="*/ 625050 h 1072411"/>
                <a:gd name="connsiteX29" fmla="*/ 888890 w 1736499"/>
                <a:gd name="connsiteY29" fmla="*/ 603961 h 1072411"/>
                <a:gd name="connsiteX30" fmla="*/ 869147 w 1736499"/>
                <a:gd name="connsiteY30" fmla="*/ 617422 h 1072411"/>
                <a:gd name="connsiteX31" fmla="*/ 677998 w 1736499"/>
                <a:gd name="connsiteY31" fmla="*/ 754278 h 1072411"/>
                <a:gd name="connsiteX32" fmla="*/ 652421 w 1736499"/>
                <a:gd name="connsiteY32" fmla="*/ 757419 h 1072411"/>
                <a:gd name="connsiteX33" fmla="*/ 492233 w 1736499"/>
                <a:gd name="connsiteY33" fmla="*/ 669472 h 1072411"/>
                <a:gd name="connsiteX34" fmla="*/ 479669 w 1736499"/>
                <a:gd name="connsiteY34" fmla="*/ 647486 h 1072411"/>
                <a:gd name="connsiteX35" fmla="*/ 480117 w 1736499"/>
                <a:gd name="connsiteY35" fmla="*/ 566269 h 1072411"/>
                <a:gd name="connsiteX36" fmla="*/ 474284 w 1736499"/>
                <a:gd name="connsiteY36" fmla="*/ 550565 h 1072411"/>
                <a:gd name="connsiteX37" fmla="*/ 429414 w 1736499"/>
                <a:gd name="connsiteY37" fmla="*/ 526783 h 1072411"/>
                <a:gd name="connsiteX38" fmla="*/ 395312 w 1736499"/>
                <a:gd name="connsiteY38" fmla="*/ 628640 h 1072411"/>
                <a:gd name="connsiteX39" fmla="*/ 564475 w 1736499"/>
                <a:gd name="connsiteY39" fmla="*/ 721522 h 1072411"/>
                <a:gd name="connsiteX40" fmla="*/ 616973 w 1736499"/>
                <a:gd name="connsiteY40" fmla="*/ 815302 h 1072411"/>
                <a:gd name="connsiteX41" fmla="*/ 600820 w 1736499"/>
                <a:gd name="connsiteY41" fmla="*/ 845814 h 1072411"/>
                <a:gd name="connsiteX42" fmla="*/ 376915 w 1736499"/>
                <a:gd name="connsiteY42" fmla="*/ 1001067 h 1072411"/>
                <a:gd name="connsiteX43" fmla="*/ 345505 w 1736499"/>
                <a:gd name="connsiteY43" fmla="*/ 1002862 h 1072411"/>
                <a:gd name="connsiteX44" fmla="*/ 116664 w 1736499"/>
                <a:gd name="connsiteY44" fmla="*/ 875429 h 1072411"/>
                <a:gd name="connsiteX45" fmla="*/ 98267 w 1736499"/>
                <a:gd name="connsiteY45" fmla="*/ 870493 h 1072411"/>
                <a:gd name="connsiteX46" fmla="*/ 0 w 1736499"/>
                <a:gd name="connsiteY46" fmla="*/ 934659 h 1072411"/>
                <a:gd name="connsiteX47" fmla="*/ 246340 w 1736499"/>
                <a:gd name="connsiteY47" fmla="*/ 1060297 h 1072411"/>
                <a:gd name="connsiteX48" fmla="*/ 369735 w 1736499"/>
                <a:gd name="connsiteY48" fmla="*/ 1052220 h 107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6499" h="1072411">
                  <a:moveTo>
                    <a:pt x="369735" y="1052220"/>
                  </a:moveTo>
                  <a:cubicBezTo>
                    <a:pt x="600371" y="893377"/>
                    <a:pt x="829212" y="732291"/>
                    <a:pt x="1058951" y="571654"/>
                  </a:cubicBezTo>
                  <a:cubicBezTo>
                    <a:pt x="1281061" y="416401"/>
                    <a:pt x="1503172" y="261148"/>
                    <a:pt x="1725282" y="105446"/>
                  </a:cubicBezTo>
                  <a:cubicBezTo>
                    <a:pt x="1731115" y="101408"/>
                    <a:pt x="1740089" y="95126"/>
                    <a:pt x="1740089" y="90190"/>
                  </a:cubicBezTo>
                  <a:cubicBezTo>
                    <a:pt x="1739641" y="61024"/>
                    <a:pt x="1736948" y="31858"/>
                    <a:pt x="1734705" y="0"/>
                  </a:cubicBezTo>
                  <a:cubicBezTo>
                    <a:pt x="1706436" y="20192"/>
                    <a:pt x="1682206" y="38140"/>
                    <a:pt x="1656630" y="55191"/>
                  </a:cubicBezTo>
                  <a:cubicBezTo>
                    <a:pt x="1645861" y="62370"/>
                    <a:pt x="1641822" y="69550"/>
                    <a:pt x="1646309" y="82562"/>
                  </a:cubicBezTo>
                  <a:cubicBezTo>
                    <a:pt x="1648553" y="89293"/>
                    <a:pt x="1646758" y="97370"/>
                    <a:pt x="1646758" y="104549"/>
                  </a:cubicBezTo>
                  <a:cubicBezTo>
                    <a:pt x="1644515" y="104549"/>
                    <a:pt x="1642720" y="104549"/>
                    <a:pt x="1640476" y="104549"/>
                  </a:cubicBezTo>
                  <a:cubicBezTo>
                    <a:pt x="1637784" y="94677"/>
                    <a:pt x="1634643" y="85255"/>
                    <a:pt x="1631502" y="73139"/>
                  </a:cubicBezTo>
                  <a:cubicBezTo>
                    <a:pt x="1602785" y="93780"/>
                    <a:pt x="1575413" y="113972"/>
                    <a:pt x="1547593" y="132817"/>
                  </a:cubicBezTo>
                  <a:cubicBezTo>
                    <a:pt x="1538171" y="139099"/>
                    <a:pt x="1535030" y="145830"/>
                    <a:pt x="1538171" y="157048"/>
                  </a:cubicBezTo>
                  <a:cubicBezTo>
                    <a:pt x="1539966" y="164227"/>
                    <a:pt x="1538619" y="172304"/>
                    <a:pt x="1538619" y="179932"/>
                  </a:cubicBezTo>
                  <a:cubicBezTo>
                    <a:pt x="1536376" y="179932"/>
                    <a:pt x="1534581" y="180381"/>
                    <a:pt x="1532338" y="180381"/>
                  </a:cubicBezTo>
                  <a:cubicBezTo>
                    <a:pt x="1529645" y="170958"/>
                    <a:pt x="1526953" y="161535"/>
                    <a:pt x="1524261" y="151214"/>
                  </a:cubicBezTo>
                  <a:cubicBezTo>
                    <a:pt x="1521120" y="153009"/>
                    <a:pt x="1519325" y="153458"/>
                    <a:pt x="1517979" y="154804"/>
                  </a:cubicBezTo>
                  <a:cubicBezTo>
                    <a:pt x="1463236" y="193842"/>
                    <a:pt x="1408045" y="233328"/>
                    <a:pt x="1353303" y="272366"/>
                  </a:cubicBezTo>
                  <a:lnTo>
                    <a:pt x="1353752" y="310506"/>
                  </a:lnTo>
                  <a:lnTo>
                    <a:pt x="1341637" y="310506"/>
                  </a:lnTo>
                  <a:lnTo>
                    <a:pt x="1341188" y="280891"/>
                  </a:lnTo>
                  <a:cubicBezTo>
                    <a:pt x="1271190" y="330698"/>
                    <a:pt x="1201640" y="380504"/>
                    <a:pt x="1131641" y="429862"/>
                  </a:cubicBezTo>
                  <a:cubicBezTo>
                    <a:pt x="1119975" y="438388"/>
                    <a:pt x="1120872" y="446913"/>
                    <a:pt x="1122667" y="458579"/>
                  </a:cubicBezTo>
                  <a:cubicBezTo>
                    <a:pt x="1123565" y="466208"/>
                    <a:pt x="1121770" y="474284"/>
                    <a:pt x="1120872" y="481912"/>
                  </a:cubicBezTo>
                  <a:cubicBezTo>
                    <a:pt x="1118629" y="481464"/>
                    <a:pt x="1116834" y="481464"/>
                    <a:pt x="1114590" y="481015"/>
                  </a:cubicBezTo>
                  <a:cubicBezTo>
                    <a:pt x="1112796" y="470246"/>
                    <a:pt x="1111001" y="459926"/>
                    <a:pt x="1108309" y="446913"/>
                  </a:cubicBezTo>
                  <a:cubicBezTo>
                    <a:pt x="1044143" y="492681"/>
                    <a:pt x="982221" y="537103"/>
                    <a:pt x="920300" y="581077"/>
                  </a:cubicBezTo>
                  <a:cubicBezTo>
                    <a:pt x="908634" y="589153"/>
                    <a:pt x="896967" y="595884"/>
                    <a:pt x="902352" y="613832"/>
                  </a:cubicBezTo>
                  <a:cubicBezTo>
                    <a:pt x="903249" y="616973"/>
                    <a:pt x="898762" y="622358"/>
                    <a:pt x="896518" y="626396"/>
                  </a:cubicBezTo>
                  <a:cubicBezTo>
                    <a:pt x="895172" y="625948"/>
                    <a:pt x="893826" y="625499"/>
                    <a:pt x="892480" y="625050"/>
                  </a:cubicBezTo>
                  <a:cubicBezTo>
                    <a:pt x="891583" y="618768"/>
                    <a:pt x="890236" y="612486"/>
                    <a:pt x="888890" y="603961"/>
                  </a:cubicBezTo>
                  <a:cubicBezTo>
                    <a:pt x="881262" y="608897"/>
                    <a:pt x="874980" y="612935"/>
                    <a:pt x="869147" y="617422"/>
                  </a:cubicBezTo>
                  <a:cubicBezTo>
                    <a:pt x="805431" y="663190"/>
                    <a:pt x="741714" y="708510"/>
                    <a:pt x="677998" y="754278"/>
                  </a:cubicBezTo>
                  <a:cubicBezTo>
                    <a:pt x="669472" y="760111"/>
                    <a:pt x="663190" y="763701"/>
                    <a:pt x="652421" y="757419"/>
                  </a:cubicBezTo>
                  <a:cubicBezTo>
                    <a:pt x="599025" y="727804"/>
                    <a:pt x="545180" y="699536"/>
                    <a:pt x="492233" y="669472"/>
                  </a:cubicBezTo>
                  <a:cubicBezTo>
                    <a:pt x="485951" y="665882"/>
                    <a:pt x="480117" y="655114"/>
                    <a:pt x="479669" y="647486"/>
                  </a:cubicBezTo>
                  <a:cubicBezTo>
                    <a:pt x="478323" y="620563"/>
                    <a:pt x="480117" y="593192"/>
                    <a:pt x="480117" y="566269"/>
                  </a:cubicBezTo>
                  <a:cubicBezTo>
                    <a:pt x="480117" y="560885"/>
                    <a:pt x="478323" y="552808"/>
                    <a:pt x="474284" y="550565"/>
                  </a:cubicBezTo>
                  <a:cubicBezTo>
                    <a:pt x="459477" y="541142"/>
                    <a:pt x="443323" y="533962"/>
                    <a:pt x="429414" y="526783"/>
                  </a:cubicBezTo>
                  <a:cubicBezTo>
                    <a:pt x="413709" y="560436"/>
                    <a:pt x="447810" y="605307"/>
                    <a:pt x="395312" y="628640"/>
                  </a:cubicBezTo>
                  <a:cubicBezTo>
                    <a:pt x="454092" y="661395"/>
                    <a:pt x="507489" y="695497"/>
                    <a:pt x="564475" y="721522"/>
                  </a:cubicBezTo>
                  <a:cubicBezTo>
                    <a:pt x="608897" y="741714"/>
                    <a:pt x="625499" y="768637"/>
                    <a:pt x="616973" y="815302"/>
                  </a:cubicBezTo>
                  <a:cubicBezTo>
                    <a:pt x="614730" y="828315"/>
                    <a:pt x="612486" y="837738"/>
                    <a:pt x="600820" y="845814"/>
                  </a:cubicBezTo>
                  <a:cubicBezTo>
                    <a:pt x="525886" y="896967"/>
                    <a:pt x="450951" y="948568"/>
                    <a:pt x="376915" y="1001067"/>
                  </a:cubicBezTo>
                  <a:cubicBezTo>
                    <a:pt x="365697" y="1009144"/>
                    <a:pt x="357620" y="1009593"/>
                    <a:pt x="345505" y="1002862"/>
                  </a:cubicBezTo>
                  <a:cubicBezTo>
                    <a:pt x="269673" y="959786"/>
                    <a:pt x="192944" y="917608"/>
                    <a:pt x="116664" y="875429"/>
                  </a:cubicBezTo>
                  <a:cubicBezTo>
                    <a:pt x="111280" y="872288"/>
                    <a:pt x="102305" y="868250"/>
                    <a:pt x="98267" y="870493"/>
                  </a:cubicBezTo>
                  <a:cubicBezTo>
                    <a:pt x="65960" y="890685"/>
                    <a:pt x="34102" y="912223"/>
                    <a:pt x="0" y="934659"/>
                  </a:cubicBezTo>
                  <a:cubicBezTo>
                    <a:pt x="84357" y="978183"/>
                    <a:pt x="164676" y="1020811"/>
                    <a:pt x="246340" y="1060297"/>
                  </a:cubicBezTo>
                  <a:cubicBezTo>
                    <a:pt x="287622" y="1081386"/>
                    <a:pt x="332941" y="1077797"/>
                    <a:pt x="369735" y="105222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59198544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DC49CE1-7FE3-4873-A446-03412039B3A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altLang="ko-KR" dirty="0">
                <a:solidFill>
                  <a:schemeClr val="tx1"/>
                </a:solidFill>
              </a:rPr>
              <a:t>Desktop Infographic</a:t>
            </a:r>
            <a:endParaRPr lang="ko-KR" altLang="en-US" dirty="0">
              <a:solidFill>
                <a:schemeClr val="tx1"/>
              </a:solidFill>
            </a:endParaRPr>
          </a:p>
        </p:txBody>
      </p:sp>
      <p:graphicFrame>
        <p:nvGraphicFramePr>
          <p:cNvPr id="13" name="Chart 12"/>
          <p:cNvGraphicFramePr/>
          <p:nvPr>
            <p:extLst>
              <p:ext uri="{D42A27DB-BD31-4B8C-83A1-F6EECF244321}">
                <p14:modId xmlns:p14="http://schemas.microsoft.com/office/powerpoint/2010/main" val="3199099681"/>
              </p:ext>
            </p:extLst>
          </p:nvPr>
        </p:nvGraphicFramePr>
        <p:xfrm>
          <a:off x="6734105" y="4293096"/>
          <a:ext cx="1445224" cy="1497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1" name="Chart 12">
            <a:extLst>
              <a:ext uri="{FF2B5EF4-FFF2-40B4-BE49-F238E27FC236}">
                <a16:creationId xmlns:a16="http://schemas.microsoft.com/office/drawing/2014/main" id="{3BAF6F73-4DBD-4C8D-AE34-2A90BD00907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9734290"/>
              </p:ext>
            </p:extLst>
          </p:nvPr>
        </p:nvGraphicFramePr>
        <p:xfrm>
          <a:off x="9534820" y="4261414"/>
          <a:ext cx="1445224" cy="14978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3" name="그룹 2">
            <a:extLst>
              <a:ext uri="{FF2B5EF4-FFF2-40B4-BE49-F238E27FC236}">
                <a16:creationId xmlns:a16="http://schemas.microsoft.com/office/drawing/2014/main" id="{D491DC1A-6A23-49A0-B427-23355E360F34}"/>
              </a:ext>
            </a:extLst>
          </p:cNvPr>
          <p:cNvGrpSpPr/>
          <p:nvPr/>
        </p:nvGrpSpPr>
        <p:grpSpPr>
          <a:xfrm>
            <a:off x="7319298" y="1641575"/>
            <a:ext cx="4320000" cy="923330"/>
            <a:chOff x="7319298" y="1641574"/>
            <a:chExt cx="4320000" cy="923330"/>
          </a:xfrm>
        </p:grpSpPr>
        <p:sp>
          <p:nvSpPr>
            <p:cNvPr id="5" name="TextBox 4"/>
            <p:cNvSpPr txBox="1"/>
            <p:nvPr/>
          </p:nvSpPr>
          <p:spPr>
            <a:xfrm>
              <a:off x="7319298" y="1918573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/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cs typeface="Arial" pitchFamily="34" charset="0"/>
                </a:rPr>
                <a:t> 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7319298" y="1641574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1FC6A3B8-FBDE-457E-9113-FF637B1CF4F1}"/>
              </a:ext>
            </a:extLst>
          </p:cNvPr>
          <p:cNvGrpSpPr/>
          <p:nvPr/>
        </p:nvGrpSpPr>
        <p:grpSpPr>
          <a:xfrm>
            <a:off x="7319298" y="2764679"/>
            <a:ext cx="4320000" cy="923330"/>
            <a:chOff x="7319298" y="2837103"/>
            <a:chExt cx="4320000" cy="923330"/>
          </a:xfrm>
        </p:grpSpPr>
        <p:sp>
          <p:nvSpPr>
            <p:cNvPr id="8" name="TextBox 7"/>
            <p:cNvSpPr txBox="1"/>
            <p:nvPr/>
          </p:nvSpPr>
          <p:spPr>
            <a:xfrm>
              <a:off x="7319298" y="3114102"/>
              <a:ext cx="432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/>
                <a:t>You can simply impress your audience and add a unique zing and appeal to your Reports and Presentations with our Templates.</a:t>
              </a:r>
              <a:r>
                <a:rPr lang="en-US" altLang="ko-KR" sz="1200" dirty="0">
                  <a:cs typeface="Arial" pitchFamily="34" charset="0"/>
                </a:rPr>
                <a:t> Easy to change colors, photos and Text. </a:t>
              </a:r>
              <a:endParaRPr lang="ko-KR" altLang="en-US" sz="1200" dirty="0">
                <a:cs typeface="Arial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319298" y="2837103"/>
              <a:ext cx="432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cs typeface="Arial" pitchFamily="34" charset="0"/>
                </a:rPr>
                <a:t>Your Text Here</a:t>
              </a:r>
              <a:endParaRPr lang="ko-KR" altLang="en-US" sz="1200" b="1" dirty="0">
                <a:cs typeface="Arial" pitchFamily="34" charset="0"/>
              </a:endParaRP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7050811" y="4779528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40%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851526" y="4779528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80%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466717" y="5956950"/>
            <a:ext cx="1980000" cy="307777"/>
          </a:xfrm>
          <a:prstGeom prst="rect">
            <a:avLst/>
          </a:prstGeom>
          <a:solidFill>
            <a:schemeClr val="bg1"/>
          </a:solidFill>
          <a:ln w="19050">
            <a:solidFill>
              <a:srgbClr val="5D6268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3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267432" y="5956950"/>
            <a:ext cx="1980000" cy="307777"/>
          </a:xfrm>
          <a:prstGeom prst="rect">
            <a:avLst/>
          </a:prstGeom>
          <a:solidFill>
            <a:schemeClr val="bg1"/>
          </a:solidFill>
          <a:ln w="19050">
            <a:solidFill>
              <a:srgbClr val="5D6268"/>
            </a:solidFill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4"/>
                </a:solidFill>
                <a:cs typeface="Arial" pitchFamily="34" charset="0"/>
              </a:rPr>
              <a:t>Content</a:t>
            </a:r>
            <a:endParaRPr lang="ko-KR" altLang="en-US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590220D-D110-4C6B-9C27-F06B94740FB8}"/>
              </a:ext>
            </a:extLst>
          </p:cNvPr>
          <p:cNvSpPr/>
          <p:nvPr/>
        </p:nvSpPr>
        <p:spPr>
          <a:xfrm rot="1350951">
            <a:off x="6414480" y="1736041"/>
            <a:ext cx="639247" cy="732795"/>
          </a:xfrm>
          <a:custGeom>
            <a:avLst/>
            <a:gdLst>
              <a:gd name="connsiteX0" fmla="*/ 215414 w 390525"/>
              <a:gd name="connsiteY0" fmla="*/ 441873 h 447675"/>
              <a:gd name="connsiteX1" fmla="*/ 160169 w 390525"/>
              <a:gd name="connsiteY1" fmla="*/ 371388 h 447675"/>
              <a:gd name="connsiteX2" fmla="*/ 141119 w 390525"/>
              <a:gd name="connsiteY2" fmla="*/ 365673 h 447675"/>
              <a:gd name="connsiteX3" fmla="*/ 55394 w 390525"/>
              <a:gd name="connsiteY3" fmla="*/ 389485 h 447675"/>
              <a:gd name="connsiteX4" fmla="*/ 64919 w 390525"/>
              <a:gd name="connsiteY4" fmla="*/ 358053 h 447675"/>
              <a:gd name="connsiteX5" fmla="*/ 73492 w 390525"/>
              <a:gd name="connsiteY5" fmla="*/ 350433 h 447675"/>
              <a:gd name="connsiteX6" fmla="*/ 128737 w 390525"/>
              <a:gd name="connsiteY6" fmla="*/ 320905 h 447675"/>
              <a:gd name="connsiteX7" fmla="*/ 139214 w 390525"/>
              <a:gd name="connsiteY7" fmla="*/ 308523 h 447675"/>
              <a:gd name="connsiteX8" fmla="*/ 164932 w 390525"/>
              <a:gd name="connsiteY8" fmla="*/ 228513 h 447675"/>
              <a:gd name="connsiteX9" fmla="*/ 158264 w 390525"/>
              <a:gd name="connsiteY9" fmla="*/ 217083 h 447675"/>
              <a:gd name="connsiteX10" fmla="*/ 22057 w 390525"/>
              <a:gd name="connsiteY10" fmla="*/ 198033 h 447675"/>
              <a:gd name="connsiteX11" fmla="*/ 9674 w 390525"/>
              <a:gd name="connsiteY11" fmla="*/ 178983 h 447675"/>
              <a:gd name="connsiteX12" fmla="*/ 49679 w 390525"/>
              <a:gd name="connsiteY12" fmla="*/ 145645 h 447675"/>
              <a:gd name="connsiteX13" fmla="*/ 184934 w 390525"/>
              <a:gd name="connsiteY13" fmla="*/ 136120 h 447675"/>
              <a:gd name="connsiteX14" fmla="*/ 198269 w 390525"/>
              <a:gd name="connsiteY14" fmla="*/ 125643 h 447675"/>
              <a:gd name="connsiteX15" fmla="*/ 225892 w 390525"/>
              <a:gd name="connsiteY15" fmla="*/ 40870 h 447675"/>
              <a:gd name="connsiteX16" fmla="*/ 235417 w 390525"/>
              <a:gd name="connsiteY16" fmla="*/ 19915 h 447675"/>
              <a:gd name="connsiteX17" fmla="*/ 272564 w 390525"/>
              <a:gd name="connsiteY17" fmla="*/ 10390 h 447675"/>
              <a:gd name="connsiteX18" fmla="*/ 287804 w 390525"/>
              <a:gd name="connsiteY18" fmla="*/ 42775 h 447675"/>
              <a:gd name="connsiteX19" fmla="*/ 257324 w 390525"/>
              <a:gd name="connsiteY19" fmla="*/ 139930 h 447675"/>
              <a:gd name="connsiteX20" fmla="*/ 263992 w 390525"/>
              <a:gd name="connsiteY20" fmla="*/ 162790 h 447675"/>
              <a:gd name="connsiteX21" fmla="*/ 382102 w 390525"/>
              <a:gd name="connsiteY21" fmla="*/ 261850 h 447675"/>
              <a:gd name="connsiteX22" fmla="*/ 386864 w 390525"/>
              <a:gd name="connsiteY22" fmla="*/ 277090 h 447675"/>
              <a:gd name="connsiteX23" fmla="*/ 377339 w 390525"/>
              <a:gd name="connsiteY23" fmla="*/ 306618 h 447675"/>
              <a:gd name="connsiteX24" fmla="*/ 366862 w 390525"/>
              <a:gd name="connsiteY24" fmla="*/ 311380 h 447675"/>
              <a:gd name="connsiteX25" fmla="*/ 237322 w 390525"/>
              <a:gd name="connsiteY25" fmla="*/ 242800 h 447675"/>
              <a:gd name="connsiteX26" fmla="*/ 223034 w 390525"/>
              <a:gd name="connsiteY26" fmla="*/ 247563 h 447675"/>
              <a:gd name="connsiteX27" fmla="*/ 197317 w 390525"/>
              <a:gd name="connsiteY27" fmla="*/ 327573 h 447675"/>
              <a:gd name="connsiteX28" fmla="*/ 198269 w 390525"/>
              <a:gd name="connsiteY28" fmla="*/ 343765 h 447675"/>
              <a:gd name="connsiteX29" fmla="*/ 222082 w 390525"/>
              <a:gd name="connsiteY29" fmla="*/ 392343 h 447675"/>
              <a:gd name="connsiteX30" fmla="*/ 223987 w 390525"/>
              <a:gd name="connsiteY30" fmla="*/ 421870 h 447675"/>
              <a:gd name="connsiteX31" fmla="*/ 215414 w 390525"/>
              <a:gd name="connsiteY31" fmla="*/ 441873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90525" h="447675">
                <a:moveTo>
                  <a:pt x="215414" y="441873"/>
                </a:moveTo>
                <a:cubicBezTo>
                  <a:pt x="196364" y="417108"/>
                  <a:pt x="177314" y="395200"/>
                  <a:pt x="160169" y="371388"/>
                </a:cubicBezTo>
                <a:cubicBezTo>
                  <a:pt x="154454" y="363768"/>
                  <a:pt x="149692" y="362815"/>
                  <a:pt x="141119" y="365673"/>
                </a:cubicBezTo>
                <a:cubicBezTo>
                  <a:pt x="113497" y="374245"/>
                  <a:pt x="84922" y="381865"/>
                  <a:pt x="55394" y="389485"/>
                </a:cubicBezTo>
                <a:cubicBezTo>
                  <a:pt x="59204" y="378055"/>
                  <a:pt x="62062" y="367578"/>
                  <a:pt x="64919" y="358053"/>
                </a:cubicBezTo>
                <a:cubicBezTo>
                  <a:pt x="65872" y="354243"/>
                  <a:pt x="69682" y="352338"/>
                  <a:pt x="73492" y="350433"/>
                </a:cubicBezTo>
                <a:cubicBezTo>
                  <a:pt x="91589" y="340908"/>
                  <a:pt x="109687" y="330430"/>
                  <a:pt x="128737" y="320905"/>
                </a:cubicBezTo>
                <a:cubicBezTo>
                  <a:pt x="134452" y="318048"/>
                  <a:pt x="137309" y="314238"/>
                  <a:pt x="139214" y="308523"/>
                </a:cubicBezTo>
                <a:cubicBezTo>
                  <a:pt x="147787" y="281853"/>
                  <a:pt x="156359" y="255183"/>
                  <a:pt x="164932" y="228513"/>
                </a:cubicBezTo>
                <a:cubicBezTo>
                  <a:pt x="167789" y="220893"/>
                  <a:pt x="165884" y="218988"/>
                  <a:pt x="158264" y="217083"/>
                </a:cubicBezTo>
                <a:cubicBezTo>
                  <a:pt x="112544" y="211368"/>
                  <a:pt x="67777" y="204700"/>
                  <a:pt x="22057" y="198033"/>
                </a:cubicBezTo>
                <a:cubicBezTo>
                  <a:pt x="3959" y="195175"/>
                  <a:pt x="5864" y="196128"/>
                  <a:pt x="9674" y="178983"/>
                </a:cubicBezTo>
                <a:cubicBezTo>
                  <a:pt x="14437" y="156123"/>
                  <a:pt x="23962" y="145645"/>
                  <a:pt x="49679" y="145645"/>
                </a:cubicBezTo>
                <a:cubicBezTo>
                  <a:pt x="94447" y="144693"/>
                  <a:pt x="139214" y="138978"/>
                  <a:pt x="184934" y="136120"/>
                </a:cubicBezTo>
                <a:cubicBezTo>
                  <a:pt x="192554" y="135168"/>
                  <a:pt x="196364" y="133263"/>
                  <a:pt x="198269" y="125643"/>
                </a:cubicBezTo>
                <a:cubicBezTo>
                  <a:pt x="206842" y="97068"/>
                  <a:pt x="216367" y="69445"/>
                  <a:pt x="225892" y="40870"/>
                </a:cubicBezTo>
                <a:cubicBezTo>
                  <a:pt x="228749" y="33250"/>
                  <a:pt x="230654" y="26583"/>
                  <a:pt x="235417" y="19915"/>
                </a:cubicBezTo>
                <a:cubicBezTo>
                  <a:pt x="244942" y="7533"/>
                  <a:pt x="258277" y="3723"/>
                  <a:pt x="272564" y="10390"/>
                </a:cubicBezTo>
                <a:cubicBezTo>
                  <a:pt x="285899" y="16105"/>
                  <a:pt x="291614" y="27535"/>
                  <a:pt x="287804" y="42775"/>
                </a:cubicBezTo>
                <a:cubicBezTo>
                  <a:pt x="280184" y="76113"/>
                  <a:pt x="267802" y="107545"/>
                  <a:pt x="257324" y="139930"/>
                </a:cubicBezTo>
                <a:cubicBezTo>
                  <a:pt x="253514" y="150408"/>
                  <a:pt x="255419" y="156123"/>
                  <a:pt x="263992" y="162790"/>
                </a:cubicBezTo>
                <a:cubicBezTo>
                  <a:pt x="303044" y="195175"/>
                  <a:pt x="342097" y="228513"/>
                  <a:pt x="382102" y="261850"/>
                </a:cubicBezTo>
                <a:cubicBezTo>
                  <a:pt x="387817" y="266613"/>
                  <a:pt x="389722" y="270423"/>
                  <a:pt x="386864" y="277090"/>
                </a:cubicBezTo>
                <a:cubicBezTo>
                  <a:pt x="383054" y="286615"/>
                  <a:pt x="380197" y="297093"/>
                  <a:pt x="377339" y="306618"/>
                </a:cubicBezTo>
                <a:cubicBezTo>
                  <a:pt x="375434" y="314238"/>
                  <a:pt x="372577" y="314238"/>
                  <a:pt x="366862" y="311380"/>
                </a:cubicBezTo>
                <a:cubicBezTo>
                  <a:pt x="323999" y="288520"/>
                  <a:pt x="280184" y="265660"/>
                  <a:pt x="237322" y="242800"/>
                </a:cubicBezTo>
                <a:cubicBezTo>
                  <a:pt x="230654" y="238990"/>
                  <a:pt x="226844" y="237085"/>
                  <a:pt x="223034" y="247563"/>
                </a:cubicBezTo>
                <a:cubicBezTo>
                  <a:pt x="215414" y="274233"/>
                  <a:pt x="205889" y="300903"/>
                  <a:pt x="197317" y="327573"/>
                </a:cubicBezTo>
                <a:cubicBezTo>
                  <a:pt x="195412" y="333288"/>
                  <a:pt x="195412" y="338050"/>
                  <a:pt x="198269" y="343765"/>
                </a:cubicBezTo>
                <a:cubicBezTo>
                  <a:pt x="205889" y="359958"/>
                  <a:pt x="213509" y="376150"/>
                  <a:pt x="222082" y="392343"/>
                </a:cubicBezTo>
                <a:cubicBezTo>
                  <a:pt x="227797" y="401868"/>
                  <a:pt x="228749" y="411393"/>
                  <a:pt x="223987" y="421870"/>
                </a:cubicBezTo>
                <a:cubicBezTo>
                  <a:pt x="219224" y="428538"/>
                  <a:pt x="218272" y="434253"/>
                  <a:pt x="215414" y="441873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677E08FC-A565-438C-9150-7645EC691A81}"/>
              </a:ext>
            </a:extLst>
          </p:cNvPr>
          <p:cNvSpPr/>
          <p:nvPr/>
        </p:nvSpPr>
        <p:spPr>
          <a:xfrm>
            <a:off x="6325383" y="2907839"/>
            <a:ext cx="599263" cy="602513"/>
          </a:xfrm>
          <a:custGeom>
            <a:avLst/>
            <a:gdLst>
              <a:gd name="connsiteX0" fmla="*/ 195824 w 389804"/>
              <a:gd name="connsiteY0" fmla="*/ 283130 h 391918"/>
              <a:gd name="connsiteX1" fmla="*/ 256546 w 389804"/>
              <a:gd name="connsiteY1" fmla="*/ 299085 h 391918"/>
              <a:gd name="connsiteX2" fmla="*/ 348938 w 389804"/>
              <a:gd name="connsiteY2" fmla="*/ 361950 h 391918"/>
              <a:gd name="connsiteX3" fmla="*/ 354653 w 389804"/>
              <a:gd name="connsiteY3" fmla="*/ 367665 h 391918"/>
              <a:gd name="connsiteX4" fmla="*/ 333698 w 389804"/>
              <a:gd name="connsiteY4" fmla="*/ 391477 h 391918"/>
              <a:gd name="connsiteX5" fmla="*/ 324173 w 389804"/>
              <a:gd name="connsiteY5" fmla="*/ 386715 h 391918"/>
              <a:gd name="connsiteX6" fmla="*/ 249878 w 389804"/>
              <a:gd name="connsiteY6" fmla="*/ 335280 h 391918"/>
              <a:gd name="connsiteX7" fmla="*/ 137483 w 389804"/>
              <a:gd name="connsiteY7" fmla="*/ 330517 h 391918"/>
              <a:gd name="connsiteX8" fmla="*/ 44138 w 389804"/>
              <a:gd name="connsiteY8" fmla="*/ 387667 h 391918"/>
              <a:gd name="connsiteX9" fmla="*/ 28898 w 389804"/>
              <a:gd name="connsiteY9" fmla="*/ 384810 h 391918"/>
              <a:gd name="connsiteX10" fmla="*/ 34613 w 389804"/>
              <a:gd name="connsiteY10" fmla="*/ 351472 h 391918"/>
              <a:gd name="connsiteX11" fmla="*/ 133673 w 389804"/>
              <a:gd name="connsiteY11" fmla="*/ 294322 h 391918"/>
              <a:gd name="connsiteX12" fmla="*/ 195824 w 389804"/>
              <a:gd name="connsiteY12" fmla="*/ 283130 h 391918"/>
              <a:gd name="connsiteX13" fmla="*/ 108908 w 389804"/>
              <a:gd name="connsiteY13" fmla="*/ 74295 h 391918"/>
              <a:gd name="connsiteX14" fmla="*/ 98431 w 389804"/>
              <a:gd name="connsiteY14" fmla="*/ 80962 h 391918"/>
              <a:gd name="connsiteX15" fmla="*/ 99383 w 389804"/>
              <a:gd name="connsiteY15" fmla="*/ 141922 h 391918"/>
              <a:gd name="connsiteX16" fmla="*/ 165106 w 389804"/>
              <a:gd name="connsiteY16" fmla="*/ 114300 h 391918"/>
              <a:gd name="connsiteX17" fmla="*/ 223208 w 389804"/>
              <a:gd name="connsiteY17" fmla="*/ 114300 h 391918"/>
              <a:gd name="connsiteX18" fmla="*/ 287978 w 389804"/>
              <a:gd name="connsiteY18" fmla="*/ 140970 h 391918"/>
              <a:gd name="connsiteX19" fmla="*/ 287978 w 389804"/>
              <a:gd name="connsiteY19" fmla="*/ 102870 h 391918"/>
              <a:gd name="connsiteX20" fmla="*/ 260356 w 389804"/>
              <a:gd name="connsiteY20" fmla="*/ 74295 h 391918"/>
              <a:gd name="connsiteX21" fmla="*/ 108908 w 389804"/>
              <a:gd name="connsiteY21" fmla="*/ 74295 h 391918"/>
              <a:gd name="connsiteX22" fmla="*/ 141293 w 389804"/>
              <a:gd name="connsiteY22" fmla="*/ 0 h 391918"/>
              <a:gd name="connsiteX23" fmla="*/ 248926 w 389804"/>
              <a:gd name="connsiteY23" fmla="*/ 0 h 391918"/>
              <a:gd name="connsiteX24" fmla="*/ 259403 w 389804"/>
              <a:gd name="connsiteY24" fmla="*/ 13335 h 391918"/>
              <a:gd name="connsiteX25" fmla="*/ 282263 w 389804"/>
              <a:gd name="connsiteY25" fmla="*/ 34290 h 391918"/>
              <a:gd name="connsiteX26" fmla="*/ 317506 w 389804"/>
              <a:gd name="connsiteY26" fmla="*/ 69532 h 391918"/>
              <a:gd name="connsiteX27" fmla="*/ 318458 w 389804"/>
              <a:gd name="connsiteY27" fmla="*/ 104775 h 391918"/>
              <a:gd name="connsiteX28" fmla="*/ 318458 w 389804"/>
              <a:gd name="connsiteY28" fmla="*/ 146685 h 391918"/>
              <a:gd name="connsiteX29" fmla="*/ 326078 w 389804"/>
              <a:gd name="connsiteY29" fmla="*/ 157162 h 391918"/>
              <a:gd name="connsiteX30" fmla="*/ 384181 w 389804"/>
              <a:gd name="connsiteY30" fmla="*/ 180022 h 391918"/>
              <a:gd name="connsiteX31" fmla="*/ 387991 w 389804"/>
              <a:gd name="connsiteY31" fmla="*/ 190500 h 391918"/>
              <a:gd name="connsiteX32" fmla="*/ 326078 w 389804"/>
              <a:gd name="connsiteY32" fmla="*/ 298132 h 391918"/>
              <a:gd name="connsiteX33" fmla="*/ 313696 w 389804"/>
              <a:gd name="connsiteY33" fmla="*/ 300990 h 391918"/>
              <a:gd name="connsiteX34" fmla="*/ 223208 w 389804"/>
              <a:gd name="connsiteY34" fmla="*/ 254317 h 391918"/>
              <a:gd name="connsiteX35" fmla="*/ 128911 w 389804"/>
              <a:gd name="connsiteY35" fmla="*/ 264795 h 391918"/>
              <a:gd name="connsiteX36" fmla="*/ 73666 w 389804"/>
              <a:gd name="connsiteY36" fmla="*/ 295275 h 391918"/>
              <a:gd name="connsiteX37" fmla="*/ 61283 w 389804"/>
              <a:gd name="connsiteY37" fmla="*/ 292417 h 391918"/>
              <a:gd name="connsiteX38" fmla="*/ 2228 w 389804"/>
              <a:gd name="connsiteY38" fmla="*/ 190500 h 391918"/>
              <a:gd name="connsiteX39" fmla="*/ 6038 w 389804"/>
              <a:gd name="connsiteY39" fmla="*/ 180022 h 391918"/>
              <a:gd name="connsiteX40" fmla="*/ 64141 w 389804"/>
              <a:gd name="connsiteY40" fmla="*/ 157162 h 391918"/>
              <a:gd name="connsiteX41" fmla="*/ 68903 w 389804"/>
              <a:gd name="connsiteY41" fmla="*/ 145732 h 391918"/>
              <a:gd name="connsiteX42" fmla="*/ 68903 w 389804"/>
              <a:gd name="connsiteY42" fmla="*/ 68580 h 391918"/>
              <a:gd name="connsiteX43" fmla="*/ 102241 w 389804"/>
              <a:gd name="connsiteY43" fmla="*/ 34290 h 391918"/>
              <a:gd name="connsiteX44" fmla="*/ 104146 w 389804"/>
              <a:gd name="connsiteY44" fmla="*/ 34290 h 391918"/>
              <a:gd name="connsiteX45" fmla="*/ 128911 w 389804"/>
              <a:gd name="connsiteY45" fmla="*/ 33337 h 391918"/>
              <a:gd name="connsiteX46" fmla="*/ 131768 w 389804"/>
              <a:gd name="connsiteY46" fmla="*/ 9525 h 391918"/>
              <a:gd name="connsiteX47" fmla="*/ 141293 w 389804"/>
              <a:gd name="connsiteY47" fmla="*/ 0 h 39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9804" h="391918">
                <a:moveTo>
                  <a:pt x="195824" y="283130"/>
                </a:moveTo>
                <a:cubicBezTo>
                  <a:pt x="216303" y="283845"/>
                  <a:pt x="236543" y="289084"/>
                  <a:pt x="256546" y="299085"/>
                </a:cubicBezTo>
                <a:cubicBezTo>
                  <a:pt x="290836" y="315277"/>
                  <a:pt x="319411" y="338137"/>
                  <a:pt x="348938" y="361950"/>
                </a:cubicBezTo>
                <a:cubicBezTo>
                  <a:pt x="350843" y="363855"/>
                  <a:pt x="352748" y="365760"/>
                  <a:pt x="354653" y="367665"/>
                </a:cubicBezTo>
                <a:cubicBezTo>
                  <a:pt x="347986" y="376237"/>
                  <a:pt x="341318" y="384810"/>
                  <a:pt x="333698" y="391477"/>
                </a:cubicBezTo>
                <a:cubicBezTo>
                  <a:pt x="330841" y="393382"/>
                  <a:pt x="327031" y="388620"/>
                  <a:pt x="324173" y="386715"/>
                </a:cubicBezTo>
                <a:cubicBezTo>
                  <a:pt x="300361" y="368617"/>
                  <a:pt x="276548" y="350520"/>
                  <a:pt x="249878" y="335280"/>
                </a:cubicBezTo>
                <a:cubicBezTo>
                  <a:pt x="212730" y="314325"/>
                  <a:pt x="175583" y="313372"/>
                  <a:pt x="137483" y="330517"/>
                </a:cubicBezTo>
                <a:cubicBezTo>
                  <a:pt x="104145" y="345757"/>
                  <a:pt x="73665" y="366712"/>
                  <a:pt x="44138" y="387667"/>
                </a:cubicBezTo>
                <a:cubicBezTo>
                  <a:pt x="37470" y="392430"/>
                  <a:pt x="34613" y="392430"/>
                  <a:pt x="28898" y="384810"/>
                </a:cubicBezTo>
                <a:cubicBezTo>
                  <a:pt x="15563" y="364807"/>
                  <a:pt x="14610" y="364807"/>
                  <a:pt x="34613" y="351472"/>
                </a:cubicBezTo>
                <a:cubicBezTo>
                  <a:pt x="66045" y="329565"/>
                  <a:pt x="97478" y="308610"/>
                  <a:pt x="133673" y="294322"/>
                </a:cubicBezTo>
                <a:cubicBezTo>
                  <a:pt x="154628" y="286226"/>
                  <a:pt x="175345" y="282416"/>
                  <a:pt x="195824" y="283130"/>
                </a:cubicBezTo>
                <a:close/>
                <a:moveTo>
                  <a:pt x="108908" y="74295"/>
                </a:moveTo>
                <a:cubicBezTo>
                  <a:pt x="104146" y="74295"/>
                  <a:pt x="98431" y="72390"/>
                  <a:pt x="98431" y="80962"/>
                </a:cubicBezTo>
                <a:cubicBezTo>
                  <a:pt x="99383" y="100965"/>
                  <a:pt x="99383" y="120967"/>
                  <a:pt x="99383" y="141922"/>
                </a:cubicBezTo>
                <a:cubicBezTo>
                  <a:pt x="122243" y="132397"/>
                  <a:pt x="144151" y="124777"/>
                  <a:pt x="165106" y="114300"/>
                </a:cubicBezTo>
                <a:cubicBezTo>
                  <a:pt x="185108" y="103822"/>
                  <a:pt x="203206" y="103822"/>
                  <a:pt x="223208" y="114300"/>
                </a:cubicBezTo>
                <a:cubicBezTo>
                  <a:pt x="244163" y="124777"/>
                  <a:pt x="266071" y="132397"/>
                  <a:pt x="287978" y="140970"/>
                </a:cubicBezTo>
                <a:cubicBezTo>
                  <a:pt x="287978" y="126682"/>
                  <a:pt x="287978" y="115252"/>
                  <a:pt x="287978" y="102870"/>
                </a:cubicBezTo>
                <a:cubicBezTo>
                  <a:pt x="287978" y="74295"/>
                  <a:pt x="287978" y="74295"/>
                  <a:pt x="260356" y="74295"/>
                </a:cubicBezTo>
                <a:cubicBezTo>
                  <a:pt x="209873" y="74295"/>
                  <a:pt x="159391" y="74295"/>
                  <a:pt x="108908" y="74295"/>
                </a:cubicBezTo>
                <a:close/>
                <a:moveTo>
                  <a:pt x="141293" y="0"/>
                </a:moveTo>
                <a:cubicBezTo>
                  <a:pt x="177488" y="0"/>
                  <a:pt x="212731" y="0"/>
                  <a:pt x="248926" y="0"/>
                </a:cubicBezTo>
                <a:cubicBezTo>
                  <a:pt x="257498" y="0"/>
                  <a:pt x="259403" y="6667"/>
                  <a:pt x="259403" y="13335"/>
                </a:cubicBezTo>
                <a:cubicBezTo>
                  <a:pt x="260356" y="34290"/>
                  <a:pt x="260356" y="34290"/>
                  <a:pt x="282263" y="34290"/>
                </a:cubicBezTo>
                <a:cubicBezTo>
                  <a:pt x="310838" y="34290"/>
                  <a:pt x="317506" y="40957"/>
                  <a:pt x="317506" y="69532"/>
                </a:cubicBezTo>
                <a:cubicBezTo>
                  <a:pt x="318458" y="81915"/>
                  <a:pt x="318458" y="93345"/>
                  <a:pt x="318458" y="104775"/>
                </a:cubicBezTo>
                <a:cubicBezTo>
                  <a:pt x="318458" y="119062"/>
                  <a:pt x="318458" y="132397"/>
                  <a:pt x="318458" y="146685"/>
                </a:cubicBezTo>
                <a:cubicBezTo>
                  <a:pt x="318458" y="152400"/>
                  <a:pt x="320363" y="155257"/>
                  <a:pt x="326078" y="157162"/>
                </a:cubicBezTo>
                <a:cubicBezTo>
                  <a:pt x="345128" y="164782"/>
                  <a:pt x="364178" y="173355"/>
                  <a:pt x="384181" y="180022"/>
                </a:cubicBezTo>
                <a:cubicBezTo>
                  <a:pt x="390848" y="182880"/>
                  <a:pt x="390848" y="184785"/>
                  <a:pt x="387991" y="190500"/>
                </a:cubicBezTo>
                <a:cubicBezTo>
                  <a:pt x="367036" y="226695"/>
                  <a:pt x="346081" y="261937"/>
                  <a:pt x="326078" y="298132"/>
                </a:cubicBezTo>
                <a:cubicBezTo>
                  <a:pt x="322268" y="304800"/>
                  <a:pt x="319411" y="305752"/>
                  <a:pt x="313696" y="300990"/>
                </a:cubicBezTo>
                <a:cubicBezTo>
                  <a:pt x="286073" y="280987"/>
                  <a:pt x="257498" y="262890"/>
                  <a:pt x="223208" y="254317"/>
                </a:cubicBezTo>
                <a:cubicBezTo>
                  <a:pt x="189871" y="245745"/>
                  <a:pt x="159391" y="252412"/>
                  <a:pt x="128911" y="264795"/>
                </a:cubicBezTo>
                <a:cubicBezTo>
                  <a:pt x="108908" y="273367"/>
                  <a:pt x="90811" y="283845"/>
                  <a:pt x="73666" y="295275"/>
                </a:cubicBezTo>
                <a:cubicBezTo>
                  <a:pt x="67951" y="299085"/>
                  <a:pt x="65093" y="299085"/>
                  <a:pt x="61283" y="292417"/>
                </a:cubicBezTo>
                <a:cubicBezTo>
                  <a:pt x="42233" y="258127"/>
                  <a:pt x="22231" y="223837"/>
                  <a:pt x="2228" y="190500"/>
                </a:cubicBezTo>
                <a:cubicBezTo>
                  <a:pt x="-1582" y="184785"/>
                  <a:pt x="-629" y="181927"/>
                  <a:pt x="6038" y="180022"/>
                </a:cubicBezTo>
                <a:cubicBezTo>
                  <a:pt x="25088" y="172402"/>
                  <a:pt x="44138" y="163830"/>
                  <a:pt x="64141" y="157162"/>
                </a:cubicBezTo>
                <a:cubicBezTo>
                  <a:pt x="66998" y="155257"/>
                  <a:pt x="68903" y="152400"/>
                  <a:pt x="68903" y="145732"/>
                </a:cubicBezTo>
                <a:cubicBezTo>
                  <a:pt x="68903" y="120015"/>
                  <a:pt x="68903" y="94297"/>
                  <a:pt x="68903" y="68580"/>
                </a:cubicBezTo>
                <a:cubicBezTo>
                  <a:pt x="68903" y="42862"/>
                  <a:pt x="76523" y="34290"/>
                  <a:pt x="102241" y="34290"/>
                </a:cubicBezTo>
                <a:cubicBezTo>
                  <a:pt x="103193" y="34290"/>
                  <a:pt x="104146" y="34290"/>
                  <a:pt x="104146" y="34290"/>
                </a:cubicBezTo>
                <a:cubicBezTo>
                  <a:pt x="112718" y="34290"/>
                  <a:pt x="123196" y="37147"/>
                  <a:pt x="128911" y="33337"/>
                </a:cubicBezTo>
                <a:cubicBezTo>
                  <a:pt x="135578" y="28575"/>
                  <a:pt x="130816" y="18097"/>
                  <a:pt x="131768" y="9525"/>
                </a:cubicBezTo>
                <a:cubicBezTo>
                  <a:pt x="132721" y="2857"/>
                  <a:pt x="135578" y="0"/>
                  <a:pt x="141293" y="0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68486E4B-A38B-414F-B96E-C2B8804E3961}"/>
              </a:ext>
            </a:extLst>
          </p:cNvPr>
          <p:cNvSpPr>
            <a:spLocks noGrp="1"/>
          </p:cNvSpPr>
          <p:nvPr>
            <p:ph type="pic" idx="12"/>
          </p:nvPr>
        </p:nvSpPr>
        <p:spPr/>
      </p:sp>
    </p:spTree>
    <p:extLst>
      <p:ext uri="{BB962C8B-B14F-4D97-AF65-F5344CB8AC3E}">
        <p14:creationId xmlns:p14="http://schemas.microsoft.com/office/powerpoint/2010/main" val="402369749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70" name="그룹 2">
            <a:extLst>
              <a:ext uri="{FF2B5EF4-FFF2-40B4-BE49-F238E27FC236}">
                <a16:creationId xmlns:a16="http://schemas.microsoft.com/office/drawing/2014/main" id="{03903B11-0422-4182-97D0-79791B122B17}"/>
              </a:ext>
            </a:extLst>
          </p:cNvPr>
          <p:cNvGrpSpPr/>
          <p:nvPr/>
        </p:nvGrpSpPr>
        <p:grpSpPr>
          <a:xfrm>
            <a:off x="5115014" y="2724111"/>
            <a:ext cx="1902956" cy="1902956"/>
            <a:chOff x="5149010" y="2724110"/>
            <a:chExt cx="1902956" cy="1902956"/>
          </a:xfrm>
        </p:grpSpPr>
        <p:sp>
          <p:nvSpPr>
            <p:cNvPr id="71" name="Oval 10">
              <a:extLst>
                <a:ext uri="{FF2B5EF4-FFF2-40B4-BE49-F238E27FC236}">
                  <a16:creationId xmlns:a16="http://schemas.microsoft.com/office/drawing/2014/main" id="{416C3F62-A6A6-433C-9E34-BADC5C424F6C}"/>
                </a:ext>
              </a:extLst>
            </p:cNvPr>
            <p:cNvSpPr/>
            <p:nvPr/>
          </p:nvSpPr>
          <p:spPr>
            <a:xfrm>
              <a:off x="5263310" y="2838410"/>
              <a:ext cx="1674356" cy="1674356"/>
            </a:xfrm>
            <a:prstGeom prst="ellipse">
              <a:avLst/>
            </a:prstGeom>
            <a:solidFill>
              <a:schemeClr val="accent4">
                <a:alpha val="64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2" name="타원 1">
              <a:extLst>
                <a:ext uri="{FF2B5EF4-FFF2-40B4-BE49-F238E27FC236}">
                  <a16:creationId xmlns:a16="http://schemas.microsoft.com/office/drawing/2014/main" id="{1E3B7C0E-4F4C-46DD-ACD5-4267CC9F296F}"/>
                </a:ext>
              </a:extLst>
            </p:cNvPr>
            <p:cNvSpPr/>
            <p:nvPr/>
          </p:nvSpPr>
          <p:spPr>
            <a:xfrm>
              <a:off x="5149010" y="2724110"/>
              <a:ext cx="1902956" cy="1902956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3" name="그룹 4">
            <a:extLst>
              <a:ext uri="{FF2B5EF4-FFF2-40B4-BE49-F238E27FC236}">
                <a16:creationId xmlns:a16="http://schemas.microsoft.com/office/drawing/2014/main" id="{A4C395CC-EE6A-4344-9A30-DB73FF747C9D}"/>
              </a:ext>
            </a:extLst>
          </p:cNvPr>
          <p:cNvGrpSpPr/>
          <p:nvPr/>
        </p:nvGrpSpPr>
        <p:grpSpPr>
          <a:xfrm>
            <a:off x="7884862" y="3103198"/>
            <a:ext cx="1152000" cy="1152000"/>
            <a:chOff x="7547046" y="3129385"/>
            <a:chExt cx="1152000" cy="1152000"/>
          </a:xfrm>
        </p:grpSpPr>
        <p:sp>
          <p:nvSpPr>
            <p:cNvPr id="74" name="Oval 10">
              <a:extLst>
                <a:ext uri="{FF2B5EF4-FFF2-40B4-BE49-F238E27FC236}">
                  <a16:creationId xmlns:a16="http://schemas.microsoft.com/office/drawing/2014/main" id="{1E26AA8C-5C35-4C37-B62F-CD46D9F02D87}"/>
                </a:ext>
              </a:extLst>
            </p:cNvPr>
            <p:cNvSpPr/>
            <p:nvPr/>
          </p:nvSpPr>
          <p:spPr>
            <a:xfrm>
              <a:off x="7619046" y="3201385"/>
              <a:ext cx="1008000" cy="1008000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타원 39">
              <a:extLst>
                <a:ext uri="{FF2B5EF4-FFF2-40B4-BE49-F238E27FC236}">
                  <a16:creationId xmlns:a16="http://schemas.microsoft.com/office/drawing/2014/main" id="{8CC00FD9-7BCC-4394-81BC-0FCE7143E0A9}"/>
                </a:ext>
              </a:extLst>
            </p:cNvPr>
            <p:cNvSpPr/>
            <p:nvPr/>
          </p:nvSpPr>
          <p:spPr>
            <a:xfrm>
              <a:off x="7547046" y="3129385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6" name="그룹 6">
            <a:extLst>
              <a:ext uri="{FF2B5EF4-FFF2-40B4-BE49-F238E27FC236}">
                <a16:creationId xmlns:a16="http://schemas.microsoft.com/office/drawing/2014/main" id="{CA8E4A8A-CF1E-45E1-A8BB-F8FF0FA0B734}"/>
              </a:ext>
            </a:extLst>
          </p:cNvPr>
          <p:cNvGrpSpPr/>
          <p:nvPr/>
        </p:nvGrpSpPr>
        <p:grpSpPr>
          <a:xfrm>
            <a:off x="9967038" y="2141869"/>
            <a:ext cx="1008000" cy="1008000"/>
            <a:chOff x="8988825" y="2139525"/>
            <a:chExt cx="1008000" cy="1008000"/>
          </a:xfrm>
        </p:grpSpPr>
        <p:sp>
          <p:nvSpPr>
            <p:cNvPr id="77" name="Oval 10">
              <a:extLst>
                <a:ext uri="{FF2B5EF4-FFF2-40B4-BE49-F238E27FC236}">
                  <a16:creationId xmlns:a16="http://schemas.microsoft.com/office/drawing/2014/main" id="{1D679AD8-75B0-46EB-A0A3-D6B6BA3F208C}"/>
                </a:ext>
              </a:extLst>
            </p:cNvPr>
            <p:cNvSpPr/>
            <p:nvPr/>
          </p:nvSpPr>
          <p:spPr>
            <a:xfrm>
              <a:off x="9060825" y="2211525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8" name="타원 42">
              <a:extLst>
                <a:ext uri="{FF2B5EF4-FFF2-40B4-BE49-F238E27FC236}">
                  <a16:creationId xmlns:a16="http://schemas.microsoft.com/office/drawing/2014/main" id="{909918B8-53F5-4C86-9B82-75192EC18994}"/>
                </a:ext>
              </a:extLst>
            </p:cNvPr>
            <p:cNvSpPr/>
            <p:nvPr/>
          </p:nvSpPr>
          <p:spPr>
            <a:xfrm>
              <a:off x="8988825" y="2139525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79" name="그룹 7">
            <a:extLst>
              <a:ext uri="{FF2B5EF4-FFF2-40B4-BE49-F238E27FC236}">
                <a16:creationId xmlns:a16="http://schemas.microsoft.com/office/drawing/2014/main" id="{7DEC6595-04F4-4A77-99B8-D17C85B3FF3E}"/>
              </a:ext>
            </a:extLst>
          </p:cNvPr>
          <p:cNvGrpSpPr/>
          <p:nvPr/>
        </p:nvGrpSpPr>
        <p:grpSpPr>
          <a:xfrm>
            <a:off x="9967038" y="4210869"/>
            <a:ext cx="1008000" cy="1008000"/>
            <a:chOff x="8988825" y="4210868"/>
            <a:chExt cx="1008000" cy="1008000"/>
          </a:xfrm>
        </p:grpSpPr>
        <p:sp>
          <p:nvSpPr>
            <p:cNvPr id="80" name="Oval 10">
              <a:extLst>
                <a:ext uri="{FF2B5EF4-FFF2-40B4-BE49-F238E27FC236}">
                  <a16:creationId xmlns:a16="http://schemas.microsoft.com/office/drawing/2014/main" id="{B7598D2C-F8D6-41F9-BCD4-6566F5122FA0}"/>
                </a:ext>
              </a:extLst>
            </p:cNvPr>
            <p:cNvSpPr/>
            <p:nvPr/>
          </p:nvSpPr>
          <p:spPr>
            <a:xfrm>
              <a:off x="9060825" y="4282868"/>
              <a:ext cx="864000" cy="864000"/>
            </a:xfrm>
            <a:prstGeom prst="ellipse">
              <a:avLst/>
            </a:prstGeom>
            <a:solidFill>
              <a:schemeClr val="accent6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1" name="타원 44">
              <a:extLst>
                <a:ext uri="{FF2B5EF4-FFF2-40B4-BE49-F238E27FC236}">
                  <a16:creationId xmlns:a16="http://schemas.microsoft.com/office/drawing/2014/main" id="{55E6DD81-56B0-427E-BA0A-66ADE9F6AF02}"/>
                </a:ext>
              </a:extLst>
            </p:cNvPr>
            <p:cNvSpPr/>
            <p:nvPr/>
          </p:nvSpPr>
          <p:spPr>
            <a:xfrm>
              <a:off x="8988825" y="4210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82" name="직선 연결선 5">
            <a:extLst>
              <a:ext uri="{FF2B5EF4-FFF2-40B4-BE49-F238E27FC236}">
                <a16:creationId xmlns:a16="http://schemas.microsoft.com/office/drawing/2014/main" id="{E290EFF4-06D2-4BAB-9DC3-A4A52FE1D927}"/>
              </a:ext>
            </a:extLst>
          </p:cNvPr>
          <p:cNvCxnSpPr>
            <a:cxnSpLocks/>
            <a:stCxn id="72" idx="6"/>
            <a:endCxn id="75" idx="2"/>
          </p:cNvCxnSpPr>
          <p:nvPr/>
        </p:nvCxnSpPr>
        <p:spPr>
          <a:xfrm>
            <a:off x="7017970" y="3675590"/>
            <a:ext cx="866892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83" name="직선 연결선 8">
            <a:extLst>
              <a:ext uri="{FF2B5EF4-FFF2-40B4-BE49-F238E27FC236}">
                <a16:creationId xmlns:a16="http://schemas.microsoft.com/office/drawing/2014/main" id="{EFAB2056-773F-4224-BBF9-BD0B133337BA}"/>
              </a:ext>
            </a:extLst>
          </p:cNvPr>
          <p:cNvCxnSpPr>
            <a:cxnSpLocks/>
            <a:stCxn id="75" idx="6"/>
          </p:cNvCxnSpPr>
          <p:nvPr/>
        </p:nvCxnSpPr>
        <p:spPr>
          <a:xfrm>
            <a:off x="9036862" y="3679199"/>
            <a:ext cx="1434174" cy="10641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84" name="직선 연결선 11">
            <a:extLst>
              <a:ext uri="{FF2B5EF4-FFF2-40B4-BE49-F238E27FC236}">
                <a16:creationId xmlns:a16="http://schemas.microsoft.com/office/drawing/2014/main" id="{319E1F31-6EEA-413F-814A-9D118C41B157}"/>
              </a:ext>
            </a:extLst>
          </p:cNvPr>
          <p:cNvCxnSpPr/>
          <p:nvPr/>
        </p:nvCxnSpPr>
        <p:spPr>
          <a:xfrm>
            <a:off x="10471038" y="3147527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85" name="그룹 9">
            <a:extLst>
              <a:ext uri="{FF2B5EF4-FFF2-40B4-BE49-F238E27FC236}">
                <a16:creationId xmlns:a16="http://schemas.microsoft.com/office/drawing/2014/main" id="{780904AA-C05E-40E7-B27A-E7D94D870142}"/>
              </a:ext>
            </a:extLst>
          </p:cNvPr>
          <p:cNvGrpSpPr/>
          <p:nvPr/>
        </p:nvGrpSpPr>
        <p:grpSpPr>
          <a:xfrm>
            <a:off x="3096121" y="3103198"/>
            <a:ext cx="1152000" cy="1152000"/>
            <a:chOff x="3517627" y="3101123"/>
            <a:chExt cx="1152000" cy="1152000"/>
          </a:xfrm>
        </p:grpSpPr>
        <p:sp>
          <p:nvSpPr>
            <p:cNvPr id="86" name="Oval 10">
              <a:extLst>
                <a:ext uri="{FF2B5EF4-FFF2-40B4-BE49-F238E27FC236}">
                  <a16:creationId xmlns:a16="http://schemas.microsoft.com/office/drawing/2014/main" id="{BFA5CFF3-A7F9-4AE7-9F18-65F08DEF10DD}"/>
                </a:ext>
              </a:extLst>
            </p:cNvPr>
            <p:cNvSpPr/>
            <p:nvPr/>
          </p:nvSpPr>
          <p:spPr>
            <a:xfrm rot="10800000">
              <a:off x="3589627" y="3173123"/>
              <a:ext cx="1008000" cy="1008000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7" name="타원 58">
              <a:extLst>
                <a:ext uri="{FF2B5EF4-FFF2-40B4-BE49-F238E27FC236}">
                  <a16:creationId xmlns:a16="http://schemas.microsoft.com/office/drawing/2014/main" id="{F712CFC8-2B49-4F0A-92A6-8E7CC267B891}"/>
                </a:ext>
              </a:extLst>
            </p:cNvPr>
            <p:cNvSpPr/>
            <p:nvPr/>
          </p:nvSpPr>
          <p:spPr>
            <a:xfrm rot="10800000">
              <a:off x="3517627" y="3101123"/>
              <a:ext cx="1152000" cy="1152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88" name="그룹 12">
            <a:extLst>
              <a:ext uri="{FF2B5EF4-FFF2-40B4-BE49-F238E27FC236}">
                <a16:creationId xmlns:a16="http://schemas.microsoft.com/office/drawing/2014/main" id="{62E915B2-678D-4EE7-AA87-EFE93B17D01A}"/>
              </a:ext>
            </a:extLst>
          </p:cNvPr>
          <p:cNvGrpSpPr/>
          <p:nvPr/>
        </p:nvGrpSpPr>
        <p:grpSpPr>
          <a:xfrm>
            <a:off x="1284513" y="4210869"/>
            <a:ext cx="1008000" cy="1008000"/>
            <a:chOff x="2208962" y="4213211"/>
            <a:chExt cx="1008000" cy="1008000"/>
          </a:xfrm>
        </p:grpSpPr>
        <p:sp>
          <p:nvSpPr>
            <p:cNvPr id="89" name="Oval 10">
              <a:extLst>
                <a:ext uri="{FF2B5EF4-FFF2-40B4-BE49-F238E27FC236}">
                  <a16:creationId xmlns:a16="http://schemas.microsoft.com/office/drawing/2014/main" id="{9F78BB81-C781-48B9-B767-9DE9FD9BA66B}"/>
                </a:ext>
              </a:extLst>
            </p:cNvPr>
            <p:cNvSpPr/>
            <p:nvPr/>
          </p:nvSpPr>
          <p:spPr>
            <a:xfrm rot="10800000">
              <a:off x="2280962" y="4285211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0" name="타원 59">
              <a:extLst>
                <a:ext uri="{FF2B5EF4-FFF2-40B4-BE49-F238E27FC236}">
                  <a16:creationId xmlns:a16="http://schemas.microsoft.com/office/drawing/2014/main" id="{AB3922F9-EEEC-4490-91EA-43AFA8BF1FAA}"/>
                </a:ext>
              </a:extLst>
            </p:cNvPr>
            <p:cNvSpPr/>
            <p:nvPr/>
          </p:nvSpPr>
          <p:spPr>
            <a:xfrm rot="10800000">
              <a:off x="2208962" y="4213211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1" name="그룹 10">
            <a:extLst>
              <a:ext uri="{FF2B5EF4-FFF2-40B4-BE49-F238E27FC236}">
                <a16:creationId xmlns:a16="http://schemas.microsoft.com/office/drawing/2014/main" id="{0685A773-374E-4AB7-B6AC-3950EF8D63A5}"/>
              </a:ext>
            </a:extLst>
          </p:cNvPr>
          <p:cNvGrpSpPr/>
          <p:nvPr/>
        </p:nvGrpSpPr>
        <p:grpSpPr>
          <a:xfrm>
            <a:off x="1284513" y="2141869"/>
            <a:ext cx="1008000" cy="1008000"/>
            <a:chOff x="2208962" y="2141868"/>
            <a:chExt cx="1008000" cy="1008000"/>
          </a:xfrm>
        </p:grpSpPr>
        <p:sp>
          <p:nvSpPr>
            <p:cNvPr id="92" name="Oval 10">
              <a:extLst>
                <a:ext uri="{FF2B5EF4-FFF2-40B4-BE49-F238E27FC236}">
                  <a16:creationId xmlns:a16="http://schemas.microsoft.com/office/drawing/2014/main" id="{36C97B12-9D38-412F-96DC-3CE3793A9BE1}"/>
                </a:ext>
              </a:extLst>
            </p:cNvPr>
            <p:cNvSpPr/>
            <p:nvPr/>
          </p:nvSpPr>
          <p:spPr>
            <a:xfrm rot="10800000">
              <a:off x="2280962" y="2213868"/>
              <a:ext cx="864000" cy="864000"/>
            </a:xfrm>
            <a:prstGeom prst="ellipse">
              <a:avLst/>
            </a:prstGeom>
            <a:solidFill>
              <a:schemeClr val="accent2">
                <a:alpha val="70000"/>
              </a:schemeClr>
            </a:solidFill>
            <a:ln w="158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JM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93" name="타원 61">
              <a:extLst>
                <a:ext uri="{FF2B5EF4-FFF2-40B4-BE49-F238E27FC236}">
                  <a16:creationId xmlns:a16="http://schemas.microsoft.com/office/drawing/2014/main" id="{13F58043-4C6D-4B10-96AB-559B86FAF569}"/>
                </a:ext>
              </a:extLst>
            </p:cNvPr>
            <p:cNvSpPr/>
            <p:nvPr/>
          </p:nvSpPr>
          <p:spPr>
            <a:xfrm rot="10800000">
              <a:off x="2208962" y="2141868"/>
              <a:ext cx="1008000" cy="1008000"/>
            </a:xfrm>
            <a:prstGeom prst="ellipse">
              <a:avLst/>
            </a:prstGeom>
            <a:noFill/>
            <a:ln w="19050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94" name="직선 연결선 62">
            <a:extLst>
              <a:ext uri="{FF2B5EF4-FFF2-40B4-BE49-F238E27FC236}">
                <a16:creationId xmlns:a16="http://schemas.microsoft.com/office/drawing/2014/main" id="{275CBF47-02DC-449D-A71E-9446EB84ECBD}"/>
              </a:ext>
            </a:extLst>
          </p:cNvPr>
          <p:cNvCxnSpPr>
            <a:cxnSpLocks/>
            <a:stCxn id="72" idx="2"/>
            <a:endCxn id="87" idx="2"/>
          </p:cNvCxnSpPr>
          <p:nvPr/>
        </p:nvCxnSpPr>
        <p:spPr>
          <a:xfrm flipH="1">
            <a:off x="4248122" y="3675590"/>
            <a:ext cx="866893" cy="3609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95" name="직선 연결선 63">
            <a:extLst>
              <a:ext uri="{FF2B5EF4-FFF2-40B4-BE49-F238E27FC236}">
                <a16:creationId xmlns:a16="http://schemas.microsoft.com/office/drawing/2014/main" id="{BB632594-3A03-434E-99E9-6916EA3C22FE}"/>
              </a:ext>
            </a:extLst>
          </p:cNvPr>
          <p:cNvCxnSpPr>
            <a:cxnSpLocks/>
            <a:stCxn id="87" idx="6"/>
          </p:cNvCxnSpPr>
          <p:nvPr/>
        </p:nvCxnSpPr>
        <p:spPr>
          <a:xfrm flipH="1" flipV="1">
            <a:off x="1804472" y="3677124"/>
            <a:ext cx="1291650" cy="2074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96" name="직선 연결선 64">
            <a:extLst>
              <a:ext uri="{FF2B5EF4-FFF2-40B4-BE49-F238E27FC236}">
                <a16:creationId xmlns:a16="http://schemas.microsoft.com/office/drawing/2014/main" id="{C02FF220-C446-42AB-8B7C-217B42A4E9B3}"/>
              </a:ext>
            </a:extLst>
          </p:cNvPr>
          <p:cNvCxnSpPr/>
          <p:nvPr/>
        </p:nvCxnSpPr>
        <p:spPr>
          <a:xfrm flipV="1">
            <a:off x="1788513" y="3149870"/>
            <a:ext cx="0" cy="1063343"/>
          </a:xfrm>
          <a:prstGeom prst="line">
            <a:avLst/>
          </a:prstGeom>
          <a:noFill/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97" name="TextBox 96">
            <a:extLst>
              <a:ext uri="{FF2B5EF4-FFF2-40B4-BE49-F238E27FC236}">
                <a16:creationId xmlns:a16="http://schemas.microsoft.com/office/drawing/2014/main" id="{B9D43BD2-F4E4-4CE8-A832-664BEE51532F}"/>
              </a:ext>
            </a:extLst>
          </p:cNvPr>
          <p:cNvSpPr txBox="1"/>
          <p:nvPr/>
        </p:nvSpPr>
        <p:spPr>
          <a:xfrm>
            <a:off x="5337009" y="3343072"/>
            <a:ext cx="144016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MAIN</a:t>
            </a:r>
          </a:p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TITTLE</a:t>
            </a:r>
            <a:endParaRPr lang="en-JM" altLang="ko-KR" sz="2000" b="1" dirty="0">
              <a:solidFill>
                <a:schemeClr val="bg1"/>
              </a:solidFill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22098A51-9646-462D-8807-182443C6B1A6}"/>
              </a:ext>
            </a:extLst>
          </p:cNvPr>
          <p:cNvSpPr txBox="1"/>
          <p:nvPr/>
        </p:nvSpPr>
        <p:spPr>
          <a:xfrm>
            <a:off x="7642478" y="2815172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D97FF981-2F27-4954-8799-462D0432BA24}"/>
              </a:ext>
            </a:extLst>
          </p:cNvPr>
          <p:cNvSpPr txBox="1"/>
          <p:nvPr/>
        </p:nvSpPr>
        <p:spPr>
          <a:xfrm>
            <a:off x="9654501" y="1773090"/>
            <a:ext cx="163307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65B80119-056E-4DA6-A4A8-E2185DB1CABE}"/>
              </a:ext>
            </a:extLst>
          </p:cNvPr>
          <p:cNvSpPr txBox="1"/>
          <p:nvPr/>
        </p:nvSpPr>
        <p:spPr>
          <a:xfrm>
            <a:off x="9632861" y="5299038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331E7805-1023-48F1-84F5-EC602FA12B20}"/>
              </a:ext>
            </a:extLst>
          </p:cNvPr>
          <p:cNvSpPr txBox="1"/>
          <p:nvPr/>
        </p:nvSpPr>
        <p:spPr>
          <a:xfrm>
            <a:off x="2828168" y="2793396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5AE82001-3969-4894-B36D-A68997AA9C1C}"/>
              </a:ext>
            </a:extLst>
          </p:cNvPr>
          <p:cNvSpPr txBox="1"/>
          <p:nvPr/>
        </p:nvSpPr>
        <p:spPr>
          <a:xfrm>
            <a:off x="950336" y="1773090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175287E6-884E-4FF7-A687-CC6AA942531C}"/>
              </a:ext>
            </a:extLst>
          </p:cNvPr>
          <p:cNvSpPr txBox="1"/>
          <p:nvPr/>
        </p:nvSpPr>
        <p:spPr>
          <a:xfrm>
            <a:off x="950336" y="5299038"/>
            <a:ext cx="167635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INSERT CONTENTS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42F8254A-6C71-4E9C-8DA0-3F0064F4ACF3}"/>
              </a:ext>
            </a:extLst>
          </p:cNvPr>
          <p:cNvSpPr txBox="1"/>
          <p:nvPr/>
        </p:nvSpPr>
        <p:spPr>
          <a:xfrm>
            <a:off x="3543722" y="5293232"/>
            <a:ext cx="51045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Get a modern PowerPoint  Presentation that is beautifully designed.</a:t>
            </a:r>
          </a:p>
        </p:txBody>
      </p:sp>
      <p:sp>
        <p:nvSpPr>
          <p:cNvPr id="105" name="자유형 108">
            <a:extLst>
              <a:ext uri="{FF2B5EF4-FFF2-40B4-BE49-F238E27FC236}">
                <a16:creationId xmlns:a16="http://schemas.microsoft.com/office/drawing/2014/main" id="{DAB30CA5-88A8-48A8-9C57-A5297C48B69D}"/>
              </a:ext>
            </a:extLst>
          </p:cNvPr>
          <p:cNvSpPr/>
          <p:nvPr/>
        </p:nvSpPr>
        <p:spPr>
          <a:xfrm flipV="1">
            <a:off x="3576000" y="5148345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6" name="자유형 109">
            <a:extLst>
              <a:ext uri="{FF2B5EF4-FFF2-40B4-BE49-F238E27FC236}">
                <a16:creationId xmlns:a16="http://schemas.microsoft.com/office/drawing/2014/main" id="{0288D72C-33A3-4E00-905A-2F1C138A7974}"/>
              </a:ext>
            </a:extLst>
          </p:cNvPr>
          <p:cNvSpPr/>
          <p:nvPr/>
        </p:nvSpPr>
        <p:spPr>
          <a:xfrm>
            <a:off x="3576000" y="6038730"/>
            <a:ext cx="5040000" cy="45719"/>
          </a:xfrm>
          <a:custGeom>
            <a:avLst/>
            <a:gdLst>
              <a:gd name="connsiteX0" fmla="*/ 0 w 7226300"/>
              <a:gd name="connsiteY0" fmla="*/ 0 h 0"/>
              <a:gd name="connsiteX1" fmla="*/ 7226300 w 7226300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7226300">
                <a:moveTo>
                  <a:pt x="0" y="0"/>
                </a:moveTo>
                <a:lnTo>
                  <a:pt x="7226300" y="0"/>
                </a:lnTo>
              </a:path>
            </a:pathLst>
          </a:custGeom>
          <a:ln w="19050">
            <a:solidFill>
              <a:schemeClr val="tx1">
                <a:lumMod val="50000"/>
                <a:lumOff val="50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7" name="Isosceles Triangle 8">
            <a:extLst>
              <a:ext uri="{FF2B5EF4-FFF2-40B4-BE49-F238E27FC236}">
                <a16:creationId xmlns:a16="http://schemas.microsoft.com/office/drawing/2014/main" id="{9D9D22F2-DB7F-4D66-A4AA-0A49AD708E4C}"/>
              </a:ext>
            </a:extLst>
          </p:cNvPr>
          <p:cNvSpPr/>
          <p:nvPr/>
        </p:nvSpPr>
        <p:spPr>
          <a:xfrm rot="16200000">
            <a:off x="10300713" y="2444061"/>
            <a:ext cx="340647" cy="40614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8" name="Oval 7">
            <a:extLst>
              <a:ext uri="{FF2B5EF4-FFF2-40B4-BE49-F238E27FC236}">
                <a16:creationId xmlns:a16="http://schemas.microsoft.com/office/drawing/2014/main" id="{D5B5D9DE-A3C3-4DE0-B79B-095A9E869AD7}"/>
              </a:ext>
            </a:extLst>
          </p:cNvPr>
          <p:cNvSpPr/>
          <p:nvPr/>
        </p:nvSpPr>
        <p:spPr>
          <a:xfrm>
            <a:off x="10312830" y="453423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09" name="Round Same Side Corner Rectangle 11">
            <a:extLst>
              <a:ext uri="{FF2B5EF4-FFF2-40B4-BE49-F238E27FC236}">
                <a16:creationId xmlns:a16="http://schemas.microsoft.com/office/drawing/2014/main" id="{C8519F97-CDF8-4C51-8723-E987F5A81588}"/>
              </a:ext>
            </a:extLst>
          </p:cNvPr>
          <p:cNvSpPr>
            <a:spLocks noChangeAspect="1"/>
          </p:cNvSpPr>
          <p:nvPr/>
        </p:nvSpPr>
        <p:spPr>
          <a:xfrm rot="9900000">
            <a:off x="3472818" y="352167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0" name="Rounded Rectangle 27">
            <a:extLst>
              <a:ext uri="{FF2B5EF4-FFF2-40B4-BE49-F238E27FC236}">
                <a16:creationId xmlns:a16="http://schemas.microsoft.com/office/drawing/2014/main" id="{7A9B3FCD-D353-4157-87EA-0BB196BF10B4}"/>
              </a:ext>
            </a:extLst>
          </p:cNvPr>
          <p:cNvSpPr/>
          <p:nvPr/>
        </p:nvSpPr>
        <p:spPr>
          <a:xfrm>
            <a:off x="1623295" y="251409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1" name="Rectangle 16">
            <a:extLst>
              <a:ext uri="{FF2B5EF4-FFF2-40B4-BE49-F238E27FC236}">
                <a16:creationId xmlns:a16="http://schemas.microsoft.com/office/drawing/2014/main" id="{F49CDA29-8D53-4B22-9893-AC643BD3C494}"/>
              </a:ext>
            </a:extLst>
          </p:cNvPr>
          <p:cNvSpPr/>
          <p:nvPr/>
        </p:nvSpPr>
        <p:spPr>
          <a:xfrm>
            <a:off x="1607412" y="461068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12" name="Oval 21">
            <a:extLst>
              <a:ext uri="{FF2B5EF4-FFF2-40B4-BE49-F238E27FC236}">
                <a16:creationId xmlns:a16="http://schemas.microsoft.com/office/drawing/2014/main" id="{50B48799-FAC4-4017-BB8B-4F83ED2F364C}"/>
              </a:ext>
            </a:extLst>
          </p:cNvPr>
          <p:cNvSpPr>
            <a:spLocks noChangeAspect="1"/>
          </p:cNvSpPr>
          <p:nvPr/>
        </p:nvSpPr>
        <p:spPr>
          <a:xfrm>
            <a:off x="8279155" y="3476160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069508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79BDE87-CCF2-437A-8D43-50AF486D28E3}"/>
              </a:ext>
            </a:extLst>
          </p:cNvPr>
          <p:cNvGrpSpPr/>
          <p:nvPr/>
        </p:nvGrpSpPr>
        <p:grpSpPr>
          <a:xfrm>
            <a:off x="3900199" y="1589024"/>
            <a:ext cx="4391607" cy="2581315"/>
            <a:chOff x="649653" y="906503"/>
            <a:chExt cx="7693935" cy="4522368"/>
          </a:xfrm>
          <a:solidFill>
            <a:schemeClr val="bg1">
              <a:lumMod val="85000"/>
            </a:schemeClr>
          </a:solidFill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B81794F-F62F-4F2F-8F2D-FB4820D62B79}"/>
                </a:ext>
              </a:extLst>
            </p:cNvPr>
            <p:cNvGrpSpPr/>
            <p:nvPr/>
          </p:nvGrpSpPr>
          <p:grpSpPr>
            <a:xfrm>
              <a:off x="1686840" y="906503"/>
              <a:ext cx="1330961" cy="4404407"/>
              <a:chOff x="1962632" y="587923"/>
              <a:chExt cx="1606908" cy="5692842"/>
            </a:xfrm>
            <a:grpFill/>
          </p:grpSpPr>
          <p:sp>
            <p:nvSpPr>
              <p:cNvPr id="11" name="Freeform 12">
                <a:extLst>
                  <a:ext uri="{FF2B5EF4-FFF2-40B4-BE49-F238E27FC236}">
                    <a16:creationId xmlns:a16="http://schemas.microsoft.com/office/drawing/2014/main" id="{2521435E-8BAF-4244-AF51-F9A489D05F97}"/>
                  </a:ext>
                </a:extLst>
              </p:cNvPr>
              <p:cNvSpPr/>
              <p:nvPr/>
            </p:nvSpPr>
            <p:spPr>
              <a:xfrm>
                <a:off x="2733332" y="5823624"/>
                <a:ext cx="372189" cy="457141"/>
              </a:xfrm>
              <a:custGeom>
                <a:avLst/>
                <a:gdLst>
                  <a:gd name="connsiteX0" fmla="*/ 295625 w 372189"/>
                  <a:gd name="connsiteY0" fmla="*/ 926 h 457140"/>
                  <a:gd name="connsiteX1" fmla="*/ 147988 w 372189"/>
                  <a:gd name="connsiteY1" fmla="*/ 53313 h 457140"/>
                  <a:gd name="connsiteX2" fmla="*/ 114650 w 372189"/>
                  <a:gd name="connsiteY2" fmla="*/ 91413 h 457140"/>
                  <a:gd name="connsiteX3" fmla="*/ 100363 w 372189"/>
                  <a:gd name="connsiteY3" fmla="*/ 134276 h 457140"/>
                  <a:gd name="connsiteX4" fmla="*/ 67025 w 372189"/>
                  <a:gd name="connsiteY4" fmla="*/ 181901 h 457140"/>
                  <a:gd name="connsiteX5" fmla="*/ 81313 w 372189"/>
                  <a:gd name="connsiteY5" fmla="*/ 239051 h 457140"/>
                  <a:gd name="connsiteX6" fmla="*/ 57500 w 372189"/>
                  <a:gd name="connsiteY6" fmla="*/ 286676 h 457140"/>
                  <a:gd name="connsiteX7" fmla="*/ 38450 w 372189"/>
                  <a:gd name="connsiteY7" fmla="*/ 310488 h 457140"/>
                  <a:gd name="connsiteX8" fmla="*/ 24163 w 372189"/>
                  <a:gd name="connsiteY8" fmla="*/ 348588 h 457140"/>
                  <a:gd name="connsiteX9" fmla="*/ 5113 w 372189"/>
                  <a:gd name="connsiteY9" fmla="*/ 391451 h 457140"/>
                  <a:gd name="connsiteX10" fmla="*/ 14638 w 372189"/>
                  <a:gd name="connsiteY10" fmla="*/ 453363 h 457140"/>
                  <a:gd name="connsiteX11" fmla="*/ 152750 w 372189"/>
                  <a:gd name="connsiteY11" fmla="*/ 448601 h 457140"/>
                  <a:gd name="connsiteX12" fmla="*/ 276575 w 372189"/>
                  <a:gd name="connsiteY12" fmla="*/ 434313 h 457140"/>
                  <a:gd name="connsiteX13" fmla="*/ 333725 w 372189"/>
                  <a:gd name="connsiteY13" fmla="*/ 391451 h 457140"/>
                  <a:gd name="connsiteX14" fmla="*/ 338488 w 372189"/>
                  <a:gd name="connsiteY14" fmla="*/ 320013 h 457140"/>
                  <a:gd name="connsiteX15" fmla="*/ 357538 w 372189"/>
                  <a:gd name="connsiteY15" fmla="*/ 339063 h 457140"/>
                  <a:gd name="connsiteX16" fmla="*/ 371825 w 372189"/>
                  <a:gd name="connsiteY16" fmla="*/ 310488 h 457140"/>
                  <a:gd name="connsiteX17" fmla="*/ 367063 w 372189"/>
                  <a:gd name="connsiteY17" fmla="*/ 229526 h 457140"/>
                  <a:gd name="connsiteX18" fmla="*/ 357538 w 372189"/>
                  <a:gd name="connsiteY18" fmla="*/ 177138 h 457140"/>
                  <a:gd name="connsiteX19" fmla="*/ 343250 w 372189"/>
                  <a:gd name="connsiteY19" fmla="*/ 100938 h 457140"/>
                  <a:gd name="connsiteX20" fmla="*/ 295625 w 372189"/>
                  <a:gd name="connsiteY20" fmla="*/ 926 h 457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2189" h="457140">
                    <a:moveTo>
                      <a:pt x="295625" y="926"/>
                    </a:moveTo>
                    <a:cubicBezTo>
                      <a:pt x="263081" y="-7012"/>
                      <a:pt x="178150" y="38232"/>
                      <a:pt x="147988" y="53313"/>
                    </a:cubicBezTo>
                    <a:cubicBezTo>
                      <a:pt x="117826" y="68394"/>
                      <a:pt x="122587" y="77919"/>
                      <a:pt x="114650" y="91413"/>
                    </a:cubicBezTo>
                    <a:cubicBezTo>
                      <a:pt x="106713" y="104907"/>
                      <a:pt x="108300" y="119195"/>
                      <a:pt x="100363" y="134276"/>
                    </a:cubicBezTo>
                    <a:cubicBezTo>
                      <a:pt x="92425" y="149357"/>
                      <a:pt x="70200" y="164439"/>
                      <a:pt x="67025" y="181901"/>
                    </a:cubicBezTo>
                    <a:cubicBezTo>
                      <a:pt x="63850" y="199364"/>
                      <a:pt x="82900" y="221589"/>
                      <a:pt x="81313" y="239051"/>
                    </a:cubicBezTo>
                    <a:cubicBezTo>
                      <a:pt x="79726" y="256513"/>
                      <a:pt x="64644" y="274770"/>
                      <a:pt x="57500" y="286676"/>
                    </a:cubicBezTo>
                    <a:cubicBezTo>
                      <a:pt x="50356" y="298582"/>
                      <a:pt x="44006" y="300169"/>
                      <a:pt x="38450" y="310488"/>
                    </a:cubicBezTo>
                    <a:cubicBezTo>
                      <a:pt x="32894" y="320807"/>
                      <a:pt x="29719" y="335094"/>
                      <a:pt x="24163" y="348588"/>
                    </a:cubicBezTo>
                    <a:cubicBezTo>
                      <a:pt x="18607" y="362082"/>
                      <a:pt x="6700" y="373989"/>
                      <a:pt x="5113" y="391451"/>
                    </a:cubicBezTo>
                    <a:cubicBezTo>
                      <a:pt x="3526" y="408913"/>
                      <a:pt x="-9968" y="443838"/>
                      <a:pt x="14638" y="453363"/>
                    </a:cubicBezTo>
                    <a:cubicBezTo>
                      <a:pt x="39244" y="462888"/>
                      <a:pt x="109094" y="451776"/>
                      <a:pt x="152750" y="448601"/>
                    </a:cubicBezTo>
                    <a:cubicBezTo>
                      <a:pt x="196406" y="445426"/>
                      <a:pt x="246413" y="443838"/>
                      <a:pt x="276575" y="434313"/>
                    </a:cubicBezTo>
                    <a:cubicBezTo>
                      <a:pt x="306737" y="424788"/>
                      <a:pt x="323406" y="410501"/>
                      <a:pt x="333725" y="391451"/>
                    </a:cubicBezTo>
                    <a:cubicBezTo>
                      <a:pt x="344044" y="372401"/>
                      <a:pt x="334519" y="328744"/>
                      <a:pt x="338488" y="320013"/>
                    </a:cubicBezTo>
                    <a:cubicBezTo>
                      <a:pt x="342457" y="311282"/>
                      <a:pt x="351982" y="340650"/>
                      <a:pt x="357538" y="339063"/>
                    </a:cubicBezTo>
                    <a:cubicBezTo>
                      <a:pt x="363094" y="337476"/>
                      <a:pt x="370238" y="328744"/>
                      <a:pt x="371825" y="310488"/>
                    </a:cubicBezTo>
                    <a:cubicBezTo>
                      <a:pt x="373413" y="292232"/>
                      <a:pt x="369444" y="251751"/>
                      <a:pt x="367063" y="229526"/>
                    </a:cubicBezTo>
                    <a:cubicBezTo>
                      <a:pt x="364682" y="207301"/>
                      <a:pt x="361507" y="198569"/>
                      <a:pt x="357538" y="177138"/>
                    </a:cubicBezTo>
                    <a:cubicBezTo>
                      <a:pt x="353569" y="155707"/>
                      <a:pt x="353569" y="130307"/>
                      <a:pt x="343250" y="100938"/>
                    </a:cubicBezTo>
                    <a:cubicBezTo>
                      <a:pt x="332931" y="71569"/>
                      <a:pt x="328169" y="8864"/>
                      <a:pt x="295625" y="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2701" dirty="0"/>
                  <a:t> </a:t>
                </a:r>
                <a:endParaRPr lang="ko-KR" altLang="en-US" sz="2701" dirty="0"/>
              </a:p>
            </p:txBody>
          </p:sp>
          <p:sp>
            <p:nvSpPr>
              <p:cNvPr id="12" name="Freeform 13">
                <a:extLst>
                  <a:ext uri="{FF2B5EF4-FFF2-40B4-BE49-F238E27FC236}">
                    <a16:creationId xmlns:a16="http://schemas.microsoft.com/office/drawing/2014/main" id="{38445B8E-C192-4B0C-AF4A-842314F1FCD0}"/>
                  </a:ext>
                </a:extLst>
              </p:cNvPr>
              <p:cNvSpPr/>
              <p:nvPr/>
            </p:nvSpPr>
            <p:spPr>
              <a:xfrm>
                <a:off x="2355315" y="5349411"/>
                <a:ext cx="349373" cy="622775"/>
              </a:xfrm>
              <a:custGeom>
                <a:avLst/>
                <a:gdLst>
                  <a:gd name="connsiteX0" fmla="*/ 245016 w 349372"/>
                  <a:gd name="connsiteY0" fmla="*/ 3649 h 622774"/>
                  <a:gd name="connsiteX1" fmla="*/ 325979 w 349372"/>
                  <a:gd name="connsiteY1" fmla="*/ 32224 h 622774"/>
                  <a:gd name="connsiteX2" fmla="*/ 345029 w 349372"/>
                  <a:gd name="connsiteY2" fmla="*/ 136999 h 622774"/>
                  <a:gd name="connsiteX3" fmla="*/ 345029 w 349372"/>
                  <a:gd name="connsiteY3" fmla="*/ 160812 h 622774"/>
                  <a:gd name="connsiteX4" fmla="*/ 297404 w 349372"/>
                  <a:gd name="connsiteY4" fmla="*/ 251299 h 622774"/>
                  <a:gd name="connsiteX5" fmla="*/ 283116 w 349372"/>
                  <a:gd name="connsiteY5" fmla="*/ 256062 h 622774"/>
                  <a:gd name="connsiteX6" fmla="*/ 273591 w 349372"/>
                  <a:gd name="connsiteY6" fmla="*/ 313212 h 622774"/>
                  <a:gd name="connsiteX7" fmla="*/ 273591 w 349372"/>
                  <a:gd name="connsiteY7" fmla="*/ 360837 h 622774"/>
                  <a:gd name="connsiteX8" fmla="*/ 278354 w 349372"/>
                  <a:gd name="connsiteY8" fmla="*/ 413224 h 622774"/>
                  <a:gd name="connsiteX9" fmla="*/ 259304 w 349372"/>
                  <a:gd name="connsiteY9" fmla="*/ 498949 h 622774"/>
                  <a:gd name="connsiteX10" fmla="*/ 235491 w 349372"/>
                  <a:gd name="connsiteY10" fmla="*/ 551337 h 622774"/>
                  <a:gd name="connsiteX11" fmla="*/ 168816 w 349372"/>
                  <a:gd name="connsiteY11" fmla="*/ 598962 h 622774"/>
                  <a:gd name="connsiteX12" fmla="*/ 92616 w 349372"/>
                  <a:gd name="connsiteY12" fmla="*/ 622774 h 622774"/>
                  <a:gd name="connsiteX13" fmla="*/ 21179 w 349372"/>
                  <a:gd name="connsiteY13" fmla="*/ 598962 h 622774"/>
                  <a:gd name="connsiteX14" fmla="*/ 2129 w 349372"/>
                  <a:gd name="connsiteY14" fmla="*/ 556099 h 622774"/>
                  <a:gd name="connsiteX15" fmla="*/ 6891 w 349372"/>
                  <a:gd name="connsiteY15" fmla="*/ 465612 h 622774"/>
                  <a:gd name="connsiteX16" fmla="*/ 59279 w 349372"/>
                  <a:gd name="connsiteY16" fmla="*/ 346549 h 622774"/>
                  <a:gd name="connsiteX17" fmla="*/ 106904 w 349372"/>
                  <a:gd name="connsiteY17" fmla="*/ 227487 h 622774"/>
                  <a:gd name="connsiteX18" fmla="*/ 130716 w 349372"/>
                  <a:gd name="connsiteY18" fmla="*/ 151287 h 622774"/>
                  <a:gd name="connsiteX19" fmla="*/ 168816 w 349372"/>
                  <a:gd name="connsiteY19" fmla="*/ 17937 h 622774"/>
                  <a:gd name="connsiteX20" fmla="*/ 245016 w 349372"/>
                  <a:gd name="connsiteY20" fmla="*/ 3649 h 62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372" h="622774">
                    <a:moveTo>
                      <a:pt x="245016" y="3649"/>
                    </a:moveTo>
                    <a:cubicBezTo>
                      <a:pt x="271210" y="6030"/>
                      <a:pt x="309310" y="9999"/>
                      <a:pt x="325979" y="32224"/>
                    </a:cubicBezTo>
                    <a:cubicBezTo>
                      <a:pt x="342648" y="54449"/>
                      <a:pt x="341854" y="115568"/>
                      <a:pt x="345029" y="136999"/>
                    </a:cubicBezTo>
                    <a:cubicBezTo>
                      <a:pt x="348204" y="158430"/>
                      <a:pt x="352966" y="141762"/>
                      <a:pt x="345029" y="160812"/>
                    </a:cubicBezTo>
                    <a:cubicBezTo>
                      <a:pt x="337092" y="179862"/>
                      <a:pt x="307723" y="235424"/>
                      <a:pt x="297404" y="251299"/>
                    </a:cubicBezTo>
                    <a:cubicBezTo>
                      <a:pt x="287085" y="267174"/>
                      <a:pt x="287085" y="245743"/>
                      <a:pt x="283116" y="256062"/>
                    </a:cubicBezTo>
                    <a:cubicBezTo>
                      <a:pt x="279147" y="266381"/>
                      <a:pt x="275178" y="295750"/>
                      <a:pt x="273591" y="313212"/>
                    </a:cubicBezTo>
                    <a:cubicBezTo>
                      <a:pt x="272004" y="330674"/>
                      <a:pt x="272797" y="344168"/>
                      <a:pt x="273591" y="360837"/>
                    </a:cubicBezTo>
                    <a:cubicBezTo>
                      <a:pt x="274385" y="377506"/>
                      <a:pt x="280735" y="390205"/>
                      <a:pt x="278354" y="413224"/>
                    </a:cubicBezTo>
                    <a:cubicBezTo>
                      <a:pt x="275973" y="436243"/>
                      <a:pt x="266448" y="475930"/>
                      <a:pt x="259304" y="498949"/>
                    </a:cubicBezTo>
                    <a:cubicBezTo>
                      <a:pt x="252160" y="521968"/>
                      <a:pt x="250572" y="534668"/>
                      <a:pt x="235491" y="551337"/>
                    </a:cubicBezTo>
                    <a:cubicBezTo>
                      <a:pt x="220410" y="568006"/>
                      <a:pt x="192628" y="587056"/>
                      <a:pt x="168816" y="598962"/>
                    </a:cubicBezTo>
                    <a:cubicBezTo>
                      <a:pt x="145004" y="610868"/>
                      <a:pt x="117222" y="622774"/>
                      <a:pt x="92616" y="622774"/>
                    </a:cubicBezTo>
                    <a:cubicBezTo>
                      <a:pt x="68010" y="622774"/>
                      <a:pt x="36260" y="610075"/>
                      <a:pt x="21179" y="598962"/>
                    </a:cubicBezTo>
                    <a:cubicBezTo>
                      <a:pt x="6098" y="587849"/>
                      <a:pt x="4510" y="578324"/>
                      <a:pt x="2129" y="556099"/>
                    </a:cubicBezTo>
                    <a:cubicBezTo>
                      <a:pt x="-252" y="533874"/>
                      <a:pt x="-2634" y="500537"/>
                      <a:pt x="6891" y="465612"/>
                    </a:cubicBezTo>
                    <a:cubicBezTo>
                      <a:pt x="16416" y="430687"/>
                      <a:pt x="42610" y="386236"/>
                      <a:pt x="59279" y="346549"/>
                    </a:cubicBezTo>
                    <a:cubicBezTo>
                      <a:pt x="75948" y="306862"/>
                      <a:pt x="94998" y="260031"/>
                      <a:pt x="106904" y="227487"/>
                    </a:cubicBezTo>
                    <a:cubicBezTo>
                      <a:pt x="118810" y="194943"/>
                      <a:pt x="120397" y="186212"/>
                      <a:pt x="130716" y="151287"/>
                    </a:cubicBezTo>
                    <a:cubicBezTo>
                      <a:pt x="141035" y="116362"/>
                      <a:pt x="150560" y="44131"/>
                      <a:pt x="168816" y="17937"/>
                    </a:cubicBezTo>
                    <a:cubicBezTo>
                      <a:pt x="187072" y="-8257"/>
                      <a:pt x="218822" y="1268"/>
                      <a:pt x="245016" y="3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Freeform 14">
                <a:extLst>
                  <a:ext uri="{FF2B5EF4-FFF2-40B4-BE49-F238E27FC236}">
                    <a16:creationId xmlns:a16="http://schemas.microsoft.com/office/drawing/2014/main" id="{1D2A3AC2-8BAB-4A29-9FF0-4E68C95A1BEE}"/>
                  </a:ext>
                </a:extLst>
              </p:cNvPr>
              <p:cNvSpPr/>
              <p:nvPr/>
            </p:nvSpPr>
            <p:spPr>
              <a:xfrm>
                <a:off x="2385753" y="3258510"/>
                <a:ext cx="987693" cy="2696468"/>
              </a:xfrm>
              <a:custGeom>
                <a:avLst/>
                <a:gdLst>
                  <a:gd name="connsiteX0" fmla="*/ 905141 w 987690"/>
                  <a:gd name="connsiteY0" fmla="*/ 46672 h 2696464"/>
                  <a:gd name="connsiteX1" fmla="*/ 786078 w 987690"/>
                  <a:gd name="connsiteY1" fmla="*/ 3810 h 2696464"/>
                  <a:gd name="connsiteX2" fmla="*/ 409841 w 987690"/>
                  <a:gd name="connsiteY2" fmla="*/ 8572 h 2696464"/>
                  <a:gd name="connsiteX3" fmla="*/ 166953 w 987690"/>
                  <a:gd name="connsiteY3" fmla="*/ 60960 h 2696464"/>
                  <a:gd name="connsiteX4" fmla="*/ 52653 w 987690"/>
                  <a:gd name="connsiteY4" fmla="*/ 137160 h 2696464"/>
                  <a:gd name="connsiteX5" fmla="*/ 28841 w 987690"/>
                  <a:gd name="connsiteY5" fmla="*/ 284797 h 2696464"/>
                  <a:gd name="connsiteX6" fmla="*/ 266 w 987690"/>
                  <a:gd name="connsiteY6" fmla="*/ 513397 h 2696464"/>
                  <a:gd name="connsiteX7" fmla="*/ 14553 w 987690"/>
                  <a:gd name="connsiteY7" fmla="*/ 589597 h 2696464"/>
                  <a:gd name="connsiteX8" fmla="*/ 14553 w 987690"/>
                  <a:gd name="connsiteY8" fmla="*/ 661035 h 2696464"/>
                  <a:gd name="connsiteX9" fmla="*/ 28841 w 987690"/>
                  <a:gd name="connsiteY9" fmla="*/ 761047 h 2696464"/>
                  <a:gd name="connsiteX10" fmla="*/ 38366 w 987690"/>
                  <a:gd name="connsiteY10" fmla="*/ 861060 h 2696464"/>
                  <a:gd name="connsiteX11" fmla="*/ 43128 w 987690"/>
                  <a:gd name="connsiteY11" fmla="*/ 956310 h 2696464"/>
                  <a:gd name="connsiteX12" fmla="*/ 52653 w 987690"/>
                  <a:gd name="connsiteY12" fmla="*/ 1046797 h 2696464"/>
                  <a:gd name="connsiteX13" fmla="*/ 38366 w 987690"/>
                  <a:gd name="connsiteY13" fmla="*/ 1122997 h 2696464"/>
                  <a:gd name="connsiteX14" fmla="*/ 66941 w 987690"/>
                  <a:gd name="connsiteY14" fmla="*/ 1175385 h 2696464"/>
                  <a:gd name="connsiteX15" fmla="*/ 76466 w 987690"/>
                  <a:gd name="connsiteY15" fmla="*/ 1265872 h 2696464"/>
                  <a:gd name="connsiteX16" fmla="*/ 43128 w 987690"/>
                  <a:gd name="connsiteY16" fmla="*/ 1389697 h 2696464"/>
                  <a:gd name="connsiteX17" fmla="*/ 47891 w 987690"/>
                  <a:gd name="connsiteY17" fmla="*/ 1442085 h 2696464"/>
                  <a:gd name="connsiteX18" fmla="*/ 28841 w 987690"/>
                  <a:gd name="connsiteY18" fmla="*/ 1537335 h 2696464"/>
                  <a:gd name="connsiteX19" fmla="*/ 19316 w 987690"/>
                  <a:gd name="connsiteY19" fmla="*/ 1642110 h 2696464"/>
                  <a:gd name="connsiteX20" fmla="*/ 38366 w 987690"/>
                  <a:gd name="connsiteY20" fmla="*/ 1780222 h 2696464"/>
                  <a:gd name="connsiteX21" fmla="*/ 38366 w 987690"/>
                  <a:gd name="connsiteY21" fmla="*/ 1942147 h 2696464"/>
                  <a:gd name="connsiteX22" fmla="*/ 52653 w 987690"/>
                  <a:gd name="connsiteY22" fmla="*/ 2042160 h 2696464"/>
                  <a:gd name="connsiteX23" fmla="*/ 43128 w 987690"/>
                  <a:gd name="connsiteY23" fmla="*/ 2085022 h 2696464"/>
                  <a:gd name="connsiteX24" fmla="*/ 76466 w 987690"/>
                  <a:gd name="connsiteY24" fmla="*/ 2189797 h 2696464"/>
                  <a:gd name="connsiteX25" fmla="*/ 109803 w 987690"/>
                  <a:gd name="connsiteY25" fmla="*/ 2299335 h 2696464"/>
                  <a:gd name="connsiteX26" fmla="*/ 166953 w 987690"/>
                  <a:gd name="connsiteY26" fmla="*/ 2337435 h 2696464"/>
                  <a:gd name="connsiteX27" fmla="*/ 243153 w 987690"/>
                  <a:gd name="connsiteY27" fmla="*/ 2246947 h 2696464"/>
                  <a:gd name="connsiteX28" fmla="*/ 300303 w 987690"/>
                  <a:gd name="connsiteY28" fmla="*/ 2142172 h 2696464"/>
                  <a:gd name="connsiteX29" fmla="*/ 295541 w 987690"/>
                  <a:gd name="connsiteY29" fmla="*/ 2032635 h 2696464"/>
                  <a:gd name="connsiteX30" fmla="*/ 319353 w 987690"/>
                  <a:gd name="connsiteY30" fmla="*/ 1842135 h 2696464"/>
                  <a:gd name="connsiteX31" fmla="*/ 328878 w 987690"/>
                  <a:gd name="connsiteY31" fmla="*/ 1723072 h 2696464"/>
                  <a:gd name="connsiteX32" fmla="*/ 328878 w 987690"/>
                  <a:gd name="connsiteY32" fmla="*/ 1604010 h 2696464"/>
                  <a:gd name="connsiteX33" fmla="*/ 343166 w 987690"/>
                  <a:gd name="connsiteY33" fmla="*/ 1503997 h 2696464"/>
                  <a:gd name="connsiteX34" fmla="*/ 362216 w 987690"/>
                  <a:gd name="connsiteY34" fmla="*/ 1475422 h 2696464"/>
                  <a:gd name="connsiteX35" fmla="*/ 366978 w 987690"/>
                  <a:gd name="connsiteY35" fmla="*/ 1432560 h 2696464"/>
                  <a:gd name="connsiteX36" fmla="*/ 381266 w 987690"/>
                  <a:gd name="connsiteY36" fmla="*/ 1418272 h 2696464"/>
                  <a:gd name="connsiteX37" fmla="*/ 362216 w 987690"/>
                  <a:gd name="connsiteY37" fmla="*/ 1337310 h 2696464"/>
                  <a:gd name="connsiteX38" fmla="*/ 390791 w 987690"/>
                  <a:gd name="connsiteY38" fmla="*/ 1237297 h 2696464"/>
                  <a:gd name="connsiteX39" fmla="*/ 419366 w 987690"/>
                  <a:gd name="connsiteY39" fmla="*/ 1199197 h 2696464"/>
                  <a:gd name="connsiteX40" fmla="*/ 419366 w 987690"/>
                  <a:gd name="connsiteY40" fmla="*/ 1046797 h 2696464"/>
                  <a:gd name="connsiteX41" fmla="*/ 438416 w 987690"/>
                  <a:gd name="connsiteY41" fmla="*/ 994410 h 2696464"/>
                  <a:gd name="connsiteX42" fmla="*/ 443178 w 987690"/>
                  <a:gd name="connsiteY42" fmla="*/ 899160 h 2696464"/>
                  <a:gd name="connsiteX43" fmla="*/ 462228 w 987690"/>
                  <a:gd name="connsiteY43" fmla="*/ 822960 h 2696464"/>
                  <a:gd name="connsiteX44" fmla="*/ 481278 w 987690"/>
                  <a:gd name="connsiteY44" fmla="*/ 784860 h 2696464"/>
                  <a:gd name="connsiteX45" fmla="*/ 486041 w 987690"/>
                  <a:gd name="connsiteY45" fmla="*/ 913447 h 2696464"/>
                  <a:gd name="connsiteX46" fmla="*/ 509853 w 987690"/>
                  <a:gd name="connsiteY46" fmla="*/ 1027747 h 2696464"/>
                  <a:gd name="connsiteX47" fmla="*/ 519378 w 987690"/>
                  <a:gd name="connsiteY47" fmla="*/ 1127760 h 2696464"/>
                  <a:gd name="connsiteX48" fmla="*/ 500328 w 987690"/>
                  <a:gd name="connsiteY48" fmla="*/ 1284922 h 2696464"/>
                  <a:gd name="connsiteX49" fmla="*/ 519378 w 987690"/>
                  <a:gd name="connsiteY49" fmla="*/ 1323022 h 2696464"/>
                  <a:gd name="connsiteX50" fmla="*/ 514616 w 987690"/>
                  <a:gd name="connsiteY50" fmla="*/ 1437322 h 2696464"/>
                  <a:gd name="connsiteX51" fmla="*/ 509853 w 987690"/>
                  <a:gd name="connsiteY51" fmla="*/ 1503997 h 2696464"/>
                  <a:gd name="connsiteX52" fmla="*/ 538428 w 987690"/>
                  <a:gd name="connsiteY52" fmla="*/ 1556385 h 2696464"/>
                  <a:gd name="connsiteX53" fmla="*/ 524141 w 987690"/>
                  <a:gd name="connsiteY53" fmla="*/ 1637347 h 2696464"/>
                  <a:gd name="connsiteX54" fmla="*/ 543191 w 987690"/>
                  <a:gd name="connsiteY54" fmla="*/ 1718310 h 2696464"/>
                  <a:gd name="connsiteX55" fmla="*/ 519378 w 987690"/>
                  <a:gd name="connsiteY55" fmla="*/ 1799272 h 2696464"/>
                  <a:gd name="connsiteX56" fmla="*/ 514616 w 987690"/>
                  <a:gd name="connsiteY56" fmla="*/ 2004060 h 2696464"/>
                  <a:gd name="connsiteX57" fmla="*/ 486041 w 987690"/>
                  <a:gd name="connsiteY57" fmla="*/ 2170747 h 2696464"/>
                  <a:gd name="connsiteX58" fmla="*/ 481278 w 987690"/>
                  <a:gd name="connsiteY58" fmla="*/ 2256472 h 2696464"/>
                  <a:gd name="connsiteX59" fmla="*/ 514616 w 987690"/>
                  <a:gd name="connsiteY59" fmla="*/ 2351722 h 2696464"/>
                  <a:gd name="connsiteX60" fmla="*/ 524141 w 987690"/>
                  <a:gd name="connsiteY60" fmla="*/ 2385060 h 2696464"/>
                  <a:gd name="connsiteX61" fmla="*/ 462228 w 987690"/>
                  <a:gd name="connsiteY61" fmla="*/ 2475547 h 2696464"/>
                  <a:gd name="connsiteX62" fmla="*/ 428891 w 987690"/>
                  <a:gd name="connsiteY62" fmla="*/ 2513647 h 2696464"/>
                  <a:gd name="connsiteX63" fmla="*/ 457466 w 987690"/>
                  <a:gd name="connsiteY63" fmla="*/ 2570797 h 2696464"/>
                  <a:gd name="connsiteX64" fmla="*/ 438416 w 987690"/>
                  <a:gd name="connsiteY64" fmla="*/ 2642235 h 2696464"/>
                  <a:gd name="connsiteX65" fmla="*/ 505091 w 987690"/>
                  <a:gd name="connsiteY65" fmla="*/ 2651760 h 2696464"/>
                  <a:gd name="connsiteX66" fmla="*/ 614628 w 987690"/>
                  <a:gd name="connsiteY66" fmla="*/ 2675572 h 2696464"/>
                  <a:gd name="connsiteX67" fmla="*/ 690828 w 987690"/>
                  <a:gd name="connsiteY67" fmla="*/ 2694622 h 2696464"/>
                  <a:gd name="connsiteX68" fmla="*/ 743216 w 987690"/>
                  <a:gd name="connsiteY68" fmla="*/ 2627947 h 2696464"/>
                  <a:gd name="connsiteX69" fmla="*/ 757503 w 987690"/>
                  <a:gd name="connsiteY69" fmla="*/ 2532697 h 2696464"/>
                  <a:gd name="connsiteX70" fmla="*/ 743216 w 987690"/>
                  <a:gd name="connsiteY70" fmla="*/ 2485072 h 2696464"/>
                  <a:gd name="connsiteX71" fmla="*/ 743216 w 987690"/>
                  <a:gd name="connsiteY71" fmla="*/ 2437447 h 2696464"/>
                  <a:gd name="connsiteX72" fmla="*/ 795603 w 987690"/>
                  <a:gd name="connsiteY72" fmla="*/ 2356485 h 2696464"/>
                  <a:gd name="connsiteX73" fmla="*/ 809891 w 987690"/>
                  <a:gd name="connsiteY73" fmla="*/ 2223135 h 2696464"/>
                  <a:gd name="connsiteX74" fmla="*/ 819416 w 987690"/>
                  <a:gd name="connsiteY74" fmla="*/ 2094547 h 2696464"/>
                  <a:gd name="connsiteX75" fmla="*/ 838466 w 987690"/>
                  <a:gd name="connsiteY75" fmla="*/ 1913572 h 2696464"/>
                  <a:gd name="connsiteX76" fmla="*/ 862278 w 987690"/>
                  <a:gd name="connsiteY76" fmla="*/ 1699260 h 2696464"/>
                  <a:gd name="connsiteX77" fmla="*/ 857516 w 987690"/>
                  <a:gd name="connsiteY77" fmla="*/ 1608772 h 2696464"/>
                  <a:gd name="connsiteX78" fmla="*/ 871803 w 987690"/>
                  <a:gd name="connsiteY78" fmla="*/ 1484947 h 2696464"/>
                  <a:gd name="connsiteX79" fmla="*/ 895616 w 987690"/>
                  <a:gd name="connsiteY79" fmla="*/ 1170622 h 2696464"/>
                  <a:gd name="connsiteX80" fmla="*/ 924191 w 987690"/>
                  <a:gd name="connsiteY80" fmla="*/ 908685 h 2696464"/>
                  <a:gd name="connsiteX81" fmla="*/ 914666 w 987690"/>
                  <a:gd name="connsiteY81" fmla="*/ 780097 h 2696464"/>
                  <a:gd name="connsiteX82" fmla="*/ 948003 w 987690"/>
                  <a:gd name="connsiteY82" fmla="*/ 613410 h 2696464"/>
                  <a:gd name="connsiteX83" fmla="*/ 981341 w 987690"/>
                  <a:gd name="connsiteY83" fmla="*/ 441960 h 2696464"/>
                  <a:gd name="connsiteX84" fmla="*/ 981341 w 987690"/>
                  <a:gd name="connsiteY84" fmla="*/ 337185 h 2696464"/>
                  <a:gd name="connsiteX85" fmla="*/ 981341 w 987690"/>
                  <a:gd name="connsiteY85" fmla="*/ 137160 h 2696464"/>
                  <a:gd name="connsiteX86" fmla="*/ 905141 w 987690"/>
                  <a:gd name="connsiteY86" fmla="*/ 46672 h 269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987690" h="2696464">
                    <a:moveTo>
                      <a:pt x="905141" y="46672"/>
                    </a:moveTo>
                    <a:cubicBezTo>
                      <a:pt x="872597" y="24447"/>
                      <a:pt x="868628" y="10160"/>
                      <a:pt x="786078" y="3810"/>
                    </a:cubicBezTo>
                    <a:cubicBezTo>
                      <a:pt x="703528" y="-2540"/>
                      <a:pt x="513028" y="-953"/>
                      <a:pt x="409841" y="8572"/>
                    </a:cubicBezTo>
                    <a:cubicBezTo>
                      <a:pt x="306654" y="18097"/>
                      <a:pt x="226484" y="39529"/>
                      <a:pt x="166953" y="60960"/>
                    </a:cubicBezTo>
                    <a:cubicBezTo>
                      <a:pt x="107422" y="82391"/>
                      <a:pt x="75672" y="99854"/>
                      <a:pt x="52653" y="137160"/>
                    </a:cubicBezTo>
                    <a:cubicBezTo>
                      <a:pt x="29634" y="174466"/>
                      <a:pt x="37572" y="222091"/>
                      <a:pt x="28841" y="284797"/>
                    </a:cubicBezTo>
                    <a:cubicBezTo>
                      <a:pt x="20110" y="347503"/>
                      <a:pt x="2647" y="462597"/>
                      <a:pt x="266" y="513397"/>
                    </a:cubicBezTo>
                    <a:cubicBezTo>
                      <a:pt x="-2115" y="564197"/>
                      <a:pt x="12172" y="564991"/>
                      <a:pt x="14553" y="589597"/>
                    </a:cubicBezTo>
                    <a:cubicBezTo>
                      <a:pt x="16934" y="614203"/>
                      <a:pt x="12172" y="632460"/>
                      <a:pt x="14553" y="661035"/>
                    </a:cubicBezTo>
                    <a:cubicBezTo>
                      <a:pt x="16934" y="689610"/>
                      <a:pt x="24872" y="727710"/>
                      <a:pt x="28841" y="761047"/>
                    </a:cubicBezTo>
                    <a:cubicBezTo>
                      <a:pt x="32810" y="794384"/>
                      <a:pt x="35985" y="828516"/>
                      <a:pt x="38366" y="861060"/>
                    </a:cubicBezTo>
                    <a:cubicBezTo>
                      <a:pt x="40747" y="893604"/>
                      <a:pt x="40747" y="925354"/>
                      <a:pt x="43128" y="956310"/>
                    </a:cubicBezTo>
                    <a:cubicBezTo>
                      <a:pt x="45509" y="987266"/>
                      <a:pt x="53447" y="1019016"/>
                      <a:pt x="52653" y="1046797"/>
                    </a:cubicBezTo>
                    <a:cubicBezTo>
                      <a:pt x="51859" y="1074578"/>
                      <a:pt x="35985" y="1101566"/>
                      <a:pt x="38366" y="1122997"/>
                    </a:cubicBezTo>
                    <a:cubicBezTo>
                      <a:pt x="40747" y="1144428"/>
                      <a:pt x="60591" y="1151573"/>
                      <a:pt x="66941" y="1175385"/>
                    </a:cubicBezTo>
                    <a:cubicBezTo>
                      <a:pt x="73291" y="1199197"/>
                      <a:pt x="80435" y="1230153"/>
                      <a:pt x="76466" y="1265872"/>
                    </a:cubicBezTo>
                    <a:cubicBezTo>
                      <a:pt x="72497" y="1301591"/>
                      <a:pt x="47890" y="1360328"/>
                      <a:pt x="43128" y="1389697"/>
                    </a:cubicBezTo>
                    <a:cubicBezTo>
                      <a:pt x="38366" y="1419066"/>
                      <a:pt x="50272" y="1417479"/>
                      <a:pt x="47891" y="1442085"/>
                    </a:cubicBezTo>
                    <a:cubicBezTo>
                      <a:pt x="45510" y="1466691"/>
                      <a:pt x="33603" y="1503998"/>
                      <a:pt x="28841" y="1537335"/>
                    </a:cubicBezTo>
                    <a:cubicBezTo>
                      <a:pt x="24079" y="1570672"/>
                      <a:pt x="17729" y="1601629"/>
                      <a:pt x="19316" y="1642110"/>
                    </a:cubicBezTo>
                    <a:cubicBezTo>
                      <a:pt x="20903" y="1682591"/>
                      <a:pt x="35191" y="1730216"/>
                      <a:pt x="38366" y="1780222"/>
                    </a:cubicBezTo>
                    <a:cubicBezTo>
                      <a:pt x="41541" y="1830228"/>
                      <a:pt x="35985" y="1898491"/>
                      <a:pt x="38366" y="1942147"/>
                    </a:cubicBezTo>
                    <a:cubicBezTo>
                      <a:pt x="40747" y="1985803"/>
                      <a:pt x="51859" y="2018348"/>
                      <a:pt x="52653" y="2042160"/>
                    </a:cubicBezTo>
                    <a:cubicBezTo>
                      <a:pt x="53447" y="2065972"/>
                      <a:pt x="39159" y="2060416"/>
                      <a:pt x="43128" y="2085022"/>
                    </a:cubicBezTo>
                    <a:cubicBezTo>
                      <a:pt x="47097" y="2109628"/>
                      <a:pt x="65353" y="2154078"/>
                      <a:pt x="76466" y="2189797"/>
                    </a:cubicBezTo>
                    <a:cubicBezTo>
                      <a:pt x="87578" y="2225516"/>
                      <a:pt x="94722" y="2274729"/>
                      <a:pt x="109803" y="2299335"/>
                    </a:cubicBezTo>
                    <a:cubicBezTo>
                      <a:pt x="124884" y="2323941"/>
                      <a:pt x="144728" y="2346166"/>
                      <a:pt x="166953" y="2337435"/>
                    </a:cubicBezTo>
                    <a:cubicBezTo>
                      <a:pt x="189178" y="2328704"/>
                      <a:pt x="220928" y="2279491"/>
                      <a:pt x="243153" y="2246947"/>
                    </a:cubicBezTo>
                    <a:cubicBezTo>
                      <a:pt x="265378" y="2214403"/>
                      <a:pt x="291572" y="2177891"/>
                      <a:pt x="300303" y="2142172"/>
                    </a:cubicBezTo>
                    <a:cubicBezTo>
                      <a:pt x="309034" y="2106453"/>
                      <a:pt x="292366" y="2082641"/>
                      <a:pt x="295541" y="2032635"/>
                    </a:cubicBezTo>
                    <a:cubicBezTo>
                      <a:pt x="298716" y="1982629"/>
                      <a:pt x="313797" y="1893729"/>
                      <a:pt x="319353" y="1842135"/>
                    </a:cubicBezTo>
                    <a:cubicBezTo>
                      <a:pt x="324909" y="1790541"/>
                      <a:pt x="327291" y="1762759"/>
                      <a:pt x="328878" y="1723072"/>
                    </a:cubicBezTo>
                    <a:cubicBezTo>
                      <a:pt x="330465" y="1683385"/>
                      <a:pt x="326497" y="1640522"/>
                      <a:pt x="328878" y="1604010"/>
                    </a:cubicBezTo>
                    <a:cubicBezTo>
                      <a:pt x="331259" y="1567498"/>
                      <a:pt x="337610" y="1525428"/>
                      <a:pt x="343166" y="1503997"/>
                    </a:cubicBezTo>
                    <a:cubicBezTo>
                      <a:pt x="348722" y="1482566"/>
                      <a:pt x="358247" y="1487328"/>
                      <a:pt x="362216" y="1475422"/>
                    </a:cubicBezTo>
                    <a:cubicBezTo>
                      <a:pt x="366185" y="1463516"/>
                      <a:pt x="363803" y="1442085"/>
                      <a:pt x="366978" y="1432560"/>
                    </a:cubicBezTo>
                    <a:cubicBezTo>
                      <a:pt x="370153" y="1423035"/>
                      <a:pt x="382060" y="1434147"/>
                      <a:pt x="381266" y="1418272"/>
                    </a:cubicBezTo>
                    <a:cubicBezTo>
                      <a:pt x="380472" y="1402397"/>
                      <a:pt x="360629" y="1367472"/>
                      <a:pt x="362216" y="1337310"/>
                    </a:cubicBezTo>
                    <a:cubicBezTo>
                      <a:pt x="363803" y="1307148"/>
                      <a:pt x="381266" y="1260316"/>
                      <a:pt x="390791" y="1237297"/>
                    </a:cubicBezTo>
                    <a:cubicBezTo>
                      <a:pt x="400316" y="1214278"/>
                      <a:pt x="414604" y="1230947"/>
                      <a:pt x="419366" y="1199197"/>
                    </a:cubicBezTo>
                    <a:cubicBezTo>
                      <a:pt x="424128" y="1167447"/>
                      <a:pt x="416191" y="1080928"/>
                      <a:pt x="419366" y="1046797"/>
                    </a:cubicBezTo>
                    <a:cubicBezTo>
                      <a:pt x="422541" y="1012666"/>
                      <a:pt x="434447" y="1019016"/>
                      <a:pt x="438416" y="994410"/>
                    </a:cubicBezTo>
                    <a:cubicBezTo>
                      <a:pt x="442385" y="969804"/>
                      <a:pt x="439209" y="927735"/>
                      <a:pt x="443178" y="899160"/>
                    </a:cubicBezTo>
                    <a:cubicBezTo>
                      <a:pt x="447147" y="870585"/>
                      <a:pt x="455878" y="842010"/>
                      <a:pt x="462228" y="822960"/>
                    </a:cubicBezTo>
                    <a:cubicBezTo>
                      <a:pt x="468578" y="803910"/>
                      <a:pt x="477309" y="769779"/>
                      <a:pt x="481278" y="784860"/>
                    </a:cubicBezTo>
                    <a:cubicBezTo>
                      <a:pt x="485247" y="799941"/>
                      <a:pt x="481279" y="872966"/>
                      <a:pt x="486041" y="913447"/>
                    </a:cubicBezTo>
                    <a:cubicBezTo>
                      <a:pt x="490803" y="953928"/>
                      <a:pt x="504297" y="992028"/>
                      <a:pt x="509853" y="1027747"/>
                    </a:cubicBezTo>
                    <a:cubicBezTo>
                      <a:pt x="515409" y="1063466"/>
                      <a:pt x="520965" y="1084898"/>
                      <a:pt x="519378" y="1127760"/>
                    </a:cubicBezTo>
                    <a:cubicBezTo>
                      <a:pt x="517791" y="1170622"/>
                      <a:pt x="500328" y="1252378"/>
                      <a:pt x="500328" y="1284922"/>
                    </a:cubicBezTo>
                    <a:cubicBezTo>
                      <a:pt x="500328" y="1317466"/>
                      <a:pt x="516997" y="1297622"/>
                      <a:pt x="519378" y="1323022"/>
                    </a:cubicBezTo>
                    <a:cubicBezTo>
                      <a:pt x="521759" y="1348422"/>
                      <a:pt x="516203" y="1407160"/>
                      <a:pt x="514616" y="1437322"/>
                    </a:cubicBezTo>
                    <a:cubicBezTo>
                      <a:pt x="513029" y="1467484"/>
                      <a:pt x="505884" y="1484153"/>
                      <a:pt x="509853" y="1503997"/>
                    </a:cubicBezTo>
                    <a:cubicBezTo>
                      <a:pt x="513822" y="1523841"/>
                      <a:pt x="536047" y="1534160"/>
                      <a:pt x="538428" y="1556385"/>
                    </a:cubicBezTo>
                    <a:cubicBezTo>
                      <a:pt x="540809" y="1578610"/>
                      <a:pt x="523347" y="1610360"/>
                      <a:pt x="524141" y="1637347"/>
                    </a:cubicBezTo>
                    <a:cubicBezTo>
                      <a:pt x="524935" y="1664334"/>
                      <a:pt x="543985" y="1691323"/>
                      <a:pt x="543191" y="1718310"/>
                    </a:cubicBezTo>
                    <a:cubicBezTo>
                      <a:pt x="542397" y="1745297"/>
                      <a:pt x="524140" y="1751647"/>
                      <a:pt x="519378" y="1799272"/>
                    </a:cubicBezTo>
                    <a:cubicBezTo>
                      <a:pt x="514616" y="1846897"/>
                      <a:pt x="520172" y="1942147"/>
                      <a:pt x="514616" y="2004060"/>
                    </a:cubicBezTo>
                    <a:cubicBezTo>
                      <a:pt x="509060" y="2065973"/>
                      <a:pt x="491597" y="2128678"/>
                      <a:pt x="486041" y="2170747"/>
                    </a:cubicBezTo>
                    <a:cubicBezTo>
                      <a:pt x="480485" y="2212816"/>
                      <a:pt x="476515" y="2226310"/>
                      <a:pt x="481278" y="2256472"/>
                    </a:cubicBezTo>
                    <a:cubicBezTo>
                      <a:pt x="486040" y="2286635"/>
                      <a:pt x="507472" y="2330291"/>
                      <a:pt x="514616" y="2351722"/>
                    </a:cubicBezTo>
                    <a:cubicBezTo>
                      <a:pt x="521760" y="2373153"/>
                      <a:pt x="532872" y="2364422"/>
                      <a:pt x="524141" y="2385060"/>
                    </a:cubicBezTo>
                    <a:cubicBezTo>
                      <a:pt x="515410" y="2405698"/>
                      <a:pt x="478103" y="2454116"/>
                      <a:pt x="462228" y="2475547"/>
                    </a:cubicBezTo>
                    <a:cubicBezTo>
                      <a:pt x="446353" y="2496978"/>
                      <a:pt x="429685" y="2497772"/>
                      <a:pt x="428891" y="2513647"/>
                    </a:cubicBezTo>
                    <a:cubicBezTo>
                      <a:pt x="428097" y="2529522"/>
                      <a:pt x="455878" y="2549366"/>
                      <a:pt x="457466" y="2570797"/>
                    </a:cubicBezTo>
                    <a:cubicBezTo>
                      <a:pt x="459054" y="2592228"/>
                      <a:pt x="430479" y="2628741"/>
                      <a:pt x="438416" y="2642235"/>
                    </a:cubicBezTo>
                    <a:cubicBezTo>
                      <a:pt x="446353" y="2655729"/>
                      <a:pt x="475722" y="2646204"/>
                      <a:pt x="505091" y="2651760"/>
                    </a:cubicBezTo>
                    <a:cubicBezTo>
                      <a:pt x="534460" y="2657316"/>
                      <a:pt x="583672" y="2668428"/>
                      <a:pt x="614628" y="2675572"/>
                    </a:cubicBezTo>
                    <a:cubicBezTo>
                      <a:pt x="645584" y="2682716"/>
                      <a:pt x="669397" y="2702559"/>
                      <a:pt x="690828" y="2694622"/>
                    </a:cubicBezTo>
                    <a:cubicBezTo>
                      <a:pt x="712259" y="2686685"/>
                      <a:pt x="732104" y="2654934"/>
                      <a:pt x="743216" y="2627947"/>
                    </a:cubicBezTo>
                    <a:cubicBezTo>
                      <a:pt x="754328" y="2600960"/>
                      <a:pt x="757503" y="2556509"/>
                      <a:pt x="757503" y="2532697"/>
                    </a:cubicBezTo>
                    <a:cubicBezTo>
                      <a:pt x="757503" y="2508885"/>
                      <a:pt x="745597" y="2500947"/>
                      <a:pt x="743216" y="2485072"/>
                    </a:cubicBezTo>
                    <a:cubicBezTo>
                      <a:pt x="740835" y="2469197"/>
                      <a:pt x="734485" y="2458878"/>
                      <a:pt x="743216" y="2437447"/>
                    </a:cubicBezTo>
                    <a:cubicBezTo>
                      <a:pt x="751947" y="2416016"/>
                      <a:pt x="784490" y="2392204"/>
                      <a:pt x="795603" y="2356485"/>
                    </a:cubicBezTo>
                    <a:cubicBezTo>
                      <a:pt x="806715" y="2320766"/>
                      <a:pt x="805922" y="2266791"/>
                      <a:pt x="809891" y="2223135"/>
                    </a:cubicBezTo>
                    <a:cubicBezTo>
                      <a:pt x="813860" y="2179479"/>
                      <a:pt x="814654" y="2146141"/>
                      <a:pt x="819416" y="2094547"/>
                    </a:cubicBezTo>
                    <a:cubicBezTo>
                      <a:pt x="824178" y="2042953"/>
                      <a:pt x="831322" y="1979453"/>
                      <a:pt x="838466" y="1913572"/>
                    </a:cubicBezTo>
                    <a:cubicBezTo>
                      <a:pt x="845610" y="1847691"/>
                      <a:pt x="859103" y="1750060"/>
                      <a:pt x="862278" y="1699260"/>
                    </a:cubicBezTo>
                    <a:cubicBezTo>
                      <a:pt x="865453" y="1648460"/>
                      <a:pt x="855929" y="1644491"/>
                      <a:pt x="857516" y="1608772"/>
                    </a:cubicBezTo>
                    <a:cubicBezTo>
                      <a:pt x="859103" y="1573053"/>
                      <a:pt x="865453" y="1557972"/>
                      <a:pt x="871803" y="1484947"/>
                    </a:cubicBezTo>
                    <a:cubicBezTo>
                      <a:pt x="878153" y="1411922"/>
                      <a:pt x="886885" y="1266665"/>
                      <a:pt x="895616" y="1170622"/>
                    </a:cubicBezTo>
                    <a:cubicBezTo>
                      <a:pt x="904347" y="1074579"/>
                      <a:pt x="921016" y="973773"/>
                      <a:pt x="924191" y="908685"/>
                    </a:cubicBezTo>
                    <a:cubicBezTo>
                      <a:pt x="927366" y="843598"/>
                      <a:pt x="910697" y="829309"/>
                      <a:pt x="914666" y="780097"/>
                    </a:cubicBezTo>
                    <a:cubicBezTo>
                      <a:pt x="918635" y="730885"/>
                      <a:pt x="936891" y="669766"/>
                      <a:pt x="948003" y="613410"/>
                    </a:cubicBezTo>
                    <a:cubicBezTo>
                      <a:pt x="959115" y="557054"/>
                      <a:pt x="975785" y="487998"/>
                      <a:pt x="981341" y="441960"/>
                    </a:cubicBezTo>
                    <a:cubicBezTo>
                      <a:pt x="986897" y="395923"/>
                      <a:pt x="981341" y="337185"/>
                      <a:pt x="981341" y="337185"/>
                    </a:cubicBezTo>
                    <a:cubicBezTo>
                      <a:pt x="981341" y="286385"/>
                      <a:pt x="995628" y="189547"/>
                      <a:pt x="981341" y="137160"/>
                    </a:cubicBezTo>
                    <a:cubicBezTo>
                      <a:pt x="967054" y="84773"/>
                      <a:pt x="937685" y="68897"/>
                      <a:pt x="905141" y="46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Freeform 15">
                <a:extLst>
                  <a:ext uri="{FF2B5EF4-FFF2-40B4-BE49-F238E27FC236}">
                    <a16:creationId xmlns:a16="http://schemas.microsoft.com/office/drawing/2014/main" id="{4D6979C6-2E50-4EBB-80A6-17D4812781A9}"/>
                  </a:ext>
                </a:extLst>
              </p:cNvPr>
              <p:cNvSpPr/>
              <p:nvPr/>
            </p:nvSpPr>
            <p:spPr>
              <a:xfrm>
                <a:off x="3327362" y="3615554"/>
                <a:ext cx="234997" cy="523698"/>
              </a:xfrm>
              <a:custGeom>
                <a:avLst/>
                <a:gdLst/>
                <a:ahLst/>
                <a:cxnLst/>
                <a:rect l="l" t="t" r="r" b="b"/>
                <a:pathLst>
                  <a:path w="221335" h="493253">
                    <a:moveTo>
                      <a:pt x="77834" y="328437"/>
                    </a:moveTo>
                    <a:cubicBezTo>
                      <a:pt x="65239" y="329495"/>
                      <a:pt x="52963" y="333729"/>
                      <a:pt x="50846" y="340502"/>
                    </a:cubicBezTo>
                    <a:cubicBezTo>
                      <a:pt x="46613" y="354049"/>
                      <a:pt x="50846" y="372675"/>
                      <a:pt x="50846" y="386222"/>
                    </a:cubicBezTo>
                    <a:cubicBezTo>
                      <a:pt x="50846" y="386222"/>
                      <a:pt x="44073" y="417549"/>
                      <a:pt x="50846" y="421782"/>
                    </a:cubicBezTo>
                    <a:cubicBezTo>
                      <a:pt x="57619" y="426015"/>
                      <a:pt x="82173" y="426015"/>
                      <a:pt x="91486" y="411622"/>
                    </a:cubicBezTo>
                    <a:cubicBezTo>
                      <a:pt x="100799" y="397229"/>
                      <a:pt x="113499" y="347275"/>
                      <a:pt x="106726" y="335422"/>
                    </a:cubicBezTo>
                    <a:cubicBezTo>
                      <a:pt x="103340" y="329496"/>
                      <a:pt x="90428" y="327379"/>
                      <a:pt x="77834" y="328437"/>
                    </a:cubicBezTo>
                    <a:close/>
                    <a:moveTo>
                      <a:pt x="121966" y="142"/>
                    </a:moveTo>
                    <a:cubicBezTo>
                      <a:pt x="139746" y="4375"/>
                      <a:pt x="172766" y="90735"/>
                      <a:pt x="188006" y="132222"/>
                    </a:cubicBezTo>
                    <a:cubicBezTo>
                      <a:pt x="203246" y="173709"/>
                      <a:pt x="208326" y="212655"/>
                      <a:pt x="213406" y="249062"/>
                    </a:cubicBezTo>
                    <a:cubicBezTo>
                      <a:pt x="218486" y="285469"/>
                      <a:pt x="225259" y="315102"/>
                      <a:pt x="218486" y="350662"/>
                    </a:cubicBezTo>
                    <a:cubicBezTo>
                      <a:pt x="211713" y="386222"/>
                      <a:pt x="186313" y="438715"/>
                      <a:pt x="172766" y="462422"/>
                    </a:cubicBezTo>
                    <a:cubicBezTo>
                      <a:pt x="159219" y="486129"/>
                      <a:pt x="154139" y="490362"/>
                      <a:pt x="137206" y="492902"/>
                    </a:cubicBezTo>
                    <a:cubicBezTo>
                      <a:pt x="120273" y="495442"/>
                      <a:pt x="88946" y="483589"/>
                      <a:pt x="71166" y="477662"/>
                    </a:cubicBezTo>
                    <a:cubicBezTo>
                      <a:pt x="53386" y="471735"/>
                      <a:pt x="39839" y="466655"/>
                      <a:pt x="30526" y="457342"/>
                    </a:cubicBezTo>
                    <a:cubicBezTo>
                      <a:pt x="21213" y="448029"/>
                      <a:pt x="20366" y="428555"/>
                      <a:pt x="15286" y="421782"/>
                    </a:cubicBezTo>
                    <a:cubicBezTo>
                      <a:pt x="10206" y="415009"/>
                      <a:pt x="-801" y="425169"/>
                      <a:pt x="46" y="416702"/>
                    </a:cubicBezTo>
                    <a:cubicBezTo>
                      <a:pt x="893" y="408235"/>
                      <a:pt x="16133" y="391302"/>
                      <a:pt x="20366" y="370982"/>
                    </a:cubicBezTo>
                    <a:cubicBezTo>
                      <a:pt x="24599" y="350662"/>
                      <a:pt x="22059" y="316795"/>
                      <a:pt x="25446" y="294782"/>
                    </a:cubicBezTo>
                    <a:cubicBezTo>
                      <a:pt x="28833" y="272769"/>
                      <a:pt x="29679" y="266842"/>
                      <a:pt x="40686" y="238902"/>
                    </a:cubicBezTo>
                    <a:cubicBezTo>
                      <a:pt x="51693" y="210962"/>
                      <a:pt x="77939" y="166935"/>
                      <a:pt x="91486" y="127142"/>
                    </a:cubicBezTo>
                    <a:cubicBezTo>
                      <a:pt x="105033" y="87349"/>
                      <a:pt x="104186" y="-4091"/>
                      <a:pt x="121966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Freeform 16">
                <a:extLst>
                  <a:ext uri="{FF2B5EF4-FFF2-40B4-BE49-F238E27FC236}">
                    <a16:creationId xmlns:a16="http://schemas.microsoft.com/office/drawing/2014/main" id="{8604D7F0-204D-4DFF-BA44-AF661D88A15C}"/>
                  </a:ext>
                </a:extLst>
              </p:cNvPr>
              <p:cNvSpPr/>
              <p:nvPr/>
            </p:nvSpPr>
            <p:spPr>
              <a:xfrm>
                <a:off x="2019926" y="587923"/>
                <a:ext cx="342321" cy="748475"/>
              </a:xfrm>
              <a:custGeom>
                <a:avLst/>
                <a:gdLst>
                  <a:gd name="connsiteX0" fmla="*/ 108599 w 342320"/>
                  <a:gd name="connsiteY0" fmla="*/ 748119 h 748473"/>
                  <a:gd name="connsiteX1" fmla="*/ 154319 w 342320"/>
                  <a:gd name="connsiteY1" fmla="*/ 529679 h 748473"/>
                  <a:gd name="connsiteX2" fmla="*/ 149239 w 342320"/>
                  <a:gd name="connsiteY2" fmla="*/ 443319 h 748473"/>
                  <a:gd name="connsiteX3" fmla="*/ 159399 w 342320"/>
                  <a:gd name="connsiteY3" fmla="*/ 377279 h 748473"/>
                  <a:gd name="connsiteX4" fmla="*/ 179719 w 342320"/>
                  <a:gd name="connsiteY4" fmla="*/ 341719 h 748473"/>
                  <a:gd name="connsiteX5" fmla="*/ 210199 w 342320"/>
                  <a:gd name="connsiteY5" fmla="*/ 301079 h 748473"/>
                  <a:gd name="connsiteX6" fmla="*/ 230519 w 342320"/>
                  <a:gd name="connsiteY6" fmla="*/ 295999 h 748473"/>
                  <a:gd name="connsiteX7" fmla="*/ 276239 w 342320"/>
                  <a:gd name="connsiteY7" fmla="*/ 255359 h 748473"/>
                  <a:gd name="connsiteX8" fmla="*/ 306719 w 342320"/>
                  <a:gd name="connsiteY8" fmla="*/ 219799 h 748473"/>
                  <a:gd name="connsiteX9" fmla="*/ 337199 w 342320"/>
                  <a:gd name="connsiteY9" fmla="*/ 148679 h 748473"/>
                  <a:gd name="connsiteX10" fmla="*/ 342279 w 342320"/>
                  <a:gd name="connsiteY10" fmla="*/ 87719 h 748473"/>
                  <a:gd name="connsiteX11" fmla="*/ 337199 w 342320"/>
                  <a:gd name="connsiteY11" fmla="*/ 67399 h 748473"/>
                  <a:gd name="connsiteX12" fmla="*/ 311799 w 342320"/>
                  <a:gd name="connsiteY12" fmla="*/ 52159 h 748473"/>
                  <a:gd name="connsiteX13" fmla="*/ 281319 w 342320"/>
                  <a:gd name="connsiteY13" fmla="*/ 21679 h 748473"/>
                  <a:gd name="connsiteX14" fmla="*/ 260999 w 342320"/>
                  <a:gd name="connsiteY14" fmla="*/ 16599 h 748473"/>
                  <a:gd name="connsiteX15" fmla="*/ 225439 w 342320"/>
                  <a:gd name="connsiteY15" fmla="*/ 16599 h 748473"/>
                  <a:gd name="connsiteX16" fmla="*/ 154319 w 342320"/>
                  <a:gd name="connsiteY16" fmla="*/ 6439 h 748473"/>
                  <a:gd name="connsiteX17" fmla="*/ 113679 w 342320"/>
                  <a:gd name="connsiteY17" fmla="*/ 1359 h 748473"/>
                  <a:gd name="connsiteX18" fmla="*/ 93359 w 342320"/>
                  <a:gd name="connsiteY18" fmla="*/ 31839 h 748473"/>
                  <a:gd name="connsiteX19" fmla="*/ 93359 w 342320"/>
                  <a:gd name="connsiteY19" fmla="*/ 67399 h 748473"/>
                  <a:gd name="connsiteX20" fmla="*/ 78119 w 342320"/>
                  <a:gd name="connsiteY20" fmla="*/ 123279 h 748473"/>
                  <a:gd name="connsiteX21" fmla="*/ 47639 w 342320"/>
                  <a:gd name="connsiteY21" fmla="*/ 168999 h 748473"/>
                  <a:gd name="connsiteX22" fmla="*/ 37479 w 342320"/>
                  <a:gd name="connsiteY22" fmla="*/ 265519 h 748473"/>
                  <a:gd name="connsiteX23" fmla="*/ 22239 w 342320"/>
                  <a:gd name="connsiteY23" fmla="*/ 321399 h 748473"/>
                  <a:gd name="connsiteX24" fmla="*/ 6999 w 342320"/>
                  <a:gd name="connsiteY24" fmla="*/ 397599 h 748473"/>
                  <a:gd name="connsiteX25" fmla="*/ 6999 w 342320"/>
                  <a:gd name="connsiteY25" fmla="*/ 473799 h 748473"/>
                  <a:gd name="connsiteX26" fmla="*/ 108599 w 342320"/>
                  <a:gd name="connsiteY26" fmla="*/ 748119 h 74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42320" h="748473">
                    <a:moveTo>
                      <a:pt x="108599" y="748119"/>
                    </a:moveTo>
                    <a:cubicBezTo>
                      <a:pt x="133152" y="757432"/>
                      <a:pt x="147546" y="580479"/>
                      <a:pt x="154319" y="529679"/>
                    </a:cubicBezTo>
                    <a:cubicBezTo>
                      <a:pt x="161092" y="478879"/>
                      <a:pt x="148392" y="468719"/>
                      <a:pt x="149239" y="443319"/>
                    </a:cubicBezTo>
                    <a:cubicBezTo>
                      <a:pt x="150086" y="417919"/>
                      <a:pt x="154319" y="394212"/>
                      <a:pt x="159399" y="377279"/>
                    </a:cubicBezTo>
                    <a:cubicBezTo>
                      <a:pt x="164479" y="360346"/>
                      <a:pt x="171252" y="354419"/>
                      <a:pt x="179719" y="341719"/>
                    </a:cubicBezTo>
                    <a:cubicBezTo>
                      <a:pt x="188186" y="329019"/>
                      <a:pt x="201732" y="308699"/>
                      <a:pt x="210199" y="301079"/>
                    </a:cubicBezTo>
                    <a:cubicBezTo>
                      <a:pt x="218666" y="293459"/>
                      <a:pt x="219512" y="303619"/>
                      <a:pt x="230519" y="295999"/>
                    </a:cubicBezTo>
                    <a:cubicBezTo>
                      <a:pt x="241526" y="288379"/>
                      <a:pt x="263539" y="268059"/>
                      <a:pt x="276239" y="255359"/>
                    </a:cubicBezTo>
                    <a:cubicBezTo>
                      <a:pt x="288939" y="242659"/>
                      <a:pt x="296559" y="237579"/>
                      <a:pt x="306719" y="219799"/>
                    </a:cubicBezTo>
                    <a:cubicBezTo>
                      <a:pt x="316879" y="202019"/>
                      <a:pt x="331272" y="170692"/>
                      <a:pt x="337199" y="148679"/>
                    </a:cubicBezTo>
                    <a:cubicBezTo>
                      <a:pt x="343126" y="126666"/>
                      <a:pt x="342279" y="101266"/>
                      <a:pt x="342279" y="87719"/>
                    </a:cubicBezTo>
                    <a:cubicBezTo>
                      <a:pt x="342279" y="74172"/>
                      <a:pt x="342279" y="73326"/>
                      <a:pt x="337199" y="67399"/>
                    </a:cubicBezTo>
                    <a:cubicBezTo>
                      <a:pt x="332119" y="61472"/>
                      <a:pt x="321112" y="59779"/>
                      <a:pt x="311799" y="52159"/>
                    </a:cubicBezTo>
                    <a:cubicBezTo>
                      <a:pt x="302486" y="44539"/>
                      <a:pt x="289786" y="27606"/>
                      <a:pt x="281319" y="21679"/>
                    </a:cubicBezTo>
                    <a:cubicBezTo>
                      <a:pt x="272852" y="15752"/>
                      <a:pt x="270312" y="17446"/>
                      <a:pt x="260999" y="16599"/>
                    </a:cubicBezTo>
                    <a:cubicBezTo>
                      <a:pt x="251686" y="15752"/>
                      <a:pt x="243219" y="18292"/>
                      <a:pt x="225439" y="16599"/>
                    </a:cubicBezTo>
                    <a:cubicBezTo>
                      <a:pt x="207659" y="14906"/>
                      <a:pt x="172946" y="8979"/>
                      <a:pt x="154319" y="6439"/>
                    </a:cubicBezTo>
                    <a:cubicBezTo>
                      <a:pt x="135692" y="3899"/>
                      <a:pt x="123839" y="-2874"/>
                      <a:pt x="113679" y="1359"/>
                    </a:cubicBezTo>
                    <a:cubicBezTo>
                      <a:pt x="103519" y="5592"/>
                      <a:pt x="96746" y="20832"/>
                      <a:pt x="93359" y="31839"/>
                    </a:cubicBezTo>
                    <a:cubicBezTo>
                      <a:pt x="89972" y="42846"/>
                      <a:pt x="95899" y="52159"/>
                      <a:pt x="93359" y="67399"/>
                    </a:cubicBezTo>
                    <a:cubicBezTo>
                      <a:pt x="90819" y="82639"/>
                      <a:pt x="85739" y="106346"/>
                      <a:pt x="78119" y="123279"/>
                    </a:cubicBezTo>
                    <a:cubicBezTo>
                      <a:pt x="70499" y="140212"/>
                      <a:pt x="54412" y="145292"/>
                      <a:pt x="47639" y="168999"/>
                    </a:cubicBezTo>
                    <a:cubicBezTo>
                      <a:pt x="40866" y="192706"/>
                      <a:pt x="41712" y="240119"/>
                      <a:pt x="37479" y="265519"/>
                    </a:cubicBezTo>
                    <a:cubicBezTo>
                      <a:pt x="33246" y="290919"/>
                      <a:pt x="27319" y="299386"/>
                      <a:pt x="22239" y="321399"/>
                    </a:cubicBezTo>
                    <a:cubicBezTo>
                      <a:pt x="17159" y="343412"/>
                      <a:pt x="9539" y="372199"/>
                      <a:pt x="6999" y="397599"/>
                    </a:cubicBezTo>
                    <a:cubicBezTo>
                      <a:pt x="4459" y="422999"/>
                      <a:pt x="-7394" y="414532"/>
                      <a:pt x="6999" y="473799"/>
                    </a:cubicBezTo>
                    <a:cubicBezTo>
                      <a:pt x="21392" y="533066"/>
                      <a:pt x="84046" y="738806"/>
                      <a:pt x="108599" y="748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Freeform 17">
                <a:extLst>
                  <a:ext uri="{FF2B5EF4-FFF2-40B4-BE49-F238E27FC236}">
                    <a16:creationId xmlns:a16="http://schemas.microsoft.com/office/drawing/2014/main" id="{24E1FD4E-9A3E-4475-BB70-B8E171327DF5}"/>
                  </a:ext>
                </a:extLst>
              </p:cNvPr>
              <p:cNvSpPr/>
              <p:nvPr/>
            </p:nvSpPr>
            <p:spPr>
              <a:xfrm>
                <a:off x="2643481" y="1349666"/>
                <a:ext cx="523168" cy="762971"/>
              </a:xfrm>
              <a:custGeom>
                <a:avLst/>
                <a:gdLst>
                  <a:gd name="connsiteX0" fmla="*/ 17663 w 523167"/>
                  <a:gd name="connsiteY0" fmla="*/ 221230 h 762969"/>
                  <a:gd name="connsiteX1" fmla="*/ 79 w 523167"/>
                  <a:gd name="connsiteY1" fmla="*/ 268123 h 762969"/>
                  <a:gd name="connsiteX2" fmla="*/ 11802 w 523167"/>
                  <a:gd name="connsiteY2" fmla="*/ 332600 h 762969"/>
                  <a:gd name="connsiteX3" fmla="*/ 26456 w 523167"/>
                  <a:gd name="connsiteY3" fmla="*/ 370700 h 762969"/>
                  <a:gd name="connsiteX4" fmla="*/ 58694 w 523167"/>
                  <a:gd name="connsiteY4" fmla="*/ 385353 h 762969"/>
                  <a:gd name="connsiteX5" fmla="*/ 67487 w 523167"/>
                  <a:gd name="connsiteY5" fmla="*/ 432246 h 762969"/>
                  <a:gd name="connsiteX6" fmla="*/ 85071 w 523167"/>
                  <a:gd name="connsiteY6" fmla="*/ 485000 h 762969"/>
                  <a:gd name="connsiteX7" fmla="*/ 108517 w 523167"/>
                  <a:gd name="connsiteY7" fmla="*/ 523100 h 762969"/>
                  <a:gd name="connsiteX8" fmla="*/ 102656 w 523167"/>
                  <a:gd name="connsiteY8" fmla="*/ 549476 h 762969"/>
                  <a:gd name="connsiteX9" fmla="*/ 140756 w 523167"/>
                  <a:gd name="connsiteY9" fmla="*/ 678430 h 762969"/>
                  <a:gd name="connsiteX10" fmla="*/ 249194 w 523167"/>
                  <a:gd name="connsiteY10" fmla="*/ 760492 h 762969"/>
                  <a:gd name="connsiteX11" fmla="*/ 351771 w 523167"/>
                  <a:gd name="connsiteY11" fmla="*/ 734115 h 762969"/>
                  <a:gd name="connsiteX12" fmla="*/ 404525 w 523167"/>
                  <a:gd name="connsiteY12" fmla="*/ 657915 h 762969"/>
                  <a:gd name="connsiteX13" fmla="*/ 392802 w 523167"/>
                  <a:gd name="connsiteY13" fmla="*/ 602230 h 762969"/>
                  <a:gd name="connsiteX14" fmla="*/ 389871 w 523167"/>
                  <a:gd name="connsiteY14" fmla="*/ 567061 h 762969"/>
                  <a:gd name="connsiteX15" fmla="*/ 404525 w 523167"/>
                  <a:gd name="connsiteY15" fmla="*/ 517238 h 762969"/>
                  <a:gd name="connsiteX16" fmla="*/ 433833 w 523167"/>
                  <a:gd name="connsiteY16" fmla="*/ 461553 h 762969"/>
                  <a:gd name="connsiteX17" fmla="*/ 454348 w 523167"/>
                  <a:gd name="connsiteY17" fmla="*/ 414661 h 762969"/>
                  <a:gd name="connsiteX18" fmla="*/ 460210 w 523167"/>
                  <a:gd name="connsiteY18" fmla="*/ 376561 h 762969"/>
                  <a:gd name="connsiteX19" fmla="*/ 480725 w 523167"/>
                  <a:gd name="connsiteY19" fmla="*/ 379492 h 762969"/>
                  <a:gd name="connsiteX20" fmla="*/ 501240 w 523167"/>
                  <a:gd name="connsiteY20" fmla="*/ 353115 h 762969"/>
                  <a:gd name="connsiteX21" fmla="*/ 521756 w 523167"/>
                  <a:gd name="connsiteY21" fmla="*/ 297430 h 762969"/>
                  <a:gd name="connsiteX22" fmla="*/ 518825 w 523167"/>
                  <a:gd name="connsiteY22" fmla="*/ 238815 h 762969"/>
                  <a:gd name="connsiteX23" fmla="*/ 498310 w 523167"/>
                  <a:gd name="connsiteY23" fmla="*/ 203646 h 762969"/>
                  <a:gd name="connsiteX24" fmla="*/ 489517 w 523167"/>
                  <a:gd name="connsiteY24" fmla="*/ 206576 h 762969"/>
                  <a:gd name="connsiteX25" fmla="*/ 445556 w 523167"/>
                  <a:gd name="connsiteY25" fmla="*/ 142100 h 762969"/>
                  <a:gd name="connsiteX26" fmla="*/ 445556 w 523167"/>
                  <a:gd name="connsiteY26" fmla="*/ 80553 h 762969"/>
                  <a:gd name="connsiteX27" fmla="*/ 369356 w 523167"/>
                  <a:gd name="connsiteY27" fmla="*/ 24869 h 762969"/>
                  <a:gd name="connsiteX28" fmla="*/ 211094 w 523167"/>
                  <a:gd name="connsiteY28" fmla="*/ 1423 h 762969"/>
                  <a:gd name="connsiteX29" fmla="*/ 82140 w 523167"/>
                  <a:gd name="connsiteY29" fmla="*/ 16076 h 762969"/>
                  <a:gd name="connsiteX30" fmla="*/ 41110 w 523167"/>
                  <a:gd name="connsiteY30" fmla="*/ 124515 h 762969"/>
                  <a:gd name="connsiteX31" fmla="*/ 17663 w 523167"/>
                  <a:gd name="connsiteY31" fmla="*/ 221230 h 76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23167" h="762969">
                    <a:moveTo>
                      <a:pt x="17663" y="221230"/>
                    </a:moveTo>
                    <a:cubicBezTo>
                      <a:pt x="10825" y="245165"/>
                      <a:pt x="1056" y="249561"/>
                      <a:pt x="79" y="268123"/>
                    </a:cubicBezTo>
                    <a:cubicBezTo>
                      <a:pt x="-898" y="286685"/>
                      <a:pt x="7406" y="315504"/>
                      <a:pt x="11802" y="332600"/>
                    </a:cubicBezTo>
                    <a:cubicBezTo>
                      <a:pt x="16198" y="349696"/>
                      <a:pt x="18641" y="361908"/>
                      <a:pt x="26456" y="370700"/>
                    </a:cubicBezTo>
                    <a:cubicBezTo>
                      <a:pt x="34271" y="379492"/>
                      <a:pt x="51856" y="375095"/>
                      <a:pt x="58694" y="385353"/>
                    </a:cubicBezTo>
                    <a:cubicBezTo>
                      <a:pt x="65533" y="395611"/>
                      <a:pt x="63091" y="415638"/>
                      <a:pt x="67487" y="432246"/>
                    </a:cubicBezTo>
                    <a:cubicBezTo>
                      <a:pt x="71883" y="448854"/>
                      <a:pt x="78233" y="469858"/>
                      <a:pt x="85071" y="485000"/>
                    </a:cubicBezTo>
                    <a:cubicBezTo>
                      <a:pt x="91909" y="500142"/>
                      <a:pt x="105586" y="512354"/>
                      <a:pt x="108517" y="523100"/>
                    </a:cubicBezTo>
                    <a:cubicBezTo>
                      <a:pt x="111448" y="533846"/>
                      <a:pt x="97283" y="523588"/>
                      <a:pt x="102656" y="549476"/>
                    </a:cubicBezTo>
                    <a:cubicBezTo>
                      <a:pt x="108029" y="575364"/>
                      <a:pt x="116333" y="643261"/>
                      <a:pt x="140756" y="678430"/>
                    </a:cubicBezTo>
                    <a:cubicBezTo>
                      <a:pt x="165179" y="713599"/>
                      <a:pt x="214025" y="751211"/>
                      <a:pt x="249194" y="760492"/>
                    </a:cubicBezTo>
                    <a:cubicBezTo>
                      <a:pt x="284363" y="769773"/>
                      <a:pt x="325882" y="751211"/>
                      <a:pt x="351771" y="734115"/>
                    </a:cubicBezTo>
                    <a:cubicBezTo>
                      <a:pt x="377660" y="717019"/>
                      <a:pt x="397687" y="679896"/>
                      <a:pt x="404525" y="657915"/>
                    </a:cubicBezTo>
                    <a:cubicBezTo>
                      <a:pt x="411364" y="635934"/>
                      <a:pt x="395244" y="617372"/>
                      <a:pt x="392802" y="602230"/>
                    </a:cubicBezTo>
                    <a:cubicBezTo>
                      <a:pt x="390360" y="587088"/>
                      <a:pt x="387917" y="581226"/>
                      <a:pt x="389871" y="567061"/>
                    </a:cubicBezTo>
                    <a:cubicBezTo>
                      <a:pt x="391825" y="552896"/>
                      <a:pt x="397198" y="534823"/>
                      <a:pt x="404525" y="517238"/>
                    </a:cubicBezTo>
                    <a:cubicBezTo>
                      <a:pt x="411852" y="499653"/>
                      <a:pt x="425529" y="478649"/>
                      <a:pt x="433833" y="461553"/>
                    </a:cubicBezTo>
                    <a:cubicBezTo>
                      <a:pt x="442137" y="444457"/>
                      <a:pt x="449952" y="428826"/>
                      <a:pt x="454348" y="414661"/>
                    </a:cubicBezTo>
                    <a:cubicBezTo>
                      <a:pt x="458744" y="400496"/>
                      <a:pt x="455814" y="382422"/>
                      <a:pt x="460210" y="376561"/>
                    </a:cubicBezTo>
                    <a:cubicBezTo>
                      <a:pt x="464606" y="370700"/>
                      <a:pt x="473887" y="383400"/>
                      <a:pt x="480725" y="379492"/>
                    </a:cubicBezTo>
                    <a:cubicBezTo>
                      <a:pt x="487563" y="375584"/>
                      <a:pt x="494401" y="366792"/>
                      <a:pt x="501240" y="353115"/>
                    </a:cubicBezTo>
                    <a:cubicBezTo>
                      <a:pt x="508079" y="339438"/>
                      <a:pt x="518825" y="316480"/>
                      <a:pt x="521756" y="297430"/>
                    </a:cubicBezTo>
                    <a:cubicBezTo>
                      <a:pt x="524687" y="278380"/>
                      <a:pt x="522733" y="254446"/>
                      <a:pt x="518825" y="238815"/>
                    </a:cubicBezTo>
                    <a:cubicBezTo>
                      <a:pt x="514917" y="223184"/>
                      <a:pt x="503195" y="209019"/>
                      <a:pt x="498310" y="203646"/>
                    </a:cubicBezTo>
                    <a:cubicBezTo>
                      <a:pt x="493425" y="198273"/>
                      <a:pt x="498309" y="216834"/>
                      <a:pt x="489517" y="206576"/>
                    </a:cubicBezTo>
                    <a:cubicBezTo>
                      <a:pt x="480725" y="196318"/>
                      <a:pt x="452883" y="163104"/>
                      <a:pt x="445556" y="142100"/>
                    </a:cubicBezTo>
                    <a:cubicBezTo>
                      <a:pt x="438229" y="121096"/>
                      <a:pt x="458256" y="100091"/>
                      <a:pt x="445556" y="80553"/>
                    </a:cubicBezTo>
                    <a:cubicBezTo>
                      <a:pt x="432856" y="61014"/>
                      <a:pt x="408433" y="38057"/>
                      <a:pt x="369356" y="24869"/>
                    </a:cubicBezTo>
                    <a:cubicBezTo>
                      <a:pt x="330279" y="11681"/>
                      <a:pt x="258963" y="2888"/>
                      <a:pt x="211094" y="1423"/>
                    </a:cubicBezTo>
                    <a:cubicBezTo>
                      <a:pt x="163225" y="-43"/>
                      <a:pt x="110471" y="-4439"/>
                      <a:pt x="82140" y="16076"/>
                    </a:cubicBezTo>
                    <a:cubicBezTo>
                      <a:pt x="53809" y="36591"/>
                      <a:pt x="51368" y="95207"/>
                      <a:pt x="41110" y="124515"/>
                    </a:cubicBezTo>
                    <a:cubicBezTo>
                      <a:pt x="30852" y="153823"/>
                      <a:pt x="24501" y="197295"/>
                      <a:pt x="17663" y="22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7" name="Freeform 18">
                <a:extLst>
                  <a:ext uri="{FF2B5EF4-FFF2-40B4-BE49-F238E27FC236}">
                    <a16:creationId xmlns:a16="http://schemas.microsoft.com/office/drawing/2014/main" id="{61E7CA13-92DD-4D05-81DF-C9114CEE9A32}"/>
                  </a:ext>
                </a:extLst>
              </p:cNvPr>
              <p:cNvSpPr/>
              <p:nvPr/>
            </p:nvSpPr>
            <p:spPr>
              <a:xfrm>
                <a:off x="2637401" y="1199206"/>
                <a:ext cx="516209" cy="478108"/>
              </a:xfrm>
              <a:custGeom>
                <a:avLst/>
                <a:gdLst>
                  <a:gd name="connsiteX0" fmla="*/ 50121 w 516208"/>
                  <a:gd name="connsiteY0" fmla="*/ 477197 h 478107"/>
                  <a:gd name="connsiteX1" fmla="*/ 26675 w 516208"/>
                  <a:gd name="connsiteY1" fmla="*/ 371689 h 478107"/>
                  <a:gd name="connsiteX2" fmla="*/ 12021 w 516208"/>
                  <a:gd name="connsiteY2" fmla="*/ 345312 h 478107"/>
                  <a:gd name="connsiteX3" fmla="*/ 298 w 516208"/>
                  <a:gd name="connsiteY3" fmla="*/ 313074 h 478107"/>
                  <a:gd name="connsiteX4" fmla="*/ 3229 w 516208"/>
                  <a:gd name="connsiteY4" fmla="*/ 277905 h 478107"/>
                  <a:gd name="connsiteX5" fmla="*/ 298 w 516208"/>
                  <a:gd name="connsiteY5" fmla="*/ 231012 h 478107"/>
                  <a:gd name="connsiteX6" fmla="*/ 6160 w 516208"/>
                  <a:gd name="connsiteY6" fmla="*/ 184120 h 478107"/>
                  <a:gd name="connsiteX7" fmla="*/ 23744 w 516208"/>
                  <a:gd name="connsiteY7" fmla="*/ 134297 h 478107"/>
                  <a:gd name="connsiteX8" fmla="*/ 64775 w 516208"/>
                  <a:gd name="connsiteY8" fmla="*/ 90335 h 478107"/>
                  <a:gd name="connsiteX9" fmla="*/ 102875 w 516208"/>
                  <a:gd name="connsiteY9" fmla="*/ 52235 h 478107"/>
                  <a:gd name="connsiteX10" fmla="*/ 179075 w 516208"/>
                  <a:gd name="connsiteY10" fmla="*/ 25859 h 478107"/>
                  <a:gd name="connsiteX11" fmla="*/ 214244 w 516208"/>
                  <a:gd name="connsiteY11" fmla="*/ 2412 h 478107"/>
                  <a:gd name="connsiteX12" fmla="*/ 281652 w 516208"/>
                  <a:gd name="connsiteY12" fmla="*/ 2412 h 478107"/>
                  <a:gd name="connsiteX13" fmla="*/ 357852 w 516208"/>
                  <a:gd name="connsiteY13" fmla="*/ 17066 h 478107"/>
                  <a:gd name="connsiteX14" fmla="*/ 401814 w 516208"/>
                  <a:gd name="connsiteY14" fmla="*/ 52235 h 478107"/>
                  <a:gd name="connsiteX15" fmla="*/ 454568 w 516208"/>
                  <a:gd name="connsiteY15" fmla="*/ 81543 h 478107"/>
                  <a:gd name="connsiteX16" fmla="*/ 498529 w 516208"/>
                  <a:gd name="connsiteY16" fmla="*/ 140159 h 478107"/>
                  <a:gd name="connsiteX17" fmla="*/ 507321 w 516208"/>
                  <a:gd name="connsiteY17" fmla="*/ 207566 h 478107"/>
                  <a:gd name="connsiteX18" fmla="*/ 516114 w 516208"/>
                  <a:gd name="connsiteY18" fmla="*/ 266182 h 478107"/>
                  <a:gd name="connsiteX19" fmla="*/ 501460 w 516208"/>
                  <a:gd name="connsiteY19" fmla="*/ 324797 h 478107"/>
                  <a:gd name="connsiteX20" fmla="*/ 495598 w 516208"/>
                  <a:gd name="connsiteY20" fmla="*/ 354105 h 478107"/>
                  <a:gd name="connsiteX21" fmla="*/ 489737 w 516208"/>
                  <a:gd name="connsiteY21" fmla="*/ 403928 h 478107"/>
                  <a:gd name="connsiteX22" fmla="*/ 475083 w 516208"/>
                  <a:gd name="connsiteY22" fmla="*/ 444959 h 478107"/>
                  <a:gd name="connsiteX23" fmla="*/ 457498 w 516208"/>
                  <a:gd name="connsiteY23" fmla="*/ 380482 h 478107"/>
                  <a:gd name="connsiteX24" fmla="*/ 448706 w 516208"/>
                  <a:gd name="connsiteY24" fmla="*/ 351174 h 478107"/>
                  <a:gd name="connsiteX25" fmla="*/ 422329 w 516208"/>
                  <a:gd name="connsiteY25" fmla="*/ 304282 h 478107"/>
                  <a:gd name="connsiteX26" fmla="*/ 419398 w 516208"/>
                  <a:gd name="connsiteY26" fmla="*/ 248597 h 478107"/>
                  <a:gd name="connsiteX27" fmla="*/ 381298 w 516208"/>
                  <a:gd name="connsiteY27" fmla="*/ 225151 h 478107"/>
                  <a:gd name="connsiteX28" fmla="*/ 357852 w 516208"/>
                  <a:gd name="connsiteY28" fmla="*/ 233943 h 478107"/>
                  <a:gd name="connsiteX29" fmla="*/ 322683 w 516208"/>
                  <a:gd name="connsiteY29" fmla="*/ 216359 h 478107"/>
                  <a:gd name="connsiteX30" fmla="*/ 278721 w 516208"/>
                  <a:gd name="connsiteY30" fmla="*/ 228082 h 478107"/>
                  <a:gd name="connsiteX31" fmla="*/ 249414 w 516208"/>
                  <a:gd name="connsiteY31" fmla="*/ 236874 h 478107"/>
                  <a:gd name="connsiteX32" fmla="*/ 199591 w 516208"/>
                  <a:gd name="connsiteY32" fmla="*/ 231012 h 478107"/>
                  <a:gd name="connsiteX33" fmla="*/ 143906 w 516208"/>
                  <a:gd name="connsiteY33" fmla="*/ 242735 h 478107"/>
                  <a:gd name="connsiteX34" fmla="*/ 111668 w 516208"/>
                  <a:gd name="connsiteY34" fmla="*/ 245666 h 478107"/>
                  <a:gd name="connsiteX35" fmla="*/ 94083 w 516208"/>
                  <a:gd name="connsiteY35" fmla="*/ 260320 h 478107"/>
                  <a:gd name="connsiteX36" fmla="*/ 88221 w 516208"/>
                  <a:gd name="connsiteY36" fmla="*/ 304282 h 478107"/>
                  <a:gd name="connsiteX37" fmla="*/ 67706 w 516208"/>
                  <a:gd name="connsiteY37" fmla="*/ 333589 h 478107"/>
                  <a:gd name="connsiteX38" fmla="*/ 67706 w 516208"/>
                  <a:gd name="connsiteY38" fmla="*/ 418582 h 478107"/>
                  <a:gd name="connsiteX39" fmla="*/ 50121 w 516208"/>
                  <a:gd name="connsiteY39" fmla="*/ 477197 h 47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16208" h="478107">
                    <a:moveTo>
                      <a:pt x="50121" y="477197"/>
                    </a:moveTo>
                    <a:cubicBezTo>
                      <a:pt x="43283" y="469382"/>
                      <a:pt x="33025" y="393670"/>
                      <a:pt x="26675" y="371689"/>
                    </a:cubicBezTo>
                    <a:cubicBezTo>
                      <a:pt x="20325" y="349708"/>
                      <a:pt x="16417" y="355081"/>
                      <a:pt x="12021" y="345312"/>
                    </a:cubicBezTo>
                    <a:cubicBezTo>
                      <a:pt x="7625" y="335543"/>
                      <a:pt x="1763" y="324308"/>
                      <a:pt x="298" y="313074"/>
                    </a:cubicBezTo>
                    <a:cubicBezTo>
                      <a:pt x="-1167" y="301840"/>
                      <a:pt x="3229" y="291582"/>
                      <a:pt x="3229" y="277905"/>
                    </a:cubicBezTo>
                    <a:cubicBezTo>
                      <a:pt x="3229" y="264228"/>
                      <a:pt x="-191" y="246643"/>
                      <a:pt x="298" y="231012"/>
                    </a:cubicBezTo>
                    <a:cubicBezTo>
                      <a:pt x="786" y="215381"/>
                      <a:pt x="2252" y="200239"/>
                      <a:pt x="6160" y="184120"/>
                    </a:cubicBezTo>
                    <a:cubicBezTo>
                      <a:pt x="10068" y="168001"/>
                      <a:pt x="13975" y="149928"/>
                      <a:pt x="23744" y="134297"/>
                    </a:cubicBezTo>
                    <a:cubicBezTo>
                      <a:pt x="33513" y="118666"/>
                      <a:pt x="51587" y="104012"/>
                      <a:pt x="64775" y="90335"/>
                    </a:cubicBezTo>
                    <a:cubicBezTo>
                      <a:pt x="77964" y="76658"/>
                      <a:pt x="83825" y="62981"/>
                      <a:pt x="102875" y="52235"/>
                    </a:cubicBezTo>
                    <a:cubicBezTo>
                      <a:pt x="121925" y="41489"/>
                      <a:pt x="160513" y="34163"/>
                      <a:pt x="179075" y="25859"/>
                    </a:cubicBezTo>
                    <a:cubicBezTo>
                      <a:pt x="197637" y="17555"/>
                      <a:pt x="197148" y="6320"/>
                      <a:pt x="214244" y="2412"/>
                    </a:cubicBezTo>
                    <a:cubicBezTo>
                      <a:pt x="231340" y="-1496"/>
                      <a:pt x="257717" y="-30"/>
                      <a:pt x="281652" y="2412"/>
                    </a:cubicBezTo>
                    <a:cubicBezTo>
                      <a:pt x="305587" y="4854"/>
                      <a:pt x="337825" y="8762"/>
                      <a:pt x="357852" y="17066"/>
                    </a:cubicBezTo>
                    <a:cubicBezTo>
                      <a:pt x="377879" y="25370"/>
                      <a:pt x="385695" y="41489"/>
                      <a:pt x="401814" y="52235"/>
                    </a:cubicBezTo>
                    <a:cubicBezTo>
                      <a:pt x="417933" y="62981"/>
                      <a:pt x="438449" y="66889"/>
                      <a:pt x="454568" y="81543"/>
                    </a:cubicBezTo>
                    <a:cubicBezTo>
                      <a:pt x="470687" y="96197"/>
                      <a:pt x="489737" y="119155"/>
                      <a:pt x="498529" y="140159"/>
                    </a:cubicBezTo>
                    <a:cubicBezTo>
                      <a:pt x="507321" y="161163"/>
                      <a:pt x="504390" y="186562"/>
                      <a:pt x="507321" y="207566"/>
                    </a:cubicBezTo>
                    <a:cubicBezTo>
                      <a:pt x="510252" y="228570"/>
                      <a:pt x="517091" y="246644"/>
                      <a:pt x="516114" y="266182"/>
                    </a:cubicBezTo>
                    <a:cubicBezTo>
                      <a:pt x="515137" y="285720"/>
                      <a:pt x="504879" y="310143"/>
                      <a:pt x="501460" y="324797"/>
                    </a:cubicBezTo>
                    <a:cubicBezTo>
                      <a:pt x="498041" y="339451"/>
                      <a:pt x="497552" y="340917"/>
                      <a:pt x="495598" y="354105"/>
                    </a:cubicBezTo>
                    <a:cubicBezTo>
                      <a:pt x="493644" y="367293"/>
                      <a:pt x="493156" y="388786"/>
                      <a:pt x="489737" y="403928"/>
                    </a:cubicBezTo>
                    <a:cubicBezTo>
                      <a:pt x="486318" y="419070"/>
                      <a:pt x="480456" y="448867"/>
                      <a:pt x="475083" y="444959"/>
                    </a:cubicBezTo>
                    <a:cubicBezTo>
                      <a:pt x="469710" y="441051"/>
                      <a:pt x="461894" y="396113"/>
                      <a:pt x="457498" y="380482"/>
                    </a:cubicBezTo>
                    <a:cubicBezTo>
                      <a:pt x="453102" y="364851"/>
                      <a:pt x="454567" y="363874"/>
                      <a:pt x="448706" y="351174"/>
                    </a:cubicBezTo>
                    <a:cubicBezTo>
                      <a:pt x="442845" y="338474"/>
                      <a:pt x="427214" y="321378"/>
                      <a:pt x="422329" y="304282"/>
                    </a:cubicBezTo>
                    <a:cubicBezTo>
                      <a:pt x="417444" y="287186"/>
                      <a:pt x="426236" y="261785"/>
                      <a:pt x="419398" y="248597"/>
                    </a:cubicBezTo>
                    <a:cubicBezTo>
                      <a:pt x="412560" y="235409"/>
                      <a:pt x="391556" y="227593"/>
                      <a:pt x="381298" y="225151"/>
                    </a:cubicBezTo>
                    <a:cubicBezTo>
                      <a:pt x="371040" y="222709"/>
                      <a:pt x="367621" y="235408"/>
                      <a:pt x="357852" y="233943"/>
                    </a:cubicBezTo>
                    <a:cubicBezTo>
                      <a:pt x="348083" y="232478"/>
                      <a:pt x="335871" y="217336"/>
                      <a:pt x="322683" y="216359"/>
                    </a:cubicBezTo>
                    <a:cubicBezTo>
                      <a:pt x="309495" y="215382"/>
                      <a:pt x="290933" y="224663"/>
                      <a:pt x="278721" y="228082"/>
                    </a:cubicBezTo>
                    <a:cubicBezTo>
                      <a:pt x="266509" y="231501"/>
                      <a:pt x="262602" y="236386"/>
                      <a:pt x="249414" y="236874"/>
                    </a:cubicBezTo>
                    <a:cubicBezTo>
                      <a:pt x="236226" y="237362"/>
                      <a:pt x="217176" y="230035"/>
                      <a:pt x="199591" y="231012"/>
                    </a:cubicBezTo>
                    <a:cubicBezTo>
                      <a:pt x="182006" y="231989"/>
                      <a:pt x="158560" y="240293"/>
                      <a:pt x="143906" y="242735"/>
                    </a:cubicBezTo>
                    <a:cubicBezTo>
                      <a:pt x="129252" y="245177"/>
                      <a:pt x="119972" y="242735"/>
                      <a:pt x="111668" y="245666"/>
                    </a:cubicBezTo>
                    <a:cubicBezTo>
                      <a:pt x="103364" y="248597"/>
                      <a:pt x="97991" y="250551"/>
                      <a:pt x="94083" y="260320"/>
                    </a:cubicBezTo>
                    <a:cubicBezTo>
                      <a:pt x="90175" y="270089"/>
                      <a:pt x="92617" y="292071"/>
                      <a:pt x="88221" y="304282"/>
                    </a:cubicBezTo>
                    <a:cubicBezTo>
                      <a:pt x="83825" y="316493"/>
                      <a:pt x="71125" y="314539"/>
                      <a:pt x="67706" y="333589"/>
                    </a:cubicBezTo>
                    <a:cubicBezTo>
                      <a:pt x="64287" y="352639"/>
                      <a:pt x="69171" y="396601"/>
                      <a:pt x="67706" y="418582"/>
                    </a:cubicBezTo>
                    <a:cubicBezTo>
                      <a:pt x="66241" y="440563"/>
                      <a:pt x="56959" y="485012"/>
                      <a:pt x="50121" y="477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8" name="Freeform 19">
                <a:extLst>
                  <a:ext uri="{FF2B5EF4-FFF2-40B4-BE49-F238E27FC236}">
                    <a16:creationId xmlns:a16="http://schemas.microsoft.com/office/drawing/2014/main" id="{0354F159-4215-41CB-B959-AE1F0F729DF3}"/>
                  </a:ext>
                </a:extLst>
              </p:cNvPr>
              <p:cNvSpPr/>
              <p:nvPr/>
            </p:nvSpPr>
            <p:spPr>
              <a:xfrm>
                <a:off x="2460687" y="1873257"/>
                <a:ext cx="902627" cy="1510986"/>
              </a:xfrm>
              <a:custGeom>
                <a:avLst/>
                <a:gdLst>
                  <a:gd name="connsiteX0" fmla="*/ 285568 w 902625"/>
                  <a:gd name="connsiteY0" fmla="*/ 1267 h 1510983"/>
                  <a:gd name="connsiteX1" fmla="*/ 294712 w 902625"/>
                  <a:gd name="connsiteY1" fmla="*/ 68323 h 1510983"/>
                  <a:gd name="connsiteX2" fmla="*/ 352624 w 902625"/>
                  <a:gd name="connsiteY2" fmla="*/ 117091 h 1510983"/>
                  <a:gd name="connsiteX3" fmla="*/ 410536 w 902625"/>
                  <a:gd name="connsiteY3" fmla="*/ 171955 h 1510983"/>
                  <a:gd name="connsiteX4" fmla="*/ 462352 w 902625"/>
                  <a:gd name="connsiteY4" fmla="*/ 184147 h 1510983"/>
                  <a:gd name="connsiteX5" fmla="*/ 529408 w 902625"/>
                  <a:gd name="connsiteY5" fmla="*/ 150619 h 1510983"/>
                  <a:gd name="connsiteX6" fmla="*/ 584272 w 902625"/>
                  <a:gd name="connsiteY6" fmla="*/ 104899 h 1510983"/>
                  <a:gd name="connsiteX7" fmla="*/ 593416 w 902625"/>
                  <a:gd name="connsiteY7" fmla="*/ 83563 h 1510983"/>
                  <a:gd name="connsiteX8" fmla="*/ 581224 w 902625"/>
                  <a:gd name="connsiteY8" fmla="*/ 65275 h 1510983"/>
                  <a:gd name="connsiteX9" fmla="*/ 608656 w 902625"/>
                  <a:gd name="connsiteY9" fmla="*/ 101851 h 1510983"/>
                  <a:gd name="connsiteX10" fmla="*/ 608656 w 902625"/>
                  <a:gd name="connsiteY10" fmla="*/ 138427 h 1510983"/>
                  <a:gd name="connsiteX11" fmla="*/ 605608 w 902625"/>
                  <a:gd name="connsiteY11" fmla="*/ 175003 h 1510983"/>
                  <a:gd name="connsiteX12" fmla="*/ 654376 w 902625"/>
                  <a:gd name="connsiteY12" fmla="*/ 217675 h 1510983"/>
                  <a:gd name="connsiteX13" fmla="*/ 761056 w 902625"/>
                  <a:gd name="connsiteY13" fmla="*/ 406651 h 1510983"/>
                  <a:gd name="connsiteX14" fmla="*/ 773248 w 902625"/>
                  <a:gd name="connsiteY14" fmla="*/ 836419 h 1510983"/>
                  <a:gd name="connsiteX15" fmla="*/ 861640 w 902625"/>
                  <a:gd name="connsiteY15" fmla="*/ 1214371 h 1510983"/>
                  <a:gd name="connsiteX16" fmla="*/ 901264 w 902625"/>
                  <a:gd name="connsiteY16" fmla="*/ 1397251 h 1510983"/>
                  <a:gd name="connsiteX17" fmla="*/ 815920 w 902625"/>
                  <a:gd name="connsiteY17" fmla="*/ 1427731 h 1510983"/>
                  <a:gd name="connsiteX18" fmla="*/ 742768 w 902625"/>
                  <a:gd name="connsiteY18" fmla="*/ 1436875 h 1510983"/>
                  <a:gd name="connsiteX19" fmla="*/ 681808 w 902625"/>
                  <a:gd name="connsiteY19" fmla="*/ 1433827 h 1510983"/>
                  <a:gd name="connsiteX20" fmla="*/ 559888 w 902625"/>
                  <a:gd name="connsiteY20" fmla="*/ 1461259 h 1510983"/>
                  <a:gd name="connsiteX21" fmla="*/ 434920 w 902625"/>
                  <a:gd name="connsiteY21" fmla="*/ 1491739 h 1510983"/>
                  <a:gd name="connsiteX22" fmla="*/ 355672 w 902625"/>
                  <a:gd name="connsiteY22" fmla="*/ 1506979 h 1510983"/>
                  <a:gd name="connsiteX23" fmla="*/ 230704 w 902625"/>
                  <a:gd name="connsiteY23" fmla="*/ 1510027 h 1510983"/>
                  <a:gd name="connsiteX24" fmla="*/ 133168 w 902625"/>
                  <a:gd name="connsiteY24" fmla="*/ 1506979 h 1510983"/>
                  <a:gd name="connsiteX25" fmla="*/ 14296 w 902625"/>
                  <a:gd name="connsiteY25" fmla="*/ 1470403 h 1510983"/>
                  <a:gd name="connsiteX26" fmla="*/ 5152 w 902625"/>
                  <a:gd name="connsiteY26" fmla="*/ 1196083 h 1510983"/>
                  <a:gd name="connsiteX27" fmla="*/ 41728 w 902625"/>
                  <a:gd name="connsiteY27" fmla="*/ 702307 h 1510983"/>
                  <a:gd name="connsiteX28" fmla="*/ 145360 w 902625"/>
                  <a:gd name="connsiteY28" fmla="*/ 226819 h 1510983"/>
                  <a:gd name="connsiteX29" fmla="*/ 245944 w 902625"/>
                  <a:gd name="connsiteY29" fmla="*/ 40891 h 1510983"/>
                  <a:gd name="connsiteX30" fmla="*/ 285568 w 902625"/>
                  <a:gd name="connsiteY30" fmla="*/ 1267 h 1510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625" h="1510983">
                    <a:moveTo>
                      <a:pt x="285568" y="1267"/>
                    </a:moveTo>
                    <a:cubicBezTo>
                      <a:pt x="293696" y="5839"/>
                      <a:pt x="283536" y="49019"/>
                      <a:pt x="294712" y="68323"/>
                    </a:cubicBezTo>
                    <a:cubicBezTo>
                      <a:pt x="305888" y="87627"/>
                      <a:pt x="333320" y="99819"/>
                      <a:pt x="352624" y="117091"/>
                    </a:cubicBezTo>
                    <a:cubicBezTo>
                      <a:pt x="371928" y="134363"/>
                      <a:pt x="392248" y="160779"/>
                      <a:pt x="410536" y="171955"/>
                    </a:cubicBezTo>
                    <a:cubicBezTo>
                      <a:pt x="428824" y="183131"/>
                      <a:pt x="442540" y="187703"/>
                      <a:pt x="462352" y="184147"/>
                    </a:cubicBezTo>
                    <a:cubicBezTo>
                      <a:pt x="482164" y="180591"/>
                      <a:pt x="509088" y="163827"/>
                      <a:pt x="529408" y="150619"/>
                    </a:cubicBezTo>
                    <a:cubicBezTo>
                      <a:pt x="549728" y="137411"/>
                      <a:pt x="573604" y="116075"/>
                      <a:pt x="584272" y="104899"/>
                    </a:cubicBezTo>
                    <a:cubicBezTo>
                      <a:pt x="594940" y="93723"/>
                      <a:pt x="593924" y="90167"/>
                      <a:pt x="593416" y="83563"/>
                    </a:cubicBezTo>
                    <a:cubicBezTo>
                      <a:pt x="592908" y="76959"/>
                      <a:pt x="578684" y="62227"/>
                      <a:pt x="581224" y="65275"/>
                    </a:cubicBezTo>
                    <a:cubicBezTo>
                      <a:pt x="583764" y="68323"/>
                      <a:pt x="604084" y="89659"/>
                      <a:pt x="608656" y="101851"/>
                    </a:cubicBezTo>
                    <a:cubicBezTo>
                      <a:pt x="613228" y="114043"/>
                      <a:pt x="609164" y="126235"/>
                      <a:pt x="608656" y="138427"/>
                    </a:cubicBezTo>
                    <a:cubicBezTo>
                      <a:pt x="608148" y="150619"/>
                      <a:pt x="597988" y="161795"/>
                      <a:pt x="605608" y="175003"/>
                    </a:cubicBezTo>
                    <a:cubicBezTo>
                      <a:pt x="613228" y="188211"/>
                      <a:pt x="628468" y="179067"/>
                      <a:pt x="654376" y="217675"/>
                    </a:cubicBezTo>
                    <a:cubicBezTo>
                      <a:pt x="680284" y="256283"/>
                      <a:pt x="741244" y="303527"/>
                      <a:pt x="761056" y="406651"/>
                    </a:cubicBezTo>
                    <a:cubicBezTo>
                      <a:pt x="780868" y="509775"/>
                      <a:pt x="756484" y="701799"/>
                      <a:pt x="773248" y="836419"/>
                    </a:cubicBezTo>
                    <a:cubicBezTo>
                      <a:pt x="790012" y="971039"/>
                      <a:pt x="840304" y="1120899"/>
                      <a:pt x="861640" y="1214371"/>
                    </a:cubicBezTo>
                    <a:cubicBezTo>
                      <a:pt x="882976" y="1307843"/>
                      <a:pt x="908884" y="1361691"/>
                      <a:pt x="901264" y="1397251"/>
                    </a:cubicBezTo>
                    <a:cubicBezTo>
                      <a:pt x="893644" y="1432811"/>
                      <a:pt x="842336" y="1421127"/>
                      <a:pt x="815920" y="1427731"/>
                    </a:cubicBezTo>
                    <a:cubicBezTo>
                      <a:pt x="789504" y="1434335"/>
                      <a:pt x="765120" y="1435859"/>
                      <a:pt x="742768" y="1436875"/>
                    </a:cubicBezTo>
                    <a:cubicBezTo>
                      <a:pt x="720416" y="1437891"/>
                      <a:pt x="712288" y="1429763"/>
                      <a:pt x="681808" y="1433827"/>
                    </a:cubicBezTo>
                    <a:cubicBezTo>
                      <a:pt x="651328" y="1437891"/>
                      <a:pt x="559888" y="1461259"/>
                      <a:pt x="559888" y="1461259"/>
                    </a:cubicBezTo>
                    <a:lnTo>
                      <a:pt x="434920" y="1491739"/>
                    </a:lnTo>
                    <a:cubicBezTo>
                      <a:pt x="400884" y="1499359"/>
                      <a:pt x="389708" y="1503931"/>
                      <a:pt x="355672" y="1506979"/>
                    </a:cubicBezTo>
                    <a:cubicBezTo>
                      <a:pt x="321636" y="1510027"/>
                      <a:pt x="267788" y="1510027"/>
                      <a:pt x="230704" y="1510027"/>
                    </a:cubicBezTo>
                    <a:cubicBezTo>
                      <a:pt x="193620" y="1510027"/>
                      <a:pt x="169236" y="1513583"/>
                      <a:pt x="133168" y="1506979"/>
                    </a:cubicBezTo>
                    <a:cubicBezTo>
                      <a:pt x="97100" y="1500375"/>
                      <a:pt x="35632" y="1522219"/>
                      <a:pt x="14296" y="1470403"/>
                    </a:cubicBezTo>
                    <a:cubicBezTo>
                      <a:pt x="-7040" y="1418587"/>
                      <a:pt x="580" y="1324099"/>
                      <a:pt x="5152" y="1196083"/>
                    </a:cubicBezTo>
                    <a:cubicBezTo>
                      <a:pt x="9724" y="1068067"/>
                      <a:pt x="18360" y="863851"/>
                      <a:pt x="41728" y="702307"/>
                    </a:cubicBezTo>
                    <a:cubicBezTo>
                      <a:pt x="65096" y="540763"/>
                      <a:pt x="111324" y="337055"/>
                      <a:pt x="145360" y="226819"/>
                    </a:cubicBezTo>
                    <a:cubicBezTo>
                      <a:pt x="179396" y="116583"/>
                      <a:pt x="222068" y="78483"/>
                      <a:pt x="245944" y="40891"/>
                    </a:cubicBezTo>
                    <a:cubicBezTo>
                      <a:pt x="269820" y="3299"/>
                      <a:pt x="277440" y="-3305"/>
                      <a:pt x="285568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9" name="Freeform 20">
                <a:extLst>
                  <a:ext uri="{FF2B5EF4-FFF2-40B4-BE49-F238E27FC236}">
                    <a16:creationId xmlns:a16="http://schemas.microsoft.com/office/drawing/2014/main" id="{07D385D8-422F-4F83-8D9F-0EAD0FE57FDE}"/>
                  </a:ext>
                </a:extLst>
              </p:cNvPr>
              <p:cNvSpPr/>
              <p:nvPr/>
            </p:nvSpPr>
            <p:spPr>
              <a:xfrm>
                <a:off x="2823405" y="2045102"/>
                <a:ext cx="372326" cy="1206938"/>
              </a:xfrm>
              <a:custGeom>
                <a:avLst/>
                <a:gdLst>
                  <a:gd name="connsiteX0" fmla="*/ 60010 w 372325"/>
                  <a:gd name="connsiteY0" fmla="*/ 111 h 1206936"/>
                  <a:gd name="connsiteX1" fmla="*/ 2098 w 372325"/>
                  <a:gd name="connsiteY1" fmla="*/ 42783 h 1206936"/>
                  <a:gd name="connsiteX2" fmla="*/ 14290 w 372325"/>
                  <a:gd name="connsiteY2" fmla="*/ 79359 h 1206936"/>
                  <a:gd name="connsiteX3" fmla="*/ 29530 w 372325"/>
                  <a:gd name="connsiteY3" fmla="*/ 97647 h 1206936"/>
                  <a:gd name="connsiteX4" fmla="*/ 44770 w 372325"/>
                  <a:gd name="connsiteY4" fmla="*/ 122031 h 1206936"/>
                  <a:gd name="connsiteX5" fmla="*/ 29530 w 372325"/>
                  <a:gd name="connsiteY5" fmla="*/ 170799 h 1206936"/>
                  <a:gd name="connsiteX6" fmla="*/ 32578 w 372325"/>
                  <a:gd name="connsiteY6" fmla="*/ 259191 h 1206936"/>
                  <a:gd name="connsiteX7" fmla="*/ 50866 w 372325"/>
                  <a:gd name="connsiteY7" fmla="*/ 393303 h 1206936"/>
                  <a:gd name="connsiteX8" fmla="*/ 133162 w 372325"/>
                  <a:gd name="connsiteY8" fmla="*/ 926703 h 1206936"/>
                  <a:gd name="connsiteX9" fmla="*/ 166690 w 372325"/>
                  <a:gd name="connsiteY9" fmla="*/ 1097391 h 1206936"/>
                  <a:gd name="connsiteX10" fmla="*/ 178882 w 372325"/>
                  <a:gd name="connsiteY10" fmla="*/ 1124823 h 1206936"/>
                  <a:gd name="connsiteX11" fmla="*/ 227650 w 372325"/>
                  <a:gd name="connsiteY11" fmla="*/ 1158351 h 1206936"/>
                  <a:gd name="connsiteX12" fmla="*/ 297754 w 372325"/>
                  <a:gd name="connsiteY12" fmla="*/ 1201023 h 1206936"/>
                  <a:gd name="connsiteX13" fmla="*/ 316042 w 372325"/>
                  <a:gd name="connsiteY13" fmla="*/ 1191879 h 1206936"/>
                  <a:gd name="connsiteX14" fmla="*/ 367858 w 372325"/>
                  <a:gd name="connsiteY14" fmla="*/ 1066911 h 1206936"/>
                  <a:gd name="connsiteX15" fmla="*/ 367858 w 372325"/>
                  <a:gd name="connsiteY15" fmla="*/ 1036431 h 1206936"/>
                  <a:gd name="connsiteX16" fmla="*/ 352618 w 372325"/>
                  <a:gd name="connsiteY16" fmla="*/ 990711 h 1206936"/>
                  <a:gd name="connsiteX17" fmla="*/ 306898 w 372325"/>
                  <a:gd name="connsiteY17" fmla="*/ 810879 h 1206936"/>
                  <a:gd name="connsiteX18" fmla="*/ 230698 w 372325"/>
                  <a:gd name="connsiteY18" fmla="*/ 457311 h 1206936"/>
                  <a:gd name="connsiteX19" fmla="*/ 188026 w 372325"/>
                  <a:gd name="connsiteY19" fmla="*/ 289671 h 1206936"/>
                  <a:gd name="connsiteX20" fmla="*/ 166690 w 372325"/>
                  <a:gd name="connsiteY20" fmla="*/ 210423 h 1206936"/>
                  <a:gd name="connsiteX21" fmla="*/ 142306 w 372325"/>
                  <a:gd name="connsiteY21" fmla="*/ 173847 h 1206936"/>
                  <a:gd name="connsiteX22" fmla="*/ 124018 w 372325"/>
                  <a:gd name="connsiteY22" fmla="*/ 131175 h 1206936"/>
                  <a:gd name="connsiteX23" fmla="*/ 117922 w 372325"/>
                  <a:gd name="connsiteY23" fmla="*/ 100695 h 1206936"/>
                  <a:gd name="connsiteX24" fmla="*/ 148402 w 372325"/>
                  <a:gd name="connsiteY24" fmla="*/ 82407 h 1206936"/>
                  <a:gd name="connsiteX25" fmla="*/ 154498 w 372325"/>
                  <a:gd name="connsiteY25" fmla="*/ 54975 h 1206936"/>
                  <a:gd name="connsiteX26" fmla="*/ 136210 w 372325"/>
                  <a:gd name="connsiteY26" fmla="*/ 30591 h 1206936"/>
                  <a:gd name="connsiteX27" fmla="*/ 60010 w 372325"/>
                  <a:gd name="connsiteY27" fmla="*/ 111 h 120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72325" h="1206936">
                    <a:moveTo>
                      <a:pt x="60010" y="111"/>
                    </a:moveTo>
                    <a:cubicBezTo>
                      <a:pt x="37658" y="2143"/>
                      <a:pt x="9718" y="29575"/>
                      <a:pt x="2098" y="42783"/>
                    </a:cubicBezTo>
                    <a:cubicBezTo>
                      <a:pt x="-5522" y="55991"/>
                      <a:pt x="9718" y="70215"/>
                      <a:pt x="14290" y="79359"/>
                    </a:cubicBezTo>
                    <a:cubicBezTo>
                      <a:pt x="18862" y="88503"/>
                      <a:pt x="24450" y="90535"/>
                      <a:pt x="29530" y="97647"/>
                    </a:cubicBezTo>
                    <a:cubicBezTo>
                      <a:pt x="34610" y="104759"/>
                      <a:pt x="44770" y="109839"/>
                      <a:pt x="44770" y="122031"/>
                    </a:cubicBezTo>
                    <a:cubicBezTo>
                      <a:pt x="44770" y="134223"/>
                      <a:pt x="31562" y="147939"/>
                      <a:pt x="29530" y="170799"/>
                    </a:cubicBezTo>
                    <a:cubicBezTo>
                      <a:pt x="27498" y="193659"/>
                      <a:pt x="29022" y="222107"/>
                      <a:pt x="32578" y="259191"/>
                    </a:cubicBezTo>
                    <a:cubicBezTo>
                      <a:pt x="36134" y="296275"/>
                      <a:pt x="34102" y="282051"/>
                      <a:pt x="50866" y="393303"/>
                    </a:cubicBezTo>
                    <a:cubicBezTo>
                      <a:pt x="67630" y="504555"/>
                      <a:pt x="113858" y="809355"/>
                      <a:pt x="133162" y="926703"/>
                    </a:cubicBezTo>
                    <a:cubicBezTo>
                      <a:pt x="152466" y="1044051"/>
                      <a:pt x="159070" y="1064371"/>
                      <a:pt x="166690" y="1097391"/>
                    </a:cubicBezTo>
                    <a:cubicBezTo>
                      <a:pt x="174310" y="1130411"/>
                      <a:pt x="168722" y="1114663"/>
                      <a:pt x="178882" y="1124823"/>
                    </a:cubicBezTo>
                    <a:cubicBezTo>
                      <a:pt x="189042" y="1134983"/>
                      <a:pt x="207838" y="1145651"/>
                      <a:pt x="227650" y="1158351"/>
                    </a:cubicBezTo>
                    <a:cubicBezTo>
                      <a:pt x="247462" y="1171051"/>
                      <a:pt x="283022" y="1195435"/>
                      <a:pt x="297754" y="1201023"/>
                    </a:cubicBezTo>
                    <a:cubicBezTo>
                      <a:pt x="312486" y="1206611"/>
                      <a:pt x="304358" y="1214231"/>
                      <a:pt x="316042" y="1191879"/>
                    </a:cubicBezTo>
                    <a:cubicBezTo>
                      <a:pt x="327726" y="1169527"/>
                      <a:pt x="359222" y="1092819"/>
                      <a:pt x="367858" y="1066911"/>
                    </a:cubicBezTo>
                    <a:cubicBezTo>
                      <a:pt x="376494" y="1041003"/>
                      <a:pt x="370398" y="1049131"/>
                      <a:pt x="367858" y="1036431"/>
                    </a:cubicBezTo>
                    <a:cubicBezTo>
                      <a:pt x="365318" y="1023731"/>
                      <a:pt x="362778" y="1028303"/>
                      <a:pt x="352618" y="990711"/>
                    </a:cubicBezTo>
                    <a:cubicBezTo>
                      <a:pt x="342458" y="953119"/>
                      <a:pt x="327218" y="899779"/>
                      <a:pt x="306898" y="810879"/>
                    </a:cubicBezTo>
                    <a:cubicBezTo>
                      <a:pt x="286578" y="721979"/>
                      <a:pt x="250510" y="544179"/>
                      <a:pt x="230698" y="457311"/>
                    </a:cubicBezTo>
                    <a:cubicBezTo>
                      <a:pt x="210886" y="370443"/>
                      <a:pt x="198694" y="330819"/>
                      <a:pt x="188026" y="289671"/>
                    </a:cubicBezTo>
                    <a:cubicBezTo>
                      <a:pt x="177358" y="248523"/>
                      <a:pt x="174310" y="229727"/>
                      <a:pt x="166690" y="210423"/>
                    </a:cubicBezTo>
                    <a:cubicBezTo>
                      <a:pt x="159070" y="191119"/>
                      <a:pt x="149418" y="187055"/>
                      <a:pt x="142306" y="173847"/>
                    </a:cubicBezTo>
                    <a:cubicBezTo>
                      <a:pt x="135194" y="160639"/>
                      <a:pt x="128082" y="143367"/>
                      <a:pt x="124018" y="131175"/>
                    </a:cubicBezTo>
                    <a:cubicBezTo>
                      <a:pt x="119954" y="118983"/>
                      <a:pt x="113858" y="108823"/>
                      <a:pt x="117922" y="100695"/>
                    </a:cubicBezTo>
                    <a:cubicBezTo>
                      <a:pt x="121986" y="92567"/>
                      <a:pt x="142306" y="90027"/>
                      <a:pt x="148402" y="82407"/>
                    </a:cubicBezTo>
                    <a:cubicBezTo>
                      <a:pt x="154498" y="74787"/>
                      <a:pt x="156530" y="63611"/>
                      <a:pt x="154498" y="54975"/>
                    </a:cubicBezTo>
                    <a:cubicBezTo>
                      <a:pt x="152466" y="46339"/>
                      <a:pt x="144846" y="36687"/>
                      <a:pt x="136210" y="30591"/>
                    </a:cubicBezTo>
                    <a:cubicBezTo>
                      <a:pt x="127574" y="24495"/>
                      <a:pt x="82362" y="-1921"/>
                      <a:pt x="60010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0" name="Freeform 21">
                <a:extLst>
                  <a:ext uri="{FF2B5EF4-FFF2-40B4-BE49-F238E27FC236}">
                    <a16:creationId xmlns:a16="http://schemas.microsoft.com/office/drawing/2014/main" id="{504C5A0C-FBF2-4C71-B987-B553A1465921}"/>
                  </a:ext>
                </a:extLst>
              </p:cNvPr>
              <p:cNvSpPr/>
              <p:nvPr/>
            </p:nvSpPr>
            <p:spPr>
              <a:xfrm>
                <a:off x="3067844" y="1975411"/>
                <a:ext cx="501696" cy="1929434"/>
              </a:xfrm>
              <a:custGeom>
                <a:avLst/>
                <a:gdLst>
                  <a:gd name="connsiteX0" fmla="*/ 217 w 501695"/>
                  <a:gd name="connsiteY0" fmla="*/ 1783 h 1929431"/>
                  <a:gd name="connsiteX1" fmla="*/ 44332 w 501695"/>
                  <a:gd name="connsiteY1" fmla="*/ 73973 h 1929431"/>
                  <a:gd name="connsiteX2" fmla="*/ 96469 w 501695"/>
                  <a:gd name="connsiteY2" fmla="*/ 122099 h 1929431"/>
                  <a:gd name="connsiteX3" fmla="*/ 196732 w 501695"/>
                  <a:gd name="connsiteY3" fmla="*/ 154183 h 1929431"/>
                  <a:gd name="connsiteX4" fmla="*/ 317048 w 501695"/>
                  <a:gd name="connsiteY4" fmla="*/ 238405 h 1929431"/>
                  <a:gd name="connsiteX5" fmla="*/ 353143 w 501695"/>
                  <a:gd name="connsiteY5" fmla="*/ 270489 h 1929431"/>
                  <a:gd name="connsiteX6" fmla="*/ 365175 w 501695"/>
                  <a:gd name="connsiteY6" fmla="*/ 358720 h 1929431"/>
                  <a:gd name="connsiteX7" fmla="*/ 369185 w 501695"/>
                  <a:gd name="connsiteY7" fmla="*/ 406847 h 1929431"/>
                  <a:gd name="connsiteX8" fmla="*/ 369185 w 501695"/>
                  <a:gd name="connsiteY8" fmla="*/ 454973 h 1929431"/>
                  <a:gd name="connsiteX9" fmla="*/ 381217 w 501695"/>
                  <a:gd name="connsiteY9" fmla="*/ 527162 h 1929431"/>
                  <a:gd name="connsiteX10" fmla="*/ 401269 w 501695"/>
                  <a:gd name="connsiteY10" fmla="*/ 579299 h 1929431"/>
                  <a:gd name="connsiteX11" fmla="*/ 397259 w 501695"/>
                  <a:gd name="connsiteY11" fmla="*/ 631436 h 1929431"/>
                  <a:gd name="connsiteX12" fmla="*/ 409290 w 501695"/>
                  <a:gd name="connsiteY12" fmla="*/ 707636 h 1929431"/>
                  <a:gd name="connsiteX13" fmla="*/ 433353 w 501695"/>
                  <a:gd name="connsiteY13" fmla="*/ 852015 h 1929431"/>
                  <a:gd name="connsiteX14" fmla="*/ 449396 w 501695"/>
                  <a:gd name="connsiteY14" fmla="*/ 1020457 h 1929431"/>
                  <a:gd name="connsiteX15" fmla="*/ 461427 w 501695"/>
                  <a:gd name="connsiteY15" fmla="*/ 1060562 h 1929431"/>
                  <a:gd name="connsiteX16" fmla="*/ 469448 w 501695"/>
                  <a:gd name="connsiteY16" fmla="*/ 1092647 h 1929431"/>
                  <a:gd name="connsiteX17" fmla="*/ 473459 w 501695"/>
                  <a:gd name="connsiteY17" fmla="*/ 1220983 h 1929431"/>
                  <a:gd name="connsiteX18" fmla="*/ 489501 w 501695"/>
                  <a:gd name="connsiteY18" fmla="*/ 1401457 h 1929431"/>
                  <a:gd name="connsiteX19" fmla="*/ 493511 w 501695"/>
                  <a:gd name="connsiteY19" fmla="*/ 1545836 h 1929431"/>
                  <a:gd name="connsiteX20" fmla="*/ 501532 w 501695"/>
                  <a:gd name="connsiteY20" fmla="*/ 1706257 h 1929431"/>
                  <a:gd name="connsiteX21" fmla="*/ 493511 w 501695"/>
                  <a:gd name="connsiteY21" fmla="*/ 1798499 h 1929431"/>
                  <a:gd name="connsiteX22" fmla="*/ 441375 w 501695"/>
                  <a:gd name="connsiteY22" fmla="*/ 1782457 h 1929431"/>
                  <a:gd name="connsiteX23" fmla="*/ 369185 w 501695"/>
                  <a:gd name="connsiteY23" fmla="*/ 1782457 h 1929431"/>
                  <a:gd name="connsiteX24" fmla="*/ 345122 w 501695"/>
                  <a:gd name="connsiteY24" fmla="*/ 1874699 h 1929431"/>
                  <a:gd name="connsiteX25" fmla="*/ 260901 w 501695"/>
                  <a:gd name="connsiteY25" fmla="*/ 1926836 h 1929431"/>
                  <a:gd name="connsiteX26" fmla="*/ 280953 w 501695"/>
                  <a:gd name="connsiteY26" fmla="*/ 1794489 h 1929431"/>
                  <a:gd name="connsiteX27" fmla="*/ 292985 w 501695"/>
                  <a:gd name="connsiteY27" fmla="*/ 1694226 h 1929431"/>
                  <a:gd name="connsiteX28" fmla="*/ 264911 w 501695"/>
                  <a:gd name="connsiteY28" fmla="*/ 1618026 h 1929431"/>
                  <a:gd name="connsiteX29" fmla="*/ 260901 w 501695"/>
                  <a:gd name="connsiteY29" fmla="*/ 1469636 h 1929431"/>
                  <a:gd name="connsiteX30" fmla="*/ 216785 w 501695"/>
                  <a:gd name="connsiteY30" fmla="*/ 1313226 h 1929431"/>
                  <a:gd name="connsiteX31" fmla="*/ 160638 w 501695"/>
                  <a:gd name="connsiteY31" fmla="*/ 1092647 h 1929431"/>
                  <a:gd name="connsiteX32" fmla="*/ 124543 w 501695"/>
                  <a:gd name="connsiteY32" fmla="*/ 952278 h 1929431"/>
                  <a:gd name="connsiteX33" fmla="*/ 112511 w 501695"/>
                  <a:gd name="connsiteY33" fmla="*/ 663520 h 1929431"/>
                  <a:gd name="connsiteX34" fmla="*/ 48343 w 501695"/>
                  <a:gd name="connsiteY34" fmla="*/ 334657 h 1929431"/>
                  <a:gd name="connsiteX35" fmla="*/ 28290 w 501695"/>
                  <a:gd name="connsiteY35" fmla="*/ 154183 h 1929431"/>
                  <a:gd name="connsiteX36" fmla="*/ 217 w 501695"/>
                  <a:gd name="connsiteY36" fmla="*/ 1783 h 192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1695" h="1929431">
                    <a:moveTo>
                      <a:pt x="217" y="1783"/>
                    </a:moveTo>
                    <a:cubicBezTo>
                      <a:pt x="2891" y="-11585"/>
                      <a:pt x="28290" y="53920"/>
                      <a:pt x="44332" y="73973"/>
                    </a:cubicBezTo>
                    <a:cubicBezTo>
                      <a:pt x="60374" y="94026"/>
                      <a:pt x="71069" y="108731"/>
                      <a:pt x="96469" y="122099"/>
                    </a:cubicBezTo>
                    <a:cubicBezTo>
                      <a:pt x="121869" y="135467"/>
                      <a:pt x="159969" y="134799"/>
                      <a:pt x="196732" y="154183"/>
                    </a:cubicBezTo>
                    <a:cubicBezTo>
                      <a:pt x="233495" y="173567"/>
                      <a:pt x="290980" y="219021"/>
                      <a:pt x="317048" y="238405"/>
                    </a:cubicBezTo>
                    <a:cubicBezTo>
                      <a:pt x="343116" y="257789"/>
                      <a:pt x="345122" y="250437"/>
                      <a:pt x="353143" y="270489"/>
                    </a:cubicBezTo>
                    <a:cubicBezTo>
                      <a:pt x="361164" y="290541"/>
                      <a:pt x="362501" y="335994"/>
                      <a:pt x="365175" y="358720"/>
                    </a:cubicBezTo>
                    <a:cubicBezTo>
                      <a:pt x="367849" y="381446"/>
                      <a:pt x="368517" y="390805"/>
                      <a:pt x="369185" y="406847"/>
                    </a:cubicBezTo>
                    <a:cubicBezTo>
                      <a:pt x="369853" y="422889"/>
                      <a:pt x="367180" y="434921"/>
                      <a:pt x="369185" y="454973"/>
                    </a:cubicBezTo>
                    <a:cubicBezTo>
                      <a:pt x="371190" y="475025"/>
                      <a:pt x="375870" y="506441"/>
                      <a:pt x="381217" y="527162"/>
                    </a:cubicBezTo>
                    <a:cubicBezTo>
                      <a:pt x="386564" y="547883"/>
                      <a:pt x="398595" y="561920"/>
                      <a:pt x="401269" y="579299"/>
                    </a:cubicBezTo>
                    <a:cubicBezTo>
                      <a:pt x="403943" y="596678"/>
                      <a:pt x="395922" y="610047"/>
                      <a:pt x="397259" y="631436"/>
                    </a:cubicBezTo>
                    <a:cubicBezTo>
                      <a:pt x="398596" y="652825"/>
                      <a:pt x="403274" y="670873"/>
                      <a:pt x="409290" y="707636"/>
                    </a:cubicBezTo>
                    <a:cubicBezTo>
                      <a:pt x="415306" y="744399"/>
                      <a:pt x="426669" y="799878"/>
                      <a:pt x="433353" y="852015"/>
                    </a:cubicBezTo>
                    <a:cubicBezTo>
                      <a:pt x="440037" y="904152"/>
                      <a:pt x="444717" y="985699"/>
                      <a:pt x="449396" y="1020457"/>
                    </a:cubicBezTo>
                    <a:cubicBezTo>
                      <a:pt x="454075" y="1055215"/>
                      <a:pt x="458085" y="1048530"/>
                      <a:pt x="461427" y="1060562"/>
                    </a:cubicBezTo>
                    <a:cubicBezTo>
                      <a:pt x="464769" y="1072594"/>
                      <a:pt x="467443" y="1065910"/>
                      <a:pt x="469448" y="1092647"/>
                    </a:cubicBezTo>
                    <a:cubicBezTo>
                      <a:pt x="471453" y="1119384"/>
                      <a:pt x="470117" y="1169515"/>
                      <a:pt x="473459" y="1220983"/>
                    </a:cubicBezTo>
                    <a:cubicBezTo>
                      <a:pt x="476801" y="1272451"/>
                      <a:pt x="486159" y="1347315"/>
                      <a:pt x="489501" y="1401457"/>
                    </a:cubicBezTo>
                    <a:cubicBezTo>
                      <a:pt x="492843" y="1455599"/>
                      <a:pt x="491506" y="1495036"/>
                      <a:pt x="493511" y="1545836"/>
                    </a:cubicBezTo>
                    <a:cubicBezTo>
                      <a:pt x="495516" y="1596636"/>
                      <a:pt x="501532" y="1664147"/>
                      <a:pt x="501532" y="1706257"/>
                    </a:cubicBezTo>
                    <a:cubicBezTo>
                      <a:pt x="501532" y="1748367"/>
                      <a:pt x="503537" y="1785799"/>
                      <a:pt x="493511" y="1798499"/>
                    </a:cubicBezTo>
                    <a:cubicBezTo>
                      <a:pt x="483485" y="1811199"/>
                      <a:pt x="462096" y="1785131"/>
                      <a:pt x="441375" y="1782457"/>
                    </a:cubicBezTo>
                    <a:cubicBezTo>
                      <a:pt x="420654" y="1779783"/>
                      <a:pt x="385227" y="1767083"/>
                      <a:pt x="369185" y="1782457"/>
                    </a:cubicBezTo>
                    <a:cubicBezTo>
                      <a:pt x="353143" y="1797831"/>
                      <a:pt x="363169" y="1850636"/>
                      <a:pt x="345122" y="1874699"/>
                    </a:cubicBezTo>
                    <a:cubicBezTo>
                      <a:pt x="327075" y="1898762"/>
                      <a:pt x="271596" y="1940204"/>
                      <a:pt x="260901" y="1926836"/>
                    </a:cubicBezTo>
                    <a:cubicBezTo>
                      <a:pt x="250206" y="1913468"/>
                      <a:pt x="275606" y="1833257"/>
                      <a:pt x="280953" y="1794489"/>
                    </a:cubicBezTo>
                    <a:cubicBezTo>
                      <a:pt x="286300" y="1755721"/>
                      <a:pt x="295659" y="1723636"/>
                      <a:pt x="292985" y="1694226"/>
                    </a:cubicBezTo>
                    <a:cubicBezTo>
                      <a:pt x="290311" y="1664816"/>
                      <a:pt x="270258" y="1655458"/>
                      <a:pt x="264911" y="1618026"/>
                    </a:cubicBezTo>
                    <a:cubicBezTo>
                      <a:pt x="259564" y="1580594"/>
                      <a:pt x="268922" y="1520436"/>
                      <a:pt x="260901" y="1469636"/>
                    </a:cubicBezTo>
                    <a:cubicBezTo>
                      <a:pt x="252880" y="1418836"/>
                      <a:pt x="233495" y="1376057"/>
                      <a:pt x="216785" y="1313226"/>
                    </a:cubicBezTo>
                    <a:cubicBezTo>
                      <a:pt x="200075" y="1250395"/>
                      <a:pt x="176012" y="1152805"/>
                      <a:pt x="160638" y="1092647"/>
                    </a:cubicBezTo>
                    <a:cubicBezTo>
                      <a:pt x="145264" y="1032489"/>
                      <a:pt x="132564" y="1023799"/>
                      <a:pt x="124543" y="952278"/>
                    </a:cubicBezTo>
                    <a:cubicBezTo>
                      <a:pt x="116522" y="880757"/>
                      <a:pt x="125211" y="766457"/>
                      <a:pt x="112511" y="663520"/>
                    </a:cubicBezTo>
                    <a:cubicBezTo>
                      <a:pt x="99811" y="560583"/>
                      <a:pt x="62380" y="419546"/>
                      <a:pt x="48343" y="334657"/>
                    </a:cubicBezTo>
                    <a:cubicBezTo>
                      <a:pt x="34306" y="249768"/>
                      <a:pt x="36311" y="208993"/>
                      <a:pt x="28290" y="154183"/>
                    </a:cubicBezTo>
                    <a:cubicBezTo>
                      <a:pt x="20269" y="99373"/>
                      <a:pt x="-2457" y="15151"/>
                      <a:pt x="217" y="17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1" name="Freeform 22">
                <a:extLst>
                  <a:ext uri="{FF2B5EF4-FFF2-40B4-BE49-F238E27FC236}">
                    <a16:creationId xmlns:a16="http://schemas.microsoft.com/office/drawing/2014/main" id="{FCD3C2EF-6DED-4E7B-AECB-206583C570BD}"/>
                  </a:ext>
                </a:extLst>
              </p:cNvPr>
              <p:cNvSpPr/>
              <p:nvPr/>
            </p:nvSpPr>
            <p:spPr>
              <a:xfrm>
                <a:off x="1962632" y="1061614"/>
                <a:ext cx="820809" cy="2475965"/>
              </a:xfrm>
              <a:custGeom>
                <a:avLst/>
                <a:gdLst>
                  <a:gd name="connsiteX0" fmla="*/ 46647 w 820807"/>
                  <a:gd name="connsiteY0" fmla="*/ 1178 h 2475960"/>
                  <a:gd name="connsiteX1" fmla="*/ 90762 w 820807"/>
                  <a:gd name="connsiteY1" fmla="*/ 117484 h 2475960"/>
                  <a:gd name="connsiteX2" fmla="*/ 154931 w 820807"/>
                  <a:gd name="connsiteY2" fmla="*/ 117484 h 2475960"/>
                  <a:gd name="connsiteX3" fmla="*/ 207068 w 820807"/>
                  <a:gd name="connsiteY3" fmla="*/ 93421 h 2475960"/>
                  <a:gd name="connsiteX4" fmla="*/ 239152 w 820807"/>
                  <a:gd name="connsiteY4" fmla="*/ 53315 h 2475960"/>
                  <a:gd name="connsiteX5" fmla="*/ 247173 w 820807"/>
                  <a:gd name="connsiteY5" fmla="*/ 41284 h 2475960"/>
                  <a:gd name="connsiteX6" fmla="*/ 239152 w 820807"/>
                  <a:gd name="connsiteY6" fmla="*/ 69357 h 2475960"/>
                  <a:gd name="connsiteX7" fmla="*/ 239152 w 820807"/>
                  <a:gd name="connsiteY7" fmla="*/ 149568 h 2475960"/>
                  <a:gd name="connsiteX8" fmla="*/ 247173 w 820807"/>
                  <a:gd name="connsiteY8" fmla="*/ 217747 h 2475960"/>
                  <a:gd name="connsiteX9" fmla="*/ 239152 w 820807"/>
                  <a:gd name="connsiteY9" fmla="*/ 326031 h 2475960"/>
                  <a:gd name="connsiteX10" fmla="*/ 251184 w 820807"/>
                  <a:gd name="connsiteY10" fmla="*/ 406242 h 2475960"/>
                  <a:gd name="connsiteX11" fmla="*/ 247173 w 820807"/>
                  <a:gd name="connsiteY11" fmla="*/ 494473 h 2475960"/>
                  <a:gd name="connsiteX12" fmla="*/ 315352 w 820807"/>
                  <a:gd name="connsiteY12" fmla="*/ 622810 h 2475960"/>
                  <a:gd name="connsiteX13" fmla="*/ 391552 w 820807"/>
                  <a:gd name="connsiteY13" fmla="*/ 735105 h 2475960"/>
                  <a:gd name="connsiteX14" fmla="*/ 431657 w 820807"/>
                  <a:gd name="connsiteY14" fmla="*/ 779221 h 2475960"/>
                  <a:gd name="connsiteX15" fmla="*/ 447699 w 820807"/>
                  <a:gd name="connsiteY15" fmla="*/ 743126 h 2475960"/>
                  <a:gd name="connsiteX16" fmla="*/ 491815 w 820807"/>
                  <a:gd name="connsiteY16" fmla="*/ 739115 h 2475960"/>
                  <a:gd name="connsiteX17" fmla="*/ 572026 w 820807"/>
                  <a:gd name="connsiteY17" fmla="*/ 763178 h 2475960"/>
                  <a:gd name="connsiteX18" fmla="*/ 640205 w 820807"/>
                  <a:gd name="connsiteY18" fmla="*/ 811305 h 2475960"/>
                  <a:gd name="connsiteX19" fmla="*/ 684320 w 820807"/>
                  <a:gd name="connsiteY19" fmla="*/ 839378 h 2475960"/>
                  <a:gd name="connsiteX20" fmla="*/ 728436 w 820807"/>
                  <a:gd name="connsiteY20" fmla="*/ 851410 h 2475960"/>
                  <a:gd name="connsiteX21" fmla="*/ 760520 w 820807"/>
                  <a:gd name="connsiteY21" fmla="*/ 827347 h 2475960"/>
                  <a:gd name="connsiteX22" fmla="*/ 780573 w 820807"/>
                  <a:gd name="connsiteY22" fmla="*/ 795263 h 2475960"/>
                  <a:gd name="connsiteX23" fmla="*/ 780573 w 820807"/>
                  <a:gd name="connsiteY23" fmla="*/ 871463 h 2475960"/>
                  <a:gd name="connsiteX24" fmla="*/ 804636 w 820807"/>
                  <a:gd name="connsiteY24" fmla="*/ 943652 h 2475960"/>
                  <a:gd name="connsiteX25" fmla="*/ 816668 w 820807"/>
                  <a:gd name="connsiteY25" fmla="*/ 999800 h 2475960"/>
                  <a:gd name="connsiteX26" fmla="*/ 820678 w 820807"/>
                  <a:gd name="connsiteY26" fmla="*/ 1051936 h 2475960"/>
                  <a:gd name="connsiteX27" fmla="*/ 812657 w 820807"/>
                  <a:gd name="connsiteY27" fmla="*/ 1140168 h 2475960"/>
                  <a:gd name="connsiteX28" fmla="*/ 792605 w 820807"/>
                  <a:gd name="connsiteY28" fmla="*/ 1264494 h 2475960"/>
                  <a:gd name="connsiteX29" fmla="*/ 728436 w 820807"/>
                  <a:gd name="connsiteY29" fmla="*/ 1384810 h 2475960"/>
                  <a:gd name="connsiteX30" fmla="*/ 668278 w 820807"/>
                  <a:gd name="connsiteY30" fmla="*/ 1521168 h 2475960"/>
                  <a:gd name="connsiteX31" fmla="*/ 628173 w 820807"/>
                  <a:gd name="connsiteY31" fmla="*/ 1621431 h 2475960"/>
                  <a:gd name="connsiteX32" fmla="*/ 588068 w 820807"/>
                  <a:gd name="connsiteY32" fmla="*/ 1833989 h 2475960"/>
                  <a:gd name="connsiteX33" fmla="*/ 576036 w 820807"/>
                  <a:gd name="connsiteY33" fmla="*/ 2042536 h 2475960"/>
                  <a:gd name="connsiteX34" fmla="*/ 572026 w 820807"/>
                  <a:gd name="connsiteY34" fmla="*/ 2303221 h 2475960"/>
                  <a:gd name="connsiteX35" fmla="*/ 539941 w 820807"/>
                  <a:gd name="connsiteY35" fmla="*/ 2443589 h 2475960"/>
                  <a:gd name="connsiteX36" fmla="*/ 515878 w 820807"/>
                  <a:gd name="connsiteY36" fmla="*/ 2475673 h 2475960"/>
                  <a:gd name="connsiteX37" fmla="*/ 443689 w 820807"/>
                  <a:gd name="connsiteY37" fmla="*/ 2455621 h 2475960"/>
                  <a:gd name="connsiteX38" fmla="*/ 415615 w 820807"/>
                  <a:gd name="connsiteY38" fmla="*/ 2395463 h 2475960"/>
                  <a:gd name="connsiteX39" fmla="*/ 395562 w 820807"/>
                  <a:gd name="connsiteY39" fmla="*/ 2231031 h 2475960"/>
                  <a:gd name="connsiteX40" fmla="*/ 383531 w 820807"/>
                  <a:gd name="connsiteY40" fmla="*/ 2046547 h 2475960"/>
                  <a:gd name="connsiteX41" fmla="*/ 379520 w 820807"/>
                  <a:gd name="connsiteY41" fmla="*/ 1918210 h 2475960"/>
                  <a:gd name="connsiteX42" fmla="*/ 383531 w 820807"/>
                  <a:gd name="connsiteY42" fmla="*/ 1886126 h 2475960"/>
                  <a:gd name="connsiteX43" fmla="*/ 367489 w 820807"/>
                  <a:gd name="connsiteY43" fmla="*/ 1878105 h 2475960"/>
                  <a:gd name="connsiteX44" fmla="*/ 383531 w 820807"/>
                  <a:gd name="connsiteY44" fmla="*/ 1805915 h 2475960"/>
                  <a:gd name="connsiteX45" fmla="*/ 395562 w 820807"/>
                  <a:gd name="connsiteY45" fmla="*/ 1725705 h 2475960"/>
                  <a:gd name="connsiteX46" fmla="*/ 399573 w 820807"/>
                  <a:gd name="connsiteY46" fmla="*/ 1613410 h 2475960"/>
                  <a:gd name="connsiteX47" fmla="*/ 395562 w 820807"/>
                  <a:gd name="connsiteY47" fmla="*/ 1517157 h 2475960"/>
                  <a:gd name="connsiteX48" fmla="*/ 383531 w 820807"/>
                  <a:gd name="connsiteY48" fmla="*/ 1364757 h 2475960"/>
                  <a:gd name="connsiteX49" fmla="*/ 351447 w 820807"/>
                  <a:gd name="connsiteY49" fmla="*/ 1280536 h 2475960"/>
                  <a:gd name="connsiteX50" fmla="*/ 327384 w 820807"/>
                  <a:gd name="connsiteY50" fmla="*/ 1152200 h 2475960"/>
                  <a:gd name="connsiteX51" fmla="*/ 291289 w 820807"/>
                  <a:gd name="connsiteY51" fmla="*/ 1084021 h 2475960"/>
                  <a:gd name="connsiteX52" fmla="*/ 183005 w 820807"/>
                  <a:gd name="connsiteY52" fmla="*/ 971726 h 2475960"/>
                  <a:gd name="connsiteX53" fmla="*/ 146910 w 820807"/>
                  <a:gd name="connsiteY53" fmla="*/ 887505 h 2475960"/>
                  <a:gd name="connsiteX54" fmla="*/ 74720 w 820807"/>
                  <a:gd name="connsiteY54" fmla="*/ 743126 h 2475960"/>
                  <a:gd name="connsiteX55" fmla="*/ 50657 w 820807"/>
                  <a:gd name="connsiteY55" fmla="*/ 695000 h 2475960"/>
                  <a:gd name="connsiteX56" fmla="*/ 30605 w 820807"/>
                  <a:gd name="connsiteY56" fmla="*/ 642863 h 2475960"/>
                  <a:gd name="connsiteX57" fmla="*/ 14562 w 820807"/>
                  <a:gd name="connsiteY57" fmla="*/ 486452 h 2475960"/>
                  <a:gd name="connsiteX58" fmla="*/ 6541 w 820807"/>
                  <a:gd name="connsiteY58" fmla="*/ 374157 h 2475960"/>
                  <a:gd name="connsiteX59" fmla="*/ 2531 w 820807"/>
                  <a:gd name="connsiteY59" fmla="*/ 261863 h 2475960"/>
                  <a:gd name="connsiteX60" fmla="*/ 2531 w 820807"/>
                  <a:gd name="connsiteY60" fmla="*/ 249831 h 2475960"/>
                  <a:gd name="connsiteX61" fmla="*/ 34615 w 820807"/>
                  <a:gd name="connsiteY61" fmla="*/ 129515 h 2475960"/>
                  <a:gd name="connsiteX62" fmla="*/ 46647 w 820807"/>
                  <a:gd name="connsiteY62" fmla="*/ 61336 h 2475960"/>
                  <a:gd name="connsiteX63" fmla="*/ 46647 w 820807"/>
                  <a:gd name="connsiteY63" fmla="*/ 1178 h 247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820807" h="2475960">
                    <a:moveTo>
                      <a:pt x="46647" y="1178"/>
                    </a:moveTo>
                    <a:cubicBezTo>
                      <a:pt x="53999" y="10536"/>
                      <a:pt x="72715" y="98100"/>
                      <a:pt x="90762" y="117484"/>
                    </a:cubicBezTo>
                    <a:cubicBezTo>
                      <a:pt x="108809" y="136868"/>
                      <a:pt x="135547" y="121494"/>
                      <a:pt x="154931" y="117484"/>
                    </a:cubicBezTo>
                    <a:cubicBezTo>
                      <a:pt x="174315" y="113474"/>
                      <a:pt x="193031" y="104116"/>
                      <a:pt x="207068" y="93421"/>
                    </a:cubicBezTo>
                    <a:cubicBezTo>
                      <a:pt x="221105" y="82726"/>
                      <a:pt x="232468" y="62004"/>
                      <a:pt x="239152" y="53315"/>
                    </a:cubicBezTo>
                    <a:cubicBezTo>
                      <a:pt x="245836" y="44626"/>
                      <a:pt x="247173" y="38610"/>
                      <a:pt x="247173" y="41284"/>
                    </a:cubicBezTo>
                    <a:cubicBezTo>
                      <a:pt x="247173" y="43958"/>
                      <a:pt x="240489" y="51310"/>
                      <a:pt x="239152" y="69357"/>
                    </a:cubicBezTo>
                    <a:cubicBezTo>
                      <a:pt x="237815" y="87404"/>
                      <a:pt x="237815" y="124837"/>
                      <a:pt x="239152" y="149568"/>
                    </a:cubicBezTo>
                    <a:cubicBezTo>
                      <a:pt x="240489" y="174299"/>
                      <a:pt x="247173" y="188337"/>
                      <a:pt x="247173" y="217747"/>
                    </a:cubicBezTo>
                    <a:cubicBezTo>
                      <a:pt x="247173" y="247157"/>
                      <a:pt x="238484" y="294615"/>
                      <a:pt x="239152" y="326031"/>
                    </a:cubicBezTo>
                    <a:cubicBezTo>
                      <a:pt x="239820" y="357447"/>
                      <a:pt x="249847" y="378168"/>
                      <a:pt x="251184" y="406242"/>
                    </a:cubicBezTo>
                    <a:cubicBezTo>
                      <a:pt x="252521" y="434316"/>
                      <a:pt x="236478" y="458378"/>
                      <a:pt x="247173" y="494473"/>
                    </a:cubicBezTo>
                    <a:cubicBezTo>
                      <a:pt x="257868" y="530568"/>
                      <a:pt x="291289" y="582705"/>
                      <a:pt x="315352" y="622810"/>
                    </a:cubicBezTo>
                    <a:cubicBezTo>
                      <a:pt x="339415" y="662915"/>
                      <a:pt x="372168" y="709037"/>
                      <a:pt x="391552" y="735105"/>
                    </a:cubicBezTo>
                    <a:cubicBezTo>
                      <a:pt x="410936" y="761173"/>
                      <a:pt x="422299" y="777884"/>
                      <a:pt x="431657" y="779221"/>
                    </a:cubicBezTo>
                    <a:cubicBezTo>
                      <a:pt x="441015" y="780558"/>
                      <a:pt x="437673" y="749810"/>
                      <a:pt x="447699" y="743126"/>
                    </a:cubicBezTo>
                    <a:cubicBezTo>
                      <a:pt x="457725" y="736442"/>
                      <a:pt x="471094" y="735773"/>
                      <a:pt x="491815" y="739115"/>
                    </a:cubicBezTo>
                    <a:cubicBezTo>
                      <a:pt x="512536" y="742457"/>
                      <a:pt x="547294" y="751146"/>
                      <a:pt x="572026" y="763178"/>
                    </a:cubicBezTo>
                    <a:cubicBezTo>
                      <a:pt x="596758" y="775210"/>
                      <a:pt x="621489" y="798605"/>
                      <a:pt x="640205" y="811305"/>
                    </a:cubicBezTo>
                    <a:cubicBezTo>
                      <a:pt x="658921" y="824005"/>
                      <a:pt x="669615" y="832694"/>
                      <a:pt x="684320" y="839378"/>
                    </a:cubicBezTo>
                    <a:cubicBezTo>
                      <a:pt x="699025" y="846062"/>
                      <a:pt x="715736" y="853415"/>
                      <a:pt x="728436" y="851410"/>
                    </a:cubicBezTo>
                    <a:cubicBezTo>
                      <a:pt x="741136" y="849405"/>
                      <a:pt x="751831" y="836705"/>
                      <a:pt x="760520" y="827347"/>
                    </a:cubicBezTo>
                    <a:cubicBezTo>
                      <a:pt x="769209" y="817989"/>
                      <a:pt x="777231" y="787910"/>
                      <a:pt x="780573" y="795263"/>
                    </a:cubicBezTo>
                    <a:cubicBezTo>
                      <a:pt x="783915" y="802616"/>
                      <a:pt x="776563" y="846732"/>
                      <a:pt x="780573" y="871463"/>
                    </a:cubicBezTo>
                    <a:cubicBezTo>
                      <a:pt x="784583" y="896194"/>
                      <a:pt x="798620" y="922263"/>
                      <a:pt x="804636" y="943652"/>
                    </a:cubicBezTo>
                    <a:cubicBezTo>
                      <a:pt x="810652" y="965042"/>
                      <a:pt x="813994" y="981753"/>
                      <a:pt x="816668" y="999800"/>
                    </a:cubicBezTo>
                    <a:cubicBezTo>
                      <a:pt x="819342" y="1017847"/>
                      <a:pt x="821346" y="1028541"/>
                      <a:pt x="820678" y="1051936"/>
                    </a:cubicBezTo>
                    <a:cubicBezTo>
                      <a:pt x="820010" y="1075331"/>
                      <a:pt x="817336" y="1104742"/>
                      <a:pt x="812657" y="1140168"/>
                    </a:cubicBezTo>
                    <a:cubicBezTo>
                      <a:pt x="807978" y="1175594"/>
                      <a:pt x="806642" y="1223720"/>
                      <a:pt x="792605" y="1264494"/>
                    </a:cubicBezTo>
                    <a:cubicBezTo>
                      <a:pt x="778568" y="1305268"/>
                      <a:pt x="749157" y="1342031"/>
                      <a:pt x="728436" y="1384810"/>
                    </a:cubicBezTo>
                    <a:cubicBezTo>
                      <a:pt x="707715" y="1427589"/>
                      <a:pt x="684989" y="1481731"/>
                      <a:pt x="668278" y="1521168"/>
                    </a:cubicBezTo>
                    <a:cubicBezTo>
                      <a:pt x="651568" y="1560605"/>
                      <a:pt x="641541" y="1569294"/>
                      <a:pt x="628173" y="1621431"/>
                    </a:cubicBezTo>
                    <a:cubicBezTo>
                      <a:pt x="614805" y="1673568"/>
                      <a:pt x="596758" y="1763805"/>
                      <a:pt x="588068" y="1833989"/>
                    </a:cubicBezTo>
                    <a:cubicBezTo>
                      <a:pt x="579379" y="1904173"/>
                      <a:pt x="578710" y="1964331"/>
                      <a:pt x="576036" y="2042536"/>
                    </a:cubicBezTo>
                    <a:cubicBezTo>
                      <a:pt x="573362" y="2120741"/>
                      <a:pt x="578042" y="2236379"/>
                      <a:pt x="572026" y="2303221"/>
                    </a:cubicBezTo>
                    <a:cubicBezTo>
                      <a:pt x="566010" y="2370063"/>
                      <a:pt x="549299" y="2414847"/>
                      <a:pt x="539941" y="2443589"/>
                    </a:cubicBezTo>
                    <a:cubicBezTo>
                      <a:pt x="530583" y="2472331"/>
                      <a:pt x="531920" y="2473668"/>
                      <a:pt x="515878" y="2475673"/>
                    </a:cubicBezTo>
                    <a:cubicBezTo>
                      <a:pt x="499836" y="2477678"/>
                      <a:pt x="460399" y="2468989"/>
                      <a:pt x="443689" y="2455621"/>
                    </a:cubicBezTo>
                    <a:cubicBezTo>
                      <a:pt x="426979" y="2442253"/>
                      <a:pt x="423636" y="2432895"/>
                      <a:pt x="415615" y="2395463"/>
                    </a:cubicBezTo>
                    <a:cubicBezTo>
                      <a:pt x="407594" y="2358031"/>
                      <a:pt x="400909" y="2289184"/>
                      <a:pt x="395562" y="2231031"/>
                    </a:cubicBezTo>
                    <a:cubicBezTo>
                      <a:pt x="390215" y="2172878"/>
                      <a:pt x="386205" y="2098684"/>
                      <a:pt x="383531" y="2046547"/>
                    </a:cubicBezTo>
                    <a:cubicBezTo>
                      <a:pt x="380857" y="1994410"/>
                      <a:pt x="379520" y="1944947"/>
                      <a:pt x="379520" y="1918210"/>
                    </a:cubicBezTo>
                    <a:cubicBezTo>
                      <a:pt x="379520" y="1891473"/>
                      <a:pt x="385536" y="1892810"/>
                      <a:pt x="383531" y="1886126"/>
                    </a:cubicBezTo>
                    <a:cubicBezTo>
                      <a:pt x="381526" y="1879442"/>
                      <a:pt x="367489" y="1891473"/>
                      <a:pt x="367489" y="1878105"/>
                    </a:cubicBezTo>
                    <a:cubicBezTo>
                      <a:pt x="367489" y="1864737"/>
                      <a:pt x="378852" y="1831315"/>
                      <a:pt x="383531" y="1805915"/>
                    </a:cubicBezTo>
                    <a:cubicBezTo>
                      <a:pt x="388210" y="1780515"/>
                      <a:pt x="392888" y="1757789"/>
                      <a:pt x="395562" y="1725705"/>
                    </a:cubicBezTo>
                    <a:cubicBezTo>
                      <a:pt x="398236" y="1693621"/>
                      <a:pt x="399573" y="1648168"/>
                      <a:pt x="399573" y="1613410"/>
                    </a:cubicBezTo>
                    <a:cubicBezTo>
                      <a:pt x="399573" y="1578652"/>
                      <a:pt x="398236" y="1558599"/>
                      <a:pt x="395562" y="1517157"/>
                    </a:cubicBezTo>
                    <a:cubicBezTo>
                      <a:pt x="392888" y="1475715"/>
                      <a:pt x="390884" y="1404194"/>
                      <a:pt x="383531" y="1364757"/>
                    </a:cubicBezTo>
                    <a:cubicBezTo>
                      <a:pt x="376179" y="1325320"/>
                      <a:pt x="360805" y="1315962"/>
                      <a:pt x="351447" y="1280536"/>
                    </a:cubicBezTo>
                    <a:cubicBezTo>
                      <a:pt x="342089" y="1245110"/>
                      <a:pt x="337410" y="1184953"/>
                      <a:pt x="327384" y="1152200"/>
                    </a:cubicBezTo>
                    <a:cubicBezTo>
                      <a:pt x="317358" y="1119447"/>
                      <a:pt x="315352" y="1114100"/>
                      <a:pt x="291289" y="1084021"/>
                    </a:cubicBezTo>
                    <a:cubicBezTo>
                      <a:pt x="267226" y="1053942"/>
                      <a:pt x="207068" y="1004479"/>
                      <a:pt x="183005" y="971726"/>
                    </a:cubicBezTo>
                    <a:cubicBezTo>
                      <a:pt x="158942" y="938973"/>
                      <a:pt x="164957" y="925605"/>
                      <a:pt x="146910" y="887505"/>
                    </a:cubicBezTo>
                    <a:cubicBezTo>
                      <a:pt x="128863" y="849405"/>
                      <a:pt x="74720" y="743126"/>
                      <a:pt x="74720" y="743126"/>
                    </a:cubicBezTo>
                    <a:cubicBezTo>
                      <a:pt x="58678" y="711042"/>
                      <a:pt x="58009" y="711710"/>
                      <a:pt x="50657" y="695000"/>
                    </a:cubicBezTo>
                    <a:cubicBezTo>
                      <a:pt x="43305" y="678290"/>
                      <a:pt x="36621" y="677621"/>
                      <a:pt x="30605" y="642863"/>
                    </a:cubicBezTo>
                    <a:cubicBezTo>
                      <a:pt x="24589" y="608105"/>
                      <a:pt x="18573" y="531236"/>
                      <a:pt x="14562" y="486452"/>
                    </a:cubicBezTo>
                    <a:cubicBezTo>
                      <a:pt x="10551" y="441668"/>
                      <a:pt x="8546" y="411588"/>
                      <a:pt x="6541" y="374157"/>
                    </a:cubicBezTo>
                    <a:cubicBezTo>
                      <a:pt x="4536" y="336726"/>
                      <a:pt x="3199" y="282584"/>
                      <a:pt x="2531" y="261863"/>
                    </a:cubicBezTo>
                    <a:cubicBezTo>
                      <a:pt x="1863" y="241142"/>
                      <a:pt x="-2816" y="271889"/>
                      <a:pt x="2531" y="249831"/>
                    </a:cubicBezTo>
                    <a:cubicBezTo>
                      <a:pt x="7878" y="227773"/>
                      <a:pt x="27262" y="160931"/>
                      <a:pt x="34615" y="129515"/>
                    </a:cubicBezTo>
                    <a:cubicBezTo>
                      <a:pt x="41968" y="98099"/>
                      <a:pt x="43973" y="82057"/>
                      <a:pt x="46647" y="61336"/>
                    </a:cubicBezTo>
                    <a:cubicBezTo>
                      <a:pt x="49321" y="40615"/>
                      <a:pt x="39295" y="-8180"/>
                      <a:pt x="46647" y="1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2" name="Freeform 23">
                <a:extLst>
                  <a:ext uri="{FF2B5EF4-FFF2-40B4-BE49-F238E27FC236}">
                    <a16:creationId xmlns:a16="http://schemas.microsoft.com/office/drawing/2014/main" id="{FE417B93-4A46-44A0-BFBF-20F49CB554D4}"/>
                  </a:ext>
                </a:extLst>
              </p:cNvPr>
              <p:cNvSpPr/>
              <p:nvPr/>
            </p:nvSpPr>
            <p:spPr>
              <a:xfrm>
                <a:off x="3369302" y="3701672"/>
                <a:ext cx="188144" cy="101390"/>
              </a:xfrm>
              <a:custGeom>
                <a:avLst/>
                <a:gdLst>
                  <a:gd name="connsiteX0" fmla="*/ 176546 w 188144"/>
                  <a:gd name="connsiteY0" fmla="*/ 11816 h 101390"/>
                  <a:gd name="connsiteX1" fmla="*/ 181626 w 188144"/>
                  <a:gd name="connsiteY1" fmla="*/ 98176 h 101390"/>
                  <a:gd name="connsiteX2" fmla="*/ 156226 w 188144"/>
                  <a:gd name="connsiteY2" fmla="*/ 82936 h 101390"/>
                  <a:gd name="connsiteX3" fmla="*/ 105426 w 188144"/>
                  <a:gd name="connsiteY3" fmla="*/ 82936 h 101390"/>
                  <a:gd name="connsiteX4" fmla="*/ 49546 w 188144"/>
                  <a:gd name="connsiteY4" fmla="*/ 88016 h 101390"/>
                  <a:gd name="connsiteX5" fmla="*/ 3826 w 188144"/>
                  <a:gd name="connsiteY5" fmla="*/ 98176 h 101390"/>
                  <a:gd name="connsiteX6" fmla="*/ 8906 w 188144"/>
                  <a:gd name="connsiteY6" fmla="*/ 52456 h 101390"/>
                  <a:gd name="connsiteX7" fmla="*/ 59706 w 188144"/>
                  <a:gd name="connsiteY7" fmla="*/ 6736 h 101390"/>
                  <a:gd name="connsiteX8" fmla="*/ 176546 w 188144"/>
                  <a:gd name="connsiteY8" fmla="*/ 11816 h 10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144" h="101390">
                    <a:moveTo>
                      <a:pt x="176546" y="11816"/>
                    </a:moveTo>
                    <a:cubicBezTo>
                      <a:pt x="196866" y="27056"/>
                      <a:pt x="185013" y="86323"/>
                      <a:pt x="181626" y="98176"/>
                    </a:cubicBezTo>
                    <a:cubicBezTo>
                      <a:pt x="178239" y="110029"/>
                      <a:pt x="168926" y="85476"/>
                      <a:pt x="156226" y="82936"/>
                    </a:cubicBezTo>
                    <a:cubicBezTo>
                      <a:pt x="143526" y="80396"/>
                      <a:pt x="123206" y="82089"/>
                      <a:pt x="105426" y="82936"/>
                    </a:cubicBezTo>
                    <a:cubicBezTo>
                      <a:pt x="87646" y="83783"/>
                      <a:pt x="66479" y="85476"/>
                      <a:pt x="49546" y="88016"/>
                    </a:cubicBezTo>
                    <a:cubicBezTo>
                      <a:pt x="32613" y="90556"/>
                      <a:pt x="10599" y="104103"/>
                      <a:pt x="3826" y="98176"/>
                    </a:cubicBezTo>
                    <a:cubicBezTo>
                      <a:pt x="-2947" y="92249"/>
                      <a:pt x="-407" y="67696"/>
                      <a:pt x="8906" y="52456"/>
                    </a:cubicBezTo>
                    <a:cubicBezTo>
                      <a:pt x="18219" y="37216"/>
                      <a:pt x="39386" y="16049"/>
                      <a:pt x="59706" y="6736"/>
                    </a:cubicBezTo>
                    <a:cubicBezTo>
                      <a:pt x="80026" y="-2577"/>
                      <a:pt x="156226" y="-3424"/>
                      <a:pt x="176546" y="11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" name="Freeform 24">
                <a:extLst>
                  <a:ext uri="{FF2B5EF4-FFF2-40B4-BE49-F238E27FC236}">
                    <a16:creationId xmlns:a16="http://schemas.microsoft.com/office/drawing/2014/main" id="{9E6C0810-4C42-4BEE-AC22-4AE7D97F67A9}"/>
                  </a:ext>
                </a:extLst>
              </p:cNvPr>
              <p:cNvSpPr/>
              <p:nvPr/>
            </p:nvSpPr>
            <p:spPr>
              <a:xfrm>
                <a:off x="2013206" y="1026478"/>
                <a:ext cx="200477" cy="252446"/>
              </a:xfrm>
              <a:custGeom>
                <a:avLst/>
                <a:gdLst>
                  <a:gd name="connsiteX0" fmla="*/ 196595 w 198015"/>
                  <a:gd name="connsiteY0" fmla="*/ 136842 h 252445"/>
                  <a:gd name="connsiteX1" fmla="*/ 176275 w 198015"/>
                  <a:gd name="connsiteY1" fmla="*/ 86042 h 252445"/>
                  <a:gd name="connsiteX2" fmla="*/ 181355 w 198015"/>
                  <a:gd name="connsiteY2" fmla="*/ 40322 h 252445"/>
                  <a:gd name="connsiteX3" fmla="*/ 155955 w 198015"/>
                  <a:gd name="connsiteY3" fmla="*/ 9842 h 252445"/>
                  <a:gd name="connsiteX4" fmla="*/ 155955 w 198015"/>
                  <a:gd name="connsiteY4" fmla="*/ 50482 h 252445"/>
                  <a:gd name="connsiteX5" fmla="*/ 110235 w 198015"/>
                  <a:gd name="connsiteY5" fmla="*/ 65722 h 252445"/>
                  <a:gd name="connsiteX6" fmla="*/ 64515 w 198015"/>
                  <a:gd name="connsiteY6" fmla="*/ 65722 h 252445"/>
                  <a:gd name="connsiteX7" fmla="*/ 23875 w 198015"/>
                  <a:gd name="connsiteY7" fmla="*/ 20002 h 252445"/>
                  <a:gd name="connsiteX8" fmla="*/ 3555 w 198015"/>
                  <a:gd name="connsiteY8" fmla="*/ 4762 h 252445"/>
                  <a:gd name="connsiteX9" fmla="*/ 3555 w 198015"/>
                  <a:gd name="connsiteY9" fmla="*/ 101282 h 252445"/>
                  <a:gd name="connsiteX10" fmla="*/ 39115 w 198015"/>
                  <a:gd name="connsiteY10" fmla="*/ 243522 h 252445"/>
                  <a:gd name="connsiteX11" fmla="*/ 130555 w 198015"/>
                  <a:gd name="connsiteY11" fmla="*/ 228282 h 252445"/>
                  <a:gd name="connsiteX12" fmla="*/ 196595 w 198015"/>
                  <a:gd name="connsiteY12" fmla="*/ 136842 h 252445"/>
                  <a:gd name="connsiteX0" fmla="*/ 196595 w 200477"/>
                  <a:gd name="connsiteY0" fmla="*/ 136842 h 252445"/>
                  <a:gd name="connsiteX1" fmla="*/ 191515 w 200477"/>
                  <a:gd name="connsiteY1" fmla="*/ 80962 h 252445"/>
                  <a:gd name="connsiteX2" fmla="*/ 181355 w 200477"/>
                  <a:gd name="connsiteY2" fmla="*/ 40322 h 252445"/>
                  <a:gd name="connsiteX3" fmla="*/ 155955 w 200477"/>
                  <a:gd name="connsiteY3" fmla="*/ 9842 h 252445"/>
                  <a:gd name="connsiteX4" fmla="*/ 155955 w 200477"/>
                  <a:gd name="connsiteY4" fmla="*/ 50482 h 252445"/>
                  <a:gd name="connsiteX5" fmla="*/ 110235 w 200477"/>
                  <a:gd name="connsiteY5" fmla="*/ 65722 h 252445"/>
                  <a:gd name="connsiteX6" fmla="*/ 64515 w 200477"/>
                  <a:gd name="connsiteY6" fmla="*/ 65722 h 252445"/>
                  <a:gd name="connsiteX7" fmla="*/ 23875 w 200477"/>
                  <a:gd name="connsiteY7" fmla="*/ 20002 h 252445"/>
                  <a:gd name="connsiteX8" fmla="*/ 3555 w 200477"/>
                  <a:gd name="connsiteY8" fmla="*/ 4762 h 252445"/>
                  <a:gd name="connsiteX9" fmla="*/ 3555 w 200477"/>
                  <a:gd name="connsiteY9" fmla="*/ 101282 h 252445"/>
                  <a:gd name="connsiteX10" fmla="*/ 39115 w 200477"/>
                  <a:gd name="connsiteY10" fmla="*/ 243522 h 252445"/>
                  <a:gd name="connsiteX11" fmla="*/ 130555 w 200477"/>
                  <a:gd name="connsiteY11" fmla="*/ 228282 h 252445"/>
                  <a:gd name="connsiteX12" fmla="*/ 196595 w 200477"/>
                  <a:gd name="connsiteY12" fmla="*/ 136842 h 2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477" h="252445">
                    <a:moveTo>
                      <a:pt x="196595" y="136842"/>
                    </a:moveTo>
                    <a:cubicBezTo>
                      <a:pt x="206755" y="112289"/>
                      <a:pt x="194055" y="97049"/>
                      <a:pt x="191515" y="80962"/>
                    </a:cubicBezTo>
                    <a:cubicBezTo>
                      <a:pt x="188975" y="64875"/>
                      <a:pt x="187282" y="52175"/>
                      <a:pt x="181355" y="40322"/>
                    </a:cubicBezTo>
                    <a:cubicBezTo>
                      <a:pt x="175428" y="28469"/>
                      <a:pt x="160188" y="8149"/>
                      <a:pt x="155955" y="9842"/>
                    </a:cubicBezTo>
                    <a:cubicBezTo>
                      <a:pt x="151722" y="11535"/>
                      <a:pt x="163575" y="41169"/>
                      <a:pt x="155955" y="50482"/>
                    </a:cubicBezTo>
                    <a:cubicBezTo>
                      <a:pt x="148335" y="59795"/>
                      <a:pt x="125475" y="63182"/>
                      <a:pt x="110235" y="65722"/>
                    </a:cubicBezTo>
                    <a:cubicBezTo>
                      <a:pt x="94995" y="68262"/>
                      <a:pt x="78908" y="73342"/>
                      <a:pt x="64515" y="65722"/>
                    </a:cubicBezTo>
                    <a:cubicBezTo>
                      <a:pt x="50122" y="58102"/>
                      <a:pt x="34035" y="30162"/>
                      <a:pt x="23875" y="20002"/>
                    </a:cubicBezTo>
                    <a:cubicBezTo>
                      <a:pt x="13715" y="9842"/>
                      <a:pt x="6942" y="-8785"/>
                      <a:pt x="3555" y="4762"/>
                    </a:cubicBezTo>
                    <a:cubicBezTo>
                      <a:pt x="168" y="18309"/>
                      <a:pt x="-2372" y="61489"/>
                      <a:pt x="3555" y="101282"/>
                    </a:cubicBezTo>
                    <a:cubicBezTo>
                      <a:pt x="9482" y="141075"/>
                      <a:pt x="17948" y="222355"/>
                      <a:pt x="39115" y="243522"/>
                    </a:cubicBezTo>
                    <a:cubicBezTo>
                      <a:pt x="60282" y="264689"/>
                      <a:pt x="106848" y="243522"/>
                      <a:pt x="130555" y="228282"/>
                    </a:cubicBezTo>
                    <a:cubicBezTo>
                      <a:pt x="154262" y="213042"/>
                      <a:pt x="186435" y="161395"/>
                      <a:pt x="196595" y="136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7C0324D2-CE49-418C-8353-13E9768E4CCE}"/>
                </a:ext>
              </a:extLst>
            </p:cNvPr>
            <p:cNvSpPr/>
            <p:nvPr/>
          </p:nvSpPr>
          <p:spPr>
            <a:xfrm>
              <a:off x="3847080" y="1362265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solidFill>
              <a:schemeClr val="accent6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accent6"/>
                </a:solidFill>
              </a:endParaRPr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0AA962A6-FFA1-4637-AFE9-59CBB22E30BE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653" y="1309123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2AF47E17-5DA0-4047-94DA-9D8D4EFDFC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29866" y="1389705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4B1F5878-9F45-435B-B0B1-0FC7B1A1477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98388" y="1352808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494F2F8F-4269-4DBB-8D9F-432622C05C17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28184" y="1429128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FCFB15DD-0280-4EEB-9E47-270D7A1A80BB}"/>
                </a:ext>
              </a:extLst>
            </p:cNvPr>
            <p:cNvSpPr/>
            <p:nvPr/>
          </p:nvSpPr>
          <p:spPr>
            <a:xfrm>
              <a:off x="7092280" y="1435354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sp>
        <p:nvSpPr>
          <p:cNvPr id="24" name="Isosceles Triangle 15">
            <a:extLst>
              <a:ext uri="{FF2B5EF4-FFF2-40B4-BE49-F238E27FC236}">
                <a16:creationId xmlns:a16="http://schemas.microsoft.com/office/drawing/2014/main" id="{9E2D7176-EF4D-40C3-B4B3-B6C4E73A33E6}"/>
              </a:ext>
            </a:extLst>
          </p:cNvPr>
          <p:cNvSpPr/>
          <p:nvPr/>
        </p:nvSpPr>
        <p:spPr>
          <a:xfrm rot="10800000">
            <a:off x="1308905" y="2239340"/>
            <a:ext cx="9593722" cy="2956647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31B28C14-B9B2-4FDA-84C3-5C9E52B0282C}"/>
              </a:ext>
            </a:extLst>
          </p:cNvPr>
          <p:cNvGrpSpPr/>
          <p:nvPr/>
        </p:nvGrpSpPr>
        <p:grpSpPr>
          <a:xfrm>
            <a:off x="4774516" y="5285115"/>
            <a:ext cx="2640552" cy="871879"/>
            <a:chOff x="-475010" y="1114178"/>
            <a:chExt cx="4241713" cy="87187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40F05E7-A494-4328-B5B1-9871DCBC5F8A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6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46708FA-2C1F-476D-A387-85BDFEA56A13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7C1448F-3DF2-46CF-803C-D581F9D5EA11}"/>
              </a:ext>
            </a:extLst>
          </p:cNvPr>
          <p:cNvGrpSpPr/>
          <p:nvPr/>
        </p:nvGrpSpPr>
        <p:grpSpPr>
          <a:xfrm>
            <a:off x="870972" y="4362273"/>
            <a:ext cx="2640552" cy="1056545"/>
            <a:chOff x="-475010" y="1114178"/>
            <a:chExt cx="4241713" cy="105654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AC67D93-9842-4FAB-BCCA-64324D30A96A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8FCB680-3730-4AD9-91A8-FAAC1EC17B9C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093D076-8C4A-4F06-AE04-419119CBDC43}"/>
              </a:ext>
            </a:extLst>
          </p:cNvPr>
          <p:cNvGrpSpPr/>
          <p:nvPr/>
        </p:nvGrpSpPr>
        <p:grpSpPr>
          <a:xfrm>
            <a:off x="8590089" y="4362273"/>
            <a:ext cx="2702143" cy="1056545"/>
            <a:chOff x="-475010" y="1114178"/>
            <a:chExt cx="4241713" cy="105654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8ABBAE5-8DAC-4787-BE17-0397DA25A070}"/>
                </a:ext>
              </a:extLst>
            </p:cNvPr>
            <p:cNvSpPr txBox="1"/>
            <p:nvPr/>
          </p:nvSpPr>
          <p:spPr>
            <a:xfrm>
              <a:off x="-475010" y="1114178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42A9705-2E4F-43C4-967B-B0F56FA0FA48}"/>
                </a:ext>
              </a:extLst>
            </p:cNvPr>
            <p:cNvSpPr txBox="1"/>
            <p:nvPr/>
          </p:nvSpPr>
          <p:spPr>
            <a:xfrm>
              <a:off x="-475010" y="1339726"/>
              <a:ext cx="42262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549813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92653CE-17DE-49FD-9BE2-515BB359B30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7F93332-C332-4E2F-9704-0878B6D5860F}"/>
              </a:ext>
            </a:extLst>
          </p:cNvPr>
          <p:cNvSpPr/>
          <p:nvPr/>
        </p:nvSpPr>
        <p:spPr>
          <a:xfrm>
            <a:off x="6356031" y="431494"/>
            <a:ext cx="5375189" cy="5995012"/>
          </a:xfrm>
          <a:prstGeom prst="roundRect">
            <a:avLst>
              <a:gd name="adj" fmla="val 4790"/>
            </a:avLst>
          </a:pr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0B50913-F5E1-4F9D-8F3E-328E8318B6F6}"/>
              </a:ext>
            </a:extLst>
          </p:cNvPr>
          <p:cNvSpPr txBox="1"/>
          <p:nvPr/>
        </p:nvSpPr>
        <p:spPr>
          <a:xfrm>
            <a:off x="6581614" y="5036752"/>
            <a:ext cx="4751360" cy="861774"/>
          </a:xfrm>
          <a:prstGeom prst="rect">
            <a:avLst/>
          </a:prstGeom>
          <a:noFill/>
        </p:spPr>
        <p:txBody>
          <a:bodyPr wrap="square" lIns="72000" tIns="0" rIns="36000" bIns="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We Create</a:t>
            </a:r>
          </a:p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2800" b="1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1820EB2-3D36-430A-83C4-047568798689}"/>
              </a:ext>
            </a:extLst>
          </p:cNvPr>
          <p:cNvSpPr txBox="1"/>
          <p:nvPr/>
        </p:nvSpPr>
        <p:spPr>
          <a:xfrm>
            <a:off x="8624735" y="2014331"/>
            <a:ext cx="2708239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Easy to change colors, photos and Text. You can simply impress your audience and add a unique zing and appeal to your Presentations.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1883241-1F27-4499-B395-E723E1806197}"/>
              </a:ext>
            </a:extLst>
          </p:cNvPr>
          <p:cNvSpPr txBox="1"/>
          <p:nvPr/>
        </p:nvSpPr>
        <p:spPr>
          <a:xfrm>
            <a:off x="8624735" y="1198730"/>
            <a:ext cx="270823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chemeClr val="accent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7B33262-15DB-499E-8DB3-D7DCCB43C3F3}"/>
              </a:ext>
            </a:extLst>
          </p:cNvPr>
          <p:cNvSpPr txBox="1"/>
          <p:nvPr/>
        </p:nvSpPr>
        <p:spPr>
          <a:xfrm>
            <a:off x="6836991" y="594480"/>
            <a:ext cx="2120303" cy="31702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0001" b="1" dirty="0">
                <a:solidFill>
                  <a:schemeClr val="accent1"/>
                </a:solidFill>
                <a:cs typeface="Arial" pitchFamily="34" charset="0"/>
              </a:rPr>
              <a:t>2</a:t>
            </a:r>
            <a:endParaRPr lang="ko-KR" altLang="en-US" sz="20001" b="1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853513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565E93E9-4624-4300-9736-8AD2206DEEDC}"/>
              </a:ext>
            </a:extLst>
          </p:cNvPr>
          <p:cNvGrpSpPr/>
          <p:nvPr/>
        </p:nvGrpSpPr>
        <p:grpSpPr>
          <a:xfrm>
            <a:off x="4456867" y="0"/>
            <a:ext cx="3278335" cy="4589704"/>
            <a:chOff x="4366684" y="2926127"/>
            <a:chExt cx="3278335" cy="2571063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028FEAF-D49A-46B9-89E4-097BE7C65526}"/>
                </a:ext>
              </a:extLst>
            </p:cNvPr>
            <p:cNvSpPr/>
            <p:nvPr/>
          </p:nvSpPr>
          <p:spPr>
            <a:xfrm>
              <a:off x="4744501" y="2926994"/>
              <a:ext cx="72212" cy="2394576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D876396-B2E8-4260-95F0-7F807CEBB336}"/>
                </a:ext>
              </a:extLst>
            </p:cNvPr>
            <p:cNvSpPr/>
            <p:nvPr/>
          </p:nvSpPr>
          <p:spPr>
            <a:xfrm>
              <a:off x="4676621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E54FF9D1-6089-4D74-8D8E-6D1177695082}"/>
                </a:ext>
              </a:extLst>
            </p:cNvPr>
            <p:cNvSpPr/>
            <p:nvPr/>
          </p:nvSpPr>
          <p:spPr>
            <a:xfrm>
              <a:off x="5706626" y="2927282"/>
              <a:ext cx="109764" cy="2394576"/>
            </a:xfrm>
            <a:custGeom>
              <a:avLst/>
              <a:gdLst>
                <a:gd name="connsiteX0" fmla="*/ 0 w 292813"/>
                <a:gd name="connsiteY0" fmla="*/ 639258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97091" y="0"/>
                    <a:pt x="194952" y="0"/>
                    <a:pt x="295125" y="0"/>
                  </a:cubicBezTo>
                  <a:cubicBezTo>
                    <a:pt x="295125" y="2130603"/>
                    <a:pt x="295125" y="4259666"/>
                    <a:pt x="295125" y="639258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588BD84-AC78-42E3-8E80-878DF5182085}"/>
                </a:ext>
              </a:extLst>
            </p:cNvPr>
            <p:cNvSpPr/>
            <p:nvPr/>
          </p:nvSpPr>
          <p:spPr>
            <a:xfrm>
              <a:off x="5022376" y="2926994"/>
              <a:ext cx="75101" cy="2394576"/>
            </a:xfrm>
            <a:custGeom>
              <a:avLst/>
              <a:gdLst>
                <a:gd name="connsiteX0" fmla="*/ 0 w 200346"/>
                <a:gd name="connsiteY0" fmla="*/ 6392581 h 6387957"/>
                <a:gd name="connsiteX1" fmla="*/ 0 w 200346"/>
                <a:gd name="connsiteY1" fmla="*/ 0 h 6387957"/>
                <a:gd name="connsiteX2" fmla="*/ 201117 w 200346"/>
                <a:gd name="connsiteY2" fmla="*/ 0 h 6387957"/>
                <a:gd name="connsiteX3" fmla="*/ 201117 w 200346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46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3307" y="0"/>
                    <a:pt x="201117" y="0"/>
                  </a:cubicBezTo>
                  <a:cubicBezTo>
                    <a:pt x="201117" y="2131374"/>
                    <a:pt x="201117" y="4260437"/>
                    <a:pt x="201117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D1FACAF-51FC-4BC7-B86A-37A0AE818A30}"/>
                </a:ext>
              </a:extLst>
            </p:cNvPr>
            <p:cNvSpPr/>
            <p:nvPr/>
          </p:nvSpPr>
          <p:spPr>
            <a:xfrm>
              <a:off x="4877829" y="2926994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60437"/>
                    <a:pt x="19880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1F696F5-C936-4257-ABAE-CFB663A4F5B9}"/>
                </a:ext>
              </a:extLst>
            </p:cNvPr>
            <p:cNvSpPr/>
            <p:nvPr/>
          </p:nvSpPr>
          <p:spPr>
            <a:xfrm>
              <a:off x="4559765" y="2926994"/>
              <a:ext cx="72212" cy="2394576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E7360DC-5C0F-466D-84A8-E0EE6E3AB0F1}"/>
                </a:ext>
              </a:extLst>
            </p:cNvPr>
            <p:cNvSpPr/>
            <p:nvPr/>
          </p:nvSpPr>
          <p:spPr>
            <a:xfrm>
              <a:off x="4433987" y="2926705"/>
              <a:ext cx="37550" cy="2567886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4716"/>
                    <a:pt x="103255" y="456789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E8446-7C37-470B-9371-440B4896B7BB}"/>
                </a:ext>
              </a:extLst>
            </p:cNvPr>
            <p:cNvSpPr/>
            <p:nvPr/>
          </p:nvSpPr>
          <p:spPr>
            <a:xfrm>
              <a:off x="4366684" y="2927282"/>
              <a:ext cx="37550" cy="2567886"/>
            </a:xfrm>
            <a:custGeom>
              <a:avLst/>
              <a:gdLst>
                <a:gd name="connsiteX0" fmla="*/ 0 w 100173"/>
                <a:gd name="connsiteY0" fmla="*/ 685414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148"/>
                  </a:moveTo>
                  <a:cubicBezTo>
                    <a:pt x="0" y="4569432"/>
                    <a:pt x="0" y="2286257"/>
                    <a:pt x="0" y="0"/>
                  </a:cubicBezTo>
                  <a:cubicBezTo>
                    <a:pt x="33905" y="0"/>
                    <a:pt x="67809" y="0"/>
                    <a:pt x="103255" y="0"/>
                  </a:cubicBezTo>
                  <a:cubicBezTo>
                    <a:pt x="103255" y="2285486"/>
                    <a:pt x="103255" y="456866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9F2E292-A6A3-445D-9144-E683946C0A17}"/>
                </a:ext>
              </a:extLst>
            </p:cNvPr>
            <p:cNvSpPr/>
            <p:nvPr/>
          </p:nvSpPr>
          <p:spPr>
            <a:xfrm>
              <a:off x="5957386" y="2926705"/>
              <a:ext cx="37550" cy="2567886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3945"/>
                    <a:pt x="103255" y="4567891"/>
                    <a:pt x="103255" y="6854918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1355B59-DD0D-4CAB-945D-A12DD9E80FEC}"/>
                </a:ext>
              </a:extLst>
            </p:cNvPr>
            <p:cNvSpPr/>
            <p:nvPr/>
          </p:nvSpPr>
          <p:spPr>
            <a:xfrm>
              <a:off x="6024689" y="2926127"/>
              <a:ext cx="37550" cy="2567886"/>
            </a:xfrm>
            <a:custGeom>
              <a:avLst/>
              <a:gdLst>
                <a:gd name="connsiteX0" fmla="*/ 0 w 100173"/>
                <a:gd name="connsiteY0" fmla="*/ 6857230 h 6850294"/>
                <a:gd name="connsiteX1" fmla="*/ 0 w 100173"/>
                <a:gd name="connsiteY1" fmla="*/ 0 h 6850294"/>
                <a:gd name="connsiteX2" fmla="*/ 52398 w 100173"/>
                <a:gd name="connsiteY2" fmla="*/ 0 h 6850294"/>
                <a:gd name="connsiteX3" fmla="*/ 103255 w 100173"/>
                <a:gd name="connsiteY3" fmla="*/ 0 h 6850294"/>
                <a:gd name="connsiteX4" fmla="*/ 103255 w 100173"/>
                <a:gd name="connsiteY4" fmla="*/ 6857230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850294">
                  <a:moveTo>
                    <a:pt x="0" y="6857230"/>
                  </a:moveTo>
                  <a:cubicBezTo>
                    <a:pt x="0" y="4572514"/>
                    <a:pt x="0" y="2288569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287798"/>
                    <a:pt x="103255" y="4571743"/>
                    <a:pt x="103255" y="6857230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91E57E2-15BD-41FF-A3AD-FEF3ACD07BAD}"/>
                </a:ext>
              </a:extLst>
            </p:cNvPr>
            <p:cNvSpPr/>
            <p:nvPr/>
          </p:nvSpPr>
          <p:spPr>
            <a:xfrm>
              <a:off x="5890084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1714 w 100173"/>
                <a:gd name="connsiteY2" fmla="*/ 0 h 6387957"/>
                <a:gd name="connsiteX3" fmla="*/ 101714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33904" y="0"/>
                    <a:pt x="67039" y="0"/>
                    <a:pt x="101714" y="0"/>
                  </a:cubicBezTo>
                  <a:cubicBezTo>
                    <a:pt x="101714" y="2130603"/>
                    <a:pt x="101714" y="4260437"/>
                    <a:pt x="101714" y="639258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CC6ABAB-5C29-44A4-B49A-A3C7C7F7BCBE}"/>
                </a:ext>
              </a:extLst>
            </p:cNvPr>
            <p:cNvSpPr/>
            <p:nvPr/>
          </p:nvSpPr>
          <p:spPr>
            <a:xfrm>
              <a:off x="6091991" y="2926994"/>
              <a:ext cx="37550" cy="2394576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1978"/>
                    <a:pt x="0" y="213291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1374"/>
                    <a:pt x="103255" y="4261207"/>
                    <a:pt x="103255" y="6393351"/>
                  </a:cubicBezTo>
                </a:path>
              </a:pathLst>
            </a:custGeom>
            <a:solidFill>
              <a:schemeClr val="accent6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A71DD83-8022-4143-A93D-17DDAFFAB864}"/>
                </a:ext>
              </a:extLst>
            </p:cNvPr>
            <p:cNvSpPr/>
            <p:nvPr/>
          </p:nvSpPr>
          <p:spPr>
            <a:xfrm>
              <a:off x="7139759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01418661-1F77-4FAD-B4FD-28B2B041E7F8}"/>
                </a:ext>
              </a:extLst>
            </p:cNvPr>
            <p:cNvSpPr/>
            <p:nvPr/>
          </p:nvSpPr>
          <p:spPr>
            <a:xfrm>
              <a:off x="7280788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2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5CCC8A-C19B-40FE-BEEF-912A84A1EF92}"/>
                </a:ext>
              </a:extLst>
            </p:cNvPr>
            <p:cNvSpPr/>
            <p:nvPr/>
          </p:nvSpPr>
          <p:spPr>
            <a:xfrm>
              <a:off x="7349773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99402" y="0"/>
                    <a:pt x="195722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5FBCACE-24A6-48D1-B13B-8F9FE1203886}"/>
                </a:ext>
              </a:extLst>
            </p:cNvPr>
            <p:cNvSpPr/>
            <p:nvPr/>
          </p:nvSpPr>
          <p:spPr>
            <a:xfrm>
              <a:off x="7548511" y="2927282"/>
              <a:ext cx="41911" cy="2569908"/>
            </a:xfrm>
            <a:custGeom>
              <a:avLst/>
              <a:gdLst>
                <a:gd name="connsiteX0" fmla="*/ 0 w 115584"/>
                <a:gd name="connsiteY0" fmla="*/ 6753975 h 6850294"/>
                <a:gd name="connsiteX1" fmla="*/ 13099 w 115584"/>
                <a:gd name="connsiteY1" fmla="*/ 0 h 6850294"/>
                <a:gd name="connsiteX2" fmla="*/ 118666 w 115584"/>
                <a:gd name="connsiteY2" fmla="*/ 0 h 6850294"/>
                <a:gd name="connsiteX3" fmla="*/ 118666 w 115584"/>
                <a:gd name="connsiteY3" fmla="*/ 6855688 h 6850294"/>
                <a:gd name="connsiteX0" fmla="*/ 0 w 111805"/>
                <a:gd name="connsiteY0" fmla="*/ 6836322 h 6855688"/>
                <a:gd name="connsiteX1" fmla="*/ 6237 w 111805"/>
                <a:gd name="connsiteY1" fmla="*/ 0 h 6855688"/>
                <a:gd name="connsiteX2" fmla="*/ 111804 w 111805"/>
                <a:gd name="connsiteY2" fmla="*/ 0 h 6855688"/>
                <a:gd name="connsiteX3" fmla="*/ 111804 w 111805"/>
                <a:gd name="connsiteY3" fmla="*/ 6855688 h 6855688"/>
                <a:gd name="connsiteX0" fmla="*/ 0 w 111804"/>
                <a:gd name="connsiteY0" fmla="*/ 6853478 h 6855688"/>
                <a:gd name="connsiteX1" fmla="*/ 6237 w 111804"/>
                <a:gd name="connsiteY1" fmla="*/ 0 h 6855688"/>
                <a:gd name="connsiteX2" fmla="*/ 111804 w 111804"/>
                <a:gd name="connsiteY2" fmla="*/ 0 h 6855688"/>
                <a:gd name="connsiteX3" fmla="*/ 111804 w 111804"/>
                <a:gd name="connsiteY3" fmla="*/ 6855688 h 685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04" h="6855688">
                  <a:moveTo>
                    <a:pt x="0" y="6853478"/>
                  </a:moveTo>
                  <a:cubicBezTo>
                    <a:pt x="14640" y="4603437"/>
                    <a:pt x="3155" y="2253123"/>
                    <a:pt x="6237" y="0"/>
                  </a:cubicBezTo>
                  <a:lnTo>
                    <a:pt x="111804" y="0"/>
                  </a:lnTo>
                  <a:lnTo>
                    <a:pt x="111804" y="6855688"/>
                  </a:ln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2CB76F8-C735-44B5-9A98-9F2B9379252C}"/>
                </a:ext>
              </a:extLst>
            </p:cNvPr>
            <p:cNvSpPr/>
            <p:nvPr/>
          </p:nvSpPr>
          <p:spPr>
            <a:xfrm>
              <a:off x="7485249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55127DA-3EE1-42DE-BA8E-69E101C286EB}"/>
                </a:ext>
              </a:extLst>
            </p:cNvPr>
            <p:cNvSpPr/>
            <p:nvPr/>
          </p:nvSpPr>
          <p:spPr>
            <a:xfrm>
              <a:off x="7616134" y="2926994"/>
              <a:ext cx="28885" cy="2567886"/>
            </a:xfrm>
            <a:custGeom>
              <a:avLst/>
              <a:gdLst>
                <a:gd name="connsiteX0" fmla="*/ 0 w 77056"/>
                <a:gd name="connsiteY0" fmla="*/ 6854918 h 6850294"/>
                <a:gd name="connsiteX1" fmla="*/ 0 w 77056"/>
                <a:gd name="connsiteY1" fmla="*/ 0 h 6850294"/>
                <a:gd name="connsiteX2" fmla="*/ 78597 w 77056"/>
                <a:gd name="connsiteY2" fmla="*/ 0 h 6850294"/>
                <a:gd name="connsiteX3" fmla="*/ 78597 w 77056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56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25428" y="0"/>
                    <a:pt x="50087" y="0"/>
                    <a:pt x="78597" y="0"/>
                  </a:cubicBezTo>
                  <a:cubicBezTo>
                    <a:pt x="78597" y="2283175"/>
                    <a:pt x="78597" y="4566350"/>
                    <a:pt x="78597" y="6854918"/>
                  </a:cubicBezTo>
                </a:path>
              </a:pathLst>
            </a:custGeom>
            <a:solidFill>
              <a:schemeClr val="accent1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2C10520-9F80-4BE2-B993-5B905B809DE6}"/>
                </a:ext>
              </a:extLst>
            </p:cNvPr>
            <p:cNvSpPr/>
            <p:nvPr/>
          </p:nvSpPr>
          <p:spPr>
            <a:xfrm>
              <a:off x="6838507" y="2926994"/>
              <a:ext cx="109764" cy="2394576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EDB92882-0CF1-413E-8743-7A1E01EF2B8A}"/>
                </a:ext>
              </a:extLst>
            </p:cNvPr>
            <p:cNvSpPr/>
            <p:nvPr/>
          </p:nvSpPr>
          <p:spPr>
            <a:xfrm>
              <a:off x="6980994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0603"/>
                    <a:pt x="103255" y="4258895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932F542-36CC-4138-A432-576700346F8C}"/>
                </a:ext>
              </a:extLst>
            </p:cNvPr>
            <p:cNvSpPr/>
            <p:nvPr/>
          </p:nvSpPr>
          <p:spPr>
            <a:xfrm>
              <a:off x="7065051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0603"/>
                    <a:pt x="103255" y="4258895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3B6B041A-5F1A-40C1-9584-D5563AB6A193}"/>
                </a:ext>
              </a:extLst>
            </p:cNvPr>
            <p:cNvSpPr/>
            <p:nvPr/>
          </p:nvSpPr>
          <p:spPr>
            <a:xfrm>
              <a:off x="6754449" y="2926127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5" y="0"/>
                    <a:pt x="67810" y="0"/>
                    <a:pt x="103255" y="0"/>
                  </a:cubicBezTo>
                  <a:cubicBezTo>
                    <a:pt x="103255" y="2131374"/>
                    <a:pt x="103255" y="426043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C697974-1EFD-497C-8F1B-DEAA82EB7A7C}"/>
                </a:ext>
              </a:extLst>
            </p:cNvPr>
            <p:cNvSpPr/>
            <p:nvPr/>
          </p:nvSpPr>
          <p:spPr>
            <a:xfrm>
              <a:off x="6334914" y="2927282"/>
              <a:ext cx="37550" cy="2394576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2748"/>
                    <a:pt x="0" y="213291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1374"/>
                    <a:pt x="103255" y="4260436"/>
                    <a:pt x="103255" y="639335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5C2CAB8-8604-4E04-9F23-99A720B6CD62}"/>
                </a:ext>
              </a:extLst>
            </p:cNvPr>
            <p:cNvSpPr/>
            <p:nvPr/>
          </p:nvSpPr>
          <p:spPr>
            <a:xfrm>
              <a:off x="6159871" y="2926127"/>
              <a:ext cx="37550" cy="2397464"/>
            </a:xfrm>
            <a:custGeom>
              <a:avLst/>
              <a:gdLst>
                <a:gd name="connsiteX0" fmla="*/ 0 w 100173"/>
                <a:gd name="connsiteY0" fmla="*/ 6395663 h 6395662"/>
                <a:gd name="connsiteX1" fmla="*/ 0 w 100173"/>
                <a:gd name="connsiteY1" fmla="*/ 0 h 6395662"/>
                <a:gd name="connsiteX2" fmla="*/ 52398 w 100173"/>
                <a:gd name="connsiteY2" fmla="*/ 0 h 6395662"/>
                <a:gd name="connsiteX3" fmla="*/ 103255 w 100173"/>
                <a:gd name="connsiteY3" fmla="*/ 0 h 6395662"/>
                <a:gd name="connsiteX4" fmla="*/ 103255 w 100173"/>
                <a:gd name="connsiteY4" fmla="*/ 6395663 h 639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395662">
                  <a:moveTo>
                    <a:pt x="0" y="6395663"/>
                  </a:moveTo>
                  <a:cubicBezTo>
                    <a:pt x="0" y="4265060"/>
                    <a:pt x="0" y="2135227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132915"/>
                    <a:pt x="103255" y="4261977"/>
                    <a:pt x="103255" y="6395663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8959DD7-B4AB-4F69-BB5B-9840CF94E3CA}"/>
                </a:ext>
              </a:extLst>
            </p:cNvPr>
            <p:cNvSpPr/>
            <p:nvPr/>
          </p:nvSpPr>
          <p:spPr>
            <a:xfrm>
              <a:off x="6231712" y="2926127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5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7EB0FDD-9AD7-4386-8559-CE3745BCEC8C}"/>
                </a:ext>
              </a:extLst>
            </p:cNvPr>
            <p:cNvSpPr/>
            <p:nvPr/>
          </p:nvSpPr>
          <p:spPr>
            <a:xfrm>
              <a:off x="6598401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ABA9570-C479-4F46-AD41-88F10E265791}"/>
                </a:ext>
              </a:extLst>
            </p:cNvPr>
            <p:cNvSpPr/>
            <p:nvPr/>
          </p:nvSpPr>
          <p:spPr>
            <a:xfrm>
              <a:off x="6680669" y="2927282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5" y="0"/>
                    <a:pt x="67810" y="0"/>
                    <a:pt x="103255" y="0"/>
                  </a:cubicBezTo>
                  <a:cubicBezTo>
                    <a:pt x="103255" y="2131374"/>
                    <a:pt x="103255" y="4260436"/>
                    <a:pt x="10325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96970B8-F5CB-412E-8251-9AF0578354D0}"/>
                </a:ext>
              </a:extLst>
            </p:cNvPr>
            <p:cNvSpPr/>
            <p:nvPr/>
          </p:nvSpPr>
          <p:spPr>
            <a:xfrm>
              <a:off x="6516134" y="2927282"/>
              <a:ext cx="37550" cy="2394576"/>
            </a:xfrm>
            <a:custGeom>
              <a:avLst/>
              <a:gdLst>
                <a:gd name="connsiteX0" fmla="*/ 0 w 100173"/>
                <a:gd name="connsiteY0" fmla="*/ 639181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181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181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134" y="0"/>
                    <a:pt x="67039" y="0"/>
                    <a:pt x="103255" y="0"/>
                  </a:cubicBezTo>
                  <a:cubicBezTo>
                    <a:pt x="103255" y="2130603"/>
                    <a:pt x="103255" y="4260436"/>
                    <a:pt x="103255" y="639181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D00D20E-2B63-4792-A233-43481FD84B2F}"/>
                </a:ext>
              </a:extLst>
            </p:cNvPr>
            <p:cNvSpPr/>
            <p:nvPr/>
          </p:nvSpPr>
          <p:spPr>
            <a:xfrm>
              <a:off x="6399205" y="2927282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4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873ECCA-6F31-4A69-856A-82645EA1C11F}"/>
                </a:ext>
              </a:extLst>
            </p:cNvPr>
            <p:cNvSpPr/>
            <p:nvPr/>
          </p:nvSpPr>
          <p:spPr>
            <a:xfrm>
              <a:off x="5237391" y="2926127"/>
              <a:ext cx="144425" cy="2394576"/>
            </a:xfrm>
            <a:custGeom>
              <a:avLst/>
              <a:gdLst>
                <a:gd name="connsiteX0" fmla="*/ 0 w 385280"/>
                <a:gd name="connsiteY0" fmla="*/ 6393351 h 6387957"/>
                <a:gd name="connsiteX1" fmla="*/ 0 w 385280"/>
                <a:gd name="connsiteY1" fmla="*/ 0 h 6387957"/>
                <a:gd name="connsiteX2" fmla="*/ 387593 w 385280"/>
                <a:gd name="connsiteY2" fmla="*/ 0 h 6387957"/>
                <a:gd name="connsiteX3" fmla="*/ 387593 w 38528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280" h="6387957">
                  <a:moveTo>
                    <a:pt x="0" y="639335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128684" y="0"/>
                    <a:pt x="256597" y="0"/>
                    <a:pt x="387593" y="0"/>
                  </a:cubicBezTo>
                  <a:cubicBezTo>
                    <a:pt x="387593" y="2130603"/>
                    <a:pt x="387593" y="4261207"/>
                    <a:pt x="387593" y="639335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21AFFC-1334-4BF1-A96A-FBE5CE0E32B4}"/>
                </a:ext>
              </a:extLst>
            </p:cNvPr>
            <p:cNvSpPr/>
            <p:nvPr/>
          </p:nvSpPr>
          <p:spPr>
            <a:xfrm>
              <a:off x="5123269" y="2926994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59666"/>
                    <a:pt x="19880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FA386D3-FCFC-4630-B8F1-3144BCEA5BF3}"/>
                </a:ext>
              </a:extLst>
            </p:cNvPr>
            <p:cNvSpPr/>
            <p:nvPr/>
          </p:nvSpPr>
          <p:spPr>
            <a:xfrm>
              <a:off x="5611343" y="2927282"/>
              <a:ext cx="72212" cy="2394576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3EF3BC0-98DA-4218-B9E8-F47FA1C11F36}"/>
                </a:ext>
              </a:extLst>
            </p:cNvPr>
            <p:cNvSpPr/>
            <p:nvPr/>
          </p:nvSpPr>
          <p:spPr>
            <a:xfrm>
              <a:off x="5407259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10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645674-65CD-4C60-AE13-2D7A5DFAF5C1}"/>
                </a:ext>
              </a:extLst>
            </p:cNvPr>
            <p:cNvSpPr/>
            <p:nvPr/>
          </p:nvSpPr>
          <p:spPr>
            <a:xfrm>
              <a:off x="5470252" y="2926994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FC57F3-C93D-4A02-AA2A-37F815736233}"/>
                </a:ext>
              </a:extLst>
            </p:cNvPr>
            <p:cNvSpPr/>
            <p:nvPr/>
          </p:nvSpPr>
          <p:spPr>
            <a:xfrm>
              <a:off x="5533244" y="2926127"/>
              <a:ext cx="37550" cy="2394576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chemeClr val="accent3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47" name="TextBox 246">
            <a:extLst>
              <a:ext uri="{FF2B5EF4-FFF2-40B4-BE49-F238E27FC236}">
                <a16:creationId xmlns:a16="http://schemas.microsoft.com/office/drawing/2014/main" id="{CF8B3B0A-D291-4B7B-AB48-0197BCAFFEFD}"/>
              </a:ext>
            </a:extLst>
          </p:cNvPr>
          <p:cNvSpPr txBox="1"/>
          <p:nvPr/>
        </p:nvSpPr>
        <p:spPr>
          <a:xfrm>
            <a:off x="2901129" y="4831287"/>
            <a:ext cx="63900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Section Break</a:t>
            </a:r>
            <a:endParaRPr lang="ko-KR" altLang="en-US" sz="6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496AEB54-73C4-4D32-A2DE-0685DD75F720}"/>
              </a:ext>
            </a:extLst>
          </p:cNvPr>
          <p:cNvSpPr txBox="1"/>
          <p:nvPr/>
        </p:nvSpPr>
        <p:spPr>
          <a:xfrm>
            <a:off x="2901076" y="5708877"/>
            <a:ext cx="639002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249" name="Rectangle 248">
            <a:extLst>
              <a:ext uri="{FF2B5EF4-FFF2-40B4-BE49-F238E27FC236}">
                <a16:creationId xmlns:a16="http://schemas.microsoft.com/office/drawing/2014/main" id="{DF0AEB5A-2649-45B3-8AB0-54CD3296D404}"/>
              </a:ext>
            </a:extLst>
          </p:cNvPr>
          <p:cNvSpPr/>
          <p:nvPr/>
        </p:nvSpPr>
        <p:spPr>
          <a:xfrm>
            <a:off x="4627013" y="4244223"/>
            <a:ext cx="13503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sz="1600" b="1" dirty="0"/>
              <a:t>GLOBAL</a:t>
            </a:r>
          </a:p>
        </p:txBody>
      </p:sp>
      <p:sp>
        <p:nvSpPr>
          <p:cNvPr id="250" name="Rectangle 249">
            <a:extLst>
              <a:ext uri="{FF2B5EF4-FFF2-40B4-BE49-F238E27FC236}">
                <a16:creationId xmlns:a16="http://schemas.microsoft.com/office/drawing/2014/main" id="{CA3BCBE6-83AC-4C1E-BCF6-41293C3ECAA3}"/>
              </a:ext>
            </a:extLst>
          </p:cNvPr>
          <p:cNvSpPr/>
          <p:nvPr/>
        </p:nvSpPr>
        <p:spPr>
          <a:xfrm>
            <a:off x="6172791" y="4244223"/>
            <a:ext cx="1454846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sz="1600" b="1" dirty="0"/>
              <a:t> TRADE</a:t>
            </a: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7F6068F-167D-443C-AB79-28D15A6E1ED3}"/>
              </a:ext>
            </a:extLst>
          </p:cNvPr>
          <p:cNvSpPr/>
          <p:nvPr/>
        </p:nvSpPr>
        <p:spPr>
          <a:xfrm rot="10800000">
            <a:off x="4620721" y="981162"/>
            <a:ext cx="2950626" cy="2621708"/>
          </a:xfrm>
          <a:custGeom>
            <a:avLst/>
            <a:gdLst>
              <a:gd name="connsiteX0" fmla="*/ 2911660 w 6299884"/>
              <a:gd name="connsiteY0" fmla="*/ 5008195 h 5597613"/>
              <a:gd name="connsiteX1" fmla="*/ 2911631 w 6299884"/>
              <a:gd name="connsiteY1" fmla="*/ 5008211 h 5597613"/>
              <a:gd name="connsiteX2" fmla="*/ 2772738 w 6299884"/>
              <a:gd name="connsiteY2" fmla="*/ 5065167 h 5597613"/>
              <a:gd name="connsiteX3" fmla="*/ 2766573 w 6299884"/>
              <a:gd name="connsiteY3" fmla="*/ 5067451 h 5597613"/>
              <a:gd name="connsiteX4" fmla="*/ 2774805 w 6299884"/>
              <a:gd name="connsiteY4" fmla="*/ 5069072 h 5597613"/>
              <a:gd name="connsiteX5" fmla="*/ 2803007 w 6299884"/>
              <a:gd name="connsiteY5" fmla="*/ 5091776 h 5597613"/>
              <a:gd name="connsiteX6" fmla="*/ 2811114 w 6299884"/>
              <a:gd name="connsiteY6" fmla="*/ 5095583 h 5597613"/>
              <a:gd name="connsiteX7" fmla="*/ 2815976 w 6299884"/>
              <a:gd name="connsiteY7" fmla="*/ 5087687 h 5597613"/>
              <a:gd name="connsiteX8" fmla="*/ 2816367 w 6299884"/>
              <a:gd name="connsiteY8" fmla="*/ 5080019 h 5597613"/>
              <a:gd name="connsiteX9" fmla="*/ 2830326 w 6299884"/>
              <a:gd name="connsiteY9" fmla="*/ 5059527 h 5597613"/>
              <a:gd name="connsiteX10" fmla="*/ 2844176 w 6299884"/>
              <a:gd name="connsiteY10" fmla="*/ 5062253 h 5597613"/>
              <a:gd name="connsiteX11" fmla="*/ 2853470 w 6299884"/>
              <a:gd name="connsiteY11" fmla="*/ 5045823 h 5597613"/>
              <a:gd name="connsiteX12" fmla="*/ 2874910 w 6299884"/>
              <a:gd name="connsiteY12" fmla="*/ 5032337 h 5597613"/>
              <a:gd name="connsiteX13" fmla="*/ 2897744 w 6299884"/>
              <a:gd name="connsiteY13" fmla="*/ 5020578 h 5597613"/>
              <a:gd name="connsiteX14" fmla="*/ 2923310 w 6299884"/>
              <a:gd name="connsiteY14" fmla="*/ 5019845 h 5597613"/>
              <a:gd name="connsiteX15" fmla="*/ 1631204 w 6299884"/>
              <a:gd name="connsiteY15" fmla="*/ 4611320 h 5597613"/>
              <a:gd name="connsiteX16" fmla="*/ 1618641 w 6299884"/>
              <a:gd name="connsiteY16" fmla="*/ 4619460 h 5597613"/>
              <a:gd name="connsiteX17" fmla="*/ 1599124 w 6299884"/>
              <a:gd name="connsiteY17" fmla="*/ 4635750 h 5597613"/>
              <a:gd name="connsiteX18" fmla="*/ 1625120 w 6299884"/>
              <a:gd name="connsiteY18" fmla="*/ 4635189 h 5597613"/>
              <a:gd name="connsiteX19" fmla="*/ 1639336 w 6299884"/>
              <a:gd name="connsiteY19" fmla="*/ 4632890 h 5597613"/>
              <a:gd name="connsiteX20" fmla="*/ 1635641 w 6299884"/>
              <a:gd name="connsiteY20" fmla="*/ 4616367 h 5597613"/>
              <a:gd name="connsiteX21" fmla="*/ 3380095 w 6299884"/>
              <a:gd name="connsiteY21" fmla="*/ 4479398 h 5597613"/>
              <a:gd name="connsiteX22" fmla="*/ 3278519 w 6299884"/>
              <a:gd name="connsiteY22" fmla="*/ 4531434 h 5597613"/>
              <a:gd name="connsiteX23" fmla="*/ 2996632 w 6299884"/>
              <a:gd name="connsiteY23" fmla="*/ 4661872 h 5597613"/>
              <a:gd name="connsiteX24" fmla="*/ 2857161 w 6299884"/>
              <a:gd name="connsiteY24" fmla="*/ 4716858 h 5597613"/>
              <a:gd name="connsiteX25" fmla="*/ 2901647 w 6299884"/>
              <a:gd name="connsiteY25" fmla="*/ 4761344 h 5597613"/>
              <a:gd name="connsiteX26" fmla="*/ 2905967 w 6299884"/>
              <a:gd name="connsiteY26" fmla="*/ 4760124 h 5597613"/>
              <a:gd name="connsiteX27" fmla="*/ 2991433 w 6299884"/>
              <a:gd name="connsiteY27" fmla="*/ 4710299 h 5597613"/>
              <a:gd name="connsiteX28" fmla="*/ 3026726 w 6299884"/>
              <a:gd name="connsiteY28" fmla="*/ 4693764 h 5597613"/>
              <a:gd name="connsiteX29" fmla="*/ 3039425 w 6299884"/>
              <a:gd name="connsiteY29" fmla="*/ 4690851 h 5597613"/>
              <a:gd name="connsiteX30" fmla="*/ 3039074 w 6299884"/>
              <a:gd name="connsiteY30" fmla="*/ 4689378 h 5597613"/>
              <a:gd name="connsiteX31" fmla="*/ 3043544 w 6299884"/>
              <a:gd name="connsiteY31" fmla="*/ 4689906 h 5597613"/>
              <a:gd name="connsiteX32" fmla="*/ 3067678 w 6299884"/>
              <a:gd name="connsiteY32" fmla="*/ 4684372 h 5597613"/>
              <a:gd name="connsiteX33" fmla="*/ 3106033 w 6299884"/>
              <a:gd name="connsiteY33" fmla="*/ 4664824 h 5597613"/>
              <a:gd name="connsiteX34" fmla="*/ 3175240 w 6299884"/>
              <a:gd name="connsiteY34" fmla="*/ 4629461 h 5597613"/>
              <a:gd name="connsiteX35" fmla="*/ 3282264 w 6299884"/>
              <a:gd name="connsiteY35" fmla="*/ 4579169 h 5597613"/>
              <a:gd name="connsiteX36" fmla="*/ 3338848 w 6299884"/>
              <a:gd name="connsiteY36" fmla="*/ 4550523 h 5597613"/>
              <a:gd name="connsiteX37" fmla="*/ 3337945 w 6299884"/>
              <a:gd name="connsiteY37" fmla="*/ 4541263 h 5597613"/>
              <a:gd name="connsiteX38" fmla="*/ 3341313 w 6299884"/>
              <a:gd name="connsiteY38" fmla="*/ 4532519 h 5597613"/>
              <a:gd name="connsiteX39" fmla="*/ 3354685 w 6299884"/>
              <a:gd name="connsiteY39" fmla="*/ 4523531 h 5597613"/>
              <a:gd name="connsiteX40" fmla="*/ 3349075 w 6299884"/>
              <a:gd name="connsiteY40" fmla="*/ 4506934 h 5597613"/>
              <a:gd name="connsiteX41" fmla="*/ 3361468 w 6299884"/>
              <a:gd name="connsiteY41" fmla="*/ 4517121 h 5597613"/>
              <a:gd name="connsiteX42" fmla="*/ 3361234 w 6299884"/>
              <a:gd name="connsiteY42" fmla="*/ 4530355 h 5597613"/>
              <a:gd name="connsiteX43" fmla="*/ 3355560 w 6299884"/>
              <a:gd name="connsiteY43" fmla="*/ 4542168 h 5597613"/>
              <a:gd name="connsiteX44" fmla="*/ 3373976 w 6299884"/>
              <a:gd name="connsiteY44" fmla="*/ 4533105 h 5597613"/>
              <a:gd name="connsiteX45" fmla="*/ 3376824 w 6299884"/>
              <a:gd name="connsiteY45" fmla="*/ 4523463 h 5597613"/>
              <a:gd name="connsiteX46" fmla="*/ 3376995 w 6299884"/>
              <a:gd name="connsiteY46" fmla="*/ 4514091 h 5597613"/>
              <a:gd name="connsiteX47" fmla="*/ 3382443 w 6299884"/>
              <a:gd name="connsiteY47" fmla="*/ 4494690 h 5597613"/>
              <a:gd name="connsiteX48" fmla="*/ 3382198 w 6299884"/>
              <a:gd name="connsiteY48" fmla="*/ 4487449 h 5597613"/>
              <a:gd name="connsiteX49" fmla="*/ 3401642 w 6299884"/>
              <a:gd name="connsiteY49" fmla="*/ 4468361 h 5597613"/>
              <a:gd name="connsiteX50" fmla="*/ 3386620 w 6299884"/>
              <a:gd name="connsiteY50" fmla="*/ 4476056 h 5597613"/>
              <a:gd name="connsiteX51" fmla="*/ 3393329 w 6299884"/>
              <a:gd name="connsiteY51" fmla="*/ 4477190 h 5597613"/>
              <a:gd name="connsiteX52" fmla="*/ 3400003 w 6299884"/>
              <a:gd name="connsiteY52" fmla="*/ 4469926 h 5597613"/>
              <a:gd name="connsiteX53" fmla="*/ 642218 w 6299884"/>
              <a:gd name="connsiteY53" fmla="*/ 4435193 h 5597613"/>
              <a:gd name="connsiteX54" fmla="*/ 634683 w 6299884"/>
              <a:gd name="connsiteY54" fmla="*/ 4441918 h 5597613"/>
              <a:gd name="connsiteX55" fmla="*/ 599661 w 6299884"/>
              <a:gd name="connsiteY55" fmla="*/ 4458542 h 5597613"/>
              <a:gd name="connsiteX56" fmla="*/ 582938 w 6299884"/>
              <a:gd name="connsiteY56" fmla="*/ 4461109 h 5597613"/>
              <a:gd name="connsiteX57" fmla="*/ 581165 w 6299884"/>
              <a:gd name="connsiteY57" fmla="*/ 4464605 h 5597613"/>
              <a:gd name="connsiteX58" fmla="*/ 587933 w 6299884"/>
              <a:gd name="connsiteY58" fmla="*/ 4463110 h 5597613"/>
              <a:gd name="connsiteX59" fmla="*/ 604447 w 6299884"/>
              <a:gd name="connsiteY59" fmla="*/ 4462414 h 5597613"/>
              <a:gd name="connsiteX60" fmla="*/ 628435 w 6299884"/>
              <a:gd name="connsiteY60" fmla="*/ 4489532 h 5597613"/>
              <a:gd name="connsiteX61" fmla="*/ 635789 w 6299884"/>
              <a:gd name="connsiteY61" fmla="*/ 4494648 h 5597613"/>
              <a:gd name="connsiteX62" fmla="*/ 641906 w 6299884"/>
              <a:gd name="connsiteY62" fmla="*/ 4487680 h 5597613"/>
              <a:gd name="connsiteX63" fmla="*/ 643580 w 6299884"/>
              <a:gd name="connsiteY63" fmla="*/ 4480186 h 5597613"/>
              <a:gd name="connsiteX64" fmla="*/ 652508 w 6299884"/>
              <a:gd name="connsiteY64" fmla="*/ 4470918 h 5597613"/>
              <a:gd name="connsiteX65" fmla="*/ 652126 w 6299884"/>
              <a:gd name="connsiteY65" fmla="*/ 4470870 h 5597613"/>
              <a:gd name="connsiteX66" fmla="*/ 650995 w 6299884"/>
              <a:gd name="connsiteY66" fmla="*/ 4463812 h 5597613"/>
              <a:gd name="connsiteX67" fmla="*/ 653588 w 6299884"/>
              <a:gd name="connsiteY67" fmla="*/ 4453690 h 5597613"/>
              <a:gd name="connsiteX68" fmla="*/ 650956 w 6299884"/>
              <a:gd name="connsiteY68" fmla="*/ 4435676 h 5597613"/>
              <a:gd name="connsiteX69" fmla="*/ 642218 w 6299884"/>
              <a:gd name="connsiteY69" fmla="*/ 4435193 h 5597613"/>
              <a:gd name="connsiteX70" fmla="*/ 871204 w 6299884"/>
              <a:gd name="connsiteY70" fmla="*/ 4105209 h 5597613"/>
              <a:gd name="connsiteX71" fmla="*/ 870353 w 6299884"/>
              <a:gd name="connsiteY71" fmla="*/ 4105303 h 5597613"/>
              <a:gd name="connsiteX72" fmla="*/ 870440 w 6299884"/>
              <a:gd name="connsiteY72" fmla="*/ 4106412 h 5597613"/>
              <a:gd name="connsiteX73" fmla="*/ 2394397 w 6299884"/>
              <a:gd name="connsiteY73" fmla="*/ 4102588 h 5597613"/>
              <a:gd name="connsiteX74" fmla="*/ 2282036 w 6299884"/>
              <a:gd name="connsiteY74" fmla="*/ 4141733 h 5597613"/>
              <a:gd name="connsiteX75" fmla="*/ 2309239 w 6299884"/>
              <a:gd name="connsiteY75" fmla="*/ 4168936 h 5597613"/>
              <a:gd name="connsiteX76" fmla="*/ 2322233 w 6299884"/>
              <a:gd name="connsiteY76" fmla="*/ 4157657 h 5597613"/>
              <a:gd name="connsiteX77" fmla="*/ 2350442 w 6299884"/>
              <a:gd name="connsiteY77" fmla="*/ 4139719 h 5597613"/>
              <a:gd name="connsiteX78" fmla="*/ 2391646 w 6299884"/>
              <a:gd name="connsiteY78" fmla="*/ 4107721 h 5597613"/>
              <a:gd name="connsiteX79" fmla="*/ 2447480 w 6299884"/>
              <a:gd name="connsiteY79" fmla="*/ 4084095 h 5597613"/>
              <a:gd name="connsiteX80" fmla="*/ 2437026 w 6299884"/>
              <a:gd name="connsiteY80" fmla="*/ 4087735 h 5597613"/>
              <a:gd name="connsiteX81" fmla="*/ 2442327 w 6299884"/>
              <a:gd name="connsiteY81" fmla="*/ 4087597 h 5597613"/>
              <a:gd name="connsiteX82" fmla="*/ 785949 w 6299884"/>
              <a:gd name="connsiteY82" fmla="*/ 4019324 h 5597613"/>
              <a:gd name="connsiteX83" fmla="*/ 785637 w 6299884"/>
              <a:gd name="connsiteY83" fmla="*/ 4020997 h 5597613"/>
              <a:gd name="connsiteX84" fmla="*/ 787559 w 6299884"/>
              <a:gd name="connsiteY84" fmla="*/ 4021144 h 5597613"/>
              <a:gd name="connsiteX85" fmla="*/ 806374 w 6299884"/>
              <a:gd name="connsiteY85" fmla="*/ 4009785 h 5597613"/>
              <a:gd name="connsiteX86" fmla="*/ 800008 w 6299884"/>
              <a:gd name="connsiteY86" fmla="*/ 4021813 h 5597613"/>
              <a:gd name="connsiteX87" fmla="*/ 799943 w 6299884"/>
              <a:gd name="connsiteY87" fmla="*/ 4022095 h 5597613"/>
              <a:gd name="connsiteX88" fmla="*/ 800927 w 6299884"/>
              <a:gd name="connsiteY88" fmla="*/ 4022170 h 5597613"/>
              <a:gd name="connsiteX89" fmla="*/ 815299 w 6299884"/>
              <a:gd name="connsiteY89" fmla="*/ 4021275 h 5597613"/>
              <a:gd name="connsiteX90" fmla="*/ 814123 w 6299884"/>
              <a:gd name="connsiteY90" fmla="*/ 4011665 h 5597613"/>
              <a:gd name="connsiteX91" fmla="*/ 2680693 w 6299884"/>
              <a:gd name="connsiteY91" fmla="*/ 3992632 h 5597613"/>
              <a:gd name="connsiteX92" fmla="*/ 2484561 w 6299884"/>
              <a:gd name="connsiteY92" fmla="*/ 4069899 h 5597613"/>
              <a:gd name="connsiteX93" fmla="*/ 2484728 w 6299884"/>
              <a:gd name="connsiteY93" fmla="*/ 4069913 h 5597613"/>
              <a:gd name="connsiteX94" fmla="*/ 2541369 w 6299884"/>
              <a:gd name="connsiteY94" fmla="*/ 4065536 h 5597613"/>
              <a:gd name="connsiteX95" fmla="*/ 2578029 w 6299884"/>
              <a:gd name="connsiteY95" fmla="*/ 4043494 h 5597613"/>
              <a:gd name="connsiteX96" fmla="*/ 2589016 w 6299884"/>
              <a:gd name="connsiteY96" fmla="*/ 4030638 h 5597613"/>
              <a:gd name="connsiteX97" fmla="*/ 2618581 w 6299884"/>
              <a:gd name="connsiteY97" fmla="*/ 4017548 h 5597613"/>
              <a:gd name="connsiteX98" fmla="*/ 2640373 w 6299884"/>
              <a:gd name="connsiteY98" fmla="*/ 4020066 h 5597613"/>
              <a:gd name="connsiteX99" fmla="*/ 2657114 w 6299884"/>
              <a:gd name="connsiteY99" fmla="*/ 4019372 h 5597613"/>
              <a:gd name="connsiteX100" fmla="*/ 2673375 w 6299884"/>
              <a:gd name="connsiteY100" fmla="*/ 4004910 h 5597613"/>
              <a:gd name="connsiteX101" fmla="*/ 4883241 w 6299884"/>
              <a:gd name="connsiteY101" fmla="*/ 3978611 h 5597613"/>
              <a:gd name="connsiteX102" fmla="*/ 3182929 w 6299884"/>
              <a:gd name="connsiteY102" fmla="*/ 5042626 h 5597613"/>
              <a:gd name="connsiteX103" fmla="*/ 3501077 w 6299884"/>
              <a:gd name="connsiteY103" fmla="*/ 5360774 h 5597613"/>
              <a:gd name="connsiteX104" fmla="*/ 4609045 w 6299884"/>
              <a:gd name="connsiteY104" fmla="*/ 3749153 h 5597613"/>
              <a:gd name="connsiteX105" fmla="*/ 4604042 w 6299884"/>
              <a:gd name="connsiteY105" fmla="*/ 3750065 h 5597613"/>
              <a:gd name="connsiteX106" fmla="*/ 4580673 w 6299884"/>
              <a:gd name="connsiteY106" fmla="*/ 3765679 h 5597613"/>
              <a:gd name="connsiteX107" fmla="*/ 4072270 w 6299884"/>
              <a:gd name="connsiteY107" fmla="*/ 4090108 h 5597613"/>
              <a:gd name="connsiteX108" fmla="*/ 3594529 w 6299884"/>
              <a:gd name="connsiteY108" fmla="*/ 4369546 h 5597613"/>
              <a:gd name="connsiteX109" fmla="*/ 3450626 w 6299884"/>
              <a:gd name="connsiteY109" fmla="*/ 4443266 h 5597613"/>
              <a:gd name="connsiteX110" fmla="*/ 3482659 w 6299884"/>
              <a:gd name="connsiteY110" fmla="*/ 4434736 h 5597613"/>
              <a:gd name="connsiteX111" fmla="*/ 3492700 w 6299884"/>
              <a:gd name="connsiteY111" fmla="*/ 4442800 h 5597613"/>
              <a:gd name="connsiteX112" fmla="*/ 3489150 w 6299884"/>
              <a:gd name="connsiteY112" fmla="*/ 4458147 h 5597613"/>
              <a:gd name="connsiteX113" fmla="*/ 3482843 w 6299884"/>
              <a:gd name="connsiteY113" fmla="*/ 4476272 h 5597613"/>
              <a:gd name="connsiteX114" fmla="*/ 3529216 w 6299884"/>
              <a:gd name="connsiteY114" fmla="*/ 4420108 h 5597613"/>
              <a:gd name="connsiteX115" fmla="*/ 3535363 w 6299884"/>
              <a:gd name="connsiteY115" fmla="*/ 4414125 h 5597613"/>
              <a:gd name="connsiteX116" fmla="*/ 3544963 w 6299884"/>
              <a:gd name="connsiteY116" fmla="*/ 4418782 h 5597613"/>
              <a:gd name="connsiteX117" fmla="*/ 3546273 w 6299884"/>
              <a:gd name="connsiteY117" fmla="*/ 4426232 h 5597613"/>
              <a:gd name="connsiteX118" fmla="*/ 3545504 w 6299884"/>
              <a:gd name="connsiteY118" fmla="*/ 4443681 h 5597613"/>
              <a:gd name="connsiteX119" fmla="*/ 3560374 w 6299884"/>
              <a:gd name="connsiteY119" fmla="*/ 4434993 h 5597613"/>
              <a:gd name="connsiteX120" fmla="*/ 3566767 w 6299884"/>
              <a:gd name="connsiteY120" fmla="*/ 4431473 h 5597613"/>
              <a:gd name="connsiteX121" fmla="*/ 3564800 w 6299884"/>
              <a:gd name="connsiteY121" fmla="*/ 4421647 h 5597613"/>
              <a:gd name="connsiteX122" fmla="*/ 3577915 w 6299884"/>
              <a:gd name="connsiteY122" fmla="*/ 4408667 h 5597613"/>
              <a:gd name="connsiteX123" fmla="*/ 3594458 w 6299884"/>
              <a:gd name="connsiteY123" fmla="*/ 4394771 h 5597613"/>
              <a:gd name="connsiteX124" fmla="*/ 3644394 w 6299884"/>
              <a:gd name="connsiteY124" fmla="*/ 4374166 h 5597613"/>
              <a:gd name="connsiteX125" fmla="*/ 3654570 w 6299884"/>
              <a:gd name="connsiteY125" fmla="*/ 4364549 h 5597613"/>
              <a:gd name="connsiteX126" fmla="*/ 3669607 w 6299884"/>
              <a:gd name="connsiteY126" fmla="*/ 4347036 h 5597613"/>
              <a:gd name="connsiteX127" fmla="*/ 3695983 w 6299884"/>
              <a:gd name="connsiteY127" fmla="*/ 4342268 h 5597613"/>
              <a:gd name="connsiteX128" fmla="*/ 3710849 w 6299884"/>
              <a:gd name="connsiteY128" fmla="*/ 4334129 h 5597613"/>
              <a:gd name="connsiteX129" fmla="*/ 3718894 w 6299884"/>
              <a:gd name="connsiteY129" fmla="*/ 4324091 h 5597613"/>
              <a:gd name="connsiteX130" fmla="*/ 3722482 w 6299884"/>
              <a:gd name="connsiteY130" fmla="*/ 4317051 h 5597613"/>
              <a:gd name="connsiteX131" fmla="*/ 3730172 w 6299884"/>
              <a:gd name="connsiteY131" fmla="*/ 4322992 h 5597613"/>
              <a:gd name="connsiteX132" fmla="*/ 3731287 w 6299884"/>
              <a:gd name="connsiteY132" fmla="*/ 4334278 h 5597613"/>
              <a:gd name="connsiteX133" fmla="*/ 3735737 w 6299884"/>
              <a:gd name="connsiteY133" fmla="*/ 4340230 h 5597613"/>
              <a:gd name="connsiteX134" fmla="*/ 3770579 w 6299884"/>
              <a:gd name="connsiteY134" fmla="*/ 4316985 h 5597613"/>
              <a:gd name="connsiteX135" fmla="*/ 3769901 w 6299884"/>
              <a:gd name="connsiteY135" fmla="*/ 4316772 h 5597613"/>
              <a:gd name="connsiteX136" fmla="*/ 3763528 w 6299884"/>
              <a:gd name="connsiteY136" fmla="*/ 4307978 h 5597613"/>
              <a:gd name="connsiteX137" fmla="*/ 3767765 w 6299884"/>
              <a:gd name="connsiteY137" fmla="*/ 4303279 h 5597613"/>
              <a:gd name="connsiteX138" fmla="*/ 3777941 w 6299884"/>
              <a:gd name="connsiteY138" fmla="*/ 4293661 h 5597613"/>
              <a:gd name="connsiteX139" fmla="*/ 3799137 w 6299884"/>
              <a:gd name="connsiteY139" fmla="*/ 4272935 h 5597613"/>
              <a:gd name="connsiteX140" fmla="*/ 3811676 w 6299884"/>
              <a:gd name="connsiteY140" fmla="*/ 4268209 h 5597613"/>
              <a:gd name="connsiteX141" fmla="*/ 3828048 w 6299884"/>
              <a:gd name="connsiteY141" fmla="*/ 4263685 h 5597613"/>
              <a:gd name="connsiteX142" fmla="*/ 3837820 w 6299884"/>
              <a:gd name="connsiteY142" fmla="*/ 4258969 h 5597613"/>
              <a:gd name="connsiteX143" fmla="*/ 3846085 w 6299884"/>
              <a:gd name="connsiteY143" fmla="*/ 4250636 h 5597613"/>
              <a:gd name="connsiteX144" fmla="*/ 3858037 w 6299884"/>
              <a:gd name="connsiteY144" fmla="*/ 4257415 h 5597613"/>
              <a:gd name="connsiteX145" fmla="*/ 3871311 w 6299884"/>
              <a:gd name="connsiteY145" fmla="*/ 4226275 h 5597613"/>
              <a:gd name="connsiteX146" fmla="*/ 3872192 w 6299884"/>
              <a:gd name="connsiteY146" fmla="*/ 4233089 h 5597613"/>
              <a:gd name="connsiteX147" fmla="*/ 3890107 w 6299884"/>
              <a:gd name="connsiteY147" fmla="*/ 4240488 h 5597613"/>
              <a:gd name="connsiteX148" fmla="*/ 3910484 w 6299884"/>
              <a:gd name="connsiteY148" fmla="*/ 4226792 h 5597613"/>
              <a:gd name="connsiteX149" fmla="*/ 3948554 w 6299884"/>
              <a:gd name="connsiteY149" fmla="*/ 4218793 h 5597613"/>
              <a:gd name="connsiteX150" fmla="*/ 3949707 w 6299884"/>
              <a:gd name="connsiteY150" fmla="*/ 4218433 h 5597613"/>
              <a:gd name="connsiteX151" fmla="*/ 3958349 w 6299884"/>
              <a:gd name="connsiteY151" fmla="*/ 4213080 h 5597613"/>
              <a:gd name="connsiteX152" fmla="*/ 3958718 w 6299884"/>
              <a:gd name="connsiteY152" fmla="*/ 4206407 h 5597613"/>
              <a:gd name="connsiteX153" fmla="*/ 3967362 w 6299884"/>
              <a:gd name="connsiteY153" fmla="*/ 4187635 h 5597613"/>
              <a:gd name="connsiteX154" fmla="*/ 3984138 w 6299884"/>
              <a:gd name="connsiteY154" fmla="*/ 4178211 h 5597613"/>
              <a:gd name="connsiteX155" fmla="*/ 3995416 w 6299884"/>
              <a:gd name="connsiteY155" fmla="*/ 4177110 h 5597613"/>
              <a:gd name="connsiteX156" fmla="*/ 3998821 w 6299884"/>
              <a:gd name="connsiteY156" fmla="*/ 4176674 h 5597613"/>
              <a:gd name="connsiteX157" fmla="*/ 4021084 w 6299884"/>
              <a:gd name="connsiteY157" fmla="*/ 4156157 h 5597613"/>
              <a:gd name="connsiteX158" fmla="*/ 4039082 w 6299884"/>
              <a:gd name="connsiteY158" fmla="*/ 4134800 h 5597613"/>
              <a:gd name="connsiteX159" fmla="*/ 4046307 w 6299884"/>
              <a:gd name="connsiteY159" fmla="*/ 4131797 h 5597613"/>
              <a:gd name="connsiteX160" fmla="*/ 4057144 w 6299884"/>
              <a:gd name="connsiteY160" fmla="*/ 4127289 h 5597613"/>
              <a:gd name="connsiteX161" fmla="*/ 4081279 w 6299884"/>
              <a:gd name="connsiteY161" fmla="*/ 4097181 h 5597613"/>
              <a:gd name="connsiteX162" fmla="*/ 4095728 w 6299884"/>
              <a:gd name="connsiteY162" fmla="*/ 4091171 h 5597613"/>
              <a:gd name="connsiteX163" fmla="*/ 4106382 w 6299884"/>
              <a:gd name="connsiteY163" fmla="*/ 4093269 h 5597613"/>
              <a:gd name="connsiteX164" fmla="*/ 4115125 w 6299884"/>
              <a:gd name="connsiteY164" fmla="*/ 4096649 h 5597613"/>
              <a:gd name="connsiteX165" fmla="*/ 4143388 w 6299884"/>
              <a:gd name="connsiteY165" fmla="*/ 4085059 h 5597613"/>
              <a:gd name="connsiteX166" fmla="*/ 4143326 w 6299884"/>
              <a:gd name="connsiteY166" fmla="*/ 4071214 h 5597613"/>
              <a:gd name="connsiteX167" fmla="*/ 4139223 w 6299884"/>
              <a:gd name="connsiteY167" fmla="*/ 4058233 h 5597613"/>
              <a:gd name="connsiteX168" fmla="*/ 4154371 w 6299884"/>
              <a:gd name="connsiteY168" fmla="*/ 4065642 h 5597613"/>
              <a:gd name="connsiteX169" fmla="*/ 4167529 w 6299884"/>
              <a:gd name="connsiteY169" fmla="*/ 4062352 h 5597613"/>
              <a:gd name="connsiteX170" fmla="*/ 4178417 w 6299884"/>
              <a:gd name="connsiteY170" fmla="*/ 4071325 h 5597613"/>
              <a:gd name="connsiteX171" fmla="*/ 4178759 w 6299884"/>
              <a:gd name="connsiteY171" fmla="*/ 4071055 h 5597613"/>
              <a:gd name="connsiteX172" fmla="*/ 4181424 w 6299884"/>
              <a:gd name="connsiteY172" fmla="*/ 4057410 h 5597613"/>
              <a:gd name="connsiteX173" fmla="*/ 4192834 w 6299884"/>
              <a:gd name="connsiteY173" fmla="*/ 4049973 h 5597613"/>
              <a:gd name="connsiteX174" fmla="*/ 4201308 w 6299884"/>
              <a:gd name="connsiteY174" fmla="*/ 4040574 h 5597613"/>
              <a:gd name="connsiteX175" fmla="*/ 4221512 w 6299884"/>
              <a:gd name="connsiteY175" fmla="*/ 4036252 h 5597613"/>
              <a:gd name="connsiteX176" fmla="*/ 4223475 w 6299884"/>
              <a:gd name="connsiteY176" fmla="*/ 4037108 h 5597613"/>
              <a:gd name="connsiteX177" fmla="*/ 4227974 w 6299884"/>
              <a:gd name="connsiteY177" fmla="*/ 4034029 h 5597613"/>
              <a:gd name="connsiteX178" fmla="*/ 4228101 w 6299884"/>
              <a:gd name="connsiteY178" fmla="*/ 4033674 h 5597613"/>
              <a:gd name="connsiteX179" fmla="*/ 4240185 w 6299884"/>
              <a:gd name="connsiteY179" fmla="*/ 4022775 h 5597613"/>
              <a:gd name="connsiteX180" fmla="*/ 4239245 w 6299884"/>
              <a:gd name="connsiteY180" fmla="*/ 4026315 h 5597613"/>
              <a:gd name="connsiteX181" fmla="*/ 4257323 w 6299884"/>
              <a:gd name="connsiteY181" fmla="*/ 4013942 h 5597613"/>
              <a:gd name="connsiteX182" fmla="*/ 4260537 w 6299884"/>
              <a:gd name="connsiteY182" fmla="*/ 4003541 h 5597613"/>
              <a:gd name="connsiteX183" fmla="*/ 4275170 w 6299884"/>
              <a:gd name="connsiteY183" fmla="*/ 3990928 h 5597613"/>
              <a:gd name="connsiteX184" fmla="*/ 4293221 w 6299884"/>
              <a:gd name="connsiteY184" fmla="*/ 3980648 h 5597613"/>
              <a:gd name="connsiteX185" fmla="*/ 4313829 w 6299884"/>
              <a:gd name="connsiteY185" fmla="*/ 3971424 h 5597613"/>
              <a:gd name="connsiteX186" fmla="*/ 4320774 w 6299884"/>
              <a:gd name="connsiteY186" fmla="*/ 3970007 h 5597613"/>
              <a:gd name="connsiteX187" fmla="*/ 4323605 w 6299884"/>
              <a:gd name="connsiteY187" fmla="*/ 3967985 h 5597613"/>
              <a:gd name="connsiteX188" fmla="*/ 4326342 w 6299884"/>
              <a:gd name="connsiteY188" fmla="*/ 3961161 h 5597613"/>
              <a:gd name="connsiteX189" fmla="*/ 4342690 w 6299884"/>
              <a:gd name="connsiteY189" fmla="*/ 3951099 h 5597613"/>
              <a:gd name="connsiteX190" fmla="*/ 4346262 w 6299884"/>
              <a:gd name="connsiteY190" fmla="*/ 3951802 h 5597613"/>
              <a:gd name="connsiteX191" fmla="*/ 4374737 w 6299884"/>
              <a:gd name="connsiteY191" fmla="*/ 3931462 h 5597613"/>
              <a:gd name="connsiteX192" fmla="*/ 4374957 w 6299884"/>
              <a:gd name="connsiteY192" fmla="*/ 3930337 h 5597613"/>
              <a:gd name="connsiteX193" fmla="*/ 4384031 w 6299884"/>
              <a:gd name="connsiteY193" fmla="*/ 3912203 h 5597613"/>
              <a:gd name="connsiteX194" fmla="*/ 4405655 w 6299884"/>
              <a:gd name="connsiteY194" fmla="*/ 3892114 h 5597613"/>
              <a:gd name="connsiteX195" fmla="*/ 4411164 w 6299884"/>
              <a:gd name="connsiteY195" fmla="*/ 3886559 h 5597613"/>
              <a:gd name="connsiteX196" fmla="*/ 4448109 w 6299884"/>
              <a:gd name="connsiteY196" fmla="*/ 3864504 h 5597613"/>
              <a:gd name="connsiteX197" fmla="*/ 4448342 w 6299884"/>
              <a:gd name="connsiteY197" fmla="*/ 3879018 h 5597613"/>
              <a:gd name="connsiteX198" fmla="*/ 4501439 w 6299884"/>
              <a:gd name="connsiteY198" fmla="*/ 3841435 h 5597613"/>
              <a:gd name="connsiteX199" fmla="*/ 4525049 w 6299884"/>
              <a:gd name="connsiteY199" fmla="*/ 3823604 h 5597613"/>
              <a:gd name="connsiteX200" fmla="*/ 4522854 w 6299884"/>
              <a:gd name="connsiteY200" fmla="*/ 3821671 h 5597613"/>
              <a:gd name="connsiteX201" fmla="*/ 4527133 w 6299884"/>
              <a:gd name="connsiteY201" fmla="*/ 3822029 h 5597613"/>
              <a:gd name="connsiteX202" fmla="*/ 4553467 w 6299884"/>
              <a:gd name="connsiteY202" fmla="*/ 3802140 h 5597613"/>
              <a:gd name="connsiteX203" fmla="*/ 4555373 w 6299884"/>
              <a:gd name="connsiteY203" fmla="*/ 3797847 h 5597613"/>
              <a:gd name="connsiteX204" fmla="*/ 4564623 w 6299884"/>
              <a:gd name="connsiteY204" fmla="*/ 3795507 h 5597613"/>
              <a:gd name="connsiteX205" fmla="*/ 4590557 w 6299884"/>
              <a:gd name="connsiteY205" fmla="*/ 3782202 h 5597613"/>
              <a:gd name="connsiteX206" fmla="*/ 4595003 w 6299884"/>
              <a:gd name="connsiteY206" fmla="*/ 3769473 h 5597613"/>
              <a:gd name="connsiteX207" fmla="*/ 4599018 w 6299884"/>
              <a:gd name="connsiteY207" fmla="*/ 3763071 h 5597613"/>
              <a:gd name="connsiteX208" fmla="*/ 4607803 w 6299884"/>
              <a:gd name="connsiteY208" fmla="*/ 3757746 h 5597613"/>
              <a:gd name="connsiteX209" fmla="*/ 1817602 w 6299884"/>
              <a:gd name="connsiteY209" fmla="*/ 3431452 h 5597613"/>
              <a:gd name="connsiteX210" fmla="*/ 1826676 w 6299884"/>
              <a:gd name="connsiteY210" fmla="*/ 3442424 h 5597613"/>
              <a:gd name="connsiteX211" fmla="*/ 1840447 w 6299884"/>
              <a:gd name="connsiteY211" fmla="*/ 3449764 h 5597613"/>
              <a:gd name="connsiteX212" fmla="*/ 1849601 w 6299884"/>
              <a:gd name="connsiteY212" fmla="*/ 3436450 h 5597613"/>
              <a:gd name="connsiteX213" fmla="*/ 1850090 w 6299884"/>
              <a:gd name="connsiteY213" fmla="*/ 3431636 h 5597613"/>
              <a:gd name="connsiteX214" fmla="*/ 1837761 w 6299884"/>
              <a:gd name="connsiteY214" fmla="*/ 3435152 h 5597613"/>
              <a:gd name="connsiteX215" fmla="*/ 1245291 w 6299884"/>
              <a:gd name="connsiteY215" fmla="*/ 3011942 h 5597613"/>
              <a:gd name="connsiteX216" fmla="*/ 1233887 w 6299884"/>
              <a:gd name="connsiteY216" fmla="*/ 3032730 h 5597613"/>
              <a:gd name="connsiteX217" fmla="*/ 1229334 w 6299884"/>
              <a:gd name="connsiteY217" fmla="*/ 3051192 h 5597613"/>
              <a:gd name="connsiteX218" fmla="*/ 1209459 w 6299884"/>
              <a:gd name="connsiteY218" fmla="*/ 3028025 h 5597613"/>
              <a:gd name="connsiteX219" fmla="*/ 1208132 w 6299884"/>
              <a:gd name="connsiteY219" fmla="*/ 3034582 h 5597613"/>
              <a:gd name="connsiteX220" fmla="*/ 1205585 w 6299884"/>
              <a:gd name="connsiteY220" fmla="*/ 3050842 h 5597613"/>
              <a:gd name="connsiteX221" fmla="*/ 1199200 w 6299884"/>
              <a:gd name="connsiteY221" fmla="*/ 3058897 h 5597613"/>
              <a:gd name="connsiteX222" fmla="*/ 1263571 w 6299884"/>
              <a:gd name="connsiteY222" fmla="*/ 3123268 h 5597613"/>
              <a:gd name="connsiteX223" fmla="*/ 1280289 w 6299884"/>
              <a:gd name="connsiteY223" fmla="*/ 3105544 h 5597613"/>
              <a:gd name="connsiteX224" fmla="*/ 1369336 w 6299884"/>
              <a:gd name="connsiteY224" fmla="*/ 3109212 h 5597613"/>
              <a:gd name="connsiteX225" fmla="*/ 1381846 w 6299884"/>
              <a:gd name="connsiteY225" fmla="*/ 3141802 h 5597613"/>
              <a:gd name="connsiteX226" fmla="*/ 1414372 w 6299884"/>
              <a:gd name="connsiteY226" fmla="*/ 3160447 h 5597613"/>
              <a:gd name="connsiteX227" fmla="*/ 1438980 w 6299884"/>
              <a:gd name="connsiteY227" fmla="*/ 3156175 h 5597613"/>
              <a:gd name="connsiteX228" fmla="*/ 1462222 w 6299884"/>
              <a:gd name="connsiteY228" fmla="*/ 3130323 h 5597613"/>
              <a:gd name="connsiteX229" fmla="*/ 1476140 w 6299884"/>
              <a:gd name="connsiteY229" fmla="*/ 3122235 h 5597613"/>
              <a:gd name="connsiteX230" fmla="*/ 1502885 w 6299884"/>
              <a:gd name="connsiteY230" fmla="*/ 3100647 h 5597613"/>
              <a:gd name="connsiteX231" fmla="*/ 1493522 w 6299884"/>
              <a:gd name="connsiteY231" fmla="*/ 3090273 h 5597613"/>
              <a:gd name="connsiteX232" fmla="*/ 1488513 w 6299884"/>
              <a:gd name="connsiteY232" fmla="*/ 3101542 h 5597613"/>
              <a:gd name="connsiteX233" fmla="*/ 1484137 w 6299884"/>
              <a:gd name="connsiteY233" fmla="*/ 3111029 h 5597613"/>
              <a:gd name="connsiteX234" fmla="*/ 1472873 w 6299884"/>
              <a:gd name="connsiteY234" fmla="*/ 3106002 h 5597613"/>
              <a:gd name="connsiteX235" fmla="*/ 1459594 w 6299884"/>
              <a:gd name="connsiteY235" fmla="*/ 3075767 h 5597613"/>
              <a:gd name="connsiteX236" fmla="*/ 1456995 w 6299884"/>
              <a:gd name="connsiteY236" fmla="*/ 3075979 h 5597613"/>
              <a:gd name="connsiteX237" fmla="*/ 1427167 w 6299884"/>
              <a:gd name="connsiteY237" fmla="*/ 3080812 h 5597613"/>
              <a:gd name="connsiteX238" fmla="*/ 1415245 w 6299884"/>
              <a:gd name="connsiteY238" fmla="*/ 3070362 h 5597613"/>
              <a:gd name="connsiteX239" fmla="*/ 1397262 w 6299884"/>
              <a:gd name="connsiteY239" fmla="*/ 3064717 h 5597613"/>
              <a:gd name="connsiteX240" fmla="*/ 1378887 w 6299884"/>
              <a:gd name="connsiteY240" fmla="*/ 3069676 h 5597613"/>
              <a:gd name="connsiteX241" fmla="*/ 1367683 w 6299884"/>
              <a:gd name="connsiteY241" fmla="*/ 3073280 h 5597613"/>
              <a:gd name="connsiteX242" fmla="*/ 1353865 w 6299884"/>
              <a:gd name="connsiteY242" fmla="*/ 3080582 h 5597613"/>
              <a:gd name="connsiteX243" fmla="*/ 1341551 w 6299884"/>
              <a:gd name="connsiteY243" fmla="*/ 3080733 h 5597613"/>
              <a:gd name="connsiteX244" fmla="*/ 1331574 w 6299884"/>
              <a:gd name="connsiteY244" fmla="*/ 3076324 h 5597613"/>
              <a:gd name="connsiteX245" fmla="*/ 1317258 w 6299884"/>
              <a:gd name="connsiteY245" fmla="*/ 3076167 h 5597613"/>
              <a:gd name="connsiteX246" fmla="*/ 1303937 w 6299884"/>
              <a:gd name="connsiteY246" fmla="*/ 3090928 h 5597613"/>
              <a:gd name="connsiteX247" fmla="*/ 1302519 w 6299884"/>
              <a:gd name="connsiteY247" fmla="*/ 3089479 h 5597613"/>
              <a:gd name="connsiteX248" fmla="*/ 1295885 w 6299884"/>
              <a:gd name="connsiteY248" fmla="*/ 3065899 h 5597613"/>
              <a:gd name="connsiteX249" fmla="*/ 1291912 w 6299884"/>
              <a:gd name="connsiteY249" fmla="*/ 3062415 h 5597613"/>
              <a:gd name="connsiteX250" fmla="*/ 1256693 w 6299884"/>
              <a:gd name="connsiteY250" fmla="*/ 3062316 h 5597613"/>
              <a:gd name="connsiteX251" fmla="*/ 1240684 w 6299884"/>
              <a:gd name="connsiteY251" fmla="*/ 3059847 h 5597613"/>
              <a:gd name="connsiteX252" fmla="*/ 1236519 w 6299884"/>
              <a:gd name="connsiteY252" fmla="*/ 3046900 h 5597613"/>
              <a:gd name="connsiteX253" fmla="*/ 1256427 w 6299884"/>
              <a:gd name="connsiteY253" fmla="*/ 3031925 h 5597613"/>
              <a:gd name="connsiteX254" fmla="*/ 1281305 w 6299884"/>
              <a:gd name="connsiteY254" fmla="*/ 3035351 h 5597613"/>
              <a:gd name="connsiteX255" fmla="*/ 1304180 w 6299884"/>
              <a:gd name="connsiteY255" fmla="*/ 3038469 h 5597613"/>
              <a:gd name="connsiteX256" fmla="*/ 1326559 w 6299884"/>
              <a:gd name="connsiteY256" fmla="*/ 3034127 h 5597613"/>
              <a:gd name="connsiteX257" fmla="*/ 1346439 w 6299884"/>
              <a:gd name="connsiteY257" fmla="*/ 3022019 h 5597613"/>
              <a:gd name="connsiteX258" fmla="*/ 1349867 w 6299884"/>
              <a:gd name="connsiteY258" fmla="*/ 3021915 h 5597613"/>
              <a:gd name="connsiteX259" fmla="*/ 1341397 w 6299884"/>
              <a:gd name="connsiteY259" fmla="*/ 3021522 h 5597613"/>
              <a:gd name="connsiteX260" fmla="*/ 1330874 w 6299884"/>
              <a:gd name="connsiteY260" fmla="*/ 3028185 h 5597613"/>
              <a:gd name="connsiteX261" fmla="*/ 1294307 w 6299884"/>
              <a:gd name="connsiteY261" fmla="*/ 3032204 h 5597613"/>
              <a:gd name="connsiteX262" fmla="*/ 1268275 w 6299884"/>
              <a:gd name="connsiteY262" fmla="*/ 3017888 h 5597613"/>
              <a:gd name="connsiteX263" fmla="*/ 1245291 w 6299884"/>
              <a:gd name="connsiteY263" fmla="*/ 3011942 h 5597613"/>
              <a:gd name="connsiteX264" fmla="*/ 1536306 w 6299884"/>
              <a:gd name="connsiteY264" fmla="*/ 2984014 h 5597613"/>
              <a:gd name="connsiteX265" fmla="*/ 1505778 w 6299884"/>
              <a:gd name="connsiteY265" fmla="*/ 2985169 h 5597613"/>
              <a:gd name="connsiteX266" fmla="*/ 1485130 w 6299884"/>
              <a:gd name="connsiteY266" fmla="*/ 3000899 h 5597613"/>
              <a:gd name="connsiteX267" fmla="*/ 1471212 w 6299884"/>
              <a:gd name="connsiteY267" fmla="*/ 3008986 h 5597613"/>
              <a:gd name="connsiteX268" fmla="*/ 1429659 w 6299884"/>
              <a:gd name="connsiteY268" fmla="*/ 2993146 h 5597613"/>
              <a:gd name="connsiteX269" fmla="*/ 1410397 w 6299884"/>
              <a:gd name="connsiteY269" fmla="*/ 2999326 h 5597613"/>
              <a:gd name="connsiteX270" fmla="*/ 1395153 w 6299884"/>
              <a:gd name="connsiteY270" fmla="*/ 3013972 h 5597613"/>
              <a:gd name="connsiteX271" fmla="*/ 1376762 w 6299884"/>
              <a:gd name="connsiteY271" fmla="*/ 3006401 h 5597613"/>
              <a:gd name="connsiteX272" fmla="*/ 1371479 w 6299884"/>
              <a:gd name="connsiteY272" fmla="*/ 3021267 h 5597613"/>
              <a:gd name="connsiteX273" fmla="*/ 1395419 w 6299884"/>
              <a:gd name="connsiteY273" fmla="*/ 3020549 h 5597613"/>
              <a:gd name="connsiteX274" fmla="*/ 1431089 w 6299884"/>
              <a:gd name="connsiteY274" fmla="*/ 3004313 h 5597613"/>
              <a:gd name="connsiteX275" fmla="*/ 1446295 w 6299884"/>
              <a:gd name="connsiteY275" fmla="*/ 3001326 h 5597613"/>
              <a:gd name="connsiteX276" fmla="*/ 1538557 w 6299884"/>
              <a:gd name="connsiteY276" fmla="*/ 2995458 h 5597613"/>
              <a:gd name="connsiteX277" fmla="*/ 1546925 w 6299884"/>
              <a:gd name="connsiteY277" fmla="*/ 2993333 h 5597613"/>
              <a:gd name="connsiteX278" fmla="*/ 1544640 w 6299884"/>
              <a:gd name="connsiteY278" fmla="*/ 2985987 h 5597613"/>
              <a:gd name="connsiteX279" fmla="*/ 1536306 w 6299884"/>
              <a:gd name="connsiteY279" fmla="*/ 2984014 h 5597613"/>
              <a:gd name="connsiteX280" fmla="*/ 1141538 w 6299884"/>
              <a:gd name="connsiteY280" fmla="*/ 2852036 h 5597613"/>
              <a:gd name="connsiteX281" fmla="*/ 1141308 w 6299884"/>
              <a:gd name="connsiteY281" fmla="*/ 2852170 h 5597613"/>
              <a:gd name="connsiteX282" fmla="*/ 1128521 w 6299884"/>
              <a:gd name="connsiteY282" fmla="*/ 2853069 h 5597613"/>
              <a:gd name="connsiteX283" fmla="*/ 1117318 w 6299884"/>
              <a:gd name="connsiteY283" fmla="*/ 2853296 h 5597613"/>
              <a:gd name="connsiteX284" fmla="*/ 1118397 w 6299884"/>
              <a:gd name="connsiteY284" fmla="*/ 2854897 h 5597613"/>
              <a:gd name="connsiteX285" fmla="*/ 1131384 w 6299884"/>
              <a:gd name="connsiteY285" fmla="*/ 2863551 h 5597613"/>
              <a:gd name="connsiteX286" fmla="*/ 1139240 w 6299884"/>
              <a:gd name="connsiteY286" fmla="*/ 2859450 h 5597613"/>
              <a:gd name="connsiteX287" fmla="*/ 1181888 w 6299884"/>
              <a:gd name="connsiteY287" fmla="*/ 2616148 h 5597613"/>
              <a:gd name="connsiteX288" fmla="*/ 1163814 w 6299884"/>
              <a:gd name="connsiteY288" fmla="*/ 2619255 h 5597613"/>
              <a:gd name="connsiteX289" fmla="*/ 1160914 w 6299884"/>
              <a:gd name="connsiteY289" fmla="*/ 2622650 h 5597613"/>
              <a:gd name="connsiteX290" fmla="*/ 1158739 w 6299884"/>
              <a:gd name="connsiteY290" fmla="*/ 2639539 h 5597613"/>
              <a:gd name="connsiteX291" fmla="*/ 1144540 w 6299884"/>
              <a:gd name="connsiteY291" fmla="*/ 2627916 h 5597613"/>
              <a:gd name="connsiteX292" fmla="*/ 1134776 w 6299884"/>
              <a:gd name="connsiteY292" fmla="*/ 2627129 h 5597613"/>
              <a:gd name="connsiteX293" fmla="*/ 1132339 w 6299884"/>
              <a:gd name="connsiteY293" fmla="*/ 2624668 h 5597613"/>
              <a:gd name="connsiteX294" fmla="*/ 1109282 w 6299884"/>
              <a:gd name="connsiteY294" fmla="*/ 2628634 h 5597613"/>
              <a:gd name="connsiteX295" fmla="*/ 939227 w 6299884"/>
              <a:gd name="connsiteY295" fmla="*/ 2798688 h 5597613"/>
              <a:gd name="connsiteX296" fmla="*/ 947278 w 6299884"/>
              <a:gd name="connsiteY296" fmla="*/ 2795179 h 5597613"/>
              <a:gd name="connsiteX297" fmla="*/ 953866 w 6299884"/>
              <a:gd name="connsiteY297" fmla="*/ 2794964 h 5597613"/>
              <a:gd name="connsiteX298" fmla="*/ 960819 w 6299884"/>
              <a:gd name="connsiteY298" fmla="*/ 2787014 h 5597613"/>
              <a:gd name="connsiteX299" fmla="*/ 966632 w 6299884"/>
              <a:gd name="connsiteY299" fmla="*/ 2778478 h 5597613"/>
              <a:gd name="connsiteX300" fmla="*/ 985840 w 6299884"/>
              <a:gd name="connsiteY300" fmla="*/ 2776108 h 5597613"/>
              <a:gd name="connsiteX301" fmla="*/ 1003355 w 6299884"/>
              <a:gd name="connsiteY301" fmla="*/ 2771427 h 5597613"/>
              <a:gd name="connsiteX302" fmla="*/ 1006364 w 6299884"/>
              <a:gd name="connsiteY302" fmla="*/ 2757126 h 5597613"/>
              <a:gd name="connsiteX303" fmla="*/ 1008144 w 6299884"/>
              <a:gd name="connsiteY303" fmla="*/ 2750839 h 5597613"/>
              <a:gd name="connsiteX304" fmla="*/ 1031518 w 6299884"/>
              <a:gd name="connsiteY304" fmla="*/ 2761415 h 5597613"/>
              <a:gd name="connsiteX305" fmla="*/ 1038880 w 6299884"/>
              <a:gd name="connsiteY305" fmla="*/ 2769523 h 5597613"/>
              <a:gd name="connsiteX306" fmla="*/ 1058674 w 6299884"/>
              <a:gd name="connsiteY306" fmla="*/ 2766013 h 5597613"/>
              <a:gd name="connsiteX307" fmla="*/ 1058732 w 6299884"/>
              <a:gd name="connsiteY307" fmla="*/ 2760281 h 5597613"/>
              <a:gd name="connsiteX308" fmla="*/ 1057957 w 6299884"/>
              <a:gd name="connsiteY308" fmla="*/ 2751958 h 5597613"/>
              <a:gd name="connsiteX309" fmla="*/ 1065464 w 6299884"/>
              <a:gd name="connsiteY309" fmla="*/ 2745734 h 5597613"/>
              <a:gd name="connsiteX310" fmla="*/ 1093512 w 6299884"/>
              <a:gd name="connsiteY310" fmla="*/ 2747188 h 5597613"/>
              <a:gd name="connsiteX311" fmla="*/ 1110105 w 6299884"/>
              <a:gd name="connsiteY311" fmla="*/ 2748517 h 5597613"/>
              <a:gd name="connsiteX312" fmla="*/ 1150085 w 6299884"/>
              <a:gd name="connsiteY312" fmla="*/ 2730895 h 5597613"/>
              <a:gd name="connsiteX313" fmla="*/ 1161596 w 6299884"/>
              <a:gd name="connsiteY313" fmla="*/ 2725287 h 5597613"/>
              <a:gd name="connsiteX314" fmla="*/ 1203373 w 6299884"/>
              <a:gd name="connsiteY314" fmla="*/ 2728039 h 5597613"/>
              <a:gd name="connsiteX315" fmla="*/ 1225196 w 6299884"/>
              <a:gd name="connsiteY315" fmla="*/ 2721972 h 5597613"/>
              <a:gd name="connsiteX316" fmla="*/ 1250057 w 6299884"/>
              <a:gd name="connsiteY316" fmla="*/ 2698737 h 5597613"/>
              <a:gd name="connsiteX317" fmla="*/ 1256777 w 6299884"/>
              <a:gd name="connsiteY317" fmla="*/ 2713718 h 5597613"/>
              <a:gd name="connsiteX318" fmla="*/ 1274483 w 6299884"/>
              <a:gd name="connsiteY318" fmla="*/ 2718498 h 5597613"/>
              <a:gd name="connsiteX319" fmla="*/ 1274598 w 6299884"/>
              <a:gd name="connsiteY319" fmla="*/ 2707033 h 5597613"/>
              <a:gd name="connsiteX320" fmla="*/ 1282135 w 6299884"/>
              <a:gd name="connsiteY320" fmla="*/ 2697942 h 5597613"/>
              <a:gd name="connsiteX321" fmla="*/ 1303652 w 6299884"/>
              <a:gd name="connsiteY321" fmla="*/ 2693877 h 5597613"/>
              <a:gd name="connsiteX322" fmla="*/ 1332619 w 6299884"/>
              <a:gd name="connsiteY322" fmla="*/ 2689322 h 5597613"/>
              <a:gd name="connsiteX323" fmla="*/ 1346991 w 6299884"/>
              <a:gd name="connsiteY323" fmla="*/ 2683746 h 5597613"/>
              <a:gd name="connsiteX324" fmla="*/ 1351665 w 6299884"/>
              <a:gd name="connsiteY324" fmla="*/ 2674623 h 5597613"/>
              <a:gd name="connsiteX325" fmla="*/ 1361232 w 6299884"/>
              <a:gd name="connsiteY325" fmla="*/ 2662975 h 5597613"/>
              <a:gd name="connsiteX326" fmla="*/ 1369428 w 6299884"/>
              <a:gd name="connsiteY326" fmla="*/ 2673672 h 5597613"/>
              <a:gd name="connsiteX327" fmla="*/ 1376572 w 6299884"/>
              <a:gd name="connsiteY327" fmla="*/ 2675183 h 5597613"/>
              <a:gd name="connsiteX328" fmla="*/ 1379770 w 6299884"/>
              <a:gd name="connsiteY328" fmla="*/ 2670345 h 5597613"/>
              <a:gd name="connsiteX329" fmla="*/ 1386810 w 6299884"/>
              <a:gd name="connsiteY329" fmla="*/ 2653795 h 5597613"/>
              <a:gd name="connsiteX330" fmla="*/ 1386926 w 6299884"/>
              <a:gd name="connsiteY330" fmla="*/ 2642330 h 5597613"/>
              <a:gd name="connsiteX331" fmla="*/ 1379782 w 6299884"/>
              <a:gd name="connsiteY331" fmla="*/ 2640818 h 5597613"/>
              <a:gd name="connsiteX332" fmla="*/ 1302421 w 6299884"/>
              <a:gd name="connsiteY332" fmla="*/ 2645702 h 5597613"/>
              <a:gd name="connsiteX333" fmla="*/ 1241741 w 6299884"/>
              <a:gd name="connsiteY333" fmla="*/ 2643317 h 5597613"/>
              <a:gd name="connsiteX334" fmla="*/ 1209895 w 6299884"/>
              <a:gd name="connsiteY334" fmla="*/ 2621180 h 5597613"/>
              <a:gd name="connsiteX335" fmla="*/ 1191765 w 6299884"/>
              <a:gd name="connsiteY335" fmla="*/ 2629868 h 5597613"/>
              <a:gd name="connsiteX336" fmla="*/ 1184709 w 6299884"/>
              <a:gd name="connsiteY336" fmla="*/ 2619757 h 5597613"/>
              <a:gd name="connsiteX337" fmla="*/ 2149891 w 6299884"/>
              <a:gd name="connsiteY337" fmla="*/ 2258811 h 5597613"/>
              <a:gd name="connsiteX338" fmla="*/ 2094601 w 6299884"/>
              <a:gd name="connsiteY338" fmla="*/ 2261358 h 5597613"/>
              <a:gd name="connsiteX339" fmla="*/ 2061822 w 6299884"/>
              <a:gd name="connsiteY339" fmla="*/ 2274759 h 5597613"/>
              <a:gd name="connsiteX340" fmla="*/ 2050925 w 6299884"/>
              <a:gd name="connsiteY340" fmla="*/ 2276360 h 5597613"/>
              <a:gd name="connsiteX341" fmla="*/ 2024382 w 6299884"/>
              <a:gd name="connsiteY341" fmla="*/ 2267755 h 5597613"/>
              <a:gd name="connsiteX342" fmla="*/ 2011733 w 6299884"/>
              <a:gd name="connsiteY342" fmla="*/ 2272776 h 5597613"/>
              <a:gd name="connsiteX343" fmla="*/ 1985542 w 6299884"/>
              <a:gd name="connsiteY343" fmla="*/ 2285963 h 5597613"/>
              <a:gd name="connsiteX344" fmla="*/ 1958051 w 6299884"/>
              <a:gd name="connsiteY344" fmla="*/ 2286234 h 5597613"/>
              <a:gd name="connsiteX345" fmla="*/ 1949375 w 6299884"/>
              <a:gd name="connsiteY345" fmla="*/ 2294739 h 5597613"/>
              <a:gd name="connsiteX346" fmla="*/ 1944701 w 6299884"/>
              <a:gd name="connsiteY346" fmla="*/ 2303862 h 5597613"/>
              <a:gd name="connsiteX347" fmla="*/ 1931334 w 6299884"/>
              <a:gd name="connsiteY347" fmla="*/ 2294828 h 5597613"/>
              <a:gd name="connsiteX348" fmla="*/ 1915411 w 6299884"/>
              <a:gd name="connsiteY348" fmla="*/ 2283760 h 5597613"/>
              <a:gd name="connsiteX349" fmla="*/ 1893558 w 6299884"/>
              <a:gd name="connsiteY349" fmla="*/ 2292694 h 5597613"/>
              <a:gd name="connsiteX350" fmla="*/ 1860838 w 6299884"/>
              <a:gd name="connsiteY350" fmla="*/ 2300362 h 5597613"/>
              <a:gd name="connsiteX351" fmla="*/ 1848055 w 6299884"/>
              <a:gd name="connsiteY351" fmla="*/ 2290188 h 5597613"/>
              <a:gd name="connsiteX352" fmla="*/ 1835828 w 6299884"/>
              <a:gd name="connsiteY352" fmla="*/ 2281740 h 5597613"/>
              <a:gd name="connsiteX353" fmla="*/ 1770810 w 6299884"/>
              <a:gd name="connsiteY353" fmla="*/ 2283607 h 5597613"/>
              <a:gd name="connsiteX354" fmla="*/ 1740560 w 6299884"/>
              <a:gd name="connsiteY354" fmla="*/ 2301909 h 5597613"/>
              <a:gd name="connsiteX355" fmla="*/ 1738835 w 6299884"/>
              <a:gd name="connsiteY355" fmla="*/ 2302464 h 5597613"/>
              <a:gd name="connsiteX356" fmla="*/ 1731195 w 6299884"/>
              <a:gd name="connsiteY356" fmla="*/ 2293493 h 5597613"/>
              <a:gd name="connsiteX357" fmla="*/ 1723907 w 6299884"/>
              <a:gd name="connsiteY357" fmla="*/ 2306314 h 5597613"/>
              <a:gd name="connsiteX358" fmla="*/ 1722432 w 6299884"/>
              <a:gd name="connsiteY358" fmla="*/ 2310597 h 5597613"/>
              <a:gd name="connsiteX359" fmla="*/ 1720505 w 6299884"/>
              <a:gd name="connsiteY359" fmla="*/ 2331217 h 5597613"/>
              <a:gd name="connsiteX360" fmla="*/ 1712135 w 6299884"/>
              <a:gd name="connsiteY360" fmla="*/ 2337719 h 5597613"/>
              <a:gd name="connsiteX361" fmla="*/ 1705328 w 6299884"/>
              <a:gd name="connsiteY361" fmla="*/ 2331338 h 5597613"/>
              <a:gd name="connsiteX362" fmla="*/ 1695057 w 6299884"/>
              <a:gd name="connsiteY362" fmla="*/ 2299404 h 5597613"/>
              <a:gd name="connsiteX363" fmla="*/ 1685328 w 6299884"/>
              <a:gd name="connsiteY363" fmla="*/ 2298723 h 5597613"/>
              <a:gd name="connsiteX364" fmla="*/ 1659941 w 6299884"/>
              <a:gd name="connsiteY364" fmla="*/ 2317365 h 5597613"/>
              <a:gd name="connsiteX365" fmla="*/ 1652492 w 6299884"/>
              <a:gd name="connsiteY365" fmla="*/ 2317858 h 5597613"/>
              <a:gd name="connsiteX366" fmla="*/ 1623918 w 6299884"/>
              <a:gd name="connsiteY366" fmla="*/ 2311811 h 5597613"/>
              <a:gd name="connsiteX367" fmla="*/ 1598486 w 6299884"/>
              <a:gd name="connsiteY367" fmla="*/ 2306658 h 5597613"/>
              <a:gd name="connsiteX368" fmla="*/ 1589619 w 6299884"/>
              <a:gd name="connsiteY368" fmla="*/ 2305700 h 5597613"/>
              <a:gd name="connsiteX369" fmla="*/ 1544862 w 6299884"/>
              <a:gd name="connsiteY369" fmla="*/ 2314383 h 5597613"/>
              <a:gd name="connsiteX370" fmla="*/ 1530795 w 6299884"/>
              <a:gd name="connsiteY370" fmla="*/ 2317956 h 5597613"/>
              <a:gd name="connsiteX371" fmla="*/ 1496351 w 6299884"/>
              <a:gd name="connsiteY371" fmla="*/ 2326178 h 5597613"/>
              <a:gd name="connsiteX372" fmla="*/ 1487177 w 6299884"/>
              <a:gd name="connsiteY372" fmla="*/ 2327225 h 5597613"/>
              <a:gd name="connsiteX373" fmla="*/ 1434502 w 6299884"/>
              <a:gd name="connsiteY373" fmla="*/ 2326074 h 5597613"/>
              <a:gd name="connsiteX374" fmla="*/ 1412898 w 6299884"/>
              <a:gd name="connsiteY374" fmla="*/ 2338737 h 5597613"/>
              <a:gd name="connsiteX375" fmla="*/ 1396893 w 6299884"/>
              <a:gd name="connsiteY375" fmla="*/ 2341023 h 5597613"/>
              <a:gd name="connsiteX376" fmla="*/ 1271066 w 6299884"/>
              <a:gd name="connsiteY376" fmla="*/ 2466850 h 5597613"/>
              <a:gd name="connsiteX377" fmla="*/ 1279630 w 6299884"/>
              <a:gd name="connsiteY377" fmla="*/ 2471329 h 5597613"/>
              <a:gd name="connsiteX378" fmla="*/ 1291809 w 6299884"/>
              <a:gd name="connsiteY378" fmla="*/ 2469608 h 5597613"/>
              <a:gd name="connsiteX379" fmla="*/ 1293157 w 6299884"/>
              <a:gd name="connsiteY379" fmla="*/ 2468545 h 5597613"/>
              <a:gd name="connsiteX380" fmla="*/ 1301733 w 6299884"/>
              <a:gd name="connsiteY380" fmla="*/ 2468349 h 5597613"/>
              <a:gd name="connsiteX381" fmla="*/ 1305381 w 6299884"/>
              <a:gd name="connsiteY381" fmla="*/ 2474658 h 5597613"/>
              <a:gd name="connsiteX382" fmla="*/ 1323020 w 6299884"/>
              <a:gd name="connsiteY382" fmla="*/ 2480442 h 5597613"/>
              <a:gd name="connsiteX383" fmla="*/ 1358270 w 6299884"/>
              <a:gd name="connsiteY383" fmla="*/ 2461422 h 5597613"/>
              <a:gd name="connsiteX384" fmla="*/ 1367908 w 6299884"/>
              <a:gd name="connsiteY384" fmla="*/ 2462577 h 5597613"/>
              <a:gd name="connsiteX385" fmla="*/ 1376041 w 6299884"/>
              <a:gd name="connsiteY385" fmla="*/ 2464041 h 5597613"/>
              <a:gd name="connsiteX386" fmla="*/ 1394365 w 6299884"/>
              <a:gd name="connsiteY386" fmla="*/ 2457917 h 5597613"/>
              <a:gd name="connsiteX387" fmla="*/ 1407667 w 6299884"/>
              <a:gd name="connsiteY387" fmla="*/ 2442629 h 5597613"/>
              <a:gd name="connsiteX388" fmla="*/ 1414099 w 6299884"/>
              <a:gd name="connsiteY388" fmla="*/ 2435815 h 5597613"/>
              <a:gd name="connsiteX389" fmla="*/ 1429880 w 6299884"/>
              <a:gd name="connsiteY389" fmla="*/ 2432567 h 5597613"/>
              <a:gd name="connsiteX390" fmla="*/ 1430981 w 6299884"/>
              <a:gd name="connsiteY390" fmla="*/ 2415082 h 5597613"/>
              <a:gd name="connsiteX391" fmla="*/ 1438587 w 6299884"/>
              <a:gd name="connsiteY391" fmla="*/ 2429207 h 5597613"/>
              <a:gd name="connsiteX392" fmla="*/ 1423363 w 6299884"/>
              <a:gd name="connsiteY392" fmla="*/ 2450381 h 5597613"/>
              <a:gd name="connsiteX393" fmla="*/ 1450393 w 6299884"/>
              <a:gd name="connsiteY393" fmla="*/ 2440897 h 5597613"/>
              <a:gd name="connsiteX394" fmla="*/ 1454104 w 6299884"/>
              <a:gd name="connsiteY394" fmla="*/ 2432290 h 5597613"/>
              <a:gd name="connsiteX395" fmla="*/ 1466501 w 6299884"/>
              <a:gd name="connsiteY395" fmla="*/ 2416403 h 5597613"/>
              <a:gd name="connsiteX396" fmla="*/ 1469019 w 6299884"/>
              <a:gd name="connsiteY396" fmla="*/ 2409609 h 5597613"/>
              <a:gd name="connsiteX397" fmla="*/ 1471182 w 6299884"/>
              <a:gd name="connsiteY397" fmla="*/ 2393475 h 5597613"/>
              <a:gd name="connsiteX398" fmla="*/ 1474676 w 6299884"/>
              <a:gd name="connsiteY398" fmla="*/ 2399032 h 5597613"/>
              <a:gd name="connsiteX399" fmla="*/ 1492138 w 6299884"/>
              <a:gd name="connsiteY399" fmla="*/ 2400146 h 5597613"/>
              <a:gd name="connsiteX400" fmla="*/ 1513158 w 6299884"/>
              <a:gd name="connsiteY400" fmla="*/ 2391898 h 5597613"/>
              <a:gd name="connsiteX401" fmla="*/ 1530463 w 6299884"/>
              <a:gd name="connsiteY401" fmla="*/ 2392259 h 5597613"/>
              <a:gd name="connsiteX402" fmla="*/ 1581964 w 6299884"/>
              <a:gd name="connsiteY402" fmla="*/ 2398919 h 5597613"/>
              <a:gd name="connsiteX403" fmla="*/ 1588200 w 6299884"/>
              <a:gd name="connsiteY403" fmla="*/ 2410186 h 5597613"/>
              <a:gd name="connsiteX404" fmla="*/ 1579095 w 6299884"/>
              <a:gd name="connsiteY404" fmla="*/ 2423043 h 5597613"/>
              <a:gd name="connsiteX405" fmla="*/ 1566389 w 6299884"/>
              <a:gd name="connsiteY405" fmla="*/ 2437424 h 5597613"/>
              <a:gd name="connsiteX406" fmla="*/ 1594417 w 6299884"/>
              <a:gd name="connsiteY406" fmla="*/ 2429143 h 5597613"/>
              <a:gd name="connsiteX407" fmla="*/ 1603331 w 6299884"/>
              <a:gd name="connsiteY407" fmla="*/ 2422242 h 5597613"/>
              <a:gd name="connsiteX408" fmla="*/ 1620348 w 6299884"/>
              <a:gd name="connsiteY408" fmla="*/ 2410102 h 5597613"/>
              <a:gd name="connsiteX409" fmla="*/ 1622590 w 6299884"/>
              <a:gd name="connsiteY409" fmla="*/ 2409786 h 5597613"/>
              <a:gd name="connsiteX410" fmla="*/ 1630593 w 6299884"/>
              <a:gd name="connsiteY410" fmla="*/ 2403033 h 5597613"/>
              <a:gd name="connsiteX411" fmla="*/ 1638549 w 6299884"/>
              <a:gd name="connsiteY411" fmla="*/ 2399826 h 5597613"/>
              <a:gd name="connsiteX412" fmla="*/ 1644686 w 6299884"/>
              <a:gd name="connsiteY412" fmla="*/ 2406679 h 5597613"/>
              <a:gd name="connsiteX413" fmla="*/ 1656514 w 6299884"/>
              <a:gd name="connsiteY413" fmla="*/ 2405015 h 5597613"/>
              <a:gd name="connsiteX414" fmla="*/ 1692845 w 6299884"/>
              <a:gd name="connsiteY414" fmla="*/ 2404876 h 5597613"/>
              <a:gd name="connsiteX415" fmla="*/ 1704356 w 6299884"/>
              <a:gd name="connsiteY415" fmla="*/ 2399269 h 5597613"/>
              <a:gd name="connsiteX416" fmla="*/ 1708138 w 6299884"/>
              <a:gd name="connsiteY416" fmla="*/ 2393290 h 5597613"/>
              <a:gd name="connsiteX417" fmla="*/ 1709058 w 6299884"/>
              <a:gd name="connsiteY417" fmla="*/ 2387280 h 5597613"/>
              <a:gd name="connsiteX418" fmla="*/ 1696218 w 6299884"/>
              <a:gd name="connsiteY418" fmla="*/ 2382840 h 5597613"/>
              <a:gd name="connsiteX419" fmla="*/ 1685130 w 6299884"/>
              <a:gd name="connsiteY419" fmla="*/ 2374977 h 5597613"/>
              <a:gd name="connsiteX420" fmla="*/ 1694055 w 6299884"/>
              <a:gd name="connsiteY420" fmla="*/ 2370202 h 5597613"/>
              <a:gd name="connsiteX421" fmla="*/ 1713981 w 6299884"/>
              <a:gd name="connsiteY421" fmla="*/ 2381888 h 5597613"/>
              <a:gd name="connsiteX422" fmla="*/ 1777246 w 6299884"/>
              <a:gd name="connsiteY422" fmla="*/ 2383441 h 5597613"/>
              <a:gd name="connsiteX423" fmla="*/ 1794234 w 6299884"/>
              <a:gd name="connsiteY423" fmla="*/ 2374167 h 5597613"/>
              <a:gd name="connsiteX424" fmla="*/ 1801933 w 6299884"/>
              <a:gd name="connsiteY424" fmla="*/ 2377405 h 5597613"/>
              <a:gd name="connsiteX425" fmla="*/ 1815635 w 6299884"/>
              <a:gd name="connsiteY425" fmla="*/ 2381569 h 5597613"/>
              <a:gd name="connsiteX426" fmla="*/ 1857339 w 6299884"/>
              <a:gd name="connsiteY426" fmla="*/ 2363392 h 5597613"/>
              <a:gd name="connsiteX427" fmla="*/ 1913311 w 6299884"/>
              <a:gd name="connsiteY427" fmla="*/ 2321578 h 5597613"/>
              <a:gd name="connsiteX428" fmla="*/ 1914728 w 6299884"/>
              <a:gd name="connsiteY428" fmla="*/ 2323027 h 5597613"/>
              <a:gd name="connsiteX429" fmla="*/ 1914057 w 6299884"/>
              <a:gd name="connsiteY429" fmla="*/ 2332767 h 5597613"/>
              <a:gd name="connsiteX430" fmla="*/ 1925978 w 6299884"/>
              <a:gd name="connsiteY430" fmla="*/ 2343218 h 5597613"/>
              <a:gd name="connsiteX431" fmla="*/ 1935852 w 6299884"/>
              <a:gd name="connsiteY431" fmla="*/ 2329565 h 5597613"/>
              <a:gd name="connsiteX432" fmla="*/ 1936800 w 6299884"/>
              <a:gd name="connsiteY432" fmla="*/ 2320689 h 5597613"/>
              <a:gd name="connsiteX433" fmla="*/ 1950444 w 6299884"/>
              <a:gd name="connsiteY433" fmla="*/ 2330586 h 5597613"/>
              <a:gd name="connsiteX434" fmla="*/ 1956668 w 6299884"/>
              <a:gd name="connsiteY434" fmla="*/ 2338108 h 5597613"/>
              <a:gd name="connsiteX435" fmla="*/ 1994693 w 6299884"/>
              <a:gd name="connsiteY435" fmla="*/ 2343972 h 5597613"/>
              <a:gd name="connsiteX436" fmla="*/ 2022271 w 6299884"/>
              <a:gd name="connsiteY436" fmla="*/ 2335101 h 5597613"/>
              <a:gd name="connsiteX437" fmla="*/ 2031502 w 6299884"/>
              <a:gd name="connsiteY437" fmla="*/ 2328322 h 5597613"/>
              <a:gd name="connsiteX438" fmla="*/ 2053018 w 6299884"/>
              <a:gd name="connsiteY438" fmla="*/ 2324257 h 5597613"/>
              <a:gd name="connsiteX439" fmla="*/ 2066999 w 6299884"/>
              <a:gd name="connsiteY439" fmla="*/ 2329284 h 5597613"/>
              <a:gd name="connsiteX440" fmla="*/ 2078144 w 6299884"/>
              <a:gd name="connsiteY440" fmla="*/ 2331413 h 5597613"/>
              <a:gd name="connsiteX441" fmla="*/ 2091101 w 6299884"/>
              <a:gd name="connsiteY441" fmla="*/ 2324388 h 5597613"/>
              <a:gd name="connsiteX442" fmla="*/ 2103091 w 6299884"/>
              <a:gd name="connsiteY442" fmla="*/ 2299579 h 5597613"/>
              <a:gd name="connsiteX443" fmla="*/ 2101484 w 6299884"/>
              <a:gd name="connsiteY443" fmla="*/ 2288668 h 5597613"/>
              <a:gd name="connsiteX444" fmla="*/ 2153678 w 6299884"/>
              <a:gd name="connsiteY444" fmla="*/ 2309021 h 5597613"/>
              <a:gd name="connsiteX445" fmla="*/ 2166941 w 6299884"/>
              <a:gd name="connsiteY445" fmla="*/ 2299993 h 5597613"/>
              <a:gd name="connsiteX446" fmla="*/ 2167086 w 6299884"/>
              <a:gd name="connsiteY446" fmla="*/ 2285660 h 5597613"/>
              <a:gd name="connsiteX447" fmla="*/ 2157051 w 6299884"/>
              <a:gd name="connsiteY447" fmla="*/ 2286984 h 5597613"/>
              <a:gd name="connsiteX448" fmla="*/ 2148184 w 6299884"/>
              <a:gd name="connsiteY448" fmla="*/ 2286027 h 5597613"/>
              <a:gd name="connsiteX449" fmla="*/ 2149439 w 6299884"/>
              <a:gd name="connsiteY449" fmla="*/ 2275147 h 5597613"/>
              <a:gd name="connsiteX450" fmla="*/ 2159810 w 6299884"/>
              <a:gd name="connsiteY450" fmla="*/ 2268954 h 5597613"/>
              <a:gd name="connsiteX451" fmla="*/ 2169903 w 6299884"/>
              <a:gd name="connsiteY451" fmla="*/ 2261897 h 5597613"/>
              <a:gd name="connsiteX452" fmla="*/ 2149891 w 6299884"/>
              <a:gd name="connsiteY452" fmla="*/ 2258811 h 5597613"/>
              <a:gd name="connsiteX453" fmla="*/ 1125799 w 6299884"/>
              <a:gd name="connsiteY453" fmla="*/ 2202776 h 5597613"/>
              <a:gd name="connsiteX454" fmla="*/ 1130402 w 6299884"/>
              <a:gd name="connsiteY454" fmla="*/ 2210794 h 5597613"/>
              <a:gd name="connsiteX455" fmla="*/ 1136573 w 6299884"/>
              <a:gd name="connsiteY455" fmla="*/ 2217287 h 5597613"/>
              <a:gd name="connsiteX456" fmla="*/ 1139627 w 6299884"/>
              <a:gd name="connsiteY456" fmla="*/ 2216482 h 5597613"/>
              <a:gd name="connsiteX457" fmla="*/ 1140703 w 6299884"/>
              <a:gd name="connsiteY457" fmla="*/ 2213913 h 5597613"/>
              <a:gd name="connsiteX458" fmla="*/ 1130756 w 6299884"/>
              <a:gd name="connsiteY458" fmla="*/ 2202947 h 5597613"/>
              <a:gd name="connsiteX459" fmla="*/ 975765 w 6299884"/>
              <a:gd name="connsiteY459" fmla="*/ 2186017 h 5597613"/>
              <a:gd name="connsiteX460" fmla="*/ 975181 w 6299884"/>
              <a:gd name="connsiteY460" fmla="*/ 2189831 h 5597613"/>
              <a:gd name="connsiteX461" fmla="*/ 975492 w 6299884"/>
              <a:gd name="connsiteY461" fmla="*/ 2189530 h 5597613"/>
              <a:gd name="connsiteX462" fmla="*/ 977858 w 6299884"/>
              <a:gd name="connsiteY462" fmla="*/ 2187254 h 5597613"/>
              <a:gd name="connsiteX463" fmla="*/ 950581 w 6299884"/>
              <a:gd name="connsiteY463" fmla="*/ 2184593 h 5597613"/>
              <a:gd name="connsiteX464" fmla="*/ 947383 w 6299884"/>
              <a:gd name="connsiteY464" fmla="*/ 2189432 h 5597613"/>
              <a:gd name="connsiteX465" fmla="*/ 942672 w 6299884"/>
              <a:gd name="connsiteY465" fmla="*/ 2195115 h 5597613"/>
              <a:gd name="connsiteX466" fmla="*/ 939897 w 6299884"/>
              <a:gd name="connsiteY466" fmla="*/ 2193909 h 5597613"/>
              <a:gd name="connsiteX467" fmla="*/ 959092 w 6299884"/>
              <a:gd name="connsiteY467" fmla="*/ 2205401 h 5597613"/>
              <a:gd name="connsiteX468" fmla="*/ 962379 w 6299884"/>
              <a:gd name="connsiteY468" fmla="*/ 2202220 h 5597613"/>
              <a:gd name="connsiteX469" fmla="*/ 959286 w 6299884"/>
              <a:gd name="connsiteY469" fmla="*/ 2201675 h 5597613"/>
              <a:gd name="connsiteX470" fmla="*/ 952802 w 6299884"/>
              <a:gd name="connsiteY470" fmla="*/ 2191498 h 5597613"/>
              <a:gd name="connsiteX471" fmla="*/ 950581 w 6299884"/>
              <a:gd name="connsiteY471" fmla="*/ 2184593 h 5597613"/>
              <a:gd name="connsiteX472" fmla="*/ 1303221 w 6299884"/>
              <a:gd name="connsiteY472" fmla="*/ 1894431 h 5597613"/>
              <a:gd name="connsiteX473" fmla="*/ 1298284 w 6299884"/>
              <a:gd name="connsiteY473" fmla="*/ 1895578 h 5597613"/>
              <a:gd name="connsiteX474" fmla="*/ 1300246 w 6299884"/>
              <a:gd name="connsiteY474" fmla="*/ 1896879 h 5597613"/>
              <a:gd name="connsiteX475" fmla="*/ 1302913 w 6299884"/>
              <a:gd name="connsiteY475" fmla="*/ 1895189 h 5597613"/>
              <a:gd name="connsiteX476" fmla="*/ 3501077 w 6299884"/>
              <a:gd name="connsiteY476" fmla="*/ 236838 h 5597613"/>
              <a:gd name="connsiteX477" fmla="*/ 3091689 w 6299884"/>
              <a:gd name="connsiteY477" fmla="*/ 646226 h 5597613"/>
              <a:gd name="connsiteX478" fmla="*/ 3093011 w 6299884"/>
              <a:gd name="connsiteY478" fmla="*/ 658491 h 5597613"/>
              <a:gd name="connsiteX479" fmla="*/ 3107394 w 6299884"/>
              <a:gd name="connsiteY479" fmla="*/ 660301 h 5597613"/>
              <a:gd name="connsiteX480" fmla="*/ 3135871 w 6299884"/>
              <a:gd name="connsiteY480" fmla="*/ 654982 h 5597613"/>
              <a:gd name="connsiteX481" fmla="*/ 3180860 w 6299884"/>
              <a:gd name="connsiteY481" fmla="*/ 664102 h 5597613"/>
              <a:gd name="connsiteX482" fmla="*/ 3197660 w 6299884"/>
              <a:gd name="connsiteY482" fmla="*/ 655430 h 5597613"/>
              <a:gd name="connsiteX483" fmla="*/ 3215797 w 6299884"/>
              <a:gd name="connsiteY483" fmla="*/ 639130 h 5597613"/>
              <a:gd name="connsiteX484" fmla="*/ 3238380 w 6299884"/>
              <a:gd name="connsiteY484" fmla="*/ 636757 h 5597613"/>
              <a:gd name="connsiteX485" fmla="*/ 3251113 w 6299884"/>
              <a:gd name="connsiteY485" fmla="*/ 640835 h 5597613"/>
              <a:gd name="connsiteX486" fmla="*/ 3255006 w 6299884"/>
              <a:gd name="connsiteY486" fmla="*/ 641952 h 5597613"/>
              <a:gd name="connsiteX487" fmla="*/ 3288714 w 6299884"/>
              <a:gd name="connsiteY487" fmla="*/ 630122 h 5597613"/>
              <a:gd name="connsiteX488" fmla="*/ 3318197 w 6299884"/>
              <a:gd name="connsiteY488" fmla="*/ 615392 h 5597613"/>
              <a:gd name="connsiteX489" fmla="*/ 3327429 w 6299884"/>
              <a:gd name="connsiteY489" fmla="*/ 615512 h 5597613"/>
              <a:gd name="connsiteX490" fmla="*/ 3341277 w 6299884"/>
              <a:gd name="connsiteY490" fmla="*/ 615693 h 5597613"/>
              <a:gd name="connsiteX491" fmla="*/ 3381497 w 6299884"/>
              <a:gd name="connsiteY491" fmla="*/ 594345 h 5597613"/>
              <a:gd name="connsiteX492" fmla="*/ 3399961 w 6299884"/>
              <a:gd name="connsiteY492" fmla="*/ 594586 h 5597613"/>
              <a:gd name="connsiteX493" fmla="*/ 3410525 w 6299884"/>
              <a:gd name="connsiteY493" fmla="*/ 601835 h 5597613"/>
              <a:gd name="connsiteX494" fmla="*/ 3418419 w 6299884"/>
              <a:gd name="connsiteY494" fmla="*/ 609585 h 5597613"/>
              <a:gd name="connsiteX495" fmla="*/ 3454458 w 6299884"/>
              <a:gd name="connsiteY495" fmla="*/ 610231 h 5597613"/>
              <a:gd name="connsiteX496" fmla="*/ 3460860 w 6299884"/>
              <a:gd name="connsiteY496" fmla="*/ 595201 h 5597613"/>
              <a:gd name="connsiteX497" fmla="*/ 3462480 w 6299884"/>
              <a:gd name="connsiteY497" fmla="*/ 579219 h 5597613"/>
              <a:gd name="connsiteX498" fmla="*/ 3475432 w 6299884"/>
              <a:gd name="connsiteY498" fmla="*/ 594323 h 5597613"/>
              <a:gd name="connsiteX499" fmla="*/ 3499006 w 6299884"/>
              <a:gd name="connsiteY499" fmla="*/ 612056 h 5597613"/>
              <a:gd name="connsiteX500" fmla="*/ 3524429 w 6299884"/>
              <a:gd name="connsiteY500" fmla="*/ 595317 h 5597613"/>
              <a:gd name="connsiteX501" fmla="*/ 3538002 w 6299884"/>
              <a:gd name="connsiteY501" fmla="*/ 589093 h 5597613"/>
              <a:gd name="connsiteX502" fmla="*/ 3561915 w 6299884"/>
              <a:gd name="connsiteY502" fmla="*/ 593849 h 5597613"/>
              <a:gd name="connsiteX503" fmla="*/ 3570256 w 6299884"/>
              <a:gd name="connsiteY503" fmla="*/ 594135 h 5597613"/>
              <a:gd name="connsiteX504" fmla="*/ 3588446 w 6299884"/>
              <a:gd name="connsiteY504" fmla="*/ 587971 h 5597613"/>
              <a:gd name="connsiteX505" fmla="*/ 3582492 w 6299884"/>
              <a:gd name="connsiteY505" fmla="*/ 595540 h 5597613"/>
              <a:gd name="connsiteX506" fmla="*/ 3585712 w 6299884"/>
              <a:gd name="connsiteY506" fmla="*/ 607850 h 5597613"/>
              <a:gd name="connsiteX507" fmla="*/ 3596058 w 6299884"/>
              <a:gd name="connsiteY507" fmla="*/ 604073 h 5597613"/>
              <a:gd name="connsiteX508" fmla="*/ 3619484 w 6299884"/>
              <a:gd name="connsiteY508" fmla="*/ 576640 h 5597613"/>
              <a:gd name="connsiteX509" fmla="*/ 3641233 w 6299884"/>
              <a:gd name="connsiteY509" fmla="*/ 569811 h 5597613"/>
              <a:gd name="connsiteX510" fmla="*/ 3665594 w 6299884"/>
              <a:gd name="connsiteY510" fmla="*/ 567105 h 5597613"/>
              <a:gd name="connsiteX511" fmla="*/ 3692234 w 6299884"/>
              <a:gd name="connsiteY511" fmla="*/ 566741 h 5597613"/>
              <a:gd name="connsiteX512" fmla="*/ 3710589 w 6299884"/>
              <a:gd name="connsiteY512" fmla="*/ 561467 h 5597613"/>
              <a:gd name="connsiteX513" fmla="*/ 3733004 w 6299884"/>
              <a:gd name="connsiteY513" fmla="*/ 558203 h 5597613"/>
              <a:gd name="connsiteX514" fmla="*/ 3740399 w 6299884"/>
              <a:gd name="connsiteY514" fmla="*/ 563278 h 5597613"/>
              <a:gd name="connsiteX515" fmla="*/ 3766815 w 6299884"/>
              <a:gd name="connsiteY515" fmla="*/ 566644 h 5597613"/>
              <a:gd name="connsiteX516" fmla="*/ 3777666 w 6299884"/>
              <a:gd name="connsiteY516" fmla="*/ 550782 h 5597613"/>
              <a:gd name="connsiteX517" fmla="*/ 3795971 w 6299884"/>
              <a:gd name="connsiteY517" fmla="*/ 535374 h 5597613"/>
              <a:gd name="connsiteX518" fmla="*/ 3799416 w 6299884"/>
              <a:gd name="connsiteY518" fmla="*/ 535177 h 5597613"/>
              <a:gd name="connsiteX519" fmla="*/ 3501078 w 6299884"/>
              <a:gd name="connsiteY519" fmla="*/ 0 h 5597613"/>
              <a:gd name="connsiteX520" fmla="*/ 4010260 w 6299884"/>
              <a:gd name="connsiteY520" fmla="*/ 509182 h 5597613"/>
              <a:gd name="connsiteX521" fmla="*/ 4013404 w 6299884"/>
              <a:gd name="connsiteY521" fmla="*/ 508595 h 5597613"/>
              <a:gd name="connsiteX522" fmla="*/ 6289883 w 6299884"/>
              <a:gd name="connsiteY522" fmla="*/ 2785074 h 5597613"/>
              <a:gd name="connsiteX523" fmla="*/ 6288672 w 6299884"/>
              <a:gd name="connsiteY523" fmla="*/ 2787595 h 5597613"/>
              <a:gd name="connsiteX524" fmla="*/ 6299884 w 6299884"/>
              <a:gd name="connsiteY524" fmla="*/ 2798807 h 5597613"/>
              <a:gd name="connsiteX525" fmla="*/ 6267963 w 6299884"/>
              <a:gd name="connsiteY525" fmla="*/ 2830728 h 5597613"/>
              <a:gd name="connsiteX526" fmla="*/ 6266572 w 6299884"/>
              <a:gd name="connsiteY526" fmla="*/ 2833624 h 5597613"/>
              <a:gd name="connsiteX527" fmla="*/ 6229855 w 6299884"/>
              <a:gd name="connsiteY527" fmla="*/ 2874055 h 5597613"/>
              <a:gd name="connsiteX528" fmla="*/ 6217856 w 6299884"/>
              <a:gd name="connsiteY528" fmla="*/ 2882636 h 5597613"/>
              <a:gd name="connsiteX529" fmla="*/ 6216208 w 6299884"/>
              <a:gd name="connsiteY529" fmla="*/ 2882483 h 5597613"/>
              <a:gd name="connsiteX530" fmla="*/ 3501078 w 6299884"/>
              <a:gd name="connsiteY530" fmla="*/ 5597613 h 5597613"/>
              <a:gd name="connsiteX531" fmla="*/ 3035903 w 6299884"/>
              <a:gd name="connsiteY531" fmla="*/ 5132438 h 5597613"/>
              <a:gd name="connsiteX532" fmla="*/ 3033958 w 6299884"/>
              <a:gd name="connsiteY532" fmla="*/ 5132805 h 5597613"/>
              <a:gd name="connsiteX533" fmla="*/ 3026409 w 6299884"/>
              <a:gd name="connsiteY533" fmla="*/ 5140571 h 5597613"/>
              <a:gd name="connsiteX534" fmla="*/ 3013517 w 6299884"/>
              <a:gd name="connsiteY534" fmla="*/ 5148639 h 5597613"/>
              <a:gd name="connsiteX535" fmla="*/ 2991430 w 6299884"/>
              <a:gd name="connsiteY535" fmla="*/ 5143800 h 5597613"/>
              <a:gd name="connsiteX536" fmla="*/ 2981020 w 6299884"/>
              <a:gd name="connsiteY536" fmla="*/ 5148946 h 5597613"/>
              <a:gd name="connsiteX537" fmla="*/ 2973612 w 6299884"/>
              <a:gd name="connsiteY537" fmla="*/ 5158553 h 5597613"/>
              <a:gd name="connsiteX538" fmla="*/ 2962531 w 6299884"/>
              <a:gd name="connsiteY538" fmla="*/ 5155819 h 5597613"/>
              <a:gd name="connsiteX539" fmla="*/ 2950445 w 6299884"/>
              <a:gd name="connsiteY539" fmla="*/ 5166719 h 5597613"/>
              <a:gd name="connsiteX540" fmla="*/ 2938335 w 6299884"/>
              <a:gd name="connsiteY540" fmla="*/ 5172082 h 5597613"/>
              <a:gd name="connsiteX541" fmla="*/ 2917922 w 6299884"/>
              <a:gd name="connsiteY541" fmla="*/ 5177470 h 5597613"/>
              <a:gd name="connsiteX542" fmla="*/ 2901928 w 6299884"/>
              <a:gd name="connsiteY542" fmla="*/ 5171556 h 5597613"/>
              <a:gd name="connsiteX543" fmla="*/ 2883671 w 6299884"/>
              <a:gd name="connsiteY543" fmla="*/ 5182903 h 5597613"/>
              <a:gd name="connsiteX544" fmla="*/ 2882654 w 6299884"/>
              <a:gd name="connsiteY544" fmla="*/ 5193768 h 5597613"/>
              <a:gd name="connsiteX545" fmla="*/ 2869406 w 6299884"/>
              <a:gd name="connsiteY545" fmla="*/ 5182308 h 5597613"/>
              <a:gd name="connsiteX546" fmla="*/ 2869210 w 6299884"/>
              <a:gd name="connsiteY546" fmla="*/ 5186142 h 5597613"/>
              <a:gd name="connsiteX547" fmla="*/ 2866613 w 6299884"/>
              <a:gd name="connsiteY547" fmla="*/ 5198279 h 5597613"/>
              <a:gd name="connsiteX548" fmla="*/ 2854675 w 6299884"/>
              <a:gd name="connsiteY548" fmla="*/ 5200442 h 5597613"/>
              <a:gd name="connsiteX549" fmla="*/ 2850964 w 6299884"/>
              <a:gd name="connsiteY549" fmla="*/ 5200257 h 5597613"/>
              <a:gd name="connsiteX550" fmla="*/ 2842856 w 6299884"/>
              <a:gd name="connsiteY550" fmla="*/ 5196449 h 5597613"/>
              <a:gd name="connsiteX551" fmla="*/ 2839858 w 6299884"/>
              <a:gd name="connsiteY551" fmla="*/ 5191984 h 5597613"/>
              <a:gd name="connsiteX552" fmla="*/ 2830661 w 6299884"/>
              <a:gd name="connsiteY552" fmla="*/ 5182429 h 5597613"/>
              <a:gd name="connsiteX553" fmla="*/ 2788757 w 6299884"/>
              <a:gd name="connsiteY553" fmla="*/ 5190227 h 5597613"/>
              <a:gd name="connsiteX554" fmla="*/ 2721984 w 6299884"/>
              <a:gd name="connsiteY554" fmla="*/ 5206410 h 5597613"/>
              <a:gd name="connsiteX555" fmla="*/ 2701789 w 6299884"/>
              <a:gd name="connsiteY555" fmla="*/ 5213503 h 5597613"/>
              <a:gd name="connsiteX556" fmla="*/ 2686055 w 6299884"/>
              <a:gd name="connsiteY556" fmla="*/ 5217598 h 5597613"/>
              <a:gd name="connsiteX557" fmla="*/ 2657548 w 6299884"/>
              <a:gd name="connsiteY557" fmla="*/ 5221947 h 5597613"/>
              <a:gd name="connsiteX558" fmla="*/ 2629910 w 6299884"/>
              <a:gd name="connsiteY558" fmla="*/ 5230340 h 5597613"/>
              <a:gd name="connsiteX559" fmla="*/ 2610599 w 6299884"/>
              <a:gd name="connsiteY559" fmla="*/ 5244245 h 5597613"/>
              <a:gd name="connsiteX560" fmla="*/ 2587173 w 6299884"/>
              <a:gd name="connsiteY560" fmla="*/ 5242400 h 5597613"/>
              <a:gd name="connsiteX561" fmla="*/ 2567826 w 6299884"/>
              <a:gd name="connsiteY561" fmla="*/ 5248000 h 5597613"/>
              <a:gd name="connsiteX562" fmla="*/ 2536539 w 6299884"/>
              <a:gd name="connsiteY562" fmla="*/ 5249588 h 5597613"/>
              <a:gd name="connsiteX563" fmla="*/ 2481668 w 6299884"/>
              <a:gd name="connsiteY563" fmla="*/ 5261474 h 5597613"/>
              <a:gd name="connsiteX564" fmla="*/ 2438503 w 6299884"/>
              <a:gd name="connsiteY564" fmla="*/ 5272898 h 5597613"/>
              <a:gd name="connsiteX565" fmla="*/ 2427005 w 6299884"/>
              <a:gd name="connsiteY565" fmla="*/ 5272295 h 5597613"/>
              <a:gd name="connsiteX566" fmla="*/ 2400187 w 6299884"/>
              <a:gd name="connsiteY566" fmla="*/ 5273657 h 5597613"/>
              <a:gd name="connsiteX567" fmla="*/ 2395729 w 6299884"/>
              <a:gd name="connsiteY567" fmla="*/ 5276652 h 5597613"/>
              <a:gd name="connsiteX568" fmla="*/ 2394175 w 6299884"/>
              <a:gd name="connsiteY568" fmla="*/ 5261959 h 5597613"/>
              <a:gd name="connsiteX569" fmla="*/ 2402611 w 6299884"/>
              <a:gd name="connsiteY569" fmla="*/ 5244255 h 5597613"/>
              <a:gd name="connsiteX570" fmla="*/ 2413864 w 6299884"/>
              <a:gd name="connsiteY570" fmla="*/ 5237616 h 5597613"/>
              <a:gd name="connsiteX571" fmla="*/ 2427701 w 6299884"/>
              <a:gd name="connsiteY571" fmla="*/ 5237572 h 5597613"/>
              <a:gd name="connsiteX572" fmla="*/ 2432844 w 6299884"/>
              <a:gd name="connsiteY572" fmla="*/ 5245225 h 5597613"/>
              <a:gd name="connsiteX573" fmla="*/ 2440302 w 6299884"/>
              <a:gd name="connsiteY573" fmla="*/ 5246692 h 5597613"/>
              <a:gd name="connsiteX574" fmla="*/ 2452143 w 6299884"/>
              <a:gd name="connsiteY574" fmla="*/ 5228551 h 5597613"/>
              <a:gd name="connsiteX575" fmla="*/ 2454678 w 6299884"/>
              <a:gd name="connsiteY575" fmla="*/ 5224069 h 5597613"/>
              <a:gd name="connsiteX576" fmla="*/ 2459160 w 6299884"/>
              <a:gd name="connsiteY576" fmla="*/ 5226611 h 5597613"/>
              <a:gd name="connsiteX577" fmla="*/ 2461303 w 6299884"/>
              <a:gd name="connsiteY577" fmla="*/ 5229800 h 5597613"/>
              <a:gd name="connsiteX578" fmla="*/ 2470034 w 6299884"/>
              <a:gd name="connsiteY578" fmla="*/ 5230412 h 5597613"/>
              <a:gd name="connsiteX579" fmla="*/ 2479818 w 6299884"/>
              <a:gd name="connsiteY579" fmla="*/ 5228464 h 5597613"/>
              <a:gd name="connsiteX580" fmla="*/ 2483896 w 6299884"/>
              <a:gd name="connsiteY580" fmla="*/ 5235906 h 5597613"/>
              <a:gd name="connsiteX581" fmla="*/ 2475826 w 6299884"/>
              <a:gd name="connsiteY581" fmla="*/ 5240405 h 5597613"/>
              <a:gd name="connsiteX582" fmla="*/ 2471161 w 6299884"/>
              <a:gd name="connsiteY582" fmla="*/ 5244466 h 5597613"/>
              <a:gd name="connsiteX583" fmla="*/ 2475655 w 6299884"/>
              <a:gd name="connsiteY583" fmla="*/ 5249778 h 5597613"/>
              <a:gd name="connsiteX584" fmla="*/ 2488573 w 6299884"/>
              <a:gd name="connsiteY584" fmla="*/ 5234614 h 5597613"/>
              <a:gd name="connsiteX585" fmla="*/ 2498725 w 6299884"/>
              <a:gd name="connsiteY585" fmla="*/ 5219460 h 5597613"/>
              <a:gd name="connsiteX586" fmla="*/ 2541032 w 6299884"/>
              <a:gd name="connsiteY586" fmla="*/ 5206759 h 5597613"/>
              <a:gd name="connsiteX587" fmla="*/ 2547229 w 6299884"/>
              <a:gd name="connsiteY587" fmla="*/ 5211854 h 5597613"/>
              <a:gd name="connsiteX588" fmla="*/ 2550903 w 6299884"/>
              <a:gd name="connsiteY588" fmla="*/ 5224196 h 5597613"/>
              <a:gd name="connsiteX589" fmla="*/ 2560282 w 6299884"/>
              <a:gd name="connsiteY589" fmla="*/ 5227148 h 5597613"/>
              <a:gd name="connsiteX590" fmla="*/ 2562389 w 6299884"/>
              <a:gd name="connsiteY590" fmla="*/ 5222032 h 5597613"/>
              <a:gd name="connsiteX591" fmla="*/ 2563576 w 6299884"/>
              <a:gd name="connsiteY591" fmla="*/ 5201791 h 5597613"/>
              <a:gd name="connsiteX592" fmla="*/ 2565927 w 6299884"/>
              <a:gd name="connsiteY592" fmla="*/ 5203914 h 5597613"/>
              <a:gd name="connsiteX593" fmla="*/ 2576140 w 6299884"/>
              <a:gd name="connsiteY593" fmla="*/ 5202605 h 5597613"/>
              <a:gd name="connsiteX594" fmla="*/ 2580818 w 6299884"/>
              <a:gd name="connsiteY594" fmla="*/ 5201312 h 5597613"/>
              <a:gd name="connsiteX595" fmla="*/ 2594863 w 6299884"/>
              <a:gd name="connsiteY595" fmla="*/ 5200203 h 5597613"/>
              <a:gd name="connsiteX596" fmla="*/ 2614161 w 6299884"/>
              <a:gd name="connsiteY596" fmla="*/ 5183528 h 5597613"/>
              <a:gd name="connsiteX597" fmla="*/ 2614345 w 6299884"/>
              <a:gd name="connsiteY597" fmla="*/ 5176925 h 5597613"/>
              <a:gd name="connsiteX598" fmla="*/ 2611529 w 6299884"/>
              <a:gd name="connsiteY598" fmla="*/ 5165857 h 5597613"/>
              <a:gd name="connsiteX599" fmla="*/ 2591115 w 6299884"/>
              <a:gd name="connsiteY599" fmla="*/ 5171246 h 5597613"/>
              <a:gd name="connsiteX600" fmla="*/ 2571106 w 6299884"/>
              <a:gd name="connsiteY600" fmla="*/ 5171734 h 5597613"/>
              <a:gd name="connsiteX601" fmla="*/ 2594054 w 6299884"/>
              <a:gd name="connsiteY601" fmla="*/ 5161865 h 5597613"/>
              <a:gd name="connsiteX602" fmla="*/ 2608258 w 6299884"/>
              <a:gd name="connsiteY602" fmla="*/ 5148614 h 5597613"/>
              <a:gd name="connsiteX603" fmla="*/ 2616964 w 6299884"/>
              <a:gd name="connsiteY603" fmla="*/ 5143688 h 5597613"/>
              <a:gd name="connsiteX604" fmla="*/ 2618887 w 6299884"/>
              <a:gd name="connsiteY604" fmla="*/ 5145173 h 5597613"/>
              <a:gd name="connsiteX605" fmla="*/ 2650957 w 6299884"/>
              <a:gd name="connsiteY605" fmla="*/ 5128246 h 5597613"/>
              <a:gd name="connsiteX606" fmla="*/ 2661500 w 6299884"/>
              <a:gd name="connsiteY606" fmla="*/ 5105422 h 5597613"/>
              <a:gd name="connsiteX607" fmla="*/ 2685513 w 6299884"/>
              <a:gd name="connsiteY607" fmla="*/ 5095762 h 5597613"/>
              <a:gd name="connsiteX608" fmla="*/ 2717620 w 6299884"/>
              <a:gd name="connsiteY608" fmla="*/ 5087142 h 5597613"/>
              <a:gd name="connsiteX609" fmla="*/ 2741218 w 6299884"/>
              <a:gd name="connsiteY609" fmla="*/ 5079614 h 5597613"/>
              <a:gd name="connsiteX610" fmla="*/ 2758642 w 6299884"/>
              <a:gd name="connsiteY610" fmla="*/ 5072531 h 5597613"/>
              <a:gd name="connsiteX611" fmla="*/ 2765393 w 6299884"/>
              <a:gd name="connsiteY611" fmla="*/ 5067889 h 5597613"/>
              <a:gd name="connsiteX612" fmla="*/ 2742282 w 6299884"/>
              <a:gd name="connsiteY612" fmla="*/ 5076450 h 5597613"/>
              <a:gd name="connsiteX613" fmla="*/ 2709914 w 6299884"/>
              <a:gd name="connsiteY613" fmla="*/ 5074825 h 5597613"/>
              <a:gd name="connsiteX614" fmla="*/ 2696622 w 6299884"/>
              <a:gd name="connsiteY614" fmla="*/ 5081255 h 5597613"/>
              <a:gd name="connsiteX615" fmla="*/ 2666835 w 6299884"/>
              <a:gd name="connsiteY615" fmla="*/ 5099163 h 5597613"/>
              <a:gd name="connsiteX616" fmla="*/ 2617548 w 6299884"/>
              <a:gd name="connsiteY616" fmla="*/ 5113177 h 5597613"/>
              <a:gd name="connsiteX617" fmla="*/ 2540520 w 6299884"/>
              <a:gd name="connsiteY617" fmla="*/ 5132936 h 5597613"/>
              <a:gd name="connsiteX618" fmla="*/ 2497430 w 6299884"/>
              <a:gd name="connsiteY618" fmla="*/ 5149473 h 5597613"/>
              <a:gd name="connsiteX619" fmla="*/ 2439915 w 6299884"/>
              <a:gd name="connsiteY619" fmla="*/ 5180930 h 5597613"/>
              <a:gd name="connsiteX620" fmla="*/ 2404843 w 6299884"/>
              <a:gd name="connsiteY620" fmla="*/ 5192646 h 5597613"/>
              <a:gd name="connsiteX621" fmla="*/ 2393374 w 6299884"/>
              <a:gd name="connsiteY621" fmla="*/ 5191730 h 5597613"/>
              <a:gd name="connsiteX622" fmla="*/ 2388546 w 6299884"/>
              <a:gd name="connsiteY622" fmla="*/ 5183699 h 5597613"/>
              <a:gd name="connsiteX623" fmla="*/ 2374096 w 6299884"/>
              <a:gd name="connsiteY623" fmla="*/ 5183016 h 5597613"/>
              <a:gd name="connsiteX624" fmla="*/ 2346860 w 6299884"/>
              <a:gd name="connsiteY624" fmla="*/ 5218137 h 5597613"/>
              <a:gd name="connsiteX625" fmla="*/ 2333568 w 6299884"/>
              <a:gd name="connsiteY625" fmla="*/ 5224567 h 5597613"/>
              <a:gd name="connsiteX626" fmla="*/ 2327815 w 6299884"/>
              <a:gd name="connsiteY626" fmla="*/ 5212405 h 5597613"/>
              <a:gd name="connsiteX627" fmla="*/ 2311973 w 6299884"/>
              <a:gd name="connsiteY627" fmla="*/ 5201623 h 5597613"/>
              <a:gd name="connsiteX628" fmla="*/ 2299593 w 6299884"/>
              <a:gd name="connsiteY628" fmla="*/ 5204381 h 5597613"/>
              <a:gd name="connsiteX629" fmla="*/ 2288803 w 6299884"/>
              <a:gd name="connsiteY629" fmla="*/ 5196811 h 5597613"/>
              <a:gd name="connsiteX630" fmla="*/ 2285119 w 6299884"/>
              <a:gd name="connsiteY630" fmla="*/ 5188090 h 5597613"/>
              <a:gd name="connsiteX631" fmla="*/ 2275264 w 6299884"/>
              <a:gd name="connsiteY631" fmla="*/ 5192454 h 5597613"/>
              <a:gd name="connsiteX632" fmla="*/ 2246623 w 6299884"/>
              <a:gd name="connsiteY632" fmla="*/ 5209674 h 5597613"/>
              <a:gd name="connsiteX633" fmla="*/ 2170814 w 6299884"/>
              <a:gd name="connsiteY633" fmla="*/ 5275563 h 5597613"/>
              <a:gd name="connsiteX634" fmla="*/ 2163730 w 6299884"/>
              <a:gd name="connsiteY634" fmla="*/ 5292318 h 5597613"/>
              <a:gd name="connsiteX635" fmla="*/ 2157510 w 6299884"/>
              <a:gd name="connsiteY635" fmla="*/ 5274189 h 5597613"/>
              <a:gd name="connsiteX636" fmla="*/ 2132491 w 6299884"/>
              <a:gd name="connsiteY636" fmla="*/ 5261115 h 5597613"/>
              <a:gd name="connsiteX637" fmla="*/ 2014898 w 6299884"/>
              <a:gd name="connsiteY637" fmla="*/ 5299017 h 5597613"/>
              <a:gd name="connsiteX638" fmla="*/ 1973643 w 6299884"/>
              <a:gd name="connsiteY638" fmla="*/ 5316012 h 5597613"/>
              <a:gd name="connsiteX639" fmla="*/ 1952984 w 6299884"/>
              <a:gd name="connsiteY639" fmla="*/ 5305002 h 5597613"/>
              <a:gd name="connsiteX640" fmla="*/ 1925231 w 6299884"/>
              <a:gd name="connsiteY640" fmla="*/ 5302944 h 5597613"/>
              <a:gd name="connsiteX641" fmla="*/ 1900483 w 6299884"/>
              <a:gd name="connsiteY641" fmla="*/ 5316262 h 5597613"/>
              <a:gd name="connsiteX642" fmla="*/ 1885589 w 6299884"/>
              <a:gd name="connsiteY642" fmla="*/ 5325217 h 5597613"/>
              <a:gd name="connsiteX643" fmla="*/ 1868184 w 6299884"/>
              <a:gd name="connsiteY643" fmla="*/ 5340369 h 5597613"/>
              <a:gd name="connsiteX644" fmla="*/ 1850531 w 6299884"/>
              <a:gd name="connsiteY644" fmla="*/ 5344735 h 5597613"/>
              <a:gd name="connsiteX645" fmla="*/ 1834702 w 6299884"/>
              <a:gd name="connsiteY645" fmla="*/ 5341756 h 5597613"/>
              <a:gd name="connsiteX646" fmla="*/ 1814068 w 6299884"/>
              <a:gd name="connsiteY646" fmla="*/ 5346352 h 5597613"/>
              <a:gd name="connsiteX647" fmla="*/ 1799889 w 6299884"/>
              <a:gd name="connsiteY647" fmla="*/ 5372059 h 5597613"/>
              <a:gd name="connsiteX648" fmla="*/ 1797363 w 6299884"/>
              <a:gd name="connsiteY648" fmla="*/ 5370454 h 5597613"/>
              <a:gd name="connsiteX649" fmla="*/ 1779884 w 6299884"/>
              <a:gd name="connsiteY649" fmla="*/ 5338789 h 5597613"/>
              <a:gd name="connsiteX650" fmla="*/ 1772998 w 6299884"/>
              <a:gd name="connsiteY650" fmla="*/ 5335119 h 5597613"/>
              <a:gd name="connsiteX651" fmla="*/ 1722332 w 6299884"/>
              <a:gd name="connsiteY651" fmla="*/ 5346837 h 5597613"/>
              <a:gd name="connsiteX652" fmla="*/ 1698482 w 6299884"/>
              <a:gd name="connsiteY652" fmla="*/ 5348680 h 5597613"/>
              <a:gd name="connsiteX653" fmla="*/ 1688135 w 6299884"/>
              <a:gd name="connsiteY653" fmla="*/ 5331470 h 5597613"/>
              <a:gd name="connsiteX654" fmla="*/ 1711713 w 6299884"/>
              <a:gd name="connsiteY654" fmla="*/ 5303235 h 5597613"/>
              <a:gd name="connsiteX655" fmla="*/ 1748632 w 6299884"/>
              <a:gd name="connsiteY655" fmla="*/ 5299782 h 5597613"/>
              <a:gd name="connsiteX656" fmla="*/ 1782570 w 6299884"/>
              <a:gd name="connsiteY656" fmla="*/ 5296559 h 5597613"/>
              <a:gd name="connsiteX657" fmla="*/ 1813279 w 6299884"/>
              <a:gd name="connsiteY657" fmla="*/ 5282780 h 5597613"/>
              <a:gd name="connsiteX658" fmla="*/ 1837782 w 6299884"/>
              <a:gd name="connsiteY658" fmla="*/ 5258676 h 5597613"/>
              <a:gd name="connsiteX659" fmla="*/ 1907702 w 6299884"/>
              <a:gd name="connsiteY659" fmla="*/ 5240067 h 5597613"/>
              <a:gd name="connsiteX660" fmla="*/ 1953516 w 6299884"/>
              <a:gd name="connsiteY660" fmla="*/ 5204711 h 5597613"/>
              <a:gd name="connsiteX661" fmla="*/ 1974371 w 6299884"/>
              <a:gd name="connsiteY661" fmla="*/ 5195294 h 5597613"/>
              <a:gd name="connsiteX662" fmla="*/ 2105034 w 6299884"/>
              <a:gd name="connsiteY662" fmla="*/ 5155783 h 5597613"/>
              <a:gd name="connsiteX663" fmla="*/ 2124055 w 6299884"/>
              <a:gd name="connsiteY663" fmla="*/ 5145909 h 5597613"/>
              <a:gd name="connsiteX664" fmla="*/ 2138725 w 6299884"/>
              <a:gd name="connsiteY664" fmla="*/ 5141774 h 5597613"/>
              <a:gd name="connsiteX665" fmla="*/ 2130447 w 6299884"/>
              <a:gd name="connsiteY665" fmla="*/ 5128006 h 5597613"/>
              <a:gd name="connsiteX666" fmla="*/ 2131803 w 6299884"/>
              <a:gd name="connsiteY666" fmla="*/ 5114696 h 5597613"/>
              <a:gd name="connsiteX667" fmla="*/ 2154494 w 6299884"/>
              <a:gd name="connsiteY667" fmla="*/ 5105739 h 5597613"/>
              <a:gd name="connsiteX668" fmla="*/ 2202166 w 6299884"/>
              <a:gd name="connsiteY668" fmla="*/ 5086446 h 5597613"/>
              <a:gd name="connsiteX669" fmla="*/ 2209508 w 6299884"/>
              <a:gd name="connsiteY669" fmla="*/ 5088280 h 5597613"/>
              <a:gd name="connsiteX670" fmla="*/ 2237718 w 6299884"/>
              <a:gd name="connsiteY670" fmla="*/ 5088501 h 5597613"/>
              <a:gd name="connsiteX671" fmla="*/ 2349337 w 6299884"/>
              <a:gd name="connsiteY671" fmla="*/ 5043258 h 5597613"/>
              <a:gd name="connsiteX672" fmla="*/ 2358502 w 6299884"/>
              <a:gd name="connsiteY672" fmla="*/ 5037747 h 5597613"/>
              <a:gd name="connsiteX673" fmla="*/ 2386933 w 6299884"/>
              <a:gd name="connsiteY673" fmla="*/ 5033149 h 5597613"/>
              <a:gd name="connsiteX674" fmla="*/ 2411915 w 6299884"/>
              <a:gd name="connsiteY674" fmla="*/ 5022814 h 5597613"/>
              <a:gd name="connsiteX675" fmla="*/ 2417619 w 6299884"/>
              <a:gd name="connsiteY675" fmla="*/ 5003764 h 5597613"/>
              <a:gd name="connsiteX676" fmla="*/ 2443082 w 6299884"/>
              <a:gd name="connsiteY676" fmla="*/ 5007199 h 5597613"/>
              <a:gd name="connsiteX677" fmla="*/ 2453976 w 6299884"/>
              <a:gd name="connsiteY677" fmla="*/ 5001279 h 5597613"/>
              <a:gd name="connsiteX678" fmla="*/ 2455857 w 6299884"/>
              <a:gd name="connsiteY678" fmla="*/ 4996214 h 5597613"/>
              <a:gd name="connsiteX679" fmla="*/ 2464565 w 6299884"/>
              <a:gd name="connsiteY679" fmla="*/ 4991287 h 5597613"/>
              <a:gd name="connsiteX680" fmla="*/ 2466487 w 6299884"/>
              <a:gd name="connsiteY680" fmla="*/ 4992773 h 5597613"/>
              <a:gd name="connsiteX681" fmla="*/ 2468880 w 6299884"/>
              <a:gd name="connsiteY681" fmla="*/ 4993178 h 5597613"/>
              <a:gd name="connsiteX682" fmla="*/ 2470121 w 6299884"/>
              <a:gd name="connsiteY682" fmla="*/ 4992503 h 5597613"/>
              <a:gd name="connsiteX683" fmla="*/ 2491826 w 6299884"/>
              <a:gd name="connsiteY683" fmla="*/ 4940401 h 5597613"/>
              <a:gd name="connsiteX684" fmla="*/ 2492283 w 6299884"/>
              <a:gd name="connsiteY684" fmla="*/ 4938565 h 5597613"/>
              <a:gd name="connsiteX685" fmla="*/ 2504860 w 6299884"/>
              <a:gd name="connsiteY685" fmla="*/ 4915382 h 5597613"/>
              <a:gd name="connsiteX686" fmla="*/ 2672406 w 6299884"/>
              <a:gd name="connsiteY686" fmla="*/ 4849008 h 5597613"/>
              <a:gd name="connsiteX687" fmla="*/ 2727569 w 6299884"/>
              <a:gd name="connsiteY687" fmla="*/ 4824104 h 5597613"/>
              <a:gd name="connsiteX688" fmla="*/ 2684355 w 6299884"/>
              <a:gd name="connsiteY688" fmla="*/ 4780890 h 5597613"/>
              <a:gd name="connsiteX689" fmla="*/ 2638382 w 6299884"/>
              <a:gd name="connsiteY689" fmla="*/ 4797610 h 5597613"/>
              <a:gd name="connsiteX690" fmla="*/ 2525618 w 6299884"/>
              <a:gd name="connsiteY690" fmla="*/ 4843542 h 5597613"/>
              <a:gd name="connsiteX691" fmla="*/ 2401372 w 6299884"/>
              <a:gd name="connsiteY691" fmla="*/ 4880758 h 5597613"/>
              <a:gd name="connsiteX692" fmla="*/ 2353243 w 6299884"/>
              <a:gd name="connsiteY692" fmla="*/ 4901885 h 5597613"/>
              <a:gd name="connsiteX693" fmla="*/ 2321166 w 6299884"/>
              <a:gd name="connsiteY693" fmla="*/ 4921172 h 5597613"/>
              <a:gd name="connsiteX694" fmla="*/ 2265017 w 6299884"/>
              <a:gd name="connsiteY694" fmla="*/ 4947122 h 5597613"/>
              <a:gd name="connsiteX695" fmla="*/ 2218933 w 6299884"/>
              <a:gd name="connsiteY695" fmla="*/ 4956086 h 5597613"/>
              <a:gd name="connsiteX696" fmla="*/ 2203116 w 6299884"/>
              <a:gd name="connsiteY696" fmla="*/ 4960910 h 5597613"/>
              <a:gd name="connsiteX697" fmla="*/ 2177457 w 6299884"/>
              <a:gd name="connsiteY697" fmla="*/ 4977900 h 5597613"/>
              <a:gd name="connsiteX698" fmla="*/ 2077738 w 6299884"/>
              <a:gd name="connsiteY698" fmla="*/ 5006617 h 5597613"/>
              <a:gd name="connsiteX699" fmla="*/ 2049553 w 6299884"/>
              <a:gd name="connsiteY699" fmla="*/ 5022002 h 5597613"/>
              <a:gd name="connsiteX700" fmla="*/ 2005538 w 6299884"/>
              <a:gd name="connsiteY700" fmla="*/ 5034407 h 5597613"/>
              <a:gd name="connsiteX701" fmla="*/ 1981455 w 6299884"/>
              <a:gd name="connsiteY701" fmla="*/ 5033267 h 5597613"/>
              <a:gd name="connsiteX702" fmla="*/ 1903516 w 6299884"/>
              <a:gd name="connsiteY702" fmla="*/ 5056698 h 5597613"/>
              <a:gd name="connsiteX703" fmla="*/ 1838424 w 6299884"/>
              <a:gd name="connsiteY703" fmla="*/ 5083339 h 5597613"/>
              <a:gd name="connsiteX704" fmla="*/ 1818246 w 6299884"/>
              <a:gd name="connsiteY704" fmla="*/ 5086099 h 5597613"/>
              <a:gd name="connsiteX705" fmla="*/ 1791182 w 6299884"/>
              <a:gd name="connsiteY705" fmla="*/ 5085188 h 5597613"/>
              <a:gd name="connsiteX706" fmla="*/ 1731573 w 6299884"/>
              <a:gd name="connsiteY706" fmla="*/ 5097598 h 5597613"/>
              <a:gd name="connsiteX707" fmla="*/ 1647215 w 6299884"/>
              <a:gd name="connsiteY707" fmla="*/ 5123327 h 5597613"/>
              <a:gd name="connsiteX708" fmla="*/ 1627259 w 6299884"/>
              <a:gd name="connsiteY708" fmla="*/ 5121267 h 5597613"/>
              <a:gd name="connsiteX709" fmla="*/ 1620594 w 6299884"/>
              <a:gd name="connsiteY709" fmla="*/ 5112778 h 5597613"/>
              <a:gd name="connsiteX710" fmla="*/ 1528144 w 6299884"/>
              <a:gd name="connsiteY710" fmla="*/ 5096510 h 5597613"/>
              <a:gd name="connsiteX711" fmla="*/ 1519188 w 6299884"/>
              <a:gd name="connsiteY711" fmla="*/ 5089398 h 5597613"/>
              <a:gd name="connsiteX712" fmla="*/ 1520777 w 6299884"/>
              <a:gd name="connsiteY712" fmla="*/ 5079070 h 5597613"/>
              <a:gd name="connsiteX713" fmla="*/ 1516392 w 6299884"/>
              <a:gd name="connsiteY713" fmla="*/ 5061400 h 5597613"/>
              <a:gd name="connsiteX714" fmla="*/ 1500809 w 6299884"/>
              <a:gd name="connsiteY714" fmla="*/ 5069208 h 5597613"/>
              <a:gd name="connsiteX715" fmla="*/ 1467586 w 6299884"/>
              <a:gd name="connsiteY715" fmla="*/ 5089184 h 5597613"/>
              <a:gd name="connsiteX716" fmla="*/ 1445141 w 6299884"/>
              <a:gd name="connsiteY716" fmla="*/ 5108927 h 5597613"/>
              <a:gd name="connsiteX717" fmla="*/ 1440571 w 6299884"/>
              <a:gd name="connsiteY717" fmla="*/ 5119486 h 5597613"/>
              <a:gd name="connsiteX718" fmla="*/ 1429114 w 6299884"/>
              <a:gd name="connsiteY718" fmla="*/ 5126374 h 5597613"/>
              <a:gd name="connsiteX719" fmla="*/ 1422216 w 6299884"/>
              <a:gd name="connsiteY719" fmla="*/ 5114901 h 5597613"/>
              <a:gd name="connsiteX720" fmla="*/ 1423793 w 6299884"/>
              <a:gd name="connsiteY720" fmla="*/ 5096770 h 5597613"/>
              <a:gd name="connsiteX721" fmla="*/ 1423780 w 6299884"/>
              <a:gd name="connsiteY721" fmla="*/ 5088967 h 5597613"/>
              <a:gd name="connsiteX722" fmla="*/ 1416218 w 6299884"/>
              <a:gd name="connsiteY722" fmla="*/ 5091952 h 5597613"/>
              <a:gd name="connsiteX723" fmla="*/ 1409577 w 6299884"/>
              <a:gd name="connsiteY723" fmla="*/ 5099068 h 5597613"/>
              <a:gd name="connsiteX724" fmla="*/ 1402704 w 6299884"/>
              <a:gd name="connsiteY724" fmla="*/ 5103202 h 5597613"/>
              <a:gd name="connsiteX725" fmla="*/ 1347676 w 6299884"/>
              <a:gd name="connsiteY725" fmla="*/ 5112857 h 5597613"/>
              <a:gd name="connsiteX726" fmla="*/ 1323619 w 6299884"/>
              <a:gd name="connsiteY726" fmla="*/ 5127322 h 5597613"/>
              <a:gd name="connsiteX727" fmla="*/ 1306422 w 6299884"/>
              <a:gd name="connsiteY727" fmla="*/ 5129852 h 5597613"/>
              <a:gd name="connsiteX728" fmla="*/ 1307543 w 6299884"/>
              <a:gd name="connsiteY728" fmla="*/ 5113557 h 5597613"/>
              <a:gd name="connsiteX729" fmla="*/ 1310967 w 6299884"/>
              <a:gd name="connsiteY729" fmla="*/ 5103688 h 5597613"/>
              <a:gd name="connsiteX730" fmla="*/ 1311177 w 6299884"/>
              <a:gd name="connsiteY730" fmla="*/ 5091065 h 5597613"/>
              <a:gd name="connsiteX731" fmla="*/ 1297652 w 6299884"/>
              <a:gd name="connsiteY731" fmla="*/ 5094511 h 5597613"/>
              <a:gd name="connsiteX732" fmla="*/ 1264871 w 6299884"/>
              <a:gd name="connsiteY732" fmla="*/ 5104849 h 5597613"/>
              <a:gd name="connsiteX733" fmla="*/ 1230540 w 6299884"/>
              <a:gd name="connsiteY733" fmla="*/ 5148922 h 5597613"/>
              <a:gd name="connsiteX734" fmla="*/ 1219797 w 6299884"/>
              <a:gd name="connsiteY734" fmla="*/ 5172564 h 5597613"/>
              <a:gd name="connsiteX735" fmla="*/ 1181166 w 6299884"/>
              <a:gd name="connsiteY735" fmla="*/ 5108315 h 5597613"/>
              <a:gd name="connsiteX736" fmla="*/ 1185712 w 6299884"/>
              <a:gd name="connsiteY736" fmla="*/ 5082151 h 5597613"/>
              <a:gd name="connsiteX737" fmla="*/ 1176756 w 6299884"/>
              <a:gd name="connsiteY737" fmla="*/ 5075039 h 5597613"/>
              <a:gd name="connsiteX738" fmla="*/ 1187525 w 6299884"/>
              <a:gd name="connsiteY738" fmla="*/ 5067004 h 5597613"/>
              <a:gd name="connsiteX739" fmla="*/ 1196923 w 6299884"/>
              <a:gd name="connsiteY739" fmla="*/ 5064476 h 5597613"/>
              <a:gd name="connsiteX740" fmla="*/ 1204240 w 6299884"/>
              <a:gd name="connsiteY740" fmla="*/ 5050704 h 5597613"/>
              <a:gd name="connsiteX741" fmla="*/ 1209722 w 6299884"/>
              <a:gd name="connsiteY741" fmla="*/ 5036473 h 5597613"/>
              <a:gd name="connsiteX742" fmla="*/ 1236540 w 6299884"/>
              <a:gd name="connsiteY742" fmla="*/ 5026597 h 5597613"/>
              <a:gd name="connsiteX743" fmla="*/ 1260142 w 6299884"/>
              <a:gd name="connsiteY743" fmla="*/ 5013968 h 5597613"/>
              <a:gd name="connsiteX744" fmla="*/ 1259649 w 6299884"/>
              <a:gd name="connsiteY744" fmla="*/ 4992395 h 5597613"/>
              <a:gd name="connsiteX745" fmla="*/ 1260093 w 6299884"/>
              <a:gd name="connsiteY745" fmla="*/ 4982756 h 5597613"/>
              <a:gd name="connsiteX746" fmla="*/ 1297257 w 6299884"/>
              <a:gd name="connsiteY746" fmla="*/ 4990089 h 5597613"/>
              <a:gd name="connsiteX747" fmla="*/ 1310574 w 6299884"/>
              <a:gd name="connsiteY747" fmla="*/ 4999265 h 5597613"/>
              <a:gd name="connsiteX748" fmla="*/ 1337848 w 6299884"/>
              <a:gd name="connsiteY748" fmla="*/ 4987553 h 5597613"/>
              <a:gd name="connsiteX749" fmla="*/ 1336000 w 6299884"/>
              <a:gd name="connsiteY749" fmla="*/ 4979292 h 5597613"/>
              <a:gd name="connsiteX750" fmla="*/ 1332083 w 6299884"/>
              <a:gd name="connsiteY750" fmla="*/ 4967588 h 5597613"/>
              <a:gd name="connsiteX751" fmla="*/ 1340780 w 6299884"/>
              <a:gd name="connsiteY751" fmla="*/ 4956111 h 5597613"/>
              <a:gd name="connsiteX752" fmla="*/ 1381591 w 6299884"/>
              <a:gd name="connsiteY752" fmla="*/ 4948755 h 5597613"/>
              <a:gd name="connsiteX753" fmla="*/ 1405895 w 6299884"/>
              <a:gd name="connsiteY753" fmla="*/ 4945076 h 5597613"/>
              <a:gd name="connsiteX754" fmla="*/ 1457437 w 6299884"/>
              <a:gd name="connsiteY754" fmla="*/ 4906275 h 5597613"/>
              <a:gd name="connsiteX755" fmla="*/ 1472097 w 6299884"/>
              <a:gd name="connsiteY755" fmla="*/ 4894337 h 5597613"/>
              <a:gd name="connsiteX756" fmla="*/ 1533086 w 6299884"/>
              <a:gd name="connsiteY756" fmla="*/ 4884222 h 5597613"/>
              <a:gd name="connsiteX757" fmla="*/ 1562416 w 6299884"/>
              <a:gd name="connsiteY757" fmla="*/ 4868148 h 5597613"/>
              <a:gd name="connsiteX758" fmla="*/ 1590331 w 6299884"/>
              <a:gd name="connsiteY758" fmla="*/ 4826372 h 5597613"/>
              <a:gd name="connsiteX759" fmla="*/ 1605039 w 6299884"/>
              <a:gd name="connsiteY759" fmla="*/ 4845646 h 5597613"/>
              <a:gd name="connsiteX760" fmla="*/ 1632103 w 6299884"/>
              <a:gd name="connsiteY760" fmla="*/ 4846555 h 5597613"/>
              <a:gd name="connsiteX761" fmla="*/ 1628407 w 6299884"/>
              <a:gd name="connsiteY761" fmla="*/ 4830033 h 5597613"/>
              <a:gd name="connsiteX762" fmla="*/ 1636181 w 6299884"/>
              <a:gd name="connsiteY762" fmla="*/ 4814424 h 5597613"/>
              <a:gd name="connsiteX763" fmla="*/ 1665746 w 6299884"/>
              <a:gd name="connsiteY763" fmla="*/ 4801334 h 5597613"/>
              <a:gd name="connsiteX764" fmla="*/ 1705854 w 6299884"/>
              <a:gd name="connsiteY764" fmla="*/ 4785028 h 5597613"/>
              <a:gd name="connsiteX765" fmla="*/ 1724641 w 6299884"/>
              <a:gd name="connsiteY765" fmla="*/ 4772171 h 5597613"/>
              <a:gd name="connsiteX766" fmla="*/ 1728286 w 6299884"/>
              <a:gd name="connsiteY766" fmla="*/ 4757482 h 5597613"/>
              <a:gd name="connsiteX767" fmla="*/ 1738117 w 6299884"/>
              <a:gd name="connsiteY767" fmla="*/ 4737512 h 5597613"/>
              <a:gd name="connsiteX768" fmla="*/ 1753503 w 6299884"/>
              <a:gd name="connsiteY768" fmla="*/ 4750130 h 5597613"/>
              <a:gd name="connsiteX769" fmla="*/ 1764282 w 6299884"/>
              <a:gd name="connsiteY769" fmla="*/ 4749898 h 5597613"/>
              <a:gd name="connsiteX770" fmla="*/ 1767251 w 6299884"/>
              <a:gd name="connsiteY770" fmla="*/ 4741864 h 5597613"/>
              <a:gd name="connsiteX771" fmla="*/ 1771796 w 6299884"/>
              <a:gd name="connsiteY771" fmla="*/ 4715700 h 5597613"/>
              <a:gd name="connsiteX772" fmla="*/ 1768101 w 6299884"/>
              <a:gd name="connsiteY772" fmla="*/ 4699177 h 5597613"/>
              <a:gd name="connsiteX773" fmla="*/ 1757322 w 6299884"/>
              <a:gd name="connsiteY773" fmla="*/ 4699410 h 5597613"/>
              <a:gd name="connsiteX774" fmla="*/ 1647749 w 6299884"/>
              <a:gd name="connsiteY774" fmla="*/ 4732489 h 5597613"/>
              <a:gd name="connsiteX775" fmla="*/ 1559707 w 6299884"/>
              <a:gd name="connsiteY775" fmla="*/ 4749498 h 5597613"/>
              <a:gd name="connsiteX776" fmla="*/ 1506467 w 6299884"/>
              <a:gd name="connsiteY776" fmla="*/ 4728399 h 5597613"/>
              <a:gd name="connsiteX777" fmla="*/ 1483332 w 6299884"/>
              <a:gd name="connsiteY777" fmla="*/ 4746995 h 5597613"/>
              <a:gd name="connsiteX778" fmla="*/ 1469782 w 6299884"/>
              <a:gd name="connsiteY778" fmla="*/ 4734836 h 5597613"/>
              <a:gd name="connsiteX779" fmla="*/ 1445921 w 6299884"/>
              <a:gd name="connsiteY779" fmla="*/ 4728876 h 5597613"/>
              <a:gd name="connsiteX780" fmla="*/ 1436546 w 6299884"/>
              <a:gd name="connsiteY780" fmla="*/ 4747009 h 5597613"/>
              <a:gd name="connsiteX781" fmla="*/ 1439109 w 6299884"/>
              <a:gd name="connsiteY781" fmla="*/ 4772024 h 5597613"/>
              <a:gd name="connsiteX782" fmla="*/ 1414779 w 6299884"/>
              <a:gd name="connsiteY782" fmla="*/ 4760097 h 5597613"/>
              <a:gd name="connsiteX783" fmla="*/ 1390462 w 6299884"/>
              <a:gd name="connsiteY783" fmla="*/ 4755973 h 5597613"/>
              <a:gd name="connsiteX784" fmla="*/ 1380534 w 6299884"/>
              <a:gd name="connsiteY784" fmla="*/ 4713519 h 5597613"/>
              <a:gd name="connsiteX785" fmla="*/ 1394270 w 6299884"/>
              <a:gd name="connsiteY785" fmla="*/ 4697450 h 5597613"/>
              <a:gd name="connsiteX786" fmla="*/ 1408042 w 6299884"/>
              <a:gd name="connsiteY786" fmla="*/ 4704789 h 5597613"/>
              <a:gd name="connsiteX787" fmla="*/ 1419055 w 6299884"/>
              <a:gd name="connsiteY787" fmla="*/ 4707541 h 5597613"/>
              <a:gd name="connsiteX788" fmla="*/ 1457119 w 6299884"/>
              <a:gd name="connsiteY788" fmla="*/ 4703399 h 5597613"/>
              <a:gd name="connsiteX789" fmla="*/ 1483013 w 6299884"/>
              <a:gd name="connsiteY789" fmla="*/ 4689392 h 5597613"/>
              <a:gd name="connsiteX790" fmla="*/ 1491955 w 6299884"/>
              <a:gd name="connsiteY790" fmla="*/ 4688700 h 5597613"/>
              <a:gd name="connsiteX791" fmla="*/ 1503658 w 6299884"/>
              <a:gd name="connsiteY791" fmla="*/ 4692599 h 5597613"/>
              <a:gd name="connsiteX792" fmla="*/ 1563232 w 6299884"/>
              <a:gd name="connsiteY792" fmla="*/ 4656779 h 5597613"/>
              <a:gd name="connsiteX793" fmla="*/ 1583207 w 6299884"/>
              <a:gd name="connsiteY793" fmla="*/ 4642657 h 5597613"/>
              <a:gd name="connsiteX794" fmla="*/ 1558320 w 6299884"/>
              <a:gd name="connsiteY794" fmla="*/ 4645131 h 5597613"/>
              <a:gd name="connsiteX795" fmla="*/ 1522270 w 6299884"/>
              <a:gd name="connsiteY795" fmla="*/ 4653352 h 5597613"/>
              <a:gd name="connsiteX796" fmla="*/ 1510946 w 6299884"/>
              <a:gd name="connsiteY796" fmla="*/ 4651318 h 5597613"/>
              <a:gd name="connsiteX797" fmla="*/ 1506927 w 6299884"/>
              <a:gd name="connsiteY797" fmla="*/ 4642852 h 5597613"/>
              <a:gd name="connsiteX798" fmla="*/ 1492614 w 6299884"/>
              <a:gd name="connsiteY798" fmla="*/ 4640755 h 5597613"/>
              <a:gd name="connsiteX799" fmla="*/ 1462067 w 6299884"/>
              <a:gd name="connsiteY799" fmla="*/ 4673038 h 5597613"/>
              <a:gd name="connsiteX800" fmla="*/ 1448209 w 6299884"/>
              <a:gd name="connsiteY800" fmla="*/ 4678135 h 5597613"/>
              <a:gd name="connsiteX801" fmla="*/ 1443676 w 6299884"/>
              <a:gd name="connsiteY801" fmla="*/ 4665468 h 5597613"/>
              <a:gd name="connsiteX802" fmla="*/ 1428967 w 6299884"/>
              <a:gd name="connsiteY802" fmla="*/ 4653185 h 5597613"/>
              <a:gd name="connsiteX803" fmla="*/ 1416376 w 6299884"/>
              <a:gd name="connsiteY803" fmla="*/ 4654716 h 5597613"/>
              <a:gd name="connsiteX804" fmla="*/ 1406380 w 6299884"/>
              <a:gd name="connsiteY804" fmla="*/ 4646126 h 5597613"/>
              <a:gd name="connsiteX805" fmla="*/ 1403569 w 6299884"/>
              <a:gd name="connsiteY805" fmla="*/ 4637086 h 5597613"/>
              <a:gd name="connsiteX806" fmla="*/ 1393333 w 6299884"/>
              <a:gd name="connsiteY806" fmla="*/ 4640463 h 5597613"/>
              <a:gd name="connsiteX807" fmla="*/ 1363143 w 6299884"/>
              <a:gd name="connsiteY807" fmla="*/ 4654795 h 5597613"/>
              <a:gd name="connsiteX808" fmla="*/ 1281241 w 6299884"/>
              <a:gd name="connsiteY808" fmla="*/ 4712937 h 5597613"/>
              <a:gd name="connsiteX809" fmla="*/ 1272550 w 6299884"/>
              <a:gd name="connsiteY809" fmla="*/ 4728917 h 5597613"/>
              <a:gd name="connsiteX810" fmla="*/ 1268136 w 6299884"/>
              <a:gd name="connsiteY810" fmla="*/ 4710266 h 5597613"/>
              <a:gd name="connsiteX811" fmla="*/ 1244519 w 6299884"/>
              <a:gd name="connsiteY811" fmla="*/ 4694803 h 5597613"/>
              <a:gd name="connsiteX812" fmla="*/ 1123778 w 6299884"/>
              <a:gd name="connsiteY812" fmla="*/ 4720999 h 5597613"/>
              <a:gd name="connsiteX813" fmla="*/ 1081055 w 6299884"/>
              <a:gd name="connsiteY813" fmla="*/ 4733870 h 5597613"/>
              <a:gd name="connsiteX814" fmla="*/ 1061576 w 6299884"/>
              <a:gd name="connsiteY814" fmla="*/ 4720888 h 5597613"/>
              <a:gd name="connsiteX815" fmla="*/ 1034159 w 6299884"/>
              <a:gd name="connsiteY815" fmla="*/ 4716120 h 5597613"/>
              <a:gd name="connsiteX816" fmla="*/ 1008224 w 6299884"/>
              <a:gd name="connsiteY816" fmla="*/ 4726949 h 5597613"/>
              <a:gd name="connsiteX817" fmla="*/ 992523 w 6299884"/>
              <a:gd name="connsiteY817" fmla="*/ 4734402 h 5597613"/>
              <a:gd name="connsiteX818" fmla="*/ 973717 w 6299884"/>
              <a:gd name="connsiteY818" fmla="*/ 4747775 h 5597613"/>
              <a:gd name="connsiteX819" fmla="*/ 955721 w 6299884"/>
              <a:gd name="connsiteY819" fmla="*/ 4750390 h 5597613"/>
              <a:gd name="connsiteX820" fmla="*/ 940259 w 6299884"/>
              <a:gd name="connsiteY820" fmla="*/ 4745874 h 5597613"/>
              <a:gd name="connsiteX821" fmla="*/ 919276 w 6299884"/>
              <a:gd name="connsiteY821" fmla="*/ 4748426 h 5597613"/>
              <a:gd name="connsiteX822" fmla="*/ 902645 w 6299884"/>
              <a:gd name="connsiteY822" fmla="*/ 4772621 h 5597613"/>
              <a:gd name="connsiteX823" fmla="*/ 900290 w 6299884"/>
              <a:gd name="connsiteY823" fmla="*/ 4770776 h 5597613"/>
              <a:gd name="connsiteX824" fmla="*/ 885996 w 6299884"/>
              <a:gd name="connsiteY824" fmla="*/ 4737549 h 5597613"/>
              <a:gd name="connsiteX825" fmla="*/ 879504 w 6299884"/>
              <a:gd name="connsiteY825" fmla="*/ 4733221 h 5597613"/>
              <a:gd name="connsiteX826" fmla="*/ 827933 w 6299884"/>
              <a:gd name="connsiteY826" fmla="*/ 4739919 h 5597613"/>
              <a:gd name="connsiteX827" fmla="*/ 804019 w 6299884"/>
              <a:gd name="connsiteY827" fmla="*/ 4739416 h 5597613"/>
              <a:gd name="connsiteX828" fmla="*/ 795407 w 6299884"/>
              <a:gd name="connsiteY828" fmla="*/ 4721276 h 5597613"/>
              <a:gd name="connsiteX829" fmla="*/ 821638 w 6299884"/>
              <a:gd name="connsiteY829" fmla="*/ 4695487 h 5597613"/>
              <a:gd name="connsiteX830" fmla="*/ 858718 w 6299884"/>
              <a:gd name="connsiteY830" fmla="*/ 4695668 h 5597613"/>
              <a:gd name="connsiteX831" fmla="*/ 892808 w 6299884"/>
              <a:gd name="connsiteY831" fmla="*/ 4695786 h 5597613"/>
              <a:gd name="connsiteX832" fmla="*/ 924722 w 6299884"/>
              <a:gd name="connsiteY832" fmla="*/ 4685083 h 5597613"/>
              <a:gd name="connsiteX833" fmla="*/ 951467 w 6299884"/>
              <a:gd name="connsiteY833" fmla="*/ 4663496 h 5597613"/>
              <a:gd name="connsiteX834" fmla="*/ 1022875 w 6299884"/>
              <a:gd name="connsiteY834" fmla="*/ 4651828 h 5597613"/>
              <a:gd name="connsiteX835" fmla="*/ 1071932 w 6299884"/>
              <a:gd name="connsiteY835" fmla="*/ 4621131 h 5597613"/>
              <a:gd name="connsiteX836" fmla="*/ 1093609 w 6299884"/>
              <a:gd name="connsiteY836" fmla="*/ 4613804 h 5597613"/>
              <a:gd name="connsiteX837" fmla="*/ 1227516 w 6299884"/>
              <a:gd name="connsiteY837" fmla="*/ 4587287 h 5597613"/>
              <a:gd name="connsiteX838" fmla="*/ 1247412 w 6299884"/>
              <a:gd name="connsiteY838" fmla="*/ 4579325 h 5597613"/>
              <a:gd name="connsiteX839" fmla="*/ 1262417 w 6299884"/>
              <a:gd name="connsiteY839" fmla="*/ 4576647 h 5597613"/>
              <a:gd name="connsiteX840" fmla="*/ 1255529 w 6299884"/>
              <a:gd name="connsiteY840" fmla="*/ 4562135 h 5597613"/>
              <a:gd name="connsiteX841" fmla="*/ 1258182 w 6299884"/>
              <a:gd name="connsiteY841" fmla="*/ 4549021 h 5597613"/>
              <a:gd name="connsiteX842" fmla="*/ 1281643 w 6299884"/>
              <a:gd name="connsiteY842" fmla="*/ 4542330 h 5597613"/>
              <a:gd name="connsiteX843" fmla="*/ 1330977 w 6299884"/>
              <a:gd name="connsiteY843" fmla="*/ 4527802 h 5597613"/>
              <a:gd name="connsiteX844" fmla="*/ 1338103 w 6299884"/>
              <a:gd name="connsiteY844" fmla="*/ 4530348 h 5597613"/>
              <a:gd name="connsiteX845" fmla="*/ 1366155 w 6299884"/>
              <a:gd name="connsiteY845" fmla="*/ 4533332 h 5597613"/>
              <a:gd name="connsiteX846" fmla="*/ 1481670 w 6299884"/>
              <a:gd name="connsiteY846" fmla="*/ 4499244 h 5597613"/>
              <a:gd name="connsiteX847" fmla="*/ 1491330 w 6299884"/>
              <a:gd name="connsiteY847" fmla="*/ 4494658 h 5597613"/>
              <a:gd name="connsiteX848" fmla="*/ 1520075 w 6299884"/>
              <a:gd name="connsiteY848" fmla="*/ 4492868 h 5597613"/>
              <a:gd name="connsiteX849" fmla="*/ 1545950 w 6299884"/>
              <a:gd name="connsiteY849" fmla="*/ 4485032 h 5597613"/>
              <a:gd name="connsiteX850" fmla="*/ 1553494 w 6299884"/>
              <a:gd name="connsiteY850" fmla="*/ 4466631 h 5597613"/>
              <a:gd name="connsiteX851" fmla="*/ 1578497 w 6299884"/>
              <a:gd name="connsiteY851" fmla="*/ 4472545 h 5597613"/>
              <a:gd name="connsiteX852" fmla="*/ 1606846 w 6299884"/>
              <a:gd name="connsiteY852" fmla="*/ 4460570 h 5597613"/>
              <a:gd name="connsiteX853" fmla="*/ 1633554 w 6299884"/>
              <a:gd name="connsiteY853" fmla="*/ 4410846 h 5597613"/>
              <a:gd name="connsiteX854" fmla="*/ 1634187 w 6299884"/>
              <a:gd name="connsiteY854" fmla="*/ 4409062 h 5597613"/>
              <a:gd name="connsiteX855" fmla="*/ 1648976 w 6299884"/>
              <a:gd name="connsiteY855" fmla="*/ 4387223 h 5597613"/>
              <a:gd name="connsiteX856" fmla="*/ 1822219 w 6299884"/>
              <a:gd name="connsiteY856" fmla="*/ 4337588 h 5597613"/>
              <a:gd name="connsiteX857" fmla="*/ 1930608 w 6299884"/>
              <a:gd name="connsiteY857" fmla="*/ 4300955 h 5597613"/>
              <a:gd name="connsiteX858" fmla="*/ 1996364 w 6299884"/>
              <a:gd name="connsiteY858" fmla="*/ 4284004 h 5597613"/>
              <a:gd name="connsiteX859" fmla="*/ 2063271 w 6299884"/>
              <a:gd name="connsiteY859" fmla="*/ 4272036 h 5597613"/>
              <a:gd name="connsiteX860" fmla="*/ 2075747 w 6299884"/>
              <a:gd name="connsiteY860" fmla="*/ 4267200 h 5597613"/>
              <a:gd name="connsiteX861" fmla="*/ 2102270 w 6299884"/>
              <a:gd name="connsiteY861" fmla="*/ 4260878 h 5597613"/>
              <a:gd name="connsiteX862" fmla="*/ 2111565 w 6299884"/>
              <a:gd name="connsiteY862" fmla="*/ 4258217 h 5597613"/>
              <a:gd name="connsiteX863" fmla="*/ 2141816 w 6299884"/>
              <a:gd name="connsiteY863" fmla="*/ 4238352 h 5597613"/>
              <a:gd name="connsiteX864" fmla="*/ 2125416 w 6299884"/>
              <a:gd name="connsiteY864" fmla="*/ 4221952 h 5597613"/>
              <a:gd name="connsiteX865" fmla="*/ 2125357 w 6299884"/>
              <a:gd name="connsiteY865" fmla="*/ 4221946 h 5597613"/>
              <a:gd name="connsiteX866" fmla="*/ 2106767 w 6299884"/>
              <a:gd name="connsiteY866" fmla="*/ 4214377 h 5597613"/>
              <a:gd name="connsiteX867" fmla="*/ 2109538 w 6299884"/>
              <a:gd name="connsiteY867" fmla="*/ 4207635 h 5597613"/>
              <a:gd name="connsiteX868" fmla="*/ 2110678 w 6299884"/>
              <a:gd name="connsiteY868" fmla="*/ 4207213 h 5597613"/>
              <a:gd name="connsiteX869" fmla="*/ 2103573 w 6299884"/>
              <a:gd name="connsiteY869" fmla="*/ 4200109 h 5597613"/>
              <a:gd name="connsiteX870" fmla="*/ 1978934 w 6299884"/>
              <a:gd name="connsiteY870" fmla="*/ 4235597 h 5597613"/>
              <a:gd name="connsiteX871" fmla="*/ 1793396 w 6299884"/>
              <a:gd name="connsiteY871" fmla="*/ 4283103 h 5597613"/>
              <a:gd name="connsiteX872" fmla="*/ 1676673 w 6299884"/>
              <a:gd name="connsiteY872" fmla="*/ 4317764 h 5597613"/>
              <a:gd name="connsiteX873" fmla="*/ 1549379 w 6299884"/>
              <a:gd name="connsiteY873" fmla="*/ 4342624 h 5597613"/>
              <a:gd name="connsiteX874" fmla="*/ 1499411 w 6299884"/>
              <a:gd name="connsiteY874" fmla="*/ 4358935 h 5597613"/>
              <a:gd name="connsiteX875" fmla="*/ 1465598 w 6299884"/>
              <a:gd name="connsiteY875" fmla="*/ 4374986 h 5597613"/>
              <a:gd name="connsiteX876" fmla="*/ 1407177 w 6299884"/>
              <a:gd name="connsiteY876" fmla="*/ 4395308 h 5597613"/>
              <a:gd name="connsiteX877" fmla="*/ 1360436 w 6299884"/>
              <a:gd name="connsiteY877" fmla="*/ 4399713 h 5597613"/>
              <a:gd name="connsiteX878" fmla="*/ 1344223 w 6299884"/>
              <a:gd name="connsiteY878" fmla="*/ 4402964 h 5597613"/>
              <a:gd name="connsiteX879" fmla="*/ 1317022 w 6299884"/>
              <a:gd name="connsiteY879" fmla="*/ 4417358 h 5597613"/>
              <a:gd name="connsiteX880" fmla="*/ 1214969 w 6299884"/>
              <a:gd name="connsiteY880" fmla="*/ 4436163 h 5597613"/>
              <a:gd name="connsiteX881" fmla="*/ 1185411 w 6299884"/>
              <a:gd name="connsiteY881" fmla="*/ 4448713 h 5597613"/>
              <a:gd name="connsiteX882" fmla="*/ 1140393 w 6299884"/>
              <a:gd name="connsiteY882" fmla="*/ 4456745 h 5597613"/>
              <a:gd name="connsiteX883" fmla="*/ 1134185 w 6299884"/>
              <a:gd name="connsiteY883" fmla="*/ 4454276 h 5597613"/>
              <a:gd name="connsiteX884" fmla="*/ 856296 w 6299884"/>
              <a:gd name="connsiteY884" fmla="*/ 4568640 h 5597613"/>
              <a:gd name="connsiteX885" fmla="*/ 849216 w 6299884"/>
              <a:gd name="connsiteY885" fmla="*/ 4568763 h 5597613"/>
              <a:gd name="connsiteX886" fmla="*/ 840471 w 6299884"/>
              <a:gd name="connsiteY886" fmla="*/ 4575153 h 5597613"/>
              <a:gd name="connsiteX887" fmla="*/ 826408 w 6299884"/>
              <a:gd name="connsiteY887" fmla="*/ 4580940 h 5597613"/>
              <a:gd name="connsiteX888" fmla="*/ 805445 w 6299884"/>
              <a:gd name="connsiteY888" fmla="*/ 4572461 h 5597613"/>
              <a:gd name="connsiteX889" fmla="*/ 794323 w 6299884"/>
              <a:gd name="connsiteY889" fmla="*/ 4575785 h 5597613"/>
              <a:gd name="connsiteX890" fmla="*/ 785404 w 6299884"/>
              <a:gd name="connsiteY890" fmla="*/ 4584012 h 5597613"/>
              <a:gd name="connsiteX891" fmla="*/ 774939 w 6299884"/>
              <a:gd name="connsiteY891" fmla="*/ 4579456 h 5597613"/>
              <a:gd name="connsiteX892" fmla="*/ 761194 w 6299884"/>
              <a:gd name="connsiteY892" fmla="*/ 4588172 h 5597613"/>
              <a:gd name="connsiteX893" fmla="*/ 748356 w 6299884"/>
              <a:gd name="connsiteY893" fmla="*/ 4591425 h 5597613"/>
              <a:gd name="connsiteX894" fmla="*/ 727328 w 6299884"/>
              <a:gd name="connsiteY894" fmla="*/ 4593308 h 5597613"/>
              <a:gd name="connsiteX895" fmla="*/ 712554 w 6299884"/>
              <a:gd name="connsiteY895" fmla="*/ 4584792 h 5597613"/>
              <a:gd name="connsiteX896" fmla="*/ 692650 w 6299884"/>
              <a:gd name="connsiteY896" fmla="*/ 4592912 h 5597613"/>
              <a:gd name="connsiteX897" fmla="*/ 689825 w 6299884"/>
              <a:gd name="connsiteY897" fmla="*/ 4603452 h 5597613"/>
              <a:gd name="connsiteX898" fmla="*/ 678687 w 6299884"/>
              <a:gd name="connsiteY898" fmla="*/ 4589930 h 5597613"/>
              <a:gd name="connsiteX899" fmla="*/ 677851 w 6299884"/>
              <a:gd name="connsiteY899" fmla="*/ 4593676 h 5597613"/>
              <a:gd name="connsiteX900" fmla="*/ 673252 w 6299884"/>
              <a:gd name="connsiteY900" fmla="*/ 4605205 h 5597613"/>
              <a:gd name="connsiteX901" fmla="*/ 661120 w 6299884"/>
              <a:gd name="connsiteY901" fmla="*/ 4605333 h 5597613"/>
              <a:gd name="connsiteX902" fmla="*/ 657493 w 6299884"/>
              <a:gd name="connsiteY902" fmla="*/ 4604527 h 5597613"/>
              <a:gd name="connsiteX903" fmla="*/ 650141 w 6299884"/>
              <a:gd name="connsiteY903" fmla="*/ 4599411 h 5597613"/>
              <a:gd name="connsiteX904" fmla="*/ 647934 w 6299884"/>
              <a:gd name="connsiteY904" fmla="*/ 4594507 h 5597613"/>
              <a:gd name="connsiteX905" fmla="*/ 640473 w 6299884"/>
              <a:gd name="connsiteY905" fmla="*/ 4583542 h 5597613"/>
              <a:gd name="connsiteX906" fmla="*/ 597855 w 6299884"/>
              <a:gd name="connsiteY906" fmla="*/ 4584192 h 5597613"/>
              <a:gd name="connsiteX907" fmla="*/ 529311 w 6299884"/>
              <a:gd name="connsiteY907" fmla="*/ 4588932 h 5597613"/>
              <a:gd name="connsiteX908" fmla="*/ 508214 w 6299884"/>
              <a:gd name="connsiteY908" fmla="*/ 4592532 h 5597613"/>
              <a:gd name="connsiteX909" fmla="*/ 492015 w 6299884"/>
              <a:gd name="connsiteY909" fmla="*/ 4593927 h 5597613"/>
              <a:gd name="connsiteX910" fmla="*/ 463182 w 6299884"/>
              <a:gd name="connsiteY910" fmla="*/ 4593427 h 5597613"/>
              <a:gd name="connsiteX911" fmla="*/ 434527 w 6299884"/>
              <a:gd name="connsiteY911" fmla="*/ 4597060 h 5597613"/>
              <a:gd name="connsiteX912" fmla="*/ 413155 w 6299884"/>
              <a:gd name="connsiteY912" fmla="*/ 4607524 h 5597613"/>
              <a:gd name="connsiteX913" fmla="*/ 390372 w 6299884"/>
              <a:gd name="connsiteY913" fmla="*/ 4601772 h 5597613"/>
              <a:gd name="connsiteX914" fmla="*/ 370358 w 6299884"/>
              <a:gd name="connsiteY914" fmla="*/ 4604042 h 5597613"/>
              <a:gd name="connsiteX915" fmla="*/ 339250 w 6299884"/>
              <a:gd name="connsiteY915" fmla="*/ 4600353 h 5597613"/>
              <a:gd name="connsiteX916" fmla="*/ 283161 w 6299884"/>
              <a:gd name="connsiteY916" fmla="*/ 4602854 h 5597613"/>
              <a:gd name="connsiteX917" fmla="*/ 238692 w 6299884"/>
              <a:gd name="connsiteY917" fmla="*/ 4606868 h 5597613"/>
              <a:gd name="connsiteX918" fmla="*/ 227457 w 6299884"/>
              <a:gd name="connsiteY918" fmla="*/ 4604343 h 5597613"/>
              <a:gd name="connsiteX919" fmla="*/ 200792 w 6299884"/>
              <a:gd name="connsiteY919" fmla="*/ 4601182 h 5597613"/>
              <a:gd name="connsiteX920" fmla="*/ 195895 w 6299884"/>
              <a:gd name="connsiteY920" fmla="*/ 4603385 h 5597613"/>
              <a:gd name="connsiteX921" fmla="*/ 196829 w 6299884"/>
              <a:gd name="connsiteY921" fmla="*/ 4588641 h 5597613"/>
              <a:gd name="connsiteX922" fmla="*/ 208119 w 6299884"/>
              <a:gd name="connsiteY922" fmla="*/ 4572603 h 5597613"/>
              <a:gd name="connsiteX923" fmla="*/ 220327 w 6299884"/>
              <a:gd name="connsiteY923" fmla="*/ 4567949 h 5597613"/>
              <a:gd name="connsiteX924" fmla="*/ 233976 w 6299884"/>
              <a:gd name="connsiteY924" fmla="*/ 4570230 h 5597613"/>
              <a:gd name="connsiteX925" fmla="*/ 237761 w 6299884"/>
              <a:gd name="connsiteY925" fmla="*/ 4578638 h 5597613"/>
              <a:gd name="connsiteX926" fmla="*/ 244866 w 6299884"/>
              <a:gd name="connsiteY926" fmla="*/ 4581337 h 5597613"/>
              <a:gd name="connsiteX927" fmla="*/ 259586 w 6299884"/>
              <a:gd name="connsiteY927" fmla="*/ 4565442 h 5597613"/>
              <a:gd name="connsiteX928" fmla="*/ 262836 w 6299884"/>
              <a:gd name="connsiteY928" fmla="*/ 4561450 h 5597613"/>
              <a:gd name="connsiteX929" fmla="*/ 266828 w 6299884"/>
              <a:gd name="connsiteY929" fmla="*/ 4564708 h 5597613"/>
              <a:gd name="connsiteX930" fmla="*/ 268405 w 6299884"/>
              <a:gd name="connsiteY930" fmla="*/ 4568211 h 5597613"/>
              <a:gd name="connsiteX931" fmla="*/ 276909 w 6299884"/>
              <a:gd name="connsiteY931" fmla="*/ 4570281 h 5597613"/>
              <a:gd name="connsiteX932" fmla="*/ 286881 w 6299884"/>
              <a:gd name="connsiteY932" fmla="*/ 4570003 h 5597613"/>
              <a:gd name="connsiteX933" fmla="*/ 289651 w 6299884"/>
              <a:gd name="connsiteY933" fmla="*/ 4578025 h 5597613"/>
              <a:gd name="connsiteX934" fmla="*/ 280941 w 6299884"/>
              <a:gd name="connsiteY934" fmla="*/ 4581105 h 5597613"/>
              <a:gd name="connsiteX935" fmla="*/ 275660 w 6299884"/>
              <a:gd name="connsiteY935" fmla="*/ 4584325 h 5597613"/>
              <a:gd name="connsiteX936" fmla="*/ 279198 w 6299884"/>
              <a:gd name="connsiteY936" fmla="*/ 4590316 h 5597613"/>
              <a:gd name="connsiteX937" fmla="*/ 294480 w 6299884"/>
              <a:gd name="connsiteY937" fmla="*/ 4577537 h 5597613"/>
              <a:gd name="connsiteX938" fmla="*/ 307032 w 6299884"/>
              <a:gd name="connsiteY938" fmla="*/ 4564302 h 5597613"/>
              <a:gd name="connsiteX939" fmla="*/ 350872 w 6299884"/>
              <a:gd name="connsiteY939" fmla="*/ 4558888 h 5597613"/>
              <a:gd name="connsiteX940" fmla="*/ 356125 w 6299884"/>
              <a:gd name="connsiteY940" fmla="*/ 4564950 h 5597613"/>
              <a:gd name="connsiteX941" fmla="*/ 357674 w 6299884"/>
              <a:gd name="connsiteY941" fmla="*/ 4577734 h 5597613"/>
              <a:gd name="connsiteX942" fmla="*/ 366424 w 6299884"/>
              <a:gd name="connsiteY942" fmla="*/ 4582221 h 5597613"/>
              <a:gd name="connsiteX943" fmla="*/ 369359 w 6299884"/>
              <a:gd name="connsiteY943" fmla="*/ 4577528 h 5597613"/>
              <a:gd name="connsiteX944" fmla="*/ 373929 w 6299884"/>
              <a:gd name="connsiteY944" fmla="*/ 4557775 h 5597613"/>
              <a:gd name="connsiteX945" fmla="*/ 375890 w 6299884"/>
              <a:gd name="connsiteY945" fmla="*/ 4560263 h 5597613"/>
              <a:gd name="connsiteX946" fmla="*/ 386178 w 6299884"/>
              <a:gd name="connsiteY946" fmla="*/ 4560688 h 5597613"/>
              <a:gd name="connsiteX947" fmla="*/ 391007 w 6299884"/>
              <a:gd name="connsiteY947" fmla="*/ 4560198 h 5597613"/>
              <a:gd name="connsiteX948" fmla="*/ 405039 w 6299884"/>
              <a:gd name="connsiteY948" fmla="*/ 4561465 h 5597613"/>
              <a:gd name="connsiteX949" fmla="*/ 426863 w 6299884"/>
              <a:gd name="connsiteY949" fmla="*/ 4548267 h 5597613"/>
              <a:gd name="connsiteX950" fmla="*/ 428154 w 6299884"/>
              <a:gd name="connsiteY950" fmla="*/ 4541789 h 5597613"/>
              <a:gd name="connsiteX951" fmla="*/ 427236 w 6299884"/>
              <a:gd name="connsiteY951" fmla="*/ 4530406 h 5597613"/>
              <a:gd name="connsiteX952" fmla="*/ 406206 w 6299884"/>
              <a:gd name="connsiteY952" fmla="*/ 4532290 h 5597613"/>
              <a:gd name="connsiteX953" fmla="*/ 386401 w 6299884"/>
              <a:gd name="connsiteY953" fmla="*/ 4529410 h 5597613"/>
              <a:gd name="connsiteX954" fmla="*/ 410680 w 6299884"/>
              <a:gd name="connsiteY954" fmla="*/ 4523535 h 5597613"/>
              <a:gd name="connsiteX955" fmla="*/ 426907 w 6299884"/>
              <a:gd name="connsiteY955" fmla="*/ 4512858 h 5597613"/>
              <a:gd name="connsiteX956" fmla="*/ 436317 w 6299884"/>
              <a:gd name="connsiteY956" fmla="*/ 4509464 h 5597613"/>
              <a:gd name="connsiteX957" fmla="*/ 437963 w 6299884"/>
              <a:gd name="connsiteY957" fmla="*/ 4511251 h 5597613"/>
              <a:gd name="connsiteX958" fmla="*/ 472420 w 6299884"/>
              <a:gd name="connsiteY958" fmla="*/ 4499950 h 5597613"/>
              <a:gd name="connsiteX959" fmla="*/ 486647 w 6299884"/>
              <a:gd name="connsiteY959" fmla="*/ 4479221 h 5597613"/>
              <a:gd name="connsiteX960" fmla="*/ 511940 w 6299884"/>
              <a:gd name="connsiteY960" fmla="*/ 4473730 h 5597613"/>
              <a:gd name="connsiteX961" fmla="*/ 545040 w 6299884"/>
              <a:gd name="connsiteY961" fmla="*/ 4470625 h 5597613"/>
              <a:gd name="connsiteX962" fmla="*/ 553920 w 6299884"/>
              <a:gd name="connsiteY962" fmla="*/ 4469373 h 5597613"/>
              <a:gd name="connsiteX963" fmla="*/ 555336 w 6299884"/>
              <a:gd name="connsiteY963" fmla="*/ 4461800 h 5597613"/>
              <a:gd name="connsiteX964" fmla="*/ 556089 w 6299884"/>
              <a:gd name="connsiteY964" fmla="*/ 4454034 h 5597613"/>
              <a:gd name="connsiteX965" fmla="*/ 548269 w 6299884"/>
              <a:gd name="connsiteY965" fmla="*/ 4456264 h 5597613"/>
              <a:gd name="connsiteX966" fmla="*/ 540964 w 6299884"/>
              <a:gd name="connsiteY966" fmla="*/ 4462695 h 5597613"/>
              <a:gd name="connsiteX967" fmla="*/ 533718 w 6299884"/>
              <a:gd name="connsiteY967" fmla="*/ 4466135 h 5597613"/>
              <a:gd name="connsiteX968" fmla="*/ 478010 w 6299884"/>
              <a:gd name="connsiteY968" fmla="*/ 4470351 h 5597613"/>
              <a:gd name="connsiteX969" fmla="*/ 452649 w 6299884"/>
              <a:gd name="connsiteY969" fmla="*/ 4482390 h 5597613"/>
              <a:gd name="connsiteX970" fmla="*/ 435287 w 6299884"/>
              <a:gd name="connsiteY970" fmla="*/ 4483221 h 5597613"/>
              <a:gd name="connsiteX971" fmla="*/ 438001 w 6299884"/>
              <a:gd name="connsiteY971" fmla="*/ 4467115 h 5597613"/>
              <a:gd name="connsiteX972" fmla="*/ 442377 w 6299884"/>
              <a:gd name="connsiteY972" fmla="*/ 4457629 h 5597613"/>
              <a:gd name="connsiteX973" fmla="*/ 443821 w 6299884"/>
              <a:gd name="connsiteY973" fmla="*/ 4445087 h 5597613"/>
              <a:gd name="connsiteX974" fmla="*/ 430024 w 6299884"/>
              <a:gd name="connsiteY974" fmla="*/ 4447191 h 5597613"/>
              <a:gd name="connsiteX975" fmla="*/ 396388 w 6299884"/>
              <a:gd name="connsiteY975" fmla="*/ 4454267 h 5597613"/>
              <a:gd name="connsiteX976" fmla="*/ 357902 w 6299884"/>
              <a:gd name="connsiteY976" fmla="*/ 4494764 h 5597613"/>
              <a:gd name="connsiteX977" fmla="*/ 344895 w 6299884"/>
              <a:gd name="connsiteY977" fmla="*/ 4517239 h 5597613"/>
              <a:gd name="connsiteX978" fmla="*/ 312747 w 6299884"/>
              <a:gd name="connsiteY978" fmla="*/ 4449515 h 5597613"/>
              <a:gd name="connsiteX979" fmla="*/ 319834 w 6299884"/>
              <a:gd name="connsiteY979" fmla="*/ 4423921 h 5597613"/>
              <a:gd name="connsiteX980" fmla="*/ 311619 w 6299884"/>
              <a:gd name="connsiteY980" fmla="*/ 4415965 h 5597613"/>
              <a:gd name="connsiteX981" fmla="*/ 323121 w 6299884"/>
              <a:gd name="connsiteY981" fmla="*/ 4409024 h 5597613"/>
              <a:gd name="connsiteX982" fmla="*/ 332722 w 6299884"/>
              <a:gd name="connsiteY982" fmla="*/ 4407430 h 5597613"/>
              <a:gd name="connsiteX983" fmla="*/ 341355 w 6299884"/>
              <a:gd name="connsiteY983" fmla="*/ 4394442 h 5597613"/>
              <a:gd name="connsiteX984" fmla="*/ 348204 w 6299884"/>
              <a:gd name="connsiteY984" fmla="*/ 4380817 h 5597613"/>
              <a:gd name="connsiteX985" fmla="*/ 375860 w 6299884"/>
              <a:gd name="connsiteY985" fmla="*/ 4373616 h 5597613"/>
              <a:gd name="connsiteX986" fmla="*/ 400586 w 6299884"/>
              <a:gd name="connsiteY986" fmla="*/ 4363360 h 5597613"/>
              <a:gd name="connsiteX987" fmla="*/ 402211 w 6299884"/>
              <a:gd name="connsiteY987" fmla="*/ 4341843 h 5597613"/>
              <a:gd name="connsiteX988" fmla="*/ 403597 w 6299884"/>
              <a:gd name="connsiteY988" fmla="*/ 4332294 h 5597613"/>
              <a:gd name="connsiteX989" fmla="*/ 439864 w 6299884"/>
              <a:gd name="connsiteY989" fmla="*/ 4343233 h 5597613"/>
              <a:gd name="connsiteX990" fmla="*/ 452217 w 6299884"/>
              <a:gd name="connsiteY990" fmla="*/ 4353670 h 5597613"/>
              <a:gd name="connsiteX991" fmla="*/ 480507 w 6299884"/>
              <a:gd name="connsiteY991" fmla="*/ 4344687 h 5597613"/>
              <a:gd name="connsiteX992" fmla="*/ 479478 w 6299884"/>
              <a:gd name="connsiteY992" fmla="*/ 4336285 h 5597613"/>
              <a:gd name="connsiteX993" fmla="*/ 476727 w 6299884"/>
              <a:gd name="connsiteY993" fmla="*/ 4324254 h 5597613"/>
              <a:gd name="connsiteX994" fmla="*/ 486506 w 6299884"/>
              <a:gd name="connsiteY994" fmla="*/ 4313683 h 5597613"/>
              <a:gd name="connsiteX995" fmla="*/ 527843 w 6299884"/>
              <a:gd name="connsiteY995" fmla="*/ 4310362 h 5597613"/>
              <a:gd name="connsiteX996" fmla="*/ 552391 w 6299884"/>
              <a:gd name="connsiteY996" fmla="*/ 4309083 h 5597613"/>
              <a:gd name="connsiteX997" fmla="*/ 607485 w 6299884"/>
              <a:gd name="connsiteY997" fmla="*/ 4275520 h 5597613"/>
              <a:gd name="connsiteX998" fmla="*/ 623244 w 6299884"/>
              <a:gd name="connsiteY998" fmla="*/ 4265076 h 5597613"/>
              <a:gd name="connsiteX999" fmla="*/ 684931 w 6299884"/>
              <a:gd name="connsiteY999" fmla="*/ 4260985 h 5597613"/>
              <a:gd name="connsiteX1000" fmla="*/ 715697 w 6299884"/>
              <a:gd name="connsiteY1000" fmla="*/ 4247864 h 5597613"/>
              <a:gd name="connsiteX1001" fmla="*/ 747570 w 6299884"/>
              <a:gd name="connsiteY1001" fmla="*/ 4209023 h 5597613"/>
              <a:gd name="connsiteX1002" fmla="*/ 760319 w 6299884"/>
              <a:gd name="connsiteY1002" fmla="*/ 4229645 h 5597613"/>
              <a:gd name="connsiteX1003" fmla="*/ 787163 w 6299884"/>
              <a:gd name="connsiteY1003" fmla="*/ 4233204 h 5597613"/>
              <a:gd name="connsiteX1004" fmla="*/ 785104 w 6299884"/>
              <a:gd name="connsiteY1004" fmla="*/ 4216398 h 5597613"/>
              <a:gd name="connsiteX1005" fmla="*/ 794371 w 6299884"/>
              <a:gd name="connsiteY1005" fmla="*/ 4201626 h 5597613"/>
              <a:gd name="connsiteX1006" fmla="*/ 825075 w 6299884"/>
              <a:gd name="connsiteY1006" fmla="*/ 4191497 h 5597613"/>
              <a:gd name="connsiteX1007" fmla="*/ 866589 w 6299884"/>
              <a:gd name="connsiteY1007" fmla="*/ 4179200 h 5597613"/>
              <a:gd name="connsiteX1008" fmla="*/ 886545 w 6299884"/>
              <a:gd name="connsiteY1008" fmla="*/ 4168245 h 5597613"/>
              <a:gd name="connsiteX1009" fmla="*/ 887035 w 6299884"/>
              <a:gd name="connsiteY1009" fmla="*/ 4166866 h 5597613"/>
              <a:gd name="connsiteX1010" fmla="*/ 882684 w 6299884"/>
              <a:gd name="connsiteY1010" fmla="*/ 4163094 h 5597613"/>
              <a:gd name="connsiteX1011" fmla="*/ 864552 w 6299884"/>
              <a:gd name="connsiteY1011" fmla="*/ 4153690 h 5597613"/>
              <a:gd name="connsiteX1012" fmla="*/ 781266 w 6299884"/>
              <a:gd name="connsiteY1012" fmla="*/ 4131912 h 5597613"/>
              <a:gd name="connsiteX1013" fmla="*/ 777725 w 6299884"/>
              <a:gd name="connsiteY1013" fmla="*/ 4129841 h 5597613"/>
              <a:gd name="connsiteX1014" fmla="*/ 770042 w 6299884"/>
              <a:gd name="connsiteY1014" fmla="*/ 4131672 h 5597613"/>
              <a:gd name="connsiteX1015" fmla="*/ 724627 w 6299884"/>
              <a:gd name="connsiteY1015" fmla="*/ 4129520 h 5597613"/>
              <a:gd name="connsiteX1016" fmla="*/ 673711 w 6299884"/>
              <a:gd name="connsiteY1016" fmla="*/ 4103304 h 5597613"/>
              <a:gd name="connsiteX1017" fmla="*/ 648864 w 6299884"/>
              <a:gd name="connsiteY1017" fmla="*/ 4119544 h 5597613"/>
              <a:gd name="connsiteX1018" fmla="*/ 636571 w 6299884"/>
              <a:gd name="connsiteY1018" fmla="*/ 4106116 h 5597613"/>
              <a:gd name="connsiteX1019" fmla="*/ 613409 w 6299884"/>
              <a:gd name="connsiteY1019" fmla="*/ 4097845 h 5597613"/>
              <a:gd name="connsiteX1020" fmla="*/ 602304 w 6299884"/>
              <a:gd name="connsiteY1020" fmla="*/ 4114973 h 5597613"/>
              <a:gd name="connsiteX1021" fmla="*/ 602401 w 6299884"/>
              <a:gd name="connsiteY1021" fmla="*/ 4140118 h 5597613"/>
              <a:gd name="connsiteX1022" fmla="*/ 579359 w 6299884"/>
              <a:gd name="connsiteY1022" fmla="*/ 4125865 h 5597613"/>
              <a:gd name="connsiteX1023" fmla="*/ 555562 w 6299884"/>
              <a:gd name="connsiteY1023" fmla="*/ 4119378 h 5597613"/>
              <a:gd name="connsiteX1024" fmla="*/ 549843 w 6299884"/>
              <a:gd name="connsiteY1024" fmla="*/ 4076155 h 5597613"/>
              <a:gd name="connsiteX1025" fmla="*/ 565086 w 6299884"/>
              <a:gd name="connsiteY1025" fmla="*/ 4061510 h 5597613"/>
              <a:gd name="connsiteX1026" fmla="*/ 578072 w 6299884"/>
              <a:gd name="connsiteY1026" fmla="*/ 4070164 h 5597613"/>
              <a:gd name="connsiteX1027" fmla="*/ 588762 w 6299884"/>
              <a:gd name="connsiteY1027" fmla="*/ 4073980 h 5597613"/>
              <a:gd name="connsiteX1028" fmla="*/ 627050 w 6299884"/>
              <a:gd name="connsiteY1028" fmla="*/ 4073589 h 5597613"/>
              <a:gd name="connsiteX1029" fmla="*/ 654192 w 6299884"/>
              <a:gd name="connsiteY1029" fmla="*/ 4062187 h 5597613"/>
              <a:gd name="connsiteX1030" fmla="*/ 663159 w 6299884"/>
              <a:gd name="connsiteY1030" fmla="*/ 4062375 h 5597613"/>
              <a:gd name="connsiteX1031" fmla="*/ 674424 w 6299884"/>
              <a:gd name="connsiteY1031" fmla="*/ 4067401 h 5597613"/>
              <a:gd name="connsiteX1032" fmla="*/ 737220 w 6299884"/>
              <a:gd name="connsiteY1032" fmla="*/ 4037592 h 5597613"/>
              <a:gd name="connsiteX1033" fmla="*/ 756255 w 6299884"/>
              <a:gd name="connsiteY1033" fmla="*/ 4026763 h 5597613"/>
              <a:gd name="connsiteX1034" fmla="*/ 755376 w 6299884"/>
              <a:gd name="connsiteY1034" fmla="*/ 4024979 h 5597613"/>
              <a:gd name="connsiteX1035" fmla="*/ 747533 w 6299884"/>
              <a:gd name="connsiteY1035" fmla="*/ 4014284 h 5597613"/>
              <a:gd name="connsiteX1036" fmla="*/ 704965 w 6299884"/>
              <a:gd name="connsiteY1036" fmla="*/ 4016432 h 5597613"/>
              <a:gd name="connsiteX1037" fmla="*/ 636630 w 6299884"/>
              <a:gd name="connsiteY1037" fmla="*/ 4023580 h 5597613"/>
              <a:gd name="connsiteX1038" fmla="*/ 615672 w 6299884"/>
              <a:gd name="connsiteY1038" fmla="*/ 4027920 h 5597613"/>
              <a:gd name="connsiteX1039" fmla="*/ 599532 w 6299884"/>
              <a:gd name="connsiteY1039" fmla="*/ 4029884 h 5597613"/>
              <a:gd name="connsiteX1040" fmla="*/ 570700 w 6299884"/>
              <a:gd name="connsiteY1040" fmla="*/ 4030398 h 5597613"/>
              <a:gd name="connsiteX1041" fmla="*/ 542190 w 6299884"/>
              <a:gd name="connsiteY1041" fmla="*/ 4035037 h 5597613"/>
              <a:gd name="connsiteX1042" fmla="*/ 521199 w 6299884"/>
              <a:gd name="connsiteY1042" fmla="*/ 4046247 h 5597613"/>
              <a:gd name="connsiteX1043" fmla="*/ 498228 w 6299884"/>
              <a:gd name="connsiteY1043" fmla="*/ 4041299 h 5597613"/>
              <a:gd name="connsiteX1044" fmla="*/ 478307 w 6299884"/>
              <a:gd name="connsiteY1044" fmla="*/ 4044271 h 5597613"/>
              <a:gd name="connsiteX1045" fmla="*/ 447088 w 6299884"/>
              <a:gd name="connsiteY1045" fmla="*/ 4041678 h 5597613"/>
              <a:gd name="connsiteX1046" fmla="*/ 391122 w 6299884"/>
              <a:gd name="connsiteY1046" fmla="*/ 4046151 h 5597613"/>
              <a:gd name="connsiteX1047" fmla="*/ 346820 w 6299884"/>
              <a:gd name="connsiteY1047" fmla="*/ 4051727 h 5597613"/>
              <a:gd name="connsiteX1048" fmla="*/ 335505 w 6299884"/>
              <a:gd name="connsiteY1048" fmla="*/ 4049597 h 5597613"/>
              <a:gd name="connsiteX1049" fmla="*/ 308745 w 6299884"/>
              <a:gd name="connsiteY1049" fmla="*/ 4047376 h 5597613"/>
              <a:gd name="connsiteX1050" fmla="*/ 303928 w 6299884"/>
              <a:gd name="connsiteY1050" fmla="*/ 4049751 h 5597613"/>
              <a:gd name="connsiteX1051" fmla="*/ 304344 w 6299884"/>
              <a:gd name="connsiteY1051" fmla="*/ 4034982 h 5597613"/>
              <a:gd name="connsiteX1052" fmla="*/ 315063 w 6299884"/>
              <a:gd name="connsiteY1052" fmla="*/ 4018559 h 5597613"/>
              <a:gd name="connsiteX1053" fmla="*/ 327099 w 6299884"/>
              <a:gd name="connsiteY1053" fmla="*/ 4013478 h 5597613"/>
              <a:gd name="connsiteX1054" fmla="*/ 340820 w 6299884"/>
              <a:gd name="connsiteY1054" fmla="*/ 4015276 h 5597613"/>
              <a:gd name="connsiteX1055" fmla="*/ 344897 w 6299884"/>
              <a:gd name="connsiteY1055" fmla="*/ 4023547 h 5597613"/>
              <a:gd name="connsiteX1056" fmla="*/ 352094 w 6299884"/>
              <a:gd name="connsiteY1056" fmla="*/ 4025994 h 5597613"/>
              <a:gd name="connsiteX1057" fmla="*/ 366245 w 6299884"/>
              <a:gd name="connsiteY1057" fmla="*/ 4009591 h 5597613"/>
              <a:gd name="connsiteX1058" fmla="*/ 369354 w 6299884"/>
              <a:gd name="connsiteY1058" fmla="*/ 4005487 h 5597613"/>
              <a:gd name="connsiteX1059" fmla="*/ 373457 w 6299884"/>
              <a:gd name="connsiteY1059" fmla="*/ 4008603 h 5597613"/>
              <a:gd name="connsiteX1060" fmla="*/ 375156 w 6299884"/>
              <a:gd name="connsiteY1060" fmla="*/ 4012047 h 5597613"/>
              <a:gd name="connsiteX1061" fmla="*/ 383728 w 6299884"/>
              <a:gd name="connsiteY1061" fmla="*/ 4013818 h 5597613"/>
              <a:gd name="connsiteX1062" fmla="*/ 393684 w 6299884"/>
              <a:gd name="connsiteY1062" fmla="*/ 4013190 h 5597613"/>
              <a:gd name="connsiteX1063" fmla="*/ 396735 w 6299884"/>
              <a:gd name="connsiteY1063" fmla="*/ 4021110 h 5597613"/>
              <a:gd name="connsiteX1064" fmla="*/ 388139 w 6299884"/>
              <a:gd name="connsiteY1064" fmla="*/ 4024493 h 5597613"/>
              <a:gd name="connsiteX1065" fmla="*/ 382974 w 6299884"/>
              <a:gd name="connsiteY1065" fmla="*/ 4027897 h 5597613"/>
              <a:gd name="connsiteX1066" fmla="*/ 386720 w 6299884"/>
              <a:gd name="connsiteY1066" fmla="*/ 4033759 h 5597613"/>
              <a:gd name="connsiteX1067" fmla="*/ 401543 w 6299884"/>
              <a:gd name="connsiteY1067" fmla="*/ 4020451 h 5597613"/>
              <a:gd name="connsiteX1068" fmla="*/ 413622 w 6299884"/>
              <a:gd name="connsiteY1068" fmla="*/ 4006784 h 5597613"/>
              <a:gd name="connsiteX1069" fmla="*/ 457244 w 6299884"/>
              <a:gd name="connsiteY1069" fmla="*/ 3999831 h 5597613"/>
              <a:gd name="connsiteX1070" fmla="*/ 462707 w 6299884"/>
              <a:gd name="connsiteY1070" fmla="*/ 4005705 h 5597613"/>
              <a:gd name="connsiteX1071" fmla="*/ 464705 w 6299884"/>
              <a:gd name="connsiteY1071" fmla="*/ 4018426 h 5597613"/>
              <a:gd name="connsiteX1072" fmla="*/ 473608 w 6299884"/>
              <a:gd name="connsiteY1072" fmla="*/ 4022601 h 5597613"/>
              <a:gd name="connsiteX1073" fmla="*/ 476376 w 6299884"/>
              <a:gd name="connsiteY1073" fmla="*/ 4017810 h 5597613"/>
              <a:gd name="connsiteX1074" fmla="*/ 480248 w 6299884"/>
              <a:gd name="connsiteY1074" fmla="*/ 3997908 h 5597613"/>
              <a:gd name="connsiteX1075" fmla="*/ 482296 w 6299884"/>
              <a:gd name="connsiteY1075" fmla="*/ 4000325 h 5597613"/>
              <a:gd name="connsiteX1076" fmla="*/ 492592 w 6299884"/>
              <a:gd name="connsiteY1076" fmla="*/ 4000388 h 5597613"/>
              <a:gd name="connsiteX1077" fmla="*/ 497400 w 6299884"/>
              <a:gd name="connsiteY1077" fmla="*/ 3999729 h 5597613"/>
              <a:gd name="connsiteX1078" fmla="*/ 511468 w 6299884"/>
              <a:gd name="connsiteY1078" fmla="*/ 4000501 h 5597613"/>
              <a:gd name="connsiteX1079" fmla="*/ 532814 w 6299884"/>
              <a:gd name="connsiteY1079" fmla="*/ 3986544 h 5597613"/>
              <a:gd name="connsiteX1080" fmla="*/ 533876 w 6299884"/>
              <a:gd name="connsiteY1080" fmla="*/ 3980024 h 5597613"/>
              <a:gd name="connsiteX1081" fmla="*/ 532559 w 6299884"/>
              <a:gd name="connsiteY1081" fmla="*/ 3968680 h 5597613"/>
              <a:gd name="connsiteX1082" fmla="*/ 511610 w 6299884"/>
              <a:gd name="connsiteY1082" fmla="*/ 3971302 h 5597613"/>
              <a:gd name="connsiteX1083" fmla="*/ 491713 w 6299884"/>
              <a:gd name="connsiteY1083" fmla="*/ 3969121 h 5597613"/>
              <a:gd name="connsiteX1084" fmla="*/ 515772 w 6299884"/>
              <a:gd name="connsiteY1084" fmla="*/ 3962396 h 5597613"/>
              <a:gd name="connsiteX1085" fmla="*/ 531613 w 6299884"/>
              <a:gd name="connsiteY1085" fmla="*/ 3951154 h 5597613"/>
              <a:gd name="connsiteX1086" fmla="*/ 540899 w 6299884"/>
              <a:gd name="connsiteY1086" fmla="*/ 3947431 h 5597613"/>
              <a:gd name="connsiteX1087" fmla="*/ 542606 w 6299884"/>
              <a:gd name="connsiteY1087" fmla="*/ 3949160 h 5597613"/>
              <a:gd name="connsiteX1088" fmla="*/ 576645 w 6299884"/>
              <a:gd name="connsiteY1088" fmla="*/ 3936654 h 5597613"/>
              <a:gd name="connsiteX1089" fmla="*/ 590133 w 6299884"/>
              <a:gd name="connsiteY1089" fmla="*/ 3915437 h 5597613"/>
              <a:gd name="connsiteX1090" fmla="*/ 615218 w 6299884"/>
              <a:gd name="connsiteY1090" fmla="*/ 3909061 h 5597613"/>
              <a:gd name="connsiteX1091" fmla="*/ 648188 w 6299884"/>
              <a:gd name="connsiteY1091" fmla="*/ 3904793 h 5597613"/>
              <a:gd name="connsiteX1092" fmla="*/ 672577 w 6299884"/>
              <a:gd name="connsiteY1092" fmla="*/ 3900475 h 5597613"/>
              <a:gd name="connsiteX1093" fmla="*/ 690789 w 6299884"/>
              <a:gd name="connsiteY1093" fmla="*/ 3895775 h 5597613"/>
              <a:gd name="connsiteX1094" fmla="*/ 707271 w 6299884"/>
              <a:gd name="connsiteY1094" fmla="*/ 3894499 h 5597613"/>
              <a:gd name="connsiteX1095" fmla="*/ 731938 w 6299884"/>
              <a:gd name="connsiteY1095" fmla="*/ 3920483 h 5597613"/>
              <a:gd name="connsiteX1096" fmla="*/ 740866 w 6299884"/>
              <a:gd name="connsiteY1096" fmla="*/ 3914347 h 5597613"/>
              <a:gd name="connsiteX1097" fmla="*/ 746892 w 6299884"/>
              <a:gd name="connsiteY1097" fmla="*/ 3911486 h 5597613"/>
              <a:gd name="connsiteX1098" fmla="*/ 747004 w 6299884"/>
              <a:gd name="connsiteY1098" fmla="*/ 3910883 h 5597613"/>
              <a:gd name="connsiteX1099" fmla="*/ 763567 w 6299884"/>
              <a:gd name="connsiteY1099" fmla="*/ 3892433 h 5597613"/>
              <a:gd name="connsiteX1100" fmla="*/ 776931 w 6299884"/>
              <a:gd name="connsiteY1100" fmla="*/ 3896979 h 5597613"/>
              <a:gd name="connsiteX1101" fmla="*/ 788331 w 6299884"/>
              <a:gd name="connsiteY1101" fmla="*/ 3881932 h 5597613"/>
              <a:gd name="connsiteX1102" fmla="*/ 811377 w 6299884"/>
              <a:gd name="connsiteY1102" fmla="*/ 3871421 h 5597613"/>
              <a:gd name="connsiteX1103" fmla="*/ 861514 w 6299884"/>
              <a:gd name="connsiteY1103" fmla="*/ 3865539 h 5597613"/>
              <a:gd name="connsiteX1104" fmla="*/ 869755 w 6299884"/>
              <a:gd name="connsiteY1104" fmla="*/ 3864902 h 5597613"/>
              <a:gd name="connsiteX1105" fmla="*/ 885249 w 6299884"/>
              <a:gd name="connsiteY1105" fmla="*/ 3854689 h 5597613"/>
              <a:gd name="connsiteX1106" fmla="*/ 888706 w 6299884"/>
              <a:gd name="connsiteY1106" fmla="*/ 3849557 h 5597613"/>
              <a:gd name="connsiteX1107" fmla="*/ 894906 w 6299884"/>
              <a:gd name="connsiteY1107" fmla="*/ 3844785 h 5597613"/>
              <a:gd name="connsiteX1108" fmla="*/ 906911 w 6299884"/>
              <a:gd name="connsiteY1108" fmla="*/ 3846575 h 5597613"/>
              <a:gd name="connsiteX1109" fmla="*/ 918897 w 6299884"/>
              <a:gd name="connsiteY1109" fmla="*/ 3851799 h 5597613"/>
              <a:gd name="connsiteX1110" fmla="*/ 929882 w 6299884"/>
              <a:gd name="connsiteY1110" fmla="*/ 3851522 h 5597613"/>
              <a:gd name="connsiteX1111" fmla="*/ 945335 w 6299884"/>
              <a:gd name="connsiteY1111" fmla="*/ 3849897 h 5597613"/>
              <a:gd name="connsiteX1112" fmla="*/ 951526 w 6299884"/>
              <a:gd name="connsiteY1112" fmla="*/ 3846842 h 5597613"/>
              <a:gd name="connsiteX1113" fmla="*/ 956881 w 6299884"/>
              <a:gd name="connsiteY1113" fmla="*/ 3844662 h 5597613"/>
              <a:gd name="connsiteX1114" fmla="*/ 959336 w 6299884"/>
              <a:gd name="connsiteY1114" fmla="*/ 3834907 h 5597613"/>
              <a:gd name="connsiteX1115" fmla="*/ 970531 w 6299884"/>
              <a:gd name="connsiteY1115" fmla="*/ 3824592 h 5597613"/>
              <a:gd name="connsiteX1116" fmla="*/ 978681 w 6299884"/>
              <a:gd name="connsiteY1116" fmla="*/ 3821188 h 5597613"/>
              <a:gd name="connsiteX1117" fmla="*/ 976364 w 6299884"/>
              <a:gd name="connsiteY1117" fmla="*/ 3820885 h 5597613"/>
              <a:gd name="connsiteX1118" fmla="*/ 960348 w 6299884"/>
              <a:gd name="connsiteY1118" fmla="*/ 3797086 h 5597613"/>
              <a:gd name="connsiteX1119" fmla="*/ 977128 w 6299884"/>
              <a:gd name="connsiteY1119" fmla="*/ 3805087 h 5597613"/>
              <a:gd name="connsiteX1120" fmla="*/ 991941 w 6299884"/>
              <a:gd name="connsiteY1120" fmla="*/ 3793497 h 5597613"/>
              <a:gd name="connsiteX1121" fmla="*/ 996740 w 6299884"/>
              <a:gd name="connsiteY1121" fmla="*/ 3794556 h 5597613"/>
              <a:gd name="connsiteX1122" fmla="*/ 997405 w 6299884"/>
              <a:gd name="connsiteY1122" fmla="*/ 3799369 h 5597613"/>
              <a:gd name="connsiteX1123" fmla="*/ 1000463 w 6299884"/>
              <a:gd name="connsiteY1123" fmla="*/ 3805570 h 5597613"/>
              <a:gd name="connsiteX1124" fmla="*/ 1004252 w 6299884"/>
              <a:gd name="connsiteY1124" fmla="*/ 3802845 h 5597613"/>
              <a:gd name="connsiteX1125" fmla="*/ 1011797 w 6299884"/>
              <a:gd name="connsiteY1125" fmla="*/ 3804265 h 5597613"/>
              <a:gd name="connsiteX1126" fmla="*/ 1014523 w 6299884"/>
              <a:gd name="connsiteY1126" fmla="*/ 3808059 h 5597613"/>
              <a:gd name="connsiteX1127" fmla="*/ 1046224 w 6299884"/>
              <a:gd name="connsiteY1127" fmla="*/ 3782143 h 5597613"/>
              <a:gd name="connsiteX1128" fmla="*/ 1047941 w 6299884"/>
              <a:gd name="connsiteY1128" fmla="*/ 3782154 h 5597613"/>
              <a:gd name="connsiteX1129" fmla="*/ 1097772 w 6299884"/>
              <a:gd name="connsiteY1129" fmla="*/ 3768712 h 5597613"/>
              <a:gd name="connsiteX1130" fmla="*/ 1111499 w 6299884"/>
              <a:gd name="connsiteY1130" fmla="*/ 3768795 h 5597613"/>
              <a:gd name="connsiteX1131" fmla="*/ 1127962 w 6299884"/>
              <a:gd name="connsiteY1131" fmla="*/ 3770955 h 5597613"/>
              <a:gd name="connsiteX1132" fmla="*/ 1155809 w 6299884"/>
              <a:gd name="connsiteY1132" fmla="*/ 3761503 h 5597613"/>
              <a:gd name="connsiteX1133" fmla="*/ 1157244 w 6299884"/>
              <a:gd name="connsiteY1133" fmla="*/ 3748802 h 5597613"/>
              <a:gd name="connsiteX1134" fmla="*/ 1153836 w 6299884"/>
              <a:gd name="connsiteY1134" fmla="*/ 3743628 h 5597613"/>
              <a:gd name="connsiteX1135" fmla="*/ 1151151 w 6299884"/>
              <a:gd name="connsiteY1135" fmla="*/ 3731245 h 5597613"/>
              <a:gd name="connsiteX1136" fmla="*/ 1150496 w 6299884"/>
              <a:gd name="connsiteY1136" fmla="*/ 3724715 h 5597613"/>
              <a:gd name="connsiteX1137" fmla="*/ 1157351 w 6299884"/>
              <a:gd name="connsiteY1137" fmla="*/ 3726474 h 5597613"/>
              <a:gd name="connsiteX1138" fmla="*/ 1171023 w 6299884"/>
              <a:gd name="connsiteY1138" fmla="*/ 3738578 h 5597613"/>
              <a:gd name="connsiteX1139" fmla="*/ 1204986 w 6299884"/>
              <a:gd name="connsiteY1139" fmla="*/ 3741531 h 5597613"/>
              <a:gd name="connsiteX1140" fmla="*/ 1205312 w 6299884"/>
              <a:gd name="connsiteY1140" fmla="*/ 3741354 h 5597613"/>
              <a:gd name="connsiteX1141" fmla="*/ 1210948 w 6299884"/>
              <a:gd name="connsiteY1141" fmla="*/ 3735660 h 5597613"/>
              <a:gd name="connsiteX1142" fmla="*/ 1233495 w 6299884"/>
              <a:gd name="connsiteY1142" fmla="*/ 3714583 h 5597613"/>
              <a:gd name="connsiteX1143" fmla="*/ 1251292 w 6299884"/>
              <a:gd name="connsiteY1143" fmla="*/ 3709625 h 5597613"/>
              <a:gd name="connsiteX1144" fmla="*/ 1213753 w 6299884"/>
              <a:gd name="connsiteY1144" fmla="*/ 3713324 h 5597613"/>
              <a:gd name="connsiteX1145" fmla="*/ 1176475 w 6299884"/>
              <a:gd name="connsiteY1145" fmla="*/ 3725584 h 5597613"/>
              <a:gd name="connsiteX1146" fmla="*/ 1156518 w 6299884"/>
              <a:gd name="connsiteY1146" fmla="*/ 3723524 h 5597613"/>
              <a:gd name="connsiteX1147" fmla="*/ 1109732 w 6299884"/>
              <a:gd name="connsiteY1147" fmla="*/ 3723538 h 5597613"/>
              <a:gd name="connsiteX1148" fmla="*/ 1101713 w 6299884"/>
              <a:gd name="connsiteY1148" fmla="*/ 3728360 h 5597613"/>
              <a:gd name="connsiteX1149" fmla="*/ 1100297 w 6299884"/>
              <a:gd name="connsiteY1149" fmla="*/ 3702657 h 5597613"/>
              <a:gd name="connsiteX1150" fmla="*/ 1116533 w 6299884"/>
              <a:gd name="connsiteY1150" fmla="*/ 3672587 h 5597613"/>
              <a:gd name="connsiteX1151" fmla="*/ 1136698 w 6299884"/>
              <a:gd name="connsiteY1151" fmla="*/ 3662024 h 5597613"/>
              <a:gd name="connsiteX1152" fmla="*/ 1160781 w 6299884"/>
              <a:gd name="connsiteY1152" fmla="*/ 3663165 h 5597613"/>
              <a:gd name="connsiteX1153" fmla="*/ 1169058 w 6299884"/>
              <a:gd name="connsiteY1153" fmla="*/ 3676932 h 5597613"/>
              <a:gd name="connsiteX1154" fmla="*/ 1181907 w 6299884"/>
              <a:gd name="connsiteY1154" fmla="*/ 3680142 h 5597613"/>
              <a:gd name="connsiteX1155" fmla="*/ 1204106 w 6299884"/>
              <a:gd name="connsiteY1155" fmla="*/ 3649612 h 5597613"/>
              <a:gd name="connsiteX1156" fmla="*/ 1208910 w 6299884"/>
              <a:gd name="connsiteY1156" fmla="*/ 3642037 h 5597613"/>
              <a:gd name="connsiteX1157" fmla="*/ 1216486 w 6299884"/>
              <a:gd name="connsiteY1157" fmla="*/ 3646854 h 5597613"/>
              <a:gd name="connsiteX1158" fmla="*/ 1219936 w 6299884"/>
              <a:gd name="connsiteY1158" fmla="*/ 3652591 h 5597613"/>
              <a:gd name="connsiteX1159" fmla="*/ 1235075 w 6299884"/>
              <a:gd name="connsiteY1159" fmla="*/ 3654423 h 5597613"/>
              <a:gd name="connsiteX1160" fmla="*/ 1252271 w 6299884"/>
              <a:gd name="connsiteY1160" fmla="*/ 3651893 h 5597613"/>
              <a:gd name="connsiteX1161" fmla="*/ 1258714 w 6299884"/>
              <a:gd name="connsiteY1161" fmla="*/ 3665202 h 5597613"/>
              <a:gd name="connsiteX1162" fmla="*/ 1244277 w 6299884"/>
              <a:gd name="connsiteY1162" fmla="*/ 3672321 h 5597613"/>
              <a:gd name="connsiteX1163" fmla="*/ 1235801 w 6299884"/>
              <a:gd name="connsiteY1163" fmla="*/ 3678979 h 5597613"/>
              <a:gd name="connsiteX1164" fmla="*/ 1243155 w 6299884"/>
              <a:gd name="connsiteY1164" fmla="*/ 3688615 h 5597613"/>
              <a:gd name="connsiteX1165" fmla="*/ 1266967 w 6299884"/>
              <a:gd name="connsiteY1165" fmla="*/ 3663363 h 5597613"/>
              <a:gd name="connsiteX1166" fmla="*/ 1285963 w 6299884"/>
              <a:gd name="connsiteY1166" fmla="*/ 3637883 h 5597613"/>
              <a:gd name="connsiteX1167" fmla="*/ 1360699 w 6299884"/>
              <a:gd name="connsiteY1167" fmla="*/ 3619502 h 5597613"/>
              <a:gd name="connsiteX1168" fmla="*/ 1371034 w 6299884"/>
              <a:gd name="connsiteY1168" fmla="*/ 3628908 h 5597613"/>
              <a:gd name="connsiteX1169" fmla="*/ 1376344 w 6299884"/>
              <a:gd name="connsiteY1169" fmla="*/ 3650709 h 5597613"/>
              <a:gd name="connsiteX1170" fmla="*/ 1392407 w 6299884"/>
              <a:gd name="connsiteY1170" fmla="*/ 3656672 h 5597613"/>
              <a:gd name="connsiteX1171" fmla="*/ 1396522 w 6299884"/>
              <a:gd name="connsiteY1171" fmla="*/ 3647950 h 5597613"/>
              <a:gd name="connsiteX1172" fmla="*/ 1400365 w 6299884"/>
              <a:gd name="connsiteY1172" fmla="*/ 3612835 h 5597613"/>
              <a:gd name="connsiteX1173" fmla="*/ 1404270 w 6299884"/>
              <a:gd name="connsiteY1173" fmla="*/ 3616735 h 5597613"/>
              <a:gd name="connsiteX1174" fmla="*/ 1422157 w 6299884"/>
              <a:gd name="connsiteY1174" fmla="*/ 3615353 h 5597613"/>
              <a:gd name="connsiteX1175" fmla="*/ 1430410 w 6299884"/>
              <a:gd name="connsiteY1175" fmla="*/ 3613515 h 5597613"/>
              <a:gd name="connsiteX1176" fmla="*/ 1454949 w 6299884"/>
              <a:gd name="connsiteY1176" fmla="*/ 3612819 h 5597613"/>
              <a:gd name="connsiteX1177" fmla="*/ 1471179 w 6299884"/>
              <a:gd name="connsiteY1177" fmla="*/ 3597008 h 5597613"/>
              <a:gd name="connsiteX1178" fmla="*/ 1483402 w 6299884"/>
              <a:gd name="connsiteY1178" fmla="*/ 3589531 h 5597613"/>
              <a:gd name="connsiteX1179" fmla="*/ 1482030 w 6299884"/>
              <a:gd name="connsiteY1179" fmla="*/ 3585177 h 5597613"/>
              <a:gd name="connsiteX1180" fmla="*/ 1485110 w 6299884"/>
              <a:gd name="connsiteY1180" fmla="*/ 3588488 h 5597613"/>
              <a:gd name="connsiteX1181" fmla="*/ 1489355 w 6299884"/>
              <a:gd name="connsiteY1181" fmla="*/ 3585891 h 5597613"/>
              <a:gd name="connsiteX1182" fmla="*/ 1463026 w 6299884"/>
              <a:gd name="connsiteY1182" fmla="*/ 3559561 h 5597613"/>
              <a:gd name="connsiteX1183" fmla="*/ 1450970 w 6299884"/>
              <a:gd name="connsiteY1183" fmla="*/ 3562101 h 5597613"/>
              <a:gd name="connsiteX1184" fmla="*/ 1416109 w 6299884"/>
              <a:gd name="connsiteY1184" fmla="*/ 3561194 h 5597613"/>
              <a:gd name="connsiteX1185" fmla="*/ 1440534 w 6299884"/>
              <a:gd name="connsiteY1185" fmla="*/ 3547825 h 5597613"/>
              <a:gd name="connsiteX1186" fmla="*/ 1450229 w 6299884"/>
              <a:gd name="connsiteY1186" fmla="*/ 3546765 h 5597613"/>
              <a:gd name="connsiteX1187" fmla="*/ 1408567 w 6299884"/>
              <a:gd name="connsiteY1187" fmla="*/ 3505103 h 5597613"/>
              <a:gd name="connsiteX1188" fmla="*/ 1400907 w 6299884"/>
              <a:gd name="connsiteY1188" fmla="*/ 3506931 h 5597613"/>
              <a:gd name="connsiteX1189" fmla="*/ 1388430 w 6299884"/>
              <a:gd name="connsiteY1189" fmla="*/ 3532859 h 5597613"/>
              <a:gd name="connsiteX1190" fmla="*/ 1386014 w 6299884"/>
              <a:gd name="connsiteY1190" fmla="*/ 3534006 h 5597613"/>
              <a:gd name="connsiteX1191" fmla="*/ 1373087 w 6299884"/>
              <a:gd name="connsiteY1191" fmla="*/ 3522359 h 5597613"/>
              <a:gd name="connsiteX1192" fmla="*/ 1364911 w 6299884"/>
              <a:gd name="connsiteY1192" fmla="*/ 3542541 h 5597613"/>
              <a:gd name="connsiteX1193" fmla="*/ 1363584 w 6299884"/>
              <a:gd name="connsiteY1193" fmla="*/ 3549099 h 5597613"/>
              <a:gd name="connsiteX1194" fmla="*/ 1364772 w 6299884"/>
              <a:gd name="connsiteY1194" fmla="*/ 3579655 h 5597613"/>
              <a:gd name="connsiteX1195" fmla="*/ 1353783 w 6299884"/>
              <a:gd name="connsiteY1195" fmla="*/ 3590798 h 5597613"/>
              <a:gd name="connsiteX1196" fmla="*/ 1342579 w 6299884"/>
              <a:gd name="connsiteY1196" fmla="*/ 3582780 h 5597613"/>
              <a:gd name="connsiteX1197" fmla="*/ 1321338 w 6299884"/>
              <a:gd name="connsiteY1197" fmla="*/ 3538033 h 5597613"/>
              <a:gd name="connsiteX1198" fmla="*/ 1306965 w 6299884"/>
              <a:gd name="connsiteY1198" fmla="*/ 3538928 h 5597613"/>
              <a:gd name="connsiteX1199" fmla="*/ 1273429 w 6299884"/>
              <a:gd name="connsiteY1199" fmla="*/ 3571148 h 5597613"/>
              <a:gd name="connsiteX1200" fmla="*/ 1262620 w 6299884"/>
              <a:gd name="connsiteY1200" fmla="*/ 3573315 h 5597613"/>
              <a:gd name="connsiteX1201" fmla="*/ 1219621 w 6299884"/>
              <a:gd name="connsiteY1201" fmla="*/ 3570017 h 5597613"/>
              <a:gd name="connsiteX1202" fmla="*/ 1181393 w 6299884"/>
              <a:gd name="connsiteY1202" fmla="*/ 3567416 h 5597613"/>
              <a:gd name="connsiteX1203" fmla="*/ 1168229 w 6299884"/>
              <a:gd name="connsiteY1203" fmla="*/ 3567738 h 5597613"/>
              <a:gd name="connsiteX1204" fmla="*/ 1104404 w 6299884"/>
              <a:gd name="connsiteY1204" fmla="*/ 3589144 h 5597613"/>
              <a:gd name="connsiteX1205" fmla="*/ 1084507 w 6299884"/>
              <a:gd name="connsiteY1205" fmla="*/ 3597108 h 5597613"/>
              <a:gd name="connsiteX1206" fmla="*/ 1035687 w 6299884"/>
              <a:gd name="connsiteY1206" fmla="*/ 3615836 h 5597613"/>
              <a:gd name="connsiteX1207" fmla="*/ 1022463 w 6299884"/>
              <a:gd name="connsiteY1207" fmla="*/ 3619149 h 5597613"/>
              <a:gd name="connsiteX1208" fmla="*/ 945137 w 6299884"/>
              <a:gd name="connsiteY1208" fmla="*/ 3627700 h 5597613"/>
              <a:gd name="connsiteX1209" fmla="*/ 915976 w 6299884"/>
              <a:gd name="connsiteY1209" fmla="*/ 3650434 h 5597613"/>
              <a:gd name="connsiteX1210" fmla="*/ 862444 w 6299884"/>
              <a:gd name="connsiteY1210" fmla="*/ 3665472 h 5597613"/>
              <a:gd name="connsiteX1211" fmla="*/ 803529 w 6299884"/>
              <a:gd name="connsiteY1211" fmla="*/ 3650463 h 5597613"/>
              <a:gd name="connsiteX1212" fmla="*/ 799451 w 6299884"/>
              <a:gd name="connsiteY1212" fmla="*/ 3644990 h 5597613"/>
              <a:gd name="connsiteX1213" fmla="*/ 784445 w 6299884"/>
              <a:gd name="connsiteY1213" fmla="*/ 3647667 h 5597613"/>
              <a:gd name="connsiteX1214" fmla="*/ 775635 w 6299884"/>
              <a:gd name="connsiteY1214" fmla="*/ 3669632 h 5597613"/>
              <a:gd name="connsiteX1215" fmla="*/ 710147 w 6299884"/>
              <a:gd name="connsiteY1215" fmla="*/ 3684419 h 5597613"/>
              <a:gd name="connsiteX1216" fmla="*/ 673997 w 6299884"/>
              <a:gd name="connsiteY1216" fmla="*/ 3667494 h 5597613"/>
              <a:gd name="connsiteX1217" fmla="*/ 636582 w 6299884"/>
              <a:gd name="connsiteY1217" fmla="*/ 3654136 h 5597613"/>
              <a:gd name="connsiteX1218" fmla="*/ 647707 w 6299884"/>
              <a:gd name="connsiteY1218" fmla="*/ 3696275 h 5597613"/>
              <a:gd name="connsiteX1219" fmla="*/ 616487 w 6299884"/>
              <a:gd name="connsiteY1219" fmla="*/ 3702204 h 5597613"/>
              <a:gd name="connsiteX1220" fmla="*/ 597165 w 6299884"/>
              <a:gd name="connsiteY1220" fmla="*/ 3711376 h 5597613"/>
              <a:gd name="connsiteX1221" fmla="*/ 529440 w 6299884"/>
              <a:gd name="connsiteY1221" fmla="*/ 3718333 h 5597613"/>
              <a:gd name="connsiteX1222" fmla="*/ 326086 w 6299884"/>
              <a:gd name="connsiteY1222" fmla="*/ 3748177 h 5597613"/>
              <a:gd name="connsiteX1223" fmla="*/ 310566 w 6299884"/>
              <a:gd name="connsiteY1223" fmla="*/ 3746654 h 5597613"/>
              <a:gd name="connsiteX1224" fmla="*/ 313278 w 6299884"/>
              <a:gd name="connsiteY1224" fmla="*/ 3730547 h 5597613"/>
              <a:gd name="connsiteX1225" fmla="*/ 314724 w 6299884"/>
              <a:gd name="connsiteY1225" fmla="*/ 3718007 h 5597613"/>
              <a:gd name="connsiteX1226" fmla="*/ 299262 w 6299884"/>
              <a:gd name="connsiteY1226" fmla="*/ 3713491 h 5597613"/>
              <a:gd name="connsiteX1227" fmla="*/ 288393 w 6299884"/>
              <a:gd name="connsiteY1227" fmla="*/ 3718649 h 5597613"/>
              <a:gd name="connsiteX1228" fmla="*/ 248622 w 6299884"/>
              <a:gd name="connsiteY1228" fmla="*/ 3703446 h 5597613"/>
              <a:gd name="connsiteX1229" fmla="*/ 242427 w 6299884"/>
              <a:gd name="connsiteY1229" fmla="*/ 3684159 h 5597613"/>
              <a:gd name="connsiteX1230" fmla="*/ 227540 w 6299884"/>
              <a:gd name="connsiteY1230" fmla="*/ 3680853 h 5597613"/>
              <a:gd name="connsiteX1231" fmla="*/ 223776 w 6299884"/>
              <a:gd name="connsiteY1231" fmla="*/ 3719685 h 5597613"/>
              <a:gd name="connsiteX1232" fmla="*/ 192459 w 6299884"/>
              <a:gd name="connsiteY1232" fmla="*/ 3700469 h 5597613"/>
              <a:gd name="connsiteX1233" fmla="*/ 182541 w 6299884"/>
              <a:gd name="connsiteY1233" fmla="*/ 3657755 h 5597613"/>
              <a:gd name="connsiteX1234" fmla="*/ 213880 w 6299884"/>
              <a:gd name="connsiteY1234" fmla="*/ 3645843 h 5597613"/>
              <a:gd name="connsiteX1235" fmla="*/ 259473 w 6299884"/>
              <a:gd name="connsiteY1235" fmla="*/ 3639020 h 5597613"/>
              <a:gd name="connsiteX1236" fmla="*/ 287247 w 6299884"/>
              <a:gd name="connsiteY1236" fmla="*/ 3625835 h 5597613"/>
              <a:gd name="connsiteX1237" fmla="*/ 413789 w 6299884"/>
              <a:gd name="connsiteY1237" fmla="*/ 3608741 h 5597613"/>
              <a:gd name="connsiteX1238" fmla="*/ 435704 w 6299884"/>
              <a:gd name="connsiteY1238" fmla="*/ 3589447 h 5597613"/>
              <a:gd name="connsiteX1239" fmla="*/ 434675 w 6299884"/>
              <a:gd name="connsiteY1239" fmla="*/ 3581044 h 5597613"/>
              <a:gd name="connsiteX1240" fmla="*/ 444217 w 6299884"/>
              <a:gd name="connsiteY1240" fmla="*/ 3582442 h 5597613"/>
              <a:gd name="connsiteX1241" fmla="*/ 450711 w 6299884"/>
              <a:gd name="connsiteY1241" fmla="*/ 3586769 h 5597613"/>
              <a:gd name="connsiteX1242" fmla="*/ 467499 w 6299884"/>
              <a:gd name="connsiteY1242" fmla="*/ 3584728 h 5597613"/>
              <a:gd name="connsiteX1243" fmla="*/ 457501 w 6299884"/>
              <a:gd name="connsiteY1243" fmla="*/ 3576136 h 5597613"/>
              <a:gd name="connsiteX1244" fmla="*/ 455145 w 6299884"/>
              <a:gd name="connsiteY1244" fmla="*/ 3574291 h 5597613"/>
              <a:gd name="connsiteX1245" fmla="*/ 449919 w 6299884"/>
              <a:gd name="connsiteY1245" fmla="*/ 3566399 h 5597613"/>
              <a:gd name="connsiteX1246" fmla="*/ 457799 w 6299884"/>
              <a:gd name="connsiteY1246" fmla="*/ 3561177 h 5597613"/>
              <a:gd name="connsiteX1247" fmla="*/ 490068 w 6299884"/>
              <a:gd name="connsiteY1247" fmla="*/ 3532521 h 5597613"/>
              <a:gd name="connsiteX1248" fmla="*/ 493296 w 6299884"/>
              <a:gd name="connsiteY1248" fmla="*/ 3520616 h 5597613"/>
              <a:gd name="connsiteX1249" fmla="*/ 456454 w 6299884"/>
              <a:gd name="connsiteY1249" fmla="*/ 3508467 h 5597613"/>
              <a:gd name="connsiteX1250" fmla="*/ 381820 w 6299884"/>
              <a:gd name="connsiteY1250" fmla="*/ 3532040 h 5597613"/>
              <a:gd name="connsiteX1251" fmla="*/ 358241 w 6299884"/>
              <a:gd name="connsiteY1251" fmla="*/ 3544715 h 5597613"/>
              <a:gd name="connsiteX1252" fmla="*/ 346284 w 6299884"/>
              <a:gd name="connsiteY1252" fmla="*/ 3544463 h 5597613"/>
              <a:gd name="connsiteX1253" fmla="*/ 320766 w 6299884"/>
              <a:gd name="connsiteY1253" fmla="*/ 3534348 h 5597613"/>
              <a:gd name="connsiteX1254" fmla="*/ 284201 w 6299884"/>
              <a:gd name="connsiteY1254" fmla="*/ 3538368 h 5597613"/>
              <a:gd name="connsiteX1255" fmla="*/ 262939 w 6299884"/>
              <a:gd name="connsiteY1255" fmla="*/ 3524750 h 5597613"/>
              <a:gd name="connsiteX1256" fmla="*/ 261277 w 6299884"/>
              <a:gd name="connsiteY1256" fmla="*/ 3518130 h 5597613"/>
              <a:gd name="connsiteX1257" fmla="*/ 246450 w 6299884"/>
              <a:gd name="connsiteY1257" fmla="*/ 3511832 h 5597613"/>
              <a:gd name="connsiteX1258" fmla="*/ 246212 w 6299884"/>
              <a:gd name="connsiteY1258" fmla="*/ 3523800 h 5597613"/>
              <a:gd name="connsiteX1259" fmla="*/ 242924 w 6299884"/>
              <a:gd name="connsiteY1259" fmla="*/ 3538697 h 5597613"/>
              <a:gd name="connsiteX1260" fmla="*/ 213902 w 6299884"/>
              <a:gd name="connsiteY1260" fmla="*/ 3524318 h 5597613"/>
              <a:gd name="connsiteX1261" fmla="*/ 209310 w 6299884"/>
              <a:gd name="connsiteY1261" fmla="*/ 3514643 h 5597613"/>
              <a:gd name="connsiteX1262" fmla="*/ 205567 w 6299884"/>
              <a:gd name="connsiteY1262" fmla="*/ 3522346 h 5597613"/>
              <a:gd name="connsiteX1263" fmla="*/ 189294 w 6299884"/>
              <a:gd name="connsiteY1263" fmla="*/ 3528590 h 5597613"/>
              <a:gd name="connsiteX1264" fmla="*/ 149009 w 6299884"/>
              <a:gd name="connsiteY1264" fmla="*/ 3509184 h 5597613"/>
              <a:gd name="connsiteX1265" fmla="*/ 108327 w 6299884"/>
              <a:gd name="connsiteY1265" fmla="*/ 3479594 h 5597613"/>
              <a:gd name="connsiteX1266" fmla="*/ 91203 w 6299884"/>
              <a:gd name="connsiteY1266" fmla="*/ 3468458 h 5597613"/>
              <a:gd name="connsiteX1267" fmla="*/ 10452 w 6299884"/>
              <a:gd name="connsiteY1267" fmla="*/ 3438622 h 5597613"/>
              <a:gd name="connsiteX1268" fmla="*/ 0 w 6299884"/>
              <a:gd name="connsiteY1268" fmla="*/ 3422837 h 5597613"/>
              <a:gd name="connsiteX1269" fmla="*/ 13859 w 6299884"/>
              <a:gd name="connsiteY1269" fmla="*/ 3417741 h 5597613"/>
              <a:gd name="connsiteX1270" fmla="*/ 35594 w 6299884"/>
              <a:gd name="connsiteY1270" fmla="*/ 3407423 h 5597613"/>
              <a:gd name="connsiteX1271" fmla="*/ 60560 w 6299884"/>
              <a:gd name="connsiteY1271" fmla="*/ 3385200 h 5597613"/>
              <a:gd name="connsiteX1272" fmla="*/ 98431 w 6299884"/>
              <a:gd name="connsiteY1272" fmla="*/ 3405752 h 5597613"/>
              <a:gd name="connsiteX1273" fmla="*/ 101756 w 6299884"/>
              <a:gd name="connsiteY1273" fmla="*/ 3418991 h 5597613"/>
              <a:gd name="connsiteX1274" fmla="*/ 101696 w 6299884"/>
              <a:gd name="connsiteY1274" fmla="*/ 3421983 h 5597613"/>
              <a:gd name="connsiteX1275" fmla="*/ 103537 w 6299884"/>
              <a:gd name="connsiteY1275" fmla="*/ 3419628 h 5597613"/>
              <a:gd name="connsiteX1276" fmla="*/ 117395 w 6299884"/>
              <a:gd name="connsiteY1276" fmla="*/ 3414531 h 5597613"/>
              <a:gd name="connsiteX1277" fmla="*/ 145073 w 6299884"/>
              <a:gd name="connsiteY1277" fmla="*/ 3376201 h 5597613"/>
              <a:gd name="connsiteX1278" fmla="*/ 160436 w 6299884"/>
              <a:gd name="connsiteY1278" fmla="*/ 3355572 h 5597613"/>
              <a:gd name="connsiteX1279" fmla="*/ 185439 w 6299884"/>
              <a:gd name="connsiteY1279" fmla="*/ 3361486 h 5597613"/>
              <a:gd name="connsiteX1280" fmla="*/ 268841 w 6299884"/>
              <a:gd name="connsiteY1280" fmla="*/ 3378206 h 5597613"/>
              <a:gd name="connsiteX1281" fmla="*/ 278920 w 6299884"/>
              <a:gd name="connsiteY1281" fmla="*/ 3352676 h 5597613"/>
              <a:gd name="connsiteX1282" fmla="*/ 278307 w 6299884"/>
              <a:gd name="connsiteY1282" fmla="*/ 3323329 h 5597613"/>
              <a:gd name="connsiteX1283" fmla="*/ 314573 w 6299884"/>
              <a:gd name="connsiteY1283" fmla="*/ 3334269 h 5597613"/>
              <a:gd name="connsiteX1284" fmla="*/ 352406 w 6299884"/>
              <a:gd name="connsiteY1284" fmla="*/ 3326684 h 5597613"/>
              <a:gd name="connsiteX1285" fmla="*/ 355395 w 6299884"/>
              <a:gd name="connsiteY1285" fmla="*/ 3326747 h 5597613"/>
              <a:gd name="connsiteX1286" fmla="*/ 363414 w 6299884"/>
              <a:gd name="connsiteY1286" fmla="*/ 3284411 h 5597613"/>
              <a:gd name="connsiteX1287" fmla="*/ 363316 w 6299884"/>
              <a:gd name="connsiteY1287" fmla="*/ 3259266 h 5597613"/>
              <a:gd name="connsiteX1288" fmla="*/ 368146 w 6299884"/>
              <a:gd name="connsiteY1288" fmla="*/ 3256973 h 5597613"/>
              <a:gd name="connsiteX1289" fmla="*/ 391941 w 6299884"/>
              <a:gd name="connsiteY1289" fmla="*/ 3263460 h 5597613"/>
              <a:gd name="connsiteX1290" fmla="*/ 413204 w 6299884"/>
              <a:gd name="connsiteY1290" fmla="*/ 3277077 h 5597613"/>
              <a:gd name="connsiteX1291" fmla="*/ 437968 w 6299884"/>
              <a:gd name="connsiteY1291" fmla="*/ 3294959 h 5597613"/>
              <a:gd name="connsiteX1292" fmla="*/ 461607 w 6299884"/>
              <a:gd name="connsiteY1292" fmla="*/ 3279293 h 5597613"/>
              <a:gd name="connsiteX1293" fmla="*/ 473564 w 6299884"/>
              <a:gd name="connsiteY1293" fmla="*/ 3279544 h 5597613"/>
              <a:gd name="connsiteX1294" fmla="*/ 495003 w 6299884"/>
              <a:gd name="connsiteY1294" fmla="*/ 3284186 h 5597613"/>
              <a:gd name="connsiteX1295" fmla="*/ 501674 w 6299884"/>
              <a:gd name="connsiteY1295" fmla="*/ 3279537 h 5597613"/>
              <a:gd name="connsiteX1296" fmla="*/ 530994 w 6299884"/>
              <a:gd name="connsiteY1296" fmla="*/ 3278957 h 5597613"/>
              <a:gd name="connsiteX1297" fmla="*/ 567381 w 6299884"/>
              <a:gd name="connsiteY1297" fmla="*/ 3283912 h 5597613"/>
              <a:gd name="connsiteX1298" fmla="*/ 577913 w 6299884"/>
              <a:gd name="connsiteY1298" fmla="*/ 3265576 h 5597613"/>
              <a:gd name="connsiteX1299" fmla="*/ 574587 w 6299884"/>
              <a:gd name="connsiteY1299" fmla="*/ 3252336 h 5597613"/>
              <a:gd name="connsiteX1300" fmla="*/ 561899 w 6299884"/>
              <a:gd name="connsiteY1300" fmla="*/ 3228721 h 5597613"/>
              <a:gd name="connsiteX1301" fmla="*/ 526284 w 6299884"/>
              <a:gd name="connsiteY1301" fmla="*/ 3184870 h 5597613"/>
              <a:gd name="connsiteX1302" fmla="*/ 557445 w 6299884"/>
              <a:gd name="connsiteY1302" fmla="*/ 3181933 h 5597613"/>
              <a:gd name="connsiteX1303" fmla="*/ 594644 w 6299884"/>
              <a:gd name="connsiteY1303" fmla="*/ 3176130 h 5597613"/>
              <a:gd name="connsiteX1304" fmla="*/ 629881 w 6299884"/>
              <a:gd name="connsiteY1304" fmla="*/ 3178668 h 5597613"/>
              <a:gd name="connsiteX1305" fmla="*/ 737319 w 6299884"/>
              <a:gd name="connsiteY1305" fmla="*/ 3189907 h 5597613"/>
              <a:gd name="connsiteX1306" fmla="*/ 747673 w 6299884"/>
              <a:gd name="connsiteY1306" fmla="*/ 3180546 h 5597613"/>
              <a:gd name="connsiteX1307" fmla="*/ 752048 w 6299884"/>
              <a:gd name="connsiteY1307" fmla="*/ 3171060 h 5597613"/>
              <a:gd name="connsiteX1308" fmla="*/ 759690 w 6299884"/>
              <a:gd name="connsiteY1308" fmla="*/ 3177806 h 5597613"/>
              <a:gd name="connsiteX1309" fmla="*/ 772677 w 6299884"/>
              <a:gd name="connsiteY1309" fmla="*/ 3186460 h 5597613"/>
              <a:gd name="connsiteX1310" fmla="*/ 793028 w 6299884"/>
              <a:gd name="connsiteY1310" fmla="*/ 3185691 h 5597613"/>
              <a:gd name="connsiteX1311" fmla="*/ 805956 w 6299884"/>
              <a:gd name="connsiteY1311" fmla="*/ 3197337 h 5597613"/>
              <a:gd name="connsiteX1312" fmla="*/ 823020 w 6299884"/>
              <a:gd name="connsiteY1312" fmla="*/ 3211465 h 5597613"/>
              <a:gd name="connsiteX1313" fmla="*/ 831078 w 6299884"/>
              <a:gd name="connsiteY1313" fmla="*/ 3197266 h 5597613"/>
              <a:gd name="connsiteX1314" fmla="*/ 833611 w 6299884"/>
              <a:gd name="connsiteY1314" fmla="*/ 3190137 h 5597613"/>
              <a:gd name="connsiteX1315" fmla="*/ 850042 w 6299884"/>
              <a:gd name="connsiteY1315" fmla="*/ 3206047 h 5597613"/>
              <a:gd name="connsiteX1316" fmla="*/ 864930 w 6299884"/>
              <a:gd name="connsiteY1316" fmla="*/ 3209353 h 5597613"/>
              <a:gd name="connsiteX1317" fmla="*/ 867582 w 6299884"/>
              <a:gd name="connsiteY1317" fmla="*/ 3196238 h 5597613"/>
              <a:gd name="connsiteX1318" fmla="*/ 906128 w 6299884"/>
              <a:gd name="connsiteY1318" fmla="*/ 3152749 h 5597613"/>
              <a:gd name="connsiteX1319" fmla="*/ 922856 w 6299884"/>
              <a:gd name="connsiteY1319" fmla="*/ 3153700 h 5597613"/>
              <a:gd name="connsiteX1320" fmla="*/ 975536 w 6299884"/>
              <a:gd name="connsiteY1320" fmla="*/ 3121283 h 5597613"/>
              <a:gd name="connsiteX1321" fmla="*/ 976170 w 6299884"/>
              <a:gd name="connsiteY1321" fmla="*/ 3119501 h 5597613"/>
              <a:gd name="connsiteX1322" fmla="*/ 993077 w 6299884"/>
              <a:gd name="connsiteY1322" fmla="*/ 3111475 h 5597613"/>
              <a:gd name="connsiteX1323" fmla="*/ 1000144 w 6299884"/>
              <a:gd name="connsiteY1323" fmla="*/ 3117012 h 5597613"/>
              <a:gd name="connsiteX1324" fmla="*/ 992086 w 6299884"/>
              <a:gd name="connsiteY1324" fmla="*/ 3131211 h 5597613"/>
              <a:gd name="connsiteX1325" fmla="*/ 985929 w 6299884"/>
              <a:gd name="connsiteY1325" fmla="*/ 3140060 h 5597613"/>
              <a:gd name="connsiteX1326" fmla="*/ 996045 w 6299884"/>
              <a:gd name="connsiteY1326" fmla="*/ 3142668 h 5597613"/>
              <a:gd name="connsiteX1327" fmla="*/ 1017030 w 6299884"/>
              <a:gd name="connsiteY1327" fmla="*/ 3140115 h 5597613"/>
              <a:gd name="connsiteX1328" fmla="*/ 1043874 w 6299884"/>
              <a:gd name="connsiteY1328" fmla="*/ 3143674 h 5597613"/>
              <a:gd name="connsiteX1329" fmla="*/ 1046446 w 6299884"/>
              <a:gd name="connsiteY1329" fmla="*/ 3142981 h 5597613"/>
              <a:gd name="connsiteX1330" fmla="*/ 934921 w 6299884"/>
              <a:gd name="connsiteY1330" fmla="*/ 3031457 h 5597613"/>
              <a:gd name="connsiteX1331" fmla="*/ 930295 w 6299884"/>
              <a:gd name="connsiteY1331" fmla="*/ 3031433 h 5597613"/>
              <a:gd name="connsiteX1332" fmla="*/ 912584 w 6299884"/>
              <a:gd name="connsiteY1332" fmla="*/ 3038544 h 5597613"/>
              <a:gd name="connsiteX1333" fmla="*/ 884413 w 6299884"/>
              <a:gd name="connsiteY1333" fmla="*/ 3041543 h 5597613"/>
              <a:gd name="connsiteX1334" fmla="*/ 834169 w 6299884"/>
              <a:gd name="connsiteY1334" fmla="*/ 3041683 h 5597613"/>
              <a:gd name="connsiteX1335" fmla="*/ 784379 w 6299884"/>
              <a:gd name="connsiteY1335" fmla="*/ 3049017 h 5597613"/>
              <a:gd name="connsiteX1336" fmla="*/ 747518 w 6299884"/>
              <a:gd name="connsiteY1336" fmla="*/ 3067997 h 5597613"/>
              <a:gd name="connsiteX1337" fmla="*/ 707628 w 6299884"/>
              <a:gd name="connsiteY1337" fmla="*/ 3058776 h 5597613"/>
              <a:gd name="connsiteX1338" fmla="*/ 672844 w 6299884"/>
              <a:gd name="connsiteY1338" fmla="*/ 3063433 h 5597613"/>
              <a:gd name="connsiteX1339" fmla="*/ 618521 w 6299884"/>
              <a:gd name="connsiteY1339" fmla="*/ 3058099 h 5597613"/>
              <a:gd name="connsiteX1340" fmla="*/ 520904 w 6299884"/>
              <a:gd name="connsiteY1340" fmla="*/ 3064428 h 5597613"/>
              <a:gd name="connsiteX1341" fmla="*/ 443577 w 6299884"/>
              <a:gd name="connsiteY1341" fmla="*/ 3072978 h 5597613"/>
              <a:gd name="connsiteX1342" fmla="*/ 423919 w 6299884"/>
              <a:gd name="connsiteY1342" fmla="*/ 3068973 h 5597613"/>
              <a:gd name="connsiteX1343" fmla="*/ 377356 w 6299884"/>
              <a:gd name="connsiteY1343" fmla="*/ 3064401 h 5597613"/>
              <a:gd name="connsiteX1344" fmla="*/ 368904 w 6299884"/>
              <a:gd name="connsiteY1344" fmla="*/ 3068414 h 5597613"/>
              <a:gd name="connsiteX1345" fmla="*/ 370012 w 6299884"/>
              <a:gd name="connsiteY1345" fmla="*/ 3042696 h 5597613"/>
              <a:gd name="connsiteX1346" fmla="*/ 389116 w 6299884"/>
              <a:gd name="connsiteY1346" fmla="*/ 3014363 h 5597613"/>
              <a:gd name="connsiteX1347" fmla="*/ 410220 w 6299884"/>
              <a:gd name="connsiteY1347" fmla="*/ 3005826 h 5597613"/>
              <a:gd name="connsiteX1348" fmla="*/ 434075 w 6299884"/>
              <a:gd name="connsiteY1348" fmla="*/ 3009321 h 5597613"/>
              <a:gd name="connsiteX1349" fmla="*/ 440965 w 6299884"/>
              <a:gd name="connsiteY1349" fmla="*/ 3023834 h 5597613"/>
              <a:gd name="connsiteX1350" fmla="*/ 453437 w 6299884"/>
              <a:gd name="connsiteY1350" fmla="*/ 3028287 h 5597613"/>
              <a:gd name="connsiteX1351" fmla="*/ 478519 w 6299884"/>
              <a:gd name="connsiteY1351" fmla="*/ 3000079 h 5597613"/>
              <a:gd name="connsiteX1352" fmla="*/ 484042 w 6299884"/>
              <a:gd name="connsiteY1352" fmla="*/ 2993012 h 5597613"/>
              <a:gd name="connsiteX1353" fmla="*/ 491111 w 6299884"/>
              <a:gd name="connsiteY1353" fmla="*/ 2998548 h 5597613"/>
              <a:gd name="connsiteX1354" fmla="*/ 493980 w 6299884"/>
              <a:gd name="connsiteY1354" fmla="*/ 3004595 h 5597613"/>
              <a:gd name="connsiteX1355" fmla="*/ 508867 w 6299884"/>
              <a:gd name="connsiteY1355" fmla="*/ 3007902 h 5597613"/>
              <a:gd name="connsiteX1356" fmla="*/ 526229 w 6299884"/>
              <a:gd name="connsiteY1356" fmla="*/ 3007070 h 5597613"/>
              <a:gd name="connsiteX1357" fmla="*/ 531337 w 6299884"/>
              <a:gd name="connsiteY1357" fmla="*/ 3020945 h 5597613"/>
              <a:gd name="connsiteX1358" fmla="*/ 516271 w 6299884"/>
              <a:gd name="connsiteY1358" fmla="*/ 3026615 h 5597613"/>
              <a:gd name="connsiteX1359" fmla="*/ 507185 w 6299884"/>
              <a:gd name="connsiteY1359" fmla="*/ 3032411 h 5597613"/>
              <a:gd name="connsiteX1360" fmla="*/ 513559 w 6299884"/>
              <a:gd name="connsiteY1360" fmla="*/ 3042722 h 5597613"/>
              <a:gd name="connsiteX1361" fmla="*/ 539731 w 6299884"/>
              <a:gd name="connsiteY1361" fmla="*/ 3019925 h 5597613"/>
              <a:gd name="connsiteX1362" fmla="*/ 561133 w 6299884"/>
              <a:gd name="connsiteY1362" fmla="*/ 2996430 h 5597613"/>
              <a:gd name="connsiteX1363" fmla="*/ 637310 w 6299884"/>
              <a:gd name="connsiteY1363" fmla="*/ 2985460 h 5597613"/>
              <a:gd name="connsiteX1364" fmla="*/ 646674 w 6299884"/>
              <a:gd name="connsiteY1364" fmla="*/ 2995834 h 5597613"/>
              <a:gd name="connsiteX1365" fmla="*/ 649822 w 6299884"/>
              <a:gd name="connsiteY1365" fmla="*/ 3018050 h 5597613"/>
              <a:gd name="connsiteX1366" fmla="*/ 665223 w 6299884"/>
              <a:gd name="connsiteY1366" fmla="*/ 3025557 h 5597613"/>
              <a:gd name="connsiteX1367" fmla="*/ 670173 w 6299884"/>
              <a:gd name="connsiteY1367" fmla="*/ 3017281 h 5597613"/>
              <a:gd name="connsiteX1368" fmla="*/ 677438 w 6299884"/>
              <a:gd name="connsiteY1368" fmla="*/ 2982712 h 5597613"/>
              <a:gd name="connsiteX1369" fmla="*/ 680944 w 6299884"/>
              <a:gd name="connsiteY1369" fmla="*/ 2986976 h 5597613"/>
              <a:gd name="connsiteX1370" fmla="*/ 698878 w 6299884"/>
              <a:gd name="connsiteY1370" fmla="*/ 2987354 h 5597613"/>
              <a:gd name="connsiteX1371" fmla="*/ 707273 w 6299884"/>
              <a:gd name="connsiteY1371" fmla="*/ 2986333 h 5597613"/>
              <a:gd name="connsiteX1372" fmla="*/ 731761 w 6299884"/>
              <a:gd name="connsiteY1372" fmla="*/ 2988045 h 5597613"/>
              <a:gd name="connsiteX1373" fmla="*/ 769317 w 6299884"/>
              <a:gd name="connsiteY1373" fmla="*/ 2964291 h 5597613"/>
              <a:gd name="connsiteX1374" fmla="*/ 771336 w 6299884"/>
              <a:gd name="connsiteY1374" fmla="*/ 2952959 h 5597613"/>
              <a:gd name="connsiteX1375" fmla="*/ 769337 w 6299884"/>
              <a:gd name="connsiteY1375" fmla="*/ 2933161 h 5597613"/>
              <a:gd name="connsiteX1376" fmla="*/ 732772 w 6299884"/>
              <a:gd name="connsiteY1376" fmla="*/ 2937181 h 5597613"/>
              <a:gd name="connsiteX1377" fmla="*/ 698167 w 6299884"/>
              <a:gd name="connsiteY1377" fmla="*/ 2932862 h 5597613"/>
              <a:gd name="connsiteX1378" fmla="*/ 740256 w 6299884"/>
              <a:gd name="connsiteY1378" fmla="*/ 2921774 h 5597613"/>
              <a:gd name="connsiteX1379" fmla="*/ 768150 w 6299884"/>
              <a:gd name="connsiteY1379" fmla="*/ 2902605 h 5597613"/>
              <a:gd name="connsiteX1380" fmla="*/ 784423 w 6299884"/>
              <a:gd name="connsiteY1380" fmla="*/ 2896362 h 5597613"/>
              <a:gd name="connsiteX1381" fmla="*/ 787353 w 6299884"/>
              <a:gd name="connsiteY1381" fmla="*/ 2899417 h 5597613"/>
              <a:gd name="connsiteX1382" fmla="*/ 808649 w 6299884"/>
              <a:gd name="connsiteY1382" fmla="*/ 2911305 h 5597613"/>
              <a:gd name="connsiteX1383" fmla="*/ 814964 w 6299884"/>
              <a:gd name="connsiteY1383" fmla="*/ 2911498 h 5597613"/>
              <a:gd name="connsiteX1384" fmla="*/ 702271 w 6299884"/>
              <a:gd name="connsiteY1384" fmla="*/ 2798807 h 5597613"/>
              <a:gd name="connsiteX1385" fmla="*/ 824051 w 6299884"/>
              <a:gd name="connsiteY1385" fmla="*/ 2677028 h 5597613"/>
              <a:gd name="connsiteX1386" fmla="*/ 818864 w 6299884"/>
              <a:gd name="connsiteY1386" fmla="*/ 2675963 h 5597613"/>
              <a:gd name="connsiteX1387" fmla="*/ 808934 w 6299884"/>
              <a:gd name="connsiteY1387" fmla="*/ 2680287 h 5597613"/>
              <a:gd name="connsiteX1388" fmla="*/ 793947 w 6299884"/>
              <a:gd name="connsiteY1388" fmla="*/ 2682865 h 5597613"/>
              <a:gd name="connsiteX1389" fmla="*/ 775341 w 6299884"/>
              <a:gd name="connsiteY1389" fmla="*/ 2670014 h 5597613"/>
              <a:gd name="connsiteX1390" fmla="*/ 763760 w 6299884"/>
              <a:gd name="connsiteY1390" fmla="*/ 2670828 h 5597613"/>
              <a:gd name="connsiteX1391" fmla="*/ 753263 w 6299884"/>
              <a:gd name="connsiteY1391" fmla="*/ 2676910 h 5597613"/>
              <a:gd name="connsiteX1392" fmla="*/ 744045 w 6299884"/>
              <a:gd name="connsiteY1392" fmla="*/ 2670178 h 5597613"/>
              <a:gd name="connsiteX1393" fmla="*/ 728727 w 6299884"/>
              <a:gd name="connsiteY1393" fmla="*/ 2675683 h 5597613"/>
              <a:gd name="connsiteX1394" fmla="*/ 715488 w 6299884"/>
              <a:gd name="connsiteY1394" fmla="*/ 2676055 h 5597613"/>
              <a:gd name="connsiteX1395" fmla="*/ 694556 w 6299884"/>
              <a:gd name="connsiteY1395" fmla="*/ 2673302 h 5597613"/>
              <a:gd name="connsiteX1396" fmla="*/ 681999 w 6299884"/>
              <a:gd name="connsiteY1396" fmla="*/ 2661766 h 5597613"/>
              <a:gd name="connsiteX1397" fmla="*/ 660802 w 6299884"/>
              <a:gd name="connsiteY1397" fmla="*/ 2665344 h 5597613"/>
              <a:gd name="connsiteX1398" fmla="*/ 655743 w 6299884"/>
              <a:gd name="connsiteY1398" fmla="*/ 2675013 h 5597613"/>
              <a:gd name="connsiteX1399" fmla="*/ 647827 w 6299884"/>
              <a:gd name="connsiteY1399" fmla="*/ 2659385 h 5597613"/>
              <a:gd name="connsiteX1400" fmla="*/ 646192 w 6299884"/>
              <a:gd name="connsiteY1400" fmla="*/ 2662859 h 5597613"/>
              <a:gd name="connsiteX1401" fmla="*/ 639188 w 6299884"/>
              <a:gd name="connsiteY1401" fmla="*/ 2673105 h 5597613"/>
              <a:gd name="connsiteX1402" fmla="*/ 627321 w 6299884"/>
              <a:gd name="connsiteY1402" fmla="*/ 2670580 h 5597613"/>
              <a:gd name="connsiteX1403" fmla="*/ 623958 w 6299884"/>
              <a:gd name="connsiteY1403" fmla="*/ 2669002 h 5597613"/>
              <a:gd name="connsiteX1404" fmla="*/ 617900 w 6299884"/>
              <a:gd name="connsiteY1404" fmla="*/ 2662405 h 5597613"/>
              <a:gd name="connsiteX1405" fmla="*/ 616817 w 6299884"/>
              <a:gd name="connsiteY1405" fmla="*/ 2657137 h 5597613"/>
              <a:gd name="connsiteX1406" fmla="*/ 611929 w 6299884"/>
              <a:gd name="connsiteY1406" fmla="*/ 2644808 h 5597613"/>
              <a:gd name="connsiteX1407" fmla="*/ 570197 w 6299884"/>
              <a:gd name="connsiteY1407" fmla="*/ 2636137 h 5597613"/>
              <a:gd name="connsiteX1408" fmla="*/ 502273 w 6299884"/>
              <a:gd name="connsiteY1408" fmla="*/ 2625797 h 5597613"/>
              <a:gd name="connsiteX1409" fmla="*/ 480899 w 6299884"/>
              <a:gd name="connsiteY1409" fmla="*/ 2624703 h 5597613"/>
              <a:gd name="connsiteX1410" fmla="*/ 464785 w 6299884"/>
              <a:gd name="connsiteY1410" fmla="*/ 2622529 h 5597613"/>
              <a:gd name="connsiteX1411" fmla="*/ 436758 w 6299884"/>
              <a:gd name="connsiteY1411" fmla="*/ 2615746 h 5597613"/>
              <a:gd name="connsiteX1412" fmla="*/ 408001 w 6299884"/>
              <a:gd name="connsiteY1412" fmla="*/ 2613034 h 5597613"/>
              <a:gd name="connsiteX1413" fmla="*/ 384860 w 6299884"/>
              <a:gd name="connsiteY1413" fmla="*/ 2618581 h 5597613"/>
              <a:gd name="connsiteX1414" fmla="*/ 363883 w 6299884"/>
              <a:gd name="connsiteY1414" fmla="*/ 2607992 h 5597613"/>
              <a:gd name="connsiteX1415" fmla="*/ 343857 w 6299884"/>
              <a:gd name="connsiteY1415" fmla="*/ 2605838 h 5597613"/>
              <a:gd name="connsiteX1416" fmla="*/ 314303 w 6299884"/>
              <a:gd name="connsiteY1416" fmla="*/ 2595446 h 5597613"/>
              <a:gd name="connsiteX1417" fmla="*/ 259023 w 6299884"/>
              <a:gd name="connsiteY1417" fmla="*/ 2585641 h 5597613"/>
              <a:gd name="connsiteX1418" fmla="*/ 214749 w 6299884"/>
              <a:gd name="connsiteY1418" fmla="*/ 2579849 h 5597613"/>
              <a:gd name="connsiteX1419" fmla="*/ 204337 w 6299884"/>
              <a:gd name="connsiteY1419" fmla="*/ 2574931 h 5597613"/>
              <a:gd name="connsiteX1420" fmla="*/ 179005 w 6299884"/>
              <a:gd name="connsiteY1420" fmla="*/ 2566024 h 5597613"/>
              <a:gd name="connsiteX1421" fmla="*/ 173745 w 6299884"/>
              <a:gd name="connsiteY1421" fmla="*/ 2567106 h 5597613"/>
              <a:gd name="connsiteX1422" fmla="*/ 177876 w 6299884"/>
              <a:gd name="connsiteY1422" fmla="*/ 2552921 h 5597613"/>
              <a:gd name="connsiteX1423" fmla="*/ 192395 w 6299884"/>
              <a:gd name="connsiteY1423" fmla="*/ 2539736 h 5597613"/>
              <a:gd name="connsiteX1424" fmla="*/ 205325 w 6299884"/>
              <a:gd name="connsiteY1424" fmla="*/ 2537858 h 5597613"/>
              <a:gd name="connsiteX1425" fmla="*/ 218146 w 6299884"/>
              <a:gd name="connsiteY1425" fmla="*/ 2543064 h 5597613"/>
              <a:gd name="connsiteX1426" fmla="*/ 220003 w 6299884"/>
              <a:gd name="connsiteY1426" fmla="*/ 2552096 h 5597613"/>
              <a:gd name="connsiteX1427" fmla="*/ 226348 w 6299884"/>
              <a:gd name="connsiteY1427" fmla="*/ 2556281 h 5597613"/>
              <a:gd name="connsiteX1428" fmla="*/ 244183 w 6299884"/>
              <a:gd name="connsiteY1428" fmla="*/ 2543984 h 5597613"/>
              <a:gd name="connsiteX1429" fmla="*/ 248228 w 6299884"/>
              <a:gd name="connsiteY1429" fmla="*/ 2540797 h 5597613"/>
              <a:gd name="connsiteX1430" fmla="*/ 251413 w 6299884"/>
              <a:gd name="connsiteY1430" fmla="*/ 2544848 h 5597613"/>
              <a:gd name="connsiteX1431" fmla="*/ 252185 w 6299884"/>
              <a:gd name="connsiteY1431" fmla="*/ 2548611 h 5597613"/>
              <a:gd name="connsiteX1432" fmla="*/ 260032 w 6299884"/>
              <a:gd name="connsiteY1432" fmla="*/ 2552488 h 5597613"/>
              <a:gd name="connsiteX1433" fmla="*/ 269824 w 6299884"/>
              <a:gd name="connsiteY1433" fmla="*/ 2554396 h 5597613"/>
              <a:gd name="connsiteX1434" fmla="*/ 270777 w 6299884"/>
              <a:gd name="connsiteY1434" fmla="*/ 2562828 h 5597613"/>
              <a:gd name="connsiteX1435" fmla="*/ 261605 w 6299884"/>
              <a:gd name="connsiteY1435" fmla="*/ 2563931 h 5597613"/>
              <a:gd name="connsiteX1436" fmla="*/ 255747 w 6299884"/>
              <a:gd name="connsiteY1436" fmla="*/ 2565921 h 5597613"/>
              <a:gd name="connsiteX1437" fmla="*/ 257892 w 6299884"/>
              <a:gd name="connsiteY1437" fmla="*/ 2572539 h 5597613"/>
              <a:gd name="connsiteX1438" fmla="*/ 275595 w 6299884"/>
              <a:gd name="connsiteY1438" fmla="*/ 2563405 h 5597613"/>
              <a:gd name="connsiteX1439" fmla="*/ 290734 w 6299884"/>
              <a:gd name="connsiteY1439" fmla="*/ 2553231 h 5597613"/>
              <a:gd name="connsiteX1440" fmla="*/ 334698 w 6299884"/>
              <a:gd name="connsiteY1440" fmla="*/ 2557519 h 5597613"/>
              <a:gd name="connsiteX1441" fmla="*/ 338501 w 6299884"/>
              <a:gd name="connsiteY1441" fmla="*/ 2564581 h 5597613"/>
              <a:gd name="connsiteX1442" fmla="*/ 337221 w 6299884"/>
              <a:gd name="connsiteY1442" fmla="*/ 2577395 h 5597613"/>
              <a:gd name="connsiteX1443" fmla="*/ 344781 w 6299884"/>
              <a:gd name="connsiteY1443" fmla="*/ 2583684 h 5597613"/>
              <a:gd name="connsiteX1444" fmla="*/ 348669 w 6299884"/>
              <a:gd name="connsiteY1444" fmla="*/ 2579746 h 5597613"/>
              <a:gd name="connsiteX1445" fmla="*/ 357443 w 6299884"/>
              <a:gd name="connsiteY1445" fmla="*/ 2561467 h 5597613"/>
              <a:gd name="connsiteX1446" fmla="*/ 358813 w 6299884"/>
              <a:gd name="connsiteY1446" fmla="*/ 2564324 h 5597613"/>
              <a:gd name="connsiteX1447" fmla="*/ 368760 w 6299884"/>
              <a:gd name="connsiteY1447" fmla="*/ 2566984 h 5597613"/>
              <a:gd name="connsiteX1448" fmla="*/ 373579 w 6299884"/>
              <a:gd name="connsiteY1448" fmla="*/ 2567560 h 5597613"/>
              <a:gd name="connsiteX1449" fmla="*/ 386996 w 6299884"/>
              <a:gd name="connsiteY1449" fmla="*/ 2571860 h 5597613"/>
              <a:gd name="connsiteX1450" fmla="*/ 411174 w 6299884"/>
              <a:gd name="connsiteY1450" fmla="*/ 2563746 h 5597613"/>
              <a:gd name="connsiteX1451" fmla="*/ 413848 w 6299884"/>
              <a:gd name="connsiteY1451" fmla="*/ 2557705 h 5597613"/>
              <a:gd name="connsiteX1452" fmla="*/ 415438 w 6299884"/>
              <a:gd name="connsiteY1452" fmla="*/ 2546396 h 5597613"/>
              <a:gd name="connsiteX1453" fmla="*/ 394506 w 6299884"/>
              <a:gd name="connsiteY1453" fmla="*/ 2543644 h 5597613"/>
              <a:gd name="connsiteX1454" fmla="*/ 375805 w 6299884"/>
              <a:gd name="connsiteY1454" fmla="*/ 2536509 h 5597613"/>
              <a:gd name="connsiteX1455" fmla="*/ 400782 w 6299884"/>
              <a:gd name="connsiteY1455" fmla="*/ 2536076 h 5597613"/>
              <a:gd name="connsiteX1456" fmla="*/ 418950 w 6299884"/>
              <a:gd name="connsiteY1456" fmla="*/ 2529200 h 5597613"/>
              <a:gd name="connsiteX1457" fmla="*/ 428874 w 6299884"/>
              <a:gd name="connsiteY1457" fmla="*/ 2527943 h 5597613"/>
              <a:gd name="connsiteX1458" fmla="*/ 430089 w 6299884"/>
              <a:gd name="connsiteY1458" fmla="*/ 2530046 h 5597613"/>
              <a:gd name="connsiteX1459" fmla="*/ 466183 w 6299884"/>
              <a:gd name="connsiteY1459" fmla="*/ 2526540 h 5597613"/>
              <a:gd name="connsiteX1460" fmla="*/ 484591 w 6299884"/>
              <a:gd name="connsiteY1460" fmla="*/ 2509418 h 5597613"/>
              <a:gd name="connsiteX1461" fmla="*/ 510474 w 6299884"/>
              <a:gd name="connsiteY1461" fmla="*/ 2509583 h 5597613"/>
              <a:gd name="connsiteX1462" fmla="*/ 543453 w 6299884"/>
              <a:gd name="connsiteY1462" fmla="*/ 2513779 h 5597613"/>
              <a:gd name="connsiteX1463" fmla="*/ 568142 w 6299884"/>
              <a:gd name="connsiteY1463" fmla="*/ 2515759 h 5597613"/>
              <a:gd name="connsiteX1464" fmla="*/ 586952 w 6299884"/>
              <a:gd name="connsiteY1464" fmla="*/ 2515811 h 5597613"/>
              <a:gd name="connsiteX1465" fmla="*/ 603219 w 6299884"/>
              <a:gd name="connsiteY1465" fmla="*/ 2518738 h 5597613"/>
              <a:gd name="connsiteX1466" fmla="*/ 620708 w 6299884"/>
              <a:gd name="connsiteY1466" fmla="*/ 2550438 h 5597613"/>
              <a:gd name="connsiteX1467" fmla="*/ 626768 w 6299884"/>
              <a:gd name="connsiteY1467" fmla="*/ 2557035 h 5597613"/>
              <a:gd name="connsiteX1468" fmla="*/ 634259 w 6299884"/>
              <a:gd name="connsiteY1468" fmla="*/ 2551572 h 5597613"/>
              <a:gd name="connsiteX1469" fmla="*/ 637528 w 6299884"/>
              <a:gd name="connsiteY1469" fmla="*/ 2544624 h 5597613"/>
              <a:gd name="connsiteX1470" fmla="*/ 658214 w 6299884"/>
              <a:gd name="connsiteY1470" fmla="*/ 2530954 h 5597613"/>
              <a:gd name="connsiteX1471" fmla="*/ 669997 w 6299884"/>
              <a:gd name="connsiteY1471" fmla="*/ 2538728 h 5597613"/>
              <a:gd name="connsiteX1472" fmla="*/ 684826 w 6299884"/>
              <a:gd name="connsiteY1472" fmla="*/ 2527047 h 5597613"/>
              <a:gd name="connsiteX1473" fmla="*/ 709780 w 6299884"/>
              <a:gd name="connsiteY1473" fmla="*/ 2522696 h 5597613"/>
              <a:gd name="connsiteX1474" fmla="*/ 759778 w 6299884"/>
              <a:gd name="connsiteY1474" fmla="*/ 2529666 h 5597613"/>
              <a:gd name="connsiteX1475" fmla="*/ 767912 w 6299884"/>
              <a:gd name="connsiteY1475" fmla="*/ 2531130 h 5597613"/>
              <a:gd name="connsiteX1476" fmla="*/ 785483 w 6299884"/>
              <a:gd name="connsiteY1476" fmla="*/ 2525161 h 5597613"/>
              <a:gd name="connsiteX1477" fmla="*/ 790125 w 6299884"/>
              <a:gd name="connsiteY1477" fmla="*/ 2521068 h 5597613"/>
              <a:gd name="connsiteX1478" fmla="*/ 797329 w 6299884"/>
              <a:gd name="connsiteY1478" fmla="*/ 2518017 h 5597613"/>
              <a:gd name="connsiteX1479" fmla="*/ 808494 w 6299884"/>
              <a:gd name="connsiteY1479" fmla="*/ 2522780 h 5597613"/>
              <a:gd name="connsiteX1480" fmla="*/ 818773 w 6299884"/>
              <a:gd name="connsiteY1480" fmla="*/ 2530862 h 5597613"/>
              <a:gd name="connsiteX1481" fmla="*/ 829470 w 6299884"/>
              <a:gd name="connsiteY1481" fmla="*/ 2533368 h 5597613"/>
              <a:gd name="connsiteX1482" fmla="*/ 844833 w 6299884"/>
              <a:gd name="connsiteY1482" fmla="*/ 2535697 h 5597613"/>
              <a:gd name="connsiteX1483" fmla="*/ 851595 w 6299884"/>
              <a:gd name="connsiteY1483" fmla="*/ 2534305 h 5597613"/>
              <a:gd name="connsiteX1484" fmla="*/ 883622 w 6299884"/>
              <a:gd name="connsiteY1484" fmla="*/ 2530069 h 5597613"/>
              <a:gd name="connsiteX1485" fmla="*/ 894871 w 6299884"/>
              <a:gd name="connsiteY1485" fmla="*/ 2523832 h 5597613"/>
              <a:gd name="connsiteX1486" fmla="*/ 884746 w 6299884"/>
              <a:gd name="connsiteY1486" fmla="*/ 2516501 h 5597613"/>
              <a:gd name="connsiteX1487" fmla="*/ 882183 w 6299884"/>
              <a:gd name="connsiteY1487" fmla="*/ 2515461 h 5597613"/>
              <a:gd name="connsiteX1488" fmla="*/ 872696 w 6299884"/>
              <a:gd name="connsiteY1488" fmla="*/ 2488388 h 5597613"/>
              <a:gd name="connsiteX1489" fmla="*/ 886910 w 6299884"/>
              <a:gd name="connsiteY1489" fmla="*/ 2500369 h 5597613"/>
              <a:gd name="connsiteX1490" fmla="*/ 904170 w 6299884"/>
              <a:gd name="connsiteY1490" fmla="*/ 2492893 h 5597613"/>
              <a:gd name="connsiteX1491" fmla="*/ 908547 w 6299884"/>
              <a:gd name="connsiteY1491" fmla="*/ 2495131 h 5597613"/>
              <a:gd name="connsiteX1492" fmla="*/ 907973 w 6299884"/>
              <a:gd name="connsiteY1492" fmla="*/ 2499956 h 5597613"/>
              <a:gd name="connsiteX1493" fmla="*/ 909368 w 6299884"/>
              <a:gd name="connsiteY1493" fmla="*/ 2506728 h 5597613"/>
              <a:gd name="connsiteX1494" fmla="*/ 913722 w 6299884"/>
              <a:gd name="connsiteY1494" fmla="*/ 2505048 h 5597613"/>
              <a:gd name="connsiteX1495" fmla="*/ 920663 w 6299884"/>
              <a:gd name="connsiteY1495" fmla="*/ 2508327 h 5597613"/>
              <a:gd name="connsiteX1496" fmla="*/ 922343 w 6299884"/>
              <a:gd name="connsiteY1496" fmla="*/ 2512687 h 5597613"/>
              <a:gd name="connsiteX1497" fmla="*/ 959562 w 6299884"/>
              <a:gd name="connsiteY1497" fmla="*/ 2495616 h 5597613"/>
              <a:gd name="connsiteX1498" fmla="*/ 961219 w 6299884"/>
              <a:gd name="connsiteY1498" fmla="*/ 2496060 h 5597613"/>
              <a:gd name="connsiteX1499" fmla="*/ 987215 w 6299884"/>
              <a:gd name="connsiteY1499" fmla="*/ 2499633 h 5597613"/>
              <a:gd name="connsiteX1500" fmla="*/ 1004076 w 6299884"/>
              <a:gd name="connsiteY1500" fmla="*/ 2497002 h 5597613"/>
              <a:gd name="connsiteX1501" fmla="*/ 1151097 w 6299884"/>
              <a:gd name="connsiteY1501" fmla="*/ 2349982 h 5597613"/>
              <a:gd name="connsiteX1502" fmla="*/ 1147348 w 6299884"/>
              <a:gd name="connsiteY1502" fmla="*/ 2349871 h 5597613"/>
              <a:gd name="connsiteX1503" fmla="*/ 1008165 w 6299884"/>
              <a:gd name="connsiteY1503" fmla="*/ 2351784 h 5597613"/>
              <a:gd name="connsiteX1504" fmla="*/ 997882 w 6299884"/>
              <a:gd name="connsiteY1504" fmla="*/ 2349378 h 5597613"/>
              <a:gd name="connsiteX1505" fmla="*/ 1001138 w 6299884"/>
              <a:gd name="connsiteY1505" fmla="*/ 2338807 h 5597613"/>
              <a:gd name="connsiteX1506" fmla="*/ 1003226 w 6299884"/>
              <a:gd name="connsiteY1506" fmla="*/ 2330517 h 5597613"/>
              <a:gd name="connsiteX1507" fmla="*/ 993248 w 6299884"/>
              <a:gd name="connsiteY1507" fmla="*/ 2326106 h 5597613"/>
              <a:gd name="connsiteX1508" fmla="*/ 985493 w 6299884"/>
              <a:gd name="connsiteY1508" fmla="*/ 2328602 h 5597613"/>
              <a:gd name="connsiteX1509" fmla="*/ 960147 w 6299884"/>
              <a:gd name="connsiteY1509" fmla="*/ 2314850 h 5597613"/>
              <a:gd name="connsiteX1510" fmla="*/ 957706 w 6299884"/>
              <a:gd name="connsiteY1510" fmla="*/ 2301350 h 5597613"/>
              <a:gd name="connsiteX1511" fmla="*/ 948006 w 6299884"/>
              <a:gd name="connsiteY1511" fmla="*/ 2297803 h 5597613"/>
              <a:gd name="connsiteX1512" fmla="*/ 942020 w 6299884"/>
              <a:gd name="connsiteY1512" fmla="*/ 2323538 h 5597613"/>
              <a:gd name="connsiteX1513" fmla="*/ 922707 w 6299884"/>
              <a:gd name="connsiteY1513" fmla="*/ 2307846 h 5597613"/>
              <a:gd name="connsiteX1514" fmla="*/ 919856 w 6299884"/>
              <a:gd name="connsiteY1514" fmla="*/ 2278287 h 5597613"/>
              <a:gd name="connsiteX1515" fmla="*/ 921256 w 6299884"/>
              <a:gd name="connsiteY1515" fmla="*/ 2277442 h 5597613"/>
              <a:gd name="connsiteX1516" fmla="*/ 918792 w 6299884"/>
              <a:gd name="connsiteY1516" fmla="*/ 2277001 h 5597613"/>
              <a:gd name="connsiteX1517" fmla="*/ 895747 w 6299884"/>
              <a:gd name="connsiteY1517" fmla="*/ 2282940 h 5597613"/>
              <a:gd name="connsiteX1518" fmla="*/ 874594 w 6299884"/>
              <a:gd name="connsiteY1518" fmla="*/ 2272711 h 5597613"/>
              <a:gd name="connsiteX1519" fmla="*/ 854533 w 6299884"/>
              <a:gd name="connsiteY1519" fmla="*/ 2270898 h 5597613"/>
              <a:gd name="connsiteX1520" fmla="*/ 824807 w 6299884"/>
              <a:gd name="connsiteY1520" fmla="*/ 2261011 h 5597613"/>
              <a:gd name="connsiteX1521" fmla="*/ 769368 w 6299884"/>
              <a:gd name="connsiteY1521" fmla="*/ 2252149 h 5597613"/>
              <a:gd name="connsiteX1522" fmla="*/ 725002 w 6299884"/>
              <a:gd name="connsiteY1522" fmla="*/ 2247110 h 5597613"/>
              <a:gd name="connsiteX1523" fmla="*/ 714507 w 6299884"/>
              <a:gd name="connsiteY1523" fmla="*/ 2242370 h 5597613"/>
              <a:gd name="connsiteX1524" fmla="*/ 689028 w 6299884"/>
              <a:gd name="connsiteY1524" fmla="*/ 2233896 h 5597613"/>
              <a:gd name="connsiteX1525" fmla="*/ 683786 w 6299884"/>
              <a:gd name="connsiteY1525" fmla="*/ 2235066 h 5597613"/>
              <a:gd name="connsiteX1526" fmla="*/ 687676 w 6299884"/>
              <a:gd name="connsiteY1526" fmla="*/ 2220813 h 5597613"/>
              <a:gd name="connsiteX1527" fmla="*/ 701968 w 6299884"/>
              <a:gd name="connsiteY1527" fmla="*/ 2207383 h 5597613"/>
              <a:gd name="connsiteX1528" fmla="*/ 714866 w 6299884"/>
              <a:gd name="connsiteY1528" fmla="*/ 2205287 h 5597613"/>
              <a:gd name="connsiteX1529" fmla="*/ 727774 w 6299884"/>
              <a:gd name="connsiteY1529" fmla="*/ 2210274 h 5597613"/>
              <a:gd name="connsiteX1530" fmla="*/ 729783 w 6299884"/>
              <a:gd name="connsiteY1530" fmla="*/ 2219272 h 5597613"/>
              <a:gd name="connsiteX1531" fmla="*/ 736199 w 6299884"/>
              <a:gd name="connsiteY1531" fmla="*/ 2223349 h 5597613"/>
              <a:gd name="connsiteX1532" fmla="*/ 753822 w 6299884"/>
              <a:gd name="connsiteY1532" fmla="*/ 2210749 h 5597613"/>
              <a:gd name="connsiteX1533" fmla="*/ 757811 w 6299884"/>
              <a:gd name="connsiteY1533" fmla="*/ 2207495 h 5597613"/>
              <a:gd name="connsiteX1534" fmla="*/ 761063 w 6299884"/>
              <a:gd name="connsiteY1534" fmla="*/ 2211491 h 5597613"/>
              <a:gd name="connsiteX1535" fmla="*/ 761902 w 6299884"/>
              <a:gd name="connsiteY1535" fmla="*/ 2215240 h 5597613"/>
              <a:gd name="connsiteX1536" fmla="*/ 769814 w 6299884"/>
              <a:gd name="connsiteY1536" fmla="*/ 2218982 h 5597613"/>
              <a:gd name="connsiteX1537" fmla="*/ 779636 w 6299884"/>
              <a:gd name="connsiteY1537" fmla="*/ 2220723 h 5597613"/>
              <a:gd name="connsiteX1538" fmla="*/ 780732 w 6299884"/>
              <a:gd name="connsiteY1538" fmla="*/ 2229138 h 5597613"/>
              <a:gd name="connsiteX1539" fmla="*/ 771580 w 6299884"/>
              <a:gd name="connsiteY1539" fmla="*/ 2230397 h 5597613"/>
              <a:gd name="connsiteX1540" fmla="*/ 765757 w 6299884"/>
              <a:gd name="connsiteY1540" fmla="*/ 2232486 h 5597613"/>
              <a:gd name="connsiteX1541" fmla="*/ 768015 w 6299884"/>
              <a:gd name="connsiteY1541" fmla="*/ 2239068 h 5597613"/>
              <a:gd name="connsiteX1542" fmla="*/ 785559 w 6299884"/>
              <a:gd name="connsiteY1542" fmla="*/ 2229633 h 5597613"/>
              <a:gd name="connsiteX1543" fmla="*/ 800523 w 6299884"/>
              <a:gd name="connsiteY1543" fmla="*/ 2219203 h 5597613"/>
              <a:gd name="connsiteX1544" fmla="*/ 844554 w 6299884"/>
              <a:gd name="connsiteY1544" fmla="*/ 2222742 h 5597613"/>
              <a:gd name="connsiteX1545" fmla="*/ 848476 w 6299884"/>
              <a:gd name="connsiteY1545" fmla="*/ 2229739 h 5597613"/>
              <a:gd name="connsiteX1546" fmla="*/ 847415 w 6299884"/>
              <a:gd name="connsiteY1546" fmla="*/ 2242573 h 5597613"/>
              <a:gd name="connsiteX1547" fmla="*/ 855080 w 6299884"/>
              <a:gd name="connsiteY1547" fmla="*/ 2248731 h 5597613"/>
              <a:gd name="connsiteX1548" fmla="*/ 858903 w 6299884"/>
              <a:gd name="connsiteY1548" fmla="*/ 2244728 h 5597613"/>
              <a:gd name="connsiteX1549" fmla="*/ 867362 w 6299884"/>
              <a:gd name="connsiteY1549" fmla="*/ 2226302 h 5597613"/>
              <a:gd name="connsiteX1550" fmla="*/ 868781 w 6299884"/>
              <a:gd name="connsiteY1550" fmla="*/ 2229135 h 5597613"/>
              <a:gd name="connsiteX1551" fmla="*/ 878772 w 6299884"/>
              <a:gd name="connsiteY1551" fmla="*/ 2231625 h 5597613"/>
              <a:gd name="connsiteX1552" fmla="*/ 883599 w 6299884"/>
              <a:gd name="connsiteY1552" fmla="*/ 2232121 h 5597613"/>
              <a:gd name="connsiteX1553" fmla="*/ 897088 w 6299884"/>
              <a:gd name="connsiteY1553" fmla="*/ 2236190 h 5597613"/>
              <a:gd name="connsiteX1554" fmla="*/ 921125 w 6299884"/>
              <a:gd name="connsiteY1554" fmla="*/ 2227666 h 5597613"/>
              <a:gd name="connsiteX1555" fmla="*/ 923697 w 6299884"/>
              <a:gd name="connsiteY1555" fmla="*/ 2221581 h 5597613"/>
              <a:gd name="connsiteX1556" fmla="*/ 925093 w 6299884"/>
              <a:gd name="connsiteY1556" fmla="*/ 2210246 h 5597613"/>
              <a:gd name="connsiteX1557" fmla="*/ 904116 w 6299884"/>
              <a:gd name="connsiteY1557" fmla="*/ 2207850 h 5597613"/>
              <a:gd name="connsiteX1558" fmla="*/ 885298 w 6299884"/>
              <a:gd name="connsiteY1558" fmla="*/ 2201035 h 5597613"/>
              <a:gd name="connsiteX1559" fmla="*/ 910263 w 6299884"/>
              <a:gd name="connsiteY1559" fmla="*/ 2200177 h 5597613"/>
              <a:gd name="connsiteX1560" fmla="*/ 928311 w 6299884"/>
              <a:gd name="connsiteY1560" fmla="*/ 2192993 h 5597613"/>
              <a:gd name="connsiteX1561" fmla="*/ 930764 w 6299884"/>
              <a:gd name="connsiteY1561" fmla="*/ 2188801 h 5597613"/>
              <a:gd name="connsiteX1562" fmla="*/ 910585 w 6299884"/>
              <a:gd name="connsiteY1562" fmla="*/ 2175555 h 5597613"/>
              <a:gd name="connsiteX1563" fmla="*/ 885911 w 6299884"/>
              <a:gd name="connsiteY1563" fmla="*/ 2152063 h 5597613"/>
              <a:gd name="connsiteX1564" fmla="*/ 875407 w 6299884"/>
              <a:gd name="connsiteY1564" fmla="*/ 2143061 h 5597613"/>
              <a:gd name="connsiteX1565" fmla="*/ 823854 w 6299884"/>
              <a:gd name="connsiteY1565" fmla="*/ 2115835 h 5597613"/>
              <a:gd name="connsiteX1566" fmla="*/ 818243 w 6299884"/>
              <a:gd name="connsiteY1566" fmla="*/ 2104306 h 5597613"/>
              <a:gd name="connsiteX1567" fmla="*/ 828001 w 6299884"/>
              <a:gd name="connsiteY1567" fmla="*/ 2102119 h 5597613"/>
              <a:gd name="connsiteX1568" fmla="*/ 843514 w 6299884"/>
              <a:gd name="connsiteY1568" fmla="*/ 2097129 h 5597613"/>
              <a:gd name="connsiteX1569" fmla="*/ 862255 w 6299884"/>
              <a:gd name="connsiteY1569" fmla="*/ 2084434 h 5597613"/>
              <a:gd name="connsiteX1570" fmla="*/ 885847 w 6299884"/>
              <a:gd name="connsiteY1570" fmla="*/ 2101607 h 5597613"/>
              <a:gd name="connsiteX1571" fmla="*/ 886900 w 6299884"/>
              <a:gd name="connsiteY1571" fmla="*/ 2110793 h 5597613"/>
              <a:gd name="connsiteX1572" fmla="*/ 886593 w 6299884"/>
              <a:gd name="connsiteY1572" fmla="*/ 2112796 h 5597613"/>
              <a:gd name="connsiteX1573" fmla="*/ 888039 w 6299884"/>
              <a:gd name="connsiteY1573" fmla="*/ 2111379 h 5597613"/>
              <a:gd name="connsiteX1574" fmla="*/ 897797 w 6299884"/>
              <a:gd name="connsiteY1574" fmla="*/ 2109192 h 5597613"/>
              <a:gd name="connsiteX1575" fmla="*/ 919793 w 6299884"/>
              <a:gd name="connsiteY1575" fmla="*/ 2085926 h 5597613"/>
              <a:gd name="connsiteX1576" fmla="*/ 931946 w 6299884"/>
              <a:gd name="connsiteY1576" fmla="*/ 2073445 h 5597613"/>
              <a:gd name="connsiteX1577" fmla="*/ 948205 w 6299884"/>
              <a:gd name="connsiteY1577" fmla="*/ 2079644 h 5597613"/>
              <a:gd name="connsiteX1578" fmla="*/ 1002708 w 6299884"/>
              <a:gd name="connsiteY1578" fmla="*/ 2098303 h 5597613"/>
              <a:gd name="connsiteX1579" fmla="*/ 1011749 w 6299884"/>
              <a:gd name="connsiteY1579" fmla="*/ 2082060 h 5597613"/>
              <a:gd name="connsiteX1580" fmla="*/ 1013952 w 6299884"/>
              <a:gd name="connsiteY1580" fmla="*/ 2062305 h 5597613"/>
              <a:gd name="connsiteX1581" fmla="*/ 1037326 w 6299884"/>
              <a:gd name="connsiteY1581" fmla="*/ 2072881 h 5597613"/>
              <a:gd name="connsiteX1582" fmla="*/ 1063400 w 6299884"/>
              <a:gd name="connsiteY1582" fmla="*/ 2071161 h 5597613"/>
              <a:gd name="connsiteX1583" fmla="*/ 1065401 w 6299884"/>
              <a:gd name="connsiteY1583" fmla="*/ 2071470 h 5597613"/>
              <a:gd name="connsiteX1584" fmla="*/ 1074222 w 6299884"/>
              <a:gd name="connsiteY1584" fmla="*/ 2044779 h 5597613"/>
              <a:gd name="connsiteX1585" fmla="*/ 1071599 w 6299884"/>
              <a:gd name="connsiteY1585" fmla="*/ 2040340 h 5597613"/>
              <a:gd name="connsiteX1586" fmla="*/ 1060364 w 6299884"/>
              <a:gd name="connsiteY1586" fmla="*/ 2042439 h 5597613"/>
              <a:gd name="connsiteX1587" fmla="*/ 1041509 w 6299884"/>
              <a:gd name="connsiteY1587" fmla="*/ 2045038 h 5597613"/>
              <a:gd name="connsiteX1588" fmla="*/ 1029939 w 6299884"/>
              <a:gd name="connsiteY1588" fmla="*/ 2047199 h 5597613"/>
              <a:gd name="connsiteX1589" fmla="*/ 1015310 w 6299884"/>
              <a:gd name="connsiteY1589" fmla="*/ 2052699 h 5597613"/>
              <a:gd name="connsiteX1590" fmla="*/ 1003076 w 6299884"/>
              <a:gd name="connsiteY1590" fmla="*/ 2051295 h 5597613"/>
              <a:gd name="connsiteX1591" fmla="*/ 993734 w 6299884"/>
              <a:gd name="connsiteY1591" fmla="*/ 2045661 h 5597613"/>
              <a:gd name="connsiteX1592" fmla="*/ 979554 w 6299884"/>
              <a:gd name="connsiteY1592" fmla="*/ 2043699 h 5597613"/>
              <a:gd name="connsiteX1593" fmla="*/ 964475 w 6299884"/>
              <a:gd name="connsiteY1593" fmla="*/ 2056660 h 5597613"/>
              <a:gd name="connsiteX1594" fmla="*/ 963254 w 6299884"/>
              <a:gd name="connsiteY1594" fmla="*/ 2055044 h 5597613"/>
              <a:gd name="connsiteX1595" fmla="*/ 959648 w 6299884"/>
              <a:gd name="connsiteY1595" fmla="*/ 2030815 h 5597613"/>
              <a:gd name="connsiteX1596" fmla="*/ 956146 w 6299884"/>
              <a:gd name="connsiteY1596" fmla="*/ 2026858 h 5597613"/>
              <a:gd name="connsiteX1597" fmla="*/ 921221 w 6299884"/>
              <a:gd name="connsiteY1597" fmla="*/ 2022314 h 5597613"/>
              <a:gd name="connsiteX1598" fmla="*/ 905650 w 6299884"/>
              <a:gd name="connsiteY1598" fmla="*/ 2017843 h 5597613"/>
              <a:gd name="connsiteX1599" fmla="*/ 903153 w 6299884"/>
              <a:gd name="connsiteY1599" fmla="*/ 2004475 h 5597613"/>
              <a:gd name="connsiteX1600" fmla="*/ 924794 w 6299884"/>
              <a:gd name="connsiteY1600" fmla="*/ 1992132 h 5597613"/>
              <a:gd name="connsiteX1601" fmla="*/ 949040 w 6299884"/>
              <a:gd name="connsiteY1601" fmla="*/ 1998671 h 5597613"/>
              <a:gd name="connsiteX1602" fmla="*/ 971339 w 6299884"/>
              <a:gd name="connsiteY1602" fmla="*/ 2004652 h 5597613"/>
              <a:gd name="connsiteX1603" fmla="*/ 994086 w 6299884"/>
              <a:gd name="connsiteY1603" fmla="*/ 2003169 h 5597613"/>
              <a:gd name="connsiteX1604" fmla="*/ 1015335 w 6299884"/>
              <a:gd name="connsiteY1604" fmla="*/ 1993666 h 5597613"/>
              <a:gd name="connsiteX1605" fmla="*/ 1064109 w 6299884"/>
              <a:gd name="connsiteY1605" fmla="*/ 1998391 h 5597613"/>
              <a:gd name="connsiteX1606" fmla="*/ 1101543 w 6299884"/>
              <a:gd name="connsiteY1606" fmla="*/ 1986787 h 5597613"/>
              <a:gd name="connsiteX1607" fmla="*/ 1117005 w 6299884"/>
              <a:gd name="connsiteY1607" fmla="*/ 1985743 h 5597613"/>
              <a:gd name="connsiteX1608" fmla="*/ 1185564 w 6299884"/>
              <a:gd name="connsiteY1608" fmla="*/ 2002639 h 5597613"/>
              <a:gd name="connsiteX1609" fmla="*/ 1195223 w 6299884"/>
              <a:gd name="connsiteY1609" fmla="*/ 1998128 h 5597613"/>
              <a:gd name="connsiteX1610" fmla="*/ 1192773 w 6299884"/>
              <a:gd name="connsiteY1610" fmla="*/ 1991450 h 5597613"/>
              <a:gd name="connsiteX1611" fmla="*/ 1208259 w 6299884"/>
              <a:gd name="connsiteY1611" fmla="*/ 1992039 h 5597613"/>
              <a:gd name="connsiteX1612" fmla="*/ 1209269 w 6299884"/>
              <a:gd name="connsiteY1612" fmla="*/ 1991568 h 5597613"/>
              <a:gd name="connsiteX1613" fmla="*/ 1223674 w 6299884"/>
              <a:gd name="connsiteY1613" fmla="*/ 1989800 h 5597613"/>
              <a:gd name="connsiteX1614" fmla="*/ 1228712 w 6299884"/>
              <a:gd name="connsiteY1614" fmla="*/ 1991919 h 5597613"/>
              <a:gd name="connsiteX1615" fmla="*/ 1228960 w 6299884"/>
              <a:gd name="connsiteY1615" fmla="*/ 1991914 h 5597613"/>
              <a:gd name="connsiteX1616" fmla="*/ 1233962 w 6299884"/>
              <a:gd name="connsiteY1616" fmla="*/ 1990645 h 5597613"/>
              <a:gd name="connsiteX1617" fmla="*/ 1231965 w 6299884"/>
              <a:gd name="connsiteY1617" fmla="*/ 1979950 h 5597613"/>
              <a:gd name="connsiteX1618" fmla="*/ 1235973 w 6299884"/>
              <a:gd name="connsiteY1618" fmla="*/ 1971823 h 5597613"/>
              <a:gd name="connsiteX1619" fmla="*/ 1252490 w 6299884"/>
              <a:gd name="connsiteY1619" fmla="*/ 1971504 h 5597613"/>
              <a:gd name="connsiteX1620" fmla="*/ 1287307 w 6299884"/>
              <a:gd name="connsiteY1620" fmla="*/ 1970535 h 5597613"/>
              <a:gd name="connsiteX1621" fmla="*/ 1291532 w 6299884"/>
              <a:gd name="connsiteY1621" fmla="*/ 1973435 h 5597613"/>
              <a:gd name="connsiteX1622" fmla="*/ 1309382 w 6299884"/>
              <a:gd name="connsiteY1622" fmla="*/ 1980247 h 5597613"/>
              <a:gd name="connsiteX1623" fmla="*/ 1390916 w 6299884"/>
              <a:gd name="connsiteY1623" fmla="*/ 1977929 h 5597613"/>
              <a:gd name="connsiteX1624" fmla="*/ 1398035 w 6299884"/>
              <a:gd name="connsiteY1624" fmla="*/ 1976600 h 5597613"/>
              <a:gd name="connsiteX1625" fmla="*/ 1417165 w 6299884"/>
              <a:gd name="connsiteY1625" fmla="*/ 1980405 h 5597613"/>
              <a:gd name="connsiteX1626" fmla="*/ 1435463 w 6299884"/>
              <a:gd name="connsiteY1626" fmla="*/ 1979754 h 5597613"/>
              <a:gd name="connsiteX1627" fmla="*/ 1443587 w 6299884"/>
              <a:gd name="connsiteY1627" fmla="*/ 1969013 h 5597613"/>
              <a:gd name="connsiteX1628" fmla="*/ 1458935 w 6299884"/>
              <a:gd name="connsiteY1628" fmla="*/ 1977215 h 5597613"/>
              <a:gd name="connsiteX1629" fmla="*/ 1479569 w 6299884"/>
              <a:gd name="connsiteY1629" fmla="*/ 1974283 h 5597613"/>
              <a:gd name="connsiteX1630" fmla="*/ 1505665 w 6299884"/>
              <a:gd name="connsiteY1630" fmla="*/ 1946351 h 5597613"/>
              <a:gd name="connsiteX1631" fmla="*/ 1506388 w 6299884"/>
              <a:gd name="connsiteY1631" fmla="*/ 1945294 h 5597613"/>
              <a:gd name="connsiteX1632" fmla="*/ 1519852 w 6299884"/>
              <a:gd name="connsiteY1632" fmla="*/ 1933555 h 5597613"/>
              <a:gd name="connsiteX1633" fmla="*/ 1568521 w 6299884"/>
              <a:gd name="connsiteY1633" fmla="*/ 1932557 h 5597613"/>
              <a:gd name="connsiteX1634" fmla="*/ 1571412 w 6299884"/>
              <a:gd name="connsiteY1634" fmla="*/ 1929667 h 5597613"/>
              <a:gd name="connsiteX1635" fmla="*/ 1571368 w 6299884"/>
              <a:gd name="connsiteY1635" fmla="*/ 1929667 h 5597613"/>
              <a:gd name="connsiteX1636" fmla="*/ 1490369 w 6299884"/>
              <a:gd name="connsiteY1636" fmla="*/ 1926199 h 5597613"/>
              <a:gd name="connsiteX1637" fmla="*/ 1465155 w 6299884"/>
              <a:gd name="connsiteY1637" fmla="*/ 1927642 h 5597613"/>
              <a:gd name="connsiteX1638" fmla="*/ 1445976 w 6299884"/>
              <a:gd name="connsiteY1638" fmla="*/ 1927145 h 5597613"/>
              <a:gd name="connsiteX1639" fmla="*/ 1412232 w 6299884"/>
              <a:gd name="connsiteY1639" fmla="*/ 1922761 h 5597613"/>
              <a:gd name="connsiteX1640" fmla="*/ 1378152 w 6299884"/>
              <a:gd name="connsiteY1640" fmla="*/ 1923248 h 5597613"/>
              <a:gd name="connsiteX1641" fmla="*/ 1351712 w 6299884"/>
              <a:gd name="connsiteY1641" fmla="*/ 1932705 h 5597613"/>
              <a:gd name="connsiteX1642" fmla="*/ 1325755 w 6299884"/>
              <a:gd name="connsiteY1642" fmla="*/ 1922960 h 5597613"/>
              <a:gd name="connsiteX1643" fmla="*/ 1301988 w 6299884"/>
              <a:gd name="connsiteY1643" fmla="*/ 1922985 h 5597613"/>
              <a:gd name="connsiteX1644" fmla="*/ 1265994 w 6299884"/>
              <a:gd name="connsiteY1644" fmla="*/ 1914564 h 5597613"/>
              <a:gd name="connsiteX1645" fmla="*/ 1199894 w 6299884"/>
              <a:gd name="connsiteY1645" fmla="*/ 1910112 h 5597613"/>
              <a:gd name="connsiteX1646" fmla="*/ 1147218 w 6299884"/>
              <a:gd name="connsiteY1646" fmla="*/ 1908961 h 5597613"/>
              <a:gd name="connsiteX1647" fmla="*/ 1134378 w 6299884"/>
              <a:gd name="connsiteY1647" fmla="*/ 1904520 h 5597613"/>
              <a:gd name="connsiteX1648" fmla="*/ 1103526 w 6299884"/>
              <a:gd name="connsiteY1648" fmla="*/ 1897302 h 5597613"/>
              <a:gd name="connsiteX1649" fmla="*/ 1097493 w 6299884"/>
              <a:gd name="connsiteY1649" fmla="*/ 1899242 h 5597613"/>
              <a:gd name="connsiteX1650" fmla="*/ 1100530 w 6299884"/>
              <a:gd name="connsiteY1650" fmla="*/ 1882074 h 5597613"/>
              <a:gd name="connsiteX1651" fmla="*/ 1101716 w 6299884"/>
              <a:gd name="connsiteY1651" fmla="*/ 1880735 h 5597613"/>
              <a:gd name="connsiteX1652" fmla="*/ 1080782 w 6299884"/>
              <a:gd name="connsiteY1652" fmla="*/ 1878719 h 5597613"/>
              <a:gd name="connsiteX1653" fmla="*/ 1057206 w 6299884"/>
              <a:gd name="connsiteY1653" fmla="*/ 1882547 h 5597613"/>
              <a:gd name="connsiteX1654" fmla="*/ 1043748 w 6299884"/>
              <a:gd name="connsiteY1654" fmla="*/ 1879527 h 5597613"/>
              <a:gd name="connsiteX1655" fmla="*/ 1026789 w 6299884"/>
              <a:gd name="connsiteY1655" fmla="*/ 1872550 h 5597613"/>
              <a:gd name="connsiteX1656" fmla="*/ 986025 w 6299884"/>
              <a:gd name="connsiteY1656" fmla="*/ 1866329 h 5597613"/>
              <a:gd name="connsiteX1657" fmla="*/ 926406 w 6299884"/>
              <a:gd name="connsiteY1657" fmla="*/ 1862708 h 5597613"/>
              <a:gd name="connsiteX1658" fmla="*/ 914229 w 6299884"/>
              <a:gd name="connsiteY1658" fmla="*/ 1856681 h 5597613"/>
              <a:gd name="connsiteX1659" fmla="*/ 912008 w 6299884"/>
              <a:gd name="connsiteY1659" fmla="*/ 1849718 h 5597613"/>
              <a:gd name="connsiteX1660" fmla="*/ 857184 w 6299884"/>
              <a:gd name="connsiteY1660" fmla="*/ 1817532 h 5597613"/>
              <a:gd name="connsiteX1661" fmla="*/ 853183 w 6299884"/>
              <a:gd name="connsiteY1661" fmla="*/ 1810901 h 5597613"/>
              <a:gd name="connsiteX1662" fmla="*/ 856634 w 6299884"/>
              <a:gd name="connsiteY1662" fmla="*/ 1804722 h 5597613"/>
              <a:gd name="connsiteX1663" fmla="*/ 858028 w 6299884"/>
              <a:gd name="connsiteY1663" fmla="*/ 1792472 h 5597613"/>
              <a:gd name="connsiteX1664" fmla="*/ 846294 w 6299884"/>
              <a:gd name="connsiteY1664" fmla="*/ 1793742 h 5597613"/>
              <a:gd name="connsiteX1665" fmla="*/ 820486 w 6299884"/>
              <a:gd name="connsiteY1665" fmla="*/ 1798562 h 5597613"/>
              <a:gd name="connsiteX1666" fmla="*/ 801574 w 6299884"/>
              <a:gd name="connsiteY1666" fmla="*/ 1805784 h 5597613"/>
              <a:gd name="connsiteX1667" fmla="*/ 796176 w 6299884"/>
              <a:gd name="connsiteY1667" fmla="*/ 1811404 h 5597613"/>
              <a:gd name="connsiteX1668" fmla="*/ 787278 w 6299884"/>
              <a:gd name="connsiteY1668" fmla="*/ 1813066 h 5597613"/>
              <a:gd name="connsiteX1669" fmla="*/ 785611 w 6299884"/>
              <a:gd name="connsiteY1669" fmla="*/ 1804154 h 5597613"/>
              <a:gd name="connsiteX1670" fmla="*/ 790901 w 6299884"/>
              <a:gd name="connsiteY1670" fmla="*/ 1793021 h 5597613"/>
              <a:gd name="connsiteX1671" fmla="*/ 792738 w 6299884"/>
              <a:gd name="connsiteY1671" fmla="*/ 1788066 h 5597613"/>
              <a:gd name="connsiteX1672" fmla="*/ 787232 w 6299884"/>
              <a:gd name="connsiteY1672" fmla="*/ 1788172 h 5597613"/>
              <a:gd name="connsiteX1673" fmla="*/ 781335 w 6299884"/>
              <a:gd name="connsiteY1673" fmla="*/ 1791118 h 5597613"/>
              <a:gd name="connsiteX1674" fmla="*/ 775996 w 6299884"/>
              <a:gd name="connsiteY1674" fmla="*/ 1792115 h 5597613"/>
              <a:gd name="connsiteX1675" fmla="*/ 738792 w 6299884"/>
              <a:gd name="connsiteY1675" fmla="*/ 1785230 h 5597613"/>
              <a:gd name="connsiteX1676" fmla="*/ 720104 w 6299884"/>
              <a:gd name="connsiteY1676" fmla="*/ 1788721 h 5597613"/>
              <a:gd name="connsiteX1677" fmla="*/ 708592 w 6299884"/>
              <a:gd name="connsiteY1677" fmla="*/ 1786259 h 5597613"/>
              <a:gd name="connsiteX1678" fmla="*/ 713157 w 6299884"/>
              <a:gd name="connsiteY1678" fmla="*/ 1776184 h 5597613"/>
              <a:gd name="connsiteX1679" fmla="*/ 717663 w 6299884"/>
              <a:gd name="connsiteY1679" fmla="*/ 1770730 h 5597613"/>
              <a:gd name="connsiteX1680" fmla="*/ 720781 w 6299884"/>
              <a:gd name="connsiteY1680" fmla="*/ 1762770 h 5597613"/>
              <a:gd name="connsiteX1681" fmla="*/ 711382 w 6299884"/>
              <a:gd name="connsiteY1681" fmla="*/ 1761758 h 5597613"/>
              <a:gd name="connsiteX1682" fmla="*/ 688136 w 6299884"/>
              <a:gd name="connsiteY1682" fmla="*/ 1760567 h 5597613"/>
              <a:gd name="connsiteX1683" fmla="*/ 655927 w 6299884"/>
              <a:gd name="connsiteY1683" fmla="*/ 1780417 h 5597613"/>
              <a:gd name="connsiteX1684" fmla="*/ 643517 w 6299884"/>
              <a:gd name="connsiteY1684" fmla="*/ 1792881 h 5597613"/>
              <a:gd name="connsiteX1685" fmla="*/ 634196 w 6299884"/>
              <a:gd name="connsiteY1685" fmla="*/ 1742972 h 5597613"/>
              <a:gd name="connsiteX1686" fmla="*/ 643268 w 6299884"/>
              <a:gd name="connsiteY1686" fmla="*/ 1727443 h 5597613"/>
              <a:gd name="connsiteX1687" fmla="*/ 639266 w 6299884"/>
              <a:gd name="connsiteY1687" fmla="*/ 1720812 h 5597613"/>
              <a:gd name="connsiteX1688" fmla="*/ 647999 w 6299884"/>
              <a:gd name="connsiteY1688" fmla="*/ 1718259 h 5597613"/>
              <a:gd name="connsiteX1689" fmla="*/ 654563 w 6299884"/>
              <a:gd name="connsiteY1689" fmla="*/ 1718878 h 5597613"/>
              <a:gd name="connsiteX1690" fmla="*/ 662461 w 6299884"/>
              <a:gd name="connsiteY1690" fmla="*/ 1711868 h 5597613"/>
              <a:gd name="connsiteX1691" fmla="*/ 669307 w 6299884"/>
              <a:gd name="connsiteY1691" fmla="*/ 1704133 h 5597613"/>
              <a:gd name="connsiteX1692" fmla="*/ 688660 w 6299884"/>
              <a:gd name="connsiteY1692" fmla="*/ 1704207 h 5597613"/>
              <a:gd name="connsiteX1693" fmla="*/ 706626 w 6299884"/>
              <a:gd name="connsiteY1693" fmla="*/ 1701775 h 5597613"/>
              <a:gd name="connsiteX1694" fmla="*/ 711414 w 6299884"/>
              <a:gd name="connsiteY1694" fmla="*/ 1687967 h 5597613"/>
              <a:gd name="connsiteX1695" fmla="*/ 713975 w 6299884"/>
              <a:gd name="connsiteY1695" fmla="*/ 1681955 h 5597613"/>
              <a:gd name="connsiteX1696" fmla="*/ 735827 w 6299884"/>
              <a:gd name="connsiteY1696" fmla="*/ 1695397 h 5597613"/>
              <a:gd name="connsiteX1697" fmla="*/ 742107 w 6299884"/>
              <a:gd name="connsiteY1697" fmla="*/ 1704369 h 5597613"/>
              <a:gd name="connsiteX1698" fmla="*/ 762185 w 6299884"/>
              <a:gd name="connsiteY1698" fmla="*/ 1703387 h 5597613"/>
              <a:gd name="connsiteX1699" fmla="*/ 762967 w 6299884"/>
              <a:gd name="connsiteY1699" fmla="*/ 1697706 h 5597613"/>
              <a:gd name="connsiteX1700" fmla="*/ 763248 w 6299884"/>
              <a:gd name="connsiteY1700" fmla="*/ 1689353 h 5597613"/>
              <a:gd name="connsiteX1701" fmla="*/ 771483 w 6299884"/>
              <a:gd name="connsiteY1701" fmla="*/ 1684126 h 5597613"/>
              <a:gd name="connsiteX1702" fmla="*/ 799121 w 6299884"/>
              <a:gd name="connsiteY1702" fmla="*/ 1689109 h 5597613"/>
              <a:gd name="connsiteX1703" fmla="*/ 815414 w 6299884"/>
              <a:gd name="connsiteY1703" fmla="*/ 1692522 h 5597613"/>
              <a:gd name="connsiteX1704" fmla="*/ 857298 w 6299884"/>
              <a:gd name="connsiteY1704" fmla="*/ 1680086 h 5597613"/>
              <a:gd name="connsiteX1705" fmla="*/ 869424 w 6299884"/>
              <a:gd name="connsiteY1705" fmla="*/ 1675977 h 5597613"/>
              <a:gd name="connsiteX1706" fmla="*/ 910521 w 6299884"/>
              <a:gd name="connsiteY1706" fmla="*/ 1683980 h 5597613"/>
              <a:gd name="connsiteX1707" fmla="*/ 932936 w 6299884"/>
              <a:gd name="connsiteY1707" fmla="*/ 1680716 h 5597613"/>
              <a:gd name="connsiteX1708" fmla="*/ 960529 w 6299884"/>
              <a:gd name="connsiteY1708" fmla="*/ 1660804 h 5597613"/>
              <a:gd name="connsiteX1709" fmla="*/ 965306 w 6299884"/>
              <a:gd name="connsiteY1709" fmla="*/ 1676515 h 5597613"/>
              <a:gd name="connsiteX1710" fmla="*/ 982265 w 6299884"/>
              <a:gd name="connsiteY1710" fmla="*/ 1683491 h 5597613"/>
              <a:gd name="connsiteX1711" fmla="*/ 983828 w 6299884"/>
              <a:gd name="connsiteY1711" fmla="*/ 1672133 h 5597613"/>
              <a:gd name="connsiteX1712" fmla="*/ 992452 w 6299884"/>
              <a:gd name="connsiteY1712" fmla="*/ 1664066 h 5597613"/>
              <a:gd name="connsiteX1713" fmla="*/ 1014309 w 6299884"/>
              <a:gd name="connsiteY1713" fmla="*/ 1662750 h 5597613"/>
              <a:gd name="connsiteX1714" fmla="*/ 1043619 w 6299884"/>
              <a:gd name="connsiteY1714" fmla="*/ 1661886 h 5597613"/>
              <a:gd name="connsiteX1715" fmla="*/ 1058581 w 6299884"/>
              <a:gd name="connsiteY1715" fmla="*/ 1658169 h 5597613"/>
              <a:gd name="connsiteX1716" fmla="*/ 1064369 w 6299884"/>
              <a:gd name="connsiteY1716" fmla="*/ 1649710 h 5597613"/>
              <a:gd name="connsiteX1717" fmla="*/ 1075330 w 6299884"/>
              <a:gd name="connsiteY1717" fmla="*/ 1639362 h 5597613"/>
              <a:gd name="connsiteX1718" fmla="*/ 1082110 w 6299884"/>
              <a:gd name="connsiteY1718" fmla="*/ 1651007 h 5597613"/>
              <a:gd name="connsiteX1719" fmla="*/ 1089005 w 6299884"/>
              <a:gd name="connsiteY1719" fmla="*/ 1653408 h 5597613"/>
              <a:gd name="connsiteX1720" fmla="*/ 1092789 w 6299884"/>
              <a:gd name="connsiteY1720" fmla="*/ 1649013 h 5597613"/>
              <a:gd name="connsiteX1721" fmla="*/ 1101862 w 6299884"/>
              <a:gd name="connsiteY1721" fmla="*/ 1633483 h 5597613"/>
              <a:gd name="connsiteX1722" fmla="*/ 1103423 w 6299884"/>
              <a:gd name="connsiteY1722" fmla="*/ 1622124 h 5597613"/>
              <a:gd name="connsiteX1723" fmla="*/ 1096528 w 6299884"/>
              <a:gd name="connsiteY1723" fmla="*/ 1619723 h 5597613"/>
              <a:gd name="connsiteX1724" fmla="*/ 1019169 w 6299884"/>
              <a:gd name="connsiteY1724" fmla="*/ 1614804 h 5597613"/>
              <a:gd name="connsiteX1725" fmla="*/ 959274 w 6299884"/>
              <a:gd name="connsiteY1725" fmla="*/ 1604778 h 5597613"/>
              <a:gd name="connsiteX1726" fmla="*/ 930477 w 6299884"/>
              <a:gd name="connsiteY1726" fmla="*/ 1578799 h 5597613"/>
              <a:gd name="connsiteX1727" fmla="*/ 911397 w 6299884"/>
              <a:gd name="connsiteY1727" fmla="*/ 1585129 h 5597613"/>
              <a:gd name="connsiteX1728" fmla="*/ 905674 w 6299884"/>
              <a:gd name="connsiteY1728" fmla="*/ 1574209 h 5597613"/>
              <a:gd name="connsiteX1729" fmla="*/ 891941 w 6299884"/>
              <a:gd name="connsiteY1729" fmla="*/ 1564783 h 5597613"/>
              <a:gd name="connsiteX1730" fmla="*/ 881704 w 6299884"/>
              <a:gd name="connsiteY1730" fmla="*/ 1574074 h 5597613"/>
              <a:gd name="connsiteX1731" fmla="*/ 877414 w 6299884"/>
              <a:gd name="connsiteY1731" fmla="*/ 1590555 h 5597613"/>
              <a:gd name="connsiteX1732" fmla="*/ 864794 w 6299884"/>
              <a:gd name="connsiteY1732" fmla="*/ 1577232 h 5597613"/>
              <a:gd name="connsiteX1733" fmla="*/ 850338 w 6299884"/>
              <a:gd name="connsiteY1733" fmla="*/ 1568865 h 5597613"/>
              <a:gd name="connsiteX1734" fmla="*/ 854077 w 6299884"/>
              <a:gd name="connsiteY1734" fmla="*/ 1539576 h 5597613"/>
              <a:gd name="connsiteX1735" fmla="*/ 866593 w 6299884"/>
              <a:gd name="connsiteY1735" fmla="*/ 1532626 h 5597613"/>
              <a:gd name="connsiteX1736" fmla="*/ 873598 w 6299884"/>
              <a:gd name="connsiteY1736" fmla="*/ 1540542 h 5597613"/>
              <a:gd name="connsiteX1737" fmla="*/ 879937 w 6299884"/>
              <a:gd name="connsiteY1737" fmla="*/ 1544891 h 5597613"/>
              <a:gd name="connsiteX1738" fmla="*/ 905072 w 6299884"/>
              <a:gd name="connsiteY1738" fmla="*/ 1551263 h 5597613"/>
              <a:gd name="connsiteX1739" fmla="*/ 924816 w 6299884"/>
              <a:gd name="connsiteY1739" fmla="*/ 1548498 h 5597613"/>
              <a:gd name="connsiteX1740" fmla="*/ 930655 w 6299884"/>
              <a:gd name="connsiteY1740" fmla="*/ 1550175 h 5597613"/>
              <a:gd name="connsiteX1741" fmla="*/ 937160 w 6299884"/>
              <a:gd name="connsiteY1741" fmla="*/ 1555415 h 5597613"/>
              <a:gd name="connsiteX1742" fmla="*/ 983437 w 6299884"/>
              <a:gd name="connsiteY1742" fmla="*/ 1546772 h 5597613"/>
              <a:gd name="connsiteX1743" fmla="*/ 1007131 w 6299884"/>
              <a:gd name="connsiteY1743" fmla="*/ 1540501 h 5597613"/>
              <a:gd name="connsiteX1744" fmla="*/ 1027818 w 6299884"/>
              <a:gd name="connsiteY1744" fmla="*/ 1547705 h 5597613"/>
              <a:gd name="connsiteX1745" fmla="*/ 1037383 w 6299884"/>
              <a:gd name="connsiteY1745" fmla="*/ 1549608 h 5597613"/>
              <a:gd name="connsiteX1746" fmla="*/ 1038944 w 6299884"/>
              <a:gd name="connsiteY1746" fmla="*/ 1538249 h 5597613"/>
              <a:gd name="connsiteX1747" fmla="*/ 1035333 w 6299884"/>
              <a:gd name="connsiteY1747" fmla="*/ 1528777 h 5597613"/>
              <a:gd name="connsiteX1748" fmla="*/ 1018988 w 6299884"/>
              <a:gd name="connsiteY1748" fmla="*/ 1515229 h 5597613"/>
              <a:gd name="connsiteX1749" fmla="*/ 971105 w 6299884"/>
              <a:gd name="connsiteY1749" fmla="*/ 1510338 h 5597613"/>
              <a:gd name="connsiteX1750" fmla="*/ 964549 w 6299884"/>
              <a:gd name="connsiteY1750" fmla="*/ 1494961 h 5597613"/>
              <a:gd name="connsiteX1751" fmla="*/ 965106 w 6299884"/>
              <a:gd name="connsiteY1751" fmla="*/ 1493013 h 5597613"/>
              <a:gd name="connsiteX1752" fmla="*/ 975849 w 6299884"/>
              <a:gd name="connsiteY1752" fmla="*/ 1471638 h 5597613"/>
              <a:gd name="connsiteX1753" fmla="*/ 983302 w 6299884"/>
              <a:gd name="connsiteY1753" fmla="*/ 1472090 h 5597613"/>
              <a:gd name="connsiteX1754" fmla="*/ 975843 w 6299884"/>
              <a:gd name="connsiteY1754" fmla="*/ 1486396 h 5597613"/>
              <a:gd name="connsiteX1755" fmla="*/ 986240 w 6299884"/>
              <a:gd name="connsiteY1755" fmla="*/ 1492754 h 5597613"/>
              <a:gd name="connsiteX1756" fmla="*/ 989524 w 6299884"/>
              <a:gd name="connsiteY1756" fmla="*/ 1485684 h 5597613"/>
              <a:gd name="connsiteX1757" fmla="*/ 1007162 w 6299884"/>
              <a:gd name="connsiteY1757" fmla="*/ 1466711 h 5597613"/>
              <a:gd name="connsiteX1758" fmla="*/ 1045430 w 6299884"/>
              <a:gd name="connsiteY1758" fmla="*/ 1459564 h 5597613"/>
              <a:gd name="connsiteX1759" fmla="*/ 1066558 w 6299884"/>
              <a:gd name="connsiteY1759" fmla="*/ 1474063 h 5597613"/>
              <a:gd name="connsiteX1760" fmla="*/ 1067057 w 6299884"/>
              <a:gd name="connsiteY1760" fmla="*/ 1476736 h 5597613"/>
              <a:gd name="connsiteX1761" fmla="*/ 1069445 w 6299884"/>
              <a:gd name="connsiteY1761" fmla="*/ 1484592 h 5597613"/>
              <a:gd name="connsiteX1762" fmla="*/ 1080515 w 6299884"/>
              <a:gd name="connsiteY1762" fmla="*/ 1479757 h 5597613"/>
              <a:gd name="connsiteX1763" fmla="*/ 1083133 w 6299884"/>
              <a:gd name="connsiteY1763" fmla="*/ 1469122 h 5597613"/>
              <a:gd name="connsiteX1764" fmla="*/ 1095093 w 6299884"/>
              <a:gd name="connsiteY1764" fmla="*/ 1464121 h 5597613"/>
              <a:gd name="connsiteX1765" fmla="*/ 1097980 w 6299884"/>
              <a:gd name="connsiteY1765" fmla="*/ 1474650 h 5597613"/>
              <a:gd name="connsiteX1766" fmla="*/ 1096143 w 6299884"/>
              <a:gd name="connsiteY1766" fmla="*/ 1479604 h 5597613"/>
              <a:gd name="connsiteX1767" fmla="*/ 1097308 w 6299884"/>
              <a:gd name="connsiteY1767" fmla="*/ 1485843 h 5597613"/>
              <a:gd name="connsiteX1768" fmla="*/ 1102314 w 6299884"/>
              <a:gd name="connsiteY1768" fmla="*/ 1483063 h 5597613"/>
              <a:gd name="connsiteX1769" fmla="*/ 1108326 w 6299884"/>
              <a:gd name="connsiteY1769" fmla="*/ 1470873 h 5597613"/>
              <a:gd name="connsiteX1770" fmla="*/ 1130133 w 6299884"/>
              <a:gd name="connsiteY1770" fmla="*/ 1459422 h 5597613"/>
              <a:gd name="connsiteX1771" fmla="*/ 1147816 w 6299884"/>
              <a:gd name="connsiteY1771" fmla="*/ 1465341 h 5597613"/>
              <a:gd name="connsiteX1772" fmla="*/ 1159052 w 6299884"/>
              <a:gd name="connsiteY1772" fmla="*/ 1461398 h 5597613"/>
              <a:gd name="connsiteX1773" fmla="*/ 1173072 w 6299884"/>
              <a:gd name="connsiteY1773" fmla="*/ 1447711 h 5597613"/>
              <a:gd name="connsiteX1774" fmla="*/ 1186921 w 6299884"/>
              <a:gd name="connsiteY1774" fmla="*/ 1447892 h 5597613"/>
              <a:gd name="connsiteX1775" fmla="*/ 1265004 w 6299884"/>
              <a:gd name="connsiteY1775" fmla="*/ 1451753 h 5597613"/>
              <a:gd name="connsiteX1776" fmla="*/ 1277073 w 6299884"/>
              <a:gd name="connsiteY1776" fmla="*/ 1452266 h 5597613"/>
              <a:gd name="connsiteX1777" fmla="*/ 1306882 w 6299884"/>
              <a:gd name="connsiteY1777" fmla="*/ 1454076 h 5597613"/>
              <a:gd name="connsiteX1778" fmla="*/ 1345878 w 6299884"/>
              <a:gd name="connsiteY1778" fmla="*/ 1431113 h 5597613"/>
              <a:gd name="connsiteX1779" fmla="*/ 1364291 w 6299884"/>
              <a:gd name="connsiteY1779" fmla="*/ 1421217 h 5597613"/>
              <a:gd name="connsiteX1780" fmla="*/ 1436868 w 6299884"/>
              <a:gd name="connsiteY1780" fmla="*/ 1425185 h 5597613"/>
              <a:gd name="connsiteX1781" fmla="*/ 1448994 w 6299884"/>
              <a:gd name="connsiteY1781" fmla="*/ 1421075 h 5597613"/>
              <a:gd name="connsiteX1782" fmla="*/ 1453502 w 6299884"/>
              <a:gd name="connsiteY1782" fmla="*/ 1415622 h 5597613"/>
              <a:gd name="connsiteX1783" fmla="*/ 1455172 w 6299884"/>
              <a:gd name="connsiteY1783" fmla="*/ 1409776 h 5597613"/>
              <a:gd name="connsiteX1784" fmla="*/ 1442995 w 6299884"/>
              <a:gd name="connsiteY1784" fmla="*/ 1403750 h 5597613"/>
              <a:gd name="connsiteX1785" fmla="*/ 1432989 w 6299884"/>
              <a:gd name="connsiteY1785" fmla="*/ 1394551 h 5597613"/>
              <a:gd name="connsiteX1786" fmla="*/ 1442445 w 6299884"/>
              <a:gd name="connsiteY1786" fmla="*/ 1390940 h 5597613"/>
              <a:gd name="connsiteX1787" fmla="*/ 1460737 w 6299884"/>
              <a:gd name="connsiteY1787" fmla="*/ 1405048 h 5597613"/>
              <a:gd name="connsiteX1788" fmla="*/ 1523300 w 6299884"/>
              <a:gd name="connsiteY1788" fmla="*/ 1414574 h 5597613"/>
              <a:gd name="connsiteX1789" fmla="*/ 1541322 w 6299884"/>
              <a:gd name="connsiteY1789" fmla="*/ 1407519 h 5597613"/>
              <a:gd name="connsiteX1790" fmla="*/ 1548551 w 6299884"/>
              <a:gd name="connsiteY1790" fmla="*/ 1411702 h 5597613"/>
              <a:gd name="connsiteX1791" fmla="*/ 1561618 w 6299884"/>
              <a:gd name="connsiteY1791" fmla="*/ 1417563 h 5597613"/>
              <a:gd name="connsiteX1792" fmla="*/ 1605281 w 6299884"/>
              <a:gd name="connsiteY1792" fmla="*/ 1404796 h 5597613"/>
              <a:gd name="connsiteX1793" fmla="*/ 1666085 w 6299884"/>
              <a:gd name="connsiteY1793" fmla="*/ 1370381 h 5597613"/>
              <a:gd name="connsiteX1794" fmla="*/ 1667307 w 6299884"/>
              <a:gd name="connsiteY1794" fmla="*/ 1371997 h 5597613"/>
              <a:gd name="connsiteX1795" fmla="*/ 1665412 w 6299884"/>
              <a:gd name="connsiteY1795" fmla="*/ 1381574 h 5597613"/>
              <a:gd name="connsiteX1796" fmla="*/ 1675919 w 6299884"/>
              <a:gd name="connsiteY1796" fmla="*/ 1393447 h 5597613"/>
              <a:gd name="connsiteX1797" fmla="*/ 1687436 w 6299884"/>
              <a:gd name="connsiteY1797" fmla="*/ 1381149 h 5597613"/>
              <a:gd name="connsiteX1798" fmla="*/ 1689498 w 6299884"/>
              <a:gd name="connsiteY1798" fmla="*/ 1372463 h 5597613"/>
              <a:gd name="connsiteX1799" fmla="*/ 1701784 w 6299884"/>
              <a:gd name="connsiteY1799" fmla="*/ 1384004 h 5597613"/>
              <a:gd name="connsiteX1800" fmla="*/ 1707008 w 6299884"/>
              <a:gd name="connsiteY1800" fmla="*/ 1392250 h 5597613"/>
              <a:gd name="connsiteX1801" fmla="*/ 1743989 w 6299884"/>
              <a:gd name="connsiteY1801" fmla="*/ 1402867 h 5597613"/>
              <a:gd name="connsiteX1802" fmla="*/ 1772466 w 6299884"/>
              <a:gd name="connsiteY1802" fmla="*/ 1397547 h 5597613"/>
              <a:gd name="connsiteX1803" fmla="*/ 1782479 w 6299884"/>
              <a:gd name="connsiteY1803" fmla="*/ 1391989 h 5597613"/>
              <a:gd name="connsiteX1804" fmla="*/ 1804337 w 6299884"/>
              <a:gd name="connsiteY1804" fmla="*/ 1390673 h 5597613"/>
              <a:gd name="connsiteX1805" fmla="*/ 1817570 w 6299884"/>
              <a:gd name="connsiteY1805" fmla="*/ 1397424 h 5597613"/>
              <a:gd name="connsiteX1806" fmla="*/ 1828359 w 6299884"/>
              <a:gd name="connsiteY1806" fmla="*/ 1400943 h 5597613"/>
              <a:gd name="connsiteX1807" fmla="*/ 1842098 w 6299884"/>
              <a:gd name="connsiteY1807" fmla="*/ 1395609 h 5597613"/>
              <a:gd name="connsiteX1808" fmla="*/ 1857124 w 6299884"/>
              <a:gd name="connsiteY1808" fmla="*/ 1372511 h 5597613"/>
              <a:gd name="connsiteX1809" fmla="*/ 1856906 w 6299884"/>
              <a:gd name="connsiteY1809" fmla="*/ 1361485 h 5597613"/>
              <a:gd name="connsiteX1810" fmla="*/ 1906115 w 6299884"/>
              <a:gd name="connsiteY1810" fmla="*/ 1388263 h 5597613"/>
              <a:gd name="connsiteX1811" fmla="*/ 1920411 w 6299884"/>
              <a:gd name="connsiteY1811" fmla="*/ 1380981 h 5597613"/>
              <a:gd name="connsiteX1812" fmla="*/ 1922364 w 6299884"/>
              <a:gd name="connsiteY1812" fmla="*/ 1366782 h 5597613"/>
              <a:gd name="connsiteX1813" fmla="*/ 1912242 w 6299884"/>
              <a:gd name="connsiteY1813" fmla="*/ 1366828 h 5597613"/>
              <a:gd name="connsiteX1814" fmla="*/ 1903567 w 6299884"/>
              <a:gd name="connsiteY1814" fmla="*/ 1364759 h 5597613"/>
              <a:gd name="connsiteX1815" fmla="*/ 1906184 w 6299884"/>
              <a:gd name="connsiteY1815" fmla="*/ 1354125 h 5597613"/>
              <a:gd name="connsiteX1816" fmla="*/ 1917254 w 6299884"/>
              <a:gd name="connsiteY1816" fmla="*/ 1349291 h 5597613"/>
              <a:gd name="connsiteX1817" fmla="*/ 1928158 w 6299884"/>
              <a:gd name="connsiteY1817" fmla="*/ 1343565 h 5597613"/>
              <a:gd name="connsiteX1818" fmla="*/ 1908695 w 6299884"/>
              <a:gd name="connsiteY1818" fmla="*/ 1337977 h 5597613"/>
              <a:gd name="connsiteX1819" fmla="*/ 1853526 w 6299884"/>
              <a:gd name="connsiteY1819" fmla="*/ 1333524 h 5597613"/>
              <a:gd name="connsiteX1820" fmla="*/ 1819317 w 6299884"/>
              <a:gd name="connsiteY1820" fmla="*/ 1342681 h 5597613"/>
              <a:gd name="connsiteX1821" fmla="*/ 1808305 w 6299884"/>
              <a:gd name="connsiteY1821" fmla="*/ 1342894 h 5597613"/>
              <a:gd name="connsiteX1822" fmla="*/ 1783062 w 6299884"/>
              <a:gd name="connsiteY1822" fmla="*/ 1331007 h 5597613"/>
              <a:gd name="connsiteX1823" fmla="*/ 1769878 w 6299884"/>
              <a:gd name="connsiteY1823" fmla="*/ 1334391 h 5597613"/>
              <a:gd name="connsiteX1824" fmla="*/ 1742233 w 6299884"/>
              <a:gd name="connsiteY1824" fmla="*/ 1344167 h 5597613"/>
              <a:gd name="connsiteX1825" fmla="*/ 1714928 w 6299884"/>
              <a:gd name="connsiteY1825" fmla="*/ 1340967 h 5597613"/>
              <a:gd name="connsiteX1826" fmla="*/ 1705247 w 6299884"/>
              <a:gd name="connsiteY1826" fmla="*/ 1348309 h 5597613"/>
              <a:gd name="connsiteX1827" fmla="*/ 1699460 w 6299884"/>
              <a:gd name="connsiteY1827" fmla="*/ 1356768 h 5597613"/>
              <a:gd name="connsiteX1828" fmla="*/ 1687341 w 6299884"/>
              <a:gd name="connsiteY1828" fmla="*/ 1346119 h 5597613"/>
              <a:gd name="connsiteX1829" fmla="*/ 1672942 w 6299884"/>
              <a:gd name="connsiteY1829" fmla="*/ 1333130 h 5597613"/>
              <a:gd name="connsiteX1830" fmla="*/ 1650136 w 6299884"/>
              <a:gd name="connsiteY1830" fmla="*/ 1339234 h 5597613"/>
              <a:gd name="connsiteX1831" fmla="*/ 1616709 w 6299884"/>
              <a:gd name="connsiteY1831" fmla="*/ 1342710 h 5597613"/>
              <a:gd name="connsiteX1832" fmla="*/ 1605313 w 6299884"/>
              <a:gd name="connsiteY1832" fmla="*/ 1331005 h 5597613"/>
              <a:gd name="connsiteX1833" fmla="*/ 1594251 w 6299884"/>
              <a:gd name="connsiteY1833" fmla="*/ 1321082 h 5597613"/>
              <a:gd name="connsiteX1834" fmla="*/ 1529515 w 6299884"/>
              <a:gd name="connsiteY1834" fmla="*/ 1314726 h 5597613"/>
              <a:gd name="connsiteX1835" fmla="*/ 1497197 w 6299884"/>
              <a:gd name="connsiteY1835" fmla="*/ 1329064 h 5597613"/>
              <a:gd name="connsiteX1836" fmla="*/ 1495418 w 6299884"/>
              <a:gd name="connsiteY1836" fmla="*/ 1329397 h 5597613"/>
              <a:gd name="connsiteX1837" fmla="*/ 1488970 w 6299884"/>
              <a:gd name="connsiteY1837" fmla="*/ 1319533 h 5597613"/>
              <a:gd name="connsiteX1838" fmla="*/ 1480122 w 6299884"/>
              <a:gd name="connsiteY1838" fmla="*/ 1331332 h 5597613"/>
              <a:gd name="connsiteX1839" fmla="*/ 1478119 w 6299884"/>
              <a:gd name="connsiteY1839" fmla="*/ 1335395 h 5597613"/>
              <a:gd name="connsiteX1840" fmla="*/ 1473605 w 6299884"/>
              <a:gd name="connsiteY1840" fmla="*/ 1355607 h 5597613"/>
              <a:gd name="connsiteX1841" fmla="*/ 1464481 w 6299884"/>
              <a:gd name="connsiteY1841" fmla="*/ 1360999 h 5597613"/>
              <a:gd name="connsiteX1842" fmla="*/ 1458534 w 6299884"/>
              <a:gd name="connsiteY1842" fmla="*/ 1353810 h 5597613"/>
              <a:gd name="connsiteX1843" fmla="*/ 1452374 w 6299884"/>
              <a:gd name="connsiteY1843" fmla="*/ 1320834 h 5597613"/>
              <a:gd name="connsiteX1844" fmla="*/ 1442810 w 6299884"/>
              <a:gd name="connsiteY1844" fmla="*/ 1318932 h 5597613"/>
              <a:gd name="connsiteX1845" fmla="*/ 1415273 w 6299884"/>
              <a:gd name="connsiteY1845" fmla="*/ 1334221 h 5597613"/>
              <a:gd name="connsiteX1846" fmla="*/ 1407820 w 6299884"/>
              <a:gd name="connsiteY1846" fmla="*/ 1333768 h 5597613"/>
              <a:gd name="connsiteX1847" fmla="*/ 1380238 w 6299884"/>
              <a:gd name="connsiteY1847" fmla="*/ 1324163 h 5597613"/>
              <a:gd name="connsiteX1848" fmla="*/ 1355661 w 6299884"/>
              <a:gd name="connsiteY1848" fmla="*/ 1315841 h 5597613"/>
              <a:gd name="connsiteX1849" fmla="*/ 1346985 w 6299884"/>
              <a:gd name="connsiteY1849" fmla="*/ 1313773 h 5597613"/>
              <a:gd name="connsiteX1850" fmla="*/ 1301491 w 6299884"/>
              <a:gd name="connsiteY1850" fmla="*/ 1316736 h 5597613"/>
              <a:gd name="connsiteX1851" fmla="*/ 1287085 w 6299884"/>
              <a:gd name="connsiteY1851" fmla="*/ 1318505 h 5597613"/>
              <a:gd name="connsiteX1852" fmla="*/ 1251879 w 6299884"/>
              <a:gd name="connsiteY1852" fmla="*/ 1322314 h 5597613"/>
              <a:gd name="connsiteX1853" fmla="*/ 1242647 w 6299884"/>
              <a:gd name="connsiteY1853" fmla="*/ 1322194 h 5597613"/>
              <a:gd name="connsiteX1854" fmla="*/ 1190539 w 6299884"/>
              <a:gd name="connsiteY1854" fmla="*/ 1314403 h 5597613"/>
              <a:gd name="connsiteX1855" fmla="*/ 1167508 w 6299884"/>
              <a:gd name="connsiteY1855" fmla="*/ 1324239 h 5597613"/>
              <a:gd name="connsiteX1856" fmla="*/ 1129856 w 6299884"/>
              <a:gd name="connsiteY1856" fmla="*/ 1324816 h 5597613"/>
              <a:gd name="connsiteX1857" fmla="*/ 1093881 w 6299884"/>
              <a:gd name="connsiteY1857" fmla="*/ 1304789 h 5597613"/>
              <a:gd name="connsiteX1858" fmla="*/ 1092160 w 6299884"/>
              <a:gd name="connsiteY1858" fmla="*/ 1300498 h 5597613"/>
              <a:gd name="connsiteX1859" fmla="*/ 1081871 w 6299884"/>
              <a:gd name="connsiteY1859" fmla="*/ 1299653 h 5597613"/>
              <a:gd name="connsiteX1860" fmla="*/ 1072299 w 6299884"/>
              <a:gd name="connsiteY1860" fmla="*/ 1312509 h 5597613"/>
              <a:gd name="connsiteX1861" fmla="*/ 1026861 w 6299884"/>
              <a:gd name="connsiteY1861" fmla="*/ 1310851 h 5597613"/>
              <a:gd name="connsiteX1862" fmla="*/ 1006125 w 6299884"/>
              <a:gd name="connsiteY1862" fmla="*/ 1293511 h 5597613"/>
              <a:gd name="connsiteX1863" fmla="*/ 983941 w 6299884"/>
              <a:gd name="connsiteY1863" fmla="*/ 1278285 h 5597613"/>
              <a:gd name="connsiteX1864" fmla="*/ 983928 w 6299884"/>
              <a:gd name="connsiteY1864" fmla="*/ 1307802 h 5597613"/>
              <a:gd name="connsiteX1865" fmla="*/ 962461 w 6299884"/>
              <a:gd name="connsiteY1865" fmla="*/ 1306278 h 5597613"/>
              <a:gd name="connsiteX1866" fmla="*/ 948222 w 6299884"/>
              <a:gd name="connsiteY1866" fmla="*/ 1308938 h 5597613"/>
              <a:gd name="connsiteX1867" fmla="*/ 902676 w 6299884"/>
              <a:gd name="connsiteY1867" fmla="*/ 1301766 h 5597613"/>
              <a:gd name="connsiteX1868" fmla="*/ 764365 w 6299884"/>
              <a:gd name="connsiteY1868" fmla="*/ 1286097 h 5597613"/>
              <a:gd name="connsiteX1869" fmla="*/ 754468 w 6299884"/>
              <a:gd name="connsiteY1869" fmla="*/ 1282411 h 5597613"/>
              <a:gd name="connsiteX1870" fmla="*/ 759033 w 6299884"/>
              <a:gd name="connsiteY1870" fmla="*/ 1272336 h 5597613"/>
              <a:gd name="connsiteX1871" fmla="*/ 762150 w 6299884"/>
              <a:gd name="connsiteY1871" fmla="*/ 1264375 h 5597613"/>
              <a:gd name="connsiteX1872" fmla="*/ 752809 w 6299884"/>
              <a:gd name="connsiteY1872" fmla="*/ 1258741 h 5597613"/>
              <a:gd name="connsiteX1873" fmla="*/ 744800 w 6299884"/>
              <a:gd name="connsiteY1873" fmla="*/ 1260236 h 5597613"/>
              <a:gd name="connsiteX1874" fmla="*/ 721393 w 6299884"/>
              <a:gd name="connsiteY1874" fmla="*/ 1243396 h 5597613"/>
              <a:gd name="connsiteX1875" fmla="*/ 720676 w 6299884"/>
              <a:gd name="connsiteY1875" fmla="*/ 1229695 h 5597613"/>
              <a:gd name="connsiteX1876" fmla="*/ 711503 w 6299884"/>
              <a:gd name="connsiteY1876" fmla="*/ 1224953 h 5597613"/>
              <a:gd name="connsiteX1877" fmla="*/ 702315 w 6299884"/>
              <a:gd name="connsiteY1877" fmla="*/ 1249726 h 5597613"/>
              <a:gd name="connsiteX1878" fmla="*/ 685137 w 6299884"/>
              <a:gd name="connsiteY1878" fmla="*/ 1231722 h 5597613"/>
              <a:gd name="connsiteX1879" fmla="*/ 686040 w 6299884"/>
              <a:gd name="connsiteY1879" fmla="*/ 1202040 h 5597613"/>
              <a:gd name="connsiteX1880" fmla="*/ 708622 w 6299884"/>
              <a:gd name="connsiteY1880" fmla="*/ 1199666 h 5597613"/>
              <a:gd name="connsiteX1881" fmla="*/ 739653 w 6299884"/>
              <a:gd name="connsiteY1881" fmla="*/ 1203093 h 5597613"/>
              <a:gd name="connsiteX1882" fmla="*/ 760121 w 6299884"/>
              <a:gd name="connsiteY1882" fmla="*/ 1199270 h 5597613"/>
              <a:gd name="connsiteX1883" fmla="*/ 845931 w 6299884"/>
              <a:gd name="connsiteY1883" fmla="*/ 1209989 h 5597613"/>
              <a:gd name="connsiteX1884" fmla="*/ 863622 w 6299884"/>
              <a:gd name="connsiteY1884" fmla="*/ 1201151 h 5597613"/>
              <a:gd name="connsiteX1885" fmla="*/ 864402 w 6299884"/>
              <a:gd name="connsiteY1885" fmla="*/ 1195471 h 5597613"/>
              <a:gd name="connsiteX1886" fmla="*/ 870409 w 6299884"/>
              <a:gd name="connsiteY1886" fmla="*/ 1198038 h 5597613"/>
              <a:gd name="connsiteX1887" fmla="*/ 873909 w 6299884"/>
              <a:gd name="connsiteY1887" fmla="*/ 1201995 h 5597613"/>
              <a:gd name="connsiteX1888" fmla="*/ 885254 w 6299884"/>
              <a:gd name="connsiteY1888" fmla="*/ 1203566 h 5597613"/>
              <a:gd name="connsiteX1889" fmla="*/ 880197 w 6299884"/>
              <a:gd name="connsiteY1889" fmla="*/ 1196210 h 5597613"/>
              <a:gd name="connsiteX1890" fmla="*/ 878974 w 6299884"/>
              <a:gd name="connsiteY1890" fmla="*/ 1194594 h 5597613"/>
              <a:gd name="connsiteX1891" fmla="*/ 876918 w 6299884"/>
              <a:gd name="connsiteY1891" fmla="*/ 1188521 h 5597613"/>
              <a:gd name="connsiteX1892" fmla="*/ 882982 w 6299884"/>
              <a:gd name="connsiteY1892" fmla="*/ 1186467 h 5597613"/>
              <a:gd name="connsiteX1893" fmla="*/ 909071 w 6299884"/>
              <a:gd name="connsiteY1893" fmla="*/ 1173293 h 5597613"/>
              <a:gd name="connsiteX1894" fmla="*/ 913246 w 6299884"/>
              <a:gd name="connsiteY1894" fmla="*/ 1166057 h 5597613"/>
              <a:gd name="connsiteX1895" fmla="*/ 891228 w 6299884"/>
              <a:gd name="connsiteY1895" fmla="*/ 1151723 h 5597613"/>
              <a:gd name="connsiteX1896" fmla="*/ 838280 w 6299884"/>
              <a:gd name="connsiteY1896" fmla="*/ 1154235 h 5597613"/>
              <a:gd name="connsiteX1897" fmla="*/ 820648 w 6299884"/>
              <a:gd name="connsiteY1897" fmla="*/ 1158451 h 5597613"/>
              <a:gd name="connsiteX1898" fmla="*/ 812864 w 6299884"/>
              <a:gd name="connsiteY1898" fmla="*/ 1156215 h 5597613"/>
              <a:gd name="connsiteX1899" fmla="*/ 797907 w 6299884"/>
              <a:gd name="connsiteY1899" fmla="*/ 1145175 h 5597613"/>
              <a:gd name="connsiteX1900" fmla="*/ 773270 w 6299884"/>
              <a:gd name="connsiteY1900" fmla="*/ 1141475 h 5597613"/>
              <a:gd name="connsiteX1901" fmla="*/ 761708 w 6299884"/>
              <a:gd name="connsiteY1901" fmla="*/ 1128877 h 5597613"/>
              <a:gd name="connsiteX1902" fmla="*/ 761765 w 6299884"/>
              <a:gd name="connsiteY1902" fmla="*/ 1124255 h 5597613"/>
              <a:gd name="connsiteX1903" fmla="*/ 753148 w 6299884"/>
              <a:gd name="connsiteY1903" fmla="*/ 1117565 h 5597613"/>
              <a:gd name="connsiteX1904" fmla="*/ 750920 w 6299884"/>
              <a:gd name="connsiteY1904" fmla="*/ 1125360 h 5597613"/>
              <a:gd name="connsiteX1905" fmla="*/ 746189 w 6299884"/>
              <a:gd name="connsiteY1905" fmla="*/ 1134544 h 5597613"/>
              <a:gd name="connsiteX1906" fmla="*/ 729677 w 6299884"/>
              <a:gd name="connsiteY1906" fmla="*/ 1120104 h 5597613"/>
              <a:gd name="connsiteX1907" fmla="*/ 728345 w 6299884"/>
              <a:gd name="connsiteY1907" fmla="*/ 1112974 h 5597613"/>
              <a:gd name="connsiteX1908" fmla="*/ 724561 w 6299884"/>
              <a:gd name="connsiteY1908" fmla="*/ 1117370 h 5597613"/>
              <a:gd name="connsiteX1909" fmla="*/ 712825 w 6299884"/>
              <a:gd name="connsiteY1909" fmla="*/ 1118640 h 5597613"/>
              <a:gd name="connsiteX1910" fmla="*/ 689809 w 6299884"/>
              <a:gd name="connsiteY1910" fmla="*/ 1098959 h 5597613"/>
              <a:gd name="connsiteX1911" fmla="*/ 668297 w 6299884"/>
              <a:gd name="connsiteY1911" fmla="*/ 1072541 h 5597613"/>
              <a:gd name="connsiteX1912" fmla="*/ 659013 w 6299884"/>
              <a:gd name="connsiteY1912" fmla="*/ 1062285 h 5597613"/>
              <a:gd name="connsiteX1913" fmla="*/ 611310 w 6299884"/>
              <a:gd name="connsiteY1913" fmla="*/ 1028769 h 5597613"/>
              <a:gd name="connsiteX1914" fmla="*/ 607199 w 6299884"/>
              <a:gd name="connsiteY1914" fmla="*/ 1016625 h 5597613"/>
              <a:gd name="connsiteX1915" fmla="*/ 617155 w 6299884"/>
              <a:gd name="connsiteY1915" fmla="*/ 1015687 h 5597613"/>
              <a:gd name="connsiteX1916" fmla="*/ 633173 w 6299884"/>
              <a:gd name="connsiteY1916" fmla="*/ 1012695 h 5597613"/>
              <a:gd name="connsiteX1917" fmla="*/ 653366 w 6299884"/>
              <a:gd name="connsiteY1917" fmla="*/ 1002467 h 5597613"/>
              <a:gd name="connsiteX1918" fmla="*/ 674603 w 6299884"/>
              <a:gd name="connsiteY1918" fmla="*/ 1022481 h 5597613"/>
              <a:gd name="connsiteX1919" fmla="*/ 674488 w 6299884"/>
              <a:gd name="connsiteY1919" fmla="*/ 1031725 h 5597613"/>
              <a:gd name="connsiteX1920" fmla="*/ 673931 w 6299884"/>
              <a:gd name="connsiteY1920" fmla="*/ 1033674 h 5597613"/>
              <a:gd name="connsiteX1921" fmla="*/ 675545 w 6299884"/>
              <a:gd name="connsiteY1921" fmla="*/ 1032450 h 5597613"/>
              <a:gd name="connsiteX1922" fmla="*/ 685500 w 6299884"/>
              <a:gd name="connsiteY1922" fmla="*/ 1031513 h 5597613"/>
              <a:gd name="connsiteX1923" fmla="*/ 710258 w 6299884"/>
              <a:gd name="connsiteY1923" fmla="*/ 1011209 h 5597613"/>
              <a:gd name="connsiteX1924" fmla="*/ 723889 w 6299884"/>
              <a:gd name="connsiteY1924" fmla="*/ 1000363 h 5597613"/>
              <a:gd name="connsiteX1925" fmla="*/ 739235 w 6299884"/>
              <a:gd name="connsiteY1925" fmla="*/ 1008564 h 5597613"/>
              <a:gd name="connsiteX1926" fmla="*/ 790947 w 6299884"/>
              <a:gd name="connsiteY1926" fmla="*/ 1033953 h 5597613"/>
              <a:gd name="connsiteX1927" fmla="*/ 801965 w 6299884"/>
              <a:gd name="connsiteY1927" fmla="*/ 1018982 h 5597613"/>
              <a:gd name="connsiteX1928" fmla="*/ 806646 w 6299884"/>
              <a:gd name="connsiteY1928" fmla="*/ 999662 h 5597613"/>
              <a:gd name="connsiteX1929" fmla="*/ 828496 w 6299884"/>
              <a:gd name="connsiteY1929" fmla="*/ 1013104 h 5597613"/>
              <a:gd name="connsiteX1930" fmla="*/ 854579 w 6299884"/>
              <a:gd name="connsiteY1930" fmla="*/ 1014688 h 5597613"/>
              <a:gd name="connsiteX1931" fmla="*/ 856526 w 6299884"/>
              <a:gd name="connsiteY1931" fmla="*/ 1015247 h 5597613"/>
              <a:gd name="connsiteX1932" fmla="*/ 869106 w 6299884"/>
              <a:gd name="connsiteY1932" fmla="*/ 988917 h 5597613"/>
              <a:gd name="connsiteX1933" fmla="*/ 873396 w 6299884"/>
              <a:gd name="connsiteY1933" fmla="*/ 972437 h 5597613"/>
              <a:gd name="connsiteX1934" fmla="*/ 876955 w 6299884"/>
              <a:gd name="connsiteY1934" fmla="*/ 971772 h 5597613"/>
              <a:gd name="connsiteX1935" fmla="*/ 891411 w 6299884"/>
              <a:gd name="connsiteY1935" fmla="*/ 980139 h 5597613"/>
              <a:gd name="connsiteX1936" fmla="*/ 902975 w 6299884"/>
              <a:gd name="connsiteY1936" fmla="*/ 992737 h 5597613"/>
              <a:gd name="connsiteX1937" fmla="*/ 916093 w 6299884"/>
              <a:gd name="connsiteY1937" fmla="*/ 1008733 h 5597613"/>
              <a:gd name="connsiteX1938" fmla="*/ 934282 w 6299884"/>
              <a:gd name="connsiteY1938" fmla="*/ 1002568 h 5597613"/>
              <a:gd name="connsiteX1939" fmla="*/ 942068 w 6299884"/>
              <a:gd name="connsiteY1939" fmla="*/ 1004803 h 5597613"/>
              <a:gd name="connsiteX1940" fmla="*/ 955301 w 6299884"/>
              <a:gd name="connsiteY1940" fmla="*/ 1011555 h 5597613"/>
              <a:gd name="connsiteX1941" fmla="*/ 960474 w 6299884"/>
              <a:gd name="connsiteY1941" fmla="*/ 1009665 h 5597613"/>
              <a:gd name="connsiteX1942" fmla="*/ 979771 w 6299884"/>
              <a:gd name="connsiteY1942" fmla="*/ 1014362 h 5597613"/>
              <a:gd name="connsiteX1943" fmla="*/ 1002737 w 6299884"/>
              <a:gd name="connsiteY1943" fmla="*/ 1023907 h 5597613"/>
              <a:gd name="connsiteX1944" fmla="*/ 1012807 w 6299884"/>
              <a:gd name="connsiteY1944" fmla="*/ 1013725 h 5597613"/>
              <a:gd name="connsiteX1945" fmla="*/ 1012922 w 6299884"/>
              <a:gd name="connsiteY1945" fmla="*/ 1004481 h 5597613"/>
              <a:gd name="connsiteX1946" fmla="*/ 1008703 w 6299884"/>
              <a:gd name="connsiteY1946" fmla="*/ 986823 h 5597613"/>
              <a:gd name="connsiteX1947" fmla="*/ 992978 w 6299884"/>
              <a:gd name="connsiteY1947" fmla="*/ 951946 h 5597613"/>
              <a:gd name="connsiteX1948" fmla="*/ 1013888 w 6299884"/>
              <a:gd name="connsiteY1948" fmla="*/ 955418 h 5597613"/>
              <a:gd name="connsiteX1949" fmla="*/ 1039249 w 6299884"/>
              <a:gd name="connsiteY1949" fmla="*/ 958060 h 5597613"/>
              <a:gd name="connsiteX1950" fmla="*/ 1061881 w 6299884"/>
              <a:gd name="connsiteY1950" fmla="*/ 965822 h 5597613"/>
              <a:gd name="connsiteX1951" fmla="*/ 1130277 w 6299884"/>
              <a:gd name="connsiteY1951" fmla="*/ 991784 h 5597613"/>
              <a:gd name="connsiteX1952" fmla="*/ 1138677 w 6299884"/>
              <a:gd name="connsiteY1952" fmla="*/ 987447 h 5597613"/>
              <a:gd name="connsiteX1953" fmla="*/ 1143184 w 6299884"/>
              <a:gd name="connsiteY1953" fmla="*/ 981995 h 5597613"/>
              <a:gd name="connsiteX1954" fmla="*/ 1147018 w 6299884"/>
              <a:gd name="connsiteY1954" fmla="*/ 987734 h 5597613"/>
              <a:gd name="connsiteX1955" fmla="*/ 1154023 w 6299884"/>
              <a:gd name="connsiteY1955" fmla="*/ 995648 h 5597613"/>
              <a:gd name="connsiteX1956" fmla="*/ 1167481 w 6299884"/>
              <a:gd name="connsiteY1956" fmla="*/ 998669 h 5597613"/>
              <a:gd name="connsiteX1957" fmla="*/ 1173929 w 6299884"/>
              <a:gd name="connsiteY1957" fmla="*/ 1008533 h 5597613"/>
              <a:gd name="connsiteX1958" fmla="*/ 1182655 w 6299884"/>
              <a:gd name="connsiteY1958" fmla="*/ 1020737 h 5597613"/>
              <a:gd name="connsiteX1959" fmla="*/ 1190389 w 6299884"/>
              <a:gd name="connsiteY1959" fmla="*/ 1012837 h 5597613"/>
              <a:gd name="connsiteX1960" fmla="*/ 1193282 w 6299884"/>
              <a:gd name="connsiteY1960" fmla="*/ 1008607 h 5597613"/>
              <a:gd name="connsiteX1961" fmla="*/ 1201285 w 6299884"/>
              <a:gd name="connsiteY1961" fmla="*/ 1021869 h 5597613"/>
              <a:gd name="connsiteX1962" fmla="*/ 1210460 w 6299884"/>
              <a:gd name="connsiteY1962" fmla="*/ 1026611 h 5597613"/>
              <a:gd name="connsiteX1963" fmla="*/ 1214468 w 6299884"/>
              <a:gd name="connsiteY1963" fmla="*/ 1018484 h 5597613"/>
              <a:gd name="connsiteX1964" fmla="*/ 1247235 w 6299884"/>
              <a:gd name="connsiteY1964" fmla="*/ 996684 h 5597613"/>
              <a:gd name="connsiteX1965" fmla="*/ 1258023 w 6299884"/>
              <a:gd name="connsiteY1965" fmla="*/ 1000203 h 5597613"/>
              <a:gd name="connsiteX1966" fmla="*/ 1298128 w 6299884"/>
              <a:gd name="connsiteY1966" fmla="*/ 988101 h 5597613"/>
              <a:gd name="connsiteX1967" fmla="*/ 1298850 w 6299884"/>
              <a:gd name="connsiteY1967" fmla="*/ 987044 h 5597613"/>
              <a:gd name="connsiteX1968" fmla="*/ 1311309 w 6299884"/>
              <a:gd name="connsiteY1968" fmla="*/ 984716 h 5597613"/>
              <a:gd name="connsiteX1969" fmla="*/ 1314978 w 6299884"/>
              <a:gd name="connsiteY1969" fmla="*/ 989565 h 5597613"/>
              <a:gd name="connsiteX1970" fmla="*/ 1307245 w 6299884"/>
              <a:gd name="connsiteY1970" fmla="*/ 997465 h 5597613"/>
              <a:gd name="connsiteX1971" fmla="*/ 1301680 w 6299884"/>
              <a:gd name="connsiteY1971" fmla="*/ 1002194 h 5597613"/>
              <a:gd name="connsiteX1972" fmla="*/ 1307852 w 6299884"/>
              <a:gd name="connsiteY1972" fmla="*/ 1005653 h 5597613"/>
              <a:gd name="connsiteX1973" fmla="*/ 1322033 w 6299884"/>
              <a:gd name="connsiteY1973" fmla="*/ 1007615 h 5597613"/>
              <a:gd name="connsiteX1974" fmla="*/ 1338993 w 6299884"/>
              <a:gd name="connsiteY1974" fmla="*/ 1014593 h 5597613"/>
              <a:gd name="connsiteX1975" fmla="*/ 1349115 w 6299884"/>
              <a:gd name="connsiteY1975" fmla="*/ 1014547 h 5597613"/>
              <a:gd name="connsiteX1976" fmla="*/ 1379257 w 6299884"/>
              <a:gd name="connsiteY1976" fmla="*/ 1018140 h 5597613"/>
              <a:gd name="connsiteX1977" fmla="*/ 1393266 w 6299884"/>
              <a:gd name="connsiteY1977" fmla="*/ 1033969 h 5597613"/>
              <a:gd name="connsiteX1978" fmla="*/ 1414618 w 6299884"/>
              <a:gd name="connsiteY1978" fmla="*/ 1044738 h 5597613"/>
              <a:gd name="connsiteX1979" fmla="*/ 1430752 w 6299884"/>
              <a:gd name="connsiteY1979" fmla="*/ 1032502 h 5597613"/>
              <a:gd name="connsiteX1980" fmla="*/ 1450221 w 6299884"/>
              <a:gd name="connsiteY1980" fmla="*/ 1023331 h 5597613"/>
              <a:gd name="connsiteX1981" fmla="*/ 1460509 w 6299884"/>
              <a:gd name="connsiteY1981" fmla="*/ 1024176 h 5597613"/>
              <a:gd name="connsiteX1982" fmla="*/ 1472687 w 6299884"/>
              <a:gd name="connsiteY1982" fmla="*/ 1030202 h 5597613"/>
              <a:gd name="connsiteX1983" fmla="*/ 1473519 w 6299884"/>
              <a:gd name="connsiteY1983" fmla="*/ 1034658 h 5597613"/>
              <a:gd name="connsiteX1984" fmla="*/ 1485531 w 6299884"/>
              <a:gd name="connsiteY1984" fmla="*/ 1039794 h 5597613"/>
              <a:gd name="connsiteX1985" fmla="*/ 1500384 w 6299884"/>
              <a:gd name="connsiteY1985" fmla="*/ 1030563 h 5597613"/>
              <a:gd name="connsiteX1986" fmla="*/ 1558049 w 6299884"/>
              <a:gd name="connsiteY1986" fmla="*/ 1048384 h 5597613"/>
              <a:gd name="connsiteX1987" fmla="*/ 1560598 w 6299884"/>
              <a:gd name="connsiteY1987" fmla="*/ 1071887 h 5597613"/>
              <a:gd name="connsiteX1988" fmla="*/ 1578666 w 6299884"/>
              <a:gd name="connsiteY1988" fmla="*/ 1089726 h 5597613"/>
              <a:gd name="connsiteX1989" fmla="*/ 1595516 w 6299884"/>
              <a:gd name="connsiteY1989" fmla="*/ 1091190 h 5597613"/>
              <a:gd name="connsiteX1990" fmla="*/ 1615210 w 6299884"/>
              <a:gd name="connsiteY1990" fmla="*/ 1078288 h 5597613"/>
              <a:gd name="connsiteX1991" fmla="*/ 1625722 w 6299884"/>
              <a:gd name="connsiteY1991" fmla="*/ 1075402 h 5597613"/>
              <a:gd name="connsiteX1992" fmla="*/ 1646972 w 6299884"/>
              <a:gd name="connsiteY1992" fmla="*/ 1065900 h 5597613"/>
              <a:gd name="connsiteX1993" fmla="*/ 1642637 w 6299884"/>
              <a:gd name="connsiteY1993" fmla="*/ 1057486 h 5597613"/>
              <a:gd name="connsiteX1994" fmla="*/ 1637407 w 6299884"/>
              <a:gd name="connsiteY1994" fmla="*/ 1063997 h 5597613"/>
              <a:gd name="connsiteX1995" fmla="*/ 1632899 w 6299884"/>
              <a:gd name="connsiteY1995" fmla="*/ 1069450 h 5597613"/>
              <a:gd name="connsiteX1996" fmla="*/ 1626395 w 6299884"/>
              <a:gd name="connsiteY1996" fmla="*/ 1064209 h 5597613"/>
              <a:gd name="connsiteX1997" fmla="*/ 1621624 w 6299884"/>
              <a:gd name="connsiteY1997" fmla="*/ 1033741 h 5597613"/>
              <a:gd name="connsiteX1998" fmla="*/ 1627073 w 6299884"/>
              <a:gd name="connsiteY1998" fmla="*/ 1038257 h 5597613"/>
              <a:gd name="connsiteX1999" fmla="*/ 1647093 w 6299884"/>
              <a:gd name="connsiteY1999" fmla="*/ 1041897 h 5597613"/>
              <a:gd name="connsiteX2000" fmla="*/ 1653047 w 6299884"/>
              <a:gd name="connsiteY2000" fmla="*/ 1034328 h 5597613"/>
              <a:gd name="connsiteX2001" fmla="*/ 1667677 w 6299884"/>
              <a:gd name="connsiteY2001" fmla="*/ 1028829 h 5597613"/>
              <a:gd name="connsiteX2002" fmla="*/ 1685974 w 6299884"/>
              <a:gd name="connsiteY2002" fmla="*/ 1028178 h 5597613"/>
              <a:gd name="connsiteX2003" fmla="*/ 1677805 w 6299884"/>
              <a:gd name="connsiteY2003" fmla="*/ 1014025 h 5597613"/>
              <a:gd name="connsiteX2004" fmla="*/ 1692992 w 6299884"/>
              <a:gd name="connsiteY2004" fmla="*/ 1006577 h 5597613"/>
              <a:gd name="connsiteX2005" fmla="*/ 1694438 w 6299884"/>
              <a:gd name="connsiteY2005" fmla="*/ 1004461 h 5597613"/>
              <a:gd name="connsiteX2006" fmla="*/ 1689047 w 6299884"/>
              <a:gd name="connsiteY2006" fmla="*/ 995324 h 5597613"/>
              <a:gd name="connsiteX2007" fmla="*/ 1668860 w 6299884"/>
              <a:gd name="connsiteY2007" fmla="*/ 990793 h 5597613"/>
              <a:gd name="connsiteX2008" fmla="*/ 1652618 w 6299884"/>
              <a:gd name="connsiteY2008" fmla="*/ 997516 h 5597613"/>
              <a:gd name="connsiteX2009" fmla="*/ 1642105 w 6299884"/>
              <a:gd name="connsiteY2009" fmla="*/ 1000402 h 5597613"/>
              <a:gd name="connsiteX2010" fmla="*/ 1617642 w 6299884"/>
              <a:gd name="connsiteY2010" fmla="*/ 982836 h 5597613"/>
              <a:gd name="connsiteX2011" fmla="*/ 1603961 w 6299884"/>
              <a:gd name="connsiteY2011" fmla="*/ 983547 h 5597613"/>
              <a:gd name="connsiteX2012" fmla="*/ 1591443 w 6299884"/>
              <a:gd name="connsiteY2012" fmla="*/ 990497 h 5597613"/>
              <a:gd name="connsiteX2013" fmla="*/ 1580714 w 6299884"/>
              <a:gd name="connsiteY2013" fmla="*/ 982356 h 5597613"/>
              <a:gd name="connsiteX2014" fmla="*/ 1562524 w 6299884"/>
              <a:gd name="connsiteY2014" fmla="*/ 988520 h 5597613"/>
              <a:gd name="connsiteX2015" fmla="*/ 1546896 w 6299884"/>
              <a:gd name="connsiteY2015" fmla="*/ 988672 h 5597613"/>
              <a:gd name="connsiteX2016" fmla="*/ 1522260 w 6299884"/>
              <a:gd name="connsiteY2016" fmla="*/ 984973 h 5597613"/>
              <a:gd name="connsiteX2017" fmla="*/ 1507694 w 6299884"/>
              <a:gd name="connsiteY2017" fmla="*/ 971092 h 5597613"/>
              <a:gd name="connsiteX2018" fmla="*/ 1482610 w 6299884"/>
              <a:gd name="connsiteY2018" fmla="*/ 974856 h 5597613"/>
              <a:gd name="connsiteX2019" fmla="*/ 1476433 w 6299884"/>
              <a:gd name="connsiteY2019" fmla="*/ 986154 h 5597613"/>
              <a:gd name="connsiteX2020" fmla="*/ 1467430 w 6299884"/>
              <a:gd name="connsiteY2020" fmla="*/ 967545 h 5597613"/>
              <a:gd name="connsiteX2021" fmla="*/ 1465427 w 6299884"/>
              <a:gd name="connsiteY2021" fmla="*/ 971609 h 5597613"/>
              <a:gd name="connsiteX2022" fmla="*/ 1439061 w 6299884"/>
              <a:gd name="connsiteY2022" fmla="*/ 978378 h 5597613"/>
              <a:gd name="connsiteX2023" fmla="*/ 1432058 w 6299884"/>
              <a:gd name="connsiteY2023" fmla="*/ 970463 h 5597613"/>
              <a:gd name="connsiteX2024" fmla="*/ 1430892 w 6299884"/>
              <a:gd name="connsiteY2024" fmla="*/ 964224 h 5597613"/>
              <a:gd name="connsiteX2025" fmla="*/ 1425392 w 6299884"/>
              <a:gd name="connsiteY2025" fmla="*/ 949572 h 5597613"/>
              <a:gd name="connsiteX2026" fmla="*/ 1376344 w 6299884"/>
              <a:gd name="connsiteY2026" fmla="*/ 938443 h 5597613"/>
              <a:gd name="connsiteX2027" fmla="*/ 1296430 w 6299884"/>
              <a:gd name="connsiteY2027" fmla="*/ 924778 h 5597613"/>
              <a:gd name="connsiteX2028" fmla="*/ 1271237 w 6299884"/>
              <a:gd name="connsiteY2028" fmla="*/ 923028 h 5597613"/>
              <a:gd name="connsiteX2029" fmla="*/ 1252273 w 6299884"/>
              <a:gd name="connsiteY2029" fmla="*/ 920114 h 5597613"/>
              <a:gd name="connsiteX2030" fmla="*/ 1219353 w 6299884"/>
              <a:gd name="connsiteY2030" fmla="*/ 911507 h 5597613"/>
              <a:gd name="connsiteX2031" fmla="*/ 1185483 w 6299884"/>
              <a:gd name="connsiteY2031" fmla="*/ 907687 h 5597613"/>
              <a:gd name="connsiteX2032" fmla="*/ 1158062 w 6299884"/>
              <a:gd name="connsiteY2032" fmla="*/ 913731 h 5597613"/>
              <a:gd name="connsiteX2033" fmla="*/ 1133541 w 6299884"/>
              <a:gd name="connsiteY2033" fmla="*/ 900788 h 5597613"/>
              <a:gd name="connsiteX2034" fmla="*/ 1109961 w 6299884"/>
              <a:gd name="connsiteY2034" fmla="*/ 897813 h 5597613"/>
              <a:gd name="connsiteX2035" fmla="*/ 1075319 w 6299884"/>
              <a:gd name="connsiteY2035" fmla="*/ 884916 h 5597613"/>
              <a:gd name="connsiteX2036" fmla="*/ 1010310 w 6299884"/>
              <a:gd name="connsiteY2036" fmla="*/ 872157 h 5597613"/>
              <a:gd name="connsiteX2037" fmla="*/ 958201 w 6299884"/>
              <a:gd name="connsiteY2037" fmla="*/ 864366 h 5597613"/>
              <a:gd name="connsiteX2038" fmla="*/ 946023 w 6299884"/>
              <a:gd name="connsiteY2038" fmla="*/ 858339 h 5597613"/>
              <a:gd name="connsiteX2039" fmla="*/ 916330 w 6299884"/>
              <a:gd name="connsiteY2039" fmla="*/ 847284 h 5597613"/>
              <a:gd name="connsiteX2040" fmla="*/ 910099 w 6299884"/>
              <a:gd name="connsiteY2040" fmla="*/ 848447 h 5597613"/>
              <a:gd name="connsiteX2041" fmla="*/ 915280 w 6299884"/>
              <a:gd name="connsiteY2041" fmla="*/ 831801 h 5597613"/>
              <a:gd name="connsiteX2042" fmla="*/ 932695 w 6299884"/>
              <a:gd name="connsiteY2042" fmla="*/ 816558 h 5597613"/>
              <a:gd name="connsiteX2043" fmla="*/ 947988 w 6299884"/>
              <a:gd name="connsiteY2043" fmla="*/ 814624 h 5597613"/>
              <a:gd name="connsiteX2044" fmla="*/ 963001 w 6299884"/>
              <a:gd name="connsiteY2044" fmla="*/ 821042 h 5597613"/>
              <a:gd name="connsiteX2045" fmla="*/ 965000 w 6299884"/>
              <a:gd name="connsiteY2045" fmla="*/ 831737 h 5597613"/>
              <a:gd name="connsiteX2046" fmla="*/ 972394 w 6299884"/>
              <a:gd name="connsiteY2046" fmla="*/ 836811 h 5597613"/>
              <a:gd name="connsiteX2047" fmla="*/ 993702 w 6299884"/>
              <a:gd name="connsiteY2047" fmla="*/ 822687 h 5597613"/>
              <a:gd name="connsiteX2048" fmla="*/ 998542 w 6299884"/>
              <a:gd name="connsiteY2048" fmla="*/ 819016 h 5597613"/>
              <a:gd name="connsiteX2049" fmla="*/ 1002210 w 6299884"/>
              <a:gd name="connsiteY2049" fmla="*/ 823864 h 5597613"/>
              <a:gd name="connsiteX2050" fmla="*/ 1003043 w 6299884"/>
              <a:gd name="connsiteY2050" fmla="*/ 828320 h 5597613"/>
              <a:gd name="connsiteX2051" fmla="*/ 1012217 w 6299884"/>
              <a:gd name="connsiteY2051" fmla="*/ 833063 h 5597613"/>
              <a:gd name="connsiteX2052" fmla="*/ 1023729 w 6299884"/>
              <a:gd name="connsiteY2052" fmla="*/ 835525 h 5597613"/>
              <a:gd name="connsiteX2053" fmla="*/ 1024669 w 6299884"/>
              <a:gd name="connsiteY2053" fmla="*/ 845494 h 5597613"/>
              <a:gd name="connsiteX2054" fmla="*/ 1013824 w 6299884"/>
              <a:gd name="connsiteY2054" fmla="*/ 846598 h 5597613"/>
              <a:gd name="connsiteX2055" fmla="*/ 1006871 w 6299884"/>
              <a:gd name="connsiteY2055" fmla="*/ 848818 h 5597613"/>
              <a:gd name="connsiteX2056" fmla="*/ 1009259 w 6299884"/>
              <a:gd name="connsiteY2056" fmla="*/ 856673 h 5597613"/>
              <a:gd name="connsiteX2057" fmla="*/ 1030341 w 6299884"/>
              <a:gd name="connsiteY2057" fmla="*/ 846279 h 5597613"/>
              <a:gd name="connsiteX2058" fmla="*/ 1048422 w 6299884"/>
              <a:gd name="connsiteY2058" fmla="*/ 834601 h 5597613"/>
              <a:gd name="connsiteX2059" fmla="*/ 1100197 w 6299884"/>
              <a:gd name="connsiteY2059" fmla="*/ 840609 h 5597613"/>
              <a:gd name="connsiteX2060" fmla="*/ 1104533 w 6299884"/>
              <a:gd name="connsiteY2060" fmla="*/ 849023 h 5597613"/>
              <a:gd name="connsiteX2061" fmla="*/ 1102746 w 6299884"/>
              <a:gd name="connsiteY2061" fmla="*/ 864113 h 5597613"/>
              <a:gd name="connsiteX2062" fmla="*/ 1111530 w 6299884"/>
              <a:gd name="connsiteY2062" fmla="*/ 871696 h 5597613"/>
              <a:gd name="connsiteX2063" fmla="*/ 1116204 w 6299884"/>
              <a:gd name="connsiteY2063" fmla="*/ 867134 h 5597613"/>
              <a:gd name="connsiteX2064" fmla="*/ 1126947 w 6299884"/>
              <a:gd name="connsiteY2064" fmla="*/ 845759 h 5597613"/>
              <a:gd name="connsiteX2065" fmla="*/ 1128503 w 6299884"/>
              <a:gd name="connsiteY2065" fmla="*/ 849157 h 5597613"/>
              <a:gd name="connsiteX2066" fmla="*/ 1140180 w 6299884"/>
              <a:gd name="connsiteY2066" fmla="*/ 852510 h 5597613"/>
              <a:gd name="connsiteX2067" fmla="*/ 1145853 w 6299884"/>
              <a:gd name="connsiteY2067" fmla="*/ 853295 h 5597613"/>
              <a:gd name="connsiteX2068" fmla="*/ 1161590 w 6299884"/>
              <a:gd name="connsiteY2068" fmla="*/ 858657 h 5597613"/>
              <a:gd name="connsiteX2069" fmla="*/ 1190293 w 6299884"/>
              <a:gd name="connsiteY2069" fmla="*/ 849606 h 5597613"/>
              <a:gd name="connsiteX2070" fmla="*/ 1193576 w 6299884"/>
              <a:gd name="connsiteY2070" fmla="*/ 842536 h 5597613"/>
              <a:gd name="connsiteX2071" fmla="*/ 1195695 w 6299884"/>
              <a:gd name="connsiteY2071" fmla="*/ 829228 h 5597613"/>
              <a:gd name="connsiteX2072" fmla="*/ 1171060 w 6299884"/>
              <a:gd name="connsiteY2072" fmla="*/ 825529 h 5597613"/>
              <a:gd name="connsiteX2073" fmla="*/ 1149150 w 6299884"/>
              <a:gd name="connsiteY2073" fmla="*/ 816709 h 5597613"/>
              <a:gd name="connsiteX2074" fmla="*/ 1178626 w 6299884"/>
              <a:gd name="connsiteY2074" fmla="*/ 816737 h 5597613"/>
              <a:gd name="connsiteX2075" fmla="*/ 1200209 w 6299884"/>
              <a:gd name="connsiteY2075" fmla="*/ 809016 h 5597613"/>
              <a:gd name="connsiteX2076" fmla="*/ 1211944 w 6299884"/>
              <a:gd name="connsiteY2076" fmla="*/ 807747 h 5597613"/>
              <a:gd name="connsiteX2077" fmla="*/ 1213333 w 6299884"/>
              <a:gd name="connsiteY2077" fmla="*/ 810254 h 5597613"/>
              <a:gd name="connsiteX2078" fmla="*/ 1255993 w 6299884"/>
              <a:gd name="connsiteY2078" fmla="*/ 806897 h 5597613"/>
              <a:gd name="connsiteX2079" fmla="*/ 1278080 w 6299884"/>
              <a:gd name="connsiteY2079" fmla="*/ 787093 h 5597613"/>
              <a:gd name="connsiteX2080" fmla="*/ 1308613 w 6299884"/>
              <a:gd name="connsiteY2080" fmla="*/ 787846 h 5597613"/>
              <a:gd name="connsiteX2081" fmla="*/ 1347430 w 6299884"/>
              <a:gd name="connsiteY2081" fmla="*/ 793508 h 5597613"/>
              <a:gd name="connsiteX2082" fmla="*/ 1376517 w 6299884"/>
              <a:gd name="connsiteY2082" fmla="*/ 796375 h 5597613"/>
              <a:gd name="connsiteX2083" fmla="*/ 1398707 w 6299884"/>
              <a:gd name="connsiteY2083" fmla="*/ 796843 h 5597613"/>
              <a:gd name="connsiteX2084" fmla="*/ 1417836 w 6299884"/>
              <a:gd name="connsiteY2084" fmla="*/ 800647 h 5597613"/>
              <a:gd name="connsiteX2085" fmla="*/ 1437787 w 6299884"/>
              <a:gd name="connsiteY2085" fmla="*/ 838425 h 5597613"/>
              <a:gd name="connsiteX2086" fmla="*/ 1444791 w 6299884"/>
              <a:gd name="connsiteY2086" fmla="*/ 846340 h 5597613"/>
              <a:gd name="connsiteX2087" fmla="*/ 1453748 w 6299884"/>
              <a:gd name="connsiteY2087" fmla="*/ 840055 h 5597613"/>
              <a:gd name="connsiteX2088" fmla="*/ 1457755 w 6299884"/>
              <a:gd name="connsiteY2088" fmla="*/ 831928 h 5597613"/>
              <a:gd name="connsiteX2089" fmla="*/ 1482456 w 6299884"/>
              <a:gd name="connsiteY2089" fmla="*/ 816247 h 5597613"/>
              <a:gd name="connsiteX2090" fmla="*/ 1496188 w 6299884"/>
              <a:gd name="connsiteY2090" fmla="*/ 825671 h 5597613"/>
              <a:gd name="connsiteX2091" fmla="*/ 1513936 w 6299884"/>
              <a:gd name="connsiteY2091" fmla="*/ 812212 h 5597613"/>
              <a:gd name="connsiteX2092" fmla="*/ 1543470 w 6299884"/>
              <a:gd name="connsiteY2092" fmla="*/ 807617 h 5597613"/>
              <a:gd name="connsiteX2093" fmla="*/ 1602307 w 6299884"/>
              <a:gd name="connsiteY2093" fmla="*/ 816918 h 5597613"/>
              <a:gd name="connsiteX2094" fmla="*/ 1611872 w 6299884"/>
              <a:gd name="connsiteY2094" fmla="*/ 818820 h 5597613"/>
              <a:gd name="connsiteX2095" fmla="*/ 1632732 w 6299884"/>
              <a:gd name="connsiteY2095" fmla="*/ 812158 h 5597613"/>
              <a:gd name="connsiteX2096" fmla="*/ 1638295 w 6299884"/>
              <a:gd name="connsiteY2096" fmla="*/ 807429 h 5597613"/>
              <a:gd name="connsiteX2097" fmla="*/ 1646861 w 6299884"/>
              <a:gd name="connsiteY2097" fmla="*/ 803984 h 5597613"/>
              <a:gd name="connsiteX2098" fmla="*/ 1659928 w 6299884"/>
              <a:gd name="connsiteY2098" fmla="*/ 809844 h 5597613"/>
              <a:gd name="connsiteX2099" fmla="*/ 1671882 w 6299884"/>
              <a:gd name="connsiteY2099" fmla="*/ 819602 h 5597613"/>
              <a:gd name="connsiteX2100" fmla="*/ 1684449 w 6299884"/>
              <a:gd name="connsiteY2100" fmla="*/ 822788 h 5597613"/>
              <a:gd name="connsiteX2101" fmla="*/ 1702523 w 6299884"/>
              <a:gd name="connsiteY2101" fmla="*/ 825868 h 5597613"/>
              <a:gd name="connsiteX2102" fmla="*/ 1710532 w 6299884"/>
              <a:gd name="connsiteY2102" fmla="*/ 824372 h 5597613"/>
              <a:gd name="connsiteX2103" fmla="*/ 1748409 w 6299884"/>
              <a:gd name="connsiteY2103" fmla="*/ 820064 h 5597613"/>
              <a:gd name="connsiteX2104" fmla="*/ 1761815 w 6299884"/>
              <a:gd name="connsiteY2104" fmla="*/ 812949 h 5597613"/>
              <a:gd name="connsiteX2105" fmla="*/ 1750028 w 6299884"/>
              <a:gd name="connsiteY2105" fmla="*/ 804083 h 5597613"/>
              <a:gd name="connsiteX2106" fmla="*/ 1747026 w 6299884"/>
              <a:gd name="connsiteY2106" fmla="*/ 802799 h 5597613"/>
              <a:gd name="connsiteX2107" fmla="*/ 1736417 w 6299884"/>
              <a:gd name="connsiteY2107" fmla="*/ 770654 h 5597613"/>
              <a:gd name="connsiteX2108" fmla="*/ 1752929 w 6299884"/>
              <a:gd name="connsiteY2108" fmla="*/ 785095 h 5597613"/>
              <a:gd name="connsiteX2109" fmla="*/ 1773455 w 6299884"/>
              <a:gd name="connsiteY2109" fmla="*/ 776649 h 5597613"/>
              <a:gd name="connsiteX2110" fmla="*/ 1778569 w 6299884"/>
              <a:gd name="connsiteY2110" fmla="*/ 779383 h 5597613"/>
              <a:gd name="connsiteX2111" fmla="*/ 1777789 w 6299884"/>
              <a:gd name="connsiteY2111" fmla="*/ 785062 h 5597613"/>
              <a:gd name="connsiteX2112" fmla="*/ 1779287 w 6299884"/>
              <a:gd name="connsiteY2112" fmla="*/ 793084 h 5597613"/>
              <a:gd name="connsiteX2113" fmla="*/ 1784461 w 6299884"/>
              <a:gd name="connsiteY2113" fmla="*/ 791195 h 5597613"/>
              <a:gd name="connsiteX2114" fmla="*/ 1792578 w 6299884"/>
              <a:gd name="connsiteY2114" fmla="*/ 795213 h 5597613"/>
              <a:gd name="connsiteX2115" fmla="*/ 1794467 w 6299884"/>
              <a:gd name="connsiteY2115" fmla="*/ 800394 h 5597613"/>
              <a:gd name="connsiteX2116" fmla="*/ 1838746 w 6299884"/>
              <a:gd name="connsiteY2116" fmla="*/ 781055 h 5597613"/>
              <a:gd name="connsiteX2117" fmla="*/ 1840692 w 6299884"/>
              <a:gd name="connsiteY2117" fmla="*/ 781614 h 5597613"/>
              <a:gd name="connsiteX2118" fmla="*/ 1901591 w 6299884"/>
              <a:gd name="connsiteY2118" fmla="*/ 782229 h 5597613"/>
              <a:gd name="connsiteX2119" fmla="*/ 1917161 w 6299884"/>
              <a:gd name="connsiteY2119" fmla="*/ 786699 h 5597613"/>
              <a:gd name="connsiteX2120" fmla="*/ 1935178 w 6299884"/>
              <a:gd name="connsiteY2120" fmla="*/ 794402 h 5597613"/>
              <a:gd name="connsiteX2121" fmla="*/ 1969828 w 6299884"/>
              <a:gd name="connsiteY2121" fmla="*/ 792541 h 5597613"/>
              <a:gd name="connsiteX2122" fmla="*/ 1975506 w 6299884"/>
              <a:gd name="connsiteY2122" fmla="*/ 778568 h 5597613"/>
              <a:gd name="connsiteX2123" fmla="*/ 1973284 w 6299884"/>
              <a:gd name="connsiteY2123" fmla="*/ 771605 h 5597613"/>
              <a:gd name="connsiteX2124" fmla="*/ 1974180 w 6299884"/>
              <a:gd name="connsiteY2124" fmla="*/ 756680 h 5597613"/>
              <a:gd name="connsiteX2125" fmla="*/ 1975519 w 6299884"/>
              <a:gd name="connsiteY2125" fmla="*/ 749052 h 5597613"/>
              <a:gd name="connsiteX2126" fmla="*/ 1982747 w 6299884"/>
              <a:gd name="connsiteY2126" fmla="*/ 753236 h 5597613"/>
              <a:gd name="connsiteX2127" fmla="*/ 1994418 w 6299884"/>
              <a:gd name="connsiteY2127" fmla="*/ 771346 h 5597613"/>
              <a:gd name="connsiteX2128" fmla="*/ 2032064 w 6299884"/>
              <a:gd name="connsiteY2128" fmla="*/ 785528 h 5597613"/>
              <a:gd name="connsiteX2129" fmla="*/ 2055926 w 6299884"/>
              <a:gd name="connsiteY2129" fmla="*/ 780148 h 5597613"/>
              <a:gd name="connsiteX2130" fmla="*/ 2076055 w 6299884"/>
              <a:gd name="connsiteY2130" fmla="*/ 789301 h 5597613"/>
              <a:gd name="connsiteX2131" fmla="*/ 2079723 w 6299884"/>
              <a:gd name="connsiteY2131" fmla="*/ 794149 h 5597613"/>
              <a:gd name="connsiteX2132" fmla="*/ 2087464 w 6299884"/>
              <a:gd name="connsiteY2132" fmla="*/ 771491 h 5597613"/>
              <a:gd name="connsiteX2133" fmla="*/ 2097253 w 6299884"/>
              <a:gd name="connsiteY2133" fmla="*/ 769662 h 5597613"/>
              <a:gd name="connsiteX2134" fmla="*/ 2113048 w 6299884"/>
              <a:gd name="connsiteY2134" fmla="*/ 770402 h 5597613"/>
              <a:gd name="connsiteX2135" fmla="*/ 2133740 w 6299884"/>
              <a:gd name="connsiteY2135" fmla="*/ 762847 h 5597613"/>
              <a:gd name="connsiteX2136" fmla="*/ 2168997 w 6299884"/>
              <a:gd name="connsiteY2136" fmla="*/ 769174 h 5597613"/>
              <a:gd name="connsiteX2137" fmla="*/ 2191470 w 6299884"/>
              <a:gd name="connsiteY2137" fmla="*/ 761287 h 5597613"/>
              <a:gd name="connsiteX2138" fmla="*/ 2216887 w 6299884"/>
              <a:gd name="connsiteY2138" fmla="*/ 759306 h 5597613"/>
              <a:gd name="connsiteX2139" fmla="*/ 2231292 w 6299884"/>
              <a:gd name="connsiteY2139" fmla="*/ 757537 h 5597613"/>
              <a:gd name="connsiteX2140" fmla="*/ 2232905 w 6299884"/>
              <a:gd name="connsiteY2140" fmla="*/ 756314 h 5597613"/>
              <a:gd name="connsiteX2141" fmla="*/ 2243028 w 6299884"/>
              <a:gd name="connsiteY2141" fmla="*/ 756268 h 5597613"/>
              <a:gd name="connsiteX2142" fmla="*/ 2247195 w 6299884"/>
              <a:gd name="connsiteY2142" fmla="*/ 763790 h 5597613"/>
              <a:gd name="connsiteX2143" fmla="*/ 2267881 w 6299884"/>
              <a:gd name="connsiteY2143" fmla="*/ 770994 h 5597613"/>
              <a:gd name="connsiteX2144" fmla="*/ 2309880 w 6299884"/>
              <a:gd name="connsiteY2144" fmla="*/ 749315 h 5597613"/>
              <a:gd name="connsiteX2145" fmla="*/ 2321225 w 6299884"/>
              <a:gd name="connsiteY2145" fmla="*/ 750885 h 5597613"/>
              <a:gd name="connsiteX2146" fmla="*/ 2330791 w 6299884"/>
              <a:gd name="connsiteY2146" fmla="*/ 752788 h 5597613"/>
              <a:gd name="connsiteX2147" fmla="*/ 2352539 w 6299884"/>
              <a:gd name="connsiteY2147" fmla="*/ 745958 h 5597613"/>
              <a:gd name="connsiteX2148" fmla="*/ 2368564 w 6299884"/>
              <a:gd name="connsiteY2148" fmla="*/ 728208 h 5597613"/>
              <a:gd name="connsiteX2149" fmla="*/ 2376298 w 6299884"/>
              <a:gd name="connsiteY2149" fmla="*/ 720307 h 5597613"/>
              <a:gd name="connsiteX2150" fmla="*/ 2394987 w 6299884"/>
              <a:gd name="connsiteY2150" fmla="*/ 716816 h 5597613"/>
              <a:gd name="connsiteX2151" fmla="*/ 2396664 w 6299884"/>
              <a:gd name="connsiteY2151" fmla="*/ 696213 h 5597613"/>
              <a:gd name="connsiteX2152" fmla="*/ 2405333 w 6299884"/>
              <a:gd name="connsiteY2152" fmla="*/ 713040 h 5597613"/>
              <a:gd name="connsiteX2153" fmla="*/ 2386914 w 6299884"/>
              <a:gd name="connsiteY2153" fmla="*/ 737694 h 5597613"/>
              <a:gd name="connsiteX2154" fmla="*/ 2419009 w 6299884"/>
              <a:gd name="connsiteY2154" fmla="*/ 727086 h 5597613"/>
              <a:gd name="connsiteX2155" fmla="*/ 2423573 w 6299884"/>
              <a:gd name="connsiteY2155" fmla="*/ 717011 h 5597613"/>
              <a:gd name="connsiteX2156" fmla="*/ 2438542 w 6299884"/>
              <a:gd name="connsiteY2156" fmla="*/ 698536 h 5597613"/>
              <a:gd name="connsiteX2157" fmla="*/ 2441660 w 6299884"/>
              <a:gd name="connsiteY2157" fmla="*/ 690575 h 5597613"/>
              <a:gd name="connsiteX2158" fmla="*/ 2444560 w 6299884"/>
              <a:gd name="connsiteY2158" fmla="*/ 671587 h 5597613"/>
              <a:gd name="connsiteX2159" fmla="*/ 2448561 w 6299884"/>
              <a:gd name="connsiteY2159" fmla="*/ 678219 h 5597613"/>
              <a:gd name="connsiteX2160" fmla="*/ 2469139 w 6299884"/>
              <a:gd name="connsiteY2160" fmla="*/ 679908 h 5597613"/>
              <a:gd name="connsiteX2161" fmla="*/ 2494114 w 6299884"/>
              <a:gd name="connsiteY2161" fmla="*/ 670631 h 5597613"/>
              <a:gd name="connsiteX2162" fmla="*/ 2514524 w 6299884"/>
              <a:gd name="connsiteY2162" fmla="*/ 671431 h 5597613"/>
              <a:gd name="connsiteX2163" fmla="*/ 2575142 w 6299884"/>
              <a:gd name="connsiteY2163" fmla="*/ 680399 h 5597613"/>
              <a:gd name="connsiteX2164" fmla="*/ 2582255 w 6299884"/>
              <a:gd name="connsiteY2164" fmla="*/ 693827 h 5597613"/>
              <a:gd name="connsiteX2165" fmla="*/ 2571237 w 6299884"/>
              <a:gd name="connsiteY2165" fmla="*/ 708798 h 5597613"/>
              <a:gd name="connsiteX2166" fmla="*/ 2555936 w 6299884"/>
              <a:gd name="connsiteY2166" fmla="*/ 725491 h 5597613"/>
              <a:gd name="connsiteX2167" fmla="*/ 2632424 w 6299884"/>
              <a:gd name="connsiteY2167" fmla="*/ 686302 h 5597613"/>
              <a:gd name="connsiteX2168" fmla="*/ 2641880 w 6299884"/>
              <a:gd name="connsiteY2168" fmla="*/ 682690 h 5597613"/>
              <a:gd name="connsiteX2169" fmla="*/ 2650107 w 6299884"/>
              <a:gd name="connsiteY2169" fmla="*/ 692222 h 5597613"/>
              <a:gd name="connsiteX2170" fmla="*/ 2648045 w 6299884"/>
              <a:gd name="connsiteY2170" fmla="*/ 700907 h 5597613"/>
              <a:gd name="connsiteX2171" fmla="*/ 2636746 w 6299884"/>
              <a:gd name="connsiteY2171" fmla="*/ 724231 h 5597613"/>
              <a:gd name="connsiteX2172" fmla="*/ 2646413 w 6299884"/>
              <a:gd name="connsiteY2172" fmla="*/ 746405 h 5597613"/>
              <a:gd name="connsiteX2173" fmla="*/ 2663046 w 6299884"/>
              <a:gd name="connsiteY2173" fmla="*/ 736843 h 5597613"/>
              <a:gd name="connsiteX2174" fmla="*/ 2665665 w 6299884"/>
              <a:gd name="connsiteY2174" fmla="*/ 726208 h 5597613"/>
              <a:gd name="connsiteX2175" fmla="*/ 2690538 w 6299884"/>
              <a:gd name="connsiteY2175" fmla="*/ 696660 h 5597613"/>
              <a:gd name="connsiteX2176" fmla="*/ 2714957 w 6299884"/>
              <a:gd name="connsiteY2176" fmla="*/ 689331 h 5597613"/>
              <a:gd name="connsiteX2177" fmla="*/ 2778692 w 6299884"/>
              <a:gd name="connsiteY2177" fmla="*/ 690339 h 5597613"/>
              <a:gd name="connsiteX2178" fmla="*/ 2794211 w 6299884"/>
              <a:gd name="connsiteY2178" fmla="*/ 684673 h 5597613"/>
              <a:gd name="connsiteX2179" fmla="*/ 2818687 w 6299884"/>
              <a:gd name="connsiteY2179" fmla="*/ 672723 h 5597613"/>
              <a:gd name="connsiteX2180" fmla="*/ 2824861 w 6299884"/>
              <a:gd name="connsiteY2180" fmla="*/ 676218 h 559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</a:cxnLst>
            <a:rect l="l" t="t" r="r" b="b"/>
            <a:pathLst>
              <a:path w="6299884" h="5597613">
                <a:moveTo>
                  <a:pt x="2911660" y="5008195"/>
                </a:moveTo>
                <a:lnTo>
                  <a:pt x="2911631" y="5008211"/>
                </a:lnTo>
                <a:cubicBezTo>
                  <a:pt x="2864414" y="5025667"/>
                  <a:pt x="2816962" y="5040138"/>
                  <a:pt x="2772738" y="5065167"/>
                </a:cubicBezTo>
                <a:lnTo>
                  <a:pt x="2766573" y="5067451"/>
                </a:lnTo>
                <a:lnTo>
                  <a:pt x="2774805" y="5069072"/>
                </a:lnTo>
                <a:cubicBezTo>
                  <a:pt x="2786108" y="5073510"/>
                  <a:pt x="2795720" y="5080935"/>
                  <a:pt x="2803007" y="5091776"/>
                </a:cubicBezTo>
                <a:cubicBezTo>
                  <a:pt x="2804722" y="5094326"/>
                  <a:pt x="2806437" y="5096877"/>
                  <a:pt x="2811114" y="5095583"/>
                </a:cubicBezTo>
                <a:cubicBezTo>
                  <a:pt x="2816221" y="5094929"/>
                  <a:pt x="2815350" y="5090886"/>
                  <a:pt x="2815976" y="5087687"/>
                </a:cubicBezTo>
                <a:cubicBezTo>
                  <a:pt x="2815963" y="5084918"/>
                  <a:pt x="2815951" y="5082149"/>
                  <a:pt x="2816367" y="5080019"/>
                </a:cubicBezTo>
                <a:cubicBezTo>
                  <a:pt x="2817603" y="5070856"/>
                  <a:pt x="2823751" y="5064872"/>
                  <a:pt x="2830326" y="5059527"/>
                </a:cubicBezTo>
                <a:cubicBezTo>
                  <a:pt x="2836057" y="5055674"/>
                  <a:pt x="2839485" y="5060776"/>
                  <a:pt x="2844176" y="5062253"/>
                </a:cubicBezTo>
                <a:cubicBezTo>
                  <a:pt x="2843502" y="5054374"/>
                  <a:pt x="2846881" y="5048399"/>
                  <a:pt x="2853470" y="5045823"/>
                </a:cubicBezTo>
                <a:cubicBezTo>
                  <a:pt x="2861760" y="5043028"/>
                  <a:pt x="2868335" y="5037682"/>
                  <a:pt x="2874910" y="5032337"/>
                </a:cubicBezTo>
                <a:cubicBezTo>
                  <a:pt x="2882019" y="5027096"/>
                  <a:pt x="2889612" y="5022919"/>
                  <a:pt x="2897744" y="5020578"/>
                </a:cubicBezTo>
                <a:lnTo>
                  <a:pt x="2923310" y="5019845"/>
                </a:lnTo>
                <a:close/>
                <a:moveTo>
                  <a:pt x="1631204" y="4611320"/>
                </a:moveTo>
                <a:lnTo>
                  <a:pt x="1618641" y="4619460"/>
                </a:lnTo>
                <a:lnTo>
                  <a:pt x="1599124" y="4635750"/>
                </a:lnTo>
                <a:lnTo>
                  <a:pt x="1625120" y="4635189"/>
                </a:lnTo>
                <a:cubicBezTo>
                  <a:pt x="1630627" y="4636564"/>
                  <a:pt x="1635677" y="4639775"/>
                  <a:pt x="1639336" y="4632890"/>
                </a:cubicBezTo>
                <a:cubicBezTo>
                  <a:pt x="1642995" y="4626004"/>
                  <a:pt x="1640236" y="4621414"/>
                  <a:pt x="1635641" y="4616367"/>
                </a:cubicBezTo>
                <a:close/>
                <a:moveTo>
                  <a:pt x="3380095" y="4479398"/>
                </a:moveTo>
                <a:lnTo>
                  <a:pt x="3278519" y="4531434"/>
                </a:lnTo>
                <a:cubicBezTo>
                  <a:pt x="3186166" y="4577591"/>
                  <a:pt x="3091744" y="4620305"/>
                  <a:pt x="2996632" y="4661872"/>
                </a:cubicBezTo>
                <a:lnTo>
                  <a:pt x="2857161" y="4716858"/>
                </a:lnTo>
                <a:lnTo>
                  <a:pt x="2901647" y="4761344"/>
                </a:lnTo>
                <a:lnTo>
                  <a:pt x="2905967" y="4760124"/>
                </a:lnTo>
                <a:cubicBezTo>
                  <a:pt x="2938746" y="4749787"/>
                  <a:pt x="2969001" y="4737844"/>
                  <a:pt x="2991433" y="4710299"/>
                </a:cubicBezTo>
                <a:cubicBezTo>
                  <a:pt x="3000130" y="4698820"/>
                  <a:pt x="3011821" y="4694915"/>
                  <a:pt x="3026726" y="4693764"/>
                </a:cubicBezTo>
                <a:lnTo>
                  <a:pt x="3039425" y="4690851"/>
                </a:lnTo>
                <a:lnTo>
                  <a:pt x="3039074" y="4689378"/>
                </a:lnTo>
                <a:lnTo>
                  <a:pt x="3043544" y="4689906"/>
                </a:lnTo>
                <a:lnTo>
                  <a:pt x="3067678" y="4684372"/>
                </a:lnTo>
                <a:cubicBezTo>
                  <a:pt x="3080943" y="4679519"/>
                  <a:pt x="3093776" y="4672975"/>
                  <a:pt x="3106033" y="4664824"/>
                </a:cubicBezTo>
                <a:cubicBezTo>
                  <a:pt x="3126421" y="4649442"/>
                  <a:pt x="3150023" y="4636813"/>
                  <a:pt x="3175240" y="4629461"/>
                </a:cubicBezTo>
                <a:cubicBezTo>
                  <a:pt x="3212602" y="4616369"/>
                  <a:pt x="3247895" y="4599835"/>
                  <a:pt x="3282264" y="4579169"/>
                </a:cubicBezTo>
                <a:lnTo>
                  <a:pt x="3338848" y="4550523"/>
                </a:lnTo>
                <a:lnTo>
                  <a:pt x="3337945" y="4541263"/>
                </a:lnTo>
                <a:cubicBezTo>
                  <a:pt x="3335582" y="4536372"/>
                  <a:pt x="3337491" y="4535088"/>
                  <a:pt x="3341313" y="4532519"/>
                </a:cubicBezTo>
                <a:cubicBezTo>
                  <a:pt x="3345770" y="4529524"/>
                  <a:pt x="3352798" y="4530354"/>
                  <a:pt x="3354685" y="4523531"/>
                </a:cubicBezTo>
                <a:cubicBezTo>
                  <a:pt x="3356362" y="4517776"/>
                  <a:pt x="3350593" y="4513320"/>
                  <a:pt x="3349075" y="4506934"/>
                </a:cubicBezTo>
                <a:cubicBezTo>
                  <a:pt x="3355260" y="4509259"/>
                  <a:pt x="3359103" y="4512229"/>
                  <a:pt x="3361468" y="4517121"/>
                </a:cubicBezTo>
                <a:cubicBezTo>
                  <a:pt x="3363831" y="4522012"/>
                  <a:pt x="3362999" y="4526275"/>
                  <a:pt x="3361234" y="4530355"/>
                </a:cubicBezTo>
                <a:lnTo>
                  <a:pt x="3355560" y="4542168"/>
                </a:lnTo>
                <a:lnTo>
                  <a:pt x="3373976" y="4533105"/>
                </a:lnTo>
                <a:lnTo>
                  <a:pt x="3376824" y="4523463"/>
                </a:lnTo>
                <a:cubicBezTo>
                  <a:pt x="3376812" y="4520694"/>
                  <a:pt x="3377436" y="4517497"/>
                  <a:pt x="3376995" y="4514091"/>
                </a:cubicBezTo>
                <a:cubicBezTo>
                  <a:pt x="3376751" y="4506849"/>
                  <a:pt x="3376933" y="4500245"/>
                  <a:pt x="3382443" y="4494690"/>
                </a:cubicBezTo>
                <a:cubicBezTo>
                  <a:pt x="3384562" y="4492340"/>
                  <a:pt x="3383275" y="4490427"/>
                  <a:pt x="3382198" y="4487449"/>
                </a:cubicBezTo>
                <a:close/>
                <a:moveTo>
                  <a:pt x="3401642" y="4468361"/>
                </a:moveTo>
                <a:lnTo>
                  <a:pt x="3386620" y="4476056"/>
                </a:lnTo>
                <a:lnTo>
                  <a:pt x="3393329" y="4477190"/>
                </a:lnTo>
                <a:cubicBezTo>
                  <a:pt x="3395987" y="4476329"/>
                  <a:pt x="3398106" y="4473980"/>
                  <a:pt x="3400003" y="4469926"/>
                </a:cubicBezTo>
                <a:close/>
                <a:moveTo>
                  <a:pt x="642218" y="4435193"/>
                </a:moveTo>
                <a:cubicBezTo>
                  <a:pt x="639716" y="4436936"/>
                  <a:pt x="637415" y="4439881"/>
                  <a:pt x="634683" y="4441918"/>
                </a:cubicBezTo>
                <a:cubicBezTo>
                  <a:pt x="624329" y="4451279"/>
                  <a:pt x="612767" y="4461213"/>
                  <a:pt x="599661" y="4458542"/>
                </a:cubicBezTo>
                <a:cubicBezTo>
                  <a:pt x="591614" y="4457176"/>
                  <a:pt x="586511" y="4458116"/>
                  <a:pt x="582938" y="4461109"/>
                </a:cubicBezTo>
                <a:lnTo>
                  <a:pt x="581165" y="4464605"/>
                </a:lnTo>
                <a:lnTo>
                  <a:pt x="587933" y="4463110"/>
                </a:lnTo>
                <a:cubicBezTo>
                  <a:pt x="593669" y="4457157"/>
                  <a:pt x="598743" y="4459086"/>
                  <a:pt x="604447" y="4462414"/>
                </a:cubicBezTo>
                <a:cubicBezTo>
                  <a:pt x="614844" y="4468689"/>
                  <a:pt x="623074" y="4477622"/>
                  <a:pt x="628435" y="4489532"/>
                </a:cubicBezTo>
                <a:cubicBezTo>
                  <a:pt x="629698" y="4492334"/>
                  <a:pt x="630960" y="4495136"/>
                  <a:pt x="635789" y="4494648"/>
                </a:cubicBezTo>
                <a:cubicBezTo>
                  <a:pt x="640933" y="4494860"/>
                  <a:pt x="640754" y="4490727"/>
                  <a:pt x="641906" y="4487680"/>
                </a:cubicBezTo>
                <a:cubicBezTo>
                  <a:pt x="642360" y="4484949"/>
                  <a:pt x="642812" y="4482217"/>
                  <a:pt x="643580" y="4480186"/>
                </a:cubicBezTo>
                <a:lnTo>
                  <a:pt x="652508" y="4470918"/>
                </a:lnTo>
                <a:lnTo>
                  <a:pt x="652126" y="4470870"/>
                </a:lnTo>
                <a:cubicBezTo>
                  <a:pt x="651034" y="4469351"/>
                  <a:pt x="650935" y="4466804"/>
                  <a:pt x="650995" y="4463812"/>
                </a:cubicBezTo>
                <a:cubicBezTo>
                  <a:pt x="651055" y="4460820"/>
                  <a:pt x="652321" y="4457256"/>
                  <a:pt x="653588" y="4453690"/>
                </a:cubicBezTo>
                <a:cubicBezTo>
                  <a:pt x="656122" y="4446560"/>
                  <a:pt x="659231" y="4440638"/>
                  <a:pt x="650956" y="4435676"/>
                </a:cubicBezTo>
                <a:cubicBezTo>
                  <a:pt x="647423" y="4432907"/>
                  <a:pt x="644720" y="4433449"/>
                  <a:pt x="642218" y="4435193"/>
                </a:cubicBezTo>
                <a:close/>
                <a:moveTo>
                  <a:pt x="871204" y="4105209"/>
                </a:moveTo>
                <a:lnTo>
                  <a:pt x="870353" y="4105303"/>
                </a:lnTo>
                <a:lnTo>
                  <a:pt x="870440" y="4106412"/>
                </a:lnTo>
                <a:close/>
                <a:moveTo>
                  <a:pt x="2394397" y="4102588"/>
                </a:moveTo>
                <a:lnTo>
                  <a:pt x="2282036" y="4141733"/>
                </a:lnTo>
                <a:lnTo>
                  <a:pt x="2309239" y="4168936"/>
                </a:lnTo>
                <a:lnTo>
                  <a:pt x="2322233" y="4157657"/>
                </a:lnTo>
                <a:cubicBezTo>
                  <a:pt x="2331253" y="4151257"/>
                  <a:pt x="2340704" y="4145574"/>
                  <a:pt x="2350442" y="4139719"/>
                </a:cubicBezTo>
                <a:cubicBezTo>
                  <a:pt x="2366253" y="4130994"/>
                  <a:pt x="2380284" y="4120605"/>
                  <a:pt x="2391646" y="4107721"/>
                </a:cubicBezTo>
                <a:close/>
                <a:moveTo>
                  <a:pt x="2447480" y="4084095"/>
                </a:moveTo>
                <a:lnTo>
                  <a:pt x="2437026" y="4087735"/>
                </a:lnTo>
                <a:lnTo>
                  <a:pt x="2442327" y="4087597"/>
                </a:lnTo>
                <a:close/>
                <a:moveTo>
                  <a:pt x="785949" y="4019324"/>
                </a:moveTo>
                <a:lnTo>
                  <a:pt x="785637" y="4020997"/>
                </a:lnTo>
                <a:lnTo>
                  <a:pt x="787559" y="4021144"/>
                </a:lnTo>
                <a:close/>
                <a:moveTo>
                  <a:pt x="806374" y="4009785"/>
                </a:moveTo>
                <a:cubicBezTo>
                  <a:pt x="803493" y="4011099"/>
                  <a:pt x="801758" y="4014952"/>
                  <a:pt x="800008" y="4021813"/>
                </a:cubicBezTo>
                <a:lnTo>
                  <a:pt x="799943" y="4022095"/>
                </a:lnTo>
                <a:lnTo>
                  <a:pt x="800927" y="4022170"/>
                </a:lnTo>
                <a:cubicBezTo>
                  <a:pt x="806272" y="4024078"/>
                  <a:pt x="810983" y="4027769"/>
                  <a:pt x="815299" y="4021275"/>
                </a:cubicBezTo>
                <a:lnTo>
                  <a:pt x="814123" y="4011665"/>
                </a:lnTo>
                <a:close/>
                <a:moveTo>
                  <a:pt x="2680693" y="3992632"/>
                </a:moveTo>
                <a:lnTo>
                  <a:pt x="2484561" y="4069899"/>
                </a:lnTo>
                <a:lnTo>
                  <a:pt x="2484728" y="4069913"/>
                </a:lnTo>
                <a:cubicBezTo>
                  <a:pt x="2503070" y="4066694"/>
                  <a:pt x="2522102" y="4064623"/>
                  <a:pt x="2541369" y="4065536"/>
                </a:cubicBezTo>
                <a:cubicBezTo>
                  <a:pt x="2556964" y="4065532"/>
                  <a:pt x="2570255" y="4059102"/>
                  <a:pt x="2578029" y="4043494"/>
                </a:cubicBezTo>
                <a:cubicBezTo>
                  <a:pt x="2579396" y="4037984"/>
                  <a:pt x="2583289" y="4034082"/>
                  <a:pt x="2589016" y="4030638"/>
                </a:cubicBezTo>
                <a:cubicBezTo>
                  <a:pt x="2598872" y="4026275"/>
                  <a:pt x="2608727" y="4021911"/>
                  <a:pt x="2618581" y="4017548"/>
                </a:cubicBezTo>
                <a:cubicBezTo>
                  <a:pt x="2625455" y="4013416"/>
                  <a:pt x="2633254" y="4013413"/>
                  <a:pt x="2640373" y="4020066"/>
                </a:cubicBezTo>
                <a:cubicBezTo>
                  <a:pt x="2646348" y="4027409"/>
                  <a:pt x="2651620" y="4025801"/>
                  <a:pt x="2657114" y="4019372"/>
                </a:cubicBezTo>
                <a:cubicBezTo>
                  <a:pt x="2662153" y="4014781"/>
                  <a:pt x="2668336" y="4009501"/>
                  <a:pt x="2673375" y="4004910"/>
                </a:cubicBezTo>
                <a:close/>
                <a:moveTo>
                  <a:pt x="4883241" y="3978611"/>
                </a:moveTo>
                <a:lnTo>
                  <a:pt x="3182929" y="5042626"/>
                </a:lnTo>
                <a:lnTo>
                  <a:pt x="3501077" y="5360774"/>
                </a:lnTo>
                <a:close/>
                <a:moveTo>
                  <a:pt x="4609045" y="3749153"/>
                </a:moveTo>
                <a:lnTo>
                  <a:pt x="4604042" y="3750065"/>
                </a:lnTo>
                <a:cubicBezTo>
                  <a:pt x="4596022" y="3754888"/>
                  <a:pt x="4588693" y="3760857"/>
                  <a:pt x="4580673" y="3765679"/>
                </a:cubicBezTo>
                <a:cubicBezTo>
                  <a:pt x="4411588" y="3873592"/>
                  <a:pt x="4242736" y="3984489"/>
                  <a:pt x="4072270" y="4090108"/>
                </a:cubicBezTo>
                <a:cubicBezTo>
                  <a:pt x="3914863" y="4186313"/>
                  <a:pt x="3756765" y="4281372"/>
                  <a:pt x="3594529" y="4369546"/>
                </a:cubicBezTo>
                <a:lnTo>
                  <a:pt x="3450626" y="4443266"/>
                </a:lnTo>
                <a:lnTo>
                  <a:pt x="3482659" y="4434736"/>
                </a:lnTo>
                <a:cubicBezTo>
                  <a:pt x="3489467" y="4433863"/>
                  <a:pt x="3492246" y="4436624"/>
                  <a:pt x="3492700" y="4442800"/>
                </a:cubicBezTo>
                <a:cubicBezTo>
                  <a:pt x="3492725" y="4448338"/>
                  <a:pt x="3491255" y="4453028"/>
                  <a:pt x="3489150" y="4458147"/>
                </a:cubicBezTo>
                <a:cubicBezTo>
                  <a:pt x="3487472" y="4463903"/>
                  <a:pt x="3483663" y="4469241"/>
                  <a:pt x="3482843" y="4476272"/>
                </a:cubicBezTo>
                <a:cubicBezTo>
                  <a:pt x="3504064" y="4461082"/>
                  <a:pt x="3524440" y="4447387"/>
                  <a:pt x="3529216" y="4420108"/>
                </a:cubicBezTo>
                <a:cubicBezTo>
                  <a:pt x="3530269" y="4417548"/>
                  <a:pt x="3531958" y="4414562"/>
                  <a:pt x="3535363" y="4414125"/>
                </a:cubicBezTo>
                <a:cubicBezTo>
                  <a:pt x="3539195" y="4414326"/>
                  <a:pt x="3542391" y="4414955"/>
                  <a:pt x="3544963" y="4418782"/>
                </a:cubicBezTo>
                <a:cubicBezTo>
                  <a:pt x="3546248" y="4420693"/>
                  <a:pt x="3546262" y="4423462"/>
                  <a:pt x="3546273" y="4426232"/>
                </a:cubicBezTo>
                <a:lnTo>
                  <a:pt x="3545504" y="4443681"/>
                </a:lnTo>
                <a:lnTo>
                  <a:pt x="3560374" y="4434993"/>
                </a:lnTo>
                <a:lnTo>
                  <a:pt x="3566767" y="4431473"/>
                </a:lnTo>
                <a:lnTo>
                  <a:pt x="3564800" y="4421647"/>
                </a:lnTo>
                <a:cubicBezTo>
                  <a:pt x="3566242" y="4416745"/>
                  <a:pt x="3570482" y="4412737"/>
                  <a:pt x="3577915" y="4408667"/>
                </a:cubicBezTo>
                <a:cubicBezTo>
                  <a:pt x="3584711" y="4405024"/>
                  <a:pt x="3590014" y="4400535"/>
                  <a:pt x="3594458" y="4394771"/>
                </a:cubicBezTo>
                <a:cubicBezTo>
                  <a:pt x="3606519" y="4378332"/>
                  <a:pt x="3622658" y="4369335"/>
                  <a:pt x="3644394" y="4374166"/>
                </a:cubicBezTo>
                <a:cubicBezTo>
                  <a:pt x="3655048" y="4376264"/>
                  <a:pt x="3655048" y="4376264"/>
                  <a:pt x="3654570" y="4364549"/>
                </a:cubicBezTo>
                <a:cubicBezTo>
                  <a:pt x="3654104" y="4355606"/>
                  <a:pt x="3663423" y="4344713"/>
                  <a:pt x="3669607" y="4347036"/>
                </a:cubicBezTo>
                <a:cubicBezTo>
                  <a:pt x="3680273" y="4351902"/>
                  <a:pt x="3687706" y="4347832"/>
                  <a:pt x="3695983" y="4342268"/>
                </a:cubicBezTo>
                <a:cubicBezTo>
                  <a:pt x="3700012" y="4338635"/>
                  <a:pt x="3704249" y="4333936"/>
                  <a:pt x="3710849" y="4334129"/>
                </a:cubicBezTo>
                <a:cubicBezTo>
                  <a:pt x="3718515" y="4334531"/>
                  <a:pt x="3719775" y="4330905"/>
                  <a:pt x="3718894" y="4324091"/>
                </a:cubicBezTo>
                <a:cubicBezTo>
                  <a:pt x="3718452" y="4320686"/>
                  <a:pt x="3718012" y="4317279"/>
                  <a:pt x="3722482" y="4317051"/>
                </a:cubicBezTo>
                <a:cubicBezTo>
                  <a:pt x="3726315" y="4317252"/>
                  <a:pt x="3729510" y="4317881"/>
                  <a:pt x="3730172" y="4322992"/>
                </a:cubicBezTo>
                <a:cubicBezTo>
                  <a:pt x="3730613" y="4326398"/>
                  <a:pt x="3730417" y="4330233"/>
                  <a:pt x="3731287" y="4334278"/>
                </a:cubicBezTo>
                <a:lnTo>
                  <a:pt x="3735737" y="4340230"/>
                </a:lnTo>
                <a:lnTo>
                  <a:pt x="3770579" y="4316985"/>
                </a:lnTo>
                <a:lnTo>
                  <a:pt x="3769901" y="4316772"/>
                </a:lnTo>
                <a:cubicBezTo>
                  <a:pt x="3766804" y="4314571"/>
                  <a:pt x="3764502" y="4311489"/>
                  <a:pt x="3763528" y="4307978"/>
                </a:cubicBezTo>
                <a:cubicBezTo>
                  <a:pt x="3762022" y="4304362"/>
                  <a:pt x="3763504" y="4302439"/>
                  <a:pt x="3767765" y="4303279"/>
                </a:cubicBezTo>
                <a:cubicBezTo>
                  <a:pt x="3774794" y="4304109"/>
                  <a:pt x="3776483" y="4301121"/>
                  <a:pt x="3777941" y="4293661"/>
                </a:cubicBezTo>
                <a:cubicBezTo>
                  <a:pt x="3778957" y="4282795"/>
                  <a:pt x="3791043" y="4271894"/>
                  <a:pt x="3799137" y="4272935"/>
                </a:cubicBezTo>
                <a:cubicBezTo>
                  <a:pt x="3805529" y="4274192"/>
                  <a:pt x="3808712" y="4272053"/>
                  <a:pt x="3811676" y="4268209"/>
                </a:cubicBezTo>
                <a:cubicBezTo>
                  <a:pt x="3815912" y="4263510"/>
                  <a:pt x="3821007" y="4260087"/>
                  <a:pt x="3828048" y="4263685"/>
                </a:cubicBezTo>
                <a:cubicBezTo>
                  <a:pt x="3832530" y="4266227"/>
                  <a:pt x="3835493" y="4262384"/>
                  <a:pt x="3837820" y="4258969"/>
                </a:cubicBezTo>
                <a:cubicBezTo>
                  <a:pt x="3840146" y="4255554"/>
                  <a:pt x="3842044" y="4251501"/>
                  <a:pt x="3846085" y="4250636"/>
                </a:cubicBezTo>
                <a:cubicBezTo>
                  <a:pt x="3850971" y="4248277"/>
                  <a:pt x="3852061" y="4254026"/>
                  <a:pt x="3858037" y="4257415"/>
                </a:cubicBezTo>
                <a:cubicBezTo>
                  <a:pt x="3852221" y="4241883"/>
                  <a:pt x="3866889" y="4237578"/>
                  <a:pt x="3871311" y="4226275"/>
                </a:cubicBezTo>
                <a:cubicBezTo>
                  <a:pt x="3871751" y="4229681"/>
                  <a:pt x="3871972" y="4231384"/>
                  <a:pt x="3872192" y="4233089"/>
                </a:cubicBezTo>
                <a:cubicBezTo>
                  <a:pt x="3874800" y="4245221"/>
                  <a:pt x="3879920" y="4247335"/>
                  <a:pt x="3890107" y="4240488"/>
                </a:cubicBezTo>
                <a:cubicBezTo>
                  <a:pt x="3896683" y="4235142"/>
                  <a:pt x="3903051" y="4230862"/>
                  <a:pt x="3910484" y="4226792"/>
                </a:cubicBezTo>
                <a:cubicBezTo>
                  <a:pt x="3922594" y="4221430"/>
                  <a:pt x="3935354" y="4218408"/>
                  <a:pt x="3948554" y="4218793"/>
                </a:cubicBezTo>
                <a:lnTo>
                  <a:pt x="3949707" y="4218433"/>
                </a:lnTo>
                <a:lnTo>
                  <a:pt x="3958349" y="4213080"/>
                </a:lnTo>
                <a:lnTo>
                  <a:pt x="3958718" y="4206407"/>
                </a:lnTo>
                <a:cubicBezTo>
                  <a:pt x="3955056" y="4196833"/>
                  <a:pt x="3957798" y="4191286"/>
                  <a:pt x="3967362" y="4187635"/>
                </a:cubicBezTo>
                <a:cubicBezTo>
                  <a:pt x="3972885" y="4184849"/>
                  <a:pt x="3978836" y="4182701"/>
                  <a:pt x="3984138" y="4178211"/>
                </a:cubicBezTo>
                <a:cubicBezTo>
                  <a:pt x="3987321" y="4176071"/>
                  <a:pt x="3991363" y="4175207"/>
                  <a:pt x="3995416" y="4177110"/>
                </a:cubicBezTo>
                <a:cubicBezTo>
                  <a:pt x="3996910" y="4177958"/>
                  <a:pt x="3997767" y="4179235"/>
                  <a:pt x="3998821" y="4176674"/>
                </a:cubicBezTo>
                <a:cubicBezTo>
                  <a:pt x="4002604" y="4165799"/>
                  <a:pt x="4012376" y="4161083"/>
                  <a:pt x="4021084" y="4156157"/>
                </a:cubicBezTo>
                <a:cubicBezTo>
                  <a:pt x="4029789" y="4151230"/>
                  <a:pt x="4037000" y="4145456"/>
                  <a:pt x="4039082" y="4134800"/>
                </a:cubicBezTo>
                <a:cubicBezTo>
                  <a:pt x="4039915" y="4130538"/>
                  <a:pt x="4042254" y="4129891"/>
                  <a:pt x="4046307" y="4131797"/>
                </a:cubicBezTo>
                <a:cubicBezTo>
                  <a:pt x="4054414" y="4135604"/>
                  <a:pt x="4055050" y="4135176"/>
                  <a:pt x="4057144" y="4127289"/>
                </a:cubicBezTo>
                <a:cubicBezTo>
                  <a:pt x="4060915" y="4113645"/>
                  <a:pt x="4067038" y="4102124"/>
                  <a:pt x="4081279" y="4097181"/>
                </a:cubicBezTo>
                <a:cubicBezTo>
                  <a:pt x="4085527" y="4095250"/>
                  <a:pt x="4090844" y="4093530"/>
                  <a:pt x="4095728" y="4091171"/>
                </a:cubicBezTo>
                <a:cubicBezTo>
                  <a:pt x="4099770" y="4090308"/>
                  <a:pt x="4103797" y="4086673"/>
                  <a:pt x="4106382" y="4093269"/>
                </a:cubicBezTo>
                <a:cubicBezTo>
                  <a:pt x="4107460" y="4096247"/>
                  <a:pt x="4112357" y="4096658"/>
                  <a:pt x="4115125" y="4096649"/>
                </a:cubicBezTo>
                <a:cubicBezTo>
                  <a:pt x="4125767" y="4095978"/>
                  <a:pt x="4135331" y="4092326"/>
                  <a:pt x="4143388" y="4085059"/>
                </a:cubicBezTo>
                <a:cubicBezTo>
                  <a:pt x="4150172" y="4078648"/>
                  <a:pt x="4149742" y="4078011"/>
                  <a:pt x="4143326" y="4071214"/>
                </a:cubicBezTo>
                <a:cubicBezTo>
                  <a:pt x="4139052" y="4067607"/>
                  <a:pt x="4137545" y="4063990"/>
                  <a:pt x="4139223" y="4058233"/>
                </a:cubicBezTo>
                <a:cubicBezTo>
                  <a:pt x="4142235" y="4065467"/>
                  <a:pt x="4147783" y="4068218"/>
                  <a:pt x="4154371" y="4065642"/>
                </a:cubicBezTo>
                <a:cubicBezTo>
                  <a:pt x="4158938" y="4063497"/>
                  <a:pt x="4163402" y="4061886"/>
                  <a:pt x="4167529" y="4062352"/>
                </a:cubicBezTo>
                <a:lnTo>
                  <a:pt x="4178417" y="4071325"/>
                </a:lnTo>
                <a:lnTo>
                  <a:pt x="4178759" y="4071055"/>
                </a:lnTo>
                <a:lnTo>
                  <a:pt x="4181424" y="4057410"/>
                </a:lnTo>
                <a:cubicBezTo>
                  <a:pt x="4184017" y="4054048"/>
                  <a:pt x="4188052" y="4051798"/>
                  <a:pt x="4192834" y="4049973"/>
                </a:cubicBezTo>
                <a:cubicBezTo>
                  <a:pt x="4197511" y="4048680"/>
                  <a:pt x="4199409" y="4044627"/>
                  <a:pt x="4201308" y="4040574"/>
                </a:cubicBezTo>
                <a:cubicBezTo>
                  <a:pt x="4206793" y="4029481"/>
                  <a:pt x="4213173" y="4027970"/>
                  <a:pt x="4221512" y="4036252"/>
                </a:cubicBezTo>
                <a:lnTo>
                  <a:pt x="4223475" y="4037108"/>
                </a:lnTo>
                <a:lnTo>
                  <a:pt x="4227974" y="4034029"/>
                </a:lnTo>
                <a:lnTo>
                  <a:pt x="4228101" y="4033674"/>
                </a:lnTo>
                <a:cubicBezTo>
                  <a:pt x="4229349" y="4027281"/>
                  <a:pt x="4231883" y="4022800"/>
                  <a:pt x="4240185" y="4022775"/>
                </a:cubicBezTo>
                <a:lnTo>
                  <a:pt x="4239245" y="4026315"/>
                </a:lnTo>
                <a:lnTo>
                  <a:pt x="4257323" y="4013942"/>
                </a:lnTo>
                <a:lnTo>
                  <a:pt x="4260537" y="4003541"/>
                </a:lnTo>
                <a:cubicBezTo>
                  <a:pt x="4263917" y="3997566"/>
                  <a:pt x="4268153" y="3992867"/>
                  <a:pt x="4275170" y="3990928"/>
                </a:cubicBezTo>
                <a:cubicBezTo>
                  <a:pt x="4282186" y="3988988"/>
                  <a:pt x="4287918" y="3985137"/>
                  <a:pt x="4293221" y="3980648"/>
                </a:cubicBezTo>
                <a:cubicBezTo>
                  <a:pt x="4298730" y="3975092"/>
                  <a:pt x="4305306" y="3969746"/>
                  <a:pt x="4313829" y="3971424"/>
                </a:cubicBezTo>
                <a:lnTo>
                  <a:pt x="4320774" y="3970007"/>
                </a:lnTo>
                <a:lnTo>
                  <a:pt x="4323605" y="3967985"/>
                </a:lnTo>
                <a:lnTo>
                  <a:pt x="4326342" y="3961161"/>
                </a:lnTo>
                <a:cubicBezTo>
                  <a:pt x="4329282" y="3951780"/>
                  <a:pt x="4333102" y="3949211"/>
                  <a:pt x="4342690" y="3951099"/>
                </a:cubicBezTo>
                <a:lnTo>
                  <a:pt x="4346262" y="3951802"/>
                </a:lnTo>
                <a:lnTo>
                  <a:pt x="4374737" y="3931462"/>
                </a:lnTo>
                <a:lnTo>
                  <a:pt x="4374957" y="3930337"/>
                </a:lnTo>
                <a:cubicBezTo>
                  <a:pt x="4373646" y="3922886"/>
                  <a:pt x="4377858" y="3912649"/>
                  <a:pt x="4384031" y="3912203"/>
                </a:cubicBezTo>
                <a:cubicBezTo>
                  <a:pt x="4397646" y="3910456"/>
                  <a:pt x="4401014" y="3901714"/>
                  <a:pt x="4405655" y="3892114"/>
                </a:cubicBezTo>
                <a:cubicBezTo>
                  <a:pt x="4407136" y="3890192"/>
                  <a:pt x="4409683" y="3888480"/>
                  <a:pt x="4411164" y="3886559"/>
                </a:cubicBezTo>
                <a:cubicBezTo>
                  <a:pt x="4421769" y="3877580"/>
                  <a:pt x="4436231" y="3874340"/>
                  <a:pt x="4448109" y="3864504"/>
                </a:cubicBezTo>
                <a:lnTo>
                  <a:pt x="4448342" y="3879018"/>
                </a:lnTo>
                <a:lnTo>
                  <a:pt x="4501439" y="3841435"/>
                </a:lnTo>
                <a:lnTo>
                  <a:pt x="4525049" y="3823604"/>
                </a:lnTo>
                <a:lnTo>
                  <a:pt x="4522854" y="3821671"/>
                </a:lnTo>
                <a:lnTo>
                  <a:pt x="4527133" y="3822029"/>
                </a:lnTo>
                <a:lnTo>
                  <a:pt x="4553467" y="3802140"/>
                </a:lnTo>
                <a:lnTo>
                  <a:pt x="4555373" y="3797847"/>
                </a:lnTo>
                <a:lnTo>
                  <a:pt x="4564623" y="3795507"/>
                </a:lnTo>
                <a:lnTo>
                  <a:pt x="4590557" y="3782202"/>
                </a:lnTo>
                <a:lnTo>
                  <a:pt x="4595003" y="3769473"/>
                </a:lnTo>
                <a:cubicBezTo>
                  <a:pt x="4593704" y="3764792"/>
                  <a:pt x="4595406" y="3764573"/>
                  <a:pt x="4599018" y="3763071"/>
                </a:cubicBezTo>
                <a:cubicBezTo>
                  <a:pt x="4603800" y="3761246"/>
                  <a:pt x="4606402" y="3759960"/>
                  <a:pt x="4607803" y="3757746"/>
                </a:cubicBezTo>
                <a:close/>
                <a:moveTo>
                  <a:pt x="1817602" y="3431452"/>
                </a:moveTo>
                <a:lnTo>
                  <a:pt x="1826676" y="3442424"/>
                </a:lnTo>
                <a:cubicBezTo>
                  <a:pt x="1829435" y="3447012"/>
                  <a:pt x="1832195" y="3451602"/>
                  <a:pt x="1840447" y="3449764"/>
                </a:cubicBezTo>
                <a:cubicBezTo>
                  <a:pt x="1849391" y="3449072"/>
                  <a:pt x="1848233" y="3441958"/>
                  <a:pt x="1849601" y="3436450"/>
                </a:cubicBezTo>
                <a:lnTo>
                  <a:pt x="1850090" y="3431636"/>
                </a:lnTo>
                <a:lnTo>
                  <a:pt x="1837761" y="3435152"/>
                </a:lnTo>
                <a:close/>
                <a:moveTo>
                  <a:pt x="1245291" y="3011942"/>
                </a:moveTo>
                <a:cubicBezTo>
                  <a:pt x="1240238" y="3014155"/>
                  <a:pt x="1237115" y="3020825"/>
                  <a:pt x="1233887" y="3032730"/>
                </a:cubicBezTo>
                <a:cubicBezTo>
                  <a:pt x="1231986" y="3038078"/>
                  <a:pt x="1231868" y="3044062"/>
                  <a:pt x="1229334" y="3051192"/>
                </a:cubicBezTo>
                <a:cubicBezTo>
                  <a:pt x="1222325" y="3042664"/>
                  <a:pt x="1216466" y="3036554"/>
                  <a:pt x="1209459" y="3028025"/>
                </a:cubicBezTo>
                <a:cubicBezTo>
                  <a:pt x="1208192" y="3031590"/>
                  <a:pt x="1208765" y="3032800"/>
                  <a:pt x="1208132" y="3034582"/>
                </a:cubicBezTo>
                <a:cubicBezTo>
                  <a:pt x="1207998" y="3041315"/>
                  <a:pt x="1207143" y="3046722"/>
                  <a:pt x="1205585" y="3050842"/>
                </a:cubicBezTo>
                <a:lnTo>
                  <a:pt x="1199200" y="3058897"/>
                </a:lnTo>
                <a:lnTo>
                  <a:pt x="1263571" y="3123268"/>
                </a:lnTo>
                <a:lnTo>
                  <a:pt x="1280289" y="3105544"/>
                </a:lnTo>
                <a:cubicBezTo>
                  <a:pt x="1307095" y="3080964"/>
                  <a:pt x="1348312" y="3083627"/>
                  <a:pt x="1369336" y="3109212"/>
                </a:cubicBezTo>
                <a:cubicBezTo>
                  <a:pt x="1376917" y="3118950"/>
                  <a:pt x="1376680" y="3130918"/>
                  <a:pt x="1381846" y="3141802"/>
                </a:cubicBezTo>
                <a:cubicBezTo>
                  <a:pt x="1388102" y="3158098"/>
                  <a:pt x="1397584" y="3162488"/>
                  <a:pt x="1414372" y="3160447"/>
                </a:cubicBezTo>
                <a:cubicBezTo>
                  <a:pt x="1422767" y="3159425"/>
                  <a:pt x="1430585" y="3157196"/>
                  <a:pt x="1438980" y="3156175"/>
                </a:cubicBezTo>
                <a:cubicBezTo>
                  <a:pt x="1455768" y="3154133"/>
                  <a:pt x="1463073" y="3147701"/>
                  <a:pt x="1462222" y="3130323"/>
                </a:cubicBezTo>
                <a:cubicBezTo>
                  <a:pt x="1463033" y="3119564"/>
                  <a:pt x="1467231" y="3119054"/>
                  <a:pt x="1476140" y="3122235"/>
                </a:cubicBezTo>
                <a:cubicBezTo>
                  <a:pt x="1495164" y="3128022"/>
                  <a:pt x="1503677" y="3121018"/>
                  <a:pt x="1502885" y="3100647"/>
                </a:cubicBezTo>
                <a:cubicBezTo>
                  <a:pt x="1501797" y="3095236"/>
                  <a:pt x="1499500" y="3090399"/>
                  <a:pt x="1493522" y="3090273"/>
                </a:cubicBezTo>
                <a:cubicBezTo>
                  <a:pt x="1486335" y="3090721"/>
                  <a:pt x="1487424" y="3096132"/>
                  <a:pt x="1488513" y="3101542"/>
                </a:cubicBezTo>
                <a:cubicBezTo>
                  <a:pt x="1490235" y="3105170"/>
                  <a:pt x="1489542" y="3109945"/>
                  <a:pt x="1484137" y="3111029"/>
                </a:cubicBezTo>
                <a:cubicBezTo>
                  <a:pt x="1479306" y="3113322"/>
                  <a:pt x="1473962" y="3111413"/>
                  <a:pt x="1472873" y="3106002"/>
                </a:cubicBezTo>
                <a:lnTo>
                  <a:pt x="1459594" y="3075767"/>
                </a:lnTo>
                <a:lnTo>
                  <a:pt x="1456995" y="3075979"/>
                </a:lnTo>
                <a:cubicBezTo>
                  <a:pt x="1446959" y="3077303"/>
                  <a:pt x="1437757" y="3081215"/>
                  <a:pt x="1427167" y="3080812"/>
                </a:cubicBezTo>
                <a:cubicBezTo>
                  <a:pt x="1420300" y="3080164"/>
                  <a:pt x="1416021" y="3078684"/>
                  <a:pt x="1415245" y="3070362"/>
                </a:cubicBezTo>
                <a:cubicBezTo>
                  <a:pt x="1413053" y="3060590"/>
                  <a:pt x="1404493" y="3057630"/>
                  <a:pt x="1397262" y="3064717"/>
                </a:cubicBezTo>
                <a:cubicBezTo>
                  <a:pt x="1391479" y="3070388"/>
                  <a:pt x="1386031" y="3071188"/>
                  <a:pt x="1378887" y="3069676"/>
                </a:cubicBezTo>
                <a:cubicBezTo>
                  <a:pt x="1374329" y="3067332"/>
                  <a:pt x="1370881" y="3068441"/>
                  <a:pt x="1367683" y="3073280"/>
                </a:cubicBezTo>
                <a:cubicBezTo>
                  <a:pt x="1364763" y="3078981"/>
                  <a:pt x="1359869" y="3081508"/>
                  <a:pt x="1353865" y="3080582"/>
                </a:cubicBezTo>
                <a:cubicBezTo>
                  <a:pt x="1350141" y="3080828"/>
                  <a:pt x="1344999" y="3079624"/>
                  <a:pt x="1341551" y="3080733"/>
                </a:cubicBezTo>
                <a:cubicBezTo>
                  <a:pt x="1336380" y="3082397"/>
                  <a:pt x="1333823" y="3080362"/>
                  <a:pt x="1331574" y="3076324"/>
                </a:cubicBezTo>
                <a:cubicBezTo>
                  <a:pt x="1326212" y="3068525"/>
                  <a:pt x="1324211" y="3068216"/>
                  <a:pt x="1317258" y="3076167"/>
                </a:cubicBezTo>
                <a:cubicBezTo>
                  <a:pt x="1313197" y="3081283"/>
                  <a:pt x="1309416" y="3087261"/>
                  <a:pt x="1303937" y="3090928"/>
                </a:cubicBezTo>
                <a:cubicBezTo>
                  <a:pt x="1303660" y="3090065"/>
                  <a:pt x="1302797" y="3090343"/>
                  <a:pt x="1302519" y="3089479"/>
                </a:cubicBezTo>
                <a:cubicBezTo>
                  <a:pt x="1306668" y="3075764"/>
                  <a:pt x="1306668" y="3075764"/>
                  <a:pt x="1295885" y="3065899"/>
                </a:cubicBezTo>
                <a:cubicBezTo>
                  <a:pt x="1294469" y="3064450"/>
                  <a:pt x="1293052" y="3063001"/>
                  <a:pt x="1291912" y="3062415"/>
                </a:cubicBezTo>
                <a:cubicBezTo>
                  <a:pt x="1280298" y="3049961"/>
                  <a:pt x="1269123" y="3050698"/>
                  <a:pt x="1256693" y="3062316"/>
                </a:cubicBezTo>
                <a:cubicBezTo>
                  <a:pt x="1250325" y="3069126"/>
                  <a:pt x="1244321" y="3068200"/>
                  <a:pt x="1240684" y="3059847"/>
                </a:cubicBezTo>
                <a:cubicBezTo>
                  <a:pt x="1238433" y="3055808"/>
                  <a:pt x="1237045" y="3051493"/>
                  <a:pt x="1236519" y="3046900"/>
                </a:cubicBezTo>
                <a:cubicBezTo>
                  <a:pt x="1235217" y="3033985"/>
                  <a:pt x="1245312" y="3026930"/>
                  <a:pt x="1256427" y="3031925"/>
                </a:cubicBezTo>
                <a:cubicBezTo>
                  <a:pt x="1265265" y="3035748"/>
                  <a:pt x="1272992" y="3036120"/>
                  <a:pt x="1281305" y="3035351"/>
                </a:cubicBezTo>
                <a:cubicBezTo>
                  <a:pt x="1289338" y="3033719"/>
                  <a:pt x="1297067" y="3034091"/>
                  <a:pt x="1304180" y="3038469"/>
                </a:cubicBezTo>
                <a:cubicBezTo>
                  <a:pt x="1315268" y="3046331"/>
                  <a:pt x="1319855" y="3045808"/>
                  <a:pt x="1326559" y="3034127"/>
                </a:cubicBezTo>
                <a:cubicBezTo>
                  <a:pt x="1331788" y="3026731"/>
                  <a:pt x="1337265" y="3023065"/>
                  <a:pt x="1346439" y="3022019"/>
                </a:cubicBezTo>
                <a:lnTo>
                  <a:pt x="1349867" y="3021915"/>
                </a:lnTo>
                <a:lnTo>
                  <a:pt x="1341397" y="3021522"/>
                </a:lnTo>
                <a:cubicBezTo>
                  <a:pt x="1337574" y="3022040"/>
                  <a:pt x="1333951" y="3023760"/>
                  <a:pt x="1330874" y="3028185"/>
                </a:cubicBezTo>
                <a:cubicBezTo>
                  <a:pt x="1316202" y="3044039"/>
                  <a:pt x="1312006" y="3044550"/>
                  <a:pt x="1294307" y="3032204"/>
                </a:cubicBezTo>
                <a:cubicBezTo>
                  <a:pt x="1286032" y="3027241"/>
                  <a:pt x="1277757" y="3022278"/>
                  <a:pt x="1268275" y="3017888"/>
                </a:cubicBezTo>
                <a:cubicBezTo>
                  <a:pt x="1257327" y="3011971"/>
                  <a:pt x="1250344" y="3009729"/>
                  <a:pt x="1245291" y="3011942"/>
                </a:cubicBezTo>
                <a:close/>
                <a:moveTo>
                  <a:pt x="1536306" y="2984014"/>
                </a:moveTo>
                <a:cubicBezTo>
                  <a:pt x="1526070" y="2987392"/>
                  <a:pt x="1515320" y="2986567"/>
                  <a:pt x="1505778" y="2985169"/>
                </a:cubicBezTo>
                <a:cubicBezTo>
                  <a:pt x="1493821" y="2984917"/>
                  <a:pt x="1485941" y="2990139"/>
                  <a:pt x="1485130" y="3000899"/>
                </a:cubicBezTo>
                <a:cubicBezTo>
                  <a:pt x="1483110" y="3012230"/>
                  <a:pt x="1478339" y="3011531"/>
                  <a:pt x="1471212" y="3008986"/>
                </a:cubicBezTo>
                <a:cubicBezTo>
                  <a:pt x="1456959" y="3003897"/>
                  <a:pt x="1444547" y="2996452"/>
                  <a:pt x="1429659" y="2993146"/>
                </a:cubicBezTo>
                <a:cubicBezTo>
                  <a:pt x="1421325" y="2991175"/>
                  <a:pt x="1415920" y="2992259"/>
                  <a:pt x="1410397" y="2999326"/>
                </a:cubicBezTo>
                <a:cubicBezTo>
                  <a:pt x="1406081" y="3005820"/>
                  <a:pt x="1403547" y="3012951"/>
                  <a:pt x="1395153" y="3013972"/>
                </a:cubicBezTo>
                <a:cubicBezTo>
                  <a:pt x="1387333" y="3016202"/>
                  <a:pt x="1382681" y="3009519"/>
                  <a:pt x="1376762" y="3006401"/>
                </a:cubicBezTo>
                <a:lnTo>
                  <a:pt x="1371479" y="3021267"/>
                </a:lnTo>
                <a:lnTo>
                  <a:pt x="1395419" y="3020549"/>
                </a:lnTo>
                <a:cubicBezTo>
                  <a:pt x="1409457" y="3019842"/>
                  <a:pt x="1422383" y="3015685"/>
                  <a:pt x="1431089" y="3004313"/>
                </a:cubicBezTo>
                <a:cubicBezTo>
                  <a:pt x="1435455" y="2997194"/>
                  <a:pt x="1439459" y="2997811"/>
                  <a:pt x="1446295" y="3001326"/>
                </a:cubicBezTo>
                <a:cubicBezTo>
                  <a:pt x="1478199" y="3017730"/>
                  <a:pt x="1509665" y="3020942"/>
                  <a:pt x="1538557" y="2995458"/>
                </a:cubicBezTo>
                <a:lnTo>
                  <a:pt x="1546925" y="2993333"/>
                </a:lnTo>
                <a:lnTo>
                  <a:pt x="1544640" y="2985987"/>
                </a:lnTo>
                <a:cubicBezTo>
                  <a:pt x="1543189" y="2983711"/>
                  <a:pt x="1540819" y="2982613"/>
                  <a:pt x="1536306" y="2984014"/>
                </a:cubicBezTo>
                <a:close/>
                <a:moveTo>
                  <a:pt x="1141538" y="2852036"/>
                </a:moveTo>
                <a:lnTo>
                  <a:pt x="1141308" y="2852170"/>
                </a:lnTo>
                <a:cubicBezTo>
                  <a:pt x="1137102" y="2853880"/>
                  <a:pt x="1132802" y="2854549"/>
                  <a:pt x="1128521" y="2853069"/>
                </a:cubicBezTo>
                <a:lnTo>
                  <a:pt x="1117318" y="2853296"/>
                </a:lnTo>
                <a:lnTo>
                  <a:pt x="1118397" y="2854897"/>
                </a:lnTo>
                <a:cubicBezTo>
                  <a:pt x="1120693" y="2859734"/>
                  <a:pt x="1122989" y="2864572"/>
                  <a:pt x="1131384" y="2863551"/>
                </a:cubicBezTo>
                <a:cubicBezTo>
                  <a:pt x="1135867" y="2863645"/>
                  <a:pt x="1137995" y="2861894"/>
                  <a:pt x="1139240" y="2859450"/>
                </a:cubicBezTo>
                <a:close/>
                <a:moveTo>
                  <a:pt x="1181888" y="2616148"/>
                </a:moveTo>
                <a:lnTo>
                  <a:pt x="1163814" y="2619255"/>
                </a:lnTo>
                <a:lnTo>
                  <a:pt x="1160914" y="2622650"/>
                </a:lnTo>
                <a:cubicBezTo>
                  <a:pt x="1160578" y="2627519"/>
                  <a:pt x="1162244" y="2632698"/>
                  <a:pt x="1158739" y="2639539"/>
                </a:cubicBezTo>
                <a:cubicBezTo>
                  <a:pt x="1157993" y="2628351"/>
                  <a:pt x="1151989" y="2627425"/>
                  <a:pt x="1144540" y="2627916"/>
                </a:cubicBezTo>
                <a:cubicBezTo>
                  <a:pt x="1141384" y="2628455"/>
                  <a:pt x="1137736" y="2628201"/>
                  <a:pt x="1134776" y="2627129"/>
                </a:cubicBezTo>
                <a:lnTo>
                  <a:pt x="1132339" y="2624668"/>
                </a:lnTo>
                <a:lnTo>
                  <a:pt x="1109282" y="2628634"/>
                </a:lnTo>
                <a:lnTo>
                  <a:pt x="939227" y="2798688"/>
                </a:lnTo>
                <a:lnTo>
                  <a:pt x="947278" y="2795179"/>
                </a:lnTo>
                <a:cubicBezTo>
                  <a:pt x="949864" y="2794348"/>
                  <a:pt x="951865" y="2794656"/>
                  <a:pt x="953866" y="2794964"/>
                </a:cubicBezTo>
                <a:cubicBezTo>
                  <a:pt x="959593" y="2795027"/>
                  <a:pt x="961900" y="2793333"/>
                  <a:pt x="960819" y="2787014"/>
                </a:cubicBezTo>
                <a:cubicBezTo>
                  <a:pt x="960570" y="2783284"/>
                  <a:pt x="961490" y="2777274"/>
                  <a:pt x="966632" y="2778478"/>
                </a:cubicBezTo>
                <a:cubicBezTo>
                  <a:pt x="973499" y="2779126"/>
                  <a:pt x="979530" y="2777185"/>
                  <a:pt x="985840" y="2776108"/>
                </a:cubicBezTo>
                <a:cubicBezTo>
                  <a:pt x="991289" y="2775308"/>
                  <a:pt x="997877" y="2775094"/>
                  <a:pt x="1003355" y="2771427"/>
                </a:cubicBezTo>
                <a:cubicBezTo>
                  <a:pt x="1007971" y="2768037"/>
                  <a:pt x="1013449" y="2764371"/>
                  <a:pt x="1006364" y="2757126"/>
                </a:cubicBezTo>
                <a:cubicBezTo>
                  <a:pt x="1003806" y="2755091"/>
                  <a:pt x="1004975" y="2752810"/>
                  <a:pt x="1008144" y="2750839"/>
                </a:cubicBezTo>
                <a:cubicBezTo>
                  <a:pt x="1021072" y="2746680"/>
                  <a:pt x="1026492" y="2748746"/>
                  <a:pt x="1031518" y="2761415"/>
                </a:cubicBezTo>
                <a:cubicBezTo>
                  <a:pt x="1032906" y="2765731"/>
                  <a:pt x="1034879" y="2768906"/>
                  <a:pt x="1038880" y="2769523"/>
                </a:cubicBezTo>
                <a:cubicBezTo>
                  <a:pt x="1045746" y="2770171"/>
                  <a:pt x="1052335" y="2769957"/>
                  <a:pt x="1058674" y="2766013"/>
                </a:cubicBezTo>
                <a:cubicBezTo>
                  <a:pt x="1060397" y="2765459"/>
                  <a:pt x="1060148" y="2761729"/>
                  <a:pt x="1058732" y="2760281"/>
                </a:cubicBezTo>
                <a:cubicBezTo>
                  <a:pt x="1057899" y="2757691"/>
                  <a:pt x="1056788" y="2754239"/>
                  <a:pt x="1057957" y="2751958"/>
                </a:cubicBezTo>
                <a:cubicBezTo>
                  <a:pt x="1059709" y="2748537"/>
                  <a:pt x="1061214" y="2741387"/>
                  <a:pt x="1065464" y="2745734"/>
                </a:cubicBezTo>
                <a:cubicBezTo>
                  <a:pt x="1075413" y="2753010"/>
                  <a:pt x="1084030" y="2750237"/>
                  <a:pt x="1093512" y="2747188"/>
                </a:cubicBezTo>
                <a:cubicBezTo>
                  <a:pt x="1098961" y="2746387"/>
                  <a:pt x="1104408" y="2745587"/>
                  <a:pt x="1110105" y="2748517"/>
                </a:cubicBezTo>
                <a:cubicBezTo>
                  <a:pt x="1131479" y="2758785"/>
                  <a:pt x="1144127" y="2753764"/>
                  <a:pt x="1150085" y="2730895"/>
                </a:cubicBezTo>
                <a:cubicBezTo>
                  <a:pt x="1151867" y="2724607"/>
                  <a:pt x="1155620" y="2721495"/>
                  <a:pt x="1161596" y="2725287"/>
                </a:cubicBezTo>
                <a:cubicBezTo>
                  <a:pt x="1175269" y="2732317"/>
                  <a:pt x="1189307" y="2731611"/>
                  <a:pt x="1203373" y="2728039"/>
                </a:cubicBezTo>
                <a:cubicBezTo>
                  <a:pt x="1210546" y="2726684"/>
                  <a:pt x="1217164" y="2723603"/>
                  <a:pt x="1225196" y="2721972"/>
                </a:cubicBezTo>
                <a:cubicBezTo>
                  <a:pt x="1238680" y="2719539"/>
                  <a:pt x="1249883" y="2715935"/>
                  <a:pt x="1250057" y="2698737"/>
                </a:cubicBezTo>
                <a:cubicBezTo>
                  <a:pt x="1252002" y="2704778"/>
                  <a:pt x="1252526" y="2709371"/>
                  <a:pt x="1256777" y="2713718"/>
                </a:cubicBezTo>
                <a:cubicBezTo>
                  <a:pt x="1261584" y="2719791"/>
                  <a:pt x="1268450" y="2720439"/>
                  <a:pt x="1274483" y="2718498"/>
                </a:cubicBezTo>
                <a:cubicBezTo>
                  <a:pt x="1281099" y="2715417"/>
                  <a:pt x="1274847" y="2710762"/>
                  <a:pt x="1274598" y="2707033"/>
                </a:cubicBezTo>
                <a:cubicBezTo>
                  <a:pt x="1273795" y="2701577"/>
                  <a:pt x="1276131" y="2697016"/>
                  <a:pt x="1282135" y="2697942"/>
                </a:cubicBezTo>
                <a:cubicBezTo>
                  <a:pt x="1290140" y="2699176"/>
                  <a:pt x="1296173" y="2697235"/>
                  <a:pt x="1303652" y="2693877"/>
                </a:cubicBezTo>
                <a:cubicBezTo>
                  <a:pt x="1312299" y="2688239"/>
                  <a:pt x="1321779" y="2685190"/>
                  <a:pt x="1332619" y="2689322"/>
                </a:cubicBezTo>
                <a:cubicBezTo>
                  <a:pt x="1339178" y="2691974"/>
                  <a:pt x="1344071" y="2689447"/>
                  <a:pt x="1346991" y="2683746"/>
                </a:cubicBezTo>
                <a:cubicBezTo>
                  <a:pt x="1348745" y="2680325"/>
                  <a:pt x="1350497" y="2676904"/>
                  <a:pt x="1351665" y="2674623"/>
                </a:cubicBezTo>
                <a:cubicBezTo>
                  <a:pt x="1354864" y="2669785"/>
                  <a:pt x="1355506" y="2662912"/>
                  <a:pt x="1361232" y="2662975"/>
                </a:cubicBezTo>
                <a:cubicBezTo>
                  <a:pt x="1366958" y="2663037"/>
                  <a:pt x="1368040" y="2669357"/>
                  <a:pt x="1369428" y="2673672"/>
                </a:cubicBezTo>
                <a:cubicBezTo>
                  <a:pt x="1370816" y="2677987"/>
                  <a:pt x="1373708" y="2675152"/>
                  <a:pt x="1376572" y="2675183"/>
                </a:cubicBezTo>
                <a:cubicBezTo>
                  <a:pt x="1379157" y="2674352"/>
                  <a:pt x="1381742" y="2673520"/>
                  <a:pt x="1379770" y="2670345"/>
                </a:cubicBezTo>
                <a:cubicBezTo>
                  <a:pt x="1374993" y="2661406"/>
                  <a:pt x="1379330" y="2657153"/>
                  <a:pt x="1386810" y="2653795"/>
                </a:cubicBezTo>
                <a:cubicBezTo>
                  <a:pt x="1394288" y="2650436"/>
                  <a:pt x="1394039" y="2646708"/>
                  <a:pt x="1386926" y="2642330"/>
                </a:cubicBezTo>
                <a:cubicBezTo>
                  <a:pt x="1385508" y="2640881"/>
                  <a:pt x="1382645" y="2640849"/>
                  <a:pt x="1379782" y="2640818"/>
                </a:cubicBezTo>
                <a:cubicBezTo>
                  <a:pt x="1354043" y="2637668"/>
                  <a:pt x="1328246" y="2640252"/>
                  <a:pt x="1302421" y="2645702"/>
                </a:cubicBezTo>
                <a:cubicBezTo>
                  <a:pt x="1281765" y="2649489"/>
                  <a:pt x="1262278" y="2650996"/>
                  <a:pt x="1241741" y="2643317"/>
                </a:cubicBezTo>
                <a:cubicBezTo>
                  <a:pt x="1229761" y="2638599"/>
                  <a:pt x="1219534" y="2630459"/>
                  <a:pt x="1209895" y="2621180"/>
                </a:cubicBezTo>
                <a:cubicBezTo>
                  <a:pt x="1207192" y="2633477"/>
                  <a:pt x="1203160" y="2635727"/>
                  <a:pt x="1191765" y="2629868"/>
                </a:cubicBezTo>
                <a:cubicBezTo>
                  <a:pt x="1188348" y="2628111"/>
                  <a:pt x="1185237" y="2624350"/>
                  <a:pt x="1184709" y="2619757"/>
                </a:cubicBezTo>
                <a:close/>
                <a:moveTo>
                  <a:pt x="2149891" y="2258811"/>
                </a:moveTo>
                <a:cubicBezTo>
                  <a:pt x="2131237" y="2262906"/>
                  <a:pt x="2112919" y="2262133"/>
                  <a:pt x="2094601" y="2261358"/>
                </a:cubicBezTo>
                <a:cubicBezTo>
                  <a:pt x="2082008" y="2260646"/>
                  <a:pt x="2070805" y="2264250"/>
                  <a:pt x="2061822" y="2274759"/>
                </a:cubicBezTo>
                <a:cubicBezTo>
                  <a:pt x="2059208" y="2278457"/>
                  <a:pt x="2055483" y="2278703"/>
                  <a:pt x="2050925" y="2276360"/>
                </a:cubicBezTo>
                <a:cubicBezTo>
                  <a:pt x="2042672" y="2271395"/>
                  <a:pt x="2033528" y="2269575"/>
                  <a:pt x="2024382" y="2267755"/>
                </a:cubicBezTo>
                <a:cubicBezTo>
                  <a:pt x="2019518" y="2267414"/>
                  <a:pt x="2015209" y="2268801"/>
                  <a:pt x="2011733" y="2272776"/>
                </a:cubicBezTo>
                <a:cubicBezTo>
                  <a:pt x="2004780" y="2280727"/>
                  <a:pt x="1995855" y="2285502"/>
                  <a:pt x="1985542" y="2285963"/>
                </a:cubicBezTo>
                <a:cubicBezTo>
                  <a:pt x="1976091" y="2286146"/>
                  <a:pt x="1966640" y="2286329"/>
                  <a:pt x="1958051" y="2286234"/>
                </a:cubicBezTo>
                <a:cubicBezTo>
                  <a:pt x="1951185" y="2285586"/>
                  <a:pt x="1948016" y="2287558"/>
                  <a:pt x="1949375" y="2294739"/>
                </a:cubicBezTo>
                <a:cubicBezTo>
                  <a:pt x="1949901" y="2299332"/>
                  <a:pt x="1949010" y="2302476"/>
                  <a:pt x="1944701" y="2303862"/>
                </a:cubicBezTo>
                <a:cubicBezTo>
                  <a:pt x="1935498" y="2307774"/>
                  <a:pt x="1931526" y="2304291"/>
                  <a:pt x="1931334" y="2294828"/>
                </a:cubicBezTo>
                <a:cubicBezTo>
                  <a:pt x="1930894" y="2281636"/>
                  <a:pt x="1927476" y="2279878"/>
                  <a:pt x="1915411" y="2283760"/>
                </a:cubicBezTo>
                <a:cubicBezTo>
                  <a:pt x="1907654" y="2286255"/>
                  <a:pt x="1900176" y="2289613"/>
                  <a:pt x="1893558" y="2292694"/>
                </a:cubicBezTo>
                <a:cubicBezTo>
                  <a:pt x="1882355" y="2296298"/>
                  <a:pt x="1872568" y="2301350"/>
                  <a:pt x="1860838" y="2300362"/>
                </a:cubicBezTo>
                <a:cubicBezTo>
                  <a:pt x="1854250" y="2300577"/>
                  <a:pt x="1849108" y="2299374"/>
                  <a:pt x="1848055" y="2290188"/>
                </a:cubicBezTo>
                <a:cubicBezTo>
                  <a:pt x="1847836" y="2283592"/>
                  <a:pt x="1842723" y="2279523"/>
                  <a:pt x="1835828" y="2281740"/>
                </a:cubicBezTo>
                <a:cubicBezTo>
                  <a:pt x="1814005" y="2287808"/>
                  <a:pt x="1792546" y="2286139"/>
                  <a:pt x="1770810" y="2283607"/>
                </a:cubicBezTo>
                <a:cubicBezTo>
                  <a:pt x="1754215" y="2282279"/>
                  <a:pt x="1745320" y="2284188"/>
                  <a:pt x="1740560" y="2301909"/>
                </a:cubicBezTo>
                <a:cubicBezTo>
                  <a:pt x="1739697" y="2302186"/>
                  <a:pt x="1738835" y="2302464"/>
                  <a:pt x="1738835" y="2302464"/>
                </a:cubicBezTo>
                <a:cubicBezTo>
                  <a:pt x="1734555" y="2300983"/>
                  <a:pt x="1736365" y="2291830"/>
                  <a:pt x="1731195" y="2293493"/>
                </a:cubicBezTo>
                <a:cubicBezTo>
                  <a:pt x="1726885" y="2294880"/>
                  <a:pt x="1725104" y="2301167"/>
                  <a:pt x="1723907" y="2306314"/>
                </a:cubicBezTo>
                <a:cubicBezTo>
                  <a:pt x="1723323" y="2307454"/>
                  <a:pt x="1723016" y="2309457"/>
                  <a:pt x="1722432" y="2310597"/>
                </a:cubicBezTo>
                <a:cubicBezTo>
                  <a:pt x="1720928" y="2317748"/>
                  <a:pt x="1720286" y="2324621"/>
                  <a:pt x="1720505" y="2331217"/>
                </a:cubicBezTo>
                <a:cubicBezTo>
                  <a:pt x="1720170" y="2336087"/>
                  <a:pt x="1717001" y="2338059"/>
                  <a:pt x="1712135" y="2337719"/>
                </a:cubicBezTo>
                <a:cubicBezTo>
                  <a:pt x="1708996" y="2336825"/>
                  <a:pt x="1704715" y="2335344"/>
                  <a:pt x="1705328" y="2331338"/>
                </a:cubicBezTo>
                <a:cubicBezTo>
                  <a:pt x="1709475" y="2317622"/>
                  <a:pt x="1701835" y="2308651"/>
                  <a:pt x="1695057" y="2299404"/>
                </a:cubicBezTo>
                <a:cubicBezTo>
                  <a:pt x="1691389" y="2293917"/>
                  <a:pt x="1688832" y="2291881"/>
                  <a:pt x="1685328" y="2298723"/>
                </a:cubicBezTo>
                <a:cubicBezTo>
                  <a:pt x="1678930" y="2308400"/>
                  <a:pt x="1668866" y="2312590"/>
                  <a:pt x="1659941" y="2317365"/>
                </a:cubicBezTo>
                <a:cubicBezTo>
                  <a:pt x="1656772" y="2319337"/>
                  <a:pt x="1654186" y="2320170"/>
                  <a:pt x="1652492" y="2317858"/>
                </a:cubicBezTo>
                <a:cubicBezTo>
                  <a:pt x="1643989" y="2309163"/>
                  <a:pt x="1633954" y="2310487"/>
                  <a:pt x="1623918" y="2311811"/>
                </a:cubicBezTo>
                <a:cubicBezTo>
                  <a:pt x="1614467" y="2311993"/>
                  <a:pt x="1605293" y="2313039"/>
                  <a:pt x="1598486" y="2306658"/>
                </a:cubicBezTo>
                <a:cubicBezTo>
                  <a:pt x="1595374" y="2302897"/>
                  <a:pt x="1593650" y="2303451"/>
                  <a:pt x="1589619" y="2305700"/>
                </a:cubicBezTo>
                <a:cubicBezTo>
                  <a:pt x="1575494" y="2315006"/>
                  <a:pt x="1560842" y="2319719"/>
                  <a:pt x="1544862" y="2314383"/>
                </a:cubicBezTo>
                <a:cubicBezTo>
                  <a:pt x="1538581" y="2312595"/>
                  <a:pt x="1535132" y="2313704"/>
                  <a:pt x="1530795" y="2317956"/>
                </a:cubicBezTo>
                <a:cubicBezTo>
                  <a:pt x="1521257" y="2326738"/>
                  <a:pt x="1510054" y="2330343"/>
                  <a:pt x="1496351" y="2326178"/>
                </a:cubicBezTo>
                <a:cubicBezTo>
                  <a:pt x="1492932" y="2324421"/>
                  <a:pt x="1490069" y="2324390"/>
                  <a:pt x="1487177" y="2327225"/>
                </a:cubicBezTo>
                <a:cubicBezTo>
                  <a:pt x="1474192" y="2337116"/>
                  <a:pt x="1446422" y="2336524"/>
                  <a:pt x="1434502" y="2326074"/>
                </a:cubicBezTo>
                <a:cubicBezTo>
                  <a:pt x="1429829" y="2335195"/>
                  <a:pt x="1421488" y="2338831"/>
                  <a:pt x="1412898" y="2338737"/>
                </a:cubicBezTo>
                <a:lnTo>
                  <a:pt x="1396893" y="2341023"/>
                </a:lnTo>
                <a:lnTo>
                  <a:pt x="1271066" y="2466850"/>
                </a:lnTo>
                <a:lnTo>
                  <a:pt x="1279630" y="2471329"/>
                </a:lnTo>
                <a:cubicBezTo>
                  <a:pt x="1286594" y="2478525"/>
                  <a:pt x="1286594" y="2478525"/>
                  <a:pt x="1291809" y="2469608"/>
                </a:cubicBezTo>
                <a:cubicBezTo>
                  <a:pt x="1292560" y="2469453"/>
                  <a:pt x="1292405" y="2468700"/>
                  <a:pt x="1293157" y="2468545"/>
                </a:cubicBezTo>
                <a:cubicBezTo>
                  <a:pt x="1295388" y="2464164"/>
                  <a:pt x="1298549" y="2464298"/>
                  <a:pt x="1301733" y="2468349"/>
                </a:cubicBezTo>
                <a:cubicBezTo>
                  <a:pt x="1302949" y="2470452"/>
                  <a:pt x="1304165" y="2472556"/>
                  <a:pt x="1305381" y="2474658"/>
                </a:cubicBezTo>
                <a:cubicBezTo>
                  <a:pt x="1309935" y="2481566"/>
                  <a:pt x="1315970" y="2484246"/>
                  <a:pt x="1323020" y="2480442"/>
                </a:cubicBezTo>
                <a:cubicBezTo>
                  <a:pt x="1335022" y="2474050"/>
                  <a:pt x="1347641" y="2470669"/>
                  <a:pt x="1358270" y="2461422"/>
                </a:cubicBezTo>
                <a:cubicBezTo>
                  <a:pt x="1361564" y="2458391"/>
                  <a:pt x="1365919" y="2456711"/>
                  <a:pt x="1367908" y="2462577"/>
                </a:cubicBezTo>
                <a:cubicBezTo>
                  <a:pt x="1370340" y="2466783"/>
                  <a:pt x="1373346" y="2466165"/>
                  <a:pt x="1376041" y="2464041"/>
                </a:cubicBezTo>
                <a:cubicBezTo>
                  <a:pt x="1381589" y="2460546"/>
                  <a:pt x="1388353" y="2459154"/>
                  <a:pt x="1394365" y="2457917"/>
                </a:cubicBezTo>
                <a:cubicBezTo>
                  <a:pt x="1404134" y="2455907"/>
                  <a:pt x="1407272" y="2452124"/>
                  <a:pt x="1407667" y="2442629"/>
                </a:cubicBezTo>
                <a:cubicBezTo>
                  <a:pt x="1407336" y="2437207"/>
                  <a:pt x="1409589" y="2436743"/>
                  <a:pt x="1414099" y="2435815"/>
                </a:cubicBezTo>
                <a:cubicBezTo>
                  <a:pt x="1419360" y="2434732"/>
                  <a:pt x="1425548" y="2438165"/>
                  <a:pt x="1429880" y="2432567"/>
                </a:cubicBezTo>
                <a:cubicBezTo>
                  <a:pt x="1433614" y="2427877"/>
                  <a:pt x="1429966" y="2421567"/>
                  <a:pt x="1430981" y="2415082"/>
                </a:cubicBezTo>
                <a:cubicBezTo>
                  <a:pt x="1435823" y="2419578"/>
                  <a:pt x="1438255" y="2423784"/>
                  <a:pt x="1438587" y="2429207"/>
                </a:cubicBezTo>
                <a:cubicBezTo>
                  <a:pt x="1439253" y="2440051"/>
                  <a:pt x="1429041" y="2443722"/>
                  <a:pt x="1423363" y="2450381"/>
                </a:cubicBezTo>
                <a:cubicBezTo>
                  <a:pt x="1437399" y="2457691"/>
                  <a:pt x="1444758" y="2455392"/>
                  <a:pt x="1450393" y="2440897"/>
                </a:cubicBezTo>
                <a:cubicBezTo>
                  <a:pt x="1451431" y="2438329"/>
                  <a:pt x="1453221" y="2435608"/>
                  <a:pt x="1454104" y="2432290"/>
                </a:cubicBezTo>
                <a:cubicBezTo>
                  <a:pt x="1456623" y="2425495"/>
                  <a:pt x="1459296" y="2419455"/>
                  <a:pt x="1466501" y="2416403"/>
                </a:cubicBezTo>
                <a:cubicBezTo>
                  <a:pt x="1469353" y="2415032"/>
                  <a:pt x="1468887" y="2412774"/>
                  <a:pt x="1469019" y="2409609"/>
                </a:cubicBezTo>
                <a:cubicBezTo>
                  <a:pt x="1469594" y="2404784"/>
                  <a:pt x="1467604" y="2398918"/>
                  <a:pt x="1471182" y="2393475"/>
                </a:cubicBezTo>
                <a:cubicBezTo>
                  <a:pt x="1472400" y="2395578"/>
                  <a:pt x="1473461" y="2396928"/>
                  <a:pt x="1474676" y="2399032"/>
                </a:cubicBezTo>
                <a:cubicBezTo>
                  <a:pt x="1480734" y="2405630"/>
                  <a:pt x="1485553" y="2406207"/>
                  <a:pt x="1492138" y="2400146"/>
                </a:cubicBezTo>
                <a:cubicBezTo>
                  <a:pt x="1497972" y="2394238"/>
                  <a:pt x="1505332" y="2391940"/>
                  <a:pt x="1513158" y="2391898"/>
                </a:cubicBezTo>
                <a:cubicBezTo>
                  <a:pt x="1518726" y="2392321"/>
                  <a:pt x="1524142" y="2391991"/>
                  <a:pt x="1530463" y="2392259"/>
                </a:cubicBezTo>
                <a:cubicBezTo>
                  <a:pt x="1547770" y="2392620"/>
                  <a:pt x="1565232" y="2393733"/>
                  <a:pt x="1581964" y="2398919"/>
                </a:cubicBezTo>
                <a:cubicBezTo>
                  <a:pt x="1588596" y="2400692"/>
                  <a:pt x="1590121" y="2404300"/>
                  <a:pt x="1588200" y="2410186"/>
                </a:cubicBezTo>
                <a:cubicBezTo>
                  <a:pt x="1586123" y="2415321"/>
                  <a:pt x="1582985" y="2419104"/>
                  <a:pt x="1579095" y="2423043"/>
                </a:cubicBezTo>
                <a:cubicBezTo>
                  <a:pt x="1575360" y="2427733"/>
                  <a:pt x="1569813" y="2431228"/>
                  <a:pt x="1566389" y="2437424"/>
                </a:cubicBezTo>
                <a:lnTo>
                  <a:pt x="1594417" y="2429143"/>
                </a:lnTo>
                <a:lnTo>
                  <a:pt x="1603331" y="2422242"/>
                </a:lnTo>
                <a:cubicBezTo>
                  <a:pt x="1608254" y="2416849"/>
                  <a:pt x="1613176" y="2411456"/>
                  <a:pt x="1620348" y="2410102"/>
                </a:cubicBezTo>
                <a:lnTo>
                  <a:pt x="1622590" y="2409786"/>
                </a:lnTo>
                <a:lnTo>
                  <a:pt x="1630593" y="2403033"/>
                </a:lnTo>
                <a:cubicBezTo>
                  <a:pt x="1632537" y="2401063"/>
                  <a:pt x="1635232" y="2398940"/>
                  <a:pt x="1638549" y="2399826"/>
                </a:cubicBezTo>
                <a:lnTo>
                  <a:pt x="1644686" y="2406679"/>
                </a:lnTo>
                <a:lnTo>
                  <a:pt x="1656514" y="2405015"/>
                </a:lnTo>
                <a:cubicBezTo>
                  <a:pt x="1668594" y="2403392"/>
                  <a:pt x="1680699" y="2402594"/>
                  <a:pt x="1692845" y="2404876"/>
                </a:cubicBezTo>
                <a:cubicBezTo>
                  <a:pt x="1697987" y="2406079"/>
                  <a:pt x="1701157" y="2404107"/>
                  <a:pt x="1704356" y="2399269"/>
                </a:cubicBezTo>
                <a:cubicBezTo>
                  <a:pt x="1705524" y="2396989"/>
                  <a:pt x="1706693" y="2394708"/>
                  <a:pt x="1708138" y="2393290"/>
                </a:cubicBezTo>
                <a:cubicBezTo>
                  <a:pt x="1712171" y="2391041"/>
                  <a:pt x="1710753" y="2389592"/>
                  <a:pt x="1709058" y="2387280"/>
                </a:cubicBezTo>
                <a:cubicBezTo>
                  <a:pt x="1705668" y="2382656"/>
                  <a:pt x="1701388" y="2381176"/>
                  <a:pt x="1696218" y="2382840"/>
                </a:cubicBezTo>
                <a:cubicBezTo>
                  <a:pt x="1690185" y="2384780"/>
                  <a:pt x="1685934" y="2380433"/>
                  <a:pt x="1685130" y="2374977"/>
                </a:cubicBezTo>
                <a:cubicBezTo>
                  <a:pt x="1684603" y="2370385"/>
                  <a:pt x="1690330" y="2370448"/>
                  <a:pt x="1694055" y="2370202"/>
                </a:cubicBezTo>
                <a:cubicBezTo>
                  <a:pt x="1704090" y="2368878"/>
                  <a:pt x="1709174" y="2375814"/>
                  <a:pt x="1713981" y="2381888"/>
                </a:cubicBezTo>
                <a:cubicBezTo>
                  <a:pt x="1733820" y="2402173"/>
                  <a:pt x="1757002" y="2403286"/>
                  <a:pt x="1777246" y="2383441"/>
                </a:cubicBezTo>
                <a:cubicBezTo>
                  <a:pt x="1782446" y="2378911"/>
                  <a:pt x="1787923" y="2375245"/>
                  <a:pt x="1794234" y="2374167"/>
                </a:cubicBezTo>
                <a:cubicBezTo>
                  <a:pt x="1798544" y="2372781"/>
                  <a:pt x="1800545" y="2373090"/>
                  <a:pt x="1801933" y="2377405"/>
                </a:cubicBezTo>
                <a:cubicBezTo>
                  <a:pt x="1805294" y="2384895"/>
                  <a:pt x="1808711" y="2386653"/>
                  <a:pt x="1815635" y="2381569"/>
                </a:cubicBezTo>
                <a:cubicBezTo>
                  <a:pt x="1828899" y="2372541"/>
                  <a:pt x="1842687" y="2368105"/>
                  <a:pt x="1857339" y="2363392"/>
                </a:cubicBezTo>
                <a:cubicBezTo>
                  <a:pt x="1880885" y="2356771"/>
                  <a:pt x="1900765" y="2344662"/>
                  <a:pt x="1913311" y="2321578"/>
                </a:cubicBezTo>
                <a:cubicBezTo>
                  <a:pt x="1913311" y="2321578"/>
                  <a:pt x="1914450" y="2322165"/>
                  <a:pt x="1914728" y="2323027"/>
                </a:cubicBezTo>
                <a:cubicBezTo>
                  <a:pt x="1914699" y="2325894"/>
                  <a:pt x="1913808" y="2329037"/>
                  <a:pt x="1914057" y="2332767"/>
                </a:cubicBezTo>
                <a:cubicBezTo>
                  <a:pt x="1914832" y="2341089"/>
                  <a:pt x="1917666" y="2343987"/>
                  <a:pt x="1925978" y="2343218"/>
                </a:cubicBezTo>
                <a:cubicBezTo>
                  <a:pt x="1936014" y="2341895"/>
                  <a:pt x="1938043" y="2339336"/>
                  <a:pt x="1935852" y="2329565"/>
                </a:cubicBezTo>
                <a:cubicBezTo>
                  <a:pt x="1935019" y="2326977"/>
                  <a:pt x="1931629" y="2322353"/>
                  <a:pt x="1936800" y="2320689"/>
                </a:cubicBezTo>
                <a:cubicBezTo>
                  <a:pt x="1944279" y="2317331"/>
                  <a:pt x="1951671" y="2322572"/>
                  <a:pt x="1950444" y="2330586"/>
                </a:cubicBezTo>
                <a:cubicBezTo>
                  <a:pt x="1949247" y="2335733"/>
                  <a:pt x="1950941" y="2338045"/>
                  <a:pt x="1956668" y="2338108"/>
                </a:cubicBezTo>
                <a:cubicBezTo>
                  <a:pt x="1969260" y="2338819"/>
                  <a:pt x="1982129" y="2340394"/>
                  <a:pt x="1994693" y="2343972"/>
                </a:cubicBezTo>
                <a:cubicBezTo>
                  <a:pt x="2004976" y="2346378"/>
                  <a:pt x="2014734" y="2344192"/>
                  <a:pt x="2022271" y="2335101"/>
                </a:cubicBezTo>
                <a:cubicBezTo>
                  <a:pt x="2024023" y="2331680"/>
                  <a:pt x="2027192" y="2329708"/>
                  <a:pt x="2031502" y="2328322"/>
                </a:cubicBezTo>
                <a:cubicBezTo>
                  <a:pt x="2038674" y="2326967"/>
                  <a:pt x="2045846" y="2325612"/>
                  <a:pt x="2053018" y="2324257"/>
                </a:cubicBezTo>
                <a:cubicBezTo>
                  <a:pt x="2058190" y="2322594"/>
                  <a:pt x="2063332" y="2323797"/>
                  <a:pt x="2066999" y="2329284"/>
                </a:cubicBezTo>
                <a:cubicBezTo>
                  <a:pt x="2069804" y="2335049"/>
                  <a:pt x="2073529" y="2334803"/>
                  <a:pt x="2078144" y="2331413"/>
                </a:cubicBezTo>
                <a:cubicBezTo>
                  <a:pt x="2082176" y="2329165"/>
                  <a:pt x="2087069" y="2326638"/>
                  <a:pt x="2091101" y="2324388"/>
                </a:cubicBezTo>
                <a:cubicBezTo>
                  <a:pt x="2100610" y="2318473"/>
                  <a:pt x="2104699" y="2310490"/>
                  <a:pt x="2103091" y="2299579"/>
                </a:cubicBezTo>
                <a:cubicBezTo>
                  <a:pt x="2102843" y="2295849"/>
                  <a:pt x="2101733" y="2292397"/>
                  <a:pt x="2101484" y="2288668"/>
                </a:cubicBezTo>
                <a:cubicBezTo>
                  <a:pt x="2112398" y="2313728"/>
                  <a:pt x="2132746" y="2311945"/>
                  <a:pt x="2153678" y="2309021"/>
                </a:cubicBezTo>
                <a:cubicBezTo>
                  <a:pt x="2160266" y="2308807"/>
                  <a:pt x="2163743" y="2304831"/>
                  <a:pt x="2166941" y="2299993"/>
                </a:cubicBezTo>
                <a:cubicBezTo>
                  <a:pt x="2170140" y="2295155"/>
                  <a:pt x="2170476" y="2290284"/>
                  <a:pt x="2167086" y="2285660"/>
                </a:cubicBezTo>
                <a:cubicBezTo>
                  <a:pt x="2163975" y="2281900"/>
                  <a:pt x="2160498" y="2285875"/>
                  <a:pt x="2157051" y="2286984"/>
                </a:cubicBezTo>
                <a:cubicBezTo>
                  <a:pt x="2154465" y="2287815"/>
                  <a:pt x="2150434" y="2290065"/>
                  <a:pt x="2148184" y="2286027"/>
                </a:cubicBezTo>
                <a:cubicBezTo>
                  <a:pt x="2146211" y="2282851"/>
                  <a:pt x="2146547" y="2277982"/>
                  <a:pt x="2149439" y="2275147"/>
                </a:cubicBezTo>
                <a:cubicBezTo>
                  <a:pt x="2152054" y="2271449"/>
                  <a:pt x="2156363" y="2270062"/>
                  <a:pt x="2159810" y="2268954"/>
                </a:cubicBezTo>
                <a:cubicBezTo>
                  <a:pt x="2164119" y="2267568"/>
                  <a:pt x="2168428" y="2266181"/>
                  <a:pt x="2169903" y="2261897"/>
                </a:cubicBezTo>
                <a:cubicBezTo>
                  <a:pt x="2163651" y="2257242"/>
                  <a:pt x="2155924" y="2256870"/>
                  <a:pt x="2149891" y="2258811"/>
                </a:cubicBezTo>
                <a:close/>
                <a:moveTo>
                  <a:pt x="1125799" y="2202776"/>
                </a:moveTo>
                <a:lnTo>
                  <a:pt x="1130402" y="2210794"/>
                </a:lnTo>
                <a:cubicBezTo>
                  <a:pt x="1131073" y="2213793"/>
                  <a:pt x="1131744" y="2216791"/>
                  <a:pt x="1136573" y="2217287"/>
                </a:cubicBezTo>
                <a:lnTo>
                  <a:pt x="1139627" y="2216482"/>
                </a:lnTo>
                <a:lnTo>
                  <a:pt x="1140703" y="2213913"/>
                </a:lnTo>
                <a:cubicBezTo>
                  <a:pt x="1139176" y="2209166"/>
                  <a:pt x="1135279" y="2205183"/>
                  <a:pt x="1130756" y="2202947"/>
                </a:cubicBezTo>
                <a:close/>
                <a:moveTo>
                  <a:pt x="975765" y="2186017"/>
                </a:moveTo>
                <a:lnTo>
                  <a:pt x="975181" y="2189831"/>
                </a:lnTo>
                <a:lnTo>
                  <a:pt x="975492" y="2189530"/>
                </a:lnTo>
                <a:lnTo>
                  <a:pt x="977858" y="2187254"/>
                </a:lnTo>
                <a:close/>
                <a:moveTo>
                  <a:pt x="950581" y="2184593"/>
                </a:moveTo>
                <a:cubicBezTo>
                  <a:pt x="947996" y="2185425"/>
                  <a:pt x="948829" y="2188015"/>
                  <a:pt x="947383" y="2189432"/>
                </a:cubicBezTo>
                <a:cubicBezTo>
                  <a:pt x="946061" y="2192714"/>
                  <a:pt x="944538" y="2194633"/>
                  <a:pt x="942672" y="2195115"/>
                </a:cubicBezTo>
                <a:lnTo>
                  <a:pt x="939897" y="2193909"/>
                </a:lnTo>
                <a:lnTo>
                  <a:pt x="959092" y="2205401"/>
                </a:lnTo>
                <a:lnTo>
                  <a:pt x="962379" y="2202220"/>
                </a:lnTo>
                <a:lnTo>
                  <a:pt x="959286" y="2201675"/>
                </a:lnTo>
                <a:cubicBezTo>
                  <a:pt x="955801" y="2199343"/>
                  <a:pt x="953190" y="2195660"/>
                  <a:pt x="952802" y="2191498"/>
                </a:cubicBezTo>
                <a:cubicBezTo>
                  <a:pt x="951969" y="2188910"/>
                  <a:pt x="953138" y="2186629"/>
                  <a:pt x="950581" y="2184593"/>
                </a:cubicBezTo>
                <a:close/>
                <a:moveTo>
                  <a:pt x="1303221" y="1894431"/>
                </a:moveTo>
                <a:lnTo>
                  <a:pt x="1298284" y="1895578"/>
                </a:lnTo>
                <a:lnTo>
                  <a:pt x="1300246" y="1896879"/>
                </a:lnTo>
                <a:cubicBezTo>
                  <a:pt x="1301818" y="1897326"/>
                  <a:pt x="1302471" y="1896401"/>
                  <a:pt x="1302913" y="1895189"/>
                </a:cubicBezTo>
                <a:close/>
                <a:moveTo>
                  <a:pt x="3501077" y="236838"/>
                </a:moveTo>
                <a:lnTo>
                  <a:pt x="3091689" y="646226"/>
                </a:lnTo>
                <a:lnTo>
                  <a:pt x="3093011" y="658491"/>
                </a:lnTo>
                <a:cubicBezTo>
                  <a:pt x="3095575" y="661125"/>
                  <a:pt x="3100275" y="661630"/>
                  <a:pt x="3107394" y="660301"/>
                </a:cubicBezTo>
                <a:cubicBezTo>
                  <a:pt x="3117016" y="657581"/>
                  <a:pt x="3125916" y="655919"/>
                  <a:pt x="3135871" y="654982"/>
                </a:cubicBezTo>
                <a:cubicBezTo>
                  <a:pt x="3151500" y="654829"/>
                  <a:pt x="3166737" y="657517"/>
                  <a:pt x="3180860" y="664102"/>
                </a:cubicBezTo>
                <a:cubicBezTo>
                  <a:pt x="3191816" y="668512"/>
                  <a:pt x="3195932" y="665899"/>
                  <a:pt x="3197660" y="655430"/>
                </a:cubicBezTo>
                <a:cubicBezTo>
                  <a:pt x="3198166" y="643346"/>
                  <a:pt x="3203730" y="638617"/>
                  <a:pt x="3215797" y="639130"/>
                </a:cubicBezTo>
                <a:cubicBezTo>
                  <a:pt x="3223083" y="638692"/>
                  <a:pt x="3230537" y="639144"/>
                  <a:pt x="3238380" y="636757"/>
                </a:cubicBezTo>
                <a:cubicBezTo>
                  <a:pt x="3242829" y="635926"/>
                  <a:pt x="3247611" y="636877"/>
                  <a:pt x="3251113" y="640835"/>
                </a:cubicBezTo>
                <a:cubicBezTo>
                  <a:pt x="3252336" y="642451"/>
                  <a:pt x="3252669" y="644233"/>
                  <a:pt x="3255006" y="641952"/>
                </a:cubicBezTo>
                <a:cubicBezTo>
                  <a:pt x="3264187" y="631937"/>
                  <a:pt x="3276979" y="631391"/>
                  <a:pt x="3288714" y="630122"/>
                </a:cubicBezTo>
                <a:cubicBezTo>
                  <a:pt x="3300449" y="628852"/>
                  <a:pt x="3310962" y="625967"/>
                  <a:pt x="3318197" y="615392"/>
                </a:cubicBezTo>
                <a:cubicBezTo>
                  <a:pt x="3321091" y="611162"/>
                  <a:pt x="3323927" y="611555"/>
                  <a:pt x="3327429" y="615512"/>
                </a:cubicBezTo>
                <a:cubicBezTo>
                  <a:pt x="3334433" y="623426"/>
                  <a:pt x="3335323" y="623261"/>
                  <a:pt x="3341277" y="615693"/>
                </a:cubicBezTo>
                <a:cubicBezTo>
                  <a:pt x="3351739" y="602670"/>
                  <a:pt x="3363755" y="593047"/>
                  <a:pt x="3381497" y="594345"/>
                </a:cubicBezTo>
                <a:cubicBezTo>
                  <a:pt x="3387003" y="594239"/>
                  <a:pt x="3393566" y="594858"/>
                  <a:pt x="3399961" y="594586"/>
                </a:cubicBezTo>
                <a:cubicBezTo>
                  <a:pt x="3404743" y="595537"/>
                  <a:pt x="3410807" y="593483"/>
                  <a:pt x="3410525" y="601835"/>
                </a:cubicBezTo>
                <a:cubicBezTo>
                  <a:pt x="3410300" y="605566"/>
                  <a:pt x="3415416" y="608301"/>
                  <a:pt x="3418419" y="609585"/>
                </a:cubicBezTo>
                <a:cubicBezTo>
                  <a:pt x="3430263" y="613828"/>
                  <a:pt x="3442332" y="614341"/>
                  <a:pt x="3454458" y="610231"/>
                </a:cubicBezTo>
                <a:cubicBezTo>
                  <a:pt x="3464804" y="606454"/>
                  <a:pt x="3464638" y="605563"/>
                  <a:pt x="3460860" y="595201"/>
                </a:cubicBezTo>
                <a:cubicBezTo>
                  <a:pt x="3457914" y="589295"/>
                  <a:pt x="3457973" y="584672"/>
                  <a:pt x="3462480" y="579219"/>
                </a:cubicBezTo>
                <a:cubicBezTo>
                  <a:pt x="3462365" y="588464"/>
                  <a:pt x="3467090" y="594037"/>
                  <a:pt x="3475432" y="594323"/>
                </a:cubicBezTo>
                <a:cubicBezTo>
                  <a:pt x="3487334" y="593945"/>
                  <a:pt x="3497789" y="595682"/>
                  <a:pt x="3499006" y="612056"/>
                </a:cubicBezTo>
                <a:cubicBezTo>
                  <a:pt x="3502738" y="597524"/>
                  <a:pt x="3512360" y="594804"/>
                  <a:pt x="3524429" y="595317"/>
                </a:cubicBezTo>
                <a:cubicBezTo>
                  <a:pt x="3530102" y="596102"/>
                  <a:pt x="3534051" y="592597"/>
                  <a:pt x="3538002" y="589093"/>
                </a:cubicBezTo>
                <a:cubicBezTo>
                  <a:pt x="3549130" y="579636"/>
                  <a:pt x="3556747" y="580980"/>
                  <a:pt x="3561915" y="593849"/>
                </a:cubicBezTo>
                <a:cubicBezTo>
                  <a:pt x="3565026" y="600647"/>
                  <a:pt x="3567530" y="599257"/>
                  <a:pt x="3570256" y="594135"/>
                </a:cubicBezTo>
                <a:cubicBezTo>
                  <a:pt x="3574598" y="587790"/>
                  <a:pt x="3579437" y="584120"/>
                  <a:pt x="3588446" y="587971"/>
                </a:cubicBezTo>
                <a:cubicBezTo>
                  <a:pt x="3586275" y="591143"/>
                  <a:pt x="3583939" y="593425"/>
                  <a:pt x="3582492" y="595540"/>
                </a:cubicBezTo>
                <a:cubicBezTo>
                  <a:pt x="3578874" y="600826"/>
                  <a:pt x="3579706" y="605283"/>
                  <a:pt x="3585712" y="607850"/>
                </a:cubicBezTo>
                <a:cubicBezTo>
                  <a:pt x="3590828" y="610584"/>
                  <a:pt x="3594388" y="609918"/>
                  <a:pt x="3596058" y="604073"/>
                </a:cubicBezTo>
                <a:cubicBezTo>
                  <a:pt x="3601180" y="592049"/>
                  <a:pt x="3610860" y="584707"/>
                  <a:pt x="3619484" y="576640"/>
                </a:cubicBezTo>
                <a:cubicBezTo>
                  <a:pt x="3625937" y="571745"/>
                  <a:pt x="3632724" y="568633"/>
                  <a:pt x="3641233" y="569811"/>
                </a:cubicBezTo>
                <a:cubicBezTo>
                  <a:pt x="3649742" y="570987"/>
                  <a:pt x="3657751" y="569492"/>
                  <a:pt x="3665594" y="567105"/>
                </a:cubicBezTo>
                <a:cubicBezTo>
                  <a:pt x="3674160" y="563660"/>
                  <a:pt x="3683783" y="560941"/>
                  <a:pt x="3692234" y="566741"/>
                </a:cubicBezTo>
                <a:cubicBezTo>
                  <a:pt x="3701575" y="572374"/>
                  <a:pt x="3705525" y="568869"/>
                  <a:pt x="3710589" y="561467"/>
                </a:cubicBezTo>
                <a:cubicBezTo>
                  <a:pt x="3718157" y="552675"/>
                  <a:pt x="3723496" y="551677"/>
                  <a:pt x="3733004" y="558203"/>
                </a:cubicBezTo>
                <a:cubicBezTo>
                  <a:pt x="3736007" y="559487"/>
                  <a:pt x="3738286" y="561828"/>
                  <a:pt x="3740399" y="563278"/>
                </a:cubicBezTo>
                <a:cubicBezTo>
                  <a:pt x="3748850" y="569077"/>
                  <a:pt x="3757192" y="569364"/>
                  <a:pt x="3766815" y="566644"/>
                </a:cubicBezTo>
                <a:cubicBezTo>
                  <a:pt x="3774657" y="564257"/>
                  <a:pt x="3776162" y="557520"/>
                  <a:pt x="3777666" y="550782"/>
                </a:cubicBezTo>
                <a:cubicBezTo>
                  <a:pt x="3779728" y="542097"/>
                  <a:pt x="3789075" y="532973"/>
                  <a:pt x="3795971" y="535374"/>
                </a:cubicBezTo>
                <a:lnTo>
                  <a:pt x="3799416" y="535177"/>
                </a:lnTo>
                <a:close/>
                <a:moveTo>
                  <a:pt x="3501078" y="0"/>
                </a:moveTo>
                <a:lnTo>
                  <a:pt x="4010260" y="509182"/>
                </a:lnTo>
                <a:lnTo>
                  <a:pt x="4013404" y="508595"/>
                </a:lnTo>
                <a:lnTo>
                  <a:pt x="6289883" y="2785074"/>
                </a:lnTo>
                <a:lnTo>
                  <a:pt x="6288672" y="2787595"/>
                </a:lnTo>
                <a:lnTo>
                  <a:pt x="6299884" y="2798807"/>
                </a:lnTo>
                <a:lnTo>
                  <a:pt x="6267963" y="2830728"/>
                </a:lnTo>
                <a:lnTo>
                  <a:pt x="6266572" y="2833624"/>
                </a:lnTo>
                <a:cubicBezTo>
                  <a:pt x="6256189" y="2848459"/>
                  <a:pt x="6243597" y="2861888"/>
                  <a:pt x="6229855" y="2874055"/>
                </a:cubicBezTo>
                <a:cubicBezTo>
                  <a:pt x="6225962" y="2877958"/>
                  <a:pt x="6222011" y="2881115"/>
                  <a:pt x="6217856" y="2882636"/>
                </a:cubicBezTo>
                <a:lnTo>
                  <a:pt x="6216208" y="2882483"/>
                </a:lnTo>
                <a:lnTo>
                  <a:pt x="3501078" y="5597613"/>
                </a:lnTo>
                <a:lnTo>
                  <a:pt x="3035903" y="5132438"/>
                </a:lnTo>
                <a:lnTo>
                  <a:pt x="3033958" y="5132805"/>
                </a:lnTo>
                <a:lnTo>
                  <a:pt x="3026409" y="5140571"/>
                </a:lnTo>
                <a:lnTo>
                  <a:pt x="3013517" y="5148639"/>
                </a:lnTo>
                <a:lnTo>
                  <a:pt x="2991430" y="5143800"/>
                </a:lnTo>
                <a:cubicBezTo>
                  <a:pt x="2986531" y="5143389"/>
                  <a:pt x="2983556" y="5144463"/>
                  <a:pt x="2981020" y="5148946"/>
                </a:cubicBezTo>
                <a:cubicBezTo>
                  <a:pt x="2979123" y="5152998"/>
                  <a:pt x="2978291" y="5157259"/>
                  <a:pt x="2973612" y="5158553"/>
                </a:cubicBezTo>
                <a:cubicBezTo>
                  <a:pt x="2969363" y="5160483"/>
                  <a:pt x="2966156" y="5157085"/>
                  <a:pt x="2962531" y="5155819"/>
                </a:cubicBezTo>
                <a:cubicBezTo>
                  <a:pt x="2961944" y="5167323"/>
                  <a:pt x="2961944" y="5167323"/>
                  <a:pt x="2950445" y="5166719"/>
                </a:cubicBezTo>
                <a:cubicBezTo>
                  <a:pt x="2945976" y="5166946"/>
                  <a:pt x="2941077" y="5166536"/>
                  <a:pt x="2938335" y="5172082"/>
                </a:cubicBezTo>
                <a:cubicBezTo>
                  <a:pt x="2931355" y="5182328"/>
                  <a:pt x="2929016" y="5182974"/>
                  <a:pt x="2917922" y="5177470"/>
                </a:cubicBezTo>
                <a:cubicBezTo>
                  <a:pt x="2912803" y="5175357"/>
                  <a:pt x="2907684" y="5173243"/>
                  <a:pt x="2901928" y="5171556"/>
                </a:cubicBezTo>
                <a:cubicBezTo>
                  <a:pt x="2888495" y="5166700"/>
                  <a:pt x="2885312" y="5168839"/>
                  <a:pt x="2883671" y="5182903"/>
                </a:cubicBezTo>
                <a:cubicBezTo>
                  <a:pt x="2883047" y="5186099"/>
                  <a:pt x="2883488" y="5189506"/>
                  <a:pt x="2882654" y="5193768"/>
                </a:cubicBezTo>
                <a:cubicBezTo>
                  <a:pt x="2877952" y="5189523"/>
                  <a:pt x="2874108" y="5186553"/>
                  <a:pt x="2869406" y="5182308"/>
                </a:cubicBezTo>
                <a:cubicBezTo>
                  <a:pt x="2868989" y="5184439"/>
                  <a:pt x="2869418" y="5185077"/>
                  <a:pt x="2869210" y="5186142"/>
                </a:cubicBezTo>
                <a:lnTo>
                  <a:pt x="2866613" y="5198279"/>
                </a:lnTo>
                <a:lnTo>
                  <a:pt x="2854675" y="5200442"/>
                </a:lnTo>
                <a:lnTo>
                  <a:pt x="2850964" y="5200257"/>
                </a:lnTo>
                <a:cubicBezTo>
                  <a:pt x="2848405" y="5199200"/>
                  <a:pt x="2845845" y="5198143"/>
                  <a:pt x="2842856" y="5196449"/>
                </a:cubicBezTo>
                <a:cubicBezTo>
                  <a:pt x="2841363" y="5195601"/>
                  <a:pt x="2839869" y="5194755"/>
                  <a:pt x="2839858" y="5191984"/>
                </a:cubicBezTo>
                <a:cubicBezTo>
                  <a:pt x="2841951" y="5184098"/>
                  <a:pt x="2835988" y="5183477"/>
                  <a:pt x="2830661" y="5182429"/>
                </a:cubicBezTo>
                <a:cubicBezTo>
                  <a:pt x="2815967" y="5181196"/>
                  <a:pt x="2802361" y="5185711"/>
                  <a:pt x="2788757" y="5190227"/>
                </a:cubicBezTo>
                <a:cubicBezTo>
                  <a:pt x="2767291" y="5198175"/>
                  <a:pt x="2746044" y="5207827"/>
                  <a:pt x="2721984" y="5206410"/>
                </a:cubicBezTo>
                <a:cubicBezTo>
                  <a:pt x="2714318" y="5206007"/>
                  <a:pt x="2707729" y="5208585"/>
                  <a:pt x="2701789" y="5213503"/>
                </a:cubicBezTo>
                <a:cubicBezTo>
                  <a:pt x="2697125" y="5217564"/>
                  <a:pt x="2691382" y="5218646"/>
                  <a:pt x="2686055" y="5217598"/>
                </a:cubicBezTo>
                <a:cubicBezTo>
                  <a:pt x="2676259" y="5216777"/>
                  <a:pt x="2667111" y="5218296"/>
                  <a:pt x="2657548" y="5221947"/>
                </a:cubicBezTo>
                <a:cubicBezTo>
                  <a:pt x="2648621" y="5225170"/>
                  <a:pt x="2640343" y="5230734"/>
                  <a:pt x="2629910" y="5230340"/>
                </a:cubicBezTo>
                <a:cubicBezTo>
                  <a:pt x="2620971" y="5230793"/>
                  <a:pt x="2613318" y="5233161"/>
                  <a:pt x="2610599" y="5244245"/>
                </a:cubicBezTo>
                <a:cubicBezTo>
                  <a:pt x="2602676" y="5233833"/>
                  <a:pt x="2595243" y="5237903"/>
                  <a:pt x="2587173" y="5242400"/>
                </a:cubicBezTo>
                <a:cubicBezTo>
                  <a:pt x="2581443" y="5246253"/>
                  <a:pt x="2575284" y="5249467"/>
                  <a:pt x="2567826" y="5248000"/>
                </a:cubicBezTo>
                <a:cubicBezTo>
                  <a:pt x="2556744" y="5245265"/>
                  <a:pt x="2546960" y="5247213"/>
                  <a:pt x="2536539" y="5249588"/>
                </a:cubicBezTo>
                <a:cubicBezTo>
                  <a:pt x="2518465" y="5254331"/>
                  <a:pt x="2500611" y="5260776"/>
                  <a:pt x="2481668" y="5261474"/>
                </a:cubicBezTo>
                <a:cubicBezTo>
                  <a:pt x="2466557" y="5262373"/>
                  <a:pt x="2452095" y="5265613"/>
                  <a:pt x="2438503" y="5272898"/>
                </a:cubicBezTo>
                <a:cubicBezTo>
                  <a:pt x="2434682" y="5275465"/>
                  <a:pt x="2430850" y="5275265"/>
                  <a:pt x="2427005" y="5272295"/>
                </a:cubicBezTo>
                <a:cubicBezTo>
                  <a:pt x="2413767" y="5263602"/>
                  <a:pt x="2413131" y="5264031"/>
                  <a:pt x="2400187" y="5273657"/>
                </a:cubicBezTo>
                <a:cubicBezTo>
                  <a:pt x="2398914" y="5274512"/>
                  <a:pt x="2397640" y="5275369"/>
                  <a:pt x="2395729" y="5276652"/>
                </a:cubicBezTo>
                <a:cubicBezTo>
                  <a:pt x="2395068" y="5271542"/>
                  <a:pt x="2394407" y="5266432"/>
                  <a:pt x="2394175" y="5261959"/>
                </a:cubicBezTo>
                <a:cubicBezTo>
                  <a:pt x="2392435" y="5253872"/>
                  <a:pt x="2395815" y="5247896"/>
                  <a:pt x="2402611" y="5244255"/>
                </a:cubicBezTo>
                <a:cubicBezTo>
                  <a:pt x="2406431" y="5241686"/>
                  <a:pt x="2410472" y="5240822"/>
                  <a:pt x="2413864" y="5237616"/>
                </a:cubicBezTo>
                <a:cubicBezTo>
                  <a:pt x="2419374" y="5232061"/>
                  <a:pt x="2422142" y="5232052"/>
                  <a:pt x="2427701" y="5237572"/>
                </a:cubicBezTo>
                <a:cubicBezTo>
                  <a:pt x="2429416" y="5240123"/>
                  <a:pt x="2431130" y="5242675"/>
                  <a:pt x="2432844" y="5245225"/>
                </a:cubicBezTo>
                <a:cubicBezTo>
                  <a:pt x="2434780" y="5249479"/>
                  <a:pt x="2437118" y="5248834"/>
                  <a:pt x="2440302" y="5246692"/>
                </a:cubicBezTo>
                <a:cubicBezTo>
                  <a:pt x="2447736" y="5242622"/>
                  <a:pt x="2450686" y="5236010"/>
                  <a:pt x="2452143" y="5228551"/>
                </a:cubicBezTo>
                <a:cubicBezTo>
                  <a:pt x="2452988" y="5227057"/>
                  <a:pt x="2452339" y="5224715"/>
                  <a:pt x="2454678" y="5224069"/>
                </a:cubicBezTo>
                <a:cubicBezTo>
                  <a:pt x="2456379" y="5223851"/>
                  <a:pt x="2457666" y="5225763"/>
                  <a:pt x="2459160" y="5226611"/>
                </a:cubicBezTo>
                <a:cubicBezTo>
                  <a:pt x="2460018" y="5227887"/>
                  <a:pt x="2460446" y="5228525"/>
                  <a:pt x="2461303" y="5229800"/>
                </a:cubicBezTo>
                <a:cubicBezTo>
                  <a:pt x="2464303" y="5234264"/>
                  <a:pt x="2467070" y="5234255"/>
                  <a:pt x="2470034" y="5230412"/>
                </a:cubicBezTo>
                <a:cubicBezTo>
                  <a:pt x="2472569" y="5225931"/>
                  <a:pt x="2475764" y="5226560"/>
                  <a:pt x="2479818" y="5228464"/>
                </a:cubicBezTo>
                <a:cubicBezTo>
                  <a:pt x="2483443" y="5229730"/>
                  <a:pt x="2484519" y="5232710"/>
                  <a:pt x="2483896" y="5235906"/>
                </a:cubicBezTo>
                <a:cubicBezTo>
                  <a:pt x="2483700" y="5239742"/>
                  <a:pt x="2479659" y="5240606"/>
                  <a:pt x="2475826" y="5240405"/>
                </a:cubicBezTo>
                <a:cubicBezTo>
                  <a:pt x="2473488" y="5241051"/>
                  <a:pt x="2471357" y="5240632"/>
                  <a:pt x="2471161" y="5244466"/>
                </a:cubicBezTo>
                <a:cubicBezTo>
                  <a:pt x="2470965" y="5248301"/>
                  <a:pt x="2473097" y="5248721"/>
                  <a:pt x="2475655" y="5249778"/>
                </a:cubicBezTo>
                <a:cubicBezTo>
                  <a:pt x="2480982" y="5250826"/>
                  <a:pt x="2490728" y="5240571"/>
                  <a:pt x="2488573" y="5234614"/>
                </a:cubicBezTo>
                <a:cubicBezTo>
                  <a:pt x="2485548" y="5224612"/>
                  <a:pt x="2492137" y="5222036"/>
                  <a:pt x="2498725" y="5219460"/>
                </a:cubicBezTo>
                <a:cubicBezTo>
                  <a:pt x="2512108" y="5213241"/>
                  <a:pt x="2527427" y="5211276"/>
                  <a:pt x="2541032" y="5206759"/>
                </a:cubicBezTo>
                <a:cubicBezTo>
                  <a:pt x="2545073" y="5205896"/>
                  <a:pt x="2546788" y="5208446"/>
                  <a:pt x="2547229" y="5211854"/>
                </a:cubicBezTo>
                <a:cubicBezTo>
                  <a:pt x="2548098" y="5215898"/>
                  <a:pt x="2548967" y="5219942"/>
                  <a:pt x="2550903" y="5224196"/>
                </a:cubicBezTo>
                <a:cubicBezTo>
                  <a:pt x="2553475" y="5228022"/>
                  <a:pt x="2556878" y="5227586"/>
                  <a:pt x="2560282" y="5227148"/>
                </a:cubicBezTo>
                <a:cubicBezTo>
                  <a:pt x="2563050" y="5227141"/>
                  <a:pt x="2561543" y="5223524"/>
                  <a:pt x="2562389" y="5222032"/>
                </a:cubicBezTo>
                <a:cubicBezTo>
                  <a:pt x="2562572" y="5215426"/>
                  <a:pt x="2563392" y="5208395"/>
                  <a:pt x="2563576" y="5201791"/>
                </a:cubicBezTo>
                <a:cubicBezTo>
                  <a:pt x="2565070" y="5202639"/>
                  <a:pt x="2565499" y="5203276"/>
                  <a:pt x="2565927" y="5203914"/>
                </a:cubicBezTo>
                <a:cubicBezTo>
                  <a:pt x="2571707" y="5211138"/>
                  <a:pt x="2571707" y="5211138"/>
                  <a:pt x="2576140" y="5202605"/>
                </a:cubicBezTo>
                <a:cubicBezTo>
                  <a:pt x="2577401" y="5198980"/>
                  <a:pt x="2578894" y="5199827"/>
                  <a:pt x="2580818" y="5201312"/>
                </a:cubicBezTo>
                <a:cubicBezTo>
                  <a:pt x="2586156" y="5205129"/>
                  <a:pt x="2591262" y="5204474"/>
                  <a:pt x="2594863" y="5200203"/>
                </a:cubicBezTo>
                <a:cubicBezTo>
                  <a:pt x="2599724" y="5192307"/>
                  <a:pt x="2607156" y="5188236"/>
                  <a:pt x="2614161" y="5183528"/>
                </a:cubicBezTo>
                <a:cubicBezTo>
                  <a:pt x="2617983" y="5180961"/>
                  <a:pt x="2619463" y="5179038"/>
                  <a:pt x="2614345" y="5176925"/>
                </a:cubicBezTo>
                <a:cubicBezTo>
                  <a:pt x="2609863" y="5174383"/>
                  <a:pt x="2608785" y="5171404"/>
                  <a:pt x="2611529" y="5165857"/>
                </a:cubicBezTo>
                <a:cubicBezTo>
                  <a:pt x="2604512" y="5167796"/>
                  <a:pt x="2597923" y="5170372"/>
                  <a:pt x="2591115" y="5171246"/>
                </a:cubicBezTo>
                <a:cubicBezTo>
                  <a:pt x="2584736" y="5172756"/>
                  <a:pt x="2577926" y="5173631"/>
                  <a:pt x="2571106" y="5171734"/>
                </a:cubicBezTo>
                <a:cubicBezTo>
                  <a:pt x="2578097" y="5164258"/>
                  <a:pt x="2578097" y="5164258"/>
                  <a:pt x="2594054" y="5161865"/>
                </a:cubicBezTo>
                <a:cubicBezTo>
                  <a:pt x="2604266" y="5160555"/>
                  <a:pt x="2607658" y="5157349"/>
                  <a:pt x="2608258" y="5148614"/>
                </a:cubicBezTo>
                <a:cubicBezTo>
                  <a:pt x="2608430" y="5139241"/>
                  <a:pt x="2608430" y="5139241"/>
                  <a:pt x="2616964" y="5143688"/>
                </a:cubicBezTo>
                <a:cubicBezTo>
                  <a:pt x="2617393" y="5144327"/>
                  <a:pt x="2618458" y="5144535"/>
                  <a:pt x="2618887" y="5145173"/>
                </a:cubicBezTo>
                <a:cubicBezTo>
                  <a:pt x="2638946" y="5155762"/>
                  <a:pt x="2648287" y="5150407"/>
                  <a:pt x="2650957" y="5128246"/>
                </a:cubicBezTo>
                <a:cubicBezTo>
                  <a:pt x="2651557" y="5119511"/>
                  <a:pt x="2655352" y="5111405"/>
                  <a:pt x="2661500" y="5105422"/>
                </a:cubicBezTo>
                <a:cubicBezTo>
                  <a:pt x="2668712" y="5099649"/>
                  <a:pt x="2676794" y="5097920"/>
                  <a:pt x="2685513" y="5095762"/>
                </a:cubicBezTo>
                <a:cubicBezTo>
                  <a:pt x="2696362" y="5094025"/>
                  <a:pt x="2707848" y="5091859"/>
                  <a:pt x="2717620" y="5087142"/>
                </a:cubicBezTo>
                <a:cubicBezTo>
                  <a:pt x="2725054" y="5083071"/>
                  <a:pt x="2733344" y="5080277"/>
                  <a:pt x="2741218" y="5079614"/>
                </a:cubicBezTo>
                <a:cubicBezTo>
                  <a:pt x="2747389" y="5079168"/>
                  <a:pt x="2754834" y="5077868"/>
                  <a:pt x="2758642" y="5072531"/>
                </a:cubicBezTo>
                <a:lnTo>
                  <a:pt x="2765393" y="5067889"/>
                </a:lnTo>
                <a:lnTo>
                  <a:pt x="2742282" y="5076450"/>
                </a:lnTo>
                <a:cubicBezTo>
                  <a:pt x="2731764" y="5078089"/>
                  <a:pt x="2720927" y="5077575"/>
                  <a:pt x="2709914" y="5074825"/>
                </a:cubicBezTo>
                <a:cubicBezTo>
                  <a:pt x="2702571" y="5072990"/>
                  <a:pt x="2699135" y="5075057"/>
                  <a:pt x="2696622" y="5081255"/>
                </a:cubicBezTo>
                <a:cubicBezTo>
                  <a:pt x="2689760" y="5093189"/>
                  <a:pt x="2681519" y="5102831"/>
                  <a:pt x="2666835" y="5099163"/>
                </a:cubicBezTo>
                <a:cubicBezTo>
                  <a:pt x="2648024" y="5096416"/>
                  <a:pt x="2632898" y="5102386"/>
                  <a:pt x="2617548" y="5113177"/>
                </a:cubicBezTo>
                <a:cubicBezTo>
                  <a:pt x="2594180" y="5128790"/>
                  <a:pt x="2568963" y="5136141"/>
                  <a:pt x="2540520" y="5132936"/>
                </a:cubicBezTo>
                <a:cubicBezTo>
                  <a:pt x="2523545" y="5130646"/>
                  <a:pt x="2504747" y="5135700"/>
                  <a:pt x="2497430" y="5149473"/>
                </a:cubicBezTo>
                <a:cubicBezTo>
                  <a:pt x="2484397" y="5174492"/>
                  <a:pt x="2464453" y="5180235"/>
                  <a:pt x="2439915" y="5180930"/>
                </a:cubicBezTo>
                <a:cubicBezTo>
                  <a:pt x="2427990" y="5181853"/>
                  <a:pt x="2414920" y="5183463"/>
                  <a:pt x="2404843" y="5192646"/>
                </a:cubicBezTo>
                <a:cubicBezTo>
                  <a:pt x="2400495" y="5198384"/>
                  <a:pt x="2396134" y="5196320"/>
                  <a:pt x="2393374" y="5191730"/>
                </a:cubicBezTo>
                <a:cubicBezTo>
                  <a:pt x="2391305" y="5188289"/>
                  <a:pt x="2389925" y="5185995"/>
                  <a:pt x="2388546" y="5183699"/>
                </a:cubicBezTo>
                <a:cubicBezTo>
                  <a:pt x="2382103" y="5170391"/>
                  <a:pt x="2380958" y="5171080"/>
                  <a:pt x="2374096" y="5183016"/>
                </a:cubicBezTo>
                <a:cubicBezTo>
                  <a:pt x="2366088" y="5195640"/>
                  <a:pt x="2356246" y="5207807"/>
                  <a:pt x="2346860" y="5218137"/>
                </a:cubicBezTo>
                <a:cubicBezTo>
                  <a:pt x="2342966" y="5222039"/>
                  <a:pt x="2339074" y="5225943"/>
                  <a:pt x="2333568" y="5224567"/>
                </a:cubicBezTo>
                <a:cubicBezTo>
                  <a:pt x="2328062" y="5223191"/>
                  <a:pt x="2327593" y="5217225"/>
                  <a:pt x="2327815" y="5212405"/>
                </a:cubicBezTo>
                <a:cubicBezTo>
                  <a:pt x="2328024" y="5199782"/>
                  <a:pt x="2321828" y="5197259"/>
                  <a:pt x="2311973" y="5201623"/>
                </a:cubicBezTo>
                <a:cubicBezTo>
                  <a:pt x="2307847" y="5202542"/>
                  <a:pt x="2303029" y="5202314"/>
                  <a:pt x="2299593" y="5204381"/>
                </a:cubicBezTo>
                <a:cubicBezTo>
                  <a:pt x="2291574" y="5209202"/>
                  <a:pt x="2288359" y="5206450"/>
                  <a:pt x="2288803" y="5196811"/>
                </a:cubicBezTo>
                <a:cubicBezTo>
                  <a:pt x="2289714" y="5193137"/>
                  <a:pt x="2289935" y="5188318"/>
                  <a:pt x="2285119" y="5188090"/>
                </a:cubicBezTo>
                <a:cubicBezTo>
                  <a:pt x="2280759" y="5186026"/>
                  <a:pt x="2278012" y="5189240"/>
                  <a:pt x="2275264" y="5192454"/>
                </a:cubicBezTo>
                <a:cubicBezTo>
                  <a:pt x="2268858" y="5202554"/>
                  <a:pt x="2258314" y="5205770"/>
                  <a:pt x="2246623" y="5209674"/>
                </a:cubicBezTo>
                <a:cubicBezTo>
                  <a:pt x="2210172" y="5219094"/>
                  <a:pt x="2187507" y="5243658"/>
                  <a:pt x="2170814" y="5275563"/>
                </a:cubicBezTo>
                <a:cubicBezTo>
                  <a:pt x="2167612" y="5280613"/>
                  <a:pt x="2168769" y="5287727"/>
                  <a:pt x="2163730" y="5292318"/>
                </a:cubicBezTo>
                <a:cubicBezTo>
                  <a:pt x="2161427" y="5285893"/>
                  <a:pt x="2159813" y="5280615"/>
                  <a:pt x="2157510" y="5274189"/>
                </a:cubicBezTo>
                <a:cubicBezTo>
                  <a:pt x="2152903" y="5261339"/>
                  <a:pt x="2144181" y="5257211"/>
                  <a:pt x="2132491" y="5261115"/>
                </a:cubicBezTo>
                <a:cubicBezTo>
                  <a:pt x="2093294" y="5273749"/>
                  <a:pt x="2054096" y="5286383"/>
                  <a:pt x="2014898" y="5299017"/>
                </a:cubicBezTo>
                <a:cubicBezTo>
                  <a:pt x="2000917" y="5304300"/>
                  <a:pt x="1989004" y="5313024"/>
                  <a:pt x="1973643" y="5316012"/>
                </a:cubicBezTo>
                <a:cubicBezTo>
                  <a:pt x="1963554" y="5317391"/>
                  <a:pt x="1956902" y="5316705"/>
                  <a:pt x="1952984" y="5305002"/>
                </a:cubicBezTo>
                <a:cubicBezTo>
                  <a:pt x="1946543" y="5291693"/>
                  <a:pt x="1933237" y="5290319"/>
                  <a:pt x="1925231" y="5302944"/>
                </a:cubicBezTo>
                <a:cubicBezTo>
                  <a:pt x="1918826" y="5313044"/>
                  <a:pt x="1911261" y="5316030"/>
                  <a:pt x="1900483" y="5316262"/>
                </a:cubicBezTo>
                <a:cubicBezTo>
                  <a:pt x="1893141" y="5314429"/>
                  <a:pt x="1888559" y="5317184"/>
                  <a:pt x="1885589" y="5325217"/>
                </a:cubicBezTo>
                <a:cubicBezTo>
                  <a:pt x="1883310" y="5334398"/>
                  <a:pt x="1877126" y="5339677"/>
                  <a:pt x="1868184" y="5340369"/>
                </a:cubicBezTo>
                <a:cubicBezTo>
                  <a:pt x="1862911" y="5341978"/>
                  <a:pt x="1855113" y="5341979"/>
                  <a:pt x="1850531" y="5344735"/>
                </a:cubicBezTo>
                <a:cubicBezTo>
                  <a:pt x="1843657" y="5348868"/>
                  <a:pt x="1839296" y="5346803"/>
                  <a:pt x="1834702" y="5341756"/>
                </a:cubicBezTo>
                <a:cubicBezTo>
                  <a:pt x="1824366" y="5332350"/>
                  <a:pt x="1821384" y="5332580"/>
                  <a:pt x="1814068" y="5346352"/>
                </a:cubicBezTo>
                <a:cubicBezTo>
                  <a:pt x="1809953" y="5355074"/>
                  <a:pt x="1806528" y="5364943"/>
                  <a:pt x="1799889" y="5372059"/>
                </a:cubicBezTo>
                <a:cubicBezTo>
                  <a:pt x="1799199" y="5370912"/>
                  <a:pt x="1798054" y="5371602"/>
                  <a:pt x="1797363" y="5370454"/>
                </a:cubicBezTo>
                <a:cubicBezTo>
                  <a:pt x="1798706" y="5349340"/>
                  <a:pt x="1798706" y="5349340"/>
                  <a:pt x="1779884" y="5338789"/>
                </a:cubicBezTo>
                <a:cubicBezTo>
                  <a:pt x="1777358" y="5337182"/>
                  <a:pt x="1774834" y="5335577"/>
                  <a:pt x="1772998" y="5335119"/>
                </a:cubicBezTo>
                <a:cubicBezTo>
                  <a:pt x="1752106" y="5321125"/>
                  <a:pt x="1736288" y="5325949"/>
                  <a:pt x="1722332" y="5346837"/>
                </a:cubicBezTo>
                <a:cubicBezTo>
                  <a:pt x="1715470" y="5358773"/>
                  <a:pt x="1706526" y="5359464"/>
                  <a:pt x="1698482" y="5348680"/>
                </a:cubicBezTo>
                <a:cubicBezTo>
                  <a:pt x="1693888" y="5343633"/>
                  <a:pt x="1690438" y="5337897"/>
                  <a:pt x="1688135" y="5331470"/>
                </a:cubicBezTo>
                <a:cubicBezTo>
                  <a:pt x="1681914" y="5313342"/>
                  <a:pt x="1694049" y="5299798"/>
                  <a:pt x="1711713" y="5303235"/>
                </a:cubicBezTo>
                <a:cubicBezTo>
                  <a:pt x="1725707" y="5305756"/>
                  <a:pt x="1736942" y="5303688"/>
                  <a:pt x="1748632" y="5299782"/>
                </a:cubicBezTo>
                <a:cubicBezTo>
                  <a:pt x="1759632" y="5294730"/>
                  <a:pt x="1770867" y="5292662"/>
                  <a:pt x="1782570" y="5296559"/>
                </a:cubicBezTo>
                <a:cubicBezTo>
                  <a:pt x="1801158" y="5304128"/>
                  <a:pt x="1807576" y="5301831"/>
                  <a:pt x="1813279" y="5282780"/>
                </a:cubicBezTo>
                <a:cubicBezTo>
                  <a:pt x="1818306" y="5270386"/>
                  <a:pt x="1824946" y="5263270"/>
                  <a:pt x="1837782" y="5258676"/>
                </a:cubicBezTo>
                <a:cubicBezTo>
                  <a:pt x="1860473" y="5249720"/>
                  <a:pt x="1885467" y="5247187"/>
                  <a:pt x="1907702" y="5240067"/>
                </a:cubicBezTo>
                <a:cubicBezTo>
                  <a:pt x="1927646" y="5234323"/>
                  <a:pt x="1944830" y="5223990"/>
                  <a:pt x="1953516" y="5204711"/>
                </a:cubicBezTo>
                <a:cubicBezTo>
                  <a:pt x="1957396" y="5193005"/>
                  <a:pt x="1963357" y="5192544"/>
                  <a:pt x="1974371" y="5195294"/>
                </a:cubicBezTo>
                <a:cubicBezTo>
                  <a:pt x="2025764" y="5208132"/>
                  <a:pt x="2072081" y="5202152"/>
                  <a:pt x="2105034" y="5155783"/>
                </a:cubicBezTo>
                <a:cubicBezTo>
                  <a:pt x="2109838" y="5148209"/>
                  <a:pt x="2116946" y="5147059"/>
                  <a:pt x="2124055" y="5145909"/>
                </a:cubicBezTo>
                <a:cubicBezTo>
                  <a:pt x="2128870" y="5146137"/>
                  <a:pt x="2136213" y="5147971"/>
                  <a:pt x="2138725" y="5141774"/>
                </a:cubicBezTo>
                <a:cubicBezTo>
                  <a:pt x="2140548" y="5134430"/>
                  <a:pt x="2134353" y="5131907"/>
                  <a:pt x="2130447" y="5128006"/>
                </a:cubicBezTo>
                <a:cubicBezTo>
                  <a:pt x="2122872" y="5123189"/>
                  <a:pt x="2124929" y="5118828"/>
                  <a:pt x="2131803" y="5114696"/>
                </a:cubicBezTo>
                <a:cubicBezTo>
                  <a:pt x="2138677" y="5110562"/>
                  <a:pt x="2146930" y="5108724"/>
                  <a:pt x="2154494" y="5105739"/>
                </a:cubicBezTo>
                <a:cubicBezTo>
                  <a:pt x="2172146" y="5101372"/>
                  <a:pt x="2188197" y="5099532"/>
                  <a:pt x="2202166" y="5086446"/>
                </a:cubicBezTo>
                <a:cubicBezTo>
                  <a:pt x="2205604" y="5084380"/>
                  <a:pt x="2206983" y="5086674"/>
                  <a:pt x="2209508" y="5088280"/>
                </a:cubicBezTo>
                <a:cubicBezTo>
                  <a:pt x="2219154" y="5096540"/>
                  <a:pt x="2228553" y="5094012"/>
                  <a:pt x="2237718" y="5088501"/>
                </a:cubicBezTo>
                <a:cubicBezTo>
                  <a:pt x="2272776" y="5068984"/>
                  <a:pt x="2309215" y="5051761"/>
                  <a:pt x="2349337" y="5043258"/>
                </a:cubicBezTo>
                <a:cubicBezTo>
                  <a:pt x="2352318" y="5043028"/>
                  <a:pt x="2355754" y="5040961"/>
                  <a:pt x="2358502" y="5037747"/>
                </a:cubicBezTo>
                <a:cubicBezTo>
                  <a:pt x="2365363" y="5025811"/>
                  <a:pt x="2374307" y="5025120"/>
                  <a:pt x="2386933" y="5033149"/>
                </a:cubicBezTo>
                <a:cubicBezTo>
                  <a:pt x="2399560" y="5041178"/>
                  <a:pt x="2407124" y="5038192"/>
                  <a:pt x="2411915" y="5022814"/>
                </a:cubicBezTo>
                <a:cubicBezTo>
                  <a:pt x="2414428" y="5016617"/>
                  <a:pt x="2415797" y="5011109"/>
                  <a:pt x="2417619" y="5003764"/>
                </a:cubicBezTo>
                <a:cubicBezTo>
                  <a:pt x="2426341" y="5007893"/>
                  <a:pt x="2435062" y="5012021"/>
                  <a:pt x="2443082" y="5007199"/>
                </a:cubicBezTo>
                <a:lnTo>
                  <a:pt x="2453976" y="5001279"/>
                </a:lnTo>
                <a:lnTo>
                  <a:pt x="2455857" y="4996214"/>
                </a:lnTo>
                <a:cubicBezTo>
                  <a:pt x="2456029" y="4986842"/>
                  <a:pt x="2456029" y="4986842"/>
                  <a:pt x="2464565" y="4991287"/>
                </a:cubicBezTo>
                <a:cubicBezTo>
                  <a:pt x="2464992" y="4991927"/>
                  <a:pt x="2466059" y="4992135"/>
                  <a:pt x="2466487" y="4992773"/>
                </a:cubicBezTo>
                <a:lnTo>
                  <a:pt x="2468880" y="4993178"/>
                </a:lnTo>
                <a:lnTo>
                  <a:pt x="2470121" y="4992503"/>
                </a:lnTo>
                <a:cubicBezTo>
                  <a:pt x="2500598" y="4975742"/>
                  <a:pt x="2505414" y="4975969"/>
                  <a:pt x="2491826" y="4940401"/>
                </a:cubicBezTo>
                <a:cubicBezTo>
                  <a:pt x="2491826" y="4940401"/>
                  <a:pt x="2492973" y="4939712"/>
                  <a:pt x="2492283" y="4938565"/>
                </a:cubicBezTo>
                <a:cubicBezTo>
                  <a:pt x="2488821" y="4925025"/>
                  <a:pt x="2491335" y="4918829"/>
                  <a:pt x="2504860" y="4915382"/>
                </a:cubicBezTo>
                <a:cubicBezTo>
                  <a:pt x="2561476" y="4895398"/>
                  <a:pt x="2617169" y="4871286"/>
                  <a:pt x="2672406" y="4849008"/>
                </a:cubicBezTo>
                <a:lnTo>
                  <a:pt x="2727569" y="4824104"/>
                </a:lnTo>
                <a:lnTo>
                  <a:pt x="2684355" y="4780890"/>
                </a:lnTo>
                <a:lnTo>
                  <a:pt x="2638382" y="4797610"/>
                </a:lnTo>
                <a:cubicBezTo>
                  <a:pt x="2600564" y="4812538"/>
                  <a:pt x="2559297" y="4821730"/>
                  <a:pt x="2525618" y="4843542"/>
                </a:cubicBezTo>
                <a:cubicBezTo>
                  <a:pt x="2486666" y="4866962"/>
                  <a:pt x="2447937" y="4885563"/>
                  <a:pt x="2401372" y="4880758"/>
                </a:cubicBezTo>
                <a:cubicBezTo>
                  <a:pt x="2383252" y="4879157"/>
                  <a:pt x="2366523" y="4887653"/>
                  <a:pt x="2353243" y="4901885"/>
                </a:cubicBezTo>
                <a:cubicBezTo>
                  <a:pt x="2345002" y="4911526"/>
                  <a:pt x="2334002" y="4916578"/>
                  <a:pt x="2321166" y="4921172"/>
                </a:cubicBezTo>
                <a:cubicBezTo>
                  <a:pt x="2301911" y="4928063"/>
                  <a:pt x="2280588" y="4931512"/>
                  <a:pt x="2265017" y="4947122"/>
                </a:cubicBezTo>
                <a:cubicBezTo>
                  <a:pt x="2251048" y="4960208"/>
                  <a:pt x="2236833" y="4962507"/>
                  <a:pt x="2218933" y="4956086"/>
                </a:cubicBezTo>
                <a:cubicBezTo>
                  <a:pt x="2212738" y="4953564"/>
                  <a:pt x="2207464" y="4955171"/>
                  <a:pt x="2203116" y="4960910"/>
                </a:cubicBezTo>
                <a:cubicBezTo>
                  <a:pt x="2197167" y="4969173"/>
                  <a:pt x="2188691" y="4975832"/>
                  <a:pt x="2177457" y="4977900"/>
                </a:cubicBezTo>
                <a:cubicBezTo>
                  <a:pt x="2144443" y="4985254"/>
                  <a:pt x="2112131" y="5001558"/>
                  <a:pt x="2077738" y="5006617"/>
                </a:cubicBezTo>
                <a:cubicBezTo>
                  <a:pt x="2065814" y="5007538"/>
                  <a:pt x="2055958" y="5011902"/>
                  <a:pt x="2049553" y="5022002"/>
                </a:cubicBezTo>
                <a:cubicBezTo>
                  <a:pt x="2034906" y="5041742"/>
                  <a:pt x="2028488" y="5044039"/>
                  <a:pt x="2005538" y="5034407"/>
                </a:cubicBezTo>
                <a:cubicBezTo>
                  <a:pt x="1996817" y="5030279"/>
                  <a:pt x="1988330" y="5029133"/>
                  <a:pt x="1981455" y="5033267"/>
                </a:cubicBezTo>
                <a:cubicBezTo>
                  <a:pt x="1956708" y="5046585"/>
                  <a:pt x="1929422" y="5050494"/>
                  <a:pt x="1903516" y="5056698"/>
                </a:cubicBezTo>
                <a:cubicBezTo>
                  <a:pt x="1879901" y="5061524"/>
                  <a:pt x="1856976" y="5067498"/>
                  <a:pt x="1838424" y="5083339"/>
                </a:cubicBezTo>
                <a:cubicBezTo>
                  <a:pt x="1831094" y="5089308"/>
                  <a:pt x="1825133" y="5089769"/>
                  <a:pt x="1818246" y="5086099"/>
                </a:cubicBezTo>
                <a:cubicBezTo>
                  <a:pt x="1809525" y="5081970"/>
                  <a:pt x="1798968" y="5077383"/>
                  <a:pt x="1791182" y="5085188"/>
                </a:cubicBezTo>
                <a:cubicBezTo>
                  <a:pt x="1774466" y="5101488"/>
                  <a:pt x="1753598" y="5103100"/>
                  <a:pt x="1731573" y="5097598"/>
                </a:cubicBezTo>
                <a:cubicBezTo>
                  <a:pt x="1699224" y="5090494"/>
                  <a:pt x="1669882" y="5098764"/>
                  <a:pt x="1647215" y="5123327"/>
                </a:cubicBezTo>
                <a:cubicBezTo>
                  <a:pt x="1638284" y="5131821"/>
                  <a:pt x="1633467" y="5131593"/>
                  <a:pt x="1627259" y="5121267"/>
                </a:cubicBezTo>
                <a:cubicBezTo>
                  <a:pt x="1625189" y="5117825"/>
                  <a:pt x="1623120" y="5114384"/>
                  <a:pt x="1620594" y="5112778"/>
                </a:cubicBezTo>
                <a:cubicBezTo>
                  <a:pt x="1591215" y="5097640"/>
                  <a:pt x="1562525" y="5083649"/>
                  <a:pt x="1528144" y="5096510"/>
                </a:cubicBezTo>
                <a:cubicBezTo>
                  <a:pt x="1520580" y="5099496"/>
                  <a:pt x="1519656" y="5095364"/>
                  <a:pt x="1519188" y="5089398"/>
                </a:cubicBezTo>
                <a:cubicBezTo>
                  <a:pt x="1518955" y="5086415"/>
                  <a:pt x="1519865" y="5082743"/>
                  <a:pt x="1520777" y="5079070"/>
                </a:cubicBezTo>
                <a:cubicBezTo>
                  <a:pt x="1522600" y="5071726"/>
                  <a:pt x="1525114" y="5065528"/>
                  <a:pt x="1516392" y="5061400"/>
                </a:cubicBezTo>
                <a:cubicBezTo>
                  <a:pt x="1508816" y="5056582"/>
                  <a:pt x="1505848" y="5064617"/>
                  <a:pt x="1500809" y="5069208"/>
                </a:cubicBezTo>
                <a:cubicBezTo>
                  <a:pt x="1491422" y="5079538"/>
                  <a:pt x="1480889" y="5090556"/>
                  <a:pt x="1467586" y="5089184"/>
                </a:cubicBezTo>
                <a:cubicBezTo>
                  <a:pt x="1451300" y="5088041"/>
                  <a:pt x="1447642" y="5094927"/>
                  <a:pt x="1445141" y="5108927"/>
                </a:cubicBezTo>
                <a:cubicBezTo>
                  <a:pt x="1444230" y="5112599"/>
                  <a:pt x="1443318" y="5116272"/>
                  <a:pt x="1440571" y="5119486"/>
                </a:cubicBezTo>
                <a:cubicBezTo>
                  <a:pt x="1439203" y="5124994"/>
                  <a:pt x="1436456" y="5128208"/>
                  <a:pt x="1429114" y="5126374"/>
                </a:cubicBezTo>
                <a:cubicBezTo>
                  <a:pt x="1423608" y="5124999"/>
                  <a:pt x="1420848" y="5120409"/>
                  <a:pt x="1422216" y="5114901"/>
                </a:cubicBezTo>
                <a:cubicBezTo>
                  <a:pt x="1422893" y="5108245"/>
                  <a:pt x="1421280" y="5102967"/>
                  <a:pt x="1423793" y="5096770"/>
                </a:cubicBezTo>
                <a:cubicBezTo>
                  <a:pt x="1425395" y="5094245"/>
                  <a:pt x="1426996" y="5091720"/>
                  <a:pt x="1423780" y="5088967"/>
                </a:cubicBezTo>
                <a:cubicBezTo>
                  <a:pt x="1421256" y="5087361"/>
                  <a:pt x="1418509" y="5090575"/>
                  <a:pt x="1416218" y="5091952"/>
                </a:cubicBezTo>
                <a:cubicBezTo>
                  <a:pt x="1412781" y="5094019"/>
                  <a:pt x="1410489" y="5095397"/>
                  <a:pt x="1409577" y="5099068"/>
                </a:cubicBezTo>
                <a:cubicBezTo>
                  <a:pt x="1408666" y="5102742"/>
                  <a:pt x="1406375" y="5104119"/>
                  <a:pt x="1402704" y="5103202"/>
                </a:cubicBezTo>
                <a:cubicBezTo>
                  <a:pt x="1382514" y="5098159"/>
                  <a:pt x="1364171" y="5101376"/>
                  <a:pt x="1347676" y="5112857"/>
                </a:cubicBezTo>
                <a:cubicBezTo>
                  <a:pt x="1340347" y="5118826"/>
                  <a:pt x="1332327" y="5123648"/>
                  <a:pt x="1323619" y="5127322"/>
                </a:cubicBezTo>
                <a:cubicBezTo>
                  <a:pt x="1319036" y="5130077"/>
                  <a:pt x="1312162" y="5134211"/>
                  <a:pt x="1306422" y="5129852"/>
                </a:cubicBezTo>
                <a:cubicBezTo>
                  <a:pt x="1302516" y="5125951"/>
                  <a:pt x="1306175" y="5119065"/>
                  <a:pt x="1307543" y="5113557"/>
                </a:cubicBezTo>
                <a:cubicBezTo>
                  <a:pt x="1308454" y="5109885"/>
                  <a:pt x="1310056" y="5107360"/>
                  <a:pt x="1310967" y="5103688"/>
                </a:cubicBezTo>
                <a:cubicBezTo>
                  <a:pt x="1311879" y="5100015"/>
                  <a:pt x="1316227" y="5094276"/>
                  <a:pt x="1311177" y="5091065"/>
                </a:cubicBezTo>
                <a:cubicBezTo>
                  <a:pt x="1307272" y="5087165"/>
                  <a:pt x="1301543" y="5090609"/>
                  <a:pt x="1297652" y="5094511"/>
                </a:cubicBezTo>
                <a:cubicBezTo>
                  <a:pt x="1287340" y="5100710"/>
                  <a:pt x="1277941" y="5103238"/>
                  <a:pt x="1264871" y="5104849"/>
                </a:cubicBezTo>
                <a:cubicBezTo>
                  <a:pt x="1235060" y="5107152"/>
                  <a:pt x="1225908" y="5120466"/>
                  <a:pt x="1230540" y="5148922"/>
                </a:cubicBezTo>
                <a:cubicBezTo>
                  <a:pt x="1232622" y="5160166"/>
                  <a:pt x="1229652" y="5168201"/>
                  <a:pt x="1219797" y="5172564"/>
                </a:cubicBezTo>
                <a:cubicBezTo>
                  <a:pt x="1206691" y="5150765"/>
                  <a:pt x="1194273" y="5130113"/>
                  <a:pt x="1181166" y="5108315"/>
                </a:cubicBezTo>
                <a:cubicBezTo>
                  <a:pt x="1196517" y="5097524"/>
                  <a:pt x="1196503" y="5089722"/>
                  <a:pt x="1185712" y="5082151"/>
                </a:cubicBezTo>
                <a:cubicBezTo>
                  <a:pt x="1182497" y="5079398"/>
                  <a:pt x="1176536" y="5079858"/>
                  <a:pt x="1176756" y="5075039"/>
                </a:cubicBezTo>
                <a:cubicBezTo>
                  <a:pt x="1178124" y="5069530"/>
                  <a:pt x="1183397" y="5067922"/>
                  <a:pt x="1187525" y="5067004"/>
                </a:cubicBezTo>
                <a:cubicBezTo>
                  <a:pt x="1190961" y="5064937"/>
                  <a:pt x="1193941" y="5064706"/>
                  <a:pt x="1196923" y="5064476"/>
                </a:cubicBezTo>
                <a:cubicBezTo>
                  <a:pt x="1205176" y="5062638"/>
                  <a:pt x="1207922" y="5059424"/>
                  <a:pt x="1204240" y="5050704"/>
                </a:cubicBezTo>
                <a:cubicBezTo>
                  <a:pt x="1202626" y="5045425"/>
                  <a:pt x="1201924" y="5036476"/>
                  <a:pt x="1209722" y="5036473"/>
                </a:cubicBezTo>
                <a:cubicBezTo>
                  <a:pt x="1219811" y="5035094"/>
                  <a:pt x="1227830" y="5030272"/>
                  <a:pt x="1236540" y="5026597"/>
                </a:cubicBezTo>
                <a:cubicBezTo>
                  <a:pt x="1244103" y="5023612"/>
                  <a:pt x="1253503" y="5021084"/>
                  <a:pt x="1260142" y="5013968"/>
                </a:cubicBezTo>
                <a:cubicBezTo>
                  <a:pt x="1265636" y="5007540"/>
                  <a:pt x="1272275" y="5000424"/>
                  <a:pt x="1259649" y="4992395"/>
                </a:cubicBezTo>
                <a:cubicBezTo>
                  <a:pt x="1255288" y="4990330"/>
                  <a:pt x="1256201" y="4986659"/>
                  <a:pt x="1260093" y="4982756"/>
                </a:cubicBezTo>
                <a:cubicBezTo>
                  <a:pt x="1277278" y="4972424"/>
                  <a:pt x="1285765" y="4973569"/>
                  <a:pt x="1297257" y="4990089"/>
                </a:cubicBezTo>
                <a:cubicBezTo>
                  <a:pt x="1300707" y="4995826"/>
                  <a:pt x="1304611" y="4999727"/>
                  <a:pt x="1310574" y="4999265"/>
                </a:cubicBezTo>
                <a:cubicBezTo>
                  <a:pt x="1320664" y="4997886"/>
                  <a:pt x="1330063" y="4995358"/>
                  <a:pt x="1337848" y="4987553"/>
                </a:cubicBezTo>
                <a:cubicBezTo>
                  <a:pt x="1340139" y="4986175"/>
                  <a:pt x="1338525" y="4980897"/>
                  <a:pt x="1336000" y="4979292"/>
                </a:cubicBezTo>
                <a:cubicBezTo>
                  <a:pt x="1333930" y="4975850"/>
                  <a:pt x="1331171" y="4971261"/>
                  <a:pt x="1332083" y="4967588"/>
                </a:cubicBezTo>
                <a:cubicBezTo>
                  <a:pt x="1333450" y="4962080"/>
                  <a:pt x="1333203" y="4951293"/>
                  <a:pt x="1340780" y="4956111"/>
                </a:cubicBezTo>
                <a:cubicBezTo>
                  <a:pt x="1357533" y="4963220"/>
                  <a:pt x="1368989" y="4956332"/>
                  <a:pt x="1381591" y="4948755"/>
                </a:cubicBezTo>
                <a:cubicBezTo>
                  <a:pt x="1389155" y="4945770"/>
                  <a:pt x="1396718" y="4942784"/>
                  <a:pt x="1405895" y="4945076"/>
                </a:cubicBezTo>
                <a:cubicBezTo>
                  <a:pt x="1440079" y="4952640"/>
                  <a:pt x="1456574" y="4941160"/>
                  <a:pt x="1457437" y="4906275"/>
                </a:cubicBezTo>
                <a:cubicBezTo>
                  <a:pt x="1457881" y="4896636"/>
                  <a:pt x="1462229" y="4890898"/>
                  <a:pt x="1472097" y="4894337"/>
                </a:cubicBezTo>
                <a:cubicBezTo>
                  <a:pt x="1494122" y="4899839"/>
                  <a:pt x="1514066" y="4894096"/>
                  <a:pt x="1533086" y="4884222"/>
                </a:cubicBezTo>
                <a:cubicBezTo>
                  <a:pt x="1542940" y="4879859"/>
                  <a:pt x="1551416" y="4873201"/>
                  <a:pt x="1562416" y="4868148"/>
                </a:cubicBezTo>
                <a:cubicBezTo>
                  <a:pt x="1580980" y="4860111"/>
                  <a:pt x="1595874" y="4851156"/>
                  <a:pt x="1590331" y="4826372"/>
                </a:cubicBezTo>
                <a:cubicBezTo>
                  <a:pt x="1595159" y="4834402"/>
                  <a:pt x="1597463" y="4840828"/>
                  <a:pt x="1605039" y="4845646"/>
                </a:cubicBezTo>
                <a:cubicBezTo>
                  <a:pt x="1613994" y="4852757"/>
                  <a:pt x="1624083" y="4851377"/>
                  <a:pt x="1632103" y="4846555"/>
                </a:cubicBezTo>
                <a:cubicBezTo>
                  <a:pt x="1640577" y="4839897"/>
                  <a:pt x="1630020" y="4835311"/>
                  <a:pt x="1628407" y="4830033"/>
                </a:cubicBezTo>
                <a:cubicBezTo>
                  <a:pt x="1625413" y="4822459"/>
                  <a:pt x="1627237" y="4815116"/>
                  <a:pt x="1636181" y="4814424"/>
                </a:cubicBezTo>
                <a:cubicBezTo>
                  <a:pt x="1648105" y="4813502"/>
                  <a:pt x="1656124" y="4808681"/>
                  <a:pt x="1665746" y="4801334"/>
                </a:cubicBezTo>
                <a:cubicBezTo>
                  <a:pt x="1676278" y="4790316"/>
                  <a:pt x="1688880" y="4782738"/>
                  <a:pt x="1705854" y="4785028"/>
                </a:cubicBezTo>
                <a:cubicBezTo>
                  <a:pt x="1716177" y="4786632"/>
                  <a:pt x="1722362" y="4781351"/>
                  <a:pt x="1724641" y="4772171"/>
                </a:cubicBezTo>
                <a:cubicBezTo>
                  <a:pt x="1726007" y="4766662"/>
                  <a:pt x="1727376" y="4761154"/>
                  <a:pt x="1728286" y="4757482"/>
                </a:cubicBezTo>
                <a:cubicBezTo>
                  <a:pt x="1731256" y="4749448"/>
                  <a:pt x="1729864" y="4739350"/>
                  <a:pt x="1738117" y="4737512"/>
                </a:cubicBezTo>
                <a:cubicBezTo>
                  <a:pt x="1746371" y="4735674"/>
                  <a:pt x="1750054" y="4744395"/>
                  <a:pt x="1753503" y="4750130"/>
                </a:cubicBezTo>
                <a:cubicBezTo>
                  <a:pt x="1756953" y="4755867"/>
                  <a:pt x="1760155" y="4750817"/>
                  <a:pt x="1764282" y="4749898"/>
                </a:cubicBezTo>
                <a:cubicBezTo>
                  <a:pt x="1767719" y="4747831"/>
                  <a:pt x="1771156" y="4745764"/>
                  <a:pt x="1767251" y="4741864"/>
                </a:cubicBezTo>
                <a:cubicBezTo>
                  <a:pt x="1757371" y="4730622"/>
                  <a:pt x="1762175" y="4723047"/>
                  <a:pt x="1771796" y="4715700"/>
                </a:cubicBezTo>
                <a:cubicBezTo>
                  <a:pt x="1781417" y="4708354"/>
                  <a:pt x="1779804" y="4703076"/>
                  <a:pt x="1768101" y="4699177"/>
                </a:cubicBezTo>
                <a:cubicBezTo>
                  <a:pt x="1765576" y="4697572"/>
                  <a:pt x="1761449" y="4698490"/>
                  <a:pt x="1757322" y="4699410"/>
                </a:cubicBezTo>
                <a:cubicBezTo>
                  <a:pt x="1719258" y="4703552"/>
                  <a:pt x="1683041" y="4715956"/>
                  <a:pt x="1647749" y="4732489"/>
                </a:cubicBezTo>
                <a:cubicBezTo>
                  <a:pt x="1619330" y="4744891"/>
                  <a:pt x="1591822" y="4753620"/>
                  <a:pt x="1559707" y="4749498"/>
                </a:cubicBezTo>
                <a:cubicBezTo>
                  <a:pt x="1540897" y="4746750"/>
                  <a:pt x="1523454" y="4738493"/>
                  <a:pt x="1506467" y="4728399"/>
                </a:cubicBezTo>
                <a:cubicBezTo>
                  <a:pt x="1506725" y="4746989"/>
                  <a:pt x="1501687" y="4751580"/>
                  <a:pt x="1483332" y="4746995"/>
                </a:cubicBezTo>
                <a:cubicBezTo>
                  <a:pt x="1477826" y="4745621"/>
                  <a:pt x="1472085" y="4741262"/>
                  <a:pt x="1469782" y="4734836"/>
                </a:cubicBezTo>
                <a:cubicBezTo>
                  <a:pt x="1464719" y="4723822"/>
                  <a:pt x="1454630" y="4725202"/>
                  <a:pt x="1445921" y="4728876"/>
                </a:cubicBezTo>
                <a:cubicBezTo>
                  <a:pt x="1436522" y="4731403"/>
                  <a:pt x="1436534" y="4739206"/>
                  <a:pt x="1436546" y="4747009"/>
                </a:cubicBezTo>
                <a:cubicBezTo>
                  <a:pt x="1437704" y="4754123"/>
                  <a:pt x="1441843" y="4761008"/>
                  <a:pt x="1439109" y="4772024"/>
                </a:cubicBezTo>
                <a:cubicBezTo>
                  <a:pt x="1434267" y="4756190"/>
                  <a:pt x="1425324" y="4756882"/>
                  <a:pt x="1414779" y="4760097"/>
                </a:cubicBezTo>
                <a:cubicBezTo>
                  <a:pt x="1406070" y="4763772"/>
                  <a:pt x="1393456" y="4763546"/>
                  <a:pt x="1390462" y="4755973"/>
                </a:cubicBezTo>
                <a:cubicBezTo>
                  <a:pt x="1385165" y="4741975"/>
                  <a:pt x="1378723" y="4728666"/>
                  <a:pt x="1380534" y="4713519"/>
                </a:cubicBezTo>
                <a:cubicBezTo>
                  <a:pt x="1381667" y="4705027"/>
                  <a:pt x="1385561" y="4701124"/>
                  <a:pt x="1394270" y="4697450"/>
                </a:cubicBezTo>
                <a:cubicBezTo>
                  <a:pt x="1401377" y="4696300"/>
                  <a:pt x="1405049" y="4697217"/>
                  <a:pt x="1408042" y="4704789"/>
                </a:cubicBezTo>
                <a:cubicBezTo>
                  <a:pt x="1410801" y="4709379"/>
                  <a:pt x="1415618" y="4709607"/>
                  <a:pt x="1419055" y="4707541"/>
                </a:cubicBezTo>
                <a:cubicBezTo>
                  <a:pt x="1432112" y="4698127"/>
                  <a:pt x="1444270" y="4700190"/>
                  <a:pt x="1457119" y="4703399"/>
                </a:cubicBezTo>
                <a:cubicBezTo>
                  <a:pt x="1469277" y="4705460"/>
                  <a:pt x="1479822" y="4702244"/>
                  <a:pt x="1483013" y="4689392"/>
                </a:cubicBezTo>
                <a:cubicBezTo>
                  <a:pt x="1485291" y="4680211"/>
                  <a:pt x="1488962" y="4681128"/>
                  <a:pt x="1491955" y="4688700"/>
                </a:cubicBezTo>
                <a:cubicBezTo>
                  <a:pt x="1494715" y="4693290"/>
                  <a:pt x="1497697" y="4693060"/>
                  <a:pt x="1503658" y="4692599"/>
                </a:cubicBezTo>
                <a:cubicBezTo>
                  <a:pt x="1527274" y="4687773"/>
                  <a:pt x="1547894" y="4675374"/>
                  <a:pt x="1563232" y="4656779"/>
                </a:cubicBezTo>
                <a:lnTo>
                  <a:pt x="1583207" y="4642657"/>
                </a:lnTo>
                <a:lnTo>
                  <a:pt x="1558320" y="4645131"/>
                </a:lnTo>
                <a:cubicBezTo>
                  <a:pt x="1546363" y="4644879"/>
                  <a:pt x="1533198" y="4645200"/>
                  <a:pt x="1522270" y="4653352"/>
                </a:cubicBezTo>
                <a:cubicBezTo>
                  <a:pt x="1517379" y="4658638"/>
                  <a:pt x="1513242" y="4656156"/>
                  <a:pt x="1510946" y="4651318"/>
                </a:cubicBezTo>
                <a:cubicBezTo>
                  <a:pt x="1509224" y="4647689"/>
                  <a:pt x="1508076" y="4645272"/>
                  <a:pt x="1506927" y="4642852"/>
                </a:cubicBezTo>
                <a:cubicBezTo>
                  <a:pt x="1501820" y="4628976"/>
                  <a:pt x="1500612" y="4629549"/>
                  <a:pt x="1492614" y="4640755"/>
                </a:cubicBezTo>
                <a:cubicBezTo>
                  <a:pt x="1483408" y="4652535"/>
                  <a:pt x="1472421" y="4663678"/>
                  <a:pt x="1462067" y="4673038"/>
                </a:cubicBezTo>
                <a:cubicBezTo>
                  <a:pt x="1457810" y="4676541"/>
                  <a:pt x="1453554" y="4680044"/>
                  <a:pt x="1448209" y="4678135"/>
                </a:cubicBezTo>
                <a:cubicBezTo>
                  <a:pt x="1442864" y="4676226"/>
                  <a:pt x="1442983" y="4670242"/>
                  <a:pt x="1443676" y="4665468"/>
                </a:cubicBezTo>
                <a:cubicBezTo>
                  <a:pt x="1445121" y="4652927"/>
                  <a:pt x="1439202" y="4649809"/>
                  <a:pt x="1428967" y="4653185"/>
                </a:cubicBezTo>
                <a:cubicBezTo>
                  <a:pt x="1424771" y="4653696"/>
                  <a:pt x="1419999" y="4652996"/>
                  <a:pt x="1416376" y="4654716"/>
                </a:cubicBezTo>
                <a:cubicBezTo>
                  <a:pt x="1407923" y="4658729"/>
                  <a:pt x="1404993" y="4655674"/>
                  <a:pt x="1406380" y="4646126"/>
                </a:cubicBezTo>
                <a:cubicBezTo>
                  <a:pt x="1407646" y="4642559"/>
                  <a:pt x="1408339" y="4637785"/>
                  <a:pt x="1403569" y="4637086"/>
                </a:cubicBezTo>
                <a:cubicBezTo>
                  <a:pt x="1399431" y="4634605"/>
                  <a:pt x="1396382" y="4637534"/>
                  <a:pt x="1393333" y="4640463"/>
                </a:cubicBezTo>
                <a:cubicBezTo>
                  <a:pt x="1385968" y="4649886"/>
                  <a:pt x="1375159" y="4652054"/>
                  <a:pt x="1363143" y="4654795"/>
                </a:cubicBezTo>
                <a:cubicBezTo>
                  <a:pt x="1325944" y="4660597"/>
                  <a:pt x="1300980" y="4682820"/>
                  <a:pt x="1281241" y="4712937"/>
                </a:cubicBezTo>
                <a:cubicBezTo>
                  <a:pt x="1277560" y="4717649"/>
                  <a:pt x="1278014" y="4724842"/>
                  <a:pt x="1272550" y="4728917"/>
                </a:cubicBezTo>
                <a:cubicBezTo>
                  <a:pt x="1270887" y="4722298"/>
                  <a:pt x="1269799" y="4716887"/>
                  <a:pt x="1268136" y="4710266"/>
                </a:cubicBezTo>
                <a:cubicBezTo>
                  <a:pt x="1264811" y="4697025"/>
                  <a:pt x="1256536" y="4692063"/>
                  <a:pt x="1244519" y="4694803"/>
                </a:cubicBezTo>
                <a:cubicBezTo>
                  <a:pt x="1204272" y="4703536"/>
                  <a:pt x="1164025" y="4712267"/>
                  <a:pt x="1123778" y="4720999"/>
                </a:cubicBezTo>
                <a:cubicBezTo>
                  <a:pt x="1109345" y="4724886"/>
                  <a:pt x="1096635" y="4732401"/>
                  <a:pt x="1081055" y="4733870"/>
                </a:cubicBezTo>
                <a:cubicBezTo>
                  <a:pt x="1070880" y="4734254"/>
                  <a:pt x="1064327" y="4732919"/>
                  <a:pt x="1061576" y="4720888"/>
                </a:cubicBezTo>
                <a:cubicBezTo>
                  <a:pt x="1056469" y="4707011"/>
                  <a:pt x="1043362" y="4704341"/>
                  <a:pt x="1034159" y="4716120"/>
                </a:cubicBezTo>
                <a:cubicBezTo>
                  <a:pt x="1026793" y="4725544"/>
                  <a:pt x="1018973" y="4727775"/>
                  <a:pt x="1008224" y="4726949"/>
                </a:cubicBezTo>
                <a:cubicBezTo>
                  <a:pt x="1001097" y="4724405"/>
                  <a:pt x="996266" y="4726697"/>
                  <a:pt x="992523" y="4734402"/>
                </a:cubicBezTo>
                <a:cubicBezTo>
                  <a:pt x="989356" y="4743314"/>
                  <a:pt x="982685" y="4747964"/>
                  <a:pt x="973717" y="4747775"/>
                </a:cubicBezTo>
                <a:cubicBezTo>
                  <a:pt x="968312" y="4748859"/>
                  <a:pt x="960551" y="4748097"/>
                  <a:pt x="955721" y="4750390"/>
                </a:cubicBezTo>
                <a:cubicBezTo>
                  <a:pt x="948476" y="4753830"/>
                  <a:pt x="944338" y="4751348"/>
                  <a:pt x="940259" y="4745874"/>
                </a:cubicBezTo>
                <a:cubicBezTo>
                  <a:pt x="930896" y="4735500"/>
                  <a:pt x="927908" y="4735437"/>
                  <a:pt x="919276" y="4748426"/>
                </a:cubicBezTo>
                <a:cubicBezTo>
                  <a:pt x="914326" y="4756703"/>
                  <a:pt x="909951" y="4766189"/>
                  <a:pt x="902645" y="4772621"/>
                </a:cubicBezTo>
                <a:cubicBezTo>
                  <a:pt x="902071" y="4771411"/>
                  <a:pt x="900865" y="4771985"/>
                  <a:pt x="900290" y="4770776"/>
                </a:cubicBezTo>
                <a:cubicBezTo>
                  <a:pt x="903695" y="4749894"/>
                  <a:pt x="903695" y="4749894"/>
                  <a:pt x="885996" y="4737549"/>
                </a:cubicBezTo>
                <a:cubicBezTo>
                  <a:pt x="883641" y="4735703"/>
                  <a:pt x="881286" y="4733858"/>
                  <a:pt x="879504" y="4733221"/>
                </a:cubicBezTo>
                <a:cubicBezTo>
                  <a:pt x="860083" y="4717248"/>
                  <a:pt x="843870" y="4720499"/>
                  <a:pt x="827933" y="4739919"/>
                </a:cubicBezTo>
                <a:cubicBezTo>
                  <a:pt x="819935" y="4751125"/>
                  <a:pt x="810967" y="4750937"/>
                  <a:pt x="804019" y="4739416"/>
                </a:cubicBezTo>
                <a:cubicBezTo>
                  <a:pt x="799940" y="4733943"/>
                  <a:pt x="797069" y="4727896"/>
                  <a:pt x="795407" y="4721276"/>
                </a:cubicBezTo>
                <a:cubicBezTo>
                  <a:pt x="790993" y="4702625"/>
                  <a:pt x="804396" y="4690335"/>
                  <a:pt x="821638" y="4695487"/>
                </a:cubicBezTo>
                <a:cubicBezTo>
                  <a:pt x="835318" y="4699367"/>
                  <a:pt x="846701" y="4698409"/>
                  <a:pt x="858718" y="4695668"/>
                </a:cubicBezTo>
                <a:cubicBezTo>
                  <a:pt x="870161" y="4691718"/>
                  <a:pt x="881544" y="4690760"/>
                  <a:pt x="892808" y="4695786"/>
                </a:cubicBezTo>
                <a:cubicBezTo>
                  <a:pt x="910566" y="4705140"/>
                  <a:pt x="917178" y="4703483"/>
                  <a:pt x="924722" y="4685083"/>
                </a:cubicBezTo>
                <a:cubicBezTo>
                  <a:pt x="930938" y="4673242"/>
                  <a:pt x="938242" y="4666810"/>
                  <a:pt x="951467" y="4663496"/>
                </a:cubicBezTo>
                <a:cubicBezTo>
                  <a:pt x="974926" y="4656805"/>
                  <a:pt x="1000048" y="4656735"/>
                  <a:pt x="1022875" y="4651828"/>
                </a:cubicBezTo>
                <a:cubicBezTo>
                  <a:pt x="1043286" y="4648067"/>
                  <a:pt x="1061399" y="4639468"/>
                  <a:pt x="1071932" y="4621131"/>
                </a:cubicBezTo>
                <a:cubicBezTo>
                  <a:pt x="1076942" y="4609862"/>
                  <a:pt x="1082919" y="4609988"/>
                  <a:pt x="1093609" y="4613804"/>
                </a:cubicBezTo>
                <a:cubicBezTo>
                  <a:pt x="1143497" y="4631616"/>
                  <a:pt x="1190178" y="4630203"/>
                  <a:pt x="1227516" y="4587287"/>
                </a:cubicBezTo>
                <a:cubicBezTo>
                  <a:pt x="1233039" y="4580220"/>
                  <a:pt x="1240226" y="4579773"/>
                  <a:pt x="1247412" y="4579325"/>
                </a:cubicBezTo>
                <a:cubicBezTo>
                  <a:pt x="1252182" y="4580024"/>
                  <a:pt x="1259309" y="4582568"/>
                  <a:pt x="1262417" y="4576647"/>
                </a:cubicBezTo>
                <a:cubicBezTo>
                  <a:pt x="1264952" y="4569516"/>
                  <a:pt x="1259033" y="4566399"/>
                  <a:pt x="1255529" y="4562135"/>
                </a:cubicBezTo>
                <a:cubicBezTo>
                  <a:pt x="1248462" y="4556598"/>
                  <a:pt x="1250936" y="4552460"/>
                  <a:pt x="1258182" y="4549021"/>
                </a:cubicBezTo>
                <a:cubicBezTo>
                  <a:pt x="1265427" y="4545581"/>
                  <a:pt x="1273822" y="4544560"/>
                  <a:pt x="1281643" y="4542330"/>
                </a:cubicBezTo>
                <a:cubicBezTo>
                  <a:pt x="1299637" y="4539715"/>
                  <a:pt x="1315792" y="4539456"/>
                  <a:pt x="1330977" y="4527802"/>
                </a:cubicBezTo>
                <a:cubicBezTo>
                  <a:pt x="1334599" y="4526082"/>
                  <a:pt x="1335747" y="4528502"/>
                  <a:pt x="1338103" y="4530348"/>
                </a:cubicBezTo>
                <a:cubicBezTo>
                  <a:pt x="1346893" y="4539512"/>
                  <a:pt x="1356494" y="4537918"/>
                  <a:pt x="1366155" y="4533332"/>
                </a:cubicBezTo>
                <a:cubicBezTo>
                  <a:pt x="1402957" y="4517343"/>
                  <a:pt x="1440909" y="4503775"/>
                  <a:pt x="1481670" y="4499244"/>
                </a:cubicBezTo>
                <a:cubicBezTo>
                  <a:pt x="1484659" y="4499307"/>
                  <a:pt x="1488282" y="4497587"/>
                  <a:pt x="1491330" y="4494658"/>
                </a:cubicBezTo>
                <a:cubicBezTo>
                  <a:pt x="1499329" y="4483452"/>
                  <a:pt x="1508297" y="4483641"/>
                  <a:pt x="1520075" y="4492868"/>
                </a:cubicBezTo>
                <a:cubicBezTo>
                  <a:pt x="1531855" y="4502095"/>
                  <a:pt x="1539674" y="4499865"/>
                  <a:pt x="1545950" y="4485032"/>
                </a:cubicBezTo>
                <a:cubicBezTo>
                  <a:pt x="1549059" y="4479111"/>
                  <a:pt x="1550960" y="4473762"/>
                  <a:pt x="1553494" y="4466631"/>
                </a:cubicBezTo>
                <a:cubicBezTo>
                  <a:pt x="1561769" y="4471594"/>
                  <a:pt x="1570044" y="4476558"/>
                  <a:pt x="1578497" y="4472545"/>
                </a:cubicBezTo>
                <a:cubicBezTo>
                  <a:pt x="1588158" y="4467959"/>
                  <a:pt x="1598393" y="4464583"/>
                  <a:pt x="1606846" y="4460570"/>
                </a:cubicBezTo>
                <a:cubicBezTo>
                  <a:pt x="1638818" y="4446875"/>
                  <a:pt x="1643589" y="4447574"/>
                  <a:pt x="1633554" y="4410846"/>
                </a:cubicBezTo>
                <a:cubicBezTo>
                  <a:pt x="1633554" y="4410846"/>
                  <a:pt x="1634761" y="4410272"/>
                  <a:pt x="1634187" y="4409062"/>
                </a:cubicBezTo>
                <a:cubicBezTo>
                  <a:pt x="1632069" y="4395249"/>
                  <a:pt x="1635177" y="4389328"/>
                  <a:pt x="1648976" y="4387223"/>
                </a:cubicBezTo>
                <a:cubicBezTo>
                  <a:pt x="1707277" y="4372885"/>
                  <a:pt x="1765065" y="4354345"/>
                  <a:pt x="1822219" y="4337588"/>
                </a:cubicBezTo>
                <a:cubicBezTo>
                  <a:pt x="1858329" y="4326375"/>
                  <a:pt x="1895072" y="4313378"/>
                  <a:pt x="1930608" y="4300955"/>
                </a:cubicBezTo>
                <a:cubicBezTo>
                  <a:pt x="1952286" y="4293629"/>
                  <a:pt x="1974220" y="4288403"/>
                  <a:pt x="1996364" y="4284004"/>
                </a:cubicBezTo>
                <a:lnTo>
                  <a:pt x="2063271" y="4272036"/>
                </a:lnTo>
                <a:lnTo>
                  <a:pt x="2075747" y="4267200"/>
                </a:lnTo>
                <a:lnTo>
                  <a:pt x="2102270" y="4260878"/>
                </a:lnTo>
                <a:lnTo>
                  <a:pt x="2111565" y="4258217"/>
                </a:lnTo>
                <a:lnTo>
                  <a:pt x="2141816" y="4238352"/>
                </a:lnTo>
                <a:lnTo>
                  <a:pt x="2125416" y="4221952"/>
                </a:lnTo>
                <a:lnTo>
                  <a:pt x="2125357" y="4221946"/>
                </a:lnTo>
                <a:cubicBezTo>
                  <a:pt x="2117338" y="4226768"/>
                  <a:pt x="2109761" y="4221950"/>
                  <a:pt x="2106767" y="4214377"/>
                </a:cubicBezTo>
                <a:cubicBezTo>
                  <a:pt x="2105616" y="4211165"/>
                  <a:pt x="2107103" y="4209099"/>
                  <a:pt x="2109538" y="4207635"/>
                </a:cubicBezTo>
                <a:lnTo>
                  <a:pt x="2110678" y="4207213"/>
                </a:lnTo>
                <a:lnTo>
                  <a:pt x="2103573" y="4200109"/>
                </a:lnTo>
                <a:lnTo>
                  <a:pt x="1978934" y="4235597"/>
                </a:lnTo>
                <a:cubicBezTo>
                  <a:pt x="1917231" y="4251734"/>
                  <a:pt x="1855321" y="4267045"/>
                  <a:pt x="1793396" y="4283103"/>
                </a:cubicBezTo>
                <a:cubicBezTo>
                  <a:pt x="1754297" y="4294254"/>
                  <a:pt x="1712328" y="4299357"/>
                  <a:pt x="1676673" y="4317764"/>
                </a:cubicBezTo>
                <a:cubicBezTo>
                  <a:pt x="1635613" y="4337255"/>
                  <a:pt x="1595248" y="4351971"/>
                  <a:pt x="1549379" y="4342624"/>
                </a:cubicBezTo>
                <a:cubicBezTo>
                  <a:pt x="1531502" y="4339256"/>
                  <a:pt x="1514022" y="4346072"/>
                  <a:pt x="1499411" y="4358935"/>
                </a:cubicBezTo>
                <a:cubicBezTo>
                  <a:pt x="1490265" y="4367721"/>
                  <a:pt x="1478822" y="4371672"/>
                  <a:pt x="1465598" y="4374986"/>
                </a:cubicBezTo>
                <a:cubicBezTo>
                  <a:pt x="1445761" y="4379957"/>
                  <a:pt x="1424203" y="4381299"/>
                  <a:pt x="1407177" y="4395308"/>
                </a:cubicBezTo>
                <a:cubicBezTo>
                  <a:pt x="1391992" y="4406962"/>
                  <a:pt x="1377620" y="4407857"/>
                  <a:pt x="1360436" y="4399713"/>
                </a:cubicBezTo>
                <a:cubicBezTo>
                  <a:pt x="1354517" y="4396595"/>
                  <a:pt x="1349112" y="4397679"/>
                  <a:pt x="1344223" y="4402964"/>
                </a:cubicBezTo>
                <a:cubicBezTo>
                  <a:pt x="1337492" y="4410605"/>
                  <a:pt x="1328405" y="4416400"/>
                  <a:pt x="1317022" y="4417358"/>
                </a:cubicBezTo>
                <a:cubicBezTo>
                  <a:pt x="1283446" y="4421440"/>
                  <a:pt x="1249692" y="4434500"/>
                  <a:pt x="1214969" y="4436163"/>
                </a:cubicBezTo>
                <a:cubicBezTo>
                  <a:pt x="1203010" y="4435913"/>
                  <a:pt x="1192776" y="4439289"/>
                  <a:pt x="1185411" y="4448713"/>
                </a:cubicBezTo>
                <a:cubicBezTo>
                  <a:pt x="1168900" y="4466923"/>
                  <a:pt x="1162288" y="4468580"/>
                  <a:pt x="1140393" y="4456745"/>
                </a:cubicBezTo>
                <a:lnTo>
                  <a:pt x="1134185" y="4454276"/>
                </a:lnTo>
                <a:lnTo>
                  <a:pt x="856296" y="4568640"/>
                </a:lnTo>
                <a:lnTo>
                  <a:pt x="849216" y="4568763"/>
                </a:lnTo>
                <a:lnTo>
                  <a:pt x="840471" y="4575153"/>
                </a:lnTo>
                <a:lnTo>
                  <a:pt x="826408" y="4580940"/>
                </a:lnTo>
                <a:lnTo>
                  <a:pt x="805445" y="4572461"/>
                </a:lnTo>
                <a:cubicBezTo>
                  <a:pt x="800686" y="4571233"/>
                  <a:pt x="797572" y="4571794"/>
                  <a:pt x="794323" y="4575785"/>
                </a:cubicBezTo>
                <a:cubicBezTo>
                  <a:pt x="791769" y="4579462"/>
                  <a:pt x="790234" y="4583524"/>
                  <a:pt x="785404" y="4584012"/>
                </a:cubicBezTo>
                <a:cubicBezTo>
                  <a:pt x="780892" y="4585201"/>
                  <a:pt x="778300" y="4581313"/>
                  <a:pt x="774939" y="4579456"/>
                </a:cubicBezTo>
                <a:cubicBezTo>
                  <a:pt x="772428" y="4590698"/>
                  <a:pt x="772428" y="4590698"/>
                  <a:pt x="761194" y="4588172"/>
                </a:cubicBezTo>
                <a:cubicBezTo>
                  <a:pt x="756750" y="4587645"/>
                  <a:pt x="751992" y="4586418"/>
                  <a:pt x="748356" y="4591425"/>
                </a:cubicBezTo>
                <a:cubicBezTo>
                  <a:pt x="739754" y="4600352"/>
                  <a:pt x="737341" y="4600598"/>
                  <a:pt x="727328" y="4593308"/>
                </a:cubicBezTo>
                <a:cubicBezTo>
                  <a:pt x="722635" y="4590364"/>
                  <a:pt x="717945" y="4587421"/>
                  <a:pt x="712554" y="4584792"/>
                </a:cubicBezTo>
                <a:cubicBezTo>
                  <a:pt x="700128" y="4577748"/>
                  <a:pt x="696630" y="4579323"/>
                  <a:pt x="692650" y="4592912"/>
                </a:cubicBezTo>
                <a:cubicBezTo>
                  <a:pt x="691498" y="4595958"/>
                  <a:pt x="691361" y="4599390"/>
                  <a:pt x="689825" y="4603452"/>
                </a:cubicBezTo>
                <a:cubicBezTo>
                  <a:pt x="685901" y="4598478"/>
                  <a:pt x="682610" y="4594905"/>
                  <a:pt x="678687" y="4589930"/>
                </a:cubicBezTo>
                <a:cubicBezTo>
                  <a:pt x="677919" y="4591961"/>
                  <a:pt x="678234" y="4592661"/>
                  <a:pt x="677851" y="4593676"/>
                </a:cubicBezTo>
                <a:lnTo>
                  <a:pt x="673252" y="4605205"/>
                </a:lnTo>
                <a:lnTo>
                  <a:pt x="661120" y="4605333"/>
                </a:lnTo>
                <a:lnTo>
                  <a:pt x="657493" y="4604527"/>
                </a:lnTo>
                <a:cubicBezTo>
                  <a:pt x="655148" y="4603055"/>
                  <a:pt x="652802" y="4601583"/>
                  <a:pt x="650141" y="4599411"/>
                </a:cubicBezTo>
                <a:cubicBezTo>
                  <a:pt x="648811" y="4598325"/>
                  <a:pt x="647480" y="4597239"/>
                  <a:pt x="647934" y="4594507"/>
                </a:cubicBezTo>
                <a:cubicBezTo>
                  <a:pt x="651323" y="4587082"/>
                  <a:pt x="645549" y="4585470"/>
                  <a:pt x="640473" y="4583542"/>
                </a:cubicBezTo>
                <a:cubicBezTo>
                  <a:pt x="626195" y="4579860"/>
                  <a:pt x="612023" y="4582026"/>
                  <a:pt x="597855" y="4584192"/>
                </a:cubicBezTo>
                <a:cubicBezTo>
                  <a:pt x="575359" y="4588422"/>
                  <a:pt x="552794" y="4594369"/>
                  <a:pt x="529311" y="4588932"/>
                </a:cubicBezTo>
                <a:cubicBezTo>
                  <a:pt x="521824" y="4587248"/>
                  <a:pt x="514896" y="4588682"/>
                  <a:pt x="508214" y="4592532"/>
                </a:cubicBezTo>
                <a:cubicBezTo>
                  <a:pt x="502933" y="4595752"/>
                  <a:pt x="497090" y="4595855"/>
                  <a:pt x="492015" y="4593927"/>
                </a:cubicBezTo>
                <a:cubicBezTo>
                  <a:pt x="482497" y="4591473"/>
                  <a:pt x="473222" y="4591433"/>
                  <a:pt x="463182" y="4593427"/>
                </a:cubicBezTo>
                <a:cubicBezTo>
                  <a:pt x="453840" y="4595105"/>
                  <a:pt x="444745" y="4599200"/>
                  <a:pt x="434527" y="4597060"/>
                </a:cubicBezTo>
                <a:cubicBezTo>
                  <a:pt x="425640" y="4596006"/>
                  <a:pt x="417697" y="4597054"/>
                  <a:pt x="413155" y="4607524"/>
                </a:cubicBezTo>
                <a:cubicBezTo>
                  <a:pt x="407093" y="4595928"/>
                  <a:pt x="399082" y="4598693"/>
                  <a:pt x="390372" y="4601772"/>
                </a:cubicBezTo>
                <a:cubicBezTo>
                  <a:pt x="384076" y="4604607"/>
                  <a:pt x="377465" y="4606742"/>
                  <a:pt x="370358" y="4604042"/>
                </a:cubicBezTo>
                <a:cubicBezTo>
                  <a:pt x="359894" y="4599486"/>
                  <a:pt x="349921" y="4599761"/>
                  <a:pt x="339250" y="4600353"/>
                </a:cubicBezTo>
                <a:cubicBezTo>
                  <a:pt x="320635" y="4601993"/>
                  <a:pt x="301953" y="4605348"/>
                  <a:pt x="283161" y="4602854"/>
                </a:cubicBezTo>
                <a:cubicBezTo>
                  <a:pt x="268115" y="4601204"/>
                  <a:pt x="253314" y="4601970"/>
                  <a:pt x="238692" y="4606868"/>
                </a:cubicBezTo>
                <a:cubicBezTo>
                  <a:pt x="234495" y="4608757"/>
                  <a:pt x="230749" y="4607916"/>
                  <a:pt x="227457" y="4604343"/>
                </a:cubicBezTo>
                <a:cubicBezTo>
                  <a:pt x="215868" y="4593550"/>
                  <a:pt x="215168" y="4593866"/>
                  <a:pt x="200792" y="4601182"/>
                </a:cubicBezTo>
                <a:cubicBezTo>
                  <a:pt x="199392" y="4601811"/>
                  <a:pt x="197993" y="4602442"/>
                  <a:pt x="195895" y="4603385"/>
                </a:cubicBezTo>
                <a:cubicBezTo>
                  <a:pt x="196101" y="4598237"/>
                  <a:pt x="196307" y="4593089"/>
                  <a:pt x="196829" y="4588641"/>
                </a:cubicBezTo>
                <a:cubicBezTo>
                  <a:pt x="196474" y="4580375"/>
                  <a:pt x="200808" y="4575053"/>
                  <a:pt x="208119" y="4572603"/>
                </a:cubicBezTo>
                <a:cubicBezTo>
                  <a:pt x="212318" y="4570714"/>
                  <a:pt x="216445" y="4570540"/>
                  <a:pt x="220327" y="4567949"/>
                </a:cubicBezTo>
                <a:cubicBezTo>
                  <a:pt x="226692" y="4563399"/>
                  <a:pt x="229422" y="4563854"/>
                  <a:pt x="233976" y="4570230"/>
                </a:cubicBezTo>
                <a:cubicBezTo>
                  <a:pt x="235238" y="4573033"/>
                  <a:pt x="236499" y="4575836"/>
                  <a:pt x="237761" y="4578638"/>
                </a:cubicBezTo>
                <a:cubicBezTo>
                  <a:pt x="238955" y="4583157"/>
                  <a:pt x="241368" y="4582913"/>
                  <a:pt x="244866" y="4581337"/>
                </a:cubicBezTo>
                <a:cubicBezTo>
                  <a:pt x="252878" y="4578573"/>
                  <a:pt x="256896" y="4572550"/>
                  <a:pt x="259586" y="4565442"/>
                </a:cubicBezTo>
                <a:cubicBezTo>
                  <a:pt x="260669" y="4564111"/>
                  <a:pt x="260423" y="4561694"/>
                  <a:pt x="262836" y="4561450"/>
                </a:cubicBezTo>
                <a:cubicBezTo>
                  <a:pt x="264551" y="4561520"/>
                  <a:pt x="265498" y="4563622"/>
                  <a:pt x="266828" y="4564708"/>
                </a:cubicBezTo>
                <a:cubicBezTo>
                  <a:pt x="267458" y="4566109"/>
                  <a:pt x="267775" y="4566810"/>
                  <a:pt x="268405" y="4568211"/>
                </a:cubicBezTo>
                <a:cubicBezTo>
                  <a:pt x="270613" y="4573115"/>
                  <a:pt x="273342" y="4573571"/>
                  <a:pt x="276909" y="4570281"/>
                </a:cubicBezTo>
                <a:cubicBezTo>
                  <a:pt x="280161" y="4566289"/>
                  <a:pt x="283205" y="4567446"/>
                  <a:pt x="286881" y="4570003"/>
                </a:cubicBezTo>
                <a:cubicBezTo>
                  <a:pt x="290243" y="4571861"/>
                  <a:pt x="290803" y="4574979"/>
                  <a:pt x="289651" y="4578025"/>
                </a:cubicBezTo>
                <a:cubicBezTo>
                  <a:pt x="288814" y="4581772"/>
                  <a:pt x="284686" y="4581946"/>
                  <a:pt x="280941" y="4581105"/>
                </a:cubicBezTo>
                <a:cubicBezTo>
                  <a:pt x="278526" y="4581350"/>
                  <a:pt x="276497" y="4580578"/>
                  <a:pt x="275660" y="4584325"/>
                </a:cubicBezTo>
                <a:cubicBezTo>
                  <a:pt x="274824" y="4588072"/>
                  <a:pt x="276853" y="4588844"/>
                  <a:pt x="279198" y="4590316"/>
                </a:cubicBezTo>
                <a:cubicBezTo>
                  <a:pt x="284274" y="4592243"/>
                  <a:pt x="295603" y="4583772"/>
                  <a:pt x="294480" y="4577537"/>
                </a:cubicBezTo>
                <a:cubicBezTo>
                  <a:pt x="293177" y="4567169"/>
                  <a:pt x="300105" y="4565736"/>
                  <a:pt x="307032" y="4564302"/>
                </a:cubicBezTo>
                <a:cubicBezTo>
                  <a:pt x="321269" y="4560419"/>
                  <a:pt x="336702" y="4561055"/>
                  <a:pt x="350872" y="4558888"/>
                </a:cubicBezTo>
                <a:cubicBezTo>
                  <a:pt x="355000" y="4558715"/>
                  <a:pt x="356262" y="4561517"/>
                  <a:pt x="356125" y="4564950"/>
                </a:cubicBezTo>
                <a:cubicBezTo>
                  <a:pt x="356302" y="4569083"/>
                  <a:pt x="356480" y="4573216"/>
                  <a:pt x="357674" y="4577734"/>
                </a:cubicBezTo>
                <a:cubicBezTo>
                  <a:pt x="359567" y="4581937"/>
                  <a:pt x="362995" y="4582080"/>
                  <a:pt x="366424" y="4582221"/>
                </a:cubicBezTo>
                <a:cubicBezTo>
                  <a:pt x="369154" y="4582677"/>
                  <a:pt x="368275" y="4578859"/>
                  <a:pt x="369359" y="4577528"/>
                </a:cubicBezTo>
                <a:cubicBezTo>
                  <a:pt x="370651" y="4571048"/>
                  <a:pt x="372639" y="4564255"/>
                  <a:pt x="373929" y="4557775"/>
                </a:cubicBezTo>
                <a:cubicBezTo>
                  <a:pt x="375261" y="4558862"/>
                  <a:pt x="375575" y="4559562"/>
                  <a:pt x="375890" y="4560263"/>
                </a:cubicBezTo>
                <a:cubicBezTo>
                  <a:pt x="380375" y="4568356"/>
                  <a:pt x="380375" y="4568356"/>
                  <a:pt x="386178" y="4560688"/>
                </a:cubicBezTo>
                <a:cubicBezTo>
                  <a:pt x="388030" y="4557326"/>
                  <a:pt x="389360" y="4558412"/>
                  <a:pt x="391007" y="4560198"/>
                </a:cubicBezTo>
                <a:cubicBezTo>
                  <a:pt x="395629" y="4564858"/>
                  <a:pt x="400773" y="4565070"/>
                  <a:pt x="405039" y="4561465"/>
                </a:cubicBezTo>
                <a:cubicBezTo>
                  <a:pt x="411156" y="4554497"/>
                  <a:pt x="419168" y="4551732"/>
                  <a:pt x="426863" y="4548267"/>
                </a:cubicBezTo>
                <a:cubicBezTo>
                  <a:pt x="431061" y="4546378"/>
                  <a:pt x="432844" y="4544732"/>
                  <a:pt x="428154" y="4541789"/>
                </a:cubicBezTo>
                <a:cubicBezTo>
                  <a:pt x="424161" y="4538530"/>
                  <a:pt x="423600" y="4535413"/>
                  <a:pt x="427236" y="4530406"/>
                </a:cubicBezTo>
                <a:cubicBezTo>
                  <a:pt x="419993" y="4531139"/>
                  <a:pt x="413065" y="4532572"/>
                  <a:pt x="406206" y="4532290"/>
                </a:cubicBezTo>
                <a:cubicBezTo>
                  <a:pt x="399664" y="4532707"/>
                  <a:pt x="392805" y="4532425"/>
                  <a:pt x="386401" y="4529410"/>
                </a:cubicBezTo>
                <a:cubicBezTo>
                  <a:pt x="394548" y="4523214"/>
                  <a:pt x="394548" y="4523214"/>
                  <a:pt x="410680" y="4523535"/>
                </a:cubicBezTo>
                <a:cubicBezTo>
                  <a:pt x="420967" y="4523959"/>
                  <a:pt x="424849" y="4521369"/>
                  <a:pt x="426907" y="4512858"/>
                </a:cubicBezTo>
                <a:cubicBezTo>
                  <a:pt x="428650" y="4503646"/>
                  <a:pt x="428650" y="4503646"/>
                  <a:pt x="436317" y="4509464"/>
                </a:cubicBezTo>
                <a:cubicBezTo>
                  <a:pt x="436632" y="4510165"/>
                  <a:pt x="437648" y="4510549"/>
                  <a:pt x="437963" y="4511251"/>
                </a:cubicBezTo>
                <a:cubicBezTo>
                  <a:pt x="455958" y="4525058"/>
                  <a:pt x="466067" y="4521348"/>
                  <a:pt x="472420" y="4499950"/>
                </a:cubicBezTo>
                <a:cubicBezTo>
                  <a:pt x="474479" y="4491440"/>
                  <a:pt x="479582" y="4484087"/>
                  <a:pt x="486647" y="4479221"/>
                </a:cubicBezTo>
                <a:cubicBezTo>
                  <a:pt x="494727" y="4474740"/>
                  <a:pt x="502983" y="4474392"/>
                  <a:pt x="511940" y="4473730"/>
                </a:cubicBezTo>
                <a:cubicBezTo>
                  <a:pt x="522928" y="4473840"/>
                  <a:pt x="534615" y="4473633"/>
                  <a:pt x="545040" y="4470625"/>
                </a:cubicBezTo>
                <a:lnTo>
                  <a:pt x="553920" y="4469373"/>
                </a:lnTo>
                <a:lnTo>
                  <a:pt x="555336" y="4461800"/>
                </a:lnTo>
                <a:cubicBezTo>
                  <a:pt x="557177" y="4459444"/>
                  <a:pt x="559019" y="4457089"/>
                  <a:pt x="556089" y="4454034"/>
                </a:cubicBezTo>
                <a:cubicBezTo>
                  <a:pt x="553733" y="4452188"/>
                  <a:pt x="550684" y="4455117"/>
                  <a:pt x="548269" y="4456264"/>
                </a:cubicBezTo>
                <a:cubicBezTo>
                  <a:pt x="544646" y="4457983"/>
                  <a:pt x="542231" y="4459130"/>
                  <a:pt x="540964" y="4462695"/>
                </a:cubicBezTo>
                <a:cubicBezTo>
                  <a:pt x="539697" y="4466261"/>
                  <a:pt x="537282" y="4467406"/>
                  <a:pt x="533718" y="4466135"/>
                </a:cubicBezTo>
                <a:cubicBezTo>
                  <a:pt x="514119" y="4459137"/>
                  <a:pt x="495550" y="4460543"/>
                  <a:pt x="478010" y="4470351"/>
                </a:cubicBezTo>
                <a:cubicBezTo>
                  <a:pt x="470130" y="4475573"/>
                  <a:pt x="461677" y="4479585"/>
                  <a:pt x="452649" y="4482390"/>
                </a:cubicBezTo>
                <a:cubicBezTo>
                  <a:pt x="447819" y="4484683"/>
                  <a:pt x="440573" y="4488122"/>
                  <a:pt x="435287" y="4483221"/>
                </a:cubicBezTo>
                <a:cubicBezTo>
                  <a:pt x="431784" y="4478957"/>
                  <a:pt x="436100" y="4472462"/>
                  <a:pt x="438001" y="4467115"/>
                </a:cubicBezTo>
                <a:cubicBezTo>
                  <a:pt x="439268" y="4463550"/>
                  <a:pt x="441110" y="4461194"/>
                  <a:pt x="442377" y="4457629"/>
                </a:cubicBezTo>
                <a:cubicBezTo>
                  <a:pt x="443644" y="4454063"/>
                  <a:pt x="448532" y="4448778"/>
                  <a:pt x="443821" y="4445087"/>
                </a:cubicBezTo>
                <a:cubicBezTo>
                  <a:pt x="440318" y="4440823"/>
                  <a:pt x="434280" y="4443689"/>
                  <a:pt x="430024" y="4447191"/>
                </a:cubicBezTo>
                <a:cubicBezTo>
                  <a:pt x="419154" y="4452351"/>
                  <a:pt x="409552" y="4453945"/>
                  <a:pt x="396388" y="4454267"/>
                </a:cubicBezTo>
                <a:cubicBezTo>
                  <a:pt x="366495" y="4453637"/>
                  <a:pt x="356080" y="4465990"/>
                  <a:pt x="357902" y="4494764"/>
                </a:cubicBezTo>
                <a:cubicBezTo>
                  <a:pt x="358871" y="4506159"/>
                  <a:pt x="355130" y="4513862"/>
                  <a:pt x="344895" y="4517239"/>
                </a:cubicBezTo>
                <a:cubicBezTo>
                  <a:pt x="333989" y="4494261"/>
                  <a:pt x="323654" y="4472492"/>
                  <a:pt x="312747" y="4449515"/>
                </a:cubicBezTo>
                <a:cubicBezTo>
                  <a:pt x="329079" y="4440279"/>
                  <a:pt x="329831" y="4432512"/>
                  <a:pt x="319834" y="4423921"/>
                </a:cubicBezTo>
                <a:cubicBezTo>
                  <a:pt x="316905" y="4420866"/>
                  <a:pt x="310925" y="4420741"/>
                  <a:pt x="311619" y="4415965"/>
                </a:cubicBezTo>
                <a:cubicBezTo>
                  <a:pt x="313519" y="4410618"/>
                  <a:pt x="318924" y="4409534"/>
                  <a:pt x="323121" y="4409024"/>
                </a:cubicBezTo>
                <a:cubicBezTo>
                  <a:pt x="326744" y="4407304"/>
                  <a:pt x="329732" y="4407368"/>
                  <a:pt x="332722" y="4407430"/>
                </a:cubicBezTo>
                <a:cubicBezTo>
                  <a:pt x="341115" y="4406409"/>
                  <a:pt x="344165" y="4403480"/>
                  <a:pt x="341355" y="4394442"/>
                </a:cubicBezTo>
                <a:cubicBezTo>
                  <a:pt x="340265" y="4389031"/>
                  <a:pt x="340443" y="4380055"/>
                  <a:pt x="348204" y="4380817"/>
                </a:cubicBezTo>
                <a:cubicBezTo>
                  <a:pt x="358379" y="4380432"/>
                  <a:pt x="366832" y="4376419"/>
                  <a:pt x="375860" y="4373616"/>
                </a:cubicBezTo>
                <a:cubicBezTo>
                  <a:pt x="383680" y="4371386"/>
                  <a:pt x="393282" y="4369791"/>
                  <a:pt x="400586" y="4363360"/>
                </a:cubicBezTo>
                <a:cubicBezTo>
                  <a:pt x="406684" y="4357502"/>
                  <a:pt x="413991" y="4351070"/>
                  <a:pt x="402211" y="4341843"/>
                </a:cubicBezTo>
                <a:cubicBezTo>
                  <a:pt x="398074" y="4339362"/>
                  <a:pt x="399340" y="4335796"/>
                  <a:pt x="403597" y="4332294"/>
                </a:cubicBezTo>
                <a:cubicBezTo>
                  <a:pt x="421711" y="4323696"/>
                  <a:pt x="430046" y="4325666"/>
                  <a:pt x="439864" y="4343233"/>
                </a:cubicBezTo>
                <a:cubicBezTo>
                  <a:pt x="442734" y="4349280"/>
                  <a:pt x="446239" y="4353545"/>
                  <a:pt x="452217" y="4353670"/>
                </a:cubicBezTo>
                <a:cubicBezTo>
                  <a:pt x="462392" y="4353286"/>
                  <a:pt x="471994" y="4351692"/>
                  <a:pt x="480507" y="4344687"/>
                </a:cubicBezTo>
                <a:cubicBezTo>
                  <a:pt x="482922" y="4343541"/>
                  <a:pt x="481834" y="4338130"/>
                  <a:pt x="479478" y="4336285"/>
                </a:cubicBezTo>
                <a:cubicBezTo>
                  <a:pt x="477755" y="4332656"/>
                  <a:pt x="475460" y="4327818"/>
                  <a:pt x="476727" y="4324254"/>
                </a:cubicBezTo>
                <a:cubicBezTo>
                  <a:pt x="478627" y="4318905"/>
                  <a:pt x="479439" y="4308147"/>
                  <a:pt x="486506" y="4313683"/>
                </a:cubicBezTo>
                <a:cubicBezTo>
                  <a:pt x="502481" y="4322401"/>
                  <a:pt x="514559" y="4316668"/>
                  <a:pt x="527843" y="4310362"/>
                </a:cubicBezTo>
                <a:cubicBezTo>
                  <a:pt x="535662" y="4308132"/>
                  <a:pt x="543481" y="4305902"/>
                  <a:pt x="552391" y="4309083"/>
                </a:cubicBezTo>
                <a:cubicBezTo>
                  <a:pt x="585668" y="4319960"/>
                  <a:pt x="603209" y="4310151"/>
                  <a:pt x="607485" y="4275520"/>
                </a:cubicBezTo>
                <a:cubicBezTo>
                  <a:pt x="608873" y="4265971"/>
                  <a:pt x="613761" y="4260686"/>
                  <a:pt x="623244" y="4265076"/>
                </a:cubicBezTo>
                <a:cubicBezTo>
                  <a:pt x="644625" y="4272710"/>
                  <a:pt x="665036" y="4268949"/>
                  <a:pt x="684931" y="4260985"/>
                </a:cubicBezTo>
                <a:cubicBezTo>
                  <a:pt x="695166" y="4257609"/>
                  <a:pt x="704254" y="4251813"/>
                  <a:pt x="715697" y="4247864"/>
                </a:cubicBezTo>
                <a:cubicBezTo>
                  <a:pt x="734958" y="4241684"/>
                  <a:pt x="750658" y="4234232"/>
                  <a:pt x="747570" y="4209023"/>
                </a:cubicBezTo>
                <a:cubicBezTo>
                  <a:pt x="751589" y="4217489"/>
                  <a:pt x="753251" y="4224109"/>
                  <a:pt x="760319" y="4229645"/>
                </a:cubicBezTo>
                <a:cubicBezTo>
                  <a:pt x="768534" y="4237600"/>
                  <a:pt x="778710" y="4237216"/>
                  <a:pt x="787163" y="4233204"/>
                </a:cubicBezTo>
                <a:cubicBezTo>
                  <a:pt x="796250" y="4227407"/>
                  <a:pt x="786193" y="4221809"/>
                  <a:pt x="785104" y="4216398"/>
                </a:cubicBezTo>
                <a:cubicBezTo>
                  <a:pt x="782868" y="4208568"/>
                  <a:pt x="785402" y="4201438"/>
                  <a:pt x="794371" y="4201626"/>
                </a:cubicBezTo>
                <a:cubicBezTo>
                  <a:pt x="806327" y="4201877"/>
                  <a:pt x="814781" y="4197865"/>
                  <a:pt x="825075" y="4191497"/>
                </a:cubicBezTo>
                <a:cubicBezTo>
                  <a:pt x="836638" y="4181563"/>
                  <a:pt x="849920" y="4175257"/>
                  <a:pt x="866589" y="4179200"/>
                </a:cubicBezTo>
                <a:cubicBezTo>
                  <a:pt x="876706" y="4181808"/>
                  <a:pt x="883377" y="4177158"/>
                  <a:pt x="886545" y="4168245"/>
                </a:cubicBezTo>
                <a:lnTo>
                  <a:pt x="887035" y="4166866"/>
                </a:lnTo>
                <a:lnTo>
                  <a:pt x="882684" y="4163094"/>
                </a:lnTo>
                <a:cubicBezTo>
                  <a:pt x="878090" y="4158047"/>
                  <a:pt x="871660" y="4152541"/>
                  <a:pt x="864552" y="4153690"/>
                </a:cubicBezTo>
                <a:cubicBezTo>
                  <a:pt x="834741" y="4155994"/>
                  <a:pt x="811311" y="4132592"/>
                  <a:pt x="781266" y="4131912"/>
                </a:cubicBezTo>
                <a:lnTo>
                  <a:pt x="777725" y="4129841"/>
                </a:lnTo>
                <a:lnTo>
                  <a:pt x="770042" y="4131672"/>
                </a:lnTo>
                <a:cubicBezTo>
                  <a:pt x="755352" y="4133457"/>
                  <a:pt x="740405" y="4133144"/>
                  <a:pt x="724627" y="4129520"/>
                </a:cubicBezTo>
                <a:cubicBezTo>
                  <a:pt x="706177" y="4124940"/>
                  <a:pt x="689626" y="4115014"/>
                  <a:pt x="673711" y="4103304"/>
                </a:cubicBezTo>
                <a:cubicBezTo>
                  <a:pt x="672146" y="4121830"/>
                  <a:pt x="666682" y="4125906"/>
                  <a:pt x="648864" y="4119544"/>
                </a:cubicBezTo>
                <a:cubicBezTo>
                  <a:pt x="643519" y="4117635"/>
                  <a:pt x="638234" y="4112736"/>
                  <a:pt x="636571" y="4106116"/>
                </a:cubicBezTo>
                <a:cubicBezTo>
                  <a:pt x="632612" y="4094658"/>
                  <a:pt x="622437" y="4095043"/>
                  <a:pt x="613409" y="4097845"/>
                </a:cubicBezTo>
                <a:cubicBezTo>
                  <a:pt x="603807" y="4099440"/>
                  <a:pt x="603055" y="4107206"/>
                  <a:pt x="602304" y="4114973"/>
                </a:cubicBezTo>
                <a:cubicBezTo>
                  <a:pt x="602758" y="4122166"/>
                  <a:pt x="606202" y="4129423"/>
                  <a:pt x="602401" y="4140118"/>
                </a:cubicBezTo>
                <a:cubicBezTo>
                  <a:pt x="599135" y="4123886"/>
                  <a:pt x="590166" y="4123698"/>
                  <a:pt x="579359" y="4125865"/>
                </a:cubicBezTo>
                <a:cubicBezTo>
                  <a:pt x="570330" y="4128669"/>
                  <a:pt x="557800" y="4127208"/>
                  <a:pt x="555562" y="4119378"/>
                </a:cubicBezTo>
                <a:cubicBezTo>
                  <a:pt x="551662" y="4104928"/>
                  <a:pt x="546555" y="4091052"/>
                  <a:pt x="549843" y="4076155"/>
                </a:cubicBezTo>
                <a:cubicBezTo>
                  <a:pt x="551802" y="4067815"/>
                  <a:pt x="556059" y="4064313"/>
                  <a:pt x="565086" y="4061510"/>
                </a:cubicBezTo>
                <a:cubicBezTo>
                  <a:pt x="572271" y="4061062"/>
                  <a:pt x="575835" y="4062334"/>
                  <a:pt x="578072" y="4070164"/>
                </a:cubicBezTo>
                <a:cubicBezTo>
                  <a:pt x="580369" y="4075001"/>
                  <a:pt x="585139" y="4075700"/>
                  <a:pt x="588762" y="4073980"/>
                </a:cubicBezTo>
                <a:cubicBezTo>
                  <a:pt x="602680" y="4065891"/>
                  <a:pt x="614577" y="4069136"/>
                  <a:pt x="627050" y="4073589"/>
                </a:cubicBezTo>
                <a:cubicBezTo>
                  <a:pt x="638947" y="4076832"/>
                  <a:pt x="649756" y="4074664"/>
                  <a:pt x="654192" y="4062187"/>
                </a:cubicBezTo>
                <a:cubicBezTo>
                  <a:pt x="657359" y="4053274"/>
                  <a:pt x="660922" y="4054545"/>
                  <a:pt x="663159" y="4062375"/>
                </a:cubicBezTo>
                <a:cubicBezTo>
                  <a:pt x="665456" y="4067212"/>
                  <a:pt x="668444" y="4067275"/>
                  <a:pt x="674424" y="4067401"/>
                </a:cubicBezTo>
                <a:cubicBezTo>
                  <a:pt x="698397" y="4064912"/>
                  <a:pt x="720135" y="4054593"/>
                  <a:pt x="737220" y="4037592"/>
                </a:cubicBezTo>
                <a:lnTo>
                  <a:pt x="756255" y="4026763"/>
                </a:lnTo>
                <a:lnTo>
                  <a:pt x="755376" y="4024979"/>
                </a:lnTo>
                <a:cubicBezTo>
                  <a:pt x="758501" y="4017441"/>
                  <a:pt x="752672" y="4016033"/>
                  <a:pt x="747533" y="4014284"/>
                </a:cubicBezTo>
                <a:cubicBezTo>
                  <a:pt x="733134" y="4011105"/>
                  <a:pt x="719048" y="4013769"/>
                  <a:pt x="704965" y="4016432"/>
                </a:cubicBezTo>
                <a:cubicBezTo>
                  <a:pt x="682632" y="4021451"/>
                  <a:pt x="660288" y="4028188"/>
                  <a:pt x="636630" y="4023580"/>
                </a:cubicBezTo>
                <a:cubicBezTo>
                  <a:pt x="629086" y="4022160"/>
                  <a:pt x="622213" y="4023837"/>
                  <a:pt x="615672" y="4027920"/>
                </a:cubicBezTo>
                <a:cubicBezTo>
                  <a:pt x="610509" y="4031324"/>
                  <a:pt x="604672" y="4031632"/>
                  <a:pt x="599532" y="4029884"/>
                </a:cubicBezTo>
                <a:cubicBezTo>
                  <a:pt x="589932" y="4027765"/>
                  <a:pt x="580663" y="4028053"/>
                  <a:pt x="570700" y="4030398"/>
                </a:cubicBezTo>
                <a:cubicBezTo>
                  <a:pt x="561422" y="4032404"/>
                  <a:pt x="552477" y="4036816"/>
                  <a:pt x="542190" y="4035037"/>
                </a:cubicBezTo>
                <a:cubicBezTo>
                  <a:pt x="533270" y="4034295"/>
                  <a:pt x="525371" y="4035623"/>
                  <a:pt x="521199" y="4046247"/>
                </a:cubicBezTo>
                <a:cubicBezTo>
                  <a:pt x="514733" y="4034871"/>
                  <a:pt x="506826" y="4037915"/>
                  <a:pt x="498228" y="4041299"/>
                </a:cubicBezTo>
                <a:cubicBezTo>
                  <a:pt x="492035" y="4044353"/>
                  <a:pt x="485503" y="4046719"/>
                  <a:pt x="478307" y="4044271"/>
                </a:cubicBezTo>
                <a:cubicBezTo>
                  <a:pt x="467688" y="4040085"/>
                  <a:pt x="457731" y="4040712"/>
                  <a:pt x="447088" y="4041678"/>
                </a:cubicBezTo>
                <a:cubicBezTo>
                  <a:pt x="428543" y="4043972"/>
                  <a:pt x="409990" y="4047983"/>
                  <a:pt x="391122" y="4046151"/>
                </a:cubicBezTo>
                <a:cubicBezTo>
                  <a:pt x="376026" y="4045031"/>
                  <a:pt x="361262" y="4046317"/>
                  <a:pt x="346820" y="4051727"/>
                </a:cubicBezTo>
                <a:cubicBezTo>
                  <a:pt x="342692" y="4053762"/>
                  <a:pt x="338920" y="4053053"/>
                  <a:pt x="335505" y="4049597"/>
                </a:cubicBezTo>
                <a:cubicBezTo>
                  <a:pt x="323543" y="4039220"/>
                  <a:pt x="322855" y="4039559"/>
                  <a:pt x="308745" y="4047376"/>
                </a:cubicBezTo>
                <a:cubicBezTo>
                  <a:pt x="307369" y="4048055"/>
                  <a:pt x="305993" y="4048733"/>
                  <a:pt x="303928" y="4049751"/>
                </a:cubicBezTo>
                <a:cubicBezTo>
                  <a:pt x="303953" y="4044599"/>
                  <a:pt x="303978" y="4039446"/>
                  <a:pt x="304344" y="4034982"/>
                </a:cubicBezTo>
                <a:cubicBezTo>
                  <a:pt x="303697" y="4026734"/>
                  <a:pt x="307841" y="4021263"/>
                  <a:pt x="315063" y="4018559"/>
                </a:cubicBezTo>
                <a:cubicBezTo>
                  <a:pt x="319191" y="4016522"/>
                  <a:pt x="323311" y="4016203"/>
                  <a:pt x="327099" y="4013478"/>
                </a:cubicBezTo>
                <a:cubicBezTo>
                  <a:pt x="333300" y="4008706"/>
                  <a:pt x="336045" y="4009066"/>
                  <a:pt x="340820" y="4015276"/>
                </a:cubicBezTo>
                <a:cubicBezTo>
                  <a:pt x="342179" y="4018034"/>
                  <a:pt x="343538" y="4020791"/>
                  <a:pt x="344897" y="4023547"/>
                </a:cubicBezTo>
                <a:cubicBezTo>
                  <a:pt x="346249" y="4028021"/>
                  <a:pt x="348653" y="4027692"/>
                  <a:pt x="352094" y="4025994"/>
                </a:cubicBezTo>
                <a:cubicBezTo>
                  <a:pt x="360003" y="4022949"/>
                  <a:pt x="363807" y="4016789"/>
                  <a:pt x="366245" y="4009591"/>
                </a:cubicBezTo>
                <a:cubicBezTo>
                  <a:pt x="367280" y="4008223"/>
                  <a:pt x="366949" y="4005816"/>
                  <a:pt x="369354" y="4005487"/>
                </a:cubicBezTo>
                <a:cubicBezTo>
                  <a:pt x="371069" y="4005497"/>
                  <a:pt x="372089" y="4007565"/>
                  <a:pt x="373457" y="4008603"/>
                </a:cubicBezTo>
                <a:cubicBezTo>
                  <a:pt x="374137" y="4009981"/>
                  <a:pt x="374477" y="4010671"/>
                  <a:pt x="375156" y="4012047"/>
                </a:cubicBezTo>
                <a:cubicBezTo>
                  <a:pt x="377535" y="4016872"/>
                  <a:pt x="380279" y="4017232"/>
                  <a:pt x="383728" y="4013818"/>
                </a:cubicBezTo>
                <a:cubicBezTo>
                  <a:pt x="386838" y="4009713"/>
                  <a:pt x="389921" y="4010763"/>
                  <a:pt x="393684" y="4013190"/>
                </a:cubicBezTo>
                <a:cubicBezTo>
                  <a:pt x="397109" y="4014928"/>
                  <a:pt x="397779" y="4018024"/>
                  <a:pt x="396735" y="4021110"/>
                </a:cubicBezTo>
                <a:cubicBezTo>
                  <a:pt x="396030" y="4024883"/>
                  <a:pt x="391910" y="4025203"/>
                  <a:pt x="388139" y="4024493"/>
                </a:cubicBezTo>
                <a:cubicBezTo>
                  <a:pt x="385734" y="4024822"/>
                  <a:pt x="383678" y="4024123"/>
                  <a:pt x="382974" y="4027897"/>
                </a:cubicBezTo>
                <a:cubicBezTo>
                  <a:pt x="382269" y="4031671"/>
                  <a:pt x="384326" y="4032370"/>
                  <a:pt x="386720" y="4033759"/>
                </a:cubicBezTo>
                <a:cubicBezTo>
                  <a:pt x="391861" y="4035508"/>
                  <a:pt x="402885" y="4026643"/>
                  <a:pt x="401543" y="4020451"/>
                </a:cubicBezTo>
                <a:cubicBezTo>
                  <a:pt x="399877" y="4010135"/>
                  <a:pt x="406750" y="4008459"/>
                  <a:pt x="413622" y="4006784"/>
                </a:cubicBezTo>
                <a:cubicBezTo>
                  <a:pt x="427716" y="4002402"/>
                  <a:pt x="443159" y="4002494"/>
                  <a:pt x="457244" y="3999831"/>
                </a:cubicBezTo>
                <a:cubicBezTo>
                  <a:pt x="461363" y="3999513"/>
                  <a:pt x="462724" y="4002269"/>
                  <a:pt x="462707" y="4005705"/>
                </a:cubicBezTo>
                <a:cubicBezTo>
                  <a:pt x="463029" y="4009829"/>
                  <a:pt x="463353" y="4013952"/>
                  <a:pt x="464705" y="4018426"/>
                </a:cubicBezTo>
                <a:cubicBezTo>
                  <a:pt x="466744" y="4022560"/>
                  <a:pt x="470176" y="4022580"/>
                  <a:pt x="473608" y="4022601"/>
                </a:cubicBezTo>
                <a:cubicBezTo>
                  <a:pt x="476352" y="4022962"/>
                  <a:pt x="475341" y="4019177"/>
                  <a:pt x="476376" y="4017810"/>
                </a:cubicBezTo>
                <a:cubicBezTo>
                  <a:pt x="477439" y="4011288"/>
                  <a:pt x="479187" y="4004429"/>
                  <a:pt x="480248" y="3997908"/>
                </a:cubicBezTo>
                <a:cubicBezTo>
                  <a:pt x="481616" y="3998947"/>
                  <a:pt x="481957" y="3999636"/>
                  <a:pt x="482296" y="4000325"/>
                </a:cubicBezTo>
                <a:cubicBezTo>
                  <a:pt x="487062" y="4008254"/>
                  <a:pt x="487062" y="4008254"/>
                  <a:pt x="492592" y="4000388"/>
                </a:cubicBezTo>
                <a:cubicBezTo>
                  <a:pt x="494324" y="3996963"/>
                  <a:pt x="495692" y="3998001"/>
                  <a:pt x="497400" y="3999729"/>
                </a:cubicBezTo>
                <a:cubicBezTo>
                  <a:pt x="502183" y="4004223"/>
                  <a:pt x="507332" y="4004255"/>
                  <a:pt x="511468" y="4000501"/>
                </a:cubicBezTo>
                <a:cubicBezTo>
                  <a:pt x="517337" y="3993321"/>
                  <a:pt x="525247" y="3990277"/>
                  <a:pt x="532814" y="3986544"/>
                </a:cubicBezTo>
                <a:cubicBezTo>
                  <a:pt x="536944" y="3984508"/>
                  <a:pt x="538668" y="3982801"/>
                  <a:pt x="533876" y="3980024"/>
                </a:cubicBezTo>
                <a:cubicBezTo>
                  <a:pt x="529773" y="3976907"/>
                  <a:pt x="529101" y="3973811"/>
                  <a:pt x="532559" y="3968680"/>
                </a:cubicBezTo>
                <a:cubicBezTo>
                  <a:pt x="525346" y="3969668"/>
                  <a:pt x="518473" y="3971343"/>
                  <a:pt x="511610" y="3971302"/>
                </a:cubicBezTo>
                <a:cubicBezTo>
                  <a:pt x="505085" y="3971950"/>
                  <a:pt x="498222" y="3971909"/>
                  <a:pt x="491713" y="3969121"/>
                </a:cubicBezTo>
                <a:cubicBezTo>
                  <a:pt x="499639" y="3962642"/>
                  <a:pt x="499639" y="3962642"/>
                  <a:pt x="515772" y="3962396"/>
                </a:cubicBezTo>
                <a:cubicBezTo>
                  <a:pt x="526067" y="3962458"/>
                  <a:pt x="529856" y="3959732"/>
                  <a:pt x="531613" y="3951154"/>
                </a:cubicBezTo>
                <a:cubicBezTo>
                  <a:pt x="533031" y="3941889"/>
                  <a:pt x="533031" y="3941889"/>
                  <a:pt x="540899" y="3947431"/>
                </a:cubicBezTo>
                <a:cubicBezTo>
                  <a:pt x="541238" y="3948121"/>
                  <a:pt x="542267" y="3948470"/>
                  <a:pt x="542606" y="3949160"/>
                </a:cubicBezTo>
                <a:cubicBezTo>
                  <a:pt x="561076" y="3962325"/>
                  <a:pt x="571049" y="3958262"/>
                  <a:pt x="576645" y="3936654"/>
                </a:cubicBezTo>
                <a:cubicBezTo>
                  <a:pt x="578403" y="3928077"/>
                  <a:pt x="583244" y="3920548"/>
                  <a:pt x="590133" y="3915437"/>
                </a:cubicBezTo>
                <a:cubicBezTo>
                  <a:pt x="598051" y="3910676"/>
                  <a:pt x="606289" y="3910038"/>
                  <a:pt x="615218" y="3909061"/>
                </a:cubicBezTo>
                <a:cubicBezTo>
                  <a:pt x="626203" y="3908784"/>
                  <a:pt x="637874" y="3908166"/>
                  <a:pt x="648188" y="3904793"/>
                </a:cubicBezTo>
                <a:cubicBezTo>
                  <a:pt x="656097" y="3901748"/>
                  <a:pt x="664685" y="3900082"/>
                  <a:pt x="672577" y="3900475"/>
                </a:cubicBezTo>
                <a:cubicBezTo>
                  <a:pt x="678753" y="3900854"/>
                  <a:pt x="686305" y="3900556"/>
                  <a:pt x="690789" y="3895775"/>
                </a:cubicBezTo>
                <a:cubicBezTo>
                  <a:pt x="696311" y="3889624"/>
                  <a:pt x="701451" y="3891372"/>
                  <a:pt x="707271" y="3894499"/>
                </a:cubicBezTo>
                <a:lnTo>
                  <a:pt x="731938" y="3920483"/>
                </a:lnTo>
                <a:lnTo>
                  <a:pt x="740866" y="3914347"/>
                </a:lnTo>
                <a:lnTo>
                  <a:pt x="746892" y="3911486"/>
                </a:lnTo>
                <a:lnTo>
                  <a:pt x="747004" y="3910883"/>
                </a:lnTo>
                <a:cubicBezTo>
                  <a:pt x="749450" y="3901966"/>
                  <a:pt x="756339" y="3896854"/>
                  <a:pt x="763567" y="3892433"/>
                </a:cubicBezTo>
                <a:cubicBezTo>
                  <a:pt x="769762" y="3889377"/>
                  <a:pt x="772479" y="3894890"/>
                  <a:pt x="776931" y="3896979"/>
                </a:cubicBezTo>
                <a:cubicBezTo>
                  <a:pt x="777313" y="3889080"/>
                  <a:pt x="781457" y="3883608"/>
                  <a:pt x="788331" y="3881932"/>
                </a:cubicBezTo>
                <a:cubicBezTo>
                  <a:pt x="796919" y="3880266"/>
                  <a:pt x="804148" y="3875843"/>
                  <a:pt x="811377" y="3871421"/>
                </a:cubicBezTo>
                <a:cubicBezTo>
                  <a:pt x="826862" y="3862927"/>
                  <a:pt x="843699" y="3858905"/>
                  <a:pt x="861514" y="3865539"/>
                </a:cubicBezTo>
                <a:cubicBezTo>
                  <a:pt x="864597" y="3866589"/>
                  <a:pt x="867682" y="3867637"/>
                  <a:pt x="869755" y="3864902"/>
                </a:cubicBezTo>
                <a:cubicBezTo>
                  <a:pt x="873560" y="3858741"/>
                  <a:pt x="879405" y="3856715"/>
                  <a:pt x="885249" y="3854689"/>
                </a:cubicBezTo>
                <a:cubicBezTo>
                  <a:pt x="887313" y="3853671"/>
                  <a:pt x="888350" y="3852303"/>
                  <a:pt x="888706" y="3849557"/>
                </a:cubicBezTo>
                <a:cubicBezTo>
                  <a:pt x="888383" y="3845433"/>
                  <a:pt x="891474" y="3844764"/>
                  <a:pt x="894906" y="3844785"/>
                </a:cubicBezTo>
                <a:cubicBezTo>
                  <a:pt x="899027" y="3844466"/>
                  <a:pt x="903504" y="3841402"/>
                  <a:pt x="906911" y="3846575"/>
                </a:cubicBezTo>
                <a:cubicBezTo>
                  <a:pt x="909629" y="3852088"/>
                  <a:pt x="914090" y="3852457"/>
                  <a:pt x="918897" y="3851799"/>
                </a:cubicBezTo>
                <a:cubicBezTo>
                  <a:pt x="923018" y="3851481"/>
                  <a:pt x="927147" y="3849444"/>
                  <a:pt x="929882" y="3851522"/>
                </a:cubicBezTo>
                <a:cubicBezTo>
                  <a:pt x="935693" y="3856366"/>
                  <a:pt x="939829" y="3852612"/>
                  <a:pt x="945335" y="3849897"/>
                </a:cubicBezTo>
                <a:cubicBezTo>
                  <a:pt x="947059" y="3848189"/>
                  <a:pt x="949463" y="3847860"/>
                  <a:pt x="951526" y="3846842"/>
                </a:cubicBezTo>
                <a:lnTo>
                  <a:pt x="956881" y="3844662"/>
                </a:lnTo>
                <a:lnTo>
                  <a:pt x="959336" y="3834907"/>
                </a:lnTo>
                <a:cubicBezTo>
                  <a:pt x="961143" y="3830530"/>
                  <a:pt x="964206" y="3826853"/>
                  <a:pt x="970531" y="3824592"/>
                </a:cubicBezTo>
                <a:lnTo>
                  <a:pt x="978681" y="3821188"/>
                </a:lnTo>
                <a:lnTo>
                  <a:pt x="976364" y="3820885"/>
                </a:lnTo>
                <a:cubicBezTo>
                  <a:pt x="962305" y="3818395"/>
                  <a:pt x="957190" y="3811494"/>
                  <a:pt x="960348" y="3797086"/>
                </a:cubicBezTo>
                <a:cubicBezTo>
                  <a:pt x="965140" y="3799862"/>
                  <a:pt x="970262" y="3805046"/>
                  <a:pt x="977128" y="3805087"/>
                </a:cubicBezTo>
                <a:cubicBezTo>
                  <a:pt x="984679" y="3804790"/>
                  <a:pt x="987456" y="3798279"/>
                  <a:pt x="991941" y="3793497"/>
                </a:cubicBezTo>
                <a:cubicBezTo>
                  <a:pt x="993326" y="3791100"/>
                  <a:pt x="995730" y="3790771"/>
                  <a:pt x="996740" y="3794556"/>
                </a:cubicBezTo>
                <a:cubicBezTo>
                  <a:pt x="996733" y="3796273"/>
                  <a:pt x="997413" y="3797652"/>
                  <a:pt x="997405" y="3799369"/>
                </a:cubicBezTo>
                <a:cubicBezTo>
                  <a:pt x="997737" y="3801776"/>
                  <a:pt x="998068" y="3804183"/>
                  <a:pt x="1000463" y="3805570"/>
                </a:cubicBezTo>
                <a:cubicBezTo>
                  <a:pt x="1001831" y="3806610"/>
                  <a:pt x="1002876" y="3803525"/>
                  <a:pt x="1004252" y="3802845"/>
                </a:cubicBezTo>
                <a:cubicBezTo>
                  <a:pt x="1008049" y="3798402"/>
                  <a:pt x="1010444" y="3799791"/>
                  <a:pt x="1011797" y="3804265"/>
                </a:cubicBezTo>
                <a:cubicBezTo>
                  <a:pt x="1012477" y="3805643"/>
                  <a:pt x="1011779" y="3807700"/>
                  <a:pt x="1014523" y="3808059"/>
                </a:cubicBezTo>
                <a:cubicBezTo>
                  <a:pt x="1018742" y="3787132"/>
                  <a:pt x="1023567" y="3783037"/>
                  <a:pt x="1046224" y="3782143"/>
                </a:cubicBezTo>
                <a:cubicBezTo>
                  <a:pt x="1046913" y="3781804"/>
                  <a:pt x="1046913" y="3781804"/>
                  <a:pt x="1047941" y="3782154"/>
                </a:cubicBezTo>
                <a:cubicBezTo>
                  <a:pt x="1065788" y="3781918"/>
                  <a:pt x="1082965" y="3778585"/>
                  <a:pt x="1097772" y="3768712"/>
                </a:cubicBezTo>
                <a:cubicBezTo>
                  <a:pt x="1102936" y="3765308"/>
                  <a:pt x="1107396" y="3765678"/>
                  <a:pt x="1111499" y="3768795"/>
                </a:cubicBezTo>
                <a:cubicBezTo>
                  <a:pt x="1116631" y="3772261"/>
                  <a:pt x="1122807" y="3772641"/>
                  <a:pt x="1127962" y="3770955"/>
                </a:cubicBezTo>
                <a:cubicBezTo>
                  <a:pt x="1137240" y="3768948"/>
                  <a:pt x="1146865" y="3765914"/>
                  <a:pt x="1155809" y="3761503"/>
                </a:cubicBezTo>
                <a:cubicBezTo>
                  <a:pt x="1163378" y="3757770"/>
                  <a:pt x="1163395" y="3754335"/>
                  <a:pt x="1157244" y="3748802"/>
                </a:cubicBezTo>
                <a:cubicBezTo>
                  <a:pt x="1155536" y="3747073"/>
                  <a:pt x="1152792" y="3746714"/>
                  <a:pt x="1153836" y="3743628"/>
                </a:cubicBezTo>
                <a:cubicBezTo>
                  <a:pt x="1155918" y="3739175"/>
                  <a:pt x="1153190" y="3735380"/>
                  <a:pt x="1151151" y="3731245"/>
                </a:cubicBezTo>
                <a:cubicBezTo>
                  <a:pt x="1150131" y="3729179"/>
                  <a:pt x="1148085" y="3726762"/>
                  <a:pt x="1150496" y="3724715"/>
                </a:cubicBezTo>
                <a:cubicBezTo>
                  <a:pt x="1152909" y="3722668"/>
                  <a:pt x="1155644" y="3724745"/>
                  <a:pt x="1157351" y="3726474"/>
                </a:cubicBezTo>
                <a:cubicBezTo>
                  <a:pt x="1162135" y="3730968"/>
                  <a:pt x="1166579" y="3734773"/>
                  <a:pt x="1171023" y="3738578"/>
                </a:cubicBezTo>
                <a:cubicBezTo>
                  <a:pt x="1181965" y="3746889"/>
                  <a:pt x="1192940" y="3748329"/>
                  <a:pt x="1204986" y="3741531"/>
                </a:cubicBezTo>
                <a:lnTo>
                  <a:pt x="1205312" y="3741354"/>
                </a:lnTo>
                <a:lnTo>
                  <a:pt x="1210948" y="3735660"/>
                </a:lnTo>
                <a:cubicBezTo>
                  <a:pt x="1217103" y="3726810"/>
                  <a:pt x="1223260" y="3717959"/>
                  <a:pt x="1233495" y="3714583"/>
                </a:cubicBezTo>
                <a:lnTo>
                  <a:pt x="1251292" y="3709625"/>
                </a:lnTo>
                <a:lnTo>
                  <a:pt x="1213753" y="3713324"/>
                </a:lnTo>
                <a:cubicBezTo>
                  <a:pt x="1201057" y="3715881"/>
                  <a:pt x="1188621" y="3719843"/>
                  <a:pt x="1176475" y="3725584"/>
                </a:cubicBezTo>
                <a:cubicBezTo>
                  <a:pt x="1169600" y="3729717"/>
                  <a:pt x="1162949" y="3729030"/>
                  <a:pt x="1156518" y="3723524"/>
                </a:cubicBezTo>
                <a:cubicBezTo>
                  <a:pt x="1134247" y="3707236"/>
                  <a:pt x="1133101" y="3707925"/>
                  <a:pt x="1109732" y="3723538"/>
                </a:cubicBezTo>
                <a:cubicBezTo>
                  <a:pt x="1107441" y="3724916"/>
                  <a:pt x="1105150" y="3726293"/>
                  <a:pt x="1101713" y="3728360"/>
                </a:cubicBezTo>
                <a:cubicBezTo>
                  <a:pt x="1101011" y="3719409"/>
                  <a:pt x="1100308" y="3710459"/>
                  <a:pt x="1100297" y="3702657"/>
                </a:cubicBezTo>
                <a:cubicBezTo>
                  <a:pt x="1097981" y="3688428"/>
                  <a:pt x="1104386" y="3678328"/>
                  <a:pt x="1116533" y="3672587"/>
                </a:cubicBezTo>
                <a:cubicBezTo>
                  <a:pt x="1123407" y="3668454"/>
                  <a:pt x="1130514" y="3667305"/>
                  <a:pt x="1136698" y="3662024"/>
                </a:cubicBezTo>
                <a:cubicBezTo>
                  <a:pt x="1146775" y="3652841"/>
                  <a:pt x="1151591" y="3653070"/>
                  <a:pt x="1160781" y="3663165"/>
                </a:cubicBezTo>
                <a:cubicBezTo>
                  <a:pt x="1163541" y="3667754"/>
                  <a:pt x="1166300" y="3672344"/>
                  <a:pt x="1169058" y="3676932"/>
                </a:cubicBezTo>
                <a:cubicBezTo>
                  <a:pt x="1172052" y="3684506"/>
                  <a:pt x="1176180" y="3683586"/>
                  <a:pt x="1181907" y="3680142"/>
                </a:cubicBezTo>
                <a:cubicBezTo>
                  <a:pt x="1195199" y="3673712"/>
                  <a:pt x="1200915" y="3662465"/>
                  <a:pt x="1204106" y="3649612"/>
                </a:cubicBezTo>
                <a:cubicBezTo>
                  <a:pt x="1205706" y="3647087"/>
                  <a:pt x="1204783" y="3642957"/>
                  <a:pt x="1208910" y="3642037"/>
                </a:cubicBezTo>
                <a:cubicBezTo>
                  <a:pt x="1211890" y="3641807"/>
                  <a:pt x="1213960" y="3645249"/>
                  <a:pt x="1216486" y="3646854"/>
                </a:cubicBezTo>
                <a:cubicBezTo>
                  <a:pt x="1217866" y="3649148"/>
                  <a:pt x="1218556" y="3650297"/>
                  <a:pt x="1219936" y="3652591"/>
                </a:cubicBezTo>
                <a:cubicBezTo>
                  <a:pt x="1224764" y="3660622"/>
                  <a:pt x="1229580" y="3660849"/>
                  <a:pt x="1235075" y="3654423"/>
                </a:cubicBezTo>
                <a:cubicBezTo>
                  <a:pt x="1239879" y="3646848"/>
                  <a:pt x="1245385" y="3648222"/>
                  <a:pt x="1252271" y="3651893"/>
                </a:cubicBezTo>
                <a:cubicBezTo>
                  <a:pt x="1258468" y="3654415"/>
                  <a:pt x="1260082" y="3659693"/>
                  <a:pt x="1258714" y="3665202"/>
                </a:cubicBezTo>
                <a:cubicBezTo>
                  <a:pt x="1258036" y="3671858"/>
                  <a:pt x="1250929" y="3673007"/>
                  <a:pt x="1244277" y="3672321"/>
                </a:cubicBezTo>
                <a:cubicBezTo>
                  <a:pt x="1240150" y="3673240"/>
                  <a:pt x="1236479" y="3672322"/>
                  <a:pt x="1235801" y="3678979"/>
                </a:cubicBezTo>
                <a:cubicBezTo>
                  <a:pt x="1235123" y="3685634"/>
                  <a:pt x="1238794" y="3686551"/>
                  <a:pt x="1243155" y="3688615"/>
                </a:cubicBezTo>
                <a:cubicBezTo>
                  <a:pt x="1252333" y="3690908"/>
                  <a:pt x="1270194" y="3673920"/>
                  <a:pt x="1266967" y="3663363"/>
                </a:cubicBezTo>
                <a:cubicBezTo>
                  <a:pt x="1262582" y="3645693"/>
                  <a:pt x="1274272" y="3641788"/>
                  <a:pt x="1285963" y="3637883"/>
                </a:cubicBezTo>
                <a:cubicBezTo>
                  <a:pt x="1309800" y="3628238"/>
                  <a:pt x="1336630" y="3626164"/>
                  <a:pt x="1360699" y="3619502"/>
                </a:cubicBezTo>
                <a:cubicBezTo>
                  <a:pt x="1367807" y="3618352"/>
                  <a:pt x="1370566" y="3622942"/>
                  <a:pt x="1371034" y="3628908"/>
                </a:cubicBezTo>
                <a:cubicBezTo>
                  <a:pt x="1372193" y="3636023"/>
                  <a:pt x="1373350" y="3643137"/>
                  <a:pt x="1376344" y="3650709"/>
                </a:cubicBezTo>
                <a:cubicBezTo>
                  <a:pt x="1380483" y="3657593"/>
                  <a:pt x="1386445" y="3657133"/>
                  <a:pt x="1392407" y="3656672"/>
                </a:cubicBezTo>
                <a:cubicBezTo>
                  <a:pt x="1397224" y="3656899"/>
                  <a:pt x="1394920" y="3650474"/>
                  <a:pt x="1396522" y="3647950"/>
                </a:cubicBezTo>
                <a:cubicBezTo>
                  <a:pt x="1397421" y="3636474"/>
                  <a:pt x="1399466" y="3624311"/>
                  <a:pt x="1400365" y="3612835"/>
                </a:cubicBezTo>
                <a:cubicBezTo>
                  <a:pt x="1402890" y="3614441"/>
                  <a:pt x="1403580" y="3615588"/>
                  <a:pt x="1404270" y="3616735"/>
                </a:cubicBezTo>
                <a:cubicBezTo>
                  <a:pt x="1413694" y="3629814"/>
                  <a:pt x="1413694" y="3629814"/>
                  <a:pt x="1422157" y="3615353"/>
                </a:cubicBezTo>
                <a:cubicBezTo>
                  <a:pt x="1424670" y="3609156"/>
                  <a:pt x="1427195" y="3610762"/>
                  <a:pt x="1430410" y="3613515"/>
                </a:cubicBezTo>
                <a:cubicBezTo>
                  <a:pt x="1439366" y="3620627"/>
                  <a:pt x="1448310" y="3619936"/>
                  <a:pt x="1454949" y="3612819"/>
                </a:cubicBezTo>
                <a:cubicBezTo>
                  <a:pt x="1459526" y="3606163"/>
                  <a:pt x="1465137" y="3601227"/>
                  <a:pt x="1471179" y="3597008"/>
                </a:cubicBezTo>
                <a:lnTo>
                  <a:pt x="1483402" y="3589531"/>
                </a:lnTo>
                <a:lnTo>
                  <a:pt x="1482030" y="3585177"/>
                </a:lnTo>
                <a:lnTo>
                  <a:pt x="1485110" y="3588488"/>
                </a:lnTo>
                <a:lnTo>
                  <a:pt x="1489355" y="3585891"/>
                </a:lnTo>
                <a:lnTo>
                  <a:pt x="1463026" y="3559561"/>
                </a:lnTo>
                <a:lnTo>
                  <a:pt x="1450970" y="3562101"/>
                </a:lnTo>
                <a:cubicBezTo>
                  <a:pt x="1439736" y="3564170"/>
                  <a:pt x="1427812" y="3565091"/>
                  <a:pt x="1416109" y="3561194"/>
                </a:cubicBezTo>
                <a:cubicBezTo>
                  <a:pt x="1425727" y="3551896"/>
                  <a:pt x="1428131" y="3549572"/>
                  <a:pt x="1440534" y="3547825"/>
                </a:cubicBezTo>
                <a:lnTo>
                  <a:pt x="1450229" y="3546765"/>
                </a:lnTo>
                <a:lnTo>
                  <a:pt x="1408567" y="3505103"/>
                </a:lnTo>
                <a:lnTo>
                  <a:pt x="1400907" y="3506931"/>
                </a:lnTo>
                <a:cubicBezTo>
                  <a:pt x="1394236" y="3511579"/>
                  <a:pt x="1390192" y="3519426"/>
                  <a:pt x="1388430" y="3532859"/>
                </a:cubicBezTo>
                <a:cubicBezTo>
                  <a:pt x="1387222" y="3533433"/>
                  <a:pt x="1386014" y="3534006"/>
                  <a:pt x="1386014" y="3534006"/>
                </a:cubicBezTo>
                <a:cubicBezTo>
                  <a:pt x="1379462" y="3532670"/>
                  <a:pt x="1380334" y="3518920"/>
                  <a:pt x="1373087" y="3522359"/>
                </a:cubicBezTo>
                <a:cubicBezTo>
                  <a:pt x="1367049" y="3525225"/>
                  <a:pt x="1365664" y="3534775"/>
                  <a:pt x="1364911" y="3542541"/>
                </a:cubicBezTo>
                <a:cubicBezTo>
                  <a:pt x="1364277" y="3544325"/>
                  <a:pt x="1364218" y="3547315"/>
                  <a:pt x="1363584" y="3549099"/>
                </a:cubicBezTo>
                <a:cubicBezTo>
                  <a:pt x="1362772" y="3559857"/>
                  <a:pt x="1363168" y="3570042"/>
                  <a:pt x="1364772" y="3579655"/>
                </a:cubicBezTo>
                <a:cubicBezTo>
                  <a:pt x="1365226" y="3586848"/>
                  <a:pt x="1360971" y="3590350"/>
                  <a:pt x="1353783" y="3590798"/>
                </a:cubicBezTo>
                <a:cubicBezTo>
                  <a:pt x="1349013" y="3590099"/>
                  <a:pt x="1342461" y="3588764"/>
                  <a:pt x="1342579" y="3582780"/>
                </a:cubicBezTo>
                <a:cubicBezTo>
                  <a:pt x="1345985" y="3561898"/>
                  <a:pt x="1333057" y="3550252"/>
                  <a:pt x="1321338" y="3538033"/>
                </a:cubicBezTo>
                <a:cubicBezTo>
                  <a:pt x="1314904" y="3530713"/>
                  <a:pt x="1310766" y="3528233"/>
                  <a:pt x="1306965" y="3538928"/>
                </a:cubicBezTo>
                <a:cubicBezTo>
                  <a:pt x="1299482" y="3554336"/>
                  <a:pt x="1285565" y="3562424"/>
                  <a:pt x="1273429" y="3571148"/>
                </a:cubicBezTo>
                <a:cubicBezTo>
                  <a:pt x="1269173" y="3574651"/>
                  <a:pt x="1265549" y="3576370"/>
                  <a:pt x="1262620" y="3573315"/>
                </a:cubicBezTo>
                <a:cubicBezTo>
                  <a:pt x="1248486" y="3562242"/>
                  <a:pt x="1234053" y="3566130"/>
                  <a:pt x="1219621" y="3570017"/>
                </a:cubicBezTo>
                <a:cubicBezTo>
                  <a:pt x="1205823" y="3572121"/>
                  <a:pt x="1192599" y="3575434"/>
                  <a:pt x="1181393" y="3567416"/>
                </a:cubicBezTo>
                <a:cubicBezTo>
                  <a:pt x="1176108" y="3562516"/>
                  <a:pt x="1173693" y="3563663"/>
                  <a:pt x="1168229" y="3567738"/>
                </a:cubicBezTo>
                <a:cubicBezTo>
                  <a:pt x="1149362" y="3584103"/>
                  <a:pt x="1128832" y="3593849"/>
                  <a:pt x="1104404" y="3589144"/>
                </a:cubicBezTo>
                <a:cubicBezTo>
                  <a:pt x="1094861" y="3587747"/>
                  <a:pt x="1090030" y="3590039"/>
                  <a:pt x="1084507" y="3597108"/>
                </a:cubicBezTo>
                <a:cubicBezTo>
                  <a:pt x="1072252" y="3611816"/>
                  <a:pt x="1056554" y="3619268"/>
                  <a:pt x="1035687" y="3615836"/>
                </a:cubicBezTo>
                <a:cubicBezTo>
                  <a:pt x="1030342" y="3613927"/>
                  <a:pt x="1026145" y="3614437"/>
                  <a:pt x="1022463" y="3619149"/>
                </a:cubicBezTo>
                <a:cubicBezTo>
                  <a:pt x="1005378" y="3636151"/>
                  <a:pt x="964617" y="3640681"/>
                  <a:pt x="945137" y="3627700"/>
                </a:cubicBezTo>
                <a:cubicBezTo>
                  <a:pt x="940069" y="3641961"/>
                  <a:pt x="928566" y="3648903"/>
                  <a:pt x="915976" y="3650434"/>
                </a:cubicBezTo>
                <a:cubicBezTo>
                  <a:pt x="897407" y="3651840"/>
                  <a:pt x="879925" y="3658655"/>
                  <a:pt x="862444" y="3665472"/>
                </a:cubicBezTo>
                <a:cubicBezTo>
                  <a:pt x="838351" y="3673945"/>
                  <a:pt x="821623" y="3672994"/>
                  <a:pt x="803529" y="3650463"/>
                </a:cubicBezTo>
                <a:cubicBezTo>
                  <a:pt x="802381" y="3648045"/>
                  <a:pt x="800600" y="3647408"/>
                  <a:pt x="799451" y="3644990"/>
                </a:cubicBezTo>
                <a:cubicBezTo>
                  <a:pt x="793017" y="3637670"/>
                  <a:pt x="787613" y="3638755"/>
                  <a:pt x="784445" y="3647667"/>
                </a:cubicBezTo>
                <a:cubicBezTo>
                  <a:pt x="781911" y="3654797"/>
                  <a:pt x="779376" y="3661928"/>
                  <a:pt x="775635" y="3669632"/>
                </a:cubicBezTo>
                <a:cubicBezTo>
                  <a:pt x="762508" y="3698091"/>
                  <a:pt x="735487" y="3703509"/>
                  <a:pt x="710147" y="3684419"/>
                </a:cubicBezTo>
                <a:cubicBezTo>
                  <a:pt x="700149" y="3675827"/>
                  <a:pt x="688311" y="3669592"/>
                  <a:pt x="673997" y="3667494"/>
                </a:cubicBezTo>
                <a:cubicBezTo>
                  <a:pt x="660892" y="3664824"/>
                  <a:pt x="647786" y="3662154"/>
                  <a:pt x="636582" y="3654136"/>
                </a:cubicBezTo>
                <a:cubicBezTo>
                  <a:pt x="635077" y="3669669"/>
                  <a:pt x="649212" y="3680742"/>
                  <a:pt x="647707" y="3696275"/>
                </a:cubicBezTo>
                <a:cubicBezTo>
                  <a:pt x="629374" y="3685713"/>
                  <a:pt x="629374" y="3685713"/>
                  <a:pt x="616487" y="3702204"/>
                </a:cubicBezTo>
                <a:cubicBezTo>
                  <a:pt x="610390" y="3708062"/>
                  <a:pt x="606133" y="3711565"/>
                  <a:pt x="597165" y="3711376"/>
                </a:cubicBezTo>
                <a:cubicBezTo>
                  <a:pt x="573825" y="3712082"/>
                  <a:pt x="551632" y="3715207"/>
                  <a:pt x="529440" y="3718333"/>
                </a:cubicBezTo>
                <a:cubicBezTo>
                  <a:pt x="461080" y="3727071"/>
                  <a:pt x="394960" y="3743640"/>
                  <a:pt x="326086" y="3748177"/>
                </a:cubicBezTo>
                <a:cubicBezTo>
                  <a:pt x="320681" y="3749261"/>
                  <a:pt x="313435" y="3752701"/>
                  <a:pt x="310566" y="3746654"/>
                </a:cubicBezTo>
                <a:cubicBezTo>
                  <a:pt x="306487" y="3741181"/>
                  <a:pt x="311377" y="3735896"/>
                  <a:pt x="313278" y="3730547"/>
                </a:cubicBezTo>
                <a:cubicBezTo>
                  <a:pt x="315753" y="3726410"/>
                  <a:pt x="319435" y="3721698"/>
                  <a:pt x="314724" y="3718007"/>
                </a:cubicBezTo>
                <a:cubicBezTo>
                  <a:pt x="310646" y="3712533"/>
                  <a:pt x="304666" y="3712407"/>
                  <a:pt x="299262" y="3713491"/>
                </a:cubicBezTo>
                <a:cubicBezTo>
                  <a:pt x="295639" y="3715210"/>
                  <a:pt x="292016" y="3716930"/>
                  <a:pt x="288393" y="3718649"/>
                </a:cubicBezTo>
                <a:cubicBezTo>
                  <a:pt x="270912" y="3725466"/>
                  <a:pt x="256658" y="3720377"/>
                  <a:pt x="248622" y="3703446"/>
                </a:cubicBezTo>
                <a:cubicBezTo>
                  <a:pt x="245752" y="3697399"/>
                  <a:pt x="242881" y="3691352"/>
                  <a:pt x="242427" y="3684159"/>
                </a:cubicBezTo>
                <a:cubicBezTo>
                  <a:pt x="240189" y="3676330"/>
                  <a:pt x="233636" y="3674994"/>
                  <a:pt x="227540" y="3680853"/>
                </a:cubicBezTo>
                <a:cubicBezTo>
                  <a:pt x="215978" y="3690787"/>
                  <a:pt x="214532" y="3703327"/>
                  <a:pt x="223776" y="3719685"/>
                </a:cubicBezTo>
                <a:cubicBezTo>
                  <a:pt x="210730" y="3714023"/>
                  <a:pt x="200673" y="3708424"/>
                  <a:pt x="192459" y="3700469"/>
                </a:cubicBezTo>
                <a:cubicBezTo>
                  <a:pt x="184243" y="3692514"/>
                  <a:pt x="177532" y="3669025"/>
                  <a:pt x="182541" y="3657755"/>
                </a:cubicBezTo>
                <a:cubicBezTo>
                  <a:pt x="189391" y="3644131"/>
                  <a:pt x="203130" y="3645019"/>
                  <a:pt x="213880" y="3645843"/>
                </a:cubicBezTo>
                <a:cubicBezTo>
                  <a:pt x="229400" y="3647368"/>
                  <a:pt x="244980" y="3645899"/>
                  <a:pt x="259473" y="3639020"/>
                </a:cubicBezTo>
                <a:cubicBezTo>
                  <a:pt x="267926" y="3635007"/>
                  <a:pt x="277586" y="3630421"/>
                  <a:pt x="287247" y="3625835"/>
                </a:cubicBezTo>
                <a:cubicBezTo>
                  <a:pt x="327099" y="3606918"/>
                  <a:pt x="368613" y="3594621"/>
                  <a:pt x="413789" y="3608741"/>
                </a:cubicBezTo>
                <a:cubicBezTo>
                  <a:pt x="431032" y="3613893"/>
                  <a:pt x="436556" y="3606826"/>
                  <a:pt x="435704" y="3589447"/>
                </a:cubicBezTo>
                <a:cubicBezTo>
                  <a:pt x="435764" y="3586455"/>
                  <a:pt x="431627" y="3583974"/>
                  <a:pt x="434675" y="3581044"/>
                </a:cubicBezTo>
                <a:cubicBezTo>
                  <a:pt x="438298" y="3579325"/>
                  <a:pt x="441862" y="3580597"/>
                  <a:pt x="444217" y="3582442"/>
                </a:cubicBezTo>
                <a:cubicBezTo>
                  <a:pt x="446574" y="3584288"/>
                  <a:pt x="448929" y="3586133"/>
                  <a:pt x="450711" y="3586769"/>
                </a:cubicBezTo>
                <a:cubicBezTo>
                  <a:pt x="457204" y="3591096"/>
                  <a:pt x="464331" y="3593641"/>
                  <a:pt x="467499" y="3584728"/>
                </a:cubicBezTo>
                <a:cubicBezTo>
                  <a:pt x="471874" y="3575241"/>
                  <a:pt x="461638" y="3578618"/>
                  <a:pt x="457501" y="3576136"/>
                </a:cubicBezTo>
                <a:cubicBezTo>
                  <a:pt x="456928" y="3574927"/>
                  <a:pt x="455720" y="3575500"/>
                  <a:pt x="455145" y="3574291"/>
                </a:cubicBezTo>
                <a:cubicBezTo>
                  <a:pt x="451583" y="3573018"/>
                  <a:pt x="448652" y="3569964"/>
                  <a:pt x="449919" y="3566399"/>
                </a:cubicBezTo>
                <a:cubicBezTo>
                  <a:pt x="450613" y="3561623"/>
                  <a:pt x="453028" y="3560478"/>
                  <a:pt x="457799" y="3561177"/>
                </a:cubicBezTo>
                <a:cubicBezTo>
                  <a:pt x="475735" y="3561553"/>
                  <a:pt x="486722" y="3550410"/>
                  <a:pt x="490068" y="3532521"/>
                </a:cubicBezTo>
                <a:cubicBezTo>
                  <a:pt x="491335" y="3528956"/>
                  <a:pt x="495018" y="3524245"/>
                  <a:pt x="493296" y="3520616"/>
                </a:cubicBezTo>
                <a:cubicBezTo>
                  <a:pt x="486981" y="3507314"/>
                  <a:pt x="467382" y="3500315"/>
                  <a:pt x="456454" y="3508467"/>
                </a:cubicBezTo>
                <a:cubicBezTo>
                  <a:pt x="434597" y="3524770"/>
                  <a:pt x="409930" y="3532033"/>
                  <a:pt x="381820" y="3532040"/>
                </a:cubicBezTo>
                <a:cubicBezTo>
                  <a:pt x="372218" y="3533634"/>
                  <a:pt x="362616" y="3535229"/>
                  <a:pt x="358241" y="3544715"/>
                </a:cubicBezTo>
                <a:cubicBezTo>
                  <a:pt x="353926" y="3551209"/>
                  <a:pt x="350936" y="3551146"/>
                  <a:pt x="346284" y="3544463"/>
                </a:cubicBezTo>
                <a:cubicBezTo>
                  <a:pt x="340483" y="3535361"/>
                  <a:pt x="331575" y="3532181"/>
                  <a:pt x="320766" y="3534348"/>
                </a:cubicBezTo>
                <a:cubicBezTo>
                  <a:pt x="309382" y="3535306"/>
                  <a:pt x="296791" y="3536837"/>
                  <a:pt x="284201" y="3538368"/>
                </a:cubicBezTo>
                <a:cubicBezTo>
                  <a:pt x="273391" y="3540535"/>
                  <a:pt x="266324" y="3535000"/>
                  <a:pt x="262939" y="3524750"/>
                </a:cubicBezTo>
                <a:cubicBezTo>
                  <a:pt x="262366" y="3523541"/>
                  <a:pt x="261218" y="3521123"/>
                  <a:pt x="261277" y="3518130"/>
                </a:cubicBezTo>
                <a:cubicBezTo>
                  <a:pt x="258406" y="3512084"/>
                  <a:pt x="252486" y="3508967"/>
                  <a:pt x="246450" y="3511832"/>
                </a:cubicBezTo>
                <a:cubicBezTo>
                  <a:pt x="241045" y="3512916"/>
                  <a:pt x="243914" y="3518963"/>
                  <a:pt x="246212" y="3523800"/>
                </a:cubicBezTo>
                <a:cubicBezTo>
                  <a:pt x="247300" y="3529211"/>
                  <a:pt x="249596" y="3534049"/>
                  <a:pt x="242924" y="3538697"/>
                </a:cubicBezTo>
                <a:cubicBezTo>
                  <a:pt x="232056" y="3543857"/>
                  <a:pt x="216654" y="3536349"/>
                  <a:pt x="213902" y="3524318"/>
                </a:cubicBezTo>
                <a:cubicBezTo>
                  <a:pt x="212180" y="3520690"/>
                  <a:pt x="213447" y="3517124"/>
                  <a:pt x="209310" y="3514643"/>
                </a:cubicBezTo>
                <a:cubicBezTo>
                  <a:pt x="205686" y="3516362"/>
                  <a:pt x="207410" y="3519991"/>
                  <a:pt x="205567" y="3522346"/>
                </a:cubicBezTo>
                <a:cubicBezTo>
                  <a:pt x="202975" y="3532469"/>
                  <a:pt x="198145" y="3534762"/>
                  <a:pt x="189294" y="3528590"/>
                </a:cubicBezTo>
                <a:cubicBezTo>
                  <a:pt x="176941" y="3518152"/>
                  <a:pt x="162689" y="3513064"/>
                  <a:pt x="149009" y="3509184"/>
                </a:cubicBezTo>
                <a:cubicBezTo>
                  <a:pt x="132974" y="3503459"/>
                  <a:pt x="117572" y="3495952"/>
                  <a:pt x="108327" y="3479594"/>
                </a:cubicBezTo>
                <a:cubicBezTo>
                  <a:pt x="104248" y="3474120"/>
                  <a:pt x="98390" y="3468010"/>
                  <a:pt x="91203" y="3468458"/>
                </a:cubicBezTo>
                <a:cubicBezTo>
                  <a:pt x="61310" y="3467829"/>
                  <a:pt x="40286" y="3442243"/>
                  <a:pt x="10452" y="3438622"/>
                </a:cubicBezTo>
                <a:cubicBezTo>
                  <a:pt x="2118" y="3436651"/>
                  <a:pt x="455" y="3430032"/>
                  <a:pt x="0" y="3422837"/>
                </a:cubicBezTo>
                <a:cubicBezTo>
                  <a:pt x="753" y="3415071"/>
                  <a:pt x="8513" y="3415833"/>
                  <a:pt x="13859" y="3417741"/>
                </a:cubicBezTo>
                <a:cubicBezTo>
                  <a:pt x="23974" y="3420349"/>
                  <a:pt x="30645" y="3415700"/>
                  <a:pt x="35594" y="3407423"/>
                </a:cubicBezTo>
                <a:cubicBezTo>
                  <a:pt x="41178" y="3397364"/>
                  <a:pt x="49691" y="3390359"/>
                  <a:pt x="60560" y="3385200"/>
                </a:cubicBezTo>
                <a:cubicBezTo>
                  <a:pt x="79248" y="3377810"/>
                  <a:pt x="95224" y="3386527"/>
                  <a:pt x="98431" y="3405752"/>
                </a:cubicBezTo>
                <a:cubicBezTo>
                  <a:pt x="98945" y="3409953"/>
                  <a:pt x="100034" y="3415364"/>
                  <a:pt x="101756" y="3418991"/>
                </a:cubicBezTo>
                <a:cubicBezTo>
                  <a:pt x="102329" y="3420201"/>
                  <a:pt x="101696" y="3421983"/>
                  <a:pt x="101696" y="3421983"/>
                </a:cubicBezTo>
                <a:cubicBezTo>
                  <a:pt x="102904" y="3421410"/>
                  <a:pt x="102904" y="3421410"/>
                  <a:pt x="103537" y="3419628"/>
                </a:cubicBezTo>
                <a:cubicBezTo>
                  <a:pt x="108367" y="3417335"/>
                  <a:pt x="111990" y="3415615"/>
                  <a:pt x="117395" y="3414531"/>
                </a:cubicBezTo>
                <a:cubicBezTo>
                  <a:pt x="143210" y="3409687"/>
                  <a:pt x="148734" y="3402618"/>
                  <a:pt x="145073" y="3376201"/>
                </a:cubicBezTo>
                <a:cubicBezTo>
                  <a:pt x="142321" y="3364170"/>
                  <a:pt x="148418" y="3358312"/>
                  <a:pt x="160436" y="3355572"/>
                </a:cubicBezTo>
                <a:cubicBezTo>
                  <a:pt x="169462" y="3352768"/>
                  <a:pt x="176589" y="3355313"/>
                  <a:pt x="185439" y="3361486"/>
                </a:cubicBezTo>
                <a:cubicBezTo>
                  <a:pt x="210204" y="3379367"/>
                  <a:pt x="238196" y="3385344"/>
                  <a:pt x="268841" y="3378206"/>
                </a:cubicBezTo>
                <a:cubicBezTo>
                  <a:pt x="295231" y="3374571"/>
                  <a:pt x="295231" y="3374571"/>
                  <a:pt x="278920" y="3352676"/>
                </a:cubicBezTo>
                <a:cubicBezTo>
                  <a:pt x="270189" y="3340519"/>
                  <a:pt x="269734" y="3333326"/>
                  <a:pt x="278307" y="3323329"/>
                </a:cubicBezTo>
                <a:cubicBezTo>
                  <a:pt x="290540" y="3339750"/>
                  <a:pt x="295885" y="3341658"/>
                  <a:pt x="314573" y="3334269"/>
                </a:cubicBezTo>
                <a:cubicBezTo>
                  <a:pt x="326650" y="3328536"/>
                  <a:pt x="338212" y="3318603"/>
                  <a:pt x="352406" y="3326684"/>
                </a:cubicBezTo>
                <a:cubicBezTo>
                  <a:pt x="352980" y="3327893"/>
                  <a:pt x="354188" y="3327320"/>
                  <a:pt x="355395" y="3326747"/>
                </a:cubicBezTo>
                <a:cubicBezTo>
                  <a:pt x="367590" y="3315030"/>
                  <a:pt x="369670" y="3300706"/>
                  <a:pt x="363414" y="3284411"/>
                </a:cubicBezTo>
                <a:cubicBezTo>
                  <a:pt x="359395" y="3275945"/>
                  <a:pt x="355377" y="3267480"/>
                  <a:pt x="363316" y="3259266"/>
                </a:cubicBezTo>
                <a:cubicBezTo>
                  <a:pt x="363949" y="3257484"/>
                  <a:pt x="366424" y="3253345"/>
                  <a:pt x="368146" y="3256973"/>
                </a:cubicBezTo>
                <a:cubicBezTo>
                  <a:pt x="373946" y="3266074"/>
                  <a:pt x="382974" y="3263271"/>
                  <a:pt x="391941" y="3263460"/>
                </a:cubicBezTo>
                <a:cubicBezTo>
                  <a:pt x="402118" y="3263075"/>
                  <a:pt x="409817" y="3266830"/>
                  <a:pt x="413204" y="3277077"/>
                </a:cubicBezTo>
                <a:cubicBezTo>
                  <a:pt x="417162" y="3288535"/>
                  <a:pt x="426011" y="3294708"/>
                  <a:pt x="437968" y="3294959"/>
                </a:cubicBezTo>
                <a:cubicBezTo>
                  <a:pt x="449293" y="3296993"/>
                  <a:pt x="456023" y="3289353"/>
                  <a:pt x="461607" y="3279293"/>
                </a:cubicBezTo>
                <a:cubicBezTo>
                  <a:pt x="465407" y="3268597"/>
                  <a:pt x="470118" y="3272288"/>
                  <a:pt x="473564" y="3279544"/>
                </a:cubicBezTo>
                <a:cubicBezTo>
                  <a:pt x="478730" y="3290429"/>
                  <a:pt x="486491" y="3291191"/>
                  <a:pt x="495003" y="3284186"/>
                </a:cubicBezTo>
                <a:cubicBezTo>
                  <a:pt x="497419" y="3283039"/>
                  <a:pt x="499834" y="3281893"/>
                  <a:pt x="501674" y="3279537"/>
                </a:cubicBezTo>
                <a:cubicBezTo>
                  <a:pt x="511395" y="3271959"/>
                  <a:pt x="520423" y="3269155"/>
                  <a:pt x="530994" y="3278957"/>
                </a:cubicBezTo>
                <a:cubicBezTo>
                  <a:pt x="542199" y="3286974"/>
                  <a:pt x="555937" y="3287862"/>
                  <a:pt x="567381" y="3283912"/>
                </a:cubicBezTo>
                <a:cubicBezTo>
                  <a:pt x="576983" y="3282318"/>
                  <a:pt x="586644" y="3277732"/>
                  <a:pt x="577913" y="3265576"/>
                </a:cubicBezTo>
                <a:cubicBezTo>
                  <a:pt x="576191" y="3261947"/>
                  <a:pt x="575102" y="3256537"/>
                  <a:pt x="574587" y="3252336"/>
                </a:cubicBezTo>
                <a:cubicBezTo>
                  <a:pt x="570569" y="3243869"/>
                  <a:pt x="570173" y="3233684"/>
                  <a:pt x="561899" y="3228721"/>
                </a:cubicBezTo>
                <a:cubicBezTo>
                  <a:pt x="541725" y="3220514"/>
                  <a:pt x="534896" y="3203010"/>
                  <a:pt x="526284" y="3184870"/>
                </a:cubicBezTo>
                <a:cubicBezTo>
                  <a:pt x="537034" y="3185694"/>
                  <a:pt x="547784" y="3186519"/>
                  <a:pt x="557445" y="3181933"/>
                </a:cubicBezTo>
                <a:cubicBezTo>
                  <a:pt x="568947" y="3174991"/>
                  <a:pt x="581538" y="3173460"/>
                  <a:pt x="594644" y="3176130"/>
                </a:cubicBezTo>
                <a:cubicBezTo>
                  <a:pt x="605967" y="3178165"/>
                  <a:pt x="617924" y="3178416"/>
                  <a:pt x="629881" y="3178668"/>
                </a:cubicBezTo>
                <a:cubicBezTo>
                  <a:pt x="665120" y="3181204"/>
                  <a:pt x="701625" y="3180176"/>
                  <a:pt x="737319" y="3189907"/>
                </a:cubicBezTo>
                <a:cubicBezTo>
                  <a:pt x="745655" y="3191878"/>
                  <a:pt x="748128" y="3187740"/>
                  <a:pt x="747673" y="3180546"/>
                </a:cubicBezTo>
                <a:cubicBezTo>
                  <a:pt x="747733" y="3177555"/>
                  <a:pt x="746645" y="3172144"/>
                  <a:pt x="752048" y="3171060"/>
                </a:cubicBezTo>
                <a:cubicBezTo>
                  <a:pt x="756247" y="3170549"/>
                  <a:pt x="758542" y="3175387"/>
                  <a:pt x="759690" y="3177806"/>
                </a:cubicBezTo>
                <a:cubicBezTo>
                  <a:pt x="763768" y="3183280"/>
                  <a:pt x="767272" y="3187544"/>
                  <a:pt x="772677" y="3186460"/>
                </a:cubicBezTo>
                <a:cubicBezTo>
                  <a:pt x="779288" y="3184803"/>
                  <a:pt x="786415" y="3187347"/>
                  <a:pt x="793028" y="3185691"/>
                </a:cubicBezTo>
                <a:cubicBezTo>
                  <a:pt x="802630" y="3184097"/>
                  <a:pt x="806134" y="3188361"/>
                  <a:pt x="805956" y="3197337"/>
                </a:cubicBezTo>
                <a:cubicBezTo>
                  <a:pt x="802668" y="3212235"/>
                  <a:pt x="813478" y="3210067"/>
                  <a:pt x="823020" y="3211465"/>
                </a:cubicBezTo>
                <a:cubicBezTo>
                  <a:pt x="835551" y="3212925"/>
                  <a:pt x="830959" y="3203250"/>
                  <a:pt x="831078" y="3197266"/>
                </a:cubicBezTo>
                <a:cubicBezTo>
                  <a:pt x="831136" y="3194274"/>
                  <a:pt x="829988" y="3191857"/>
                  <a:pt x="833611" y="3190137"/>
                </a:cubicBezTo>
                <a:cubicBezTo>
                  <a:pt x="838897" y="3195036"/>
                  <a:pt x="845390" y="3199364"/>
                  <a:pt x="850042" y="3206047"/>
                </a:cubicBezTo>
                <a:cubicBezTo>
                  <a:pt x="854753" y="3209738"/>
                  <a:pt x="860099" y="3211647"/>
                  <a:pt x="864930" y="3209353"/>
                </a:cubicBezTo>
                <a:cubicBezTo>
                  <a:pt x="870968" y="3206487"/>
                  <a:pt x="868097" y="3200440"/>
                  <a:pt x="867582" y="3196238"/>
                </a:cubicBezTo>
                <a:cubicBezTo>
                  <a:pt x="865762" y="3167465"/>
                  <a:pt x="877383" y="3154539"/>
                  <a:pt x="906128" y="3152749"/>
                </a:cubicBezTo>
                <a:cubicBezTo>
                  <a:pt x="912107" y="3152876"/>
                  <a:pt x="917511" y="3151791"/>
                  <a:pt x="922856" y="3153700"/>
                </a:cubicBezTo>
                <a:cubicBezTo>
                  <a:pt x="948553" y="3154839"/>
                  <a:pt x="968389" y="3149869"/>
                  <a:pt x="975536" y="3121283"/>
                </a:cubicBezTo>
                <a:cubicBezTo>
                  <a:pt x="975536" y="3121283"/>
                  <a:pt x="976745" y="3120710"/>
                  <a:pt x="976170" y="3119501"/>
                </a:cubicBezTo>
                <a:cubicBezTo>
                  <a:pt x="981059" y="3114216"/>
                  <a:pt x="985317" y="3110714"/>
                  <a:pt x="993077" y="3111475"/>
                </a:cubicBezTo>
                <a:cubicBezTo>
                  <a:pt x="996067" y="3111538"/>
                  <a:pt x="999629" y="3112810"/>
                  <a:pt x="1000144" y="3117012"/>
                </a:cubicBezTo>
                <a:cubicBezTo>
                  <a:pt x="1001807" y="3123632"/>
                  <a:pt x="996343" y="3127707"/>
                  <a:pt x="992086" y="3131211"/>
                </a:cubicBezTo>
                <a:cubicBezTo>
                  <a:pt x="988464" y="3132930"/>
                  <a:pt x="984208" y="3136432"/>
                  <a:pt x="985929" y="3140060"/>
                </a:cubicBezTo>
                <a:cubicBezTo>
                  <a:pt x="987019" y="3145471"/>
                  <a:pt x="992482" y="3141396"/>
                  <a:pt x="996045" y="3142668"/>
                </a:cubicBezTo>
                <a:cubicBezTo>
                  <a:pt x="1003232" y="3142220"/>
                  <a:pt x="1009844" y="3140563"/>
                  <a:pt x="1017030" y="3140115"/>
                </a:cubicBezTo>
                <a:cubicBezTo>
                  <a:pt x="1026632" y="3138522"/>
                  <a:pt x="1035600" y="3138711"/>
                  <a:pt x="1043874" y="3143674"/>
                </a:cubicBezTo>
                <a:lnTo>
                  <a:pt x="1046446" y="3142981"/>
                </a:lnTo>
                <a:lnTo>
                  <a:pt x="934921" y="3031457"/>
                </a:lnTo>
                <a:lnTo>
                  <a:pt x="930295" y="3031433"/>
                </a:lnTo>
                <a:cubicBezTo>
                  <a:pt x="924215" y="3032652"/>
                  <a:pt x="918336" y="3035073"/>
                  <a:pt x="912584" y="3038544"/>
                </a:cubicBezTo>
                <a:cubicBezTo>
                  <a:pt x="903498" y="3044339"/>
                  <a:pt x="893322" y="3044724"/>
                  <a:pt x="884413" y="3041543"/>
                </a:cubicBezTo>
                <a:cubicBezTo>
                  <a:pt x="867745" y="3037601"/>
                  <a:pt x="851590" y="3037859"/>
                  <a:pt x="834169" y="3041683"/>
                </a:cubicBezTo>
                <a:cubicBezTo>
                  <a:pt x="817956" y="3044934"/>
                  <a:pt x="802256" y="3052386"/>
                  <a:pt x="784379" y="3049017"/>
                </a:cubicBezTo>
                <a:cubicBezTo>
                  <a:pt x="768859" y="3047493"/>
                  <a:pt x="755061" y="3049598"/>
                  <a:pt x="747518" y="3067997"/>
                </a:cubicBezTo>
                <a:cubicBezTo>
                  <a:pt x="736552" y="3048011"/>
                  <a:pt x="722692" y="3053107"/>
                  <a:pt x="707628" y="3058776"/>
                </a:cubicBezTo>
                <a:cubicBezTo>
                  <a:pt x="696759" y="3063936"/>
                  <a:pt x="685315" y="3067886"/>
                  <a:pt x="672844" y="3063433"/>
                </a:cubicBezTo>
                <a:cubicBezTo>
                  <a:pt x="654452" y="3055863"/>
                  <a:pt x="637091" y="3056695"/>
                  <a:pt x="618521" y="3058099"/>
                </a:cubicBezTo>
                <a:cubicBezTo>
                  <a:pt x="586153" y="3061610"/>
                  <a:pt x="553726" y="3068112"/>
                  <a:pt x="520904" y="3064428"/>
                </a:cubicBezTo>
                <a:cubicBezTo>
                  <a:pt x="494633" y="3062079"/>
                  <a:pt x="468877" y="3063933"/>
                  <a:pt x="443577" y="3072978"/>
                </a:cubicBezTo>
                <a:cubicBezTo>
                  <a:pt x="436331" y="3076418"/>
                  <a:pt x="429777" y="3075083"/>
                  <a:pt x="423919" y="3068973"/>
                </a:cubicBezTo>
                <a:cubicBezTo>
                  <a:pt x="403349" y="3050581"/>
                  <a:pt x="402141" y="3051154"/>
                  <a:pt x="377356" y="3064401"/>
                </a:cubicBezTo>
                <a:cubicBezTo>
                  <a:pt x="374941" y="3065548"/>
                  <a:pt x="372526" y="3066694"/>
                  <a:pt x="368904" y="3068414"/>
                </a:cubicBezTo>
                <a:cubicBezTo>
                  <a:pt x="369080" y="3059438"/>
                  <a:pt x="369259" y="3050462"/>
                  <a:pt x="370012" y="3042696"/>
                </a:cubicBezTo>
                <a:cubicBezTo>
                  <a:pt x="369102" y="3028309"/>
                  <a:pt x="376466" y="3018886"/>
                  <a:pt x="389116" y="3014363"/>
                </a:cubicBezTo>
                <a:cubicBezTo>
                  <a:pt x="396362" y="3010923"/>
                  <a:pt x="403548" y="3010476"/>
                  <a:pt x="410220" y="3005826"/>
                </a:cubicBezTo>
                <a:cubicBezTo>
                  <a:pt x="421149" y="2997675"/>
                  <a:pt x="425919" y="2998374"/>
                  <a:pt x="434075" y="3009321"/>
                </a:cubicBezTo>
                <a:cubicBezTo>
                  <a:pt x="436371" y="3014159"/>
                  <a:pt x="438669" y="3018996"/>
                  <a:pt x="440965" y="3023834"/>
                </a:cubicBezTo>
                <a:cubicBezTo>
                  <a:pt x="443201" y="3031663"/>
                  <a:pt x="447398" y="3031153"/>
                  <a:pt x="453437" y="3028287"/>
                </a:cubicBezTo>
                <a:cubicBezTo>
                  <a:pt x="467294" y="3023190"/>
                  <a:pt x="474084" y="3012558"/>
                  <a:pt x="478519" y="3000079"/>
                </a:cubicBezTo>
                <a:cubicBezTo>
                  <a:pt x="480360" y="2997724"/>
                  <a:pt x="479846" y="2993522"/>
                  <a:pt x="484042" y="2993012"/>
                </a:cubicBezTo>
                <a:cubicBezTo>
                  <a:pt x="487032" y="2993075"/>
                  <a:pt x="488754" y="2996703"/>
                  <a:pt x="491111" y="2998548"/>
                </a:cubicBezTo>
                <a:cubicBezTo>
                  <a:pt x="492258" y="3000967"/>
                  <a:pt x="492832" y="3002177"/>
                  <a:pt x="493980" y="3004595"/>
                </a:cubicBezTo>
                <a:cubicBezTo>
                  <a:pt x="497999" y="3013061"/>
                  <a:pt x="502771" y="3013760"/>
                  <a:pt x="508867" y="3007902"/>
                </a:cubicBezTo>
                <a:cubicBezTo>
                  <a:pt x="514391" y="3000834"/>
                  <a:pt x="519738" y="3002742"/>
                  <a:pt x="526229" y="3007070"/>
                </a:cubicBezTo>
                <a:cubicBezTo>
                  <a:pt x="532149" y="3010187"/>
                  <a:pt x="533237" y="3015598"/>
                  <a:pt x="531337" y="3020945"/>
                </a:cubicBezTo>
                <a:cubicBezTo>
                  <a:pt x="530011" y="3027503"/>
                  <a:pt x="522823" y="3027951"/>
                  <a:pt x="516271" y="3026615"/>
                </a:cubicBezTo>
                <a:cubicBezTo>
                  <a:pt x="512074" y="3027126"/>
                  <a:pt x="508511" y="3025853"/>
                  <a:pt x="507185" y="3032411"/>
                </a:cubicBezTo>
                <a:cubicBezTo>
                  <a:pt x="505857" y="3038968"/>
                  <a:pt x="509421" y="3040240"/>
                  <a:pt x="513559" y="3042722"/>
                </a:cubicBezTo>
                <a:cubicBezTo>
                  <a:pt x="522468" y="3045902"/>
                  <a:pt x="541908" y="3030747"/>
                  <a:pt x="539731" y="3019925"/>
                </a:cubicBezTo>
                <a:cubicBezTo>
                  <a:pt x="537098" y="3001910"/>
                  <a:pt x="549115" y="2999170"/>
                  <a:pt x="561133" y="2996430"/>
                </a:cubicBezTo>
                <a:cubicBezTo>
                  <a:pt x="585799" y="2989165"/>
                  <a:pt x="612704" y="2989732"/>
                  <a:pt x="637310" y="2985460"/>
                </a:cubicBezTo>
                <a:cubicBezTo>
                  <a:pt x="644496" y="2985012"/>
                  <a:pt x="646793" y="2989850"/>
                  <a:pt x="646674" y="2995834"/>
                </a:cubicBezTo>
                <a:cubicBezTo>
                  <a:pt x="647129" y="3003027"/>
                  <a:pt x="647585" y="3010220"/>
                  <a:pt x="649822" y="3018050"/>
                </a:cubicBezTo>
                <a:cubicBezTo>
                  <a:pt x="653265" y="3025306"/>
                  <a:pt x="659245" y="3025432"/>
                  <a:pt x="665223" y="3025557"/>
                </a:cubicBezTo>
                <a:cubicBezTo>
                  <a:pt x="669995" y="3026257"/>
                  <a:pt x="668331" y="3019637"/>
                  <a:pt x="670173" y="3017281"/>
                </a:cubicBezTo>
                <a:cubicBezTo>
                  <a:pt x="672192" y="3005949"/>
                  <a:pt x="675420" y="2994043"/>
                  <a:pt x="677438" y="2982712"/>
                </a:cubicBezTo>
                <a:cubicBezTo>
                  <a:pt x="679794" y="2984558"/>
                  <a:pt x="680369" y="2985767"/>
                  <a:pt x="680944" y="2986976"/>
                </a:cubicBezTo>
                <a:cubicBezTo>
                  <a:pt x="689038" y="3000915"/>
                  <a:pt x="689038" y="3000915"/>
                  <a:pt x="698878" y="2987354"/>
                </a:cubicBezTo>
                <a:cubicBezTo>
                  <a:pt x="701986" y="2981433"/>
                  <a:pt x="704343" y="2983278"/>
                  <a:pt x="707273" y="2986333"/>
                </a:cubicBezTo>
                <a:cubicBezTo>
                  <a:pt x="715488" y="2994289"/>
                  <a:pt x="724456" y="2994476"/>
                  <a:pt x="731761" y="2988045"/>
                </a:cubicBezTo>
                <a:cubicBezTo>
                  <a:pt x="742175" y="2975693"/>
                  <a:pt x="756033" y="2970596"/>
                  <a:pt x="769317" y="2964291"/>
                </a:cubicBezTo>
                <a:cubicBezTo>
                  <a:pt x="776563" y="2960851"/>
                  <a:pt x="779611" y="2957922"/>
                  <a:pt x="771336" y="2952959"/>
                </a:cubicBezTo>
                <a:cubicBezTo>
                  <a:pt x="764268" y="2947422"/>
                  <a:pt x="763181" y="2942012"/>
                  <a:pt x="769337" y="2933161"/>
                </a:cubicBezTo>
                <a:cubicBezTo>
                  <a:pt x="756747" y="2934692"/>
                  <a:pt x="744729" y="2937433"/>
                  <a:pt x="732772" y="2937181"/>
                </a:cubicBezTo>
                <a:cubicBezTo>
                  <a:pt x="721389" y="2938139"/>
                  <a:pt x="709433" y="2937888"/>
                  <a:pt x="698167" y="2932862"/>
                </a:cubicBezTo>
                <a:cubicBezTo>
                  <a:pt x="712144" y="2921781"/>
                  <a:pt x="712144" y="2921781"/>
                  <a:pt x="740256" y="2921774"/>
                </a:cubicBezTo>
                <a:cubicBezTo>
                  <a:pt x="758192" y="2922151"/>
                  <a:pt x="764863" y="2917502"/>
                  <a:pt x="768150" y="2902605"/>
                </a:cubicBezTo>
                <a:cubicBezTo>
                  <a:pt x="770862" y="2886499"/>
                  <a:pt x="770862" y="2886499"/>
                  <a:pt x="784423" y="2896362"/>
                </a:cubicBezTo>
                <a:cubicBezTo>
                  <a:pt x="784997" y="2897572"/>
                  <a:pt x="786778" y="2898207"/>
                  <a:pt x="787353" y="2899417"/>
                </a:cubicBezTo>
                <a:cubicBezTo>
                  <a:pt x="795312" y="2905272"/>
                  <a:pt x="802373" y="2909237"/>
                  <a:pt x="808649" y="2911305"/>
                </a:cubicBezTo>
                <a:lnTo>
                  <a:pt x="814964" y="2911498"/>
                </a:lnTo>
                <a:lnTo>
                  <a:pt x="702271" y="2798807"/>
                </a:lnTo>
                <a:lnTo>
                  <a:pt x="824051" y="2677028"/>
                </a:lnTo>
                <a:lnTo>
                  <a:pt x="818864" y="2675963"/>
                </a:lnTo>
                <a:lnTo>
                  <a:pt x="808934" y="2680287"/>
                </a:lnTo>
                <a:lnTo>
                  <a:pt x="793947" y="2682865"/>
                </a:lnTo>
                <a:lnTo>
                  <a:pt x="775341" y="2670014"/>
                </a:lnTo>
                <a:cubicBezTo>
                  <a:pt x="770965" y="2667776"/>
                  <a:pt x="767804" y="2667643"/>
                  <a:pt x="763760" y="2670828"/>
                </a:cubicBezTo>
                <a:cubicBezTo>
                  <a:pt x="760467" y="2673859"/>
                  <a:pt x="758081" y="2677488"/>
                  <a:pt x="753263" y="2676910"/>
                </a:cubicBezTo>
                <a:cubicBezTo>
                  <a:pt x="748598" y="2677085"/>
                  <a:pt x="746918" y="2672725"/>
                  <a:pt x="744045" y="2670178"/>
                </a:cubicBezTo>
                <a:cubicBezTo>
                  <a:pt x="739139" y="2680601"/>
                  <a:pt x="739139" y="2680601"/>
                  <a:pt x="728727" y="2675683"/>
                </a:cubicBezTo>
                <a:cubicBezTo>
                  <a:pt x="724506" y="2674199"/>
                  <a:pt x="720129" y="2671963"/>
                  <a:pt x="715488" y="2676055"/>
                </a:cubicBezTo>
                <a:cubicBezTo>
                  <a:pt x="705145" y="2682889"/>
                  <a:pt x="702735" y="2682601"/>
                  <a:pt x="694556" y="2673302"/>
                </a:cubicBezTo>
                <a:cubicBezTo>
                  <a:pt x="690621" y="2669404"/>
                  <a:pt x="686686" y="2665508"/>
                  <a:pt x="681999" y="2661766"/>
                </a:cubicBezTo>
                <a:cubicBezTo>
                  <a:pt x="671410" y="2652179"/>
                  <a:pt x="667653" y="2652952"/>
                  <a:pt x="660802" y="2665344"/>
                </a:cubicBezTo>
                <a:cubicBezTo>
                  <a:pt x="659014" y="2668065"/>
                  <a:pt x="658130" y="2671385"/>
                  <a:pt x="655743" y="2675013"/>
                </a:cubicBezTo>
                <a:cubicBezTo>
                  <a:pt x="653001" y="2669301"/>
                  <a:pt x="650569" y="2665096"/>
                  <a:pt x="647827" y="2659385"/>
                </a:cubicBezTo>
                <a:cubicBezTo>
                  <a:pt x="646633" y="2661199"/>
                  <a:pt x="646788" y="2661952"/>
                  <a:pt x="646192" y="2662859"/>
                </a:cubicBezTo>
                <a:lnTo>
                  <a:pt x="639188" y="2673105"/>
                </a:lnTo>
                <a:lnTo>
                  <a:pt x="627321" y="2670580"/>
                </a:lnTo>
                <a:lnTo>
                  <a:pt x="623958" y="2669002"/>
                </a:lnTo>
                <a:cubicBezTo>
                  <a:pt x="621990" y="2667055"/>
                  <a:pt x="620023" y="2665107"/>
                  <a:pt x="617900" y="2662405"/>
                </a:cubicBezTo>
                <a:cubicBezTo>
                  <a:pt x="616840" y="2661055"/>
                  <a:pt x="615777" y="2659704"/>
                  <a:pt x="616817" y="2657137"/>
                </a:cubicBezTo>
                <a:cubicBezTo>
                  <a:pt x="621744" y="2650632"/>
                  <a:pt x="616461" y="2647797"/>
                  <a:pt x="611929" y="2644808"/>
                </a:cubicBezTo>
                <a:cubicBezTo>
                  <a:pt x="598799" y="2638096"/>
                  <a:pt x="584498" y="2637117"/>
                  <a:pt x="570197" y="2636137"/>
                </a:cubicBezTo>
                <a:cubicBezTo>
                  <a:pt x="547321" y="2635354"/>
                  <a:pt x="524003" y="2636230"/>
                  <a:pt x="502273" y="2625797"/>
                </a:cubicBezTo>
                <a:cubicBezTo>
                  <a:pt x="495332" y="2622519"/>
                  <a:pt x="488259" y="2622405"/>
                  <a:pt x="480899" y="2624703"/>
                </a:cubicBezTo>
                <a:cubicBezTo>
                  <a:pt x="475042" y="2626694"/>
                  <a:pt x="469318" y="2625518"/>
                  <a:pt x="464785" y="2622529"/>
                </a:cubicBezTo>
                <a:cubicBezTo>
                  <a:pt x="456032" y="2618055"/>
                  <a:pt x="446991" y="2615992"/>
                  <a:pt x="436758" y="2615746"/>
                </a:cubicBezTo>
                <a:cubicBezTo>
                  <a:pt x="427276" y="2615343"/>
                  <a:pt x="417506" y="2617353"/>
                  <a:pt x="408001" y="2613034"/>
                </a:cubicBezTo>
                <a:cubicBezTo>
                  <a:pt x="399557" y="2610065"/>
                  <a:pt x="391579" y="2609354"/>
                  <a:pt x="384860" y="2618581"/>
                </a:cubicBezTo>
                <a:cubicBezTo>
                  <a:pt x="381477" y="2605942"/>
                  <a:pt x="373056" y="2606889"/>
                  <a:pt x="363883" y="2607992"/>
                </a:cubicBezTo>
                <a:cubicBezTo>
                  <a:pt x="357119" y="2609384"/>
                  <a:pt x="350202" y="2610023"/>
                  <a:pt x="343857" y="2605838"/>
                </a:cubicBezTo>
                <a:cubicBezTo>
                  <a:pt x="334639" y="2599107"/>
                  <a:pt x="324847" y="2597198"/>
                  <a:pt x="314303" y="2595446"/>
                </a:cubicBezTo>
                <a:cubicBezTo>
                  <a:pt x="295780" y="2592982"/>
                  <a:pt x="276816" y="2592177"/>
                  <a:pt x="259023" y="2585641"/>
                </a:cubicBezTo>
                <a:cubicBezTo>
                  <a:pt x="244698" y="2580745"/>
                  <a:pt x="230088" y="2578261"/>
                  <a:pt x="214749" y="2579849"/>
                </a:cubicBezTo>
                <a:cubicBezTo>
                  <a:pt x="210242" y="2580775"/>
                  <a:pt x="206770" y="2579137"/>
                  <a:pt x="204337" y="2574931"/>
                </a:cubicBezTo>
                <a:cubicBezTo>
                  <a:pt x="195384" y="2561869"/>
                  <a:pt x="194632" y="2562024"/>
                  <a:pt x="179005" y="2566024"/>
                </a:cubicBezTo>
                <a:cubicBezTo>
                  <a:pt x="177504" y="2566333"/>
                  <a:pt x="175999" y="2566643"/>
                  <a:pt x="173745" y="2567106"/>
                </a:cubicBezTo>
                <a:cubicBezTo>
                  <a:pt x="175069" y="2562127"/>
                  <a:pt x="176395" y="2557148"/>
                  <a:pt x="177876" y="2552921"/>
                </a:cubicBezTo>
                <a:cubicBezTo>
                  <a:pt x="179334" y="2544776"/>
                  <a:pt x="184726" y="2540530"/>
                  <a:pt x="192395" y="2539736"/>
                </a:cubicBezTo>
                <a:cubicBezTo>
                  <a:pt x="196904" y="2538808"/>
                  <a:pt x="200971" y="2539540"/>
                  <a:pt x="205325" y="2537858"/>
                </a:cubicBezTo>
                <a:cubicBezTo>
                  <a:pt x="212529" y="2534808"/>
                  <a:pt x="215094" y="2535849"/>
                  <a:pt x="218146" y="2543064"/>
                </a:cubicBezTo>
                <a:cubicBezTo>
                  <a:pt x="218766" y="2546076"/>
                  <a:pt x="219385" y="2549086"/>
                  <a:pt x="220003" y="2552096"/>
                </a:cubicBezTo>
                <a:cubicBezTo>
                  <a:pt x="220182" y="2556766"/>
                  <a:pt x="222591" y="2557056"/>
                  <a:pt x="226348" y="2556281"/>
                </a:cubicBezTo>
                <a:cubicBezTo>
                  <a:pt x="234770" y="2555333"/>
                  <a:pt x="240008" y="2550334"/>
                  <a:pt x="244183" y="2543984"/>
                </a:cubicBezTo>
                <a:cubicBezTo>
                  <a:pt x="245532" y="2542922"/>
                  <a:pt x="245818" y="2540509"/>
                  <a:pt x="248228" y="2540797"/>
                </a:cubicBezTo>
                <a:cubicBezTo>
                  <a:pt x="249885" y="2541240"/>
                  <a:pt x="250350" y="2543498"/>
                  <a:pt x="251413" y="2544848"/>
                </a:cubicBezTo>
                <a:cubicBezTo>
                  <a:pt x="251722" y="2546355"/>
                  <a:pt x="251877" y="2547107"/>
                  <a:pt x="252185" y="2548611"/>
                </a:cubicBezTo>
                <a:cubicBezTo>
                  <a:pt x="253270" y="2553879"/>
                  <a:pt x="255834" y="2554921"/>
                  <a:pt x="260032" y="2552488"/>
                </a:cubicBezTo>
                <a:cubicBezTo>
                  <a:pt x="264078" y="2549303"/>
                  <a:pt x="266796" y="2551096"/>
                  <a:pt x="269824" y="2554396"/>
                </a:cubicBezTo>
                <a:cubicBezTo>
                  <a:pt x="272699" y="2556942"/>
                  <a:pt x="272566" y="2560107"/>
                  <a:pt x="270777" y="2562828"/>
                </a:cubicBezTo>
                <a:cubicBezTo>
                  <a:pt x="269141" y="2566302"/>
                  <a:pt x="265075" y="2565570"/>
                  <a:pt x="261605" y="2563931"/>
                </a:cubicBezTo>
                <a:cubicBezTo>
                  <a:pt x="259194" y="2563643"/>
                  <a:pt x="257383" y="2562447"/>
                  <a:pt x="255747" y="2565921"/>
                </a:cubicBezTo>
                <a:cubicBezTo>
                  <a:pt x="254112" y="2569394"/>
                  <a:pt x="255925" y="2570590"/>
                  <a:pt x="257892" y="2572539"/>
                </a:cubicBezTo>
                <a:cubicBezTo>
                  <a:pt x="262424" y="2575528"/>
                  <a:pt x="275331" y="2569735"/>
                  <a:pt x="275595" y="2563405"/>
                </a:cubicBezTo>
                <a:cubicBezTo>
                  <a:pt x="276588" y="2553003"/>
                  <a:pt x="283661" y="2553118"/>
                  <a:pt x="290734" y="2553231"/>
                </a:cubicBezTo>
                <a:cubicBezTo>
                  <a:pt x="305477" y="2552550"/>
                  <a:pt x="320398" y="2556539"/>
                  <a:pt x="334698" y="2557519"/>
                </a:cubicBezTo>
                <a:cubicBezTo>
                  <a:pt x="338765" y="2558251"/>
                  <a:pt x="339386" y="2561261"/>
                  <a:pt x="338501" y="2564581"/>
                </a:cubicBezTo>
                <a:cubicBezTo>
                  <a:pt x="337772" y="2568653"/>
                  <a:pt x="337044" y="2572725"/>
                  <a:pt x="337221" y="2577395"/>
                </a:cubicBezTo>
                <a:cubicBezTo>
                  <a:pt x="338150" y="2581911"/>
                  <a:pt x="341466" y="2582797"/>
                  <a:pt x="344781" y="2583684"/>
                </a:cubicBezTo>
                <a:cubicBezTo>
                  <a:pt x="347345" y="2584726"/>
                  <a:pt x="347323" y="2580807"/>
                  <a:pt x="348669" y="2579746"/>
                </a:cubicBezTo>
                <a:cubicBezTo>
                  <a:pt x="351345" y="2573705"/>
                  <a:pt x="354768" y="2567509"/>
                  <a:pt x="357443" y="2561467"/>
                </a:cubicBezTo>
                <a:cubicBezTo>
                  <a:pt x="358503" y="2562818"/>
                  <a:pt x="358659" y="2563570"/>
                  <a:pt x="358813" y="2564324"/>
                </a:cubicBezTo>
                <a:cubicBezTo>
                  <a:pt x="361423" y="2573199"/>
                  <a:pt x="361423" y="2573199"/>
                  <a:pt x="368760" y="2566984"/>
                </a:cubicBezTo>
                <a:cubicBezTo>
                  <a:pt x="371301" y="2564107"/>
                  <a:pt x="372362" y="2565458"/>
                  <a:pt x="373579" y="2567560"/>
                </a:cubicBezTo>
                <a:cubicBezTo>
                  <a:pt x="377071" y="2573117"/>
                  <a:pt x="382045" y="2574447"/>
                  <a:pt x="386996" y="2571860"/>
                </a:cubicBezTo>
                <a:cubicBezTo>
                  <a:pt x="394487" y="2566395"/>
                  <a:pt x="402909" y="2565448"/>
                  <a:pt x="411174" y="2563746"/>
                </a:cubicBezTo>
                <a:cubicBezTo>
                  <a:pt x="415685" y="2562819"/>
                  <a:pt x="417783" y="2561602"/>
                  <a:pt x="413848" y="2557705"/>
                </a:cubicBezTo>
                <a:cubicBezTo>
                  <a:pt x="410666" y="2553654"/>
                  <a:pt x="410797" y="2550488"/>
                  <a:pt x="415438" y="2546396"/>
                </a:cubicBezTo>
                <a:cubicBezTo>
                  <a:pt x="408210" y="2545530"/>
                  <a:pt x="401137" y="2545417"/>
                  <a:pt x="394506" y="2543644"/>
                </a:cubicBezTo>
                <a:cubicBezTo>
                  <a:pt x="388029" y="2542622"/>
                  <a:pt x="381398" y="2540849"/>
                  <a:pt x="375805" y="2536509"/>
                </a:cubicBezTo>
                <a:cubicBezTo>
                  <a:pt x="385109" y="2532241"/>
                  <a:pt x="385109" y="2532241"/>
                  <a:pt x="400782" y="2536076"/>
                </a:cubicBezTo>
                <a:cubicBezTo>
                  <a:pt x="410728" y="2538737"/>
                  <a:pt x="415082" y="2537056"/>
                  <a:pt x="418950" y="2529200"/>
                </a:cubicBezTo>
                <a:cubicBezTo>
                  <a:pt x="422662" y="2520592"/>
                  <a:pt x="422662" y="2520592"/>
                  <a:pt x="428874" y="2527943"/>
                </a:cubicBezTo>
                <a:cubicBezTo>
                  <a:pt x="429027" y="2528695"/>
                  <a:pt x="429934" y="2529293"/>
                  <a:pt x="430089" y="2530046"/>
                </a:cubicBezTo>
                <a:cubicBezTo>
                  <a:pt x="444636" y="2547448"/>
                  <a:pt x="455310" y="2546035"/>
                  <a:pt x="466183" y="2526540"/>
                </a:cubicBezTo>
                <a:cubicBezTo>
                  <a:pt x="470049" y="2518685"/>
                  <a:pt x="476635" y="2512624"/>
                  <a:pt x="484591" y="2509418"/>
                </a:cubicBezTo>
                <a:cubicBezTo>
                  <a:pt x="493456" y="2506809"/>
                  <a:pt x="501588" y="2508273"/>
                  <a:pt x="510474" y="2509583"/>
                </a:cubicBezTo>
                <a:cubicBezTo>
                  <a:pt x="521172" y="2512089"/>
                  <a:pt x="532622" y="2514438"/>
                  <a:pt x="543453" y="2513779"/>
                </a:cubicBezTo>
                <a:cubicBezTo>
                  <a:pt x="551874" y="2512830"/>
                  <a:pt x="560605" y="2513387"/>
                  <a:pt x="568142" y="2515759"/>
                </a:cubicBezTo>
                <a:cubicBezTo>
                  <a:pt x="574022" y="2517686"/>
                  <a:pt x="581404" y="2519304"/>
                  <a:pt x="586952" y="2515811"/>
                </a:cubicBezTo>
                <a:cubicBezTo>
                  <a:pt x="593847" y="2511253"/>
                  <a:pt x="598380" y="2514242"/>
                  <a:pt x="603219" y="2518738"/>
                </a:cubicBezTo>
                <a:cubicBezTo>
                  <a:pt x="611998" y="2527130"/>
                  <a:pt x="618075" y="2537645"/>
                  <a:pt x="620708" y="2550438"/>
                </a:cubicBezTo>
                <a:cubicBezTo>
                  <a:pt x="621329" y="2553448"/>
                  <a:pt x="621948" y="2556459"/>
                  <a:pt x="626768" y="2557035"/>
                </a:cubicBezTo>
                <a:cubicBezTo>
                  <a:pt x="631740" y="2558365"/>
                  <a:pt x="632468" y="2554294"/>
                  <a:pt x="634259" y="2551572"/>
                </a:cubicBezTo>
                <a:cubicBezTo>
                  <a:pt x="635298" y="2549005"/>
                  <a:pt x="636335" y="2546438"/>
                  <a:pt x="637528" y="2544624"/>
                </a:cubicBezTo>
                <a:cubicBezTo>
                  <a:pt x="642146" y="2536614"/>
                  <a:pt x="650103" y="2533407"/>
                  <a:pt x="658214" y="2530954"/>
                </a:cubicBezTo>
                <a:cubicBezTo>
                  <a:pt x="664978" y="2529562"/>
                  <a:pt x="666216" y="2535582"/>
                  <a:pt x="669997" y="2538728"/>
                </a:cubicBezTo>
                <a:cubicBezTo>
                  <a:pt x="672360" y="2531181"/>
                  <a:pt x="677752" y="2526933"/>
                  <a:pt x="684826" y="2527047"/>
                </a:cubicBezTo>
                <a:cubicBezTo>
                  <a:pt x="693556" y="2527604"/>
                  <a:pt x="701668" y="2525150"/>
                  <a:pt x="709780" y="2522696"/>
                </a:cubicBezTo>
                <a:cubicBezTo>
                  <a:pt x="726909" y="2518388"/>
                  <a:pt x="744215" y="2518749"/>
                  <a:pt x="759778" y="2529666"/>
                </a:cubicBezTo>
                <a:cubicBezTo>
                  <a:pt x="762497" y="2531460"/>
                  <a:pt x="765216" y="2533254"/>
                  <a:pt x="767912" y="2531130"/>
                </a:cubicBezTo>
                <a:cubicBezTo>
                  <a:pt x="773150" y="2526130"/>
                  <a:pt x="779317" y="2525645"/>
                  <a:pt x="785483" y="2525161"/>
                </a:cubicBezTo>
                <a:cubicBezTo>
                  <a:pt x="787738" y="2524698"/>
                  <a:pt x="789086" y="2523635"/>
                  <a:pt x="790125" y="2521068"/>
                </a:cubicBezTo>
                <a:cubicBezTo>
                  <a:pt x="790853" y="2516996"/>
                  <a:pt x="794013" y="2517131"/>
                  <a:pt x="797329" y="2518017"/>
                </a:cubicBezTo>
                <a:cubicBezTo>
                  <a:pt x="801396" y="2518748"/>
                  <a:pt x="806503" y="2516914"/>
                  <a:pt x="808494" y="2522780"/>
                </a:cubicBezTo>
                <a:cubicBezTo>
                  <a:pt x="809731" y="2528801"/>
                  <a:pt x="813953" y="2530285"/>
                  <a:pt x="818773" y="2530862"/>
                </a:cubicBezTo>
                <a:cubicBezTo>
                  <a:pt x="822838" y="2531594"/>
                  <a:pt x="827347" y="2530666"/>
                  <a:pt x="829470" y="2533368"/>
                </a:cubicBezTo>
                <a:cubicBezTo>
                  <a:pt x="833870" y="2539521"/>
                  <a:pt x="838821" y="2536934"/>
                  <a:pt x="844833" y="2535697"/>
                </a:cubicBezTo>
                <a:cubicBezTo>
                  <a:pt x="846931" y="2534481"/>
                  <a:pt x="849342" y="2534769"/>
                  <a:pt x="851595" y="2534305"/>
                </a:cubicBezTo>
                <a:cubicBezTo>
                  <a:pt x="862271" y="2532893"/>
                  <a:pt x="873255" y="2532986"/>
                  <a:pt x="883622" y="2530069"/>
                </a:cubicBezTo>
                <a:cubicBezTo>
                  <a:pt x="887975" y="2528388"/>
                  <a:pt x="893987" y="2527151"/>
                  <a:pt x="894871" y="2523832"/>
                </a:cubicBezTo>
                <a:cubicBezTo>
                  <a:pt x="895444" y="2519006"/>
                  <a:pt x="888968" y="2517986"/>
                  <a:pt x="884746" y="2516501"/>
                </a:cubicBezTo>
                <a:cubicBezTo>
                  <a:pt x="883841" y="2515904"/>
                  <a:pt x="882933" y="2515306"/>
                  <a:pt x="882183" y="2515461"/>
                </a:cubicBezTo>
                <a:cubicBezTo>
                  <a:pt x="869207" y="2509501"/>
                  <a:pt x="866000" y="2501533"/>
                  <a:pt x="872696" y="2488388"/>
                </a:cubicBezTo>
                <a:cubicBezTo>
                  <a:pt x="876630" y="2492285"/>
                  <a:pt x="880277" y="2498595"/>
                  <a:pt x="886910" y="2500369"/>
                </a:cubicBezTo>
                <a:cubicBezTo>
                  <a:pt x="894292" y="2501986"/>
                  <a:pt x="898623" y="2496388"/>
                  <a:pt x="904170" y="2492893"/>
                </a:cubicBezTo>
                <a:cubicBezTo>
                  <a:pt x="906115" y="2490925"/>
                  <a:pt x="908524" y="2491214"/>
                  <a:pt x="908547" y="2495131"/>
                </a:cubicBezTo>
                <a:cubicBezTo>
                  <a:pt x="908105" y="2496791"/>
                  <a:pt x="908415" y="2498296"/>
                  <a:pt x="907973" y="2499956"/>
                </a:cubicBezTo>
                <a:cubicBezTo>
                  <a:pt x="907686" y="2502368"/>
                  <a:pt x="907399" y="2504781"/>
                  <a:pt x="909368" y="2506728"/>
                </a:cubicBezTo>
                <a:cubicBezTo>
                  <a:pt x="910428" y="2508080"/>
                  <a:pt x="912218" y="2505358"/>
                  <a:pt x="913722" y="2505048"/>
                </a:cubicBezTo>
                <a:cubicBezTo>
                  <a:pt x="918518" y="2501708"/>
                  <a:pt x="920484" y="2503657"/>
                  <a:pt x="920663" y="2508327"/>
                </a:cubicBezTo>
                <a:cubicBezTo>
                  <a:pt x="920971" y="2509831"/>
                  <a:pt x="919779" y="2511646"/>
                  <a:pt x="922343" y="2512687"/>
                </a:cubicBezTo>
                <a:cubicBezTo>
                  <a:pt x="931710" y="2493503"/>
                  <a:pt x="937412" y="2490760"/>
                  <a:pt x="959562" y="2495616"/>
                </a:cubicBezTo>
                <a:cubicBezTo>
                  <a:pt x="960312" y="2495461"/>
                  <a:pt x="960312" y="2495461"/>
                  <a:pt x="961219" y="2496060"/>
                </a:cubicBezTo>
                <a:cubicBezTo>
                  <a:pt x="969884" y="2498199"/>
                  <a:pt x="978581" y="2499547"/>
                  <a:pt x="987215" y="2499633"/>
                </a:cubicBezTo>
                <a:lnTo>
                  <a:pt x="1004076" y="2497002"/>
                </a:lnTo>
                <a:lnTo>
                  <a:pt x="1151097" y="2349982"/>
                </a:lnTo>
                <a:lnTo>
                  <a:pt x="1147348" y="2349871"/>
                </a:lnTo>
                <a:cubicBezTo>
                  <a:pt x="1100676" y="2349645"/>
                  <a:pt x="1054808" y="2354877"/>
                  <a:pt x="1008165" y="2351784"/>
                </a:cubicBezTo>
                <a:cubicBezTo>
                  <a:pt x="1004440" y="2352031"/>
                  <a:pt x="999270" y="2353693"/>
                  <a:pt x="997882" y="2349378"/>
                </a:cubicBezTo>
                <a:cubicBezTo>
                  <a:pt x="995631" y="2345340"/>
                  <a:pt x="999386" y="2342228"/>
                  <a:pt x="1001138" y="2338807"/>
                </a:cubicBezTo>
                <a:cubicBezTo>
                  <a:pt x="1003168" y="2336249"/>
                  <a:pt x="1006060" y="2333414"/>
                  <a:pt x="1003226" y="2330517"/>
                </a:cubicBezTo>
                <a:cubicBezTo>
                  <a:pt x="1000977" y="2326478"/>
                  <a:pt x="996973" y="2325861"/>
                  <a:pt x="993248" y="2326106"/>
                </a:cubicBezTo>
                <a:cubicBezTo>
                  <a:pt x="990663" y="2326938"/>
                  <a:pt x="988078" y="2327770"/>
                  <a:pt x="985493" y="2328602"/>
                </a:cubicBezTo>
                <a:cubicBezTo>
                  <a:pt x="973149" y="2331620"/>
                  <a:pt x="964034" y="2326933"/>
                  <a:pt x="960147" y="2314850"/>
                </a:cubicBezTo>
                <a:cubicBezTo>
                  <a:pt x="958759" y="2310535"/>
                  <a:pt x="957371" y="2306219"/>
                  <a:pt x="957706" y="2301350"/>
                </a:cubicBezTo>
                <a:cubicBezTo>
                  <a:pt x="956903" y="2295894"/>
                  <a:pt x="952622" y="2294413"/>
                  <a:pt x="948006" y="2297803"/>
                </a:cubicBezTo>
                <a:cubicBezTo>
                  <a:pt x="939359" y="2303441"/>
                  <a:pt x="937271" y="2311732"/>
                  <a:pt x="942020" y="2323538"/>
                </a:cubicBezTo>
                <a:cubicBezTo>
                  <a:pt x="933765" y="2318574"/>
                  <a:pt x="927514" y="2313919"/>
                  <a:pt x="922707" y="2307846"/>
                </a:cubicBezTo>
                <a:cubicBezTo>
                  <a:pt x="917900" y="2301773"/>
                  <a:pt x="915488" y="2285406"/>
                  <a:pt x="919856" y="2278287"/>
                </a:cubicBezTo>
                <a:lnTo>
                  <a:pt x="921256" y="2277442"/>
                </a:lnTo>
                <a:lnTo>
                  <a:pt x="918792" y="2277001"/>
                </a:lnTo>
                <a:cubicBezTo>
                  <a:pt x="910298" y="2274176"/>
                  <a:pt x="902308" y="2273601"/>
                  <a:pt x="895747" y="2282940"/>
                </a:cubicBezTo>
                <a:cubicBezTo>
                  <a:pt x="892149" y="2270361"/>
                  <a:pt x="883746" y="2271452"/>
                  <a:pt x="874594" y="2272711"/>
                </a:cubicBezTo>
                <a:cubicBezTo>
                  <a:pt x="867854" y="2274217"/>
                  <a:pt x="860948" y="2274975"/>
                  <a:pt x="854533" y="2270898"/>
                </a:cubicBezTo>
                <a:cubicBezTo>
                  <a:pt x="845203" y="2264324"/>
                  <a:pt x="835379" y="2262583"/>
                  <a:pt x="824807" y="2261011"/>
                </a:cubicBezTo>
                <a:cubicBezTo>
                  <a:pt x="806245" y="2258862"/>
                  <a:pt x="787270" y="2258381"/>
                  <a:pt x="769368" y="2252149"/>
                </a:cubicBezTo>
                <a:cubicBezTo>
                  <a:pt x="754963" y="2247497"/>
                  <a:pt x="740312" y="2245262"/>
                  <a:pt x="725002" y="2247110"/>
                </a:cubicBezTo>
                <a:cubicBezTo>
                  <a:pt x="720511" y="2248113"/>
                  <a:pt x="717011" y="2246534"/>
                  <a:pt x="714507" y="2242370"/>
                </a:cubicBezTo>
                <a:cubicBezTo>
                  <a:pt x="705333" y="2229463"/>
                  <a:pt x="704585" y="2229631"/>
                  <a:pt x="689028" y="2233896"/>
                </a:cubicBezTo>
                <a:cubicBezTo>
                  <a:pt x="687531" y="2234230"/>
                  <a:pt x="686032" y="2234565"/>
                  <a:pt x="683786" y="2235066"/>
                </a:cubicBezTo>
                <a:cubicBezTo>
                  <a:pt x="685027" y="2230066"/>
                  <a:pt x="686268" y="2225065"/>
                  <a:pt x="687676" y="2220813"/>
                </a:cubicBezTo>
                <a:cubicBezTo>
                  <a:pt x="688994" y="2212646"/>
                  <a:pt x="694313" y="2208308"/>
                  <a:pt x="701968" y="2207383"/>
                </a:cubicBezTo>
                <a:cubicBezTo>
                  <a:pt x="706461" y="2206379"/>
                  <a:pt x="710540" y="2207042"/>
                  <a:pt x="714866" y="2205287"/>
                </a:cubicBezTo>
                <a:cubicBezTo>
                  <a:pt x="722016" y="2202114"/>
                  <a:pt x="724598" y="2203111"/>
                  <a:pt x="727774" y="2210274"/>
                </a:cubicBezTo>
                <a:cubicBezTo>
                  <a:pt x="728443" y="2213274"/>
                  <a:pt x="729113" y="2216274"/>
                  <a:pt x="729783" y="2219272"/>
                </a:cubicBezTo>
                <a:cubicBezTo>
                  <a:pt x="730041" y="2223939"/>
                  <a:pt x="732455" y="2224186"/>
                  <a:pt x="736199" y="2223349"/>
                </a:cubicBezTo>
                <a:cubicBezTo>
                  <a:pt x="744604" y="2222257"/>
                  <a:pt x="749754" y="2217170"/>
                  <a:pt x="753822" y="2210749"/>
                </a:cubicBezTo>
                <a:cubicBezTo>
                  <a:pt x="755150" y="2209664"/>
                  <a:pt x="755397" y="2207247"/>
                  <a:pt x="757811" y="2207495"/>
                </a:cubicBezTo>
                <a:cubicBezTo>
                  <a:pt x="759477" y="2207909"/>
                  <a:pt x="759980" y="2210158"/>
                  <a:pt x="761063" y="2211491"/>
                </a:cubicBezTo>
                <a:cubicBezTo>
                  <a:pt x="761399" y="2212991"/>
                  <a:pt x="761567" y="2213742"/>
                  <a:pt x="761902" y="2215240"/>
                </a:cubicBezTo>
                <a:cubicBezTo>
                  <a:pt x="763076" y="2220489"/>
                  <a:pt x="765656" y="2221487"/>
                  <a:pt x="769814" y="2218982"/>
                </a:cubicBezTo>
                <a:cubicBezTo>
                  <a:pt x="773803" y="2215728"/>
                  <a:pt x="776553" y="2217476"/>
                  <a:pt x="779636" y="2220723"/>
                </a:cubicBezTo>
                <a:cubicBezTo>
                  <a:pt x="782555" y="2223220"/>
                  <a:pt x="782474" y="2226386"/>
                  <a:pt x="780732" y="2229138"/>
                </a:cubicBezTo>
                <a:cubicBezTo>
                  <a:pt x="779156" y="2232639"/>
                  <a:pt x="775078" y="2231977"/>
                  <a:pt x="771580" y="2230397"/>
                </a:cubicBezTo>
                <a:cubicBezTo>
                  <a:pt x="769165" y="2230150"/>
                  <a:pt x="767335" y="2228985"/>
                  <a:pt x="765757" y="2232486"/>
                </a:cubicBezTo>
                <a:cubicBezTo>
                  <a:pt x="764181" y="2235987"/>
                  <a:pt x="766015" y="2237153"/>
                  <a:pt x="768015" y="2239068"/>
                </a:cubicBezTo>
                <a:cubicBezTo>
                  <a:pt x="772597" y="2241979"/>
                  <a:pt x="785402" y="2235967"/>
                  <a:pt x="785559" y="2229633"/>
                </a:cubicBezTo>
                <a:cubicBezTo>
                  <a:pt x="786375" y="2219216"/>
                  <a:pt x="793449" y="2219210"/>
                  <a:pt x="800523" y="2219203"/>
                </a:cubicBezTo>
                <a:cubicBezTo>
                  <a:pt x="815251" y="2218271"/>
                  <a:pt x="830237" y="2222006"/>
                  <a:pt x="844554" y="2222742"/>
                </a:cubicBezTo>
                <a:cubicBezTo>
                  <a:pt x="848632" y="2223405"/>
                  <a:pt x="849302" y="2226404"/>
                  <a:pt x="848476" y="2229739"/>
                </a:cubicBezTo>
                <a:cubicBezTo>
                  <a:pt x="847817" y="2233822"/>
                  <a:pt x="847157" y="2237906"/>
                  <a:pt x="847415" y="2242573"/>
                </a:cubicBezTo>
                <a:cubicBezTo>
                  <a:pt x="848421" y="2247072"/>
                  <a:pt x="851751" y="2247901"/>
                  <a:pt x="855080" y="2248731"/>
                </a:cubicBezTo>
                <a:cubicBezTo>
                  <a:pt x="857662" y="2249729"/>
                  <a:pt x="857572" y="2245812"/>
                  <a:pt x="858903" y="2244728"/>
                </a:cubicBezTo>
                <a:cubicBezTo>
                  <a:pt x="861473" y="2238642"/>
                  <a:pt x="864791" y="2232389"/>
                  <a:pt x="867362" y="2226302"/>
                </a:cubicBezTo>
                <a:cubicBezTo>
                  <a:pt x="868446" y="2227636"/>
                  <a:pt x="868614" y="2228384"/>
                  <a:pt x="868781" y="2229135"/>
                </a:cubicBezTo>
                <a:cubicBezTo>
                  <a:pt x="871542" y="2237964"/>
                  <a:pt x="871542" y="2237964"/>
                  <a:pt x="878772" y="2231625"/>
                </a:cubicBezTo>
                <a:cubicBezTo>
                  <a:pt x="881263" y="2228706"/>
                  <a:pt x="882348" y="2230038"/>
                  <a:pt x="883599" y="2232121"/>
                </a:cubicBezTo>
                <a:cubicBezTo>
                  <a:pt x="887187" y="2237616"/>
                  <a:pt x="892182" y="2238861"/>
                  <a:pt x="897088" y="2236190"/>
                </a:cubicBezTo>
                <a:cubicBezTo>
                  <a:pt x="904485" y="2230599"/>
                  <a:pt x="912889" y="2229508"/>
                  <a:pt x="921125" y="2227666"/>
                </a:cubicBezTo>
                <a:cubicBezTo>
                  <a:pt x="925618" y="2226662"/>
                  <a:pt x="927696" y="2225410"/>
                  <a:pt x="923697" y="2221581"/>
                </a:cubicBezTo>
                <a:cubicBezTo>
                  <a:pt x="920444" y="2217584"/>
                  <a:pt x="920521" y="2214417"/>
                  <a:pt x="925093" y="2210246"/>
                </a:cubicBezTo>
                <a:cubicBezTo>
                  <a:pt x="917850" y="2209503"/>
                  <a:pt x="910777" y="2209510"/>
                  <a:pt x="904116" y="2207850"/>
                </a:cubicBezTo>
                <a:cubicBezTo>
                  <a:pt x="897625" y="2206940"/>
                  <a:pt x="890963" y="2205280"/>
                  <a:pt x="885298" y="2201035"/>
                </a:cubicBezTo>
                <a:cubicBezTo>
                  <a:pt x="894528" y="2196610"/>
                  <a:pt x="894528" y="2196610"/>
                  <a:pt x="910263" y="2200177"/>
                </a:cubicBezTo>
                <a:cubicBezTo>
                  <a:pt x="920253" y="2202668"/>
                  <a:pt x="924578" y="2200913"/>
                  <a:pt x="928311" y="2192993"/>
                </a:cubicBezTo>
                <a:lnTo>
                  <a:pt x="930764" y="2188801"/>
                </a:lnTo>
                <a:lnTo>
                  <a:pt x="910585" y="2175555"/>
                </a:lnTo>
                <a:cubicBezTo>
                  <a:pt x="900329" y="2170282"/>
                  <a:pt x="890659" y="2163869"/>
                  <a:pt x="885911" y="2152063"/>
                </a:cubicBezTo>
                <a:cubicBezTo>
                  <a:pt x="883660" y="2148025"/>
                  <a:pt x="880271" y="2143401"/>
                  <a:pt x="875407" y="2143061"/>
                </a:cubicBezTo>
                <a:cubicBezTo>
                  <a:pt x="855394" y="2139975"/>
                  <a:pt x="843560" y="2120924"/>
                  <a:pt x="823854" y="2115835"/>
                </a:cubicBezTo>
                <a:cubicBezTo>
                  <a:pt x="818434" y="2113769"/>
                  <a:pt x="817907" y="2109176"/>
                  <a:pt x="818243" y="2104306"/>
                </a:cubicBezTo>
                <a:cubicBezTo>
                  <a:pt x="819441" y="2099159"/>
                  <a:pt x="824582" y="2100362"/>
                  <a:pt x="828001" y="2102119"/>
                </a:cubicBezTo>
                <a:cubicBezTo>
                  <a:pt x="834560" y="2104771"/>
                  <a:pt x="839453" y="2102246"/>
                  <a:pt x="843514" y="2097129"/>
                </a:cubicBezTo>
                <a:cubicBezTo>
                  <a:pt x="848158" y="2090873"/>
                  <a:pt x="854499" y="2086930"/>
                  <a:pt x="862255" y="2084434"/>
                </a:cubicBezTo>
                <a:cubicBezTo>
                  <a:pt x="875459" y="2081140"/>
                  <a:pt x="885409" y="2088415"/>
                  <a:pt x="885847" y="2101607"/>
                </a:cubicBezTo>
                <a:cubicBezTo>
                  <a:pt x="885818" y="2104474"/>
                  <a:pt x="886067" y="2108203"/>
                  <a:pt x="886900" y="2110793"/>
                </a:cubicBezTo>
                <a:cubicBezTo>
                  <a:pt x="887178" y="2111655"/>
                  <a:pt x="886593" y="2112796"/>
                  <a:pt x="886593" y="2112796"/>
                </a:cubicBezTo>
                <a:cubicBezTo>
                  <a:pt x="887455" y="2112519"/>
                  <a:pt x="887455" y="2112519"/>
                  <a:pt x="888039" y="2111379"/>
                </a:cubicBezTo>
                <a:cubicBezTo>
                  <a:pt x="891486" y="2110270"/>
                  <a:pt x="894072" y="2109438"/>
                  <a:pt x="897797" y="2109192"/>
                </a:cubicBezTo>
                <a:cubicBezTo>
                  <a:pt x="915560" y="2108240"/>
                  <a:pt x="919898" y="2103988"/>
                  <a:pt x="919793" y="2085926"/>
                </a:cubicBezTo>
                <a:cubicBezTo>
                  <a:pt x="919019" y="2077603"/>
                  <a:pt x="923635" y="2074214"/>
                  <a:pt x="931946" y="2073445"/>
                </a:cubicBezTo>
                <a:cubicBezTo>
                  <a:pt x="938257" y="2072367"/>
                  <a:pt x="942814" y="2074712"/>
                  <a:pt x="948205" y="2079644"/>
                </a:cubicBezTo>
                <a:cubicBezTo>
                  <a:pt x="963238" y="2093856"/>
                  <a:pt x="981498" y="2100363"/>
                  <a:pt x="1002708" y="2098303"/>
                </a:cubicBezTo>
                <a:cubicBezTo>
                  <a:pt x="1020748" y="2098214"/>
                  <a:pt x="1020748" y="2098214"/>
                  <a:pt x="1011749" y="2082060"/>
                </a:cubicBezTo>
                <a:cubicBezTo>
                  <a:pt x="1006971" y="2073122"/>
                  <a:pt x="1007308" y="2068252"/>
                  <a:pt x="1013952" y="2062305"/>
                </a:cubicBezTo>
                <a:cubicBezTo>
                  <a:pt x="1020702" y="2074419"/>
                  <a:pt x="1024122" y="2076176"/>
                  <a:pt x="1037326" y="2072881"/>
                </a:cubicBezTo>
                <a:cubicBezTo>
                  <a:pt x="1045944" y="2070109"/>
                  <a:pt x="1054592" y="2064471"/>
                  <a:pt x="1063400" y="2071161"/>
                </a:cubicBezTo>
                <a:cubicBezTo>
                  <a:pt x="1063679" y="2072024"/>
                  <a:pt x="1064540" y="2071746"/>
                  <a:pt x="1065401" y="2071470"/>
                </a:cubicBezTo>
                <a:lnTo>
                  <a:pt x="1074222" y="2044779"/>
                </a:lnTo>
                <a:lnTo>
                  <a:pt x="1071599" y="2040340"/>
                </a:lnTo>
                <a:cubicBezTo>
                  <a:pt x="1068443" y="2038855"/>
                  <a:pt x="1064396" y="2039380"/>
                  <a:pt x="1060364" y="2042439"/>
                </a:cubicBezTo>
                <a:cubicBezTo>
                  <a:pt x="1053910" y="2047333"/>
                  <a:pt x="1048404" y="2047439"/>
                  <a:pt x="1041509" y="2045038"/>
                </a:cubicBezTo>
                <a:cubicBezTo>
                  <a:pt x="1037284" y="2042138"/>
                  <a:pt x="1033724" y="2042804"/>
                  <a:pt x="1029939" y="2047199"/>
                </a:cubicBezTo>
                <a:cubicBezTo>
                  <a:pt x="1026323" y="2052487"/>
                  <a:pt x="1021150" y="2054375"/>
                  <a:pt x="1015310" y="2052699"/>
                </a:cubicBezTo>
                <a:cubicBezTo>
                  <a:pt x="1011585" y="2052472"/>
                  <a:pt x="1006635" y="2050630"/>
                  <a:pt x="1003076" y="2051295"/>
                </a:cubicBezTo>
                <a:cubicBezTo>
                  <a:pt x="997737" y="2052293"/>
                  <a:pt x="995457" y="2049952"/>
                  <a:pt x="993734" y="2045661"/>
                </a:cubicBezTo>
                <a:cubicBezTo>
                  <a:pt x="989399" y="2037248"/>
                  <a:pt x="987454" y="2036689"/>
                  <a:pt x="979554" y="2043699"/>
                </a:cubicBezTo>
                <a:cubicBezTo>
                  <a:pt x="974879" y="2048261"/>
                  <a:pt x="970373" y="2053714"/>
                  <a:pt x="964475" y="2056660"/>
                </a:cubicBezTo>
                <a:cubicBezTo>
                  <a:pt x="964309" y="2055769"/>
                  <a:pt x="963420" y="2055935"/>
                  <a:pt x="963254" y="2055044"/>
                </a:cubicBezTo>
                <a:cubicBezTo>
                  <a:pt x="969099" y="2041962"/>
                  <a:pt x="969099" y="2041962"/>
                  <a:pt x="959648" y="2030815"/>
                </a:cubicBezTo>
                <a:cubicBezTo>
                  <a:pt x="958426" y="2029199"/>
                  <a:pt x="957203" y="2027582"/>
                  <a:pt x="956146" y="2026858"/>
                </a:cubicBezTo>
                <a:cubicBezTo>
                  <a:pt x="946197" y="2013036"/>
                  <a:pt x="935018" y="2012358"/>
                  <a:pt x="921221" y="2022314"/>
                </a:cubicBezTo>
                <a:cubicBezTo>
                  <a:pt x="914045" y="2028266"/>
                  <a:pt x="908205" y="2026589"/>
                  <a:pt x="905650" y="2017843"/>
                </a:cubicBezTo>
                <a:cubicBezTo>
                  <a:pt x="903928" y="2013554"/>
                  <a:pt x="903096" y="2009097"/>
                  <a:pt x="903153" y="2004475"/>
                </a:cubicBezTo>
                <a:cubicBezTo>
                  <a:pt x="903492" y="1991499"/>
                  <a:pt x="914397" y="1985773"/>
                  <a:pt x="924794" y="1992132"/>
                </a:cubicBezTo>
                <a:cubicBezTo>
                  <a:pt x="933078" y="1997041"/>
                  <a:pt x="940697" y="1998384"/>
                  <a:pt x="949040" y="1998671"/>
                </a:cubicBezTo>
                <a:cubicBezTo>
                  <a:pt x="957216" y="1998066"/>
                  <a:pt x="964834" y="1999411"/>
                  <a:pt x="971339" y="2004652"/>
                </a:cubicBezTo>
                <a:cubicBezTo>
                  <a:pt x="981347" y="2013850"/>
                  <a:pt x="985963" y="2013910"/>
                  <a:pt x="994086" y="2003169"/>
                </a:cubicBezTo>
                <a:cubicBezTo>
                  <a:pt x="1000207" y="1996492"/>
                  <a:pt x="1006103" y="1993547"/>
                  <a:pt x="1015335" y="1993666"/>
                </a:cubicBezTo>
                <a:cubicBezTo>
                  <a:pt x="1031855" y="1993348"/>
                  <a:pt x="1048314" y="1997652"/>
                  <a:pt x="1064109" y="1998391"/>
                </a:cubicBezTo>
                <a:cubicBezTo>
                  <a:pt x="1078124" y="1999463"/>
                  <a:pt x="1091472" y="1996969"/>
                  <a:pt x="1101543" y="1986787"/>
                </a:cubicBezTo>
                <a:cubicBezTo>
                  <a:pt x="1106773" y="1980276"/>
                  <a:pt x="1110666" y="1981394"/>
                  <a:pt x="1117005" y="1985743"/>
                </a:cubicBezTo>
                <a:cubicBezTo>
                  <a:pt x="1139189" y="2000969"/>
                  <a:pt x="1162065" y="2008801"/>
                  <a:pt x="1185564" y="2002639"/>
                </a:cubicBezTo>
                <a:lnTo>
                  <a:pt x="1195223" y="1998128"/>
                </a:lnTo>
                <a:lnTo>
                  <a:pt x="1192773" y="1991450"/>
                </a:lnTo>
                <a:lnTo>
                  <a:pt x="1208259" y="1992039"/>
                </a:lnTo>
                <a:lnTo>
                  <a:pt x="1209269" y="1991568"/>
                </a:lnTo>
                <a:cubicBezTo>
                  <a:pt x="1214108" y="1987897"/>
                  <a:pt x="1218891" y="1988848"/>
                  <a:pt x="1223674" y="1989800"/>
                </a:cubicBezTo>
                <a:lnTo>
                  <a:pt x="1228712" y="1991919"/>
                </a:lnTo>
                <a:lnTo>
                  <a:pt x="1228960" y="1991914"/>
                </a:lnTo>
                <a:lnTo>
                  <a:pt x="1233962" y="1990645"/>
                </a:lnTo>
                <a:cubicBezTo>
                  <a:pt x="1236856" y="1986415"/>
                  <a:pt x="1233521" y="1983349"/>
                  <a:pt x="1231965" y="1979950"/>
                </a:cubicBezTo>
                <a:cubicBezTo>
                  <a:pt x="1228296" y="1975101"/>
                  <a:pt x="1230633" y="1972820"/>
                  <a:pt x="1235973" y="1971823"/>
                </a:cubicBezTo>
                <a:cubicBezTo>
                  <a:pt x="1241312" y="1970826"/>
                  <a:pt x="1246985" y="1971611"/>
                  <a:pt x="1252490" y="1971504"/>
                </a:cubicBezTo>
                <a:cubicBezTo>
                  <a:pt x="1264726" y="1972908"/>
                  <a:pt x="1275347" y="1975536"/>
                  <a:pt x="1287307" y="1970535"/>
                </a:cubicBezTo>
                <a:cubicBezTo>
                  <a:pt x="1289976" y="1970037"/>
                  <a:pt x="1290309" y="1971819"/>
                  <a:pt x="1291532" y="1973435"/>
                </a:cubicBezTo>
                <a:cubicBezTo>
                  <a:pt x="1295701" y="1980958"/>
                  <a:pt x="1302264" y="1981577"/>
                  <a:pt x="1309382" y="1980247"/>
                </a:cubicBezTo>
                <a:cubicBezTo>
                  <a:pt x="1336246" y="1976151"/>
                  <a:pt x="1363443" y="1973838"/>
                  <a:pt x="1390916" y="1977929"/>
                </a:cubicBezTo>
                <a:cubicBezTo>
                  <a:pt x="1392863" y="1978488"/>
                  <a:pt x="1395532" y="1977990"/>
                  <a:pt x="1398035" y="1976600"/>
                </a:cubicBezTo>
                <a:cubicBezTo>
                  <a:pt x="1405212" y="1970648"/>
                  <a:pt x="1411052" y="1972324"/>
                  <a:pt x="1417165" y="1980405"/>
                </a:cubicBezTo>
                <a:cubicBezTo>
                  <a:pt x="1423280" y="1988486"/>
                  <a:pt x="1428785" y="1988380"/>
                  <a:pt x="1435463" y="1979754"/>
                </a:cubicBezTo>
                <a:cubicBezTo>
                  <a:pt x="1438523" y="1976415"/>
                  <a:pt x="1440694" y="1973243"/>
                  <a:pt x="1443587" y="1969013"/>
                </a:cubicBezTo>
                <a:cubicBezTo>
                  <a:pt x="1448146" y="1973696"/>
                  <a:pt x="1452704" y="1978378"/>
                  <a:pt x="1458935" y="1977215"/>
                </a:cubicBezTo>
                <a:cubicBezTo>
                  <a:pt x="1466054" y="1975885"/>
                  <a:pt x="1473339" y="1975446"/>
                  <a:pt x="1479569" y="1974283"/>
                </a:cubicBezTo>
                <a:cubicBezTo>
                  <a:pt x="1502873" y="1970853"/>
                  <a:pt x="1505877" y="1972136"/>
                  <a:pt x="1505665" y="1946351"/>
                </a:cubicBezTo>
                <a:cubicBezTo>
                  <a:pt x="1505665" y="1946351"/>
                  <a:pt x="1506555" y="1946185"/>
                  <a:pt x="1506388" y="1945294"/>
                </a:cubicBezTo>
                <a:cubicBezTo>
                  <a:pt x="1507393" y="1935883"/>
                  <a:pt x="1510454" y="1932543"/>
                  <a:pt x="1519852" y="1933555"/>
                </a:cubicBezTo>
                <a:lnTo>
                  <a:pt x="1568521" y="1932557"/>
                </a:lnTo>
                <a:lnTo>
                  <a:pt x="1571412" y="1929667"/>
                </a:lnTo>
                <a:lnTo>
                  <a:pt x="1571368" y="1929667"/>
                </a:lnTo>
                <a:cubicBezTo>
                  <a:pt x="1544432" y="1931665"/>
                  <a:pt x="1517189" y="1935666"/>
                  <a:pt x="1490369" y="1926199"/>
                </a:cubicBezTo>
                <a:cubicBezTo>
                  <a:pt x="1481807" y="1923238"/>
                  <a:pt x="1473496" y="1924007"/>
                  <a:pt x="1465155" y="1927642"/>
                </a:cubicBezTo>
                <a:cubicBezTo>
                  <a:pt x="1458539" y="1930723"/>
                  <a:pt x="1451673" y="1930075"/>
                  <a:pt x="1445976" y="1927145"/>
                </a:cubicBezTo>
                <a:cubicBezTo>
                  <a:pt x="1435137" y="1923013"/>
                  <a:pt x="1424269" y="1921746"/>
                  <a:pt x="1412232" y="1922761"/>
                </a:cubicBezTo>
                <a:cubicBezTo>
                  <a:pt x="1401057" y="1923499"/>
                  <a:pt x="1389853" y="1927103"/>
                  <a:pt x="1378152" y="1923248"/>
                </a:cubicBezTo>
                <a:cubicBezTo>
                  <a:pt x="1367868" y="1920842"/>
                  <a:pt x="1358416" y="1921025"/>
                  <a:pt x="1351712" y="1932705"/>
                </a:cubicBezTo>
                <a:cubicBezTo>
                  <a:pt x="1346132" y="1918310"/>
                  <a:pt x="1336374" y="1920496"/>
                  <a:pt x="1325755" y="1922960"/>
                </a:cubicBezTo>
                <a:cubicBezTo>
                  <a:pt x="1317998" y="1925454"/>
                  <a:pt x="1309964" y="1927087"/>
                  <a:pt x="1301988" y="1922985"/>
                </a:cubicBezTo>
                <a:cubicBezTo>
                  <a:pt x="1290316" y="1916264"/>
                  <a:pt x="1278585" y="1915275"/>
                  <a:pt x="1265994" y="1914564"/>
                </a:cubicBezTo>
                <a:cubicBezTo>
                  <a:pt x="1243950" y="1914036"/>
                  <a:pt x="1221602" y="1915510"/>
                  <a:pt x="1199894" y="1910112"/>
                </a:cubicBezTo>
                <a:cubicBezTo>
                  <a:pt x="1182467" y="1906194"/>
                  <a:pt x="1165010" y="1905142"/>
                  <a:pt x="1147218" y="1908961"/>
                </a:cubicBezTo>
                <a:cubicBezTo>
                  <a:pt x="1142048" y="1910624"/>
                  <a:pt x="1137768" y="1909144"/>
                  <a:pt x="1134378" y="1904520"/>
                </a:cubicBezTo>
                <a:cubicBezTo>
                  <a:pt x="1122209" y="1890339"/>
                  <a:pt x="1121347" y="1890616"/>
                  <a:pt x="1103526" y="1897302"/>
                </a:cubicBezTo>
                <a:cubicBezTo>
                  <a:pt x="1101802" y="1897856"/>
                  <a:pt x="1100079" y="1898410"/>
                  <a:pt x="1097493" y="1899242"/>
                </a:cubicBezTo>
                <a:cubicBezTo>
                  <a:pt x="1098413" y="1893232"/>
                  <a:pt x="1099332" y="1887222"/>
                  <a:pt x="1100530" y="1882074"/>
                </a:cubicBezTo>
                <a:lnTo>
                  <a:pt x="1101716" y="1880735"/>
                </a:lnTo>
                <a:lnTo>
                  <a:pt x="1080782" y="1878719"/>
                </a:lnTo>
                <a:cubicBezTo>
                  <a:pt x="1072836" y="1878706"/>
                  <a:pt x="1064966" y="1879714"/>
                  <a:pt x="1057206" y="1882547"/>
                </a:cubicBezTo>
                <a:cubicBezTo>
                  <a:pt x="1051144" y="1884602"/>
                  <a:pt x="1047250" y="1883485"/>
                  <a:pt x="1043748" y="1879527"/>
                </a:cubicBezTo>
                <a:cubicBezTo>
                  <a:pt x="1039189" y="1874844"/>
                  <a:pt x="1033574" y="1869437"/>
                  <a:pt x="1026789" y="1872550"/>
                </a:cubicBezTo>
                <a:cubicBezTo>
                  <a:pt x="1012326" y="1878940"/>
                  <a:pt x="998701" y="1875029"/>
                  <a:pt x="986025" y="1866329"/>
                </a:cubicBezTo>
                <a:cubicBezTo>
                  <a:pt x="967176" y="1854170"/>
                  <a:pt x="946600" y="1852480"/>
                  <a:pt x="926406" y="1862708"/>
                </a:cubicBezTo>
                <a:cubicBezTo>
                  <a:pt x="918730" y="1865986"/>
                  <a:pt x="915728" y="1864703"/>
                  <a:pt x="914229" y="1856681"/>
                </a:cubicBezTo>
                <a:cubicBezTo>
                  <a:pt x="913729" y="1854008"/>
                  <a:pt x="913231" y="1851334"/>
                  <a:pt x="912008" y="1849718"/>
                </a:cubicBezTo>
                <a:cubicBezTo>
                  <a:pt x="896943" y="1833163"/>
                  <a:pt x="882044" y="1817500"/>
                  <a:pt x="857184" y="1817532"/>
                </a:cubicBezTo>
                <a:cubicBezTo>
                  <a:pt x="851677" y="1817638"/>
                  <a:pt x="852068" y="1814798"/>
                  <a:pt x="853183" y="1810901"/>
                </a:cubicBezTo>
                <a:cubicBezTo>
                  <a:pt x="853739" y="1808953"/>
                  <a:pt x="855187" y="1806837"/>
                  <a:pt x="856634" y="1804722"/>
                </a:cubicBezTo>
                <a:cubicBezTo>
                  <a:pt x="859527" y="1800493"/>
                  <a:pt x="862587" y="1797154"/>
                  <a:pt x="858028" y="1792472"/>
                </a:cubicBezTo>
                <a:cubicBezTo>
                  <a:pt x="854360" y="1787623"/>
                  <a:pt x="850577" y="1792019"/>
                  <a:pt x="846294" y="1793742"/>
                </a:cubicBezTo>
                <a:cubicBezTo>
                  <a:pt x="837893" y="1798077"/>
                  <a:pt x="828604" y="1802580"/>
                  <a:pt x="820486" y="1798562"/>
                </a:cubicBezTo>
                <a:cubicBezTo>
                  <a:pt x="810421" y="1793986"/>
                  <a:pt x="806471" y="1797490"/>
                  <a:pt x="801574" y="1805784"/>
                </a:cubicBezTo>
                <a:cubicBezTo>
                  <a:pt x="800126" y="1807898"/>
                  <a:pt x="798679" y="1810014"/>
                  <a:pt x="796176" y="1811404"/>
                </a:cubicBezTo>
                <a:cubicBezTo>
                  <a:pt x="794006" y="1814576"/>
                  <a:pt x="791503" y="1815965"/>
                  <a:pt x="787278" y="1813066"/>
                </a:cubicBezTo>
                <a:cubicBezTo>
                  <a:pt x="784107" y="1810891"/>
                  <a:pt x="783442" y="1807326"/>
                  <a:pt x="785611" y="1804154"/>
                </a:cubicBezTo>
                <a:cubicBezTo>
                  <a:pt x="787617" y="1800090"/>
                  <a:pt x="787839" y="1796359"/>
                  <a:pt x="790901" y="1793021"/>
                </a:cubicBezTo>
                <a:cubicBezTo>
                  <a:pt x="792513" y="1791797"/>
                  <a:pt x="794126" y="1790573"/>
                  <a:pt x="792738" y="1788066"/>
                </a:cubicBezTo>
                <a:cubicBezTo>
                  <a:pt x="791515" y="1786450"/>
                  <a:pt x="789013" y="1787839"/>
                  <a:pt x="787232" y="1788172"/>
                </a:cubicBezTo>
                <a:cubicBezTo>
                  <a:pt x="784562" y="1788670"/>
                  <a:pt x="782783" y="1789003"/>
                  <a:pt x="781335" y="1791118"/>
                </a:cubicBezTo>
                <a:cubicBezTo>
                  <a:pt x="779890" y="1793233"/>
                  <a:pt x="778108" y="1793565"/>
                  <a:pt x="775996" y="1792115"/>
                </a:cubicBezTo>
                <a:cubicBezTo>
                  <a:pt x="764375" y="1784141"/>
                  <a:pt x="751973" y="1781845"/>
                  <a:pt x="738792" y="1785230"/>
                </a:cubicBezTo>
                <a:cubicBezTo>
                  <a:pt x="732729" y="1787285"/>
                  <a:pt x="726499" y="1788448"/>
                  <a:pt x="720104" y="1788721"/>
                </a:cubicBezTo>
                <a:cubicBezTo>
                  <a:pt x="716543" y="1789386"/>
                  <a:pt x="711204" y="1790383"/>
                  <a:pt x="708592" y="1786259"/>
                </a:cubicBezTo>
                <a:cubicBezTo>
                  <a:pt x="707036" y="1782861"/>
                  <a:pt x="710986" y="1779355"/>
                  <a:pt x="713157" y="1776184"/>
                </a:cubicBezTo>
                <a:cubicBezTo>
                  <a:pt x="714603" y="1774069"/>
                  <a:pt x="716217" y="1772845"/>
                  <a:pt x="717663" y="1770730"/>
                </a:cubicBezTo>
                <a:cubicBezTo>
                  <a:pt x="719111" y="1768615"/>
                  <a:pt x="723228" y="1766002"/>
                  <a:pt x="720781" y="1762770"/>
                </a:cubicBezTo>
                <a:cubicBezTo>
                  <a:pt x="719226" y="1759371"/>
                  <a:pt x="714777" y="1760202"/>
                  <a:pt x="711382" y="1761758"/>
                </a:cubicBezTo>
                <a:cubicBezTo>
                  <a:pt x="703374" y="1763254"/>
                  <a:pt x="696811" y="1762634"/>
                  <a:pt x="688136" y="1760567"/>
                </a:cubicBezTo>
                <a:cubicBezTo>
                  <a:pt x="668673" y="1754979"/>
                  <a:pt x="659716" y="1761263"/>
                  <a:pt x="655927" y="1780417"/>
                </a:cubicBezTo>
                <a:cubicBezTo>
                  <a:pt x="654588" y="1788045"/>
                  <a:pt x="650804" y="1792442"/>
                  <a:pt x="643517" y="1792881"/>
                </a:cubicBezTo>
                <a:cubicBezTo>
                  <a:pt x="640356" y="1775947"/>
                  <a:pt x="637360" y="1759905"/>
                  <a:pt x="634196" y="1742972"/>
                </a:cubicBezTo>
                <a:cubicBezTo>
                  <a:pt x="646489" y="1739753"/>
                  <a:pt x="648327" y="1734799"/>
                  <a:pt x="643268" y="1727443"/>
                </a:cubicBezTo>
                <a:cubicBezTo>
                  <a:pt x="641879" y="1724935"/>
                  <a:pt x="637986" y="1723817"/>
                  <a:pt x="639266" y="1720812"/>
                </a:cubicBezTo>
                <a:cubicBezTo>
                  <a:pt x="641437" y="1717640"/>
                  <a:pt x="645162" y="1717866"/>
                  <a:pt x="647999" y="1718259"/>
                </a:cubicBezTo>
                <a:cubicBezTo>
                  <a:pt x="650669" y="1717759"/>
                  <a:pt x="652615" y="1718318"/>
                  <a:pt x="654563" y="1718878"/>
                </a:cubicBezTo>
                <a:cubicBezTo>
                  <a:pt x="660233" y="1719662"/>
                  <a:pt x="662738" y="1718272"/>
                  <a:pt x="662461" y="1711868"/>
                </a:cubicBezTo>
                <a:cubicBezTo>
                  <a:pt x="662686" y="1708136"/>
                  <a:pt x="664356" y="1702291"/>
                  <a:pt x="669307" y="1704133"/>
                </a:cubicBezTo>
                <a:cubicBezTo>
                  <a:pt x="676035" y="1705643"/>
                  <a:pt x="682264" y="1704479"/>
                  <a:pt x="688660" y="1704207"/>
                </a:cubicBezTo>
                <a:cubicBezTo>
                  <a:pt x="694167" y="1704101"/>
                  <a:pt x="700729" y="1704720"/>
                  <a:pt x="706626" y="1701775"/>
                </a:cubicBezTo>
                <a:cubicBezTo>
                  <a:pt x="711634" y="1698994"/>
                  <a:pt x="717529" y="1696048"/>
                  <a:pt x="711414" y="1687967"/>
                </a:cubicBezTo>
                <a:cubicBezTo>
                  <a:pt x="709136" y="1685626"/>
                  <a:pt x="710583" y="1683511"/>
                  <a:pt x="713975" y="1681955"/>
                </a:cubicBezTo>
                <a:cubicBezTo>
                  <a:pt x="727324" y="1679462"/>
                  <a:pt x="732440" y="1682195"/>
                  <a:pt x="735827" y="1695397"/>
                </a:cubicBezTo>
                <a:cubicBezTo>
                  <a:pt x="736659" y="1699853"/>
                  <a:pt x="738215" y="1703252"/>
                  <a:pt x="742107" y="1704369"/>
                </a:cubicBezTo>
                <a:cubicBezTo>
                  <a:pt x="748836" y="1705879"/>
                  <a:pt x="755399" y="1706499"/>
                  <a:pt x="762185" y="1703387"/>
                </a:cubicBezTo>
                <a:cubicBezTo>
                  <a:pt x="763965" y="1703054"/>
                  <a:pt x="764190" y="1699322"/>
                  <a:pt x="762967" y="1697706"/>
                </a:cubicBezTo>
                <a:cubicBezTo>
                  <a:pt x="762467" y="1695033"/>
                  <a:pt x="761801" y="1691469"/>
                  <a:pt x="763248" y="1689353"/>
                </a:cubicBezTo>
                <a:cubicBezTo>
                  <a:pt x="765418" y="1686181"/>
                  <a:pt x="767813" y="1679277"/>
                  <a:pt x="771483" y="1684126"/>
                </a:cubicBezTo>
                <a:cubicBezTo>
                  <a:pt x="780432" y="1692599"/>
                  <a:pt x="789331" y="1690938"/>
                  <a:pt x="799121" y="1689109"/>
                </a:cubicBezTo>
                <a:cubicBezTo>
                  <a:pt x="804626" y="1689003"/>
                  <a:pt x="810133" y="1688897"/>
                  <a:pt x="815414" y="1692522"/>
                </a:cubicBezTo>
                <a:cubicBezTo>
                  <a:pt x="835320" y="1705405"/>
                  <a:pt x="848503" y="1702021"/>
                  <a:pt x="857298" y="1680086"/>
                </a:cubicBezTo>
                <a:cubicBezTo>
                  <a:pt x="859860" y="1674074"/>
                  <a:pt x="863976" y="1671460"/>
                  <a:pt x="869424" y="1675977"/>
                </a:cubicBezTo>
                <a:cubicBezTo>
                  <a:pt x="882101" y="1684677"/>
                  <a:pt x="896116" y="1685749"/>
                  <a:pt x="910521" y="1683980"/>
                </a:cubicBezTo>
                <a:cubicBezTo>
                  <a:pt x="917808" y="1683542"/>
                  <a:pt x="924760" y="1681320"/>
                  <a:pt x="932936" y="1680716"/>
                </a:cubicBezTo>
                <a:cubicBezTo>
                  <a:pt x="946617" y="1680006"/>
                  <a:pt x="958186" y="1677844"/>
                  <a:pt x="960529" y="1660804"/>
                </a:cubicBezTo>
                <a:cubicBezTo>
                  <a:pt x="961695" y="1667043"/>
                  <a:pt x="961638" y="1671665"/>
                  <a:pt x="965306" y="1676515"/>
                </a:cubicBezTo>
                <a:cubicBezTo>
                  <a:pt x="969307" y="1683145"/>
                  <a:pt x="976037" y="1684656"/>
                  <a:pt x="982265" y="1683491"/>
                </a:cubicBezTo>
                <a:cubicBezTo>
                  <a:pt x="989218" y="1681271"/>
                  <a:pt x="983604" y="1675863"/>
                  <a:pt x="983828" y="1672133"/>
                </a:cubicBezTo>
                <a:cubicBezTo>
                  <a:pt x="983718" y="1666619"/>
                  <a:pt x="986613" y="1662389"/>
                  <a:pt x="992452" y="1664066"/>
                </a:cubicBezTo>
                <a:cubicBezTo>
                  <a:pt x="1000237" y="1666300"/>
                  <a:pt x="1006466" y="1665137"/>
                  <a:pt x="1014309" y="1662750"/>
                </a:cubicBezTo>
                <a:cubicBezTo>
                  <a:pt x="1023599" y="1658247"/>
                  <a:pt x="1033387" y="1656418"/>
                  <a:pt x="1043619" y="1661886"/>
                </a:cubicBezTo>
                <a:cubicBezTo>
                  <a:pt x="1049790" y="1665345"/>
                  <a:pt x="1054964" y="1663456"/>
                  <a:pt x="1058581" y="1658169"/>
                </a:cubicBezTo>
                <a:cubicBezTo>
                  <a:pt x="1060752" y="1654997"/>
                  <a:pt x="1062922" y="1651824"/>
                  <a:pt x="1064369" y="1649710"/>
                </a:cubicBezTo>
                <a:cubicBezTo>
                  <a:pt x="1068153" y="1645313"/>
                  <a:pt x="1069657" y="1638577"/>
                  <a:pt x="1075330" y="1639362"/>
                </a:cubicBezTo>
                <a:cubicBezTo>
                  <a:pt x="1081002" y="1640147"/>
                  <a:pt x="1081277" y="1646551"/>
                  <a:pt x="1082110" y="1651007"/>
                </a:cubicBezTo>
                <a:cubicBezTo>
                  <a:pt x="1082942" y="1655464"/>
                  <a:pt x="1086170" y="1653016"/>
                  <a:pt x="1089005" y="1653408"/>
                </a:cubicBezTo>
                <a:cubicBezTo>
                  <a:pt x="1091674" y="1652910"/>
                  <a:pt x="1094345" y="1652411"/>
                  <a:pt x="1092789" y="1649013"/>
                </a:cubicBezTo>
                <a:cubicBezTo>
                  <a:pt x="1089178" y="1639542"/>
                  <a:pt x="1094018" y="1635871"/>
                  <a:pt x="1101862" y="1633483"/>
                </a:cubicBezTo>
                <a:cubicBezTo>
                  <a:pt x="1109704" y="1631096"/>
                  <a:pt x="1109928" y="1627365"/>
                  <a:pt x="1103423" y="1622124"/>
                </a:cubicBezTo>
                <a:cubicBezTo>
                  <a:pt x="1102201" y="1620508"/>
                  <a:pt x="1099364" y="1620115"/>
                  <a:pt x="1096528" y="1619723"/>
                </a:cubicBezTo>
                <a:cubicBezTo>
                  <a:pt x="1071392" y="1613350"/>
                  <a:pt x="1045475" y="1612657"/>
                  <a:pt x="1019169" y="1614804"/>
                </a:cubicBezTo>
                <a:cubicBezTo>
                  <a:pt x="998201" y="1615954"/>
                  <a:pt x="978679" y="1614988"/>
                  <a:pt x="959274" y="1604778"/>
                </a:cubicBezTo>
                <a:cubicBezTo>
                  <a:pt x="947987" y="1598586"/>
                  <a:pt x="938870" y="1589220"/>
                  <a:pt x="930477" y="1578799"/>
                </a:cubicBezTo>
                <a:cubicBezTo>
                  <a:pt x="926245" y="1590657"/>
                  <a:pt x="921962" y="1592380"/>
                  <a:pt x="911397" y="1585129"/>
                </a:cubicBezTo>
                <a:cubicBezTo>
                  <a:pt x="908228" y="1582954"/>
                  <a:pt x="905617" y="1578831"/>
                  <a:pt x="905674" y="1574209"/>
                </a:cubicBezTo>
                <a:cubicBezTo>
                  <a:pt x="905065" y="1566021"/>
                  <a:pt x="898337" y="1564511"/>
                  <a:pt x="891941" y="1564783"/>
                </a:cubicBezTo>
                <a:cubicBezTo>
                  <a:pt x="885378" y="1564165"/>
                  <a:pt x="883541" y="1569120"/>
                  <a:pt x="881704" y="1574074"/>
                </a:cubicBezTo>
                <a:cubicBezTo>
                  <a:pt x="880756" y="1578863"/>
                  <a:pt x="881754" y="1584210"/>
                  <a:pt x="877414" y="1590555"/>
                </a:cubicBezTo>
                <a:cubicBezTo>
                  <a:pt x="878086" y="1579362"/>
                  <a:pt x="872248" y="1577685"/>
                  <a:pt x="864794" y="1577232"/>
                </a:cubicBezTo>
                <a:cubicBezTo>
                  <a:pt x="858399" y="1577504"/>
                  <a:pt x="850447" y="1574379"/>
                  <a:pt x="850338" y="1568865"/>
                </a:cubicBezTo>
                <a:cubicBezTo>
                  <a:pt x="850286" y="1558729"/>
                  <a:pt x="849346" y="1548760"/>
                  <a:pt x="854077" y="1539576"/>
                </a:cubicBezTo>
                <a:cubicBezTo>
                  <a:pt x="856805" y="1534455"/>
                  <a:pt x="860198" y="1532899"/>
                  <a:pt x="866593" y="1532626"/>
                </a:cubicBezTo>
                <a:cubicBezTo>
                  <a:pt x="871377" y="1533577"/>
                  <a:pt x="873489" y="1535027"/>
                  <a:pt x="873598" y="1540542"/>
                </a:cubicBezTo>
                <a:cubicBezTo>
                  <a:pt x="874264" y="1544106"/>
                  <a:pt x="877266" y="1545390"/>
                  <a:pt x="879937" y="1544891"/>
                </a:cubicBezTo>
                <a:cubicBezTo>
                  <a:pt x="890449" y="1542005"/>
                  <a:pt x="897677" y="1546189"/>
                  <a:pt x="905072" y="1551263"/>
                </a:cubicBezTo>
                <a:cubicBezTo>
                  <a:pt x="912300" y="1555447"/>
                  <a:pt x="919753" y="1555900"/>
                  <a:pt x="924816" y="1548498"/>
                </a:cubicBezTo>
                <a:cubicBezTo>
                  <a:pt x="928434" y="1543211"/>
                  <a:pt x="930547" y="1544661"/>
                  <a:pt x="930655" y="1550175"/>
                </a:cubicBezTo>
                <a:cubicBezTo>
                  <a:pt x="931321" y="1553739"/>
                  <a:pt x="933268" y="1554297"/>
                  <a:pt x="937160" y="1555415"/>
                </a:cubicBezTo>
                <a:cubicBezTo>
                  <a:pt x="953288" y="1557937"/>
                  <a:pt x="969306" y="1554944"/>
                  <a:pt x="983437" y="1546772"/>
                </a:cubicBezTo>
                <a:cubicBezTo>
                  <a:pt x="990779" y="1541711"/>
                  <a:pt x="998789" y="1540215"/>
                  <a:pt x="1007131" y="1540501"/>
                </a:cubicBezTo>
                <a:cubicBezTo>
                  <a:pt x="1014584" y="1540954"/>
                  <a:pt x="1021645" y="1544247"/>
                  <a:pt x="1027818" y="1547705"/>
                </a:cubicBezTo>
                <a:cubicBezTo>
                  <a:pt x="1030987" y="1549880"/>
                  <a:pt x="1033432" y="1553113"/>
                  <a:pt x="1037383" y="1549608"/>
                </a:cubicBezTo>
                <a:cubicBezTo>
                  <a:pt x="1041333" y="1546103"/>
                  <a:pt x="1040667" y="1542538"/>
                  <a:pt x="1038944" y="1538249"/>
                </a:cubicBezTo>
                <a:cubicBezTo>
                  <a:pt x="1037389" y="1534850"/>
                  <a:pt x="1035109" y="1532508"/>
                  <a:pt x="1035333" y="1528777"/>
                </a:cubicBezTo>
                <a:cubicBezTo>
                  <a:pt x="1033503" y="1518975"/>
                  <a:pt x="1028220" y="1515349"/>
                  <a:pt x="1018988" y="1515229"/>
                </a:cubicBezTo>
                <a:cubicBezTo>
                  <a:pt x="1002304" y="1514656"/>
                  <a:pt x="987234" y="1512860"/>
                  <a:pt x="971105" y="1510338"/>
                </a:cubicBezTo>
                <a:cubicBezTo>
                  <a:pt x="961374" y="1507544"/>
                  <a:pt x="959651" y="1503255"/>
                  <a:pt x="964549" y="1494961"/>
                </a:cubicBezTo>
                <a:cubicBezTo>
                  <a:pt x="965439" y="1494795"/>
                  <a:pt x="965273" y="1493904"/>
                  <a:pt x="965106" y="1493013"/>
                </a:cubicBezTo>
                <a:cubicBezTo>
                  <a:pt x="965223" y="1483768"/>
                  <a:pt x="970452" y="1477257"/>
                  <a:pt x="975849" y="1471638"/>
                </a:cubicBezTo>
                <a:cubicBezTo>
                  <a:pt x="979634" y="1467241"/>
                  <a:pt x="981746" y="1468691"/>
                  <a:pt x="983302" y="1472090"/>
                </a:cubicBezTo>
                <a:cubicBezTo>
                  <a:pt x="986579" y="1479779"/>
                  <a:pt x="982796" y="1484175"/>
                  <a:pt x="975843" y="1486396"/>
                </a:cubicBezTo>
                <a:cubicBezTo>
                  <a:pt x="978456" y="1490519"/>
                  <a:pt x="981791" y="1493585"/>
                  <a:pt x="986240" y="1492754"/>
                </a:cubicBezTo>
                <a:cubicBezTo>
                  <a:pt x="988909" y="1492256"/>
                  <a:pt x="989134" y="1488525"/>
                  <a:pt x="989524" y="1485684"/>
                </a:cubicBezTo>
                <a:cubicBezTo>
                  <a:pt x="990587" y="1471651"/>
                  <a:pt x="993647" y="1468313"/>
                  <a:pt x="1007162" y="1466711"/>
                </a:cubicBezTo>
                <a:cubicBezTo>
                  <a:pt x="1019955" y="1466166"/>
                  <a:pt x="1033303" y="1463673"/>
                  <a:pt x="1045430" y="1459564"/>
                </a:cubicBezTo>
                <a:cubicBezTo>
                  <a:pt x="1061839" y="1453731"/>
                  <a:pt x="1066064" y="1456631"/>
                  <a:pt x="1066558" y="1474063"/>
                </a:cubicBezTo>
                <a:cubicBezTo>
                  <a:pt x="1066724" y="1474954"/>
                  <a:pt x="1066891" y="1475845"/>
                  <a:pt x="1067057" y="1476736"/>
                </a:cubicBezTo>
                <a:cubicBezTo>
                  <a:pt x="1066666" y="1479576"/>
                  <a:pt x="1064663" y="1483640"/>
                  <a:pt x="1069445" y="1484592"/>
                </a:cubicBezTo>
                <a:cubicBezTo>
                  <a:pt x="1074061" y="1484651"/>
                  <a:pt x="1078844" y="1485602"/>
                  <a:pt x="1080515" y="1479757"/>
                </a:cubicBezTo>
                <a:cubicBezTo>
                  <a:pt x="1081628" y="1475859"/>
                  <a:pt x="1082909" y="1472853"/>
                  <a:pt x="1083133" y="1469122"/>
                </a:cubicBezTo>
                <a:cubicBezTo>
                  <a:pt x="1085694" y="1463110"/>
                  <a:pt x="1089087" y="1461554"/>
                  <a:pt x="1095093" y="1464121"/>
                </a:cubicBezTo>
                <a:cubicBezTo>
                  <a:pt x="1100932" y="1465798"/>
                  <a:pt x="1100874" y="1470420"/>
                  <a:pt x="1097980" y="1474650"/>
                </a:cubicBezTo>
                <a:cubicBezTo>
                  <a:pt x="1097424" y="1476598"/>
                  <a:pt x="1096700" y="1477656"/>
                  <a:pt x="1096143" y="1479604"/>
                </a:cubicBezTo>
                <a:cubicBezTo>
                  <a:pt x="1094696" y="1481720"/>
                  <a:pt x="1095196" y="1484393"/>
                  <a:pt x="1097308" y="1485843"/>
                </a:cubicBezTo>
                <a:cubicBezTo>
                  <a:pt x="1100311" y="1487127"/>
                  <a:pt x="1100702" y="1484287"/>
                  <a:pt x="1102314" y="1483063"/>
                </a:cubicBezTo>
                <a:cubicBezTo>
                  <a:pt x="1105374" y="1479725"/>
                  <a:pt x="1107380" y="1475661"/>
                  <a:pt x="1108326" y="1470873"/>
                </a:cubicBezTo>
                <a:cubicBezTo>
                  <a:pt x="1112392" y="1458123"/>
                  <a:pt x="1117398" y="1455344"/>
                  <a:pt x="1130133" y="1459422"/>
                </a:cubicBezTo>
                <a:cubicBezTo>
                  <a:pt x="1135971" y="1461097"/>
                  <a:pt x="1141978" y="1463664"/>
                  <a:pt x="1147816" y="1465341"/>
                </a:cubicBezTo>
                <a:cubicBezTo>
                  <a:pt x="1151708" y="1466459"/>
                  <a:pt x="1156325" y="1466519"/>
                  <a:pt x="1159052" y="1461398"/>
                </a:cubicBezTo>
                <a:cubicBezTo>
                  <a:pt x="1162504" y="1455219"/>
                  <a:pt x="1164007" y="1448483"/>
                  <a:pt x="1173072" y="1447711"/>
                </a:cubicBezTo>
                <a:cubicBezTo>
                  <a:pt x="1178579" y="1447605"/>
                  <a:pt x="1181806" y="1445158"/>
                  <a:pt x="1186921" y="1447892"/>
                </a:cubicBezTo>
                <a:cubicBezTo>
                  <a:pt x="1212667" y="1462451"/>
                  <a:pt x="1238415" y="1462253"/>
                  <a:pt x="1265004" y="1451753"/>
                </a:cubicBezTo>
                <a:cubicBezTo>
                  <a:pt x="1269288" y="1450030"/>
                  <a:pt x="1273013" y="1450257"/>
                  <a:pt x="1277073" y="1452266"/>
                </a:cubicBezTo>
                <a:cubicBezTo>
                  <a:pt x="1286582" y="1458790"/>
                  <a:pt x="1296536" y="1457854"/>
                  <a:pt x="1306882" y="1454076"/>
                </a:cubicBezTo>
                <a:cubicBezTo>
                  <a:pt x="1321344" y="1447686"/>
                  <a:pt x="1333862" y="1440736"/>
                  <a:pt x="1345878" y="1431113"/>
                </a:cubicBezTo>
                <a:cubicBezTo>
                  <a:pt x="1351442" y="1426384"/>
                  <a:pt x="1357006" y="1421656"/>
                  <a:pt x="1364291" y="1421217"/>
                </a:cubicBezTo>
                <a:cubicBezTo>
                  <a:pt x="1388428" y="1422242"/>
                  <a:pt x="1413346" y="1417589"/>
                  <a:pt x="1436868" y="1425185"/>
                </a:cubicBezTo>
                <a:cubicBezTo>
                  <a:pt x="1441818" y="1427027"/>
                  <a:pt x="1445211" y="1425471"/>
                  <a:pt x="1448994" y="1421075"/>
                </a:cubicBezTo>
                <a:cubicBezTo>
                  <a:pt x="1450441" y="1418960"/>
                  <a:pt x="1451889" y="1416846"/>
                  <a:pt x="1453502" y="1415622"/>
                </a:cubicBezTo>
                <a:cubicBezTo>
                  <a:pt x="1457785" y="1413900"/>
                  <a:pt x="1456562" y="1412283"/>
                  <a:pt x="1455172" y="1409776"/>
                </a:cubicBezTo>
                <a:cubicBezTo>
                  <a:pt x="1452394" y="1404761"/>
                  <a:pt x="1448335" y="1402752"/>
                  <a:pt x="1442995" y="1403750"/>
                </a:cubicBezTo>
                <a:cubicBezTo>
                  <a:pt x="1436766" y="1404913"/>
                  <a:pt x="1433097" y="1400064"/>
                  <a:pt x="1432989" y="1394551"/>
                </a:cubicBezTo>
                <a:cubicBezTo>
                  <a:pt x="1433046" y="1389929"/>
                  <a:pt x="1438718" y="1390714"/>
                  <a:pt x="1442445" y="1390940"/>
                </a:cubicBezTo>
                <a:cubicBezTo>
                  <a:pt x="1452567" y="1390894"/>
                  <a:pt x="1456734" y="1398416"/>
                  <a:pt x="1460737" y="1405048"/>
                </a:cubicBezTo>
                <a:cubicBezTo>
                  <a:pt x="1477856" y="1427674"/>
                  <a:pt x="1500712" y="1431706"/>
                  <a:pt x="1523300" y="1414574"/>
                </a:cubicBezTo>
                <a:cubicBezTo>
                  <a:pt x="1529030" y="1410738"/>
                  <a:pt x="1534926" y="1407791"/>
                  <a:pt x="1541322" y="1407519"/>
                </a:cubicBezTo>
                <a:cubicBezTo>
                  <a:pt x="1545771" y="1406688"/>
                  <a:pt x="1547718" y="1407247"/>
                  <a:pt x="1548551" y="1411702"/>
                </a:cubicBezTo>
                <a:cubicBezTo>
                  <a:pt x="1550939" y="1419558"/>
                  <a:pt x="1554108" y="1421733"/>
                  <a:pt x="1561618" y="1417563"/>
                </a:cubicBezTo>
                <a:cubicBezTo>
                  <a:pt x="1575915" y="1410281"/>
                  <a:pt x="1590153" y="1407622"/>
                  <a:pt x="1605281" y="1404796"/>
                </a:cubicBezTo>
                <a:cubicBezTo>
                  <a:pt x="1629477" y="1401199"/>
                  <a:pt x="1650725" y="1391696"/>
                  <a:pt x="1666085" y="1370381"/>
                </a:cubicBezTo>
                <a:cubicBezTo>
                  <a:pt x="1666085" y="1370381"/>
                  <a:pt x="1667141" y="1371106"/>
                  <a:pt x="1667307" y="1371997"/>
                </a:cubicBezTo>
                <a:cubicBezTo>
                  <a:pt x="1666917" y="1374837"/>
                  <a:pt x="1665637" y="1377843"/>
                  <a:pt x="1665412" y="1381574"/>
                </a:cubicBezTo>
                <a:cubicBezTo>
                  <a:pt x="1665131" y="1389927"/>
                  <a:pt x="1667577" y="1393160"/>
                  <a:pt x="1675919" y="1393447"/>
                </a:cubicBezTo>
                <a:cubicBezTo>
                  <a:pt x="1686041" y="1393400"/>
                  <a:pt x="1688377" y="1391119"/>
                  <a:pt x="1687436" y="1381149"/>
                </a:cubicBezTo>
                <a:cubicBezTo>
                  <a:pt x="1686937" y="1378476"/>
                  <a:pt x="1684158" y="1373461"/>
                  <a:pt x="1689498" y="1372463"/>
                </a:cubicBezTo>
                <a:cubicBezTo>
                  <a:pt x="1697341" y="1370076"/>
                  <a:pt x="1704013" y="1376208"/>
                  <a:pt x="1701784" y="1384004"/>
                </a:cubicBezTo>
                <a:cubicBezTo>
                  <a:pt x="1699947" y="1388958"/>
                  <a:pt x="1701336" y="1391465"/>
                  <a:pt x="1707008" y="1392250"/>
                </a:cubicBezTo>
                <a:cubicBezTo>
                  <a:pt x="1719410" y="1394546"/>
                  <a:pt x="1731978" y="1397732"/>
                  <a:pt x="1743989" y="1402867"/>
                </a:cubicBezTo>
                <a:cubicBezTo>
                  <a:pt x="1753886" y="1406552"/>
                  <a:pt x="1763842" y="1405615"/>
                  <a:pt x="1772466" y="1397547"/>
                </a:cubicBezTo>
                <a:cubicBezTo>
                  <a:pt x="1774636" y="1394376"/>
                  <a:pt x="1778030" y="1392820"/>
                  <a:pt x="1782479" y="1391989"/>
                </a:cubicBezTo>
                <a:cubicBezTo>
                  <a:pt x="1789765" y="1391549"/>
                  <a:pt x="1797051" y="1391111"/>
                  <a:pt x="1804337" y="1390673"/>
                </a:cubicBezTo>
                <a:cubicBezTo>
                  <a:pt x="1809676" y="1389675"/>
                  <a:pt x="1814625" y="1391517"/>
                  <a:pt x="1817570" y="1397424"/>
                </a:cubicBezTo>
                <a:cubicBezTo>
                  <a:pt x="1819625" y="1403496"/>
                  <a:pt x="1823351" y="1403722"/>
                  <a:pt x="1828359" y="1400943"/>
                </a:cubicBezTo>
                <a:cubicBezTo>
                  <a:pt x="1832642" y="1399221"/>
                  <a:pt x="1837815" y="1397332"/>
                  <a:pt x="1842098" y="1395609"/>
                </a:cubicBezTo>
                <a:cubicBezTo>
                  <a:pt x="1852278" y="1390941"/>
                  <a:pt x="1857341" y="1383539"/>
                  <a:pt x="1857124" y="1372511"/>
                </a:cubicBezTo>
                <a:cubicBezTo>
                  <a:pt x="1857348" y="1368781"/>
                  <a:pt x="1856683" y="1365216"/>
                  <a:pt x="1856906" y="1361485"/>
                </a:cubicBezTo>
                <a:cubicBezTo>
                  <a:pt x="1864570" y="1387722"/>
                  <a:pt x="1884981" y="1388522"/>
                  <a:pt x="1906115" y="1388263"/>
                </a:cubicBezTo>
                <a:cubicBezTo>
                  <a:pt x="1912678" y="1388882"/>
                  <a:pt x="1916627" y="1385377"/>
                  <a:pt x="1920411" y="1380981"/>
                </a:cubicBezTo>
                <a:cubicBezTo>
                  <a:pt x="1924195" y="1376585"/>
                  <a:pt x="1925142" y="1371797"/>
                  <a:pt x="1922364" y="1366782"/>
                </a:cubicBezTo>
                <a:cubicBezTo>
                  <a:pt x="1919751" y="1362659"/>
                  <a:pt x="1915801" y="1366163"/>
                  <a:pt x="1912242" y="1366828"/>
                </a:cubicBezTo>
                <a:cubicBezTo>
                  <a:pt x="1909572" y="1367327"/>
                  <a:pt x="1905288" y="1369050"/>
                  <a:pt x="1903567" y="1364759"/>
                </a:cubicBezTo>
                <a:cubicBezTo>
                  <a:pt x="1902011" y="1361361"/>
                  <a:pt x="1902959" y="1356572"/>
                  <a:pt x="1906184" y="1354125"/>
                </a:cubicBezTo>
                <a:cubicBezTo>
                  <a:pt x="1909246" y="1350786"/>
                  <a:pt x="1913695" y="1349956"/>
                  <a:pt x="1917254" y="1349291"/>
                </a:cubicBezTo>
                <a:cubicBezTo>
                  <a:pt x="1921704" y="1348459"/>
                  <a:pt x="1926154" y="1347628"/>
                  <a:pt x="1928158" y="1343565"/>
                </a:cubicBezTo>
                <a:cubicBezTo>
                  <a:pt x="1922543" y="1338158"/>
                  <a:pt x="1914924" y="1336814"/>
                  <a:pt x="1908695" y="1337977"/>
                </a:cubicBezTo>
                <a:cubicBezTo>
                  <a:pt x="1889673" y="1339685"/>
                  <a:pt x="1871599" y="1336605"/>
                  <a:pt x="1853526" y="1333524"/>
                </a:cubicBezTo>
                <a:cubicBezTo>
                  <a:pt x="1841124" y="1331230"/>
                  <a:pt x="1829555" y="1333390"/>
                  <a:pt x="1819317" y="1342681"/>
                </a:cubicBezTo>
                <a:cubicBezTo>
                  <a:pt x="1816258" y="1346020"/>
                  <a:pt x="1812531" y="1345794"/>
                  <a:pt x="1808305" y="1342894"/>
                </a:cubicBezTo>
                <a:cubicBezTo>
                  <a:pt x="1800745" y="1336928"/>
                  <a:pt x="1791904" y="1333967"/>
                  <a:pt x="1783062" y="1331007"/>
                </a:cubicBezTo>
                <a:cubicBezTo>
                  <a:pt x="1778279" y="1330056"/>
                  <a:pt x="1773829" y="1330887"/>
                  <a:pt x="1769878" y="1334391"/>
                </a:cubicBezTo>
                <a:cubicBezTo>
                  <a:pt x="1761979" y="1341401"/>
                  <a:pt x="1752523" y="1345012"/>
                  <a:pt x="1742233" y="1344167"/>
                </a:cubicBezTo>
                <a:cubicBezTo>
                  <a:pt x="1732835" y="1343156"/>
                  <a:pt x="1723436" y="1342145"/>
                  <a:pt x="1714928" y="1340967"/>
                </a:cubicBezTo>
                <a:cubicBezTo>
                  <a:pt x="1708199" y="1339457"/>
                  <a:pt x="1704805" y="1341012"/>
                  <a:pt x="1705247" y="1348309"/>
                </a:cubicBezTo>
                <a:cubicBezTo>
                  <a:pt x="1705190" y="1352931"/>
                  <a:pt x="1703909" y="1355938"/>
                  <a:pt x="1699460" y="1356768"/>
                </a:cubicBezTo>
                <a:cubicBezTo>
                  <a:pt x="1689837" y="1359488"/>
                  <a:pt x="1686335" y="1355530"/>
                  <a:pt x="1687341" y="1346119"/>
                </a:cubicBezTo>
                <a:cubicBezTo>
                  <a:pt x="1688569" y="1332978"/>
                  <a:pt x="1685400" y="1330803"/>
                  <a:pt x="1672942" y="1333130"/>
                </a:cubicBezTo>
                <a:cubicBezTo>
                  <a:pt x="1664932" y="1334626"/>
                  <a:pt x="1657089" y="1337014"/>
                  <a:pt x="1650136" y="1339234"/>
                </a:cubicBezTo>
                <a:cubicBezTo>
                  <a:pt x="1638568" y="1341395"/>
                  <a:pt x="1628221" y="1345172"/>
                  <a:pt x="1616709" y="1342710"/>
                </a:cubicBezTo>
                <a:cubicBezTo>
                  <a:pt x="1610147" y="1342092"/>
                  <a:pt x="1605199" y="1340250"/>
                  <a:pt x="1605313" y="1331005"/>
                </a:cubicBezTo>
                <a:cubicBezTo>
                  <a:pt x="1605927" y="1324434"/>
                  <a:pt x="1601369" y="1319751"/>
                  <a:pt x="1594251" y="1321082"/>
                </a:cubicBezTo>
                <a:cubicBezTo>
                  <a:pt x="1571835" y="1324346"/>
                  <a:pt x="1550759" y="1319982"/>
                  <a:pt x="1529515" y="1314726"/>
                </a:cubicBezTo>
                <a:cubicBezTo>
                  <a:pt x="1513222" y="1311314"/>
                  <a:pt x="1504156" y="1312085"/>
                  <a:pt x="1497197" y="1329064"/>
                </a:cubicBezTo>
                <a:cubicBezTo>
                  <a:pt x="1496308" y="1329230"/>
                  <a:pt x="1495418" y="1329397"/>
                  <a:pt x="1495418" y="1329397"/>
                </a:cubicBezTo>
                <a:cubicBezTo>
                  <a:pt x="1491359" y="1327388"/>
                  <a:pt x="1494309" y="1318536"/>
                  <a:pt x="1488970" y="1319533"/>
                </a:cubicBezTo>
                <a:cubicBezTo>
                  <a:pt x="1484520" y="1320364"/>
                  <a:pt x="1481959" y="1326376"/>
                  <a:pt x="1480122" y="1331332"/>
                </a:cubicBezTo>
                <a:cubicBezTo>
                  <a:pt x="1479398" y="1332388"/>
                  <a:pt x="1478841" y="1334338"/>
                  <a:pt x="1478119" y="1335395"/>
                </a:cubicBezTo>
                <a:cubicBezTo>
                  <a:pt x="1475724" y="1342298"/>
                  <a:pt x="1474219" y="1349035"/>
                  <a:pt x="1473605" y="1355607"/>
                </a:cubicBezTo>
                <a:cubicBezTo>
                  <a:pt x="1472657" y="1360395"/>
                  <a:pt x="1469264" y="1361951"/>
                  <a:pt x="1464481" y="1360999"/>
                </a:cubicBezTo>
                <a:cubicBezTo>
                  <a:pt x="1461478" y="1359716"/>
                  <a:pt x="1457419" y="1357707"/>
                  <a:pt x="1458534" y="1353810"/>
                </a:cubicBezTo>
                <a:cubicBezTo>
                  <a:pt x="1464379" y="1340728"/>
                  <a:pt x="1457932" y="1330864"/>
                  <a:pt x="1452374" y="1320834"/>
                </a:cubicBezTo>
                <a:cubicBezTo>
                  <a:pt x="1449430" y="1314928"/>
                  <a:pt x="1447150" y="1312587"/>
                  <a:pt x="1442810" y="1318932"/>
                </a:cubicBezTo>
                <a:cubicBezTo>
                  <a:pt x="1435242" y="1327724"/>
                  <a:pt x="1424729" y="1330610"/>
                  <a:pt x="1415273" y="1334221"/>
                </a:cubicBezTo>
                <a:cubicBezTo>
                  <a:pt x="1411879" y="1335777"/>
                  <a:pt x="1409209" y="1336275"/>
                  <a:pt x="1407820" y="1333768"/>
                </a:cubicBezTo>
                <a:cubicBezTo>
                  <a:pt x="1400483" y="1324072"/>
                  <a:pt x="1390361" y="1324117"/>
                  <a:pt x="1380238" y="1324163"/>
                </a:cubicBezTo>
                <a:cubicBezTo>
                  <a:pt x="1370840" y="1323152"/>
                  <a:pt x="1361609" y="1323032"/>
                  <a:pt x="1355661" y="1315841"/>
                </a:cubicBezTo>
                <a:cubicBezTo>
                  <a:pt x="1353048" y="1311718"/>
                  <a:pt x="1351269" y="1312050"/>
                  <a:pt x="1346985" y="1313773"/>
                </a:cubicBezTo>
                <a:cubicBezTo>
                  <a:pt x="1331800" y="1321221"/>
                  <a:pt x="1316671" y="1324047"/>
                  <a:pt x="1301491" y="1316736"/>
                </a:cubicBezTo>
                <a:cubicBezTo>
                  <a:pt x="1295485" y="1314169"/>
                  <a:pt x="1291925" y="1314835"/>
                  <a:pt x="1287085" y="1318505"/>
                </a:cubicBezTo>
                <a:cubicBezTo>
                  <a:pt x="1276515" y="1326013"/>
                  <a:pt x="1264946" y="1328175"/>
                  <a:pt x="1251879" y="1322314"/>
                </a:cubicBezTo>
                <a:cubicBezTo>
                  <a:pt x="1248709" y="1320139"/>
                  <a:pt x="1245875" y="1319747"/>
                  <a:pt x="1242647" y="1322194"/>
                </a:cubicBezTo>
                <a:cubicBezTo>
                  <a:pt x="1228517" y="1330367"/>
                  <a:pt x="1201044" y="1326276"/>
                  <a:pt x="1190539" y="1314403"/>
                </a:cubicBezTo>
                <a:cubicBezTo>
                  <a:pt x="1184750" y="1322863"/>
                  <a:pt x="1176017" y="1325416"/>
                  <a:pt x="1167508" y="1324239"/>
                </a:cubicBezTo>
                <a:cubicBezTo>
                  <a:pt x="1155107" y="1321944"/>
                  <a:pt x="1142482" y="1323380"/>
                  <a:pt x="1129856" y="1324816"/>
                </a:cubicBezTo>
                <a:cubicBezTo>
                  <a:pt x="1112615" y="1326192"/>
                  <a:pt x="1101827" y="1322673"/>
                  <a:pt x="1093881" y="1304789"/>
                </a:cubicBezTo>
                <a:cubicBezTo>
                  <a:pt x="1093550" y="1303006"/>
                  <a:pt x="1092492" y="1302281"/>
                  <a:pt x="1092160" y="1300498"/>
                </a:cubicBezTo>
                <a:cubicBezTo>
                  <a:pt x="1089214" y="1294592"/>
                  <a:pt x="1085488" y="1294366"/>
                  <a:pt x="1081871" y="1299653"/>
                </a:cubicBezTo>
                <a:cubicBezTo>
                  <a:pt x="1078977" y="1303883"/>
                  <a:pt x="1076083" y="1308113"/>
                  <a:pt x="1072299" y="1312509"/>
                </a:cubicBezTo>
                <a:cubicBezTo>
                  <a:pt x="1058778" y="1328869"/>
                  <a:pt x="1040147" y="1327737"/>
                  <a:pt x="1026861" y="1310851"/>
                </a:cubicBezTo>
                <a:cubicBezTo>
                  <a:pt x="1021803" y="1303494"/>
                  <a:pt x="1015134" y="1297362"/>
                  <a:pt x="1006125" y="1293511"/>
                </a:cubicBezTo>
                <a:cubicBezTo>
                  <a:pt x="998006" y="1289494"/>
                  <a:pt x="989889" y="1285476"/>
                  <a:pt x="983941" y="1278285"/>
                </a:cubicBezTo>
                <a:cubicBezTo>
                  <a:pt x="980265" y="1288195"/>
                  <a:pt x="987603" y="1297893"/>
                  <a:pt x="983928" y="1307802"/>
                </a:cubicBezTo>
                <a:cubicBezTo>
                  <a:pt x="973755" y="1297712"/>
                  <a:pt x="973755" y="1297712"/>
                  <a:pt x="962461" y="1306278"/>
                </a:cubicBezTo>
                <a:cubicBezTo>
                  <a:pt x="957454" y="1309058"/>
                  <a:pt x="954061" y="1310614"/>
                  <a:pt x="948222" y="1308938"/>
                </a:cubicBezTo>
                <a:cubicBezTo>
                  <a:pt x="932818" y="1305358"/>
                  <a:pt x="917747" y="1303563"/>
                  <a:pt x="902676" y="1301766"/>
                </a:cubicBezTo>
                <a:cubicBezTo>
                  <a:pt x="856406" y="1295651"/>
                  <a:pt x="810246" y="1295051"/>
                  <a:pt x="764365" y="1286097"/>
                </a:cubicBezTo>
                <a:cubicBezTo>
                  <a:pt x="760641" y="1285870"/>
                  <a:pt x="755300" y="1286867"/>
                  <a:pt x="754468" y="1282411"/>
                </a:cubicBezTo>
                <a:cubicBezTo>
                  <a:pt x="752746" y="1278121"/>
                  <a:pt x="756862" y="1275508"/>
                  <a:pt x="759033" y="1272336"/>
                </a:cubicBezTo>
                <a:cubicBezTo>
                  <a:pt x="761369" y="1270054"/>
                  <a:pt x="764597" y="1267607"/>
                  <a:pt x="762150" y="1264375"/>
                </a:cubicBezTo>
                <a:cubicBezTo>
                  <a:pt x="760428" y="1260085"/>
                  <a:pt x="756535" y="1258967"/>
                  <a:pt x="752809" y="1258741"/>
                </a:cubicBezTo>
                <a:cubicBezTo>
                  <a:pt x="750140" y="1259239"/>
                  <a:pt x="747470" y="1259738"/>
                  <a:pt x="744800" y="1260236"/>
                </a:cubicBezTo>
                <a:cubicBezTo>
                  <a:pt x="732175" y="1261673"/>
                  <a:pt x="723724" y="1255873"/>
                  <a:pt x="721393" y="1243396"/>
                </a:cubicBezTo>
                <a:cubicBezTo>
                  <a:pt x="720561" y="1238940"/>
                  <a:pt x="719728" y="1234484"/>
                  <a:pt x="720676" y="1229695"/>
                </a:cubicBezTo>
                <a:cubicBezTo>
                  <a:pt x="720568" y="1224181"/>
                  <a:pt x="716507" y="1222173"/>
                  <a:pt x="711503" y="1224953"/>
                </a:cubicBezTo>
                <a:cubicBezTo>
                  <a:pt x="702212" y="1229455"/>
                  <a:pt x="699093" y="1237416"/>
                  <a:pt x="702315" y="1249726"/>
                </a:cubicBezTo>
                <a:cubicBezTo>
                  <a:pt x="694752" y="1243761"/>
                  <a:pt x="689139" y="1238353"/>
                  <a:pt x="685137" y="1231722"/>
                </a:cubicBezTo>
                <a:cubicBezTo>
                  <a:pt x="681134" y="1225091"/>
                  <a:pt x="680808" y="1208551"/>
                  <a:pt x="686040" y="1202040"/>
                </a:cubicBezTo>
                <a:cubicBezTo>
                  <a:pt x="692883" y="1194305"/>
                  <a:pt x="701724" y="1197265"/>
                  <a:pt x="708622" y="1199666"/>
                </a:cubicBezTo>
                <a:cubicBezTo>
                  <a:pt x="718518" y="1203351"/>
                  <a:pt x="728973" y="1205088"/>
                  <a:pt x="739653" y="1203093"/>
                </a:cubicBezTo>
                <a:cubicBezTo>
                  <a:pt x="745881" y="1201930"/>
                  <a:pt x="753002" y="1200599"/>
                  <a:pt x="760121" y="1199270"/>
                </a:cubicBezTo>
                <a:cubicBezTo>
                  <a:pt x="789489" y="1193785"/>
                  <a:pt x="818798" y="1192921"/>
                  <a:pt x="845931" y="1209989"/>
                </a:cubicBezTo>
                <a:cubicBezTo>
                  <a:pt x="856328" y="1216347"/>
                  <a:pt x="861169" y="1212677"/>
                  <a:pt x="863622" y="1201151"/>
                </a:cubicBezTo>
                <a:cubicBezTo>
                  <a:pt x="864177" y="1199202"/>
                  <a:pt x="861899" y="1196860"/>
                  <a:pt x="864402" y="1195471"/>
                </a:cubicBezTo>
                <a:cubicBezTo>
                  <a:pt x="867072" y="1194972"/>
                  <a:pt x="869185" y="1196422"/>
                  <a:pt x="870409" y="1198038"/>
                </a:cubicBezTo>
                <a:cubicBezTo>
                  <a:pt x="871631" y="1199654"/>
                  <a:pt x="872854" y="1201271"/>
                  <a:pt x="873909" y="1201995"/>
                </a:cubicBezTo>
                <a:cubicBezTo>
                  <a:pt x="877411" y="1205954"/>
                  <a:pt x="881637" y="1208854"/>
                  <a:pt x="885254" y="1203566"/>
                </a:cubicBezTo>
                <a:cubicBezTo>
                  <a:pt x="889761" y="1198112"/>
                  <a:pt x="882475" y="1198551"/>
                  <a:pt x="880197" y="1196210"/>
                </a:cubicBezTo>
                <a:cubicBezTo>
                  <a:pt x="880030" y="1195318"/>
                  <a:pt x="879140" y="1195485"/>
                  <a:pt x="878974" y="1194594"/>
                </a:cubicBezTo>
                <a:cubicBezTo>
                  <a:pt x="876861" y="1193143"/>
                  <a:pt x="875472" y="1190636"/>
                  <a:pt x="876918" y="1188521"/>
                </a:cubicBezTo>
                <a:cubicBezTo>
                  <a:pt x="878199" y="1185515"/>
                  <a:pt x="879978" y="1185183"/>
                  <a:pt x="882982" y="1186467"/>
                </a:cubicBezTo>
                <a:cubicBezTo>
                  <a:pt x="894660" y="1189819"/>
                  <a:pt x="903783" y="1184426"/>
                  <a:pt x="909071" y="1173293"/>
                </a:cubicBezTo>
                <a:cubicBezTo>
                  <a:pt x="910517" y="1171178"/>
                  <a:pt x="913744" y="1168730"/>
                  <a:pt x="913246" y="1166057"/>
                </a:cubicBezTo>
                <a:cubicBezTo>
                  <a:pt x="911413" y="1156253"/>
                  <a:pt x="899793" y="1148278"/>
                  <a:pt x="891228" y="1151723"/>
                </a:cubicBezTo>
                <a:cubicBezTo>
                  <a:pt x="874095" y="1158613"/>
                  <a:pt x="856686" y="1159098"/>
                  <a:pt x="838280" y="1154235"/>
                </a:cubicBezTo>
                <a:cubicBezTo>
                  <a:pt x="831718" y="1153616"/>
                  <a:pt x="825155" y="1152997"/>
                  <a:pt x="820648" y="1158451"/>
                </a:cubicBezTo>
                <a:cubicBezTo>
                  <a:pt x="816697" y="1161955"/>
                  <a:pt x="814752" y="1161396"/>
                  <a:pt x="812864" y="1156215"/>
                </a:cubicBezTo>
                <a:cubicBezTo>
                  <a:pt x="810642" y="1149252"/>
                  <a:pt x="805359" y="1145626"/>
                  <a:pt x="797907" y="1145175"/>
                </a:cubicBezTo>
                <a:cubicBezTo>
                  <a:pt x="790288" y="1143831"/>
                  <a:pt x="781779" y="1142653"/>
                  <a:pt x="773270" y="1141475"/>
                </a:cubicBezTo>
                <a:cubicBezTo>
                  <a:pt x="765818" y="1141022"/>
                  <a:pt x="762150" y="1136174"/>
                  <a:pt x="761708" y="1128877"/>
                </a:cubicBezTo>
                <a:cubicBezTo>
                  <a:pt x="761542" y="1127986"/>
                  <a:pt x="761208" y="1126204"/>
                  <a:pt x="761765" y="1124255"/>
                </a:cubicBezTo>
                <a:cubicBezTo>
                  <a:pt x="760934" y="1119800"/>
                  <a:pt x="757597" y="1116734"/>
                  <a:pt x="753148" y="1117565"/>
                </a:cubicBezTo>
                <a:cubicBezTo>
                  <a:pt x="749422" y="1117338"/>
                  <a:pt x="750255" y="1121794"/>
                  <a:pt x="750920" y="1125360"/>
                </a:cubicBezTo>
                <a:cubicBezTo>
                  <a:pt x="750696" y="1129090"/>
                  <a:pt x="751362" y="1132655"/>
                  <a:pt x="746189" y="1134544"/>
                </a:cubicBezTo>
                <a:cubicBezTo>
                  <a:pt x="738179" y="1136040"/>
                  <a:pt x="729396" y="1128458"/>
                  <a:pt x="729677" y="1120104"/>
                </a:cubicBezTo>
                <a:cubicBezTo>
                  <a:pt x="729178" y="1117430"/>
                  <a:pt x="730624" y="1115316"/>
                  <a:pt x="728345" y="1112974"/>
                </a:cubicBezTo>
                <a:cubicBezTo>
                  <a:pt x="725676" y="1113472"/>
                  <a:pt x="726175" y="1116147"/>
                  <a:pt x="724561" y="1117370"/>
                </a:cubicBezTo>
                <a:cubicBezTo>
                  <a:pt x="721111" y="1123549"/>
                  <a:pt x="717551" y="1124214"/>
                  <a:pt x="712825" y="1118640"/>
                </a:cubicBezTo>
                <a:cubicBezTo>
                  <a:pt x="706546" y="1109668"/>
                  <a:pt x="698094" y="1103868"/>
                  <a:pt x="689809" y="1098959"/>
                </a:cubicBezTo>
                <a:cubicBezTo>
                  <a:pt x="680301" y="1092434"/>
                  <a:pt x="671517" y="1084851"/>
                  <a:pt x="668297" y="1072541"/>
                </a:cubicBezTo>
                <a:cubicBezTo>
                  <a:pt x="666575" y="1068251"/>
                  <a:pt x="663796" y="1063236"/>
                  <a:pt x="659013" y="1062285"/>
                </a:cubicBezTo>
                <a:cubicBezTo>
                  <a:pt x="639551" y="1056697"/>
                  <a:pt x="630216" y="1036305"/>
                  <a:pt x="611310" y="1028769"/>
                </a:cubicBezTo>
                <a:cubicBezTo>
                  <a:pt x="606194" y="1026036"/>
                  <a:pt x="606252" y="1021414"/>
                  <a:pt x="607199" y="1016625"/>
                </a:cubicBezTo>
                <a:cubicBezTo>
                  <a:pt x="609036" y="1011669"/>
                  <a:pt x="613985" y="1013513"/>
                  <a:pt x="617155" y="1015687"/>
                </a:cubicBezTo>
                <a:cubicBezTo>
                  <a:pt x="623327" y="1019146"/>
                  <a:pt x="628501" y="1017258"/>
                  <a:pt x="633173" y="1012695"/>
                </a:cubicBezTo>
                <a:cubicBezTo>
                  <a:pt x="638570" y="1007075"/>
                  <a:pt x="645357" y="1003964"/>
                  <a:pt x="653366" y="1002467"/>
                </a:cubicBezTo>
                <a:cubicBezTo>
                  <a:pt x="666882" y="1000865"/>
                  <a:pt x="675832" y="1009339"/>
                  <a:pt x="674603" y="1022481"/>
                </a:cubicBezTo>
                <a:cubicBezTo>
                  <a:pt x="674212" y="1025320"/>
                  <a:pt x="673989" y="1029052"/>
                  <a:pt x="674488" y="1031725"/>
                </a:cubicBezTo>
                <a:cubicBezTo>
                  <a:pt x="674655" y="1032616"/>
                  <a:pt x="673931" y="1033674"/>
                  <a:pt x="673931" y="1033674"/>
                </a:cubicBezTo>
                <a:cubicBezTo>
                  <a:pt x="674821" y="1033508"/>
                  <a:pt x="674821" y="1033508"/>
                  <a:pt x="675545" y="1032450"/>
                </a:cubicBezTo>
                <a:cubicBezTo>
                  <a:pt x="679104" y="1031786"/>
                  <a:pt x="681775" y="1031287"/>
                  <a:pt x="685500" y="1031513"/>
                </a:cubicBezTo>
                <a:cubicBezTo>
                  <a:pt x="703241" y="1032811"/>
                  <a:pt x="708081" y="1029140"/>
                  <a:pt x="710258" y="1011209"/>
                </a:cubicBezTo>
                <a:cubicBezTo>
                  <a:pt x="710540" y="1002855"/>
                  <a:pt x="715546" y="1000076"/>
                  <a:pt x="723889" y="1000363"/>
                </a:cubicBezTo>
                <a:cubicBezTo>
                  <a:pt x="730284" y="1000090"/>
                  <a:pt x="734510" y="1002990"/>
                  <a:pt x="739235" y="1008564"/>
                </a:cubicBezTo>
                <a:cubicBezTo>
                  <a:pt x="752353" y="1024560"/>
                  <a:pt x="769647" y="1033320"/>
                  <a:pt x="790947" y="1033953"/>
                </a:cubicBezTo>
                <a:cubicBezTo>
                  <a:pt x="808855" y="1036142"/>
                  <a:pt x="808855" y="1036142"/>
                  <a:pt x="801965" y="1018982"/>
                </a:cubicBezTo>
                <a:cubicBezTo>
                  <a:pt x="798354" y="1009511"/>
                  <a:pt x="799302" y="1004723"/>
                  <a:pt x="806646" y="999662"/>
                </a:cubicBezTo>
                <a:cubicBezTo>
                  <a:pt x="811812" y="1012532"/>
                  <a:pt x="814981" y="1014706"/>
                  <a:pt x="828496" y="1013104"/>
                </a:cubicBezTo>
                <a:cubicBezTo>
                  <a:pt x="837396" y="1011442"/>
                  <a:pt x="846686" y="1006940"/>
                  <a:pt x="854579" y="1014688"/>
                </a:cubicBezTo>
                <a:cubicBezTo>
                  <a:pt x="854747" y="1015579"/>
                  <a:pt x="855636" y="1015413"/>
                  <a:pt x="856526" y="1015247"/>
                </a:cubicBezTo>
                <a:cubicBezTo>
                  <a:pt x="866540" y="1009688"/>
                  <a:pt x="870380" y="1000670"/>
                  <a:pt x="869106" y="988917"/>
                </a:cubicBezTo>
                <a:cubicBezTo>
                  <a:pt x="867941" y="982678"/>
                  <a:pt x="866776" y="976440"/>
                  <a:pt x="873396" y="972437"/>
                </a:cubicBezTo>
                <a:cubicBezTo>
                  <a:pt x="874119" y="971379"/>
                  <a:pt x="876456" y="969098"/>
                  <a:pt x="876955" y="971772"/>
                </a:cubicBezTo>
                <a:cubicBezTo>
                  <a:pt x="879177" y="978736"/>
                  <a:pt x="885573" y="978463"/>
                  <a:pt x="891411" y="980139"/>
                </a:cubicBezTo>
                <a:cubicBezTo>
                  <a:pt x="898141" y="981649"/>
                  <a:pt x="902533" y="985440"/>
                  <a:pt x="902975" y="992737"/>
                </a:cubicBezTo>
                <a:cubicBezTo>
                  <a:pt x="903583" y="1000924"/>
                  <a:pt x="908308" y="1006497"/>
                  <a:pt x="916093" y="1008733"/>
                </a:cubicBezTo>
                <a:cubicBezTo>
                  <a:pt x="923155" y="1012025"/>
                  <a:pt x="928884" y="1008188"/>
                  <a:pt x="934282" y="1002568"/>
                </a:cubicBezTo>
                <a:cubicBezTo>
                  <a:pt x="938622" y="996223"/>
                  <a:pt x="941069" y="999456"/>
                  <a:pt x="942068" y="1004803"/>
                </a:cubicBezTo>
                <a:cubicBezTo>
                  <a:pt x="943566" y="1012824"/>
                  <a:pt x="948515" y="1014666"/>
                  <a:pt x="955301" y="1011555"/>
                </a:cubicBezTo>
                <a:cubicBezTo>
                  <a:pt x="957081" y="1011221"/>
                  <a:pt x="958862" y="1010889"/>
                  <a:pt x="960474" y="1009665"/>
                </a:cubicBezTo>
                <a:cubicBezTo>
                  <a:pt x="968151" y="1006387"/>
                  <a:pt x="974546" y="1006114"/>
                  <a:pt x="979771" y="1014362"/>
                </a:cubicBezTo>
                <a:cubicBezTo>
                  <a:pt x="985719" y="1021552"/>
                  <a:pt x="994561" y="1024512"/>
                  <a:pt x="1002737" y="1023907"/>
                </a:cubicBezTo>
                <a:cubicBezTo>
                  <a:pt x="1009298" y="1024526"/>
                  <a:pt x="1016419" y="1023196"/>
                  <a:pt x="1012807" y="1013725"/>
                </a:cubicBezTo>
                <a:cubicBezTo>
                  <a:pt x="1012307" y="1011051"/>
                  <a:pt x="1012532" y="1007320"/>
                  <a:pt x="1012922" y="1004481"/>
                </a:cubicBezTo>
                <a:cubicBezTo>
                  <a:pt x="1011757" y="998243"/>
                  <a:pt x="1013261" y="991505"/>
                  <a:pt x="1008703" y="986823"/>
                </a:cubicBezTo>
                <a:cubicBezTo>
                  <a:pt x="996916" y="977957"/>
                  <a:pt x="995475" y="965314"/>
                  <a:pt x="992978" y="951946"/>
                </a:cubicBezTo>
                <a:cubicBezTo>
                  <a:pt x="999874" y="954346"/>
                  <a:pt x="1006769" y="956748"/>
                  <a:pt x="1013888" y="955418"/>
                </a:cubicBezTo>
                <a:cubicBezTo>
                  <a:pt x="1022623" y="952865"/>
                  <a:pt x="1031130" y="954042"/>
                  <a:pt x="1039249" y="958060"/>
                </a:cubicBezTo>
                <a:cubicBezTo>
                  <a:pt x="1046310" y="961352"/>
                  <a:pt x="1054096" y="963587"/>
                  <a:pt x="1061881" y="965822"/>
                </a:cubicBezTo>
                <a:cubicBezTo>
                  <a:pt x="1084513" y="973585"/>
                  <a:pt x="1108593" y="979232"/>
                  <a:pt x="1130277" y="991784"/>
                </a:cubicBezTo>
                <a:cubicBezTo>
                  <a:pt x="1135392" y="994517"/>
                  <a:pt x="1137729" y="992236"/>
                  <a:pt x="1138677" y="987447"/>
                </a:cubicBezTo>
                <a:cubicBezTo>
                  <a:pt x="1139234" y="985499"/>
                  <a:pt x="1139458" y="981768"/>
                  <a:pt x="1143184" y="981995"/>
                </a:cubicBezTo>
                <a:cubicBezTo>
                  <a:pt x="1146021" y="982387"/>
                  <a:pt x="1146686" y="985951"/>
                  <a:pt x="1147018" y="987734"/>
                </a:cubicBezTo>
                <a:cubicBezTo>
                  <a:pt x="1148741" y="992025"/>
                  <a:pt x="1150298" y="995423"/>
                  <a:pt x="1154023" y="995648"/>
                </a:cubicBezTo>
                <a:cubicBezTo>
                  <a:pt x="1158639" y="995709"/>
                  <a:pt x="1162865" y="998609"/>
                  <a:pt x="1167481" y="998669"/>
                </a:cubicBezTo>
                <a:cubicBezTo>
                  <a:pt x="1174044" y="999288"/>
                  <a:pt x="1175599" y="1002686"/>
                  <a:pt x="1173929" y="1008533"/>
                </a:cubicBezTo>
                <a:cubicBezTo>
                  <a:pt x="1169198" y="1017717"/>
                  <a:pt x="1176649" y="1018169"/>
                  <a:pt x="1182655" y="1020737"/>
                </a:cubicBezTo>
                <a:cubicBezTo>
                  <a:pt x="1190606" y="1023863"/>
                  <a:pt x="1189276" y="1016734"/>
                  <a:pt x="1190389" y="1012837"/>
                </a:cubicBezTo>
                <a:cubicBezTo>
                  <a:pt x="1190946" y="1010887"/>
                  <a:pt x="1190613" y="1009105"/>
                  <a:pt x="1193282" y="1008607"/>
                </a:cubicBezTo>
                <a:cubicBezTo>
                  <a:pt x="1195895" y="1012730"/>
                  <a:pt x="1199397" y="1016687"/>
                  <a:pt x="1201285" y="1021869"/>
                </a:cubicBezTo>
                <a:cubicBezTo>
                  <a:pt x="1203731" y="1025101"/>
                  <a:pt x="1206901" y="1027276"/>
                  <a:pt x="1210460" y="1026611"/>
                </a:cubicBezTo>
                <a:cubicBezTo>
                  <a:pt x="1214910" y="1025780"/>
                  <a:pt x="1214077" y="1021324"/>
                  <a:pt x="1214468" y="1018484"/>
                </a:cubicBezTo>
                <a:cubicBezTo>
                  <a:pt x="1218258" y="999329"/>
                  <a:pt x="1228105" y="992880"/>
                  <a:pt x="1247235" y="996684"/>
                </a:cubicBezTo>
                <a:cubicBezTo>
                  <a:pt x="1251128" y="997802"/>
                  <a:pt x="1254854" y="998028"/>
                  <a:pt x="1258023" y="1000203"/>
                </a:cubicBezTo>
                <a:cubicBezTo>
                  <a:pt x="1274650" y="1005398"/>
                  <a:pt x="1288498" y="1005579"/>
                  <a:pt x="1298128" y="988101"/>
                </a:cubicBezTo>
                <a:cubicBezTo>
                  <a:pt x="1298128" y="988101"/>
                  <a:pt x="1299016" y="987935"/>
                  <a:pt x="1298850" y="987044"/>
                </a:cubicBezTo>
                <a:cubicBezTo>
                  <a:pt x="1302968" y="984430"/>
                  <a:pt x="1306360" y="982874"/>
                  <a:pt x="1311309" y="984716"/>
                </a:cubicBezTo>
                <a:cubicBezTo>
                  <a:pt x="1313256" y="985275"/>
                  <a:pt x="1315368" y="986725"/>
                  <a:pt x="1314978" y="989565"/>
                </a:cubicBezTo>
                <a:cubicBezTo>
                  <a:pt x="1314920" y="994188"/>
                  <a:pt x="1310637" y="995909"/>
                  <a:pt x="1307245" y="997465"/>
                </a:cubicBezTo>
                <a:cubicBezTo>
                  <a:pt x="1304576" y="997964"/>
                  <a:pt x="1301181" y="999521"/>
                  <a:pt x="1301680" y="1002194"/>
                </a:cubicBezTo>
                <a:cubicBezTo>
                  <a:pt x="1301457" y="1005925"/>
                  <a:pt x="1305740" y="1004203"/>
                  <a:pt x="1307852" y="1005653"/>
                </a:cubicBezTo>
                <a:cubicBezTo>
                  <a:pt x="1312635" y="1006604"/>
                  <a:pt x="1317252" y="1006665"/>
                  <a:pt x="1322033" y="1007615"/>
                </a:cubicBezTo>
                <a:cubicBezTo>
                  <a:pt x="1328595" y="1008234"/>
                  <a:pt x="1334435" y="1009910"/>
                  <a:pt x="1338993" y="1014593"/>
                </a:cubicBezTo>
                <a:cubicBezTo>
                  <a:pt x="1342329" y="1017659"/>
                  <a:pt x="1344999" y="1017160"/>
                  <a:pt x="1349115" y="1014547"/>
                </a:cubicBezTo>
                <a:cubicBezTo>
                  <a:pt x="1360743" y="1007763"/>
                  <a:pt x="1369251" y="1008941"/>
                  <a:pt x="1379257" y="1018140"/>
                </a:cubicBezTo>
                <a:cubicBezTo>
                  <a:pt x="1384706" y="1022656"/>
                  <a:pt x="1388541" y="1028396"/>
                  <a:pt x="1393266" y="1033969"/>
                </a:cubicBezTo>
                <a:cubicBezTo>
                  <a:pt x="1399047" y="1040268"/>
                  <a:pt x="1406109" y="1043560"/>
                  <a:pt x="1414618" y="1044738"/>
                </a:cubicBezTo>
                <a:cubicBezTo>
                  <a:pt x="1424016" y="1045750"/>
                  <a:pt x="1428133" y="1043136"/>
                  <a:pt x="1430752" y="1032502"/>
                </a:cubicBezTo>
                <a:cubicBezTo>
                  <a:pt x="1433204" y="1020976"/>
                  <a:pt x="1439267" y="1018921"/>
                  <a:pt x="1450221" y="1023331"/>
                </a:cubicBezTo>
                <a:cubicBezTo>
                  <a:pt x="1454114" y="1024448"/>
                  <a:pt x="1456227" y="1025898"/>
                  <a:pt x="1460509" y="1024176"/>
                </a:cubicBezTo>
                <a:cubicBezTo>
                  <a:pt x="1470522" y="1018617"/>
                  <a:pt x="1470522" y="1018617"/>
                  <a:pt x="1472687" y="1030202"/>
                </a:cubicBezTo>
                <a:cubicBezTo>
                  <a:pt x="1472129" y="1032151"/>
                  <a:pt x="1472297" y="1033042"/>
                  <a:pt x="1473519" y="1034658"/>
                </a:cubicBezTo>
                <a:cubicBezTo>
                  <a:pt x="1474852" y="1041788"/>
                  <a:pt x="1478911" y="1043797"/>
                  <a:pt x="1485531" y="1039794"/>
                </a:cubicBezTo>
                <a:cubicBezTo>
                  <a:pt x="1490537" y="1037014"/>
                  <a:pt x="1495210" y="1032452"/>
                  <a:pt x="1500384" y="1030563"/>
                </a:cubicBezTo>
                <a:cubicBezTo>
                  <a:pt x="1522189" y="1019112"/>
                  <a:pt x="1548715" y="1027991"/>
                  <a:pt x="1558049" y="1048384"/>
                </a:cubicBezTo>
                <a:cubicBezTo>
                  <a:pt x="1561327" y="1056072"/>
                  <a:pt x="1559100" y="1063867"/>
                  <a:pt x="1560598" y="1071887"/>
                </a:cubicBezTo>
                <a:cubicBezTo>
                  <a:pt x="1561872" y="1083639"/>
                  <a:pt x="1567321" y="1088155"/>
                  <a:pt x="1578666" y="1089726"/>
                </a:cubicBezTo>
                <a:cubicBezTo>
                  <a:pt x="1584338" y="1090511"/>
                  <a:pt x="1589844" y="1090405"/>
                  <a:pt x="1595516" y="1091190"/>
                </a:cubicBezTo>
                <a:cubicBezTo>
                  <a:pt x="1606861" y="1092760"/>
                  <a:pt x="1612757" y="1089814"/>
                  <a:pt x="1615210" y="1078288"/>
                </a:cubicBezTo>
                <a:cubicBezTo>
                  <a:pt x="1617604" y="1071385"/>
                  <a:pt x="1620440" y="1071777"/>
                  <a:pt x="1625722" y="1075402"/>
                </a:cubicBezTo>
                <a:cubicBezTo>
                  <a:pt x="1637176" y="1082486"/>
                  <a:pt x="1643962" y="1079374"/>
                  <a:pt x="1646972" y="1065900"/>
                </a:cubicBezTo>
                <a:cubicBezTo>
                  <a:pt x="1647196" y="1062168"/>
                  <a:pt x="1646530" y="1058603"/>
                  <a:pt x="1642637" y="1057486"/>
                </a:cubicBezTo>
                <a:cubicBezTo>
                  <a:pt x="1637855" y="1056535"/>
                  <a:pt x="1637631" y="1060266"/>
                  <a:pt x="1637407" y="1063997"/>
                </a:cubicBezTo>
                <a:cubicBezTo>
                  <a:pt x="1637906" y="1066670"/>
                  <a:pt x="1636626" y="1069677"/>
                  <a:pt x="1632899" y="1069450"/>
                </a:cubicBezTo>
                <a:cubicBezTo>
                  <a:pt x="1629340" y="1070115"/>
                  <a:pt x="1626170" y="1067941"/>
                  <a:pt x="1626395" y="1064209"/>
                </a:cubicBezTo>
                <a:cubicBezTo>
                  <a:pt x="1625453" y="1054240"/>
                  <a:pt x="1622733" y="1044602"/>
                  <a:pt x="1621624" y="1033741"/>
                </a:cubicBezTo>
                <a:cubicBezTo>
                  <a:pt x="1624794" y="1035916"/>
                  <a:pt x="1625850" y="1036641"/>
                  <a:pt x="1627073" y="1038257"/>
                </a:cubicBezTo>
                <a:cubicBezTo>
                  <a:pt x="1633411" y="1042608"/>
                  <a:pt x="1640531" y="1041278"/>
                  <a:pt x="1647093" y="1041897"/>
                </a:cubicBezTo>
                <a:cubicBezTo>
                  <a:pt x="1650820" y="1042123"/>
                  <a:pt x="1650710" y="1036609"/>
                  <a:pt x="1653047" y="1034328"/>
                </a:cubicBezTo>
                <a:cubicBezTo>
                  <a:pt x="1656997" y="1030824"/>
                  <a:pt x="1661114" y="1028210"/>
                  <a:pt x="1667677" y="1028829"/>
                </a:cubicBezTo>
                <a:cubicBezTo>
                  <a:pt x="1673183" y="1028723"/>
                  <a:pt x="1679413" y="1027559"/>
                  <a:pt x="1685974" y="1028178"/>
                </a:cubicBezTo>
                <a:cubicBezTo>
                  <a:pt x="1682139" y="1022438"/>
                  <a:pt x="1673465" y="1020369"/>
                  <a:pt x="1677805" y="1014025"/>
                </a:cubicBezTo>
                <a:cubicBezTo>
                  <a:pt x="1680532" y="1008904"/>
                  <a:pt x="1683484" y="1000051"/>
                  <a:pt x="1692992" y="1006577"/>
                </a:cubicBezTo>
                <a:cubicBezTo>
                  <a:pt x="1692992" y="1006577"/>
                  <a:pt x="1694605" y="1005354"/>
                  <a:pt x="1694438" y="1004461"/>
                </a:cubicBezTo>
                <a:cubicBezTo>
                  <a:pt x="1694496" y="999839"/>
                  <a:pt x="1695443" y="995050"/>
                  <a:pt x="1689047" y="995324"/>
                </a:cubicBezTo>
                <a:cubicBezTo>
                  <a:pt x="1681761" y="995762"/>
                  <a:pt x="1674866" y="993360"/>
                  <a:pt x="1668860" y="990793"/>
                </a:cubicBezTo>
                <a:cubicBezTo>
                  <a:pt x="1661075" y="988558"/>
                  <a:pt x="1655012" y="990613"/>
                  <a:pt x="1652618" y="997516"/>
                </a:cubicBezTo>
                <a:cubicBezTo>
                  <a:pt x="1649333" y="1004586"/>
                  <a:pt x="1646331" y="1003302"/>
                  <a:pt x="1642105" y="1000402"/>
                </a:cubicBezTo>
                <a:cubicBezTo>
                  <a:pt x="1633654" y="994603"/>
                  <a:pt x="1626817" y="987578"/>
                  <a:pt x="1617642" y="982836"/>
                </a:cubicBezTo>
                <a:cubicBezTo>
                  <a:pt x="1612526" y="980102"/>
                  <a:pt x="1608800" y="979876"/>
                  <a:pt x="1603961" y="983547"/>
                </a:cubicBezTo>
                <a:cubicBezTo>
                  <a:pt x="1600010" y="987052"/>
                  <a:pt x="1597116" y="991282"/>
                  <a:pt x="1591443" y="990497"/>
                </a:cubicBezTo>
                <a:cubicBezTo>
                  <a:pt x="1585938" y="990603"/>
                  <a:pt x="1584049" y="985422"/>
                  <a:pt x="1580714" y="982356"/>
                </a:cubicBezTo>
                <a:cubicBezTo>
                  <a:pt x="1574702" y="994546"/>
                  <a:pt x="1574702" y="994546"/>
                  <a:pt x="1562524" y="988520"/>
                </a:cubicBezTo>
                <a:cubicBezTo>
                  <a:pt x="1557575" y="986678"/>
                  <a:pt x="1552460" y="983944"/>
                  <a:pt x="1546896" y="988672"/>
                </a:cubicBezTo>
                <a:cubicBezTo>
                  <a:pt x="1534546" y="996512"/>
                  <a:pt x="1531710" y="996120"/>
                  <a:pt x="1522260" y="984973"/>
                </a:cubicBezTo>
                <a:cubicBezTo>
                  <a:pt x="1517702" y="980291"/>
                  <a:pt x="1513143" y="975608"/>
                  <a:pt x="1507694" y="971092"/>
                </a:cubicBezTo>
                <a:cubicBezTo>
                  <a:pt x="1495409" y="959552"/>
                  <a:pt x="1490959" y="960383"/>
                  <a:pt x="1482610" y="974856"/>
                </a:cubicBezTo>
                <a:cubicBezTo>
                  <a:pt x="1480440" y="978028"/>
                  <a:pt x="1479326" y="981925"/>
                  <a:pt x="1476433" y="986154"/>
                </a:cubicBezTo>
                <a:cubicBezTo>
                  <a:pt x="1473321" y="979357"/>
                  <a:pt x="1470542" y="974343"/>
                  <a:pt x="1467430" y="967545"/>
                </a:cubicBezTo>
                <a:cubicBezTo>
                  <a:pt x="1465983" y="969659"/>
                  <a:pt x="1466150" y="970551"/>
                  <a:pt x="1465427" y="971609"/>
                </a:cubicBezTo>
                <a:cubicBezTo>
                  <a:pt x="1460414" y="989146"/>
                  <a:pt x="1451514" y="990809"/>
                  <a:pt x="1439061" y="978378"/>
                </a:cubicBezTo>
                <a:cubicBezTo>
                  <a:pt x="1436783" y="976036"/>
                  <a:pt x="1434503" y="973695"/>
                  <a:pt x="1432058" y="970463"/>
                </a:cubicBezTo>
                <a:cubicBezTo>
                  <a:pt x="1430835" y="968847"/>
                  <a:pt x="1429612" y="967231"/>
                  <a:pt x="1430892" y="964224"/>
                </a:cubicBezTo>
                <a:cubicBezTo>
                  <a:pt x="1436847" y="956656"/>
                  <a:pt x="1430674" y="953197"/>
                  <a:pt x="1425392" y="949572"/>
                </a:cubicBezTo>
                <a:cubicBezTo>
                  <a:pt x="1410046" y="941371"/>
                  <a:pt x="1393194" y="939908"/>
                  <a:pt x="1376344" y="938443"/>
                </a:cubicBezTo>
                <a:cubicBezTo>
                  <a:pt x="1349371" y="937025"/>
                  <a:pt x="1321841" y="937556"/>
                  <a:pt x="1296430" y="924778"/>
                </a:cubicBezTo>
                <a:cubicBezTo>
                  <a:pt x="1288313" y="920761"/>
                  <a:pt x="1279969" y="920474"/>
                  <a:pt x="1271237" y="923028"/>
                </a:cubicBezTo>
                <a:cubicBezTo>
                  <a:pt x="1264284" y="925249"/>
                  <a:pt x="1257554" y="923739"/>
                  <a:pt x="1252273" y="920114"/>
                </a:cubicBezTo>
                <a:cubicBezTo>
                  <a:pt x="1242043" y="914646"/>
                  <a:pt x="1231420" y="912019"/>
                  <a:pt x="1219353" y="911507"/>
                </a:cubicBezTo>
                <a:cubicBezTo>
                  <a:pt x="1208174" y="910827"/>
                  <a:pt x="1196605" y="912989"/>
                  <a:pt x="1185483" y="907687"/>
                </a:cubicBezTo>
                <a:cubicBezTo>
                  <a:pt x="1175586" y="904001"/>
                  <a:pt x="1166188" y="902991"/>
                  <a:pt x="1158062" y="913731"/>
                </a:cubicBezTo>
                <a:cubicBezTo>
                  <a:pt x="1154342" y="898747"/>
                  <a:pt x="1144387" y="899684"/>
                  <a:pt x="1133541" y="900788"/>
                </a:cubicBezTo>
                <a:cubicBezTo>
                  <a:pt x="1125532" y="902283"/>
                  <a:pt x="1117356" y="902888"/>
                  <a:pt x="1109961" y="897813"/>
                </a:cubicBezTo>
                <a:cubicBezTo>
                  <a:pt x="1099231" y="889672"/>
                  <a:pt x="1087720" y="887211"/>
                  <a:pt x="1075319" y="884916"/>
                </a:cubicBezTo>
                <a:cubicBezTo>
                  <a:pt x="1053519" y="881609"/>
                  <a:pt x="1031163" y="880251"/>
                  <a:pt x="1010310" y="872157"/>
                </a:cubicBezTo>
                <a:cubicBezTo>
                  <a:pt x="993515" y="866070"/>
                  <a:pt x="976332" y="862823"/>
                  <a:pt x="958201" y="864366"/>
                </a:cubicBezTo>
                <a:cubicBezTo>
                  <a:pt x="952860" y="865363"/>
                  <a:pt x="948801" y="863354"/>
                  <a:pt x="946023" y="858339"/>
                </a:cubicBezTo>
                <a:cubicBezTo>
                  <a:pt x="935741" y="842736"/>
                  <a:pt x="934851" y="842902"/>
                  <a:pt x="916330" y="847284"/>
                </a:cubicBezTo>
                <a:cubicBezTo>
                  <a:pt x="914549" y="847616"/>
                  <a:pt x="912769" y="847949"/>
                  <a:pt x="910099" y="848447"/>
                </a:cubicBezTo>
                <a:cubicBezTo>
                  <a:pt x="911771" y="842602"/>
                  <a:pt x="913442" y="836755"/>
                  <a:pt x="915280" y="831801"/>
                </a:cubicBezTo>
                <a:cubicBezTo>
                  <a:pt x="917174" y="822224"/>
                  <a:pt x="923628" y="817330"/>
                  <a:pt x="932695" y="816558"/>
                </a:cubicBezTo>
                <a:cubicBezTo>
                  <a:pt x="938033" y="815561"/>
                  <a:pt x="942816" y="816512"/>
                  <a:pt x="947988" y="814624"/>
                </a:cubicBezTo>
                <a:cubicBezTo>
                  <a:pt x="956556" y="811179"/>
                  <a:pt x="959558" y="812463"/>
                  <a:pt x="963001" y="821042"/>
                </a:cubicBezTo>
                <a:cubicBezTo>
                  <a:pt x="963667" y="824608"/>
                  <a:pt x="964334" y="828172"/>
                  <a:pt x="965000" y="831737"/>
                </a:cubicBezTo>
                <a:cubicBezTo>
                  <a:pt x="965109" y="837251"/>
                  <a:pt x="967945" y="837644"/>
                  <a:pt x="972394" y="836811"/>
                </a:cubicBezTo>
                <a:cubicBezTo>
                  <a:pt x="982350" y="835875"/>
                  <a:pt x="988637" y="830089"/>
                  <a:pt x="993702" y="822687"/>
                </a:cubicBezTo>
                <a:cubicBezTo>
                  <a:pt x="995316" y="821463"/>
                  <a:pt x="995705" y="818623"/>
                  <a:pt x="998542" y="819016"/>
                </a:cubicBezTo>
                <a:cubicBezTo>
                  <a:pt x="1000487" y="819575"/>
                  <a:pt x="1000987" y="822248"/>
                  <a:pt x="1002210" y="823864"/>
                </a:cubicBezTo>
                <a:cubicBezTo>
                  <a:pt x="1002543" y="825646"/>
                  <a:pt x="1002709" y="826539"/>
                  <a:pt x="1003043" y="828320"/>
                </a:cubicBezTo>
                <a:cubicBezTo>
                  <a:pt x="1004207" y="834559"/>
                  <a:pt x="1007210" y="835843"/>
                  <a:pt x="1012217" y="833063"/>
                </a:cubicBezTo>
                <a:cubicBezTo>
                  <a:pt x="1017057" y="829392"/>
                  <a:pt x="1020228" y="831567"/>
                  <a:pt x="1023729" y="835525"/>
                </a:cubicBezTo>
                <a:cubicBezTo>
                  <a:pt x="1027064" y="838591"/>
                  <a:pt x="1026840" y="842322"/>
                  <a:pt x="1024669" y="845494"/>
                </a:cubicBezTo>
                <a:cubicBezTo>
                  <a:pt x="1022665" y="849558"/>
                  <a:pt x="1017883" y="848606"/>
                  <a:pt x="1013824" y="846598"/>
                </a:cubicBezTo>
                <a:cubicBezTo>
                  <a:pt x="1010988" y="846205"/>
                  <a:pt x="1008875" y="844755"/>
                  <a:pt x="1006871" y="848818"/>
                </a:cubicBezTo>
                <a:cubicBezTo>
                  <a:pt x="1004867" y="852883"/>
                  <a:pt x="1006980" y="854332"/>
                  <a:pt x="1009259" y="856673"/>
                </a:cubicBezTo>
                <a:cubicBezTo>
                  <a:pt x="1014541" y="860298"/>
                  <a:pt x="1029894" y="853741"/>
                  <a:pt x="1030341" y="846279"/>
                </a:cubicBezTo>
                <a:cubicBezTo>
                  <a:pt x="1031738" y="834028"/>
                  <a:pt x="1040080" y="834315"/>
                  <a:pt x="1048422" y="834601"/>
                </a:cubicBezTo>
                <a:cubicBezTo>
                  <a:pt x="1065830" y="834117"/>
                  <a:pt x="1083347" y="839146"/>
                  <a:pt x="1100197" y="840609"/>
                </a:cubicBezTo>
                <a:cubicBezTo>
                  <a:pt x="1104981" y="841560"/>
                  <a:pt x="1105646" y="845125"/>
                  <a:pt x="1104533" y="849023"/>
                </a:cubicBezTo>
                <a:cubicBezTo>
                  <a:pt x="1103585" y="853811"/>
                  <a:pt x="1102638" y="858599"/>
                  <a:pt x="1102746" y="864113"/>
                </a:cubicBezTo>
                <a:cubicBezTo>
                  <a:pt x="1103745" y="869460"/>
                  <a:pt x="1107638" y="870578"/>
                  <a:pt x="1111530" y="871696"/>
                </a:cubicBezTo>
                <a:cubicBezTo>
                  <a:pt x="1114534" y="872979"/>
                  <a:pt x="1114591" y="868357"/>
                  <a:pt x="1116204" y="867134"/>
                </a:cubicBezTo>
                <a:cubicBezTo>
                  <a:pt x="1119489" y="860064"/>
                  <a:pt x="1123663" y="852828"/>
                  <a:pt x="1126947" y="845759"/>
                </a:cubicBezTo>
                <a:cubicBezTo>
                  <a:pt x="1128170" y="847375"/>
                  <a:pt x="1128336" y="848266"/>
                  <a:pt x="1128503" y="849157"/>
                </a:cubicBezTo>
                <a:cubicBezTo>
                  <a:pt x="1131390" y="859686"/>
                  <a:pt x="1131390" y="859686"/>
                  <a:pt x="1140180" y="852510"/>
                </a:cubicBezTo>
                <a:cubicBezTo>
                  <a:pt x="1143241" y="849171"/>
                  <a:pt x="1144464" y="850788"/>
                  <a:pt x="1145853" y="853295"/>
                </a:cubicBezTo>
                <a:cubicBezTo>
                  <a:pt x="1149855" y="859926"/>
                  <a:pt x="1155693" y="861602"/>
                  <a:pt x="1161590" y="858657"/>
                </a:cubicBezTo>
                <a:cubicBezTo>
                  <a:pt x="1170547" y="852372"/>
                  <a:pt x="1180502" y="851434"/>
                  <a:pt x="1190293" y="849606"/>
                </a:cubicBezTo>
                <a:cubicBezTo>
                  <a:pt x="1195631" y="848608"/>
                  <a:pt x="1198135" y="847218"/>
                  <a:pt x="1193576" y="842536"/>
                </a:cubicBezTo>
                <a:cubicBezTo>
                  <a:pt x="1189908" y="837688"/>
                  <a:pt x="1190131" y="833957"/>
                  <a:pt x="1195695" y="829228"/>
                </a:cubicBezTo>
                <a:cubicBezTo>
                  <a:pt x="1187186" y="828050"/>
                  <a:pt x="1178844" y="827764"/>
                  <a:pt x="1171060" y="825529"/>
                </a:cubicBezTo>
                <a:cubicBezTo>
                  <a:pt x="1163440" y="824185"/>
                  <a:pt x="1155654" y="821950"/>
                  <a:pt x="1149150" y="816709"/>
                </a:cubicBezTo>
                <a:cubicBezTo>
                  <a:pt x="1160220" y="811874"/>
                  <a:pt x="1160220" y="811874"/>
                  <a:pt x="1178626" y="816737"/>
                </a:cubicBezTo>
                <a:cubicBezTo>
                  <a:pt x="1190305" y="820089"/>
                  <a:pt x="1195477" y="818201"/>
                  <a:pt x="1200209" y="809016"/>
                </a:cubicBezTo>
                <a:cubicBezTo>
                  <a:pt x="1204773" y="798940"/>
                  <a:pt x="1204773" y="798940"/>
                  <a:pt x="1211944" y="807747"/>
                </a:cubicBezTo>
                <a:cubicBezTo>
                  <a:pt x="1212110" y="808638"/>
                  <a:pt x="1213167" y="809363"/>
                  <a:pt x="1213333" y="810254"/>
                </a:cubicBezTo>
                <a:cubicBezTo>
                  <a:pt x="1230121" y="831099"/>
                  <a:pt x="1242746" y="829662"/>
                  <a:pt x="1255993" y="806897"/>
                </a:cubicBezTo>
                <a:cubicBezTo>
                  <a:pt x="1260724" y="797713"/>
                  <a:pt x="1268623" y="790703"/>
                  <a:pt x="1278080" y="787093"/>
                </a:cubicBezTo>
                <a:cubicBezTo>
                  <a:pt x="1288593" y="784206"/>
                  <a:pt x="1298158" y="786109"/>
                  <a:pt x="1308613" y="787846"/>
                </a:cubicBezTo>
                <a:cubicBezTo>
                  <a:pt x="1321180" y="791032"/>
                  <a:pt x="1334639" y="794052"/>
                  <a:pt x="1347430" y="793508"/>
                </a:cubicBezTo>
                <a:cubicBezTo>
                  <a:pt x="1357386" y="792571"/>
                  <a:pt x="1367674" y="793415"/>
                  <a:pt x="1376517" y="796375"/>
                </a:cubicBezTo>
                <a:cubicBezTo>
                  <a:pt x="1383411" y="798777"/>
                  <a:pt x="1392087" y="800846"/>
                  <a:pt x="1398707" y="796843"/>
                </a:cubicBezTo>
                <a:cubicBezTo>
                  <a:pt x="1406940" y="791615"/>
                  <a:pt x="1412222" y="795240"/>
                  <a:pt x="1417836" y="800647"/>
                </a:cubicBezTo>
                <a:cubicBezTo>
                  <a:pt x="1428010" y="810737"/>
                  <a:pt x="1434957" y="823274"/>
                  <a:pt x="1437787" y="838425"/>
                </a:cubicBezTo>
                <a:cubicBezTo>
                  <a:pt x="1438452" y="841990"/>
                  <a:pt x="1439119" y="845555"/>
                  <a:pt x="1444791" y="846340"/>
                </a:cubicBezTo>
                <a:cubicBezTo>
                  <a:pt x="1450630" y="848015"/>
                  <a:pt x="1451577" y="843227"/>
                  <a:pt x="1453748" y="840055"/>
                </a:cubicBezTo>
                <a:cubicBezTo>
                  <a:pt x="1455028" y="837049"/>
                  <a:pt x="1456309" y="834043"/>
                  <a:pt x="1457755" y="831928"/>
                </a:cubicBezTo>
                <a:cubicBezTo>
                  <a:pt x="1463377" y="822577"/>
                  <a:pt x="1472833" y="818967"/>
                  <a:pt x="1482456" y="816247"/>
                </a:cubicBezTo>
                <a:cubicBezTo>
                  <a:pt x="1490465" y="814751"/>
                  <a:pt x="1491796" y="821880"/>
                  <a:pt x="1496188" y="825671"/>
                </a:cubicBezTo>
                <a:cubicBezTo>
                  <a:pt x="1499140" y="816819"/>
                  <a:pt x="1505594" y="811925"/>
                  <a:pt x="1513936" y="812212"/>
                </a:cubicBezTo>
                <a:cubicBezTo>
                  <a:pt x="1524224" y="813056"/>
                  <a:pt x="1533847" y="810337"/>
                  <a:pt x="1543470" y="807617"/>
                </a:cubicBezTo>
                <a:cubicBezTo>
                  <a:pt x="1563772" y="802903"/>
                  <a:pt x="1584182" y="803702"/>
                  <a:pt x="1602307" y="816918"/>
                </a:cubicBezTo>
                <a:cubicBezTo>
                  <a:pt x="1605477" y="819093"/>
                  <a:pt x="1608646" y="821268"/>
                  <a:pt x="1611872" y="818820"/>
                </a:cubicBezTo>
                <a:cubicBezTo>
                  <a:pt x="1618160" y="813035"/>
                  <a:pt x="1625445" y="812596"/>
                  <a:pt x="1632732" y="812158"/>
                </a:cubicBezTo>
                <a:cubicBezTo>
                  <a:pt x="1635401" y="811658"/>
                  <a:pt x="1637014" y="810435"/>
                  <a:pt x="1638295" y="807429"/>
                </a:cubicBezTo>
                <a:cubicBezTo>
                  <a:pt x="1639242" y="802640"/>
                  <a:pt x="1642969" y="802866"/>
                  <a:pt x="1646861" y="803984"/>
                </a:cubicBezTo>
                <a:cubicBezTo>
                  <a:pt x="1651644" y="804935"/>
                  <a:pt x="1657706" y="802881"/>
                  <a:pt x="1659928" y="809844"/>
                </a:cubicBezTo>
                <a:cubicBezTo>
                  <a:pt x="1661260" y="816974"/>
                  <a:pt x="1666209" y="818817"/>
                  <a:pt x="1671882" y="819602"/>
                </a:cubicBezTo>
                <a:cubicBezTo>
                  <a:pt x="1676664" y="820553"/>
                  <a:pt x="1682004" y="819555"/>
                  <a:pt x="1684449" y="822788"/>
                </a:cubicBezTo>
                <a:cubicBezTo>
                  <a:pt x="1689507" y="830144"/>
                  <a:pt x="1695403" y="827198"/>
                  <a:pt x="1702523" y="825868"/>
                </a:cubicBezTo>
                <a:cubicBezTo>
                  <a:pt x="1705027" y="824478"/>
                  <a:pt x="1707863" y="824871"/>
                  <a:pt x="1710532" y="824372"/>
                </a:cubicBezTo>
                <a:cubicBezTo>
                  <a:pt x="1723157" y="822936"/>
                  <a:pt x="1736116" y="823283"/>
                  <a:pt x="1748409" y="820064"/>
                </a:cubicBezTo>
                <a:cubicBezTo>
                  <a:pt x="1753582" y="818176"/>
                  <a:pt x="1760701" y="816846"/>
                  <a:pt x="1761815" y="812949"/>
                </a:cubicBezTo>
                <a:cubicBezTo>
                  <a:pt x="1762596" y="807269"/>
                  <a:pt x="1754978" y="805925"/>
                  <a:pt x="1750028" y="804083"/>
                </a:cubicBezTo>
                <a:cubicBezTo>
                  <a:pt x="1748972" y="803358"/>
                  <a:pt x="1747916" y="802633"/>
                  <a:pt x="1747026" y="802799"/>
                </a:cubicBezTo>
                <a:cubicBezTo>
                  <a:pt x="1731846" y="795489"/>
                  <a:pt x="1728235" y="786018"/>
                  <a:pt x="1736417" y="770654"/>
                </a:cubicBezTo>
                <a:cubicBezTo>
                  <a:pt x="1740975" y="775338"/>
                  <a:pt x="1745143" y="782859"/>
                  <a:pt x="1752929" y="785095"/>
                </a:cubicBezTo>
                <a:cubicBezTo>
                  <a:pt x="1761604" y="787163"/>
                  <a:pt x="1766835" y="780652"/>
                  <a:pt x="1773455" y="776649"/>
                </a:cubicBezTo>
                <a:cubicBezTo>
                  <a:pt x="1775791" y="774368"/>
                  <a:pt x="1778627" y="774760"/>
                  <a:pt x="1778569" y="779383"/>
                </a:cubicBezTo>
                <a:cubicBezTo>
                  <a:pt x="1778013" y="781332"/>
                  <a:pt x="1778346" y="783114"/>
                  <a:pt x="1777789" y="785062"/>
                </a:cubicBezTo>
                <a:cubicBezTo>
                  <a:pt x="1777398" y="787902"/>
                  <a:pt x="1777007" y="790743"/>
                  <a:pt x="1779287" y="793084"/>
                </a:cubicBezTo>
                <a:cubicBezTo>
                  <a:pt x="1780510" y="794700"/>
                  <a:pt x="1782680" y="791528"/>
                  <a:pt x="1784461" y="791195"/>
                </a:cubicBezTo>
                <a:cubicBezTo>
                  <a:pt x="1790190" y="787358"/>
                  <a:pt x="1792470" y="789699"/>
                  <a:pt x="1792578" y="795213"/>
                </a:cubicBezTo>
                <a:cubicBezTo>
                  <a:pt x="1792911" y="796995"/>
                  <a:pt x="1791464" y="799110"/>
                  <a:pt x="1794467" y="800394"/>
                </a:cubicBezTo>
                <a:cubicBezTo>
                  <a:pt x="1805933" y="777961"/>
                  <a:pt x="1812720" y="774849"/>
                  <a:pt x="1838746" y="781055"/>
                </a:cubicBezTo>
                <a:cubicBezTo>
                  <a:pt x="1839635" y="780889"/>
                  <a:pt x="1839635" y="780889"/>
                  <a:pt x="1840692" y="781614"/>
                </a:cubicBezTo>
                <a:cubicBezTo>
                  <a:pt x="1861044" y="787036"/>
                  <a:pt x="1881622" y="788726"/>
                  <a:pt x="1901591" y="782229"/>
                </a:cubicBezTo>
                <a:cubicBezTo>
                  <a:pt x="1908543" y="780008"/>
                  <a:pt x="1913493" y="781850"/>
                  <a:pt x="1917161" y="786699"/>
                </a:cubicBezTo>
                <a:cubicBezTo>
                  <a:pt x="1921886" y="792273"/>
                  <a:pt x="1928782" y="794674"/>
                  <a:pt x="1935178" y="794402"/>
                </a:cubicBezTo>
                <a:cubicBezTo>
                  <a:pt x="1946356" y="795080"/>
                  <a:pt x="1958258" y="794702"/>
                  <a:pt x="1969828" y="792541"/>
                </a:cubicBezTo>
                <a:cubicBezTo>
                  <a:pt x="1979617" y="790713"/>
                  <a:pt x="1980730" y="786815"/>
                  <a:pt x="1975506" y="778568"/>
                </a:cubicBezTo>
                <a:cubicBezTo>
                  <a:pt x="1974117" y="776061"/>
                  <a:pt x="1971114" y="774777"/>
                  <a:pt x="1973284" y="771605"/>
                </a:cubicBezTo>
                <a:cubicBezTo>
                  <a:pt x="1977069" y="767209"/>
                  <a:pt x="1975180" y="762028"/>
                  <a:pt x="1974180" y="756680"/>
                </a:cubicBezTo>
                <a:cubicBezTo>
                  <a:pt x="1973682" y="754007"/>
                  <a:pt x="1972126" y="750608"/>
                  <a:pt x="1975519" y="749052"/>
                </a:cubicBezTo>
                <a:cubicBezTo>
                  <a:pt x="1978912" y="747495"/>
                  <a:pt x="1981357" y="750728"/>
                  <a:pt x="1982747" y="753236"/>
                </a:cubicBezTo>
                <a:cubicBezTo>
                  <a:pt x="1986748" y="759867"/>
                  <a:pt x="1990583" y="765606"/>
                  <a:pt x="1994418" y="771346"/>
                </a:cubicBezTo>
                <a:cubicBezTo>
                  <a:pt x="2004201" y="784276"/>
                  <a:pt x="2016211" y="789411"/>
                  <a:pt x="2032064" y="785528"/>
                </a:cubicBezTo>
                <a:cubicBezTo>
                  <a:pt x="2040073" y="784032"/>
                  <a:pt x="2047917" y="781645"/>
                  <a:pt x="2055926" y="780148"/>
                </a:cubicBezTo>
                <a:cubicBezTo>
                  <a:pt x="2065549" y="777429"/>
                  <a:pt x="2071720" y="780888"/>
                  <a:pt x="2076055" y="789301"/>
                </a:cubicBezTo>
                <a:cubicBezTo>
                  <a:pt x="2077277" y="790917"/>
                  <a:pt x="2076886" y="793757"/>
                  <a:pt x="2079723" y="794149"/>
                </a:cubicBezTo>
                <a:cubicBezTo>
                  <a:pt x="2082118" y="787246"/>
                  <a:pt x="2085236" y="779285"/>
                  <a:pt x="2087464" y="771491"/>
                </a:cubicBezTo>
                <a:cubicBezTo>
                  <a:pt x="2091305" y="762473"/>
                  <a:pt x="2091305" y="762473"/>
                  <a:pt x="2097253" y="769662"/>
                </a:cubicBezTo>
                <a:cubicBezTo>
                  <a:pt x="2102144" y="776127"/>
                  <a:pt x="2106927" y="777078"/>
                  <a:pt x="2113048" y="770402"/>
                </a:cubicBezTo>
                <a:cubicBezTo>
                  <a:pt x="2118445" y="764782"/>
                  <a:pt x="2125397" y="762560"/>
                  <a:pt x="2133740" y="762847"/>
                </a:cubicBezTo>
                <a:cubicBezTo>
                  <a:pt x="2145642" y="762469"/>
                  <a:pt x="2157319" y="765822"/>
                  <a:pt x="2168997" y="769174"/>
                </a:cubicBezTo>
                <a:cubicBezTo>
                  <a:pt x="2180675" y="772526"/>
                  <a:pt x="2184958" y="770804"/>
                  <a:pt x="2191470" y="761287"/>
                </a:cubicBezTo>
                <a:cubicBezTo>
                  <a:pt x="2198538" y="749821"/>
                  <a:pt x="2208493" y="748884"/>
                  <a:pt x="2216887" y="759306"/>
                </a:cubicBezTo>
                <a:cubicBezTo>
                  <a:pt x="2224947" y="767946"/>
                  <a:pt x="2224947" y="767946"/>
                  <a:pt x="2231292" y="757537"/>
                </a:cubicBezTo>
                <a:cubicBezTo>
                  <a:pt x="2232182" y="757371"/>
                  <a:pt x="2232016" y="756480"/>
                  <a:pt x="2232905" y="756314"/>
                </a:cubicBezTo>
                <a:cubicBezTo>
                  <a:pt x="2235632" y="751194"/>
                  <a:pt x="2239359" y="751420"/>
                  <a:pt x="2243028" y="756268"/>
                </a:cubicBezTo>
                <a:cubicBezTo>
                  <a:pt x="2244416" y="758776"/>
                  <a:pt x="2245806" y="761283"/>
                  <a:pt x="2247195" y="763790"/>
                </a:cubicBezTo>
                <a:cubicBezTo>
                  <a:pt x="2252420" y="772038"/>
                  <a:pt x="2259482" y="775331"/>
                  <a:pt x="2267881" y="770994"/>
                </a:cubicBezTo>
                <a:cubicBezTo>
                  <a:pt x="2282177" y="763712"/>
                  <a:pt x="2297140" y="759995"/>
                  <a:pt x="2309880" y="749315"/>
                </a:cubicBezTo>
                <a:cubicBezTo>
                  <a:pt x="2313831" y="745809"/>
                  <a:pt x="2319003" y="743921"/>
                  <a:pt x="2321225" y="750885"/>
                </a:cubicBezTo>
                <a:cubicBezTo>
                  <a:pt x="2324004" y="755900"/>
                  <a:pt x="2327564" y="755235"/>
                  <a:pt x="2330791" y="752788"/>
                </a:cubicBezTo>
                <a:cubicBezTo>
                  <a:pt x="2337411" y="748784"/>
                  <a:pt x="2345420" y="747289"/>
                  <a:pt x="2352539" y="745958"/>
                </a:cubicBezTo>
                <a:cubicBezTo>
                  <a:pt x="2364108" y="743798"/>
                  <a:pt x="2367892" y="739401"/>
                  <a:pt x="2368564" y="728208"/>
                </a:cubicBezTo>
                <a:cubicBezTo>
                  <a:pt x="2368289" y="721804"/>
                  <a:pt x="2370958" y="721305"/>
                  <a:pt x="2376298" y="720307"/>
                </a:cubicBezTo>
                <a:cubicBezTo>
                  <a:pt x="2382528" y="719144"/>
                  <a:pt x="2389757" y="723327"/>
                  <a:pt x="2394987" y="716816"/>
                </a:cubicBezTo>
                <a:cubicBezTo>
                  <a:pt x="2399494" y="711363"/>
                  <a:pt x="2395326" y="703842"/>
                  <a:pt x="2396664" y="696213"/>
                </a:cubicBezTo>
                <a:cubicBezTo>
                  <a:pt x="2402279" y="701620"/>
                  <a:pt x="2405058" y="706634"/>
                  <a:pt x="2405333" y="713040"/>
                </a:cubicBezTo>
                <a:cubicBezTo>
                  <a:pt x="2405883" y="725849"/>
                  <a:pt x="2393758" y="729958"/>
                  <a:pt x="2386914" y="737694"/>
                </a:cubicBezTo>
                <a:cubicBezTo>
                  <a:pt x="2403317" y="746620"/>
                  <a:pt x="2412049" y="744066"/>
                  <a:pt x="2419009" y="727086"/>
                </a:cubicBezTo>
                <a:cubicBezTo>
                  <a:pt x="2420289" y="724081"/>
                  <a:pt x="2422459" y="720908"/>
                  <a:pt x="2423573" y="717011"/>
                </a:cubicBezTo>
                <a:cubicBezTo>
                  <a:pt x="2426691" y="709050"/>
                  <a:pt x="2429975" y="701981"/>
                  <a:pt x="2438542" y="698536"/>
                </a:cubicBezTo>
                <a:cubicBezTo>
                  <a:pt x="2441935" y="696979"/>
                  <a:pt x="2441436" y="694306"/>
                  <a:pt x="2441660" y="690575"/>
                </a:cubicBezTo>
                <a:cubicBezTo>
                  <a:pt x="2442440" y="684895"/>
                  <a:pt x="2440219" y="677932"/>
                  <a:pt x="2444560" y="671587"/>
                </a:cubicBezTo>
                <a:cubicBezTo>
                  <a:pt x="2445949" y="674094"/>
                  <a:pt x="2447172" y="675711"/>
                  <a:pt x="2448561" y="678219"/>
                </a:cubicBezTo>
                <a:cubicBezTo>
                  <a:pt x="2455566" y="686133"/>
                  <a:pt x="2461238" y="686918"/>
                  <a:pt x="2469139" y="679908"/>
                </a:cubicBezTo>
                <a:cubicBezTo>
                  <a:pt x="2476148" y="673065"/>
                  <a:pt x="2484882" y="670512"/>
                  <a:pt x="2494114" y="670631"/>
                </a:cubicBezTo>
                <a:cubicBezTo>
                  <a:pt x="2500676" y="671250"/>
                  <a:pt x="2507072" y="670978"/>
                  <a:pt x="2514524" y="671431"/>
                </a:cubicBezTo>
                <a:cubicBezTo>
                  <a:pt x="2534936" y="672230"/>
                  <a:pt x="2555512" y="673921"/>
                  <a:pt x="2575142" y="680399"/>
                </a:cubicBezTo>
                <a:cubicBezTo>
                  <a:pt x="2582927" y="682634"/>
                  <a:pt x="2584650" y="686925"/>
                  <a:pt x="2582255" y="693827"/>
                </a:cubicBezTo>
                <a:cubicBezTo>
                  <a:pt x="2579694" y="699840"/>
                  <a:pt x="2575910" y="704236"/>
                  <a:pt x="2571237" y="708798"/>
                </a:cubicBezTo>
                <a:cubicBezTo>
                  <a:pt x="2566729" y="714251"/>
                  <a:pt x="2560109" y="718255"/>
                  <a:pt x="2555936" y="725491"/>
                </a:cubicBezTo>
                <a:cubicBezTo>
                  <a:pt x="2586026" y="718948"/>
                  <a:pt x="2614504" y="713629"/>
                  <a:pt x="2632424" y="686302"/>
                </a:cubicBezTo>
                <a:cubicBezTo>
                  <a:pt x="2634760" y="684021"/>
                  <a:pt x="2637987" y="681573"/>
                  <a:pt x="2641880" y="682690"/>
                </a:cubicBezTo>
                <a:cubicBezTo>
                  <a:pt x="2645939" y="684699"/>
                  <a:pt x="2649109" y="686874"/>
                  <a:pt x="2650107" y="692222"/>
                </a:cubicBezTo>
                <a:cubicBezTo>
                  <a:pt x="2650606" y="694895"/>
                  <a:pt x="2649326" y="697901"/>
                  <a:pt x="2648045" y="700907"/>
                </a:cubicBezTo>
                <a:cubicBezTo>
                  <a:pt x="2644928" y="708868"/>
                  <a:pt x="2638807" y="715545"/>
                  <a:pt x="2636746" y="724231"/>
                </a:cubicBezTo>
                <a:cubicBezTo>
                  <a:pt x="2634685" y="732917"/>
                  <a:pt x="2639685" y="744895"/>
                  <a:pt x="2646413" y="746405"/>
                </a:cubicBezTo>
                <a:cubicBezTo>
                  <a:pt x="2654198" y="748641"/>
                  <a:pt x="2658540" y="742295"/>
                  <a:pt x="2663046" y="736843"/>
                </a:cubicBezTo>
                <a:cubicBezTo>
                  <a:pt x="2666107" y="733504"/>
                  <a:pt x="2665441" y="729939"/>
                  <a:pt x="2665665" y="726208"/>
                </a:cubicBezTo>
                <a:cubicBezTo>
                  <a:pt x="2664672" y="706102"/>
                  <a:pt x="2670626" y="698535"/>
                  <a:pt x="2690538" y="696660"/>
                </a:cubicBezTo>
                <a:cubicBezTo>
                  <a:pt x="2699603" y="695888"/>
                  <a:pt x="2707446" y="693501"/>
                  <a:pt x="2714957" y="689331"/>
                </a:cubicBezTo>
                <a:cubicBezTo>
                  <a:pt x="2735707" y="677155"/>
                  <a:pt x="2757397" y="674949"/>
                  <a:pt x="2778692" y="690339"/>
                </a:cubicBezTo>
                <a:cubicBezTo>
                  <a:pt x="2789255" y="697589"/>
                  <a:pt x="2789255" y="697589"/>
                  <a:pt x="2794211" y="684673"/>
                </a:cubicBezTo>
                <a:cubicBezTo>
                  <a:pt x="2797886" y="674764"/>
                  <a:pt x="2813072" y="667316"/>
                  <a:pt x="2818687" y="672723"/>
                </a:cubicBezTo>
                <a:lnTo>
                  <a:pt x="2824861" y="676218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2190A43F-51B9-4EAB-BB9D-8940B3889EDE}"/>
              </a:ext>
            </a:extLst>
          </p:cNvPr>
          <p:cNvSpPr/>
          <p:nvPr/>
        </p:nvSpPr>
        <p:spPr>
          <a:xfrm rot="20056210" flipH="1">
            <a:off x="4503243" y="1641931"/>
            <a:ext cx="1525105" cy="483560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B6BA01E2-D9D8-41F5-AC6B-B83387CE4210}"/>
              </a:ext>
            </a:extLst>
          </p:cNvPr>
          <p:cNvSpPr/>
          <p:nvPr/>
        </p:nvSpPr>
        <p:spPr>
          <a:xfrm rot="324199">
            <a:off x="6069257" y="1490204"/>
            <a:ext cx="676882" cy="490410"/>
          </a:xfrm>
          <a:custGeom>
            <a:avLst/>
            <a:gdLst>
              <a:gd name="connsiteX0" fmla="*/ 210648 w 676882"/>
              <a:gd name="connsiteY0" fmla="*/ 407429 h 490410"/>
              <a:gd name="connsiteX1" fmla="*/ 181157 w 676882"/>
              <a:gd name="connsiteY1" fmla="*/ 423929 h 490410"/>
              <a:gd name="connsiteX2" fmla="*/ 210648 w 676882"/>
              <a:gd name="connsiteY2" fmla="*/ 407429 h 490410"/>
              <a:gd name="connsiteX3" fmla="*/ 386538 w 676882"/>
              <a:gd name="connsiteY3" fmla="*/ 309302 h 490410"/>
              <a:gd name="connsiteX4" fmla="*/ 254532 w 676882"/>
              <a:gd name="connsiteY4" fmla="*/ 383029 h 490410"/>
              <a:gd name="connsiteX5" fmla="*/ 255410 w 676882"/>
              <a:gd name="connsiteY5" fmla="*/ 386715 h 490410"/>
              <a:gd name="connsiteX6" fmla="*/ 265767 w 676882"/>
              <a:gd name="connsiteY6" fmla="*/ 384960 h 490410"/>
              <a:gd name="connsiteX7" fmla="*/ 374426 w 676882"/>
              <a:gd name="connsiteY7" fmla="*/ 325452 h 490410"/>
              <a:gd name="connsiteX8" fmla="*/ 386012 w 676882"/>
              <a:gd name="connsiteY8" fmla="*/ 311057 h 490410"/>
              <a:gd name="connsiteX9" fmla="*/ 386538 w 676882"/>
              <a:gd name="connsiteY9" fmla="*/ 309302 h 490410"/>
              <a:gd name="connsiteX10" fmla="*/ 456052 w 676882"/>
              <a:gd name="connsiteY10" fmla="*/ 270683 h 490410"/>
              <a:gd name="connsiteX11" fmla="*/ 436041 w 676882"/>
              <a:gd name="connsiteY11" fmla="*/ 281742 h 490410"/>
              <a:gd name="connsiteX12" fmla="*/ 417258 w 676882"/>
              <a:gd name="connsiteY12" fmla="*/ 292274 h 490410"/>
              <a:gd name="connsiteX13" fmla="*/ 429019 w 676882"/>
              <a:gd name="connsiteY13" fmla="*/ 300525 h 490410"/>
              <a:gd name="connsiteX14" fmla="*/ 439727 w 676882"/>
              <a:gd name="connsiteY14" fmla="*/ 295610 h 490410"/>
              <a:gd name="connsiteX15" fmla="*/ 448855 w 676882"/>
              <a:gd name="connsiteY15" fmla="*/ 287710 h 490410"/>
              <a:gd name="connsiteX16" fmla="*/ 456052 w 676882"/>
              <a:gd name="connsiteY16" fmla="*/ 270683 h 490410"/>
              <a:gd name="connsiteX17" fmla="*/ 541014 w 676882"/>
              <a:gd name="connsiteY17" fmla="*/ 97600 h 490410"/>
              <a:gd name="connsiteX18" fmla="*/ 537151 w 676882"/>
              <a:gd name="connsiteY18" fmla="*/ 155353 h 490410"/>
              <a:gd name="connsiteX19" fmla="*/ 532237 w 676882"/>
              <a:gd name="connsiteY19" fmla="*/ 220830 h 490410"/>
              <a:gd name="connsiteX20" fmla="*/ 524864 w 676882"/>
              <a:gd name="connsiteY20" fmla="*/ 232064 h 490410"/>
              <a:gd name="connsiteX21" fmla="*/ 487825 w 676882"/>
              <a:gd name="connsiteY21" fmla="*/ 252251 h 490410"/>
              <a:gd name="connsiteX22" fmla="*/ 498357 w 676882"/>
              <a:gd name="connsiteY22" fmla="*/ 254884 h 490410"/>
              <a:gd name="connsiteX23" fmla="*/ 535221 w 676882"/>
              <a:gd name="connsiteY23" fmla="*/ 232942 h 490410"/>
              <a:gd name="connsiteX24" fmla="*/ 538732 w 676882"/>
              <a:gd name="connsiteY24" fmla="*/ 239437 h 490410"/>
              <a:gd name="connsiteX25" fmla="*/ 503272 w 676882"/>
              <a:gd name="connsiteY25" fmla="*/ 261028 h 490410"/>
              <a:gd name="connsiteX26" fmla="*/ 505379 w 676882"/>
              <a:gd name="connsiteY26" fmla="*/ 287184 h 490410"/>
              <a:gd name="connsiteX27" fmla="*/ 492038 w 676882"/>
              <a:gd name="connsiteY27" fmla="*/ 309477 h 490410"/>
              <a:gd name="connsiteX28" fmla="*/ 452717 w 676882"/>
              <a:gd name="connsiteY28" fmla="*/ 304913 h 490410"/>
              <a:gd name="connsiteX29" fmla="*/ 441131 w 676882"/>
              <a:gd name="connsiteY29" fmla="*/ 311584 h 490410"/>
              <a:gd name="connsiteX30" fmla="*/ 433408 w 676882"/>
              <a:gd name="connsiteY30" fmla="*/ 323872 h 490410"/>
              <a:gd name="connsiteX31" fmla="*/ 412519 w 676882"/>
              <a:gd name="connsiteY31" fmla="*/ 357926 h 490410"/>
              <a:gd name="connsiteX32" fmla="*/ 382150 w 676882"/>
              <a:gd name="connsiteY32" fmla="*/ 346516 h 490410"/>
              <a:gd name="connsiteX33" fmla="*/ 379692 w 676882"/>
              <a:gd name="connsiteY33" fmla="*/ 339319 h 490410"/>
              <a:gd name="connsiteX34" fmla="*/ 375128 w 676882"/>
              <a:gd name="connsiteY34" fmla="*/ 341250 h 490410"/>
              <a:gd name="connsiteX35" fmla="*/ 269629 w 676882"/>
              <a:gd name="connsiteY35" fmla="*/ 398652 h 490410"/>
              <a:gd name="connsiteX36" fmla="*/ 262256 w 676882"/>
              <a:gd name="connsiteY36" fmla="*/ 410062 h 490410"/>
              <a:gd name="connsiteX37" fmla="*/ 253655 w 676882"/>
              <a:gd name="connsiteY37" fmla="*/ 433760 h 490410"/>
              <a:gd name="connsiteX38" fmla="*/ 209945 w 676882"/>
              <a:gd name="connsiteY38" fmla="*/ 431653 h 490410"/>
              <a:gd name="connsiteX39" fmla="*/ 201519 w 676882"/>
              <a:gd name="connsiteY39" fmla="*/ 436042 h 490410"/>
              <a:gd name="connsiteX40" fmla="*/ 193796 w 676882"/>
              <a:gd name="connsiteY40" fmla="*/ 448681 h 490410"/>
              <a:gd name="connsiteX41" fmla="*/ 183263 w 676882"/>
              <a:gd name="connsiteY41" fmla="*/ 477820 h 490410"/>
              <a:gd name="connsiteX42" fmla="*/ 140256 w 676882"/>
              <a:gd name="connsiteY42" fmla="*/ 469921 h 490410"/>
              <a:gd name="connsiteX43" fmla="*/ 109185 w 676882"/>
              <a:gd name="connsiteY43" fmla="*/ 486773 h 490410"/>
              <a:gd name="connsiteX44" fmla="*/ 94089 w 676882"/>
              <a:gd name="connsiteY44" fmla="*/ 486773 h 490410"/>
              <a:gd name="connsiteX45" fmla="*/ 20011 w 676882"/>
              <a:gd name="connsiteY45" fmla="*/ 444292 h 490410"/>
              <a:gd name="connsiteX46" fmla="*/ 5265 w 676882"/>
              <a:gd name="connsiteY46" fmla="*/ 415504 h 490410"/>
              <a:gd name="connsiteX47" fmla="*/ 16676 w 676882"/>
              <a:gd name="connsiteY47" fmla="*/ 421823 h 490410"/>
              <a:gd name="connsiteX48" fmla="*/ 9478 w 676882"/>
              <a:gd name="connsiteY48" fmla="*/ 408657 h 490410"/>
              <a:gd name="connsiteX49" fmla="*/ 0 w 676882"/>
              <a:gd name="connsiteY49" fmla="*/ 392683 h 490410"/>
              <a:gd name="connsiteX50" fmla="*/ 175 w 676882"/>
              <a:gd name="connsiteY50" fmla="*/ 263661 h 490410"/>
              <a:gd name="connsiteX51" fmla="*/ 46166 w 676882"/>
              <a:gd name="connsiteY51" fmla="*/ 291046 h 490410"/>
              <a:gd name="connsiteX52" fmla="*/ 48975 w 676882"/>
              <a:gd name="connsiteY52" fmla="*/ 298769 h 490410"/>
              <a:gd name="connsiteX53" fmla="*/ 49150 w 676882"/>
              <a:gd name="connsiteY53" fmla="*/ 430249 h 490410"/>
              <a:gd name="connsiteX54" fmla="*/ 27384 w 676882"/>
              <a:gd name="connsiteY54" fmla="*/ 418663 h 490410"/>
              <a:gd name="connsiteX55" fmla="*/ 25101 w 676882"/>
              <a:gd name="connsiteY55" fmla="*/ 420067 h 490410"/>
              <a:gd name="connsiteX56" fmla="*/ 30017 w 676882"/>
              <a:gd name="connsiteY56" fmla="*/ 429371 h 490410"/>
              <a:gd name="connsiteX57" fmla="*/ 83030 w 676882"/>
              <a:gd name="connsiteY57" fmla="*/ 459037 h 490410"/>
              <a:gd name="connsiteX58" fmla="*/ 76535 w 676882"/>
              <a:gd name="connsiteY58" fmla="*/ 444994 h 490410"/>
              <a:gd name="connsiteX59" fmla="*/ 55645 w 676882"/>
              <a:gd name="connsiteY59" fmla="*/ 410237 h 490410"/>
              <a:gd name="connsiteX60" fmla="*/ 57401 w 676882"/>
              <a:gd name="connsiteY60" fmla="*/ 307897 h 490410"/>
              <a:gd name="connsiteX61" fmla="*/ 57928 w 676882"/>
              <a:gd name="connsiteY61" fmla="*/ 296839 h 490410"/>
              <a:gd name="connsiteX62" fmla="*/ 110239 w 676882"/>
              <a:gd name="connsiteY62" fmla="*/ 327383 h 490410"/>
              <a:gd name="connsiteX63" fmla="*/ 112696 w 676882"/>
              <a:gd name="connsiteY63" fmla="*/ 334228 h 490410"/>
              <a:gd name="connsiteX64" fmla="*/ 109185 w 676882"/>
              <a:gd name="connsiteY64" fmla="*/ 460793 h 490410"/>
              <a:gd name="connsiteX65" fmla="*/ 102339 w 676882"/>
              <a:gd name="connsiteY65" fmla="*/ 460091 h 490410"/>
              <a:gd name="connsiteX66" fmla="*/ 104270 w 676882"/>
              <a:gd name="connsiteY66" fmla="*/ 473783 h 490410"/>
              <a:gd name="connsiteX67" fmla="*/ 144820 w 676882"/>
              <a:gd name="connsiteY67" fmla="*/ 447803 h 490410"/>
              <a:gd name="connsiteX68" fmla="*/ 143415 w 676882"/>
              <a:gd name="connsiteY68" fmla="*/ 445345 h 490410"/>
              <a:gd name="connsiteX69" fmla="*/ 122175 w 676882"/>
              <a:gd name="connsiteY69" fmla="*/ 456755 h 490410"/>
              <a:gd name="connsiteX70" fmla="*/ 121649 w 676882"/>
              <a:gd name="connsiteY70" fmla="*/ 448154 h 490410"/>
              <a:gd name="connsiteX71" fmla="*/ 122702 w 676882"/>
              <a:gd name="connsiteY71" fmla="*/ 333702 h 490410"/>
              <a:gd name="connsiteX72" fmla="*/ 129197 w 676882"/>
              <a:gd name="connsiteY72" fmla="*/ 321941 h 490410"/>
              <a:gd name="connsiteX73" fmla="*/ 535572 w 676882"/>
              <a:gd name="connsiteY73" fmla="*/ 100234 h 490410"/>
              <a:gd name="connsiteX74" fmla="*/ 541014 w 676882"/>
              <a:gd name="connsiteY74" fmla="*/ 97600 h 490410"/>
              <a:gd name="connsiteX75" fmla="*/ 661786 w 676882"/>
              <a:gd name="connsiteY75" fmla="*/ 79871 h 490410"/>
              <a:gd name="connsiteX76" fmla="*/ 621939 w 676882"/>
              <a:gd name="connsiteY76" fmla="*/ 127969 h 490410"/>
              <a:gd name="connsiteX77" fmla="*/ 622640 w 676882"/>
              <a:gd name="connsiteY77" fmla="*/ 131304 h 490410"/>
              <a:gd name="connsiteX78" fmla="*/ 658100 w 676882"/>
              <a:gd name="connsiteY78" fmla="*/ 117437 h 490410"/>
              <a:gd name="connsiteX79" fmla="*/ 662663 w 676882"/>
              <a:gd name="connsiteY79" fmla="*/ 113399 h 490410"/>
              <a:gd name="connsiteX80" fmla="*/ 661786 w 676882"/>
              <a:gd name="connsiteY80" fmla="*/ 79871 h 490410"/>
              <a:gd name="connsiteX81" fmla="*/ 422349 w 676882"/>
              <a:gd name="connsiteY81" fmla="*/ 32476 h 490410"/>
              <a:gd name="connsiteX82" fmla="*/ 441132 w 676882"/>
              <a:gd name="connsiteY82" fmla="*/ 32476 h 490410"/>
              <a:gd name="connsiteX83" fmla="*/ 525742 w 676882"/>
              <a:gd name="connsiteY83" fmla="*/ 80574 h 490410"/>
              <a:gd name="connsiteX84" fmla="*/ 535572 w 676882"/>
              <a:gd name="connsiteY84" fmla="*/ 86367 h 490410"/>
              <a:gd name="connsiteX85" fmla="*/ 338968 w 676882"/>
              <a:gd name="connsiteY85" fmla="*/ 194850 h 490410"/>
              <a:gd name="connsiteX86" fmla="*/ 131128 w 676882"/>
              <a:gd name="connsiteY86" fmla="*/ 309829 h 490410"/>
              <a:gd name="connsiteX87" fmla="*/ 101637 w 676882"/>
              <a:gd name="connsiteY87" fmla="*/ 309478 h 490410"/>
              <a:gd name="connsiteX88" fmla="*/ 17729 w 676882"/>
              <a:gd name="connsiteY88" fmla="*/ 262609 h 490410"/>
              <a:gd name="connsiteX89" fmla="*/ 7547 w 676882"/>
              <a:gd name="connsiteY89" fmla="*/ 256465 h 490410"/>
              <a:gd name="connsiteX90" fmla="*/ 70391 w 676882"/>
              <a:gd name="connsiteY90" fmla="*/ 222586 h 490410"/>
              <a:gd name="connsiteX91" fmla="*/ 422349 w 676882"/>
              <a:gd name="connsiteY91" fmla="*/ 32476 h 490410"/>
              <a:gd name="connsiteX92" fmla="*/ 573489 w 676882"/>
              <a:gd name="connsiteY92" fmla="*/ 0 h 490410"/>
              <a:gd name="connsiteX93" fmla="*/ 581389 w 676882"/>
              <a:gd name="connsiteY93" fmla="*/ 0 h 490410"/>
              <a:gd name="connsiteX94" fmla="*/ 615092 w 676882"/>
              <a:gd name="connsiteY94" fmla="*/ 13868 h 490410"/>
              <a:gd name="connsiteX95" fmla="*/ 671265 w 676882"/>
              <a:gd name="connsiteY95" fmla="*/ 61966 h 490410"/>
              <a:gd name="connsiteX96" fmla="*/ 674250 w 676882"/>
              <a:gd name="connsiteY96" fmla="*/ 70216 h 490410"/>
              <a:gd name="connsiteX97" fmla="*/ 676882 w 676882"/>
              <a:gd name="connsiteY97" fmla="*/ 132708 h 490410"/>
              <a:gd name="connsiteX98" fmla="*/ 675303 w 676882"/>
              <a:gd name="connsiteY98" fmla="*/ 143592 h 490410"/>
              <a:gd name="connsiteX99" fmla="*/ 665297 w 676882"/>
              <a:gd name="connsiteY99" fmla="*/ 190461 h 490410"/>
              <a:gd name="connsiteX100" fmla="*/ 656520 w 676882"/>
              <a:gd name="connsiteY100" fmla="*/ 203627 h 490410"/>
              <a:gd name="connsiteX101" fmla="*/ 647919 w 676882"/>
              <a:gd name="connsiteY101" fmla="*/ 208542 h 490410"/>
              <a:gd name="connsiteX102" fmla="*/ 624747 w 676882"/>
              <a:gd name="connsiteY102" fmla="*/ 232415 h 490410"/>
              <a:gd name="connsiteX103" fmla="*/ 594554 w 676882"/>
              <a:gd name="connsiteY103" fmla="*/ 251198 h 490410"/>
              <a:gd name="connsiteX104" fmla="*/ 567520 w 676882"/>
              <a:gd name="connsiteY104" fmla="*/ 255411 h 490410"/>
              <a:gd name="connsiteX105" fmla="*/ 544350 w 676882"/>
              <a:gd name="connsiteY105" fmla="*/ 235575 h 490410"/>
              <a:gd name="connsiteX106" fmla="*/ 552600 w 676882"/>
              <a:gd name="connsiteY106" fmla="*/ 119543 h 490410"/>
              <a:gd name="connsiteX107" fmla="*/ 554004 w 676882"/>
              <a:gd name="connsiteY107" fmla="*/ 101813 h 490410"/>
              <a:gd name="connsiteX108" fmla="*/ 537855 w 676882"/>
              <a:gd name="connsiteY108" fmla="*/ 73552 h 490410"/>
              <a:gd name="connsiteX109" fmla="*/ 484665 w 676882"/>
              <a:gd name="connsiteY109" fmla="*/ 44763 h 490410"/>
              <a:gd name="connsiteX110" fmla="*/ 479048 w 676882"/>
              <a:gd name="connsiteY110" fmla="*/ 36512 h 490410"/>
              <a:gd name="connsiteX111" fmla="*/ 488528 w 676882"/>
              <a:gd name="connsiteY111" fmla="*/ 26155 h 490410"/>
              <a:gd name="connsiteX112" fmla="*/ 544174 w 676882"/>
              <a:gd name="connsiteY112" fmla="*/ 11761 h 490410"/>
              <a:gd name="connsiteX113" fmla="*/ 573489 w 676882"/>
              <a:gd name="connsiteY113" fmla="*/ 0 h 49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676882" h="490410">
                <a:moveTo>
                  <a:pt x="210648" y="407429"/>
                </a:moveTo>
                <a:cubicBezTo>
                  <a:pt x="200993" y="412870"/>
                  <a:pt x="191689" y="417961"/>
                  <a:pt x="181157" y="423929"/>
                </a:cubicBezTo>
                <a:cubicBezTo>
                  <a:pt x="191338" y="429195"/>
                  <a:pt x="209769" y="418137"/>
                  <a:pt x="210648" y="407429"/>
                </a:cubicBezTo>
                <a:close/>
                <a:moveTo>
                  <a:pt x="386538" y="309302"/>
                </a:moveTo>
                <a:cubicBezTo>
                  <a:pt x="342478" y="333877"/>
                  <a:pt x="298593" y="358453"/>
                  <a:pt x="254532" y="383029"/>
                </a:cubicBezTo>
                <a:cubicBezTo>
                  <a:pt x="254883" y="384257"/>
                  <a:pt x="255059" y="385486"/>
                  <a:pt x="255410" y="386715"/>
                </a:cubicBezTo>
                <a:cubicBezTo>
                  <a:pt x="258746" y="386188"/>
                  <a:pt x="262783" y="386539"/>
                  <a:pt x="265767" y="384960"/>
                </a:cubicBezTo>
                <a:cubicBezTo>
                  <a:pt x="302104" y="365299"/>
                  <a:pt x="338440" y="345638"/>
                  <a:pt x="374426" y="325452"/>
                </a:cubicBezTo>
                <a:cubicBezTo>
                  <a:pt x="379868" y="322292"/>
                  <a:pt x="381272" y="315621"/>
                  <a:pt x="386012" y="311057"/>
                </a:cubicBezTo>
                <a:cubicBezTo>
                  <a:pt x="382326" y="314217"/>
                  <a:pt x="387065" y="310179"/>
                  <a:pt x="386538" y="309302"/>
                </a:cubicBezTo>
                <a:close/>
                <a:moveTo>
                  <a:pt x="456052" y="270683"/>
                </a:moveTo>
                <a:cubicBezTo>
                  <a:pt x="449206" y="274369"/>
                  <a:pt x="442536" y="278056"/>
                  <a:pt x="436041" y="281742"/>
                </a:cubicBezTo>
                <a:cubicBezTo>
                  <a:pt x="429545" y="285253"/>
                  <a:pt x="423051" y="288939"/>
                  <a:pt x="417258" y="292274"/>
                </a:cubicBezTo>
                <a:cubicBezTo>
                  <a:pt x="423051" y="294030"/>
                  <a:pt x="423402" y="295961"/>
                  <a:pt x="429019" y="300525"/>
                </a:cubicBezTo>
                <a:cubicBezTo>
                  <a:pt x="431652" y="299121"/>
                  <a:pt x="436743" y="297716"/>
                  <a:pt x="439727" y="295610"/>
                </a:cubicBezTo>
                <a:cubicBezTo>
                  <a:pt x="443062" y="293328"/>
                  <a:pt x="447626" y="291046"/>
                  <a:pt x="448855" y="287710"/>
                </a:cubicBezTo>
                <a:cubicBezTo>
                  <a:pt x="449206" y="279811"/>
                  <a:pt x="450435" y="275949"/>
                  <a:pt x="456052" y="270683"/>
                </a:cubicBezTo>
                <a:close/>
                <a:moveTo>
                  <a:pt x="541014" y="97600"/>
                </a:moveTo>
                <a:cubicBezTo>
                  <a:pt x="539609" y="117437"/>
                  <a:pt x="538556" y="136395"/>
                  <a:pt x="537151" y="155353"/>
                </a:cubicBezTo>
                <a:cubicBezTo>
                  <a:pt x="535572" y="177120"/>
                  <a:pt x="533641" y="199063"/>
                  <a:pt x="532237" y="220830"/>
                </a:cubicBezTo>
                <a:cubicBezTo>
                  <a:pt x="531886" y="226447"/>
                  <a:pt x="529955" y="229782"/>
                  <a:pt x="524864" y="232064"/>
                </a:cubicBezTo>
                <a:cubicBezTo>
                  <a:pt x="513629" y="237857"/>
                  <a:pt x="499762" y="245581"/>
                  <a:pt x="487825" y="252251"/>
                </a:cubicBezTo>
                <a:cubicBezTo>
                  <a:pt x="493793" y="253655"/>
                  <a:pt x="495724" y="253480"/>
                  <a:pt x="498357" y="254884"/>
                </a:cubicBezTo>
                <a:cubicBezTo>
                  <a:pt x="510821" y="247512"/>
                  <a:pt x="522933" y="240315"/>
                  <a:pt x="535221" y="232942"/>
                </a:cubicBezTo>
                <a:cubicBezTo>
                  <a:pt x="535748" y="233819"/>
                  <a:pt x="538205" y="238559"/>
                  <a:pt x="538732" y="239437"/>
                </a:cubicBezTo>
                <a:cubicBezTo>
                  <a:pt x="526970" y="246634"/>
                  <a:pt x="515209" y="253831"/>
                  <a:pt x="503272" y="261028"/>
                </a:cubicBezTo>
                <a:cubicBezTo>
                  <a:pt x="503273" y="270859"/>
                  <a:pt x="506959" y="277705"/>
                  <a:pt x="505379" y="287184"/>
                </a:cubicBezTo>
                <a:cubicBezTo>
                  <a:pt x="504150" y="293679"/>
                  <a:pt x="496777" y="304562"/>
                  <a:pt x="492038" y="309477"/>
                </a:cubicBezTo>
                <a:cubicBezTo>
                  <a:pt x="479574" y="322292"/>
                  <a:pt x="465181" y="322116"/>
                  <a:pt x="452717" y="304913"/>
                </a:cubicBezTo>
                <a:cubicBezTo>
                  <a:pt x="448855" y="307020"/>
                  <a:pt x="445168" y="309653"/>
                  <a:pt x="441131" y="311584"/>
                </a:cubicBezTo>
                <a:cubicBezTo>
                  <a:pt x="435690" y="314041"/>
                  <a:pt x="433934" y="317728"/>
                  <a:pt x="433408" y="323872"/>
                </a:cubicBezTo>
                <a:cubicBezTo>
                  <a:pt x="432179" y="338441"/>
                  <a:pt x="425860" y="350554"/>
                  <a:pt x="412519" y="357926"/>
                </a:cubicBezTo>
                <a:cubicBezTo>
                  <a:pt x="399528" y="365124"/>
                  <a:pt x="387416" y="360384"/>
                  <a:pt x="382150" y="346516"/>
                </a:cubicBezTo>
                <a:cubicBezTo>
                  <a:pt x="381272" y="344410"/>
                  <a:pt x="380570" y="342128"/>
                  <a:pt x="379692" y="339319"/>
                </a:cubicBezTo>
                <a:cubicBezTo>
                  <a:pt x="377937" y="340021"/>
                  <a:pt x="376357" y="340548"/>
                  <a:pt x="375128" y="341250"/>
                </a:cubicBezTo>
                <a:cubicBezTo>
                  <a:pt x="340020" y="360384"/>
                  <a:pt x="304912" y="379693"/>
                  <a:pt x="269629" y="398652"/>
                </a:cubicBezTo>
                <a:cubicBezTo>
                  <a:pt x="264714" y="401285"/>
                  <a:pt x="263310" y="404620"/>
                  <a:pt x="262256" y="410062"/>
                </a:cubicBezTo>
                <a:cubicBezTo>
                  <a:pt x="260676" y="418137"/>
                  <a:pt x="258219" y="426914"/>
                  <a:pt x="253655" y="433760"/>
                </a:cubicBezTo>
                <a:cubicBezTo>
                  <a:pt x="240665" y="453245"/>
                  <a:pt x="221882" y="452191"/>
                  <a:pt x="209945" y="431653"/>
                </a:cubicBezTo>
                <a:cubicBezTo>
                  <a:pt x="207136" y="433233"/>
                  <a:pt x="204503" y="434813"/>
                  <a:pt x="201519" y="436042"/>
                </a:cubicBezTo>
                <a:cubicBezTo>
                  <a:pt x="195726" y="438499"/>
                  <a:pt x="194673" y="442186"/>
                  <a:pt x="193796" y="448681"/>
                </a:cubicBezTo>
                <a:cubicBezTo>
                  <a:pt x="192567" y="458862"/>
                  <a:pt x="189231" y="469745"/>
                  <a:pt x="183263" y="477820"/>
                </a:cubicBezTo>
                <a:cubicBezTo>
                  <a:pt x="168869" y="497305"/>
                  <a:pt x="150086" y="493795"/>
                  <a:pt x="140256" y="469921"/>
                </a:cubicBezTo>
                <a:cubicBezTo>
                  <a:pt x="129723" y="475538"/>
                  <a:pt x="119191" y="480804"/>
                  <a:pt x="109185" y="486773"/>
                </a:cubicBezTo>
                <a:cubicBezTo>
                  <a:pt x="103919" y="489932"/>
                  <a:pt x="99706" y="490108"/>
                  <a:pt x="94089" y="486773"/>
                </a:cubicBezTo>
                <a:cubicBezTo>
                  <a:pt x="69689" y="472203"/>
                  <a:pt x="45289" y="457282"/>
                  <a:pt x="20011" y="444292"/>
                </a:cubicBezTo>
                <a:cubicBezTo>
                  <a:pt x="7197" y="437621"/>
                  <a:pt x="3510" y="429020"/>
                  <a:pt x="5265" y="415504"/>
                </a:cubicBezTo>
                <a:cubicBezTo>
                  <a:pt x="9127" y="417610"/>
                  <a:pt x="12638" y="419541"/>
                  <a:pt x="16676" y="421823"/>
                </a:cubicBezTo>
                <a:cubicBezTo>
                  <a:pt x="19309" y="414099"/>
                  <a:pt x="14920" y="410764"/>
                  <a:pt x="9478" y="408657"/>
                </a:cubicBezTo>
                <a:cubicBezTo>
                  <a:pt x="1755" y="405849"/>
                  <a:pt x="-1" y="400583"/>
                  <a:pt x="0" y="392683"/>
                </a:cubicBezTo>
                <a:cubicBezTo>
                  <a:pt x="350" y="350203"/>
                  <a:pt x="175" y="307897"/>
                  <a:pt x="175" y="263661"/>
                </a:cubicBezTo>
                <a:cubicBezTo>
                  <a:pt x="16325" y="273141"/>
                  <a:pt x="31421" y="281917"/>
                  <a:pt x="46166" y="291046"/>
                </a:cubicBezTo>
                <a:cubicBezTo>
                  <a:pt x="48097" y="292274"/>
                  <a:pt x="48975" y="296136"/>
                  <a:pt x="48975" y="298769"/>
                </a:cubicBezTo>
                <a:cubicBezTo>
                  <a:pt x="49150" y="341777"/>
                  <a:pt x="49151" y="384960"/>
                  <a:pt x="49150" y="430249"/>
                </a:cubicBezTo>
                <a:cubicBezTo>
                  <a:pt x="40374" y="425509"/>
                  <a:pt x="33879" y="422174"/>
                  <a:pt x="27384" y="418663"/>
                </a:cubicBezTo>
                <a:cubicBezTo>
                  <a:pt x="26682" y="419190"/>
                  <a:pt x="25804" y="419541"/>
                  <a:pt x="25101" y="420067"/>
                </a:cubicBezTo>
                <a:cubicBezTo>
                  <a:pt x="26682" y="423227"/>
                  <a:pt x="27384" y="427791"/>
                  <a:pt x="30017" y="429371"/>
                </a:cubicBezTo>
                <a:cubicBezTo>
                  <a:pt x="47395" y="439552"/>
                  <a:pt x="65125" y="449207"/>
                  <a:pt x="83030" y="459037"/>
                </a:cubicBezTo>
                <a:cubicBezTo>
                  <a:pt x="86189" y="451314"/>
                  <a:pt x="83205" y="446925"/>
                  <a:pt x="76535" y="444994"/>
                </a:cubicBezTo>
                <a:cubicBezTo>
                  <a:pt x="58630" y="439903"/>
                  <a:pt x="54592" y="428318"/>
                  <a:pt x="55645" y="410237"/>
                </a:cubicBezTo>
                <a:cubicBezTo>
                  <a:pt x="57752" y="376182"/>
                  <a:pt x="57050" y="342128"/>
                  <a:pt x="57401" y="307897"/>
                </a:cubicBezTo>
                <a:cubicBezTo>
                  <a:pt x="57401" y="304738"/>
                  <a:pt x="57752" y="301578"/>
                  <a:pt x="57928" y="296839"/>
                </a:cubicBezTo>
                <a:cubicBezTo>
                  <a:pt x="76184" y="307371"/>
                  <a:pt x="93387" y="317201"/>
                  <a:pt x="110239" y="327383"/>
                </a:cubicBezTo>
                <a:cubicBezTo>
                  <a:pt x="111818" y="328436"/>
                  <a:pt x="112696" y="331946"/>
                  <a:pt x="112696" y="334228"/>
                </a:cubicBezTo>
                <a:cubicBezTo>
                  <a:pt x="111643" y="376182"/>
                  <a:pt x="110414" y="418312"/>
                  <a:pt x="109185" y="460793"/>
                </a:cubicBezTo>
                <a:cubicBezTo>
                  <a:pt x="106903" y="460617"/>
                  <a:pt x="104972" y="460442"/>
                  <a:pt x="102339" y="460091"/>
                </a:cubicBezTo>
                <a:cubicBezTo>
                  <a:pt x="103042" y="464654"/>
                  <a:pt x="103568" y="468517"/>
                  <a:pt x="104270" y="473783"/>
                </a:cubicBezTo>
                <a:cubicBezTo>
                  <a:pt x="117962" y="464304"/>
                  <a:pt x="134463" y="460793"/>
                  <a:pt x="144820" y="447803"/>
                </a:cubicBezTo>
                <a:cubicBezTo>
                  <a:pt x="144293" y="446925"/>
                  <a:pt x="143942" y="446223"/>
                  <a:pt x="143415" y="445345"/>
                </a:cubicBezTo>
                <a:cubicBezTo>
                  <a:pt x="136569" y="448856"/>
                  <a:pt x="129899" y="452542"/>
                  <a:pt x="122175" y="456755"/>
                </a:cubicBezTo>
                <a:cubicBezTo>
                  <a:pt x="121824" y="453069"/>
                  <a:pt x="121648" y="450612"/>
                  <a:pt x="121649" y="448154"/>
                </a:cubicBezTo>
                <a:cubicBezTo>
                  <a:pt x="122000" y="409886"/>
                  <a:pt x="122526" y="371794"/>
                  <a:pt x="122702" y="333702"/>
                </a:cubicBezTo>
                <a:cubicBezTo>
                  <a:pt x="122702" y="328260"/>
                  <a:pt x="123755" y="324925"/>
                  <a:pt x="129197" y="321941"/>
                </a:cubicBezTo>
                <a:cubicBezTo>
                  <a:pt x="264714" y="248214"/>
                  <a:pt x="400055" y="174136"/>
                  <a:pt x="535572" y="100234"/>
                </a:cubicBezTo>
                <a:cubicBezTo>
                  <a:pt x="536976" y="99531"/>
                  <a:pt x="538380" y="98829"/>
                  <a:pt x="541014" y="97600"/>
                </a:cubicBezTo>
                <a:close/>
                <a:moveTo>
                  <a:pt x="661786" y="79871"/>
                </a:moveTo>
                <a:cubicBezTo>
                  <a:pt x="622816" y="94616"/>
                  <a:pt x="622816" y="94616"/>
                  <a:pt x="621939" y="127969"/>
                </a:cubicBezTo>
                <a:cubicBezTo>
                  <a:pt x="621939" y="128671"/>
                  <a:pt x="622113" y="129198"/>
                  <a:pt x="622640" y="131304"/>
                </a:cubicBezTo>
                <a:cubicBezTo>
                  <a:pt x="634928" y="126564"/>
                  <a:pt x="646514" y="122176"/>
                  <a:pt x="658100" y="117437"/>
                </a:cubicBezTo>
                <a:cubicBezTo>
                  <a:pt x="660030" y="116734"/>
                  <a:pt x="662664" y="114803"/>
                  <a:pt x="662663" y="113399"/>
                </a:cubicBezTo>
                <a:cubicBezTo>
                  <a:pt x="662839" y="102340"/>
                  <a:pt x="662137" y="91456"/>
                  <a:pt x="661786" y="79871"/>
                </a:cubicBezTo>
                <a:close/>
                <a:moveTo>
                  <a:pt x="422349" y="32476"/>
                </a:moveTo>
                <a:cubicBezTo>
                  <a:pt x="429019" y="28789"/>
                  <a:pt x="434110" y="28438"/>
                  <a:pt x="441132" y="32476"/>
                </a:cubicBezTo>
                <a:cubicBezTo>
                  <a:pt x="469043" y="48976"/>
                  <a:pt x="497480" y="64599"/>
                  <a:pt x="525742" y="80574"/>
                </a:cubicBezTo>
                <a:cubicBezTo>
                  <a:pt x="528726" y="82329"/>
                  <a:pt x="531885" y="84085"/>
                  <a:pt x="535572" y="86367"/>
                </a:cubicBezTo>
                <a:cubicBezTo>
                  <a:pt x="469393" y="122879"/>
                  <a:pt x="404268" y="158865"/>
                  <a:pt x="338968" y="194850"/>
                </a:cubicBezTo>
                <a:cubicBezTo>
                  <a:pt x="269629" y="233118"/>
                  <a:pt x="200115" y="271035"/>
                  <a:pt x="131128" y="309829"/>
                </a:cubicBezTo>
                <a:cubicBezTo>
                  <a:pt x="120069" y="315973"/>
                  <a:pt x="112345" y="315798"/>
                  <a:pt x="101637" y="309478"/>
                </a:cubicBezTo>
                <a:cubicBezTo>
                  <a:pt x="74077" y="292977"/>
                  <a:pt x="45639" y="278057"/>
                  <a:pt x="17729" y="262609"/>
                </a:cubicBezTo>
                <a:cubicBezTo>
                  <a:pt x="14745" y="260854"/>
                  <a:pt x="11761" y="258923"/>
                  <a:pt x="7547" y="256465"/>
                </a:cubicBezTo>
                <a:cubicBezTo>
                  <a:pt x="29315" y="244704"/>
                  <a:pt x="49853" y="233645"/>
                  <a:pt x="70391" y="222586"/>
                </a:cubicBezTo>
                <a:cubicBezTo>
                  <a:pt x="187652" y="159216"/>
                  <a:pt x="305088" y="96021"/>
                  <a:pt x="422349" y="32476"/>
                </a:cubicBezTo>
                <a:close/>
                <a:moveTo>
                  <a:pt x="573489" y="0"/>
                </a:moveTo>
                <a:cubicBezTo>
                  <a:pt x="576122" y="0"/>
                  <a:pt x="578755" y="0"/>
                  <a:pt x="581389" y="0"/>
                </a:cubicBezTo>
                <a:cubicBezTo>
                  <a:pt x="592623" y="4564"/>
                  <a:pt x="603682" y="9655"/>
                  <a:pt x="615092" y="13868"/>
                </a:cubicBezTo>
                <a:cubicBezTo>
                  <a:pt x="639668" y="22996"/>
                  <a:pt x="660733" y="36337"/>
                  <a:pt x="671265" y="61966"/>
                </a:cubicBezTo>
                <a:cubicBezTo>
                  <a:pt x="672319" y="64599"/>
                  <a:pt x="674074" y="67408"/>
                  <a:pt x="674250" y="70216"/>
                </a:cubicBezTo>
                <a:cubicBezTo>
                  <a:pt x="675303" y="91105"/>
                  <a:pt x="676180" y="111819"/>
                  <a:pt x="676882" y="132708"/>
                </a:cubicBezTo>
                <a:cubicBezTo>
                  <a:pt x="676883" y="136219"/>
                  <a:pt x="676531" y="140257"/>
                  <a:pt x="675303" y="143592"/>
                </a:cubicBezTo>
                <a:cubicBezTo>
                  <a:pt x="666175" y="157986"/>
                  <a:pt x="667052" y="174487"/>
                  <a:pt x="665297" y="190461"/>
                </a:cubicBezTo>
                <a:cubicBezTo>
                  <a:pt x="664595" y="196781"/>
                  <a:pt x="662488" y="201169"/>
                  <a:pt x="656520" y="203627"/>
                </a:cubicBezTo>
                <a:cubicBezTo>
                  <a:pt x="653535" y="204855"/>
                  <a:pt x="650903" y="207137"/>
                  <a:pt x="647919" y="208542"/>
                </a:cubicBezTo>
                <a:cubicBezTo>
                  <a:pt x="637210" y="213633"/>
                  <a:pt x="625800" y="220303"/>
                  <a:pt x="624747" y="232415"/>
                </a:cubicBezTo>
                <a:cubicBezTo>
                  <a:pt x="622113" y="249443"/>
                  <a:pt x="601224" y="259097"/>
                  <a:pt x="594554" y="251198"/>
                </a:cubicBezTo>
                <a:cubicBezTo>
                  <a:pt x="588761" y="244352"/>
                  <a:pt x="576298" y="253129"/>
                  <a:pt x="567520" y="255411"/>
                </a:cubicBezTo>
                <a:cubicBezTo>
                  <a:pt x="558217" y="257693"/>
                  <a:pt x="543647" y="245932"/>
                  <a:pt x="544350" y="235575"/>
                </a:cubicBezTo>
                <a:cubicBezTo>
                  <a:pt x="546982" y="196781"/>
                  <a:pt x="549791" y="158162"/>
                  <a:pt x="552600" y="119543"/>
                </a:cubicBezTo>
                <a:cubicBezTo>
                  <a:pt x="552950" y="113574"/>
                  <a:pt x="552424" y="107430"/>
                  <a:pt x="554004" y="101813"/>
                </a:cubicBezTo>
                <a:cubicBezTo>
                  <a:pt x="558568" y="86190"/>
                  <a:pt x="550493" y="79520"/>
                  <a:pt x="537855" y="73552"/>
                </a:cubicBezTo>
                <a:cubicBezTo>
                  <a:pt x="519598" y="64950"/>
                  <a:pt x="502220" y="54769"/>
                  <a:pt x="484665" y="44763"/>
                </a:cubicBezTo>
                <a:cubicBezTo>
                  <a:pt x="481857" y="43358"/>
                  <a:pt x="478522" y="38970"/>
                  <a:pt x="479048" y="36512"/>
                </a:cubicBezTo>
                <a:cubicBezTo>
                  <a:pt x="479926" y="31948"/>
                  <a:pt x="480979" y="25102"/>
                  <a:pt x="488528" y="26155"/>
                </a:cubicBezTo>
                <a:cubicBezTo>
                  <a:pt x="509066" y="29140"/>
                  <a:pt x="526444" y="19660"/>
                  <a:pt x="544174" y="11761"/>
                </a:cubicBezTo>
                <a:cubicBezTo>
                  <a:pt x="553828" y="7373"/>
                  <a:pt x="563659" y="3862"/>
                  <a:pt x="573489" y="0"/>
                </a:cubicBezTo>
                <a:close/>
              </a:path>
            </a:pathLst>
          </a:custGeom>
          <a:solidFill>
            <a:schemeClr val="bg1"/>
          </a:solidFill>
          <a:ln w="44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8955421A-86BA-4C5A-BDE5-897EDD758D54}"/>
              </a:ext>
            </a:extLst>
          </p:cNvPr>
          <p:cNvSpPr/>
          <p:nvPr/>
        </p:nvSpPr>
        <p:spPr>
          <a:xfrm>
            <a:off x="5756550" y="2349618"/>
            <a:ext cx="1280046" cy="787347"/>
          </a:xfrm>
          <a:custGeom>
            <a:avLst/>
            <a:gdLst>
              <a:gd name="connsiteX0" fmla="*/ 0 w 1280046"/>
              <a:gd name="connsiteY0" fmla="*/ 684400 h 787347"/>
              <a:gd name="connsiteX1" fmla="*/ 108164 w 1280046"/>
              <a:gd name="connsiteY1" fmla="*/ 755666 h 787347"/>
              <a:gd name="connsiteX2" fmla="*/ 130403 w 1280046"/>
              <a:gd name="connsiteY2" fmla="*/ 757183 h 787347"/>
              <a:gd name="connsiteX3" fmla="*/ 219360 w 1280046"/>
              <a:gd name="connsiteY3" fmla="*/ 713715 h 787347"/>
              <a:gd name="connsiteX4" fmla="*/ 213295 w 1280046"/>
              <a:gd name="connsiteY4" fmla="*/ 741261 h 787347"/>
              <a:gd name="connsiteX5" fmla="*/ 189793 w 1280046"/>
              <a:gd name="connsiteY5" fmla="*/ 749348 h 787347"/>
              <a:gd name="connsiteX6" fmla="*/ 175135 w 1280046"/>
              <a:gd name="connsiteY6" fmla="*/ 741261 h 787347"/>
              <a:gd name="connsiteX7" fmla="*/ 162246 w 1280046"/>
              <a:gd name="connsiteY7" fmla="*/ 747074 h 787347"/>
              <a:gd name="connsiteX8" fmla="*/ 141270 w 1280046"/>
              <a:gd name="connsiteY8" fmla="*/ 770576 h 787347"/>
              <a:gd name="connsiteX9" fmla="*/ 111449 w 1280046"/>
              <a:gd name="connsiteY9" fmla="*/ 777400 h 787347"/>
              <a:gd name="connsiteX10" fmla="*/ 96286 w 1280046"/>
              <a:gd name="connsiteY10" fmla="*/ 766028 h 787347"/>
              <a:gd name="connsiteX11" fmla="*/ 19712 w 1280046"/>
              <a:gd name="connsiteY11" fmla="*/ 713715 h 787347"/>
              <a:gd name="connsiteX12" fmla="*/ 0 w 1280046"/>
              <a:gd name="connsiteY12" fmla="*/ 689960 h 787347"/>
              <a:gd name="connsiteX13" fmla="*/ 0 w 1280046"/>
              <a:gd name="connsiteY13" fmla="*/ 684400 h 787347"/>
              <a:gd name="connsiteX14" fmla="*/ 15163 w 1280046"/>
              <a:gd name="connsiteY14" fmla="*/ 546669 h 787347"/>
              <a:gd name="connsiteX15" fmla="*/ 83144 w 1280046"/>
              <a:gd name="connsiteY15" fmla="*/ 590389 h 787347"/>
              <a:gd name="connsiteX16" fmla="*/ 113218 w 1280046"/>
              <a:gd name="connsiteY16" fmla="*/ 646240 h 787347"/>
              <a:gd name="connsiteX17" fmla="*/ 112712 w 1280046"/>
              <a:gd name="connsiteY17" fmla="*/ 728627 h 787347"/>
              <a:gd name="connsiteX18" fmla="*/ 19459 w 1280046"/>
              <a:gd name="connsiteY18" fmla="*/ 669237 h 787347"/>
              <a:gd name="connsiteX19" fmla="*/ 15416 w 1280046"/>
              <a:gd name="connsiteY19" fmla="*/ 661403 h 787347"/>
              <a:gd name="connsiteX20" fmla="*/ 15163 w 1280046"/>
              <a:gd name="connsiteY20" fmla="*/ 546669 h 787347"/>
              <a:gd name="connsiteX21" fmla="*/ 674001 w 1280046"/>
              <a:gd name="connsiteY21" fmla="*/ 488543 h 787347"/>
              <a:gd name="connsiteX22" fmla="*/ 676022 w 1280046"/>
              <a:gd name="connsiteY22" fmla="*/ 490060 h 787347"/>
              <a:gd name="connsiteX23" fmla="*/ 667935 w 1280046"/>
              <a:gd name="connsiteY23" fmla="*/ 501432 h 787347"/>
              <a:gd name="connsiteX24" fmla="*/ 642664 w 1280046"/>
              <a:gd name="connsiteY24" fmla="*/ 537318 h 787347"/>
              <a:gd name="connsiteX25" fmla="*/ 611579 w 1280046"/>
              <a:gd name="connsiteY25" fmla="*/ 542120 h 787347"/>
              <a:gd name="connsiteX26" fmla="*/ 592120 w 1280046"/>
              <a:gd name="connsiteY26" fmla="*/ 548185 h 787347"/>
              <a:gd name="connsiteX27" fmla="*/ 548652 w 1280046"/>
              <a:gd name="connsiteY27" fmla="*/ 565118 h 787347"/>
              <a:gd name="connsiteX28" fmla="*/ 533742 w 1280046"/>
              <a:gd name="connsiteY28" fmla="*/ 568150 h 787347"/>
              <a:gd name="connsiteX29" fmla="*/ 246653 w 1280046"/>
              <a:gd name="connsiteY29" fmla="*/ 704113 h 787347"/>
              <a:gd name="connsiteX30" fmla="*/ 229722 w 1280046"/>
              <a:gd name="connsiteY30" fmla="*/ 711947 h 787347"/>
              <a:gd name="connsiteX31" fmla="*/ 227953 w 1280046"/>
              <a:gd name="connsiteY31" fmla="*/ 709420 h 787347"/>
              <a:gd name="connsiteX32" fmla="*/ 674001 w 1280046"/>
              <a:gd name="connsiteY32" fmla="*/ 488543 h 787347"/>
              <a:gd name="connsiteX33" fmla="*/ 373328 w 1280046"/>
              <a:gd name="connsiteY33" fmla="*/ 485669 h 787347"/>
              <a:gd name="connsiteX34" fmla="*/ 378319 w 1280046"/>
              <a:gd name="connsiteY34" fmla="*/ 485763 h 787347"/>
              <a:gd name="connsiteX35" fmla="*/ 378067 w 1280046"/>
              <a:gd name="connsiteY35" fmla="*/ 603025 h 787347"/>
              <a:gd name="connsiteX36" fmla="*/ 372760 w 1280046"/>
              <a:gd name="connsiteY36" fmla="*/ 610860 h 787347"/>
              <a:gd name="connsiteX37" fmla="*/ 120547 w 1280046"/>
              <a:gd name="connsiteY37" fmla="*/ 730143 h 787347"/>
              <a:gd name="connsiteX38" fmla="*/ 120547 w 1280046"/>
              <a:gd name="connsiteY38" fmla="*/ 706135 h 787347"/>
              <a:gd name="connsiteX39" fmla="*/ 120799 w 1280046"/>
              <a:gd name="connsiteY39" fmla="*/ 620210 h 787347"/>
              <a:gd name="connsiteX40" fmla="*/ 126612 w 1280046"/>
              <a:gd name="connsiteY40" fmla="*/ 608333 h 787347"/>
              <a:gd name="connsiteX41" fmla="*/ 371749 w 1280046"/>
              <a:gd name="connsiteY41" fmla="*/ 485763 h 787347"/>
              <a:gd name="connsiteX42" fmla="*/ 373328 w 1280046"/>
              <a:gd name="connsiteY42" fmla="*/ 485669 h 787347"/>
              <a:gd name="connsiteX43" fmla="*/ 688910 w 1280046"/>
              <a:gd name="connsiteY43" fmla="*/ 466052 h 787347"/>
              <a:gd name="connsiteX44" fmla="*/ 690679 w 1280046"/>
              <a:gd name="connsiteY44" fmla="*/ 470601 h 787347"/>
              <a:gd name="connsiteX45" fmla="*/ 450597 w 1280046"/>
              <a:gd name="connsiteY45" fmla="*/ 588873 h 787347"/>
              <a:gd name="connsiteX46" fmla="*/ 131161 w 1280046"/>
              <a:gd name="connsiteY46" fmla="*/ 746569 h 787347"/>
              <a:gd name="connsiteX47" fmla="*/ 110185 w 1280046"/>
              <a:gd name="connsiteY47" fmla="*/ 745558 h 787347"/>
              <a:gd name="connsiteX48" fmla="*/ 13141 w 1280046"/>
              <a:gd name="connsiteY48" fmla="*/ 681874 h 787347"/>
              <a:gd name="connsiteX49" fmla="*/ 4802 w 1280046"/>
              <a:gd name="connsiteY49" fmla="*/ 675556 h 787347"/>
              <a:gd name="connsiteX50" fmla="*/ 6318 w 1280046"/>
              <a:gd name="connsiteY50" fmla="*/ 672523 h 787347"/>
              <a:gd name="connsiteX51" fmla="*/ 19459 w 1280046"/>
              <a:gd name="connsiteY51" fmla="*/ 678588 h 787347"/>
              <a:gd name="connsiteX52" fmla="*/ 109680 w 1280046"/>
              <a:gd name="connsiteY52" fmla="*/ 737724 h 787347"/>
              <a:gd name="connsiteX53" fmla="*/ 131666 w 1280046"/>
              <a:gd name="connsiteY53" fmla="*/ 738988 h 787347"/>
              <a:gd name="connsiteX54" fmla="*/ 671473 w 1280046"/>
              <a:gd name="connsiteY54" fmla="*/ 472370 h 787347"/>
              <a:gd name="connsiteX55" fmla="*/ 688910 w 1280046"/>
              <a:gd name="connsiteY55" fmla="*/ 466052 h 787347"/>
              <a:gd name="connsiteX56" fmla="*/ 271641 w 1280046"/>
              <a:gd name="connsiteY56" fmla="*/ 423248 h 787347"/>
              <a:gd name="connsiteX57" fmla="*/ 284056 w 1280046"/>
              <a:gd name="connsiteY57" fmla="*/ 427639 h 787347"/>
              <a:gd name="connsiteX58" fmla="*/ 371749 w 1280046"/>
              <a:gd name="connsiteY58" fmla="*/ 476919 h 787347"/>
              <a:gd name="connsiteX59" fmla="*/ 124843 w 1280046"/>
              <a:gd name="connsiteY59" fmla="*/ 599993 h 787347"/>
              <a:gd name="connsiteX60" fmla="*/ 113724 w 1280046"/>
              <a:gd name="connsiteY60" fmla="*/ 601762 h 787347"/>
              <a:gd name="connsiteX61" fmla="*/ 19965 w 1280046"/>
              <a:gd name="connsiteY61" fmla="*/ 540857 h 787347"/>
              <a:gd name="connsiteX62" fmla="*/ 216074 w 1280046"/>
              <a:gd name="connsiteY62" fmla="*/ 447351 h 787347"/>
              <a:gd name="connsiteX63" fmla="*/ 259037 w 1280046"/>
              <a:gd name="connsiteY63" fmla="*/ 426628 h 787347"/>
              <a:gd name="connsiteX64" fmla="*/ 271641 w 1280046"/>
              <a:gd name="connsiteY64" fmla="*/ 423248 h 787347"/>
              <a:gd name="connsiteX65" fmla="*/ 315393 w 1280046"/>
              <a:gd name="connsiteY65" fmla="*/ 406410 h 787347"/>
              <a:gd name="connsiteX66" fmla="*/ 407887 w 1280046"/>
              <a:gd name="connsiteY66" fmla="*/ 464282 h 787347"/>
              <a:gd name="connsiteX67" fmla="*/ 412942 w 1280046"/>
              <a:gd name="connsiteY67" fmla="*/ 472622 h 787347"/>
              <a:gd name="connsiteX68" fmla="*/ 413195 w 1280046"/>
              <a:gd name="connsiteY68" fmla="*/ 579269 h 787347"/>
              <a:gd name="connsiteX69" fmla="*/ 389186 w 1280046"/>
              <a:gd name="connsiteY69" fmla="*/ 552734 h 787347"/>
              <a:gd name="connsiteX70" fmla="*/ 387923 w 1280046"/>
              <a:gd name="connsiteY70" fmla="*/ 485763 h 787347"/>
              <a:gd name="connsiteX71" fmla="*/ 379583 w 1280046"/>
              <a:gd name="connsiteY71" fmla="*/ 470853 h 787347"/>
              <a:gd name="connsiteX72" fmla="*/ 332830 w 1280046"/>
              <a:gd name="connsiteY72" fmla="*/ 440274 h 787347"/>
              <a:gd name="connsiteX73" fmla="*/ 315393 w 1280046"/>
              <a:gd name="connsiteY73" fmla="*/ 406410 h 787347"/>
              <a:gd name="connsiteX74" fmla="*/ 719996 w 1280046"/>
              <a:gd name="connsiteY74" fmla="*/ 400344 h 787347"/>
              <a:gd name="connsiteX75" fmla="*/ 751839 w 1280046"/>
              <a:gd name="connsiteY75" fmla="*/ 406410 h 787347"/>
              <a:gd name="connsiteX76" fmla="*/ 751839 w 1280046"/>
              <a:gd name="connsiteY76" fmla="*/ 464536 h 787347"/>
              <a:gd name="connsiteX77" fmla="*/ 719996 w 1280046"/>
              <a:gd name="connsiteY77" fmla="*/ 464536 h 787347"/>
              <a:gd name="connsiteX78" fmla="*/ 719996 w 1280046"/>
              <a:gd name="connsiteY78" fmla="*/ 400344 h 787347"/>
              <a:gd name="connsiteX79" fmla="*/ 686889 w 1280046"/>
              <a:gd name="connsiteY79" fmla="*/ 382907 h 787347"/>
              <a:gd name="connsiteX80" fmla="*/ 706855 w 1280046"/>
              <a:gd name="connsiteY80" fmla="*/ 397312 h 787347"/>
              <a:gd name="connsiteX81" fmla="*/ 710898 w 1280046"/>
              <a:gd name="connsiteY81" fmla="*/ 404388 h 787347"/>
              <a:gd name="connsiteX82" fmla="*/ 711151 w 1280046"/>
              <a:gd name="connsiteY82" fmla="*/ 460744 h 787347"/>
              <a:gd name="connsiteX83" fmla="*/ 686889 w 1280046"/>
              <a:gd name="connsiteY83" fmla="*/ 382907 h 787347"/>
              <a:gd name="connsiteX84" fmla="*/ 675012 w 1280046"/>
              <a:gd name="connsiteY84" fmla="*/ 343231 h 787347"/>
              <a:gd name="connsiteX85" fmla="*/ 674759 w 1280046"/>
              <a:gd name="connsiteY85" fmla="*/ 451647 h 787347"/>
              <a:gd name="connsiteX86" fmla="*/ 667936 w 1280046"/>
              <a:gd name="connsiteY86" fmla="*/ 464283 h 787347"/>
              <a:gd name="connsiteX87" fmla="*/ 426083 w 1280046"/>
              <a:gd name="connsiteY87" fmla="*/ 584577 h 787347"/>
              <a:gd name="connsiteX88" fmla="*/ 421029 w 1280046"/>
              <a:gd name="connsiteY88" fmla="*/ 585082 h 787347"/>
              <a:gd name="connsiteX89" fmla="*/ 421029 w 1280046"/>
              <a:gd name="connsiteY89" fmla="*/ 568150 h 787347"/>
              <a:gd name="connsiteX90" fmla="*/ 421282 w 1280046"/>
              <a:gd name="connsiteY90" fmla="*/ 477930 h 787347"/>
              <a:gd name="connsiteX91" fmla="*/ 428610 w 1280046"/>
              <a:gd name="connsiteY91" fmla="*/ 464283 h 787347"/>
              <a:gd name="connsiteX92" fmla="*/ 666672 w 1280046"/>
              <a:gd name="connsiteY92" fmla="*/ 345505 h 787347"/>
              <a:gd name="connsiteX93" fmla="*/ 675012 w 1280046"/>
              <a:gd name="connsiteY93" fmla="*/ 343231 h 787347"/>
              <a:gd name="connsiteX94" fmla="*/ 571239 w 1280046"/>
              <a:gd name="connsiteY94" fmla="*/ 274712 h 787347"/>
              <a:gd name="connsiteX95" fmla="*/ 577463 w 1280046"/>
              <a:gd name="connsiteY95" fmla="*/ 274997 h 787347"/>
              <a:gd name="connsiteX96" fmla="*/ 669452 w 1280046"/>
              <a:gd name="connsiteY96" fmla="*/ 335649 h 787347"/>
              <a:gd name="connsiteX97" fmla="*/ 485979 w 1280046"/>
              <a:gd name="connsiteY97" fmla="*/ 426881 h 787347"/>
              <a:gd name="connsiteX98" fmla="*/ 426084 w 1280046"/>
              <a:gd name="connsiteY98" fmla="*/ 456449 h 787347"/>
              <a:gd name="connsiteX99" fmla="*/ 413954 w 1280046"/>
              <a:gd name="connsiteY99" fmla="*/ 457965 h 787347"/>
              <a:gd name="connsiteX100" fmla="*/ 321205 w 1280046"/>
              <a:gd name="connsiteY100" fmla="*/ 400598 h 787347"/>
              <a:gd name="connsiteX101" fmla="*/ 331820 w 1280046"/>
              <a:gd name="connsiteY101" fmla="*/ 394532 h 787347"/>
              <a:gd name="connsiteX102" fmla="*/ 564068 w 1280046"/>
              <a:gd name="connsiteY102" fmla="*/ 277271 h 787347"/>
              <a:gd name="connsiteX103" fmla="*/ 571239 w 1280046"/>
              <a:gd name="connsiteY103" fmla="*/ 274712 h 787347"/>
              <a:gd name="connsiteX104" fmla="*/ 659848 w 1280046"/>
              <a:gd name="connsiteY104" fmla="*/ 245933 h 787347"/>
              <a:gd name="connsiteX105" fmla="*/ 727324 w 1280046"/>
              <a:gd name="connsiteY105" fmla="*/ 290917 h 787347"/>
              <a:gd name="connsiteX106" fmla="*/ 730609 w 1280046"/>
              <a:gd name="connsiteY106" fmla="*/ 297741 h 787347"/>
              <a:gd name="connsiteX107" fmla="*/ 730862 w 1280046"/>
              <a:gd name="connsiteY107" fmla="*/ 393016 h 787347"/>
              <a:gd name="connsiteX108" fmla="*/ 726566 w 1280046"/>
              <a:gd name="connsiteY108" fmla="*/ 397059 h 787347"/>
              <a:gd name="connsiteX109" fmla="*/ 689922 w 1280046"/>
              <a:gd name="connsiteY109" fmla="*/ 373809 h 787347"/>
              <a:gd name="connsiteX110" fmla="*/ 684867 w 1280046"/>
              <a:gd name="connsiteY110" fmla="*/ 351570 h 787347"/>
              <a:gd name="connsiteX111" fmla="*/ 669705 w 1280046"/>
              <a:gd name="connsiteY111" fmla="*/ 324781 h 787347"/>
              <a:gd name="connsiteX112" fmla="*/ 656816 w 1280046"/>
              <a:gd name="connsiteY112" fmla="*/ 300015 h 787347"/>
              <a:gd name="connsiteX113" fmla="*/ 659848 w 1280046"/>
              <a:gd name="connsiteY113" fmla="*/ 245933 h 787347"/>
              <a:gd name="connsiteX114" fmla="*/ 1277493 w 1280046"/>
              <a:gd name="connsiteY114" fmla="*/ 150911 h 787347"/>
              <a:gd name="connsiteX115" fmla="*/ 1277240 w 1280046"/>
              <a:gd name="connsiteY115" fmla="*/ 199180 h 787347"/>
              <a:gd name="connsiteX116" fmla="*/ 1272438 w 1280046"/>
              <a:gd name="connsiteY116" fmla="*/ 206762 h 787347"/>
              <a:gd name="connsiteX117" fmla="*/ 1240848 w 1280046"/>
              <a:gd name="connsiteY117" fmla="*/ 239363 h 787347"/>
              <a:gd name="connsiteX118" fmla="*/ 1223663 w 1280046"/>
              <a:gd name="connsiteY118" fmla="*/ 242395 h 787347"/>
              <a:gd name="connsiteX119" fmla="*/ 1201172 w 1280046"/>
              <a:gd name="connsiteY119" fmla="*/ 257306 h 787347"/>
              <a:gd name="connsiteX120" fmla="*/ 1184998 w 1280046"/>
              <a:gd name="connsiteY120" fmla="*/ 266909 h 787347"/>
              <a:gd name="connsiteX121" fmla="*/ 1170340 w 1280046"/>
              <a:gd name="connsiteY121" fmla="*/ 264129 h 787347"/>
              <a:gd name="connsiteX122" fmla="*/ 1157957 w 1280046"/>
              <a:gd name="connsiteY122" fmla="*/ 271963 h 787347"/>
              <a:gd name="connsiteX123" fmla="*/ 1130411 w 1280046"/>
              <a:gd name="connsiteY123" fmla="*/ 284094 h 787347"/>
              <a:gd name="connsiteX124" fmla="*/ 1104886 w 1280046"/>
              <a:gd name="connsiteY124" fmla="*/ 301531 h 787347"/>
              <a:gd name="connsiteX125" fmla="*/ 916105 w 1280046"/>
              <a:gd name="connsiteY125" fmla="*/ 393522 h 787347"/>
              <a:gd name="connsiteX126" fmla="*/ 900942 w 1280046"/>
              <a:gd name="connsiteY126" fmla="*/ 399839 h 787347"/>
              <a:gd name="connsiteX127" fmla="*/ 899678 w 1280046"/>
              <a:gd name="connsiteY127" fmla="*/ 375325 h 787347"/>
              <a:gd name="connsiteX128" fmla="*/ 895888 w 1280046"/>
              <a:gd name="connsiteY128" fmla="*/ 373556 h 787347"/>
              <a:gd name="connsiteX129" fmla="*/ 889064 w 1280046"/>
              <a:gd name="connsiteY129" fmla="*/ 385182 h 787347"/>
              <a:gd name="connsiteX130" fmla="*/ 886284 w 1280046"/>
              <a:gd name="connsiteY130" fmla="*/ 402619 h 787347"/>
              <a:gd name="connsiteX131" fmla="*/ 861265 w 1280046"/>
              <a:gd name="connsiteY131" fmla="*/ 416772 h 787347"/>
              <a:gd name="connsiteX132" fmla="*/ 845597 w 1280046"/>
              <a:gd name="connsiteY132" fmla="*/ 423342 h 787347"/>
              <a:gd name="connsiteX133" fmla="*/ 816281 w 1280046"/>
              <a:gd name="connsiteY133" fmla="*/ 438253 h 787347"/>
              <a:gd name="connsiteX134" fmla="*/ 797328 w 1280046"/>
              <a:gd name="connsiteY134" fmla="*/ 448361 h 787347"/>
              <a:gd name="connsiteX135" fmla="*/ 779384 w 1280046"/>
              <a:gd name="connsiteY135" fmla="*/ 466052 h 787347"/>
              <a:gd name="connsiteX136" fmla="*/ 770540 w 1280046"/>
              <a:gd name="connsiteY136" fmla="*/ 443307 h 787347"/>
              <a:gd name="connsiteX137" fmla="*/ 765738 w 1280046"/>
              <a:gd name="connsiteY137" fmla="*/ 468073 h 787347"/>
              <a:gd name="connsiteX138" fmla="*/ 761441 w 1280046"/>
              <a:gd name="connsiteY138" fmla="*/ 467568 h 787347"/>
              <a:gd name="connsiteX139" fmla="*/ 761694 w 1280046"/>
              <a:gd name="connsiteY139" fmla="*/ 406410 h 787347"/>
              <a:gd name="connsiteX140" fmla="*/ 768770 w 1280046"/>
              <a:gd name="connsiteY140" fmla="*/ 400850 h 787347"/>
              <a:gd name="connsiteX141" fmla="*/ 1270416 w 1280046"/>
              <a:gd name="connsiteY141" fmla="*/ 152680 h 787347"/>
              <a:gd name="connsiteX142" fmla="*/ 1277493 w 1280046"/>
              <a:gd name="connsiteY142" fmla="*/ 150911 h 787347"/>
              <a:gd name="connsiteX143" fmla="*/ 1114742 w 1280046"/>
              <a:gd name="connsiteY143" fmla="*/ 110224 h 787347"/>
              <a:gd name="connsiteX144" fmla="*/ 1114489 w 1280046"/>
              <a:gd name="connsiteY144" fmla="*/ 179721 h 787347"/>
              <a:gd name="connsiteX145" fmla="*/ 1109182 w 1280046"/>
              <a:gd name="connsiteY145" fmla="*/ 188061 h 787347"/>
              <a:gd name="connsiteX146" fmla="*/ 976757 w 1280046"/>
              <a:gd name="connsiteY146" fmla="*/ 254526 h 787347"/>
              <a:gd name="connsiteX147" fmla="*/ 977010 w 1280046"/>
              <a:gd name="connsiteY147" fmla="*/ 185028 h 787347"/>
              <a:gd name="connsiteX148" fmla="*/ 982065 w 1280046"/>
              <a:gd name="connsiteY148" fmla="*/ 175425 h 787347"/>
              <a:gd name="connsiteX149" fmla="*/ 1114742 w 1280046"/>
              <a:gd name="connsiteY149" fmla="*/ 110224 h 787347"/>
              <a:gd name="connsiteX150" fmla="*/ 1215577 w 1280046"/>
              <a:gd name="connsiteY150" fmla="*/ 86974 h 787347"/>
              <a:gd name="connsiteX151" fmla="*/ 1220378 w 1280046"/>
              <a:gd name="connsiteY151" fmla="*/ 131705 h 787347"/>
              <a:gd name="connsiteX152" fmla="*/ 1237311 w 1280046"/>
              <a:gd name="connsiteY152" fmla="*/ 132715 h 787347"/>
              <a:gd name="connsiteX153" fmla="*/ 1218862 w 1280046"/>
              <a:gd name="connsiteY153" fmla="*/ 167338 h 787347"/>
              <a:gd name="connsiteX154" fmla="*/ 765485 w 1280046"/>
              <a:gd name="connsiteY154" fmla="*/ 392764 h 787347"/>
              <a:gd name="connsiteX155" fmla="*/ 738444 w 1280046"/>
              <a:gd name="connsiteY155" fmla="*/ 399334 h 787347"/>
              <a:gd name="connsiteX156" fmla="*/ 738697 w 1280046"/>
              <a:gd name="connsiteY156" fmla="*/ 299004 h 787347"/>
              <a:gd name="connsiteX157" fmla="*/ 744256 w 1280046"/>
              <a:gd name="connsiteY157" fmla="*/ 291170 h 787347"/>
              <a:gd name="connsiteX158" fmla="*/ 966396 w 1280046"/>
              <a:gd name="connsiteY158" fmla="*/ 183259 h 787347"/>
              <a:gd name="connsiteX159" fmla="*/ 968923 w 1280046"/>
              <a:gd name="connsiteY159" fmla="*/ 183765 h 787347"/>
              <a:gd name="connsiteX160" fmla="*/ 968923 w 1280046"/>
              <a:gd name="connsiteY160" fmla="*/ 266656 h 787347"/>
              <a:gd name="connsiteX161" fmla="*/ 981054 w 1280046"/>
              <a:gd name="connsiteY161" fmla="*/ 261097 h 787347"/>
              <a:gd name="connsiteX162" fmla="*/ 1111710 w 1280046"/>
              <a:gd name="connsiteY162" fmla="*/ 195895 h 787347"/>
              <a:gd name="connsiteX163" fmla="*/ 1122324 w 1280046"/>
              <a:gd name="connsiteY163" fmla="*/ 179721 h 787347"/>
              <a:gd name="connsiteX164" fmla="*/ 1126367 w 1280046"/>
              <a:gd name="connsiteY164" fmla="*/ 133221 h 787347"/>
              <a:gd name="connsiteX165" fmla="*/ 1166297 w 1280046"/>
              <a:gd name="connsiteY165" fmla="*/ 111487 h 787347"/>
              <a:gd name="connsiteX166" fmla="*/ 1215577 w 1280046"/>
              <a:gd name="connsiteY166" fmla="*/ 86974 h 787347"/>
              <a:gd name="connsiteX167" fmla="*/ 1207143 w 1280046"/>
              <a:gd name="connsiteY167" fmla="*/ 56805 h 787347"/>
              <a:gd name="connsiteX168" fmla="*/ 1212292 w 1280046"/>
              <a:gd name="connsiteY168" fmla="*/ 58416 h 787347"/>
              <a:gd name="connsiteX169" fmla="*/ 1209764 w 1280046"/>
              <a:gd name="connsiteY169" fmla="*/ 79897 h 787347"/>
              <a:gd name="connsiteX170" fmla="*/ 1124850 w 1280046"/>
              <a:gd name="connsiteY170" fmla="*/ 123870 h 787347"/>
              <a:gd name="connsiteX171" fmla="*/ 1119796 w 1280046"/>
              <a:gd name="connsiteY171" fmla="*/ 91775 h 787347"/>
              <a:gd name="connsiteX172" fmla="*/ 1161495 w 1280046"/>
              <a:gd name="connsiteY172" fmla="*/ 73074 h 787347"/>
              <a:gd name="connsiteX173" fmla="*/ 1199150 w 1280046"/>
              <a:gd name="connsiteY173" fmla="*/ 56900 h 787347"/>
              <a:gd name="connsiteX174" fmla="*/ 1207143 w 1280046"/>
              <a:gd name="connsiteY174" fmla="*/ 56805 h 787347"/>
              <a:gd name="connsiteX175" fmla="*/ 1045086 w 1280046"/>
              <a:gd name="connsiteY175" fmla="*/ 53868 h 787347"/>
              <a:gd name="connsiteX176" fmla="*/ 1056111 w 1280046"/>
              <a:gd name="connsiteY176" fmla="*/ 57405 h 787347"/>
              <a:gd name="connsiteX177" fmla="*/ 1104380 w 1280046"/>
              <a:gd name="connsiteY177" fmla="*/ 88490 h 787347"/>
              <a:gd name="connsiteX178" fmla="*/ 1103622 w 1280046"/>
              <a:gd name="connsiteY178" fmla="*/ 107444 h 787347"/>
              <a:gd name="connsiteX179" fmla="*/ 744257 w 1280046"/>
              <a:gd name="connsiteY179" fmla="*/ 282325 h 787347"/>
              <a:gd name="connsiteX180" fmla="*/ 730609 w 1280046"/>
              <a:gd name="connsiteY180" fmla="*/ 283589 h 787347"/>
              <a:gd name="connsiteX181" fmla="*/ 665156 w 1280046"/>
              <a:gd name="connsiteY181" fmla="*/ 240374 h 787347"/>
              <a:gd name="connsiteX182" fmla="*/ 955782 w 1280046"/>
              <a:gd name="connsiteY182" fmla="*/ 97082 h 787347"/>
              <a:gd name="connsiteX183" fmla="*/ 1034630 w 1280046"/>
              <a:gd name="connsiteY183" fmla="*/ 57153 h 787347"/>
              <a:gd name="connsiteX184" fmla="*/ 1045086 w 1280046"/>
              <a:gd name="connsiteY184" fmla="*/ 53868 h 787347"/>
              <a:gd name="connsiteX185" fmla="*/ 1122513 w 1280046"/>
              <a:gd name="connsiteY185" fmla="*/ 133 h 787347"/>
              <a:gd name="connsiteX186" fmla="*/ 1147848 w 1280046"/>
              <a:gd name="connsiteY186" fmla="*/ 10147 h 787347"/>
              <a:gd name="connsiteX187" fmla="*/ 1199150 w 1280046"/>
              <a:gd name="connsiteY187" fmla="*/ 25816 h 787347"/>
              <a:gd name="connsiteX188" fmla="*/ 1229476 w 1280046"/>
              <a:gd name="connsiteY188" fmla="*/ 34661 h 787347"/>
              <a:gd name="connsiteX189" fmla="*/ 1254748 w 1280046"/>
              <a:gd name="connsiteY189" fmla="*/ 50835 h 787347"/>
              <a:gd name="connsiteX190" fmla="*/ 1280020 w 1280046"/>
              <a:gd name="connsiteY190" fmla="*/ 98852 h 787347"/>
              <a:gd name="connsiteX191" fmla="*/ 1277998 w 1280046"/>
              <a:gd name="connsiteY191" fmla="*/ 117806 h 787347"/>
              <a:gd name="connsiteX192" fmla="*/ 1244640 w 1280046"/>
              <a:gd name="connsiteY192" fmla="*/ 153439 h 787347"/>
              <a:gd name="connsiteX193" fmla="*/ 1247672 w 1280046"/>
              <a:gd name="connsiteY193" fmla="*/ 125640 h 787347"/>
              <a:gd name="connsiteX194" fmla="*/ 1228971 w 1280046"/>
              <a:gd name="connsiteY194" fmla="*/ 122608 h 787347"/>
              <a:gd name="connsiteX195" fmla="*/ 1223411 w 1280046"/>
              <a:gd name="connsiteY195" fmla="*/ 67262 h 787347"/>
              <a:gd name="connsiteX196" fmla="*/ 1226191 w 1280046"/>
              <a:gd name="connsiteY196" fmla="*/ 65746 h 787347"/>
              <a:gd name="connsiteX197" fmla="*/ 1231498 w 1280046"/>
              <a:gd name="connsiteY197" fmla="*/ 73074 h 787347"/>
              <a:gd name="connsiteX198" fmla="*/ 1270922 w 1280046"/>
              <a:gd name="connsiteY198" fmla="*/ 116290 h 787347"/>
              <a:gd name="connsiteX199" fmla="*/ 1246914 w 1280046"/>
              <a:gd name="connsiteY199" fmla="*/ 53110 h 787347"/>
              <a:gd name="connsiteX200" fmla="*/ 1191569 w 1280046"/>
              <a:gd name="connsiteY200" fmla="*/ 30618 h 787347"/>
              <a:gd name="connsiteX201" fmla="*/ 1181460 w 1280046"/>
              <a:gd name="connsiteY201" fmla="*/ 32386 h 787347"/>
              <a:gd name="connsiteX202" fmla="*/ 1199908 w 1280046"/>
              <a:gd name="connsiteY202" fmla="*/ 47803 h 787347"/>
              <a:gd name="connsiteX203" fmla="*/ 1118027 w 1280046"/>
              <a:gd name="connsiteY203" fmla="*/ 83688 h 787347"/>
              <a:gd name="connsiteX204" fmla="*/ 1107160 w 1280046"/>
              <a:gd name="connsiteY204" fmla="*/ 80656 h 787347"/>
              <a:gd name="connsiteX205" fmla="*/ 1062176 w 1280046"/>
              <a:gd name="connsiteY205" fmla="*/ 52099 h 787347"/>
              <a:gd name="connsiteX206" fmla="*/ 1033367 w 1280046"/>
              <a:gd name="connsiteY206" fmla="*/ 49824 h 787347"/>
              <a:gd name="connsiteX207" fmla="*/ 1030587 w 1280046"/>
              <a:gd name="connsiteY207" fmla="*/ 47297 h 787347"/>
              <a:gd name="connsiteX208" fmla="*/ 1037157 w 1280046"/>
              <a:gd name="connsiteY208" fmla="*/ 36683 h 787347"/>
              <a:gd name="connsiteX209" fmla="*/ 1096040 w 1280046"/>
              <a:gd name="connsiteY209" fmla="*/ 5093 h 787347"/>
              <a:gd name="connsiteX210" fmla="*/ 1122513 w 1280046"/>
              <a:gd name="connsiteY210" fmla="*/ 133 h 787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1280046" h="787347">
                <a:moveTo>
                  <a:pt x="0" y="684400"/>
                </a:moveTo>
                <a:cubicBezTo>
                  <a:pt x="36139" y="708155"/>
                  <a:pt x="72277" y="731405"/>
                  <a:pt x="108164" y="755666"/>
                </a:cubicBezTo>
                <a:cubicBezTo>
                  <a:pt x="115998" y="760974"/>
                  <a:pt x="121810" y="761479"/>
                  <a:pt x="130403" y="757183"/>
                </a:cubicBezTo>
                <a:cubicBezTo>
                  <a:pt x="159719" y="742272"/>
                  <a:pt x="189793" y="728120"/>
                  <a:pt x="219360" y="713715"/>
                </a:cubicBezTo>
                <a:cubicBezTo>
                  <a:pt x="221382" y="725087"/>
                  <a:pt x="216833" y="736713"/>
                  <a:pt x="213295" y="741261"/>
                </a:cubicBezTo>
                <a:cubicBezTo>
                  <a:pt x="207988" y="748084"/>
                  <a:pt x="198132" y="750106"/>
                  <a:pt x="189793" y="749348"/>
                </a:cubicBezTo>
                <a:cubicBezTo>
                  <a:pt x="186002" y="749095"/>
                  <a:pt x="183222" y="744799"/>
                  <a:pt x="175135" y="741261"/>
                </a:cubicBezTo>
                <a:cubicBezTo>
                  <a:pt x="172860" y="742272"/>
                  <a:pt x="167806" y="745052"/>
                  <a:pt x="162246" y="747074"/>
                </a:cubicBezTo>
                <a:cubicBezTo>
                  <a:pt x="150620" y="751117"/>
                  <a:pt x="144302" y="757941"/>
                  <a:pt x="141270" y="770576"/>
                </a:cubicBezTo>
                <a:cubicBezTo>
                  <a:pt x="136216" y="790794"/>
                  <a:pt x="125854" y="792310"/>
                  <a:pt x="111449" y="777400"/>
                </a:cubicBezTo>
                <a:cubicBezTo>
                  <a:pt x="107153" y="772851"/>
                  <a:pt x="101593" y="769566"/>
                  <a:pt x="96286" y="766028"/>
                </a:cubicBezTo>
                <a:cubicBezTo>
                  <a:pt x="70761" y="748590"/>
                  <a:pt x="45489" y="730900"/>
                  <a:pt x="19712" y="713715"/>
                </a:cubicBezTo>
                <a:cubicBezTo>
                  <a:pt x="10867" y="707650"/>
                  <a:pt x="1769" y="701837"/>
                  <a:pt x="0" y="689960"/>
                </a:cubicBezTo>
                <a:cubicBezTo>
                  <a:pt x="0" y="687938"/>
                  <a:pt x="0" y="686169"/>
                  <a:pt x="0" y="684400"/>
                </a:cubicBezTo>
                <a:close/>
                <a:moveTo>
                  <a:pt x="15163" y="546669"/>
                </a:moveTo>
                <a:cubicBezTo>
                  <a:pt x="38413" y="561832"/>
                  <a:pt x="59642" y="578258"/>
                  <a:pt x="83144" y="590389"/>
                </a:cubicBezTo>
                <a:cubicBezTo>
                  <a:pt x="107153" y="602773"/>
                  <a:pt x="115997" y="619199"/>
                  <a:pt x="113218" y="646240"/>
                </a:cubicBezTo>
                <a:cubicBezTo>
                  <a:pt x="110691" y="672776"/>
                  <a:pt x="112712" y="699564"/>
                  <a:pt x="112712" y="728627"/>
                </a:cubicBezTo>
                <a:cubicBezTo>
                  <a:pt x="80365" y="708156"/>
                  <a:pt x="49786" y="688950"/>
                  <a:pt x="19459" y="669237"/>
                </a:cubicBezTo>
                <a:cubicBezTo>
                  <a:pt x="17185" y="667974"/>
                  <a:pt x="15163" y="664183"/>
                  <a:pt x="15416" y="661403"/>
                </a:cubicBezTo>
                <a:cubicBezTo>
                  <a:pt x="15163" y="623748"/>
                  <a:pt x="15163" y="586345"/>
                  <a:pt x="15163" y="546669"/>
                </a:cubicBezTo>
                <a:close/>
                <a:moveTo>
                  <a:pt x="674001" y="488543"/>
                </a:moveTo>
                <a:cubicBezTo>
                  <a:pt x="674759" y="489049"/>
                  <a:pt x="675264" y="489554"/>
                  <a:pt x="676022" y="490060"/>
                </a:cubicBezTo>
                <a:cubicBezTo>
                  <a:pt x="673242" y="493851"/>
                  <a:pt x="672232" y="499410"/>
                  <a:pt x="667935" y="501432"/>
                </a:cubicBezTo>
                <a:cubicBezTo>
                  <a:pt x="643422" y="512804"/>
                  <a:pt x="651508" y="525946"/>
                  <a:pt x="642664" y="537318"/>
                </a:cubicBezTo>
                <a:cubicBezTo>
                  <a:pt x="634576" y="547933"/>
                  <a:pt x="619161" y="551218"/>
                  <a:pt x="611579" y="542120"/>
                </a:cubicBezTo>
                <a:cubicBezTo>
                  <a:pt x="601976" y="536307"/>
                  <a:pt x="592120" y="538329"/>
                  <a:pt x="592120" y="548185"/>
                </a:cubicBezTo>
                <a:cubicBezTo>
                  <a:pt x="592120" y="572446"/>
                  <a:pt x="564068" y="579523"/>
                  <a:pt x="548652" y="565118"/>
                </a:cubicBezTo>
                <a:cubicBezTo>
                  <a:pt x="544609" y="563601"/>
                  <a:pt x="538291" y="565876"/>
                  <a:pt x="533742" y="568150"/>
                </a:cubicBezTo>
                <a:cubicBezTo>
                  <a:pt x="437961" y="613387"/>
                  <a:pt x="342434" y="658623"/>
                  <a:pt x="246653" y="704113"/>
                </a:cubicBezTo>
                <a:cubicBezTo>
                  <a:pt x="241094" y="706640"/>
                  <a:pt x="235282" y="709420"/>
                  <a:pt x="229722" y="711947"/>
                </a:cubicBezTo>
                <a:cubicBezTo>
                  <a:pt x="229216" y="711189"/>
                  <a:pt x="228458" y="710178"/>
                  <a:pt x="227953" y="709420"/>
                </a:cubicBezTo>
                <a:cubicBezTo>
                  <a:pt x="376804" y="635879"/>
                  <a:pt x="525402" y="562085"/>
                  <a:pt x="674001" y="488543"/>
                </a:cubicBezTo>
                <a:close/>
                <a:moveTo>
                  <a:pt x="373328" y="485669"/>
                </a:moveTo>
                <a:cubicBezTo>
                  <a:pt x="374276" y="485700"/>
                  <a:pt x="375792" y="485763"/>
                  <a:pt x="378319" y="485763"/>
                </a:cubicBezTo>
                <a:cubicBezTo>
                  <a:pt x="378319" y="524935"/>
                  <a:pt x="378319" y="564107"/>
                  <a:pt x="378067" y="603025"/>
                </a:cubicBezTo>
                <a:cubicBezTo>
                  <a:pt x="378067" y="605553"/>
                  <a:pt x="375287" y="609596"/>
                  <a:pt x="372760" y="610860"/>
                </a:cubicBezTo>
                <a:cubicBezTo>
                  <a:pt x="289615" y="650537"/>
                  <a:pt x="206218" y="689708"/>
                  <a:pt x="120547" y="730143"/>
                </a:cubicBezTo>
                <a:cubicBezTo>
                  <a:pt x="120547" y="721045"/>
                  <a:pt x="120547" y="713463"/>
                  <a:pt x="120547" y="706135"/>
                </a:cubicBezTo>
                <a:cubicBezTo>
                  <a:pt x="120547" y="677577"/>
                  <a:pt x="120294" y="648767"/>
                  <a:pt x="120799" y="620210"/>
                </a:cubicBezTo>
                <a:cubicBezTo>
                  <a:pt x="120799" y="616167"/>
                  <a:pt x="123327" y="609849"/>
                  <a:pt x="126612" y="608333"/>
                </a:cubicBezTo>
                <a:cubicBezTo>
                  <a:pt x="208240" y="567139"/>
                  <a:pt x="290121" y="526451"/>
                  <a:pt x="371749" y="485763"/>
                </a:cubicBezTo>
                <a:cubicBezTo>
                  <a:pt x="372002" y="485637"/>
                  <a:pt x="372381" y="485637"/>
                  <a:pt x="373328" y="485669"/>
                </a:cubicBezTo>
                <a:close/>
                <a:moveTo>
                  <a:pt x="688910" y="466052"/>
                </a:moveTo>
                <a:cubicBezTo>
                  <a:pt x="689416" y="467568"/>
                  <a:pt x="690174" y="469084"/>
                  <a:pt x="690679" y="470601"/>
                </a:cubicBezTo>
                <a:cubicBezTo>
                  <a:pt x="610568" y="510024"/>
                  <a:pt x="530709" y="549449"/>
                  <a:pt x="450597" y="588873"/>
                </a:cubicBezTo>
                <a:cubicBezTo>
                  <a:pt x="344203" y="641438"/>
                  <a:pt x="237555" y="693751"/>
                  <a:pt x="131161" y="746569"/>
                </a:cubicBezTo>
                <a:cubicBezTo>
                  <a:pt x="123579" y="750360"/>
                  <a:pt x="117767" y="750613"/>
                  <a:pt x="110185" y="745558"/>
                </a:cubicBezTo>
                <a:cubicBezTo>
                  <a:pt x="78090" y="724077"/>
                  <a:pt x="45236" y="703355"/>
                  <a:pt x="13141" y="681874"/>
                </a:cubicBezTo>
                <a:cubicBezTo>
                  <a:pt x="10109" y="679852"/>
                  <a:pt x="7582" y="677577"/>
                  <a:pt x="4802" y="675556"/>
                </a:cubicBezTo>
                <a:cubicBezTo>
                  <a:pt x="5307" y="674545"/>
                  <a:pt x="5813" y="673534"/>
                  <a:pt x="6318" y="672523"/>
                </a:cubicBezTo>
                <a:cubicBezTo>
                  <a:pt x="10614" y="674545"/>
                  <a:pt x="15416" y="676061"/>
                  <a:pt x="19459" y="678588"/>
                </a:cubicBezTo>
                <a:cubicBezTo>
                  <a:pt x="49533" y="698047"/>
                  <a:pt x="79859" y="717506"/>
                  <a:pt x="109680" y="737724"/>
                </a:cubicBezTo>
                <a:cubicBezTo>
                  <a:pt x="117514" y="743031"/>
                  <a:pt x="123327" y="743031"/>
                  <a:pt x="131666" y="738988"/>
                </a:cubicBezTo>
                <a:cubicBezTo>
                  <a:pt x="311349" y="650031"/>
                  <a:pt x="491285" y="561074"/>
                  <a:pt x="671473" y="472370"/>
                </a:cubicBezTo>
                <a:cubicBezTo>
                  <a:pt x="677033" y="469590"/>
                  <a:pt x="683098" y="468073"/>
                  <a:pt x="688910" y="466052"/>
                </a:cubicBezTo>
                <a:close/>
                <a:moveTo>
                  <a:pt x="271641" y="423248"/>
                </a:moveTo>
                <a:cubicBezTo>
                  <a:pt x="275653" y="423532"/>
                  <a:pt x="279634" y="425112"/>
                  <a:pt x="284056" y="427639"/>
                </a:cubicBezTo>
                <a:cubicBezTo>
                  <a:pt x="312361" y="444065"/>
                  <a:pt x="340918" y="459733"/>
                  <a:pt x="371749" y="476919"/>
                </a:cubicBezTo>
                <a:cubicBezTo>
                  <a:pt x="287595" y="518870"/>
                  <a:pt x="206219" y="559558"/>
                  <a:pt x="124843" y="599993"/>
                </a:cubicBezTo>
                <a:cubicBezTo>
                  <a:pt x="121558" y="601762"/>
                  <a:pt x="116251" y="603278"/>
                  <a:pt x="113724" y="601762"/>
                </a:cubicBezTo>
                <a:cubicBezTo>
                  <a:pt x="82892" y="582050"/>
                  <a:pt x="52060" y="561833"/>
                  <a:pt x="19965" y="540857"/>
                </a:cubicBezTo>
                <a:cubicBezTo>
                  <a:pt x="86683" y="509015"/>
                  <a:pt x="151379" y="477930"/>
                  <a:pt x="216074" y="447351"/>
                </a:cubicBezTo>
                <a:cubicBezTo>
                  <a:pt x="230480" y="440527"/>
                  <a:pt x="245137" y="434462"/>
                  <a:pt x="259037" y="426628"/>
                </a:cubicBezTo>
                <a:cubicBezTo>
                  <a:pt x="263586" y="423974"/>
                  <a:pt x="267629" y="422963"/>
                  <a:pt x="271641" y="423248"/>
                </a:cubicBezTo>
                <a:close/>
                <a:moveTo>
                  <a:pt x="315393" y="406410"/>
                </a:moveTo>
                <a:cubicBezTo>
                  <a:pt x="347235" y="426122"/>
                  <a:pt x="377561" y="445076"/>
                  <a:pt x="407887" y="464282"/>
                </a:cubicBezTo>
                <a:cubicBezTo>
                  <a:pt x="410415" y="465799"/>
                  <a:pt x="412942" y="469843"/>
                  <a:pt x="412942" y="472622"/>
                </a:cubicBezTo>
                <a:cubicBezTo>
                  <a:pt x="413195" y="508255"/>
                  <a:pt x="413195" y="543636"/>
                  <a:pt x="413195" y="579269"/>
                </a:cubicBezTo>
                <a:cubicBezTo>
                  <a:pt x="389692" y="573962"/>
                  <a:pt x="389692" y="573962"/>
                  <a:pt x="389186" y="552734"/>
                </a:cubicBezTo>
                <a:cubicBezTo>
                  <a:pt x="388681" y="530242"/>
                  <a:pt x="389186" y="508003"/>
                  <a:pt x="387923" y="485763"/>
                </a:cubicBezTo>
                <a:cubicBezTo>
                  <a:pt x="387670" y="480709"/>
                  <a:pt x="383879" y="473886"/>
                  <a:pt x="379583" y="470853"/>
                </a:cubicBezTo>
                <a:cubicBezTo>
                  <a:pt x="364673" y="459986"/>
                  <a:pt x="349004" y="449372"/>
                  <a:pt x="332830" y="440274"/>
                </a:cubicBezTo>
                <a:cubicBezTo>
                  <a:pt x="319942" y="432945"/>
                  <a:pt x="313876" y="423342"/>
                  <a:pt x="315393" y="406410"/>
                </a:cubicBezTo>
                <a:close/>
                <a:moveTo>
                  <a:pt x="719996" y="400344"/>
                </a:moveTo>
                <a:cubicBezTo>
                  <a:pt x="730863" y="402366"/>
                  <a:pt x="741477" y="404388"/>
                  <a:pt x="751839" y="406410"/>
                </a:cubicBezTo>
                <a:cubicBezTo>
                  <a:pt x="751839" y="425870"/>
                  <a:pt x="751839" y="444824"/>
                  <a:pt x="751839" y="464536"/>
                </a:cubicBezTo>
                <a:cubicBezTo>
                  <a:pt x="740466" y="464536"/>
                  <a:pt x="730611" y="464536"/>
                  <a:pt x="719996" y="464536"/>
                </a:cubicBezTo>
                <a:cubicBezTo>
                  <a:pt x="719996" y="443307"/>
                  <a:pt x="719996" y="422332"/>
                  <a:pt x="719996" y="400344"/>
                </a:cubicBezTo>
                <a:close/>
                <a:moveTo>
                  <a:pt x="686889" y="382907"/>
                </a:moveTo>
                <a:cubicBezTo>
                  <a:pt x="694471" y="388214"/>
                  <a:pt x="700789" y="392510"/>
                  <a:pt x="706855" y="397312"/>
                </a:cubicBezTo>
                <a:cubicBezTo>
                  <a:pt x="708876" y="399081"/>
                  <a:pt x="710898" y="402113"/>
                  <a:pt x="710898" y="404388"/>
                </a:cubicBezTo>
                <a:cubicBezTo>
                  <a:pt x="711403" y="423089"/>
                  <a:pt x="711151" y="441537"/>
                  <a:pt x="711151" y="460744"/>
                </a:cubicBezTo>
                <a:cubicBezTo>
                  <a:pt x="685626" y="445833"/>
                  <a:pt x="681835" y="433451"/>
                  <a:pt x="686889" y="382907"/>
                </a:cubicBezTo>
                <a:close/>
                <a:moveTo>
                  <a:pt x="675012" y="343231"/>
                </a:moveTo>
                <a:cubicBezTo>
                  <a:pt x="675012" y="380633"/>
                  <a:pt x="675264" y="416267"/>
                  <a:pt x="674759" y="451647"/>
                </a:cubicBezTo>
                <a:cubicBezTo>
                  <a:pt x="674759" y="455944"/>
                  <a:pt x="671474" y="462514"/>
                  <a:pt x="667936" y="464283"/>
                </a:cubicBezTo>
                <a:cubicBezTo>
                  <a:pt x="587571" y="504718"/>
                  <a:pt x="506701" y="544647"/>
                  <a:pt x="426083" y="584577"/>
                </a:cubicBezTo>
                <a:cubicBezTo>
                  <a:pt x="425325" y="585082"/>
                  <a:pt x="424314" y="584830"/>
                  <a:pt x="421029" y="585082"/>
                </a:cubicBezTo>
                <a:cubicBezTo>
                  <a:pt x="421029" y="579270"/>
                  <a:pt x="421029" y="573710"/>
                  <a:pt x="421029" y="568150"/>
                </a:cubicBezTo>
                <a:cubicBezTo>
                  <a:pt x="421029" y="538077"/>
                  <a:pt x="420524" y="508004"/>
                  <a:pt x="421282" y="477930"/>
                </a:cubicBezTo>
                <a:cubicBezTo>
                  <a:pt x="421534" y="473128"/>
                  <a:pt x="424820" y="466305"/>
                  <a:pt x="428610" y="464283"/>
                </a:cubicBezTo>
                <a:cubicBezTo>
                  <a:pt x="507965" y="424353"/>
                  <a:pt x="587318" y="385181"/>
                  <a:pt x="666672" y="345505"/>
                </a:cubicBezTo>
                <a:cubicBezTo>
                  <a:pt x="667936" y="345000"/>
                  <a:pt x="669199" y="344747"/>
                  <a:pt x="675012" y="343231"/>
                </a:cubicBezTo>
                <a:close/>
                <a:moveTo>
                  <a:pt x="571239" y="274712"/>
                </a:moveTo>
                <a:cubicBezTo>
                  <a:pt x="573735" y="274175"/>
                  <a:pt x="576073" y="274112"/>
                  <a:pt x="577463" y="274997"/>
                </a:cubicBezTo>
                <a:cubicBezTo>
                  <a:pt x="608042" y="294456"/>
                  <a:pt x="638115" y="314673"/>
                  <a:pt x="669452" y="335649"/>
                </a:cubicBezTo>
                <a:cubicBezTo>
                  <a:pt x="607283" y="366481"/>
                  <a:pt x="546631" y="396807"/>
                  <a:pt x="485979" y="426881"/>
                </a:cubicBezTo>
                <a:cubicBezTo>
                  <a:pt x="466014" y="436737"/>
                  <a:pt x="446301" y="446845"/>
                  <a:pt x="426084" y="456449"/>
                </a:cubicBezTo>
                <a:cubicBezTo>
                  <a:pt x="422546" y="458218"/>
                  <a:pt x="416734" y="459987"/>
                  <a:pt x="413954" y="457965"/>
                </a:cubicBezTo>
                <a:cubicBezTo>
                  <a:pt x="383374" y="439517"/>
                  <a:pt x="353048" y="420563"/>
                  <a:pt x="321205" y="400598"/>
                </a:cubicBezTo>
                <a:cubicBezTo>
                  <a:pt x="325755" y="398070"/>
                  <a:pt x="328787" y="396049"/>
                  <a:pt x="331820" y="394532"/>
                </a:cubicBezTo>
                <a:cubicBezTo>
                  <a:pt x="409151" y="355361"/>
                  <a:pt x="486484" y="316190"/>
                  <a:pt x="564068" y="277271"/>
                </a:cubicBezTo>
                <a:cubicBezTo>
                  <a:pt x="566090" y="276260"/>
                  <a:pt x="568743" y="275249"/>
                  <a:pt x="571239" y="274712"/>
                </a:cubicBezTo>
                <a:close/>
                <a:moveTo>
                  <a:pt x="659848" y="245933"/>
                </a:moveTo>
                <a:cubicBezTo>
                  <a:pt x="683098" y="261349"/>
                  <a:pt x="705337" y="276007"/>
                  <a:pt x="727324" y="290917"/>
                </a:cubicBezTo>
                <a:cubicBezTo>
                  <a:pt x="729093" y="292181"/>
                  <a:pt x="730609" y="295466"/>
                  <a:pt x="730609" y="297741"/>
                </a:cubicBezTo>
                <a:cubicBezTo>
                  <a:pt x="730862" y="329331"/>
                  <a:pt x="730862" y="361174"/>
                  <a:pt x="730862" y="393016"/>
                </a:cubicBezTo>
                <a:cubicBezTo>
                  <a:pt x="729346" y="394280"/>
                  <a:pt x="728082" y="395796"/>
                  <a:pt x="726566" y="397059"/>
                </a:cubicBezTo>
                <a:cubicBezTo>
                  <a:pt x="714183" y="389478"/>
                  <a:pt x="700536" y="383160"/>
                  <a:pt x="689922" y="373809"/>
                </a:cubicBezTo>
                <a:cubicBezTo>
                  <a:pt x="685120" y="369766"/>
                  <a:pt x="684362" y="359152"/>
                  <a:pt x="684867" y="351570"/>
                </a:cubicBezTo>
                <a:cubicBezTo>
                  <a:pt x="685626" y="338681"/>
                  <a:pt x="682087" y="329583"/>
                  <a:pt x="669705" y="324781"/>
                </a:cubicBezTo>
                <a:cubicBezTo>
                  <a:pt x="657826" y="320485"/>
                  <a:pt x="655552" y="311640"/>
                  <a:pt x="656816" y="300015"/>
                </a:cubicBezTo>
                <a:cubicBezTo>
                  <a:pt x="658585" y="282830"/>
                  <a:pt x="658837" y="265645"/>
                  <a:pt x="659848" y="245933"/>
                </a:cubicBezTo>
                <a:close/>
                <a:moveTo>
                  <a:pt x="1277493" y="150911"/>
                </a:moveTo>
                <a:cubicBezTo>
                  <a:pt x="1277493" y="167591"/>
                  <a:pt x="1277745" y="183512"/>
                  <a:pt x="1277240" y="199180"/>
                </a:cubicBezTo>
                <a:cubicBezTo>
                  <a:pt x="1277240" y="201707"/>
                  <a:pt x="1274460" y="204740"/>
                  <a:pt x="1272438" y="206762"/>
                </a:cubicBezTo>
                <a:cubicBezTo>
                  <a:pt x="1261571" y="217124"/>
                  <a:pt x="1246408" y="223188"/>
                  <a:pt x="1240848" y="239363"/>
                </a:cubicBezTo>
                <a:cubicBezTo>
                  <a:pt x="1239837" y="242143"/>
                  <a:pt x="1229476" y="243153"/>
                  <a:pt x="1223663" y="242395"/>
                </a:cubicBezTo>
                <a:cubicBezTo>
                  <a:pt x="1207742" y="240374"/>
                  <a:pt x="1204710" y="241890"/>
                  <a:pt x="1201172" y="257306"/>
                </a:cubicBezTo>
                <a:cubicBezTo>
                  <a:pt x="1199150" y="266151"/>
                  <a:pt x="1193590" y="269183"/>
                  <a:pt x="1184998" y="266909"/>
                </a:cubicBezTo>
                <a:cubicBezTo>
                  <a:pt x="1179943" y="265645"/>
                  <a:pt x="1174889" y="263371"/>
                  <a:pt x="1170340" y="264129"/>
                </a:cubicBezTo>
                <a:cubicBezTo>
                  <a:pt x="1165791" y="264887"/>
                  <a:pt x="1159473" y="268173"/>
                  <a:pt x="1157957" y="271963"/>
                </a:cubicBezTo>
                <a:cubicBezTo>
                  <a:pt x="1148353" y="293950"/>
                  <a:pt x="1148859" y="293950"/>
                  <a:pt x="1130411" y="284094"/>
                </a:cubicBezTo>
                <a:cubicBezTo>
                  <a:pt x="1121060" y="290665"/>
                  <a:pt x="1113478" y="297235"/>
                  <a:pt x="1104886" y="301531"/>
                </a:cubicBezTo>
                <a:cubicBezTo>
                  <a:pt x="1041959" y="332363"/>
                  <a:pt x="979032" y="362942"/>
                  <a:pt x="916105" y="393522"/>
                </a:cubicBezTo>
                <a:cubicBezTo>
                  <a:pt x="911304" y="395796"/>
                  <a:pt x="906502" y="397565"/>
                  <a:pt x="900942" y="399839"/>
                </a:cubicBezTo>
                <a:cubicBezTo>
                  <a:pt x="900436" y="390489"/>
                  <a:pt x="899931" y="382907"/>
                  <a:pt x="899678" y="375325"/>
                </a:cubicBezTo>
                <a:cubicBezTo>
                  <a:pt x="898415" y="374820"/>
                  <a:pt x="897151" y="374062"/>
                  <a:pt x="895888" y="373556"/>
                </a:cubicBezTo>
                <a:cubicBezTo>
                  <a:pt x="893613" y="377600"/>
                  <a:pt x="890328" y="381138"/>
                  <a:pt x="889064" y="385182"/>
                </a:cubicBezTo>
                <a:cubicBezTo>
                  <a:pt x="887295" y="390742"/>
                  <a:pt x="887548" y="396807"/>
                  <a:pt x="886284" y="402619"/>
                </a:cubicBezTo>
                <a:cubicBezTo>
                  <a:pt x="883252" y="416266"/>
                  <a:pt x="873649" y="422331"/>
                  <a:pt x="861265" y="416772"/>
                </a:cubicBezTo>
                <a:cubicBezTo>
                  <a:pt x="852420" y="412728"/>
                  <a:pt x="848377" y="416266"/>
                  <a:pt x="845597" y="423342"/>
                </a:cubicBezTo>
                <a:cubicBezTo>
                  <a:pt x="840037" y="436989"/>
                  <a:pt x="830433" y="442044"/>
                  <a:pt x="816281" y="438253"/>
                </a:cubicBezTo>
                <a:cubicBezTo>
                  <a:pt x="806931" y="435725"/>
                  <a:pt x="801876" y="439516"/>
                  <a:pt x="797328" y="448361"/>
                </a:cubicBezTo>
                <a:cubicBezTo>
                  <a:pt x="794042" y="454679"/>
                  <a:pt x="786713" y="458975"/>
                  <a:pt x="779384" y="466052"/>
                </a:cubicBezTo>
                <a:cubicBezTo>
                  <a:pt x="775847" y="456954"/>
                  <a:pt x="773825" y="451646"/>
                  <a:pt x="770540" y="443307"/>
                </a:cubicBezTo>
                <a:cubicBezTo>
                  <a:pt x="768518" y="453415"/>
                  <a:pt x="767254" y="460745"/>
                  <a:pt x="765738" y="468073"/>
                </a:cubicBezTo>
                <a:cubicBezTo>
                  <a:pt x="764221" y="467821"/>
                  <a:pt x="762958" y="467821"/>
                  <a:pt x="761441" y="467568"/>
                </a:cubicBezTo>
                <a:cubicBezTo>
                  <a:pt x="761441" y="447098"/>
                  <a:pt x="761189" y="426880"/>
                  <a:pt x="761694" y="406410"/>
                </a:cubicBezTo>
                <a:cubicBezTo>
                  <a:pt x="761694" y="404641"/>
                  <a:pt x="765990" y="402114"/>
                  <a:pt x="768770" y="400850"/>
                </a:cubicBezTo>
                <a:cubicBezTo>
                  <a:pt x="935817" y="317958"/>
                  <a:pt x="1103117" y="235319"/>
                  <a:pt x="1270416" y="152680"/>
                </a:cubicBezTo>
                <a:cubicBezTo>
                  <a:pt x="1271680" y="152175"/>
                  <a:pt x="1272944" y="152175"/>
                  <a:pt x="1277493" y="150911"/>
                </a:cubicBezTo>
                <a:close/>
                <a:moveTo>
                  <a:pt x="1114742" y="110224"/>
                </a:moveTo>
                <a:cubicBezTo>
                  <a:pt x="1114742" y="134485"/>
                  <a:pt x="1114994" y="157229"/>
                  <a:pt x="1114489" y="179721"/>
                </a:cubicBezTo>
                <a:cubicBezTo>
                  <a:pt x="1114489" y="182754"/>
                  <a:pt x="1111709" y="186797"/>
                  <a:pt x="1109182" y="188061"/>
                </a:cubicBezTo>
                <a:cubicBezTo>
                  <a:pt x="1065967" y="210048"/>
                  <a:pt x="1022499" y="231782"/>
                  <a:pt x="976757" y="254526"/>
                </a:cubicBezTo>
                <a:cubicBezTo>
                  <a:pt x="976757" y="229507"/>
                  <a:pt x="976505" y="207268"/>
                  <a:pt x="977010" y="185028"/>
                </a:cubicBezTo>
                <a:cubicBezTo>
                  <a:pt x="977010" y="181743"/>
                  <a:pt x="979285" y="176688"/>
                  <a:pt x="982065" y="175425"/>
                </a:cubicBezTo>
                <a:cubicBezTo>
                  <a:pt x="1025785" y="153691"/>
                  <a:pt x="1070010" y="132463"/>
                  <a:pt x="1114742" y="110224"/>
                </a:cubicBezTo>
                <a:close/>
                <a:moveTo>
                  <a:pt x="1215577" y="86974"/>
                </a:moveTo>
                <a:cubicBezTo>
                  <a:pt x="1217346" y="102389"/>
                  <a:pt x="1218862" y="116542"/>
                  <a:pt x="1220378" y="131705"/>
                </a:cubicBezTo>
                <a:cubicBezTo>
                  <a:pt x="1226191" y="131957"/>
                  <a:pt x="1231751" y="132463"/>
                  <a:pt x="1237311" y="132715"/>
                </a:cubicBezTo>
                <a:cubicBezTo>
                  <a:pt x="1239838" y="156976"/>
                  <a:pt x="1239838" y="156976"/>
                  <a:pt x="1218862" y="167338"/>
                </a:cubicBezTo>
                <a:cubicBezTo>
                  <a:pt x="1067737" y="242648"/>
                  <a:pt x="916610" y="317706"/>
                  <a:pt x="765485" y="392764"/>
                </a:cubicBezTo>
                <a:cubicBezTo>
                  <a:pt x="757903" y="396302"/>
                  <a:pt x="749058" y="396807"/>
                  <a:pt x="738444" y="399334"/>
                </a:cubicBezTo>
                <a:cubicBezTo>
                  <a:pt x="738444" y="363448"/>
                  <a:pt x="738191" y="331353"/>
                  <a:pt x="738697" y="299004"/>
                </a:cubicBezTo>
                <a:cubicBezTo>
                  <a:pt x="738697" y="296224"/>
                  <a:pt x="741729" y="292434"/>
                  <a:pt x="744256" y="291170"/>
                </a:cubicBezTo>
                <a:cubicBezTo>
                  <a:pt x="818303" y="255031"/>
                  <a:pt x="892349" y="219145"/>
                  <a:pt x="966396" y="183259"/>
                </a:cubicBezTo>
                <a:cubicBezTo>
                  <a:pt x="966901" y="183006"/>
                  <a:pt x="967406" y="183259"/>
                  <a:pt x="968923" y="183765"/>
                </a:cubicBezTo>
                <a:cubicBezTo>
                  <a:pt x="968923" y="210553"/>
                  <a:pt x="968923" y="237847"/>
                  <a:pt x="968923" y="266656"/>
                </a:cubicBezTo>
                <a:cubicBezTo>
                  <a:pt x="973977" y="264382"/>
                  <a:pt x="977515" y="262866"/>
                  <a:pt x="981054" y="261097"/>
                </a:cubicBezTo>
                <a:cubicBezTo>
                  <a:pt x="1024521" y="239363"/>
                  <a:pt x="1067989" y="217376"/>
                  <a:pt x="1111710" y="195895"/>
                </a:cubicBezTo>
                <a:cubicBezTo>
                  <a:pt x="1119291" y="192104"/>
                  <a:pt x="1122324" y="187808"/>
                  <a:pt x="1122324" y="179721"/>
                </a:cubicBezTo>
                <a:cubicBezTo>
                  <a:pt x="1122324" y="163800"/>
                  <a:pt x="1119038" y="144846"/>
                  <a:pt x="1126367" y="133221"/>
                </a:cubicBezTo>
                <a:cubicBezTo>
                  <a:pt x="1133443" y="122101"/>
                  <a:pt x="1152397" y="118311"/>
                  <a:pt x="1166297" y="111487"/>
                </a:cubicBezTo>
                <a:cubicBezTo>
                  <a:pt x="1182218" y="103653"/>
                  <a:pt x="1197886" y="95819"/>
                  <a:pt x="1215577" y="86974"/>
                </a:cubicBezTo>
                <a:close/>
                <a:moveTo>
                  <a:pt x="1207143" y="56805"/>
                </a:moveTo>
                <a:cubicBezTo>
                  <a:pt x="1209954" y="57279"/>
                  <a:pt x="1212292" y="58037"/>
                  <a:pt x="1212292" y="58416"/>
                </a:cubicBezTo>
                <a:cubicBezTo>
                  <a:pt x="1212292" y="65745"/>
                  <a:pt x="1213555" y="77623"/>
                  <a:pt x="1209764" y="79897"/>
                </a:cubicBezTo>
                <a:cubicBezTo>
                  <a:pt x="1182218" y="95566"/>
                  <a:pt x="1153661" y="109213"/>
                  <a:pt x="1124850" y="123870"/>
                </a:cubicBezTo>
                <a:cubicBezTo>
                  <a:pt x="1123334" y="113256"/>
                  <a:pt x="1121818" y="103653"/>
                  <a:pt x="1119796" y="91775"/>
                </a:cubicBezTo>
                <a:cubicBezTo>
                  <a:pt x="1132938" y="85963"/>
                  <a:pt x="1147090" y="79392"/>
                  <a:pt x="1161495" y="73074"/>
                </a:cubicBezTo>
                <a:cubicBezTo>
                  <a:pt x="1174131" y="67514"/>
                  <a:pt x="1186262" y="61702"/>
                  <a:pt x="1199150" y="56900"/>
                </a:cubicBezTo>
                <a:cubicBezTo>
                  <a:pt x="1201045" y="56142"/>
                  <a:pt x="1204331" y="56331"/>
                  <a:pt x="1207143" y="56805"/>
                </a:cubicBezTo>
                <a:close/>
                <a:moveTo>
                  <a:pt x="1045086" y="53868"/>
                </a:moveTo>
                <a:cubicBezTo>
                  <a:pt x="1048592" y="53678"/>
                  <a:pt x="1052194" y="54625"/>
                  <a:pt x="1056111" y="57405"/>
                </a:cubicBezTo>
                <a:cubicBezTo>
                  <a:pt x="1071779" y="68525"/>
                  <a:pt x="1088459" y="78128"/>
                  <a:pt x="1104380" y="88490"/>
                </a:cubicBezTo>
                <a:cubicBezTo>
                  <a:pt x="1116005" y="96072"/>
                  <a:pt x="1115752" y="101631"/>
                  <a:pt x="1103622" y="107444"/>
                </a:cubicBezTo>
                <a:cubicBezTo>
                  <a:pt x="983834" y="165822"/>
                  <a:pt x="864045" y="224200"/>
                  <a:pt x="744257" y="282325"/>
                </a:cubicBezTo>
                <a:cubicBezTo>
                  <a:pt x="740466" y="284094"/>
                  <a:pt x="733895" y="285358"/>
                  <a:pt x="730609" y="283589"/>
                </a:cubicBezTo>
                <a:cubicBezTo>
                  <a:pt x="709128" y="269942"/>
                  <a:pt x="688153" y="255537"/>
                  <a:pt x="665156" y="240374"/>
                </a:cubicBezTo>
                <a:cubicBezTo>
                  <a:pt x="763463" y="191852"/>
                  <a:pt x="859749" y="144594"/>
                  <a:pt x="955782" y="97082"/>
                </a:cubicBezTo>
                <a:cubicBezTo>
                  <a:pt x="982065" y="84194"/>
                  <a:pt x="1008347" y="70294"/>
                  <a:pt x="1034630" y="57153"/>
                </a:cubicBezTo>
                <a:cubicBezTo>
                  <a:pt x="1038168" y="55384"/>
                  <a:pt x="1041579" y="54057"/>
                  <a:pt x="1045086" y="53868"/>
                </a:cubicBezTo>
                <a:close/>
                <a:moveTo>
                  <a:pt x="1122513" y="133"/>
                </a:moveTo>
                <a:cubicBezTo>
                  <a:pt x="1131358" y="797"/>
                  <a:pt x="1140014" y="3955"/>
                  <a:pt x="1147848" y="10147"/>
                </a:cubicBezTo>
                <a:cubicBezTo>
                  <a:pt x="1163264" y="22278"/>
                  <a:pt x="1179185" y="27332"/>
                  <a:pt x="1199150" y="25816"/>
                </a:cubicBezTo>
                <a:cubicBezTo>
                  <a:pt x="1209006" y="25058"/>
                  <a:pt x="1219873" y="30365"/>
                  <a:pt x="1229476" y="34661"/>
                </a:cubicBezTo>
                <a:cubicBezTo>
                  <a:pt x="1238575" y="38705"/>
                  <a:pt x="1246156" y="46034"/>
                  <a:pt x="1254748" y="50835"/>
                </a:cubicBezTo>
                <a:cubicBezTo>
                  <a:pt x="1273702" y="61449"/>
                  <a:pt x="1280526" y="78129"/>
                  <a:pt x="1280020" y="98852"/>
                </a:cubicBezTo>
                <a:cubicBezTo>
                  <a:pt x="1279767" y="105170"/>
                  <a:pt x="1278756" y="111488"/>
                  <a:pt x="1277998" y="117806"/>
                </a:cubicBezTo>
                <a:cubicBezTo>
                  <a:pt x="1274460" y="145858"/>
                  <a:pt x="1274460" y="145858"/>
                  <a:pt x="1244640" y="153439"/>
                </a:cubicBezTo>
                <a:cubicBezTo>
                  <a:pt x="1245650" y="144341"/>
                  <a:pt x="1246661" y="135496"/>
                  <a:pt x="1247672" y="125640"/>
                </a:cubicBezTo>
                <a:cubicBezTo>
                  <a:pt x="1241355" y="124629"/>
                  <a:pt x="1235795" y="123618"/>
                  <a:pt x="1228971" y="122608"/>
                </a:cubicBezTo>
                <a:cubicBezTo>
                  <a:pt x="1227202" y="103907"/>
                  <a:pt x="1225180" y="85710"/>
                  <a:pt x="1223411" y="67262"/>
                </a:cubicBezTo>
                <a:cubicBezTo>
                  <a:pt x="1224422" y="66756"/>
                  <a:pt x="1225180" y="66251"/>
                  <a:pt x="1226191" y="65746"/>
                </a:cubicBezTo>
                <a:cubicBezTo>
                  <a:pt x="1227960" y="68020"/>
                  <a:pt x="1230740" y="70295"/>
                  <a:pt x="1231498" y="73074"/>
                </a:cubicBezTo>
                <a:cubicBezTo>
                  <a:pt x="1239838" y="102896"/>
                  <a:pt x="1239838" y="102896"/>
                  <a:pt x="1270922" y="116290"/>
                </a:cubicBezTo>
                <a:cubicBezTo>
                  <a:pt x="1278504" y="83435"/>
                  <a:pt x="1273702" y="70547"/>
                  <a:pt x="1246914" y="53110"/>
                </a:cubicBezTo>
                <a:cubicBezTo>
                  <a:pt x="1229982" y="42243"/>
                  <a:pt x="1214566" y="27080"/>
                  <a:pt x="1191569" y="30618"/>
                </a:cubicBezTo>
                <a:cubicBezTo>
                  <a:pt x="1189042" y="31123"/>
                  <a:pt x="1186514" y="31628"/>
                  <a:pt x="1181460" y="32386"/>
                </a:cubicBezTo>
                <a:cubicBezTo>
                  <a:pt x="1188284" y="38199"/>
                  <a:pt x="1193338" y="42243"/>
                  <a:pt x="1199908" y="47803"/>
                </a:cubicBezTo>
                <a:cubicBezTo>
                  <a:pt x="1171857" y="60185"/>
                  <a:pt x="1145068" y="72316"/>
                  <a:pt x="1118027" y="83688"/>
                </a:cubicBezTo>
                <a:cubicBezTo>
                  <a:pt x="1115247" y="84952"/>
                  <a:pt x="1110193" y="82677"/>
                  <a:pt x="1107160" y="80656"/>
                </a:cubicBezTo>
                <a:cubicBezTo>
                  <a:pt x="1091997" y="71558"/>
                  <a:pt x="1076581" y="62460"/>
                  <a:pt x="1062176" y="52099"/>
                </a:cubicBezTo>
                <a:cubicBezTo>
                  <a:pt x="1052573" y="45528"/>
                  <a:pt x="1043981" y="42748"/>
                  <a:pt x="1033367" y="49824"/>
                </a:cubicBezTo>
                <a:cubicBezTo>
                  <a:pt x="1032356" y="48813"/>
                  <a:pt x="1031597" y="48055"/>
                  <a:pt x="1030587" y="47297"/>
                </a:cubicBezTo>
                <a:cubicBezTo>
                  <a:pt x="1032608" y="43759"/>
                  <a:pt x="1033872" y="38452"/>
                  <a:pt x="1037157" y="36683"/>
                </a:cubicBezTo>
                <a:cubicBezTo>
                  <a:pt x="1056617" y="25563"/>
                  <a:pt x="1075823" y="14191"/>
                  <a:pt x="1096040" y="5093"/>
                </a:cubicBezTo>
                <a:cubicBezTo>
                  <a:pt x="1104633" y="1302"/>
                  <a:pt x="1113668" y="-530"/>
                  <a:pt x="1122513" y="133"/>
                </a:cubicBezTo>
                <a:close/>
              </a:path>
            </a:pathLst>
          </a:custGeom>
          <a:solidFill>
            <a:schemeClr val="bg1"/>
          </a:solidFill>
          <a:ln w="44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399C79C2-9B60-49D5-8F09-643843EA8511}"/>
              </a:ext>
            </a:extLst>
          </p:cNvPr>
          <p:cNvSpPr/>
          <p:nvPr/>
        </p:nvSpPr>
        <p:spPr>
          <a:xfrm rot="652264">
            <a:off x="5922281" y="1623210"/>
            <a:ext cx="1379373" cy="1038242"/>
          </a:xfrm>
          <a:custGeom>
            <a:avLst/>
            <a:gdLst>
              <a:gd name="connsiteX0" fmla="*/ 208223 w 1379373"/>
              <a:gd name="connsiteY0" fmla="*/ 943938 h 1038242"/>
              <a:gd name="connsiteX1" fmla="*/ 263067 w 1379373"/>
              <a:gd name="connsiteY1" fmla="*/ 938921 h 1038242"/>
              <a:gd name="connsiteX2" fmla="*/ 267080 w 1379373"/>
              <a:gd name="connsiteY2" fmla="*/ 1031889 h 1038242"/>
              <a:gd name="connsiteX3" fmla="*/ 208223 w 1379373"/>
              <a:gd name="connsiteY3" fmla="*/ 1038242 h 1038242"/>
              <a:gd name="connsiteX4" fmla="*/ 208223 w 1379373"/>
              <a:gd name="connsiteY4" fmla="*/ 943938 h 1038242"/>
              <a:gd name="connsiteX5" fmla="*/ 323263 w 1379373"/>
              <a:gd name="connsiteY5" fmla="*/ 811175 h 1038242"/>
              <a:gd name="connsiteX6" fmla="*/ 307545 w 1379373"/>
              <a:gd name="connsiteY6" fmla="*/ 844617 h 1038242"/>
              <a:gd name="connsiteX7" fmla="*/ 323263 w 1379373"/>
              <a:gd name="connsiteY7" fmla="*/ 811175 h 1038242"/>
              <a:gd name="connsiteX8" fmla="*/ 367740 w 1379373"/>
              <a:gd name="connsiteY8" fmla="*/ 784756 h 1038242"/>
              <a:gd name="connsiteX9" fmla="*/ 351688 w 1379373"/>
              <a:gd name="connsiteY9" fmla="*/ 815522 h 1038242"/>
              <a:gd name="connsiteX10" fmla="*/ 367740 w 1379373"/>
              <a:gd name="connsiteY10" fmla="*/ 784756 h 1038242"/>
              <a:gd name="connsiteX11" fmla="*/ 218 w 1379373"/>
              <a:gd name="connsiteY11" fmla="*/ 842944 h 1038242"/>
              <a:gd name="connsiteX12" fmla="*/ 12591 w 1379373"/>
              <a:gd name="connsiteY12" fmla="*/ 847961 h 1038242"/>
              <a:gd name="connsiteX13" fmla="*/ 185819 w 1379373"/>
              <a:gd name="connsiteY13" fmla="*/ 936580 h 1038242"/>
              <a:gd name="connsiteX14" fmla="*/ 198527 w 1379373"/>
              <a:gd name="connsiteY14" fmla="*/ 957314 h 1038242"/>
              <a:gd name="connsiteX15" fmla="*/ 198192 w 1379373"/>
              <a:gd name="connsiteY15" fmla="*/ 1035903 h 1038242"/>
              <a:gd name="connsiteX16" fmla="*/ 178461 w 1379373"/>
              <a:gd name="connsiteY16" fmla="*/ 1025870 h 1038242"/>
              <a:gd name="connsiteX17" fmla="*/ 34328 w 1379373"/>
              <a:gd name="connsiteY17" fmla="*/ 951629 h 1038242"/>
              <a:gd name="connsiteX18" fmla="*/ 552 w 1379373"/>
              <a:gd name="connsiteY18" fmla="*/ 896785 h 1038242"/>
              <a:gd name="connsiteX19" fmla="*/ 218 w 1379373"/>
              <a:gd name="connsiteY19" fmla="*/ 842944 h 1038242"/>
              <a:gd name="connsiteX20" fmla="*/ 405529 w 1379373"/>
              <a:gd name="connsiteY20" fmla="*/ 757668 h 1038242"/>
              <a:gd name="connsiteX21" fmla="*/ 393156 w 1379373"/>
              <a:gd name="connsiteY21" fmla="*/ 784421 h 1038242"/>
              <a:gd name="connsiteX22" fmla="*/ 405529 w 1379373"/>
              <a:gd name="connsiteY22" fmla="*/ 757668 h 1038242"/>
              <a:gd name="connsiteX23" fmla="*/ 88503 w 1379373"/>
              <a:gd name="connsiteY23" fmla="*/ 740613 h 1038242"/>
              <a:gd name="connsiteX24" fmla="*/ 137662 w 1379373"/>
              <a:gd name="connsiteY24" fmla="*/ 767032 h 1038242"/>
              <a:gd name="connsiteX25" fmla="*/ 251697 w 1379373"/>
              <a:gd name="connsiteY25" fmla="*/ 829568 h 1038242"/>
              <a:gd name="connsiteX26" fmla="*/ 278116 w 1379373"/>
              <a:gd name="connsiteY26" fmla="*/ 828564 h 1038242"/>
              <a:gd name="connsiteX27" fmla="*/ 438971 w 1379373"/>
              <a:gd name="connsiteY27" fmla="*/ 726568 h 1038242"/>
              <a:gd name="connsiteX28" fmla="*/ 452682 w 1379373"/>
              <a:gd name="connsiteY28" fmla="*/ 718207 h 1038242"/>
              <a:gd name="connsiteX29" fmla="*/ 432616 w 1379373"/>
              <a:gd name="connsiteY29" fmla="*/ 769707 h 1038242"/>
              <a:gd name="connsiteX30" fmla="*/ 283468 w 1379373"/>
              <a:gd name="connsiteY30" fmla="*/ 872373 h 1038242"/>
              <a:gd name="connsiteX31" fmla="*/ 260058 w 1379373"/>
              <a:gd name="connsiteY31" fmla="*/ 873376 h 1038242"/>
              <a:gd name="connsiteX32" fmla="*/ 101545 w 1379373"/>
              <a:gd name="connsiteY32" fmla="*/ 785759 h 1038242"/>
              <a:gd name="connsiteX33" fmla="*/ 86496 w 1379373"/>
              <a:gd name="connsiteY33" fmla="*/ 752317 h 1038242"/>
              <a:gd name="connsiteX34" fmla="*/ 88503 w 1379373"/>
              <a:gd name="connsiteY34" fmla="*/ 740613 h 1038242"/>
              <a:gd name="connsiteX35" fmla="*/ 279788 w 1379373"/>
              <a:gd name="connsiteY35" fmla="*/ 617549 h 1038242"/>
              <a:gd name="connsiteX36" fmla="*/ 297178 w 1379373"/>
              <a:gd name="connsiteY36" fmla="*/ 615877 h 1038242"/>
              <a:gd name="connsiteX37" fmla="*/ 449002 w 1379373"/>
              <a:gd name="connsiteY37" fmla="*/ 699815 h 1038242"/>
              <a:gd name="connsiteX38" fmla="*/ 456025 w 1379373"/>
              <a:gd name="connsiteY38" fmla="*/ 705166 h 1038242"/>
              <a:gd name="connsiteX39" fmla="*/ 415227 w 1379373"/>
              <a:gd name="connsiteY39" fmla="*/ 730915 h 1038242"/>
              <a:gd name="connsiteX40" fmla="*/ 273769 w 1379373"/>
              <a:gd name="connsiteY40" fmla="*/ 820204 h 1038242"/>
              <a:gd name="connsiteX41" fmla="*/ 258720 w 1379373"/>
              <a:gd name="connsiteY41" fmla="*/ 823215 h 1038242"/>
              <a:gd name="connsiteX42" fmla="*/ 95191 w 1379373"/>
              <a:gd name="connsiteY42" fmla="*/ 734594 h 1038242"/>
              <a:gd name="connsiteX43" fmla="*/ 169766 w 1379373"/>
              <a:gd name="connsiteY43" fmla="*/ 687107 h 1038242"/>
              <a:gd name="connsiteX44" fmla="*/ 279788 w 1379373"/>
              <a:gd name="connsiteY44" fmla="*/ 617549 h 1038242"/>
              <a:gd name="connsiteX45" fmla="*/ 423922 w 1379373"/>
              <a:gd name="connsiteY45" fmla="*/ 581766 h 1038242"/>
              <a:gd name="connsiteX46" fmla="*/ 458702 w 1379373"/>
              <a:gd name="connsiteY46" fmla="*/ 600159 h 1038242"/>
              <a:gd name="connsiteX47" fmla="*/ 462046 w 1379373"/>
              <a:gd name="connsiteY47" fmla="*/ 609523 h 1038242"/>
              <a:gd name="connsiteX48" fmla="*/ 462046 w 1379373"/>
              <a:gd name="connsiteY48" fmla="*/ 674064 h 1038242"/>
              <a:gd name="connsiteX49" fmla="*/ 423587 w 1379373"/>
              <a:gd name="connsiteY49" fmla="*/ 621896 h 1038242"/>
              <a:gd name="connsiteX50" fmla="*/ 423922 w 1379373"/>
              <a:gd name="connsiteY50" fmla="*/ 581766 h 1038242"/>
              <a:gd name="connsiteX51" fmla="*/ 660019 w 1379373"/>
              <a:gd name="connsiteY51" fmla="*/ 521237 h 1038242"/>
              <a:gd name="connsiteX52" fmla="*/ 664032 w 1379373"/>
              <a:gd name="connsiteY52" fmla="*/ 571399 h 1038242"/>
              <a:gd name="connsiteX53" fmla="*/ 658012 w 1379373"/>
              <a:gd name="connsiteY53" fmla="*/ 580763 h 1038242"/>
              <a:gd name="connsiteX54" fmla="*/ 499499 w 1379373"/>
              <a:gd name="connsiteY54" fmla="*/ 694130 h 1038242"/>
              <a:gd name="connsiteX55" fmla="*/ 468733 w 1379373"/>
              <a:gd name="connsiteY55" fmla="*/ 649653 h 1038242"/>
              <a:gd name="connsiteX56" fmla="*/ 469067 w 1379373"/>
              <a:gd name="connsiteY56" fmla="*/ 607851 h 1038242"/>
              <a:gd name="connsiteX57" fmla="*/ 477093 w 1379373"/>
              <a:gd name="connsiteY57" fmla="*/ 610191 h 1038242"/>
              <a:gd name="connsiteX58" fmla="*/ 536619 w 1379373"/>
              <a:gd name="connsiteY58" fmla="*/ 605844 h 1038242"/>
              <a:gd name="connsiteX59" fmla="*/ 660019 w 1379373"/>
              <a:gd name="connsiteY59" fmla="*/ 521237 h 1038242"/>
              <a:gd name="connsiteX60" fmla="*/ 368742 w 1379373"/>
              <a:gd name="connsiteY60" fmla="*/ 553006 h 1038242"/>
              <a:gd name="connsiteX61" fmla="*/ 411213 w 1379373"/>
              <a:gd name="connsiteY61" fmla="*/ 575411 h 1038242"/>
              <a:gd name="connsiteX62" fmla="*/ 414892 w 1379373"/>
              <a:gd name="connsiteY62" fmla="*/ 585110 h 1038242"/>
              <a:gd name="connsiteX63" fmla="*/ 414892 w 1379373"/>
              <a:gd name="connsiteY63" fmla="*/ 650989 h 1038242"/>
              <a:gd name="connsiteX64" fmla="*/ 375096 w 1379373"/>
              <a:gd name="connsiteY64" fmla="*/ 628917 h 1038242"/>
              <a:gd name="connsiteX65" fmla="*/ 369077 w 1379373"/>
              <a:gd name="connsiteY65" fmla="*/ 618217 h 1038242"/>
              <a:gd name="connsiteX66" fmla="*/ 368742 w 1379373"/>
              <a:gd name="connsiteY66" fmla="*/ 553006 h 1038242"/>
              <a:gd name="connsiteX67" fmla="*/ 618092 w 1379373"/>
              <a:gd name="connsiteY67" fmla="*/ 499583 h 1038242"/>
              <a:gd name="connsiteX68" fmla="*/ 652662 w 1379373"/>
              <a:gd name="connsiteY68" fmla="*/ 515217 h 1038242"/>
              <a:gd name="connsiteX69" fmla="*/ 618551 w 1379373"/>
              <a:gd name="connsiteY69" fmla="*/ 538626 h 1038242"/>
              <a:gd name="connsiteX70" fmla="*/ 520233 w 1379373"/>
              <a:gd name="connsiteY70" fmla="*/ 606178 h 1038242"/>
              <a:gd name="connsiteX71" fmla="*/ 491473 w 1379373"/>
              <a:gd name="connsiteY71" fmla="*/ 607850 h 1038242"/>
              <a:gd name="connsiteX72" fmla="*/ 471074 w 1379373"/>
              <a:gd name="connsiteY72" fmla="*/ 596481 h 1038242"/>
              <a:gd name="connsiteX73" fmla="*/ 550664 w 1379373"/>
              <a:gd name="connsiteY73" fmla="*/ 540632 h 1038242"/>
              <a:gd name="connsiteX74" fmla="*/ 584776 w 1379373"/>
              <a:gd name="connsiteY74" fmla="*/ 516554 h 1038242"/>
              <a:gd name="connsiteX75" fmla="*/ 618092 w 1379373"/>
              <a:gd name="connsiteY75" fmla="*/ 499583 h 1038242"/>
              <a:gd name="connsiteX76" fmla="*/ 574325 w 1379373"/>
              <a:gd name="connsiteY76" fmla="*/ 476132 h 1038242"/>
              <a:gd name="connsiteX77" fmla="*/ 604506 w 1379373"/>
              <a:gd name="connsiteY77" fmla="*/ 492143 h 1038242"/>
              <a:gd name="connsiteX78" fmla="*/ 468733 w 1379373"/>
              <a:gd name="connsiteY78" fmla="*/ 587451 h 1038242"/>
              <a:gd name="connsiteX79" fmla="*/ 457698 w 1379373"/>
              <a:gd name="connsiteY79" fmla="*/ 589458 h 1038242"/>
              <a:gd name="connsiteX80" fmla="*/ 428938 w 1379373"/>
              <a:gd name="connsiteY80" fmla="*/ 574409 h 1038242"/>
              <a:gd name="connsiteX81" fmla="*/ 546652 w 1379373"/>
              <a:gd name="connsiteY81" fmla="*/ 490470 h 1038242"/>
              <a:gd name="connsiteX82" fmla="*/ 574325 w 1379373"/>
              <a:gd name="connsiteY82" fmla="*/ 476132 h 1038242"/>
              <a:gd name="connsiteX83" fmla="*/ 821207 w 1379373"/>
              <a:gd name="connsiteY83" fmla="*/ 411549 h 1038242"/>
              <a:gd name="connsiteX84" fmla="*/ 827227 w 1379373"/>
              <a:gd name="connsiteY84" fmla="*/ 455023 h 1038242"/>
              <a:gd name="connsiteX85" fmla="*/ 820872 w 1379373"/>
              <a:gd name="connsiteY85" fmla="*/ 464387 h 1038242"/>
              <a:gd name="connsiteX86" fmla="*/ 673730 w 1379373"/>
              <a:gd name="connsiteY86" fmla="*/ 569728 h 1038242"/>
              <a:gd name="connsiteX87" fmla="*/ 669717 w 1379373"/>
              <a:gd name="connsiteY87" fmla="*/ 522910 h 1038242"/>
              <a:gd name="connsiteX88" fmla="*/ 674733 w 1379373"/>
              <a:gd name="connsiteY88" fmla="*/ 511540 h 1038242"/>
              <a:gd name="connsiteX89" fmla="*/ 821207 w 1379373"/>
              <a:gd name="connsiteY89" fmla="*/ 411549 h 1038242"/>
              <a:gd name="connsiteX90" fmla="*/ 511872 w 1379373"/>
              <a:gd name="connsiteY90" fmla="*/ 453016 h 1038242"/>
              <a:gd name="connsiteX91" fmla="*/ 522909 w 1379373"/>
              <a:gd name="connsiteY91" fmla="*/ 452347 h 1038242"/>
              <a:gd name="connsiteX92" fmla="*/ 560028 w 1379373"/>
              <a:gd name="connsiteY92" fmla="*/ 469403 h 1038242"/>
              <a:gd name="connsiteX93" fmla="*/ 426931 w 1379373"/>
              <a:gd name="connsiteY93" fmla="*/ 564711 h 1038242"/>
              <a:gd name="connsiteX94" fmla="*/ 414558 w 1379373"/>
              <a:gd name="connsiteY94" fmla="*/ 566383 h 1038242"/>
              <a:gd name="connsiteX95" fmla="*/ 374762 w 1379373"/>
              <a:gd name="connsiteY95" fmla="*/ 545649 h 1038242"/>
              <a:gd name="connsiteX96" fmla="*/ 511872 w 1379373"/>
              <a:gd name="connsiteY96" fmla="*/ 453016 h 1038242"/>
              <a:gd name="connsiteX97" fmla="*/ 767365 w 1379373"/>
              <a:gd name="connsiteY97" fmla="*/ 388809 h 1038242"/>
              <a:gd name="connsiteX98" fmla="*/ 779739 w 1379373"/>
              <a:gd name="connsiteY98" fmla="*/ 387805 h 1038242"/>
              <a:gd name="connsiteX99" fmla="*/ 814852 w 1379373"/>
              <a:gd name="connsiteY99" fmla="*/ 404861 h 1038242"/>
              <a:gd name="connsiteX100" fmla="*/ 693460 w 1379373"/>
              <a:gd name="connsiteY100" fmla="*/ 488130 h 1038242"/>
              <a:gd name="connsiteX101" fmla="*/ 625239 w 1379373"/>
              <a:gd name="connsiteY101" fmla="*/ 488130 h 1038242"/>
              <a:gd name="connsiteX102" fmla="*/ 767365 w 1379373"/>
              <a:gd name="connsiteY102" fmla="*/ 388809 h 1038242"/>
              <a:gd name="connsiteX103" fmla="*/ 463090 w 1379373"/>
              <a:gd name="connsiteY103" fmla="*/ 426472 h 1038242"/>
              <a:gd name="connsiteX104" fmla="*/ 475087 w 1379373"/>
              <a:gd name="connsiteY104" fmla="*/ 429607 h 1038242"/>
              <a:gd name="connsiteX105" fmla="*/ 507525 w 1379373"/>
              <a:gd name="connsiteY105" fmla="*/ 445325 h 1038242"/>
              <a:gd name="connsiteX106" fmla="*/ 373090 w 1379373"/>
              <a:gd name="connsiteY106" fmla="*/ 536286 h 1038242"/>
              <a:gd name="connsiteX107" fmla="*/ 358376 w 1379373"/>
              <a:gd name="connsiteY107" fmla="*/ 536955 h 1038242"/>
              <a:gd name="connsiteX108" fmla="*/ 326941 w 1379373"/>
              <a:gd name="connsiteY108" fmla="*/ 520568 h 1038242"/>
              <a:gd name="connsiteX109" fmla="*/ 336305 w 1379373"/>
              <a:gd name="connsiteY109" fmla="*/ 512877 h 1038242"/>
              <a:gd name="connsiteX110" fmla="*/ 451343 w 1379373"/>
              <a:gd name="connsiteY110" fmla="*/ 431614 h 1038242"/>
              <a:gd name="connsiteX111" fmla="*/ 463090 w 1379373"/>
              <a:gd name="connsiteY111" fmla="*/ 426472 h 1038242"/>
              <a:gd name="connsiteX112" fmla="*/ 727904 w 1379373"/>
              <a:gd name="connsiteY112" fmla="*/ 364522 h 1038242"/>
              <a:gd name="connsiteX113" fmla="*/ 744291 w 1379373"/>
              <a:gd name="connsiteY113" fmla="*/ 369747 h 1038242"/>
              <a:gd name="connsiteX114" fmla="*/ 764021 w 1379373"/>
              <a:gd name="connsiteY114" fmla="*/ 379779 h 1038242"/>
              <a:gd name="connsiteX115" fmla="*/ 621561 w 1379373"/>
              <a:gd name="connsiteY115" fmla="*/ 479770 h 1038242"/>
              <a:gd name="connsiteX116" fmla="*/ 606512 w 1379373"/>
              <a:gd name="connsiteY116" fmla="*/ 481442 h 1038242"/>
              <a:gd name="connsiteX117" fmla="*/ 577752 w 1379373"/>
              <a:gd name="connsiteY117" fmla="*/ 468400 h 1038242"/>
              <a:gd name="connsiteX118" fmla="*/ 600827 w 1379373"/>
              <a:gd name="connsiteY118" fmla="*/ 451679 h 1038242"/>
              <a:gd name="connsiteX119" fmla="*/ 711518 w 1379373"/>
              <a:gd name="connsiteY119" fmla="*/ 372088 h 1038242"/>
              <a:gd name="connsiteX120" fmla="*/ 727904 w 1379373"/>
              <a:gd name="connsiteY120" fmla="*/ 364522 h 1038242"/>
              <a:gd name="connsiteX121" fmla="*/ 962665 w 1379373"/>
              <a:gd name="connsiteY121" fmla="*/ 311893 h 1038242"/>
              <a:gd name="connsiteX122" fmla="*/ 1001123 w 1379373"/>
              <a:gd name="connsiteY122" fmla="*/ 335636 h 1038242"/>
              <a:gd name="connsiteX123" fmla="*/ 836255 w 1379373"/>
              <a:gd name="connsiteY123" fmla="*/ 453684 h 1038242"/>
              <a:gd name="connsiteX124" fmla="*/ 830905 w 1379373"/>
              <a:gd name="connsiteY124" fmla="*/ 413221 h 1038242"/>
              <a:gd name="connsiteX125" fmla="*/ 839266 w 1379373"/>
              <a:gd name="connsiteY125" fmla="*/ 399175 h 1038242"/>
              <a:gd name="connsiteX126" fmla="*/ 963335 w 1379373"/>
              <a:gd name="connsiteY126" fmla="*/ 314568 h 1038242"/>
              <a:gd name="connsiteX127" fmla="*/ 962665 w 1379373"/>
              <a:gd name="connsiteY127" fmla="*/ 311893 h 1038242"/>
              <a:gd name="connsiteX128" fmla="*/ 674733 w 1379373"/>
              <a:gd name="connsiteY128" fmla="*/ 342994 h 1038242"/>
              <a:gd name="connsiteX129" fmla="*/ 686771 w 1379373"/>
              <a:gd name="connsiteY129" fmla="*/ 341991 h 1038242"/>
              <a:gd name="connsiteX130" fmla="*/ 717538 w 1379373"/>
              <a:gd name="connsiteY130" fmla="*/ 356705 h 1038242"/>
              <a:gd name="connsiteX131" fmla="*/ 653665 w 1379373"/>
              <a:gd name="connsiteY131" fmla="*/ 402521 h 1038242"/>
              <a:gd name="connsiteX132" fmla="*/ 579424 w 1379373"/>
              <a:gd name="connsiteY132" fmla="*/ 456027 h 1038242"/>
              <a:gd name="connsiteX133" fmla="*/ 556015 w 1379373"/>
              <a:gd name="connsiteY133" fmla="*/ 458368 h 1038242"/>
              <a:gd name="connsiteX134" fmla="*/ 525583 w 1379373"/>
              <a:gd name="connsiteY134" fmla="*/ 443654 h 1038242"/>
              <a:gd name="connsiteX135" fmla="*/ 674733 w 1379373"/>
              <a:gd name="connsiteY135" fmla="*/ 342994 h 1038242"/>
              <a:gd name="connsiteX136" fmla="*/ 627162 w 1379373"/>
              <a:gd name="connsiteY136" fmla="*/ 315530 h 1038242"/>
              <a:gd name="connsiteX137" fmla="*/ 670386 w 1379373"/>
              <a:gd name="connsiteY137" fmla="*/ 334633 h 1038242"/>
              <a:gd name="connsiteX138" fmla="*/ 612866 w 1379373"/>
              <a:gd name="connsiteY138" fmla="*/ 373760 h 1038242"/>
              <a:gd name="connsiteX139" fmla="*/ 530934 w 1379373"/>
              <a:gd name="connsiteY139" fmla="*/ 429608 h 1038242"/>
              <a:gd name="connsiteX140" fmla="*/ 500502 w 1379373"/>
              <a:gd name="connsiteY140" fmla="*/ 432283 h 1038242"/>
              <a:gd name="connsiteX141" fmla="*/ 471074 w 1379373"/>
              <a:gd name="connsiteY141" fmla="*/ 418238 h 1038242"/>
              <a:gd name="connsiteX142" fmla="*/ 573405 w 1379373"/>
              <a:gd name="connsiteY142" fmla="*/ 346003 h 1038242"/>
              <a:gd name="connsiteX143" fmla="*/ 587450 w 1379373"/>
              <a:gd name="connsiteY143" fmla="*/ 336305 h 1038242"/>
              <a:gd name="connsiteX144" fmla="*/ 627162 w 1379373"/>
              <a:gd name="connsiteY144" fmla="*/ 315530 h 1038242"/>
              <a:gd name="connsiteX145" fmla="*/ 1168998 w 1379373"/>
              <a:gd name="connsiteY145" fmla="*/ 171438 h 1038242"/>
              <a:gd name="connsiteX146" fmla="*/ 1181372 w 1379373"/>
              <a:gd name="connsiteY146" fmla="*/ 171438 h 1038242"/>
              <a:gd name="connsiteX147" fmla="*/ 1211469 w 1379373"/>
              <a:gd name="connsiteY147" fmla="*/ 185483 h 1038242"/>
              <a:gd name="connsiteX148" fmla="*/ 1144252 w 1379373"/>
              <a:gd name="connsiteY148" fmla="*/ 233305 h 1038242"/>
              <a:gd name="connsiteX149" fmla="*/ 1133550 w 1379373"/>
              <a:gd name="connsiteY149" fmla="*/ 233973 h 1038242"/>
              <a:gd name="connsiteX150" fmla="*/ 1102784 w 1379373"/>
              <a:gd name="connsiteY150" fmla="*/ 219259 h 1038242"/>
              <a:gd name="connsiteX151" fmla="*/ 1168998 w 1379373"/>
              <a:gd name="connsiteY151" fmla="*/ 171438 h 1038242"/>
              <a:gd name="connsiteX152" fmla="*/ 833581 w 1379373"/>
              <a:gd name="connsiteY152" fmla="*/ 233305 h 1038242"/>
              <a:gd name="connsiteX153" fmla="*/ 959655 w 1379373"/>
              <a:gd name="connsiteY153" fmla="*/ 310889 h 1038242"/>
              <a:gd name="connsiteX154" fmla="*/ 947281 w 1379373"/>
              <a:gd name="connsiteY154" fmla="*/ 314568 h 1038242"/>
              <a:gd name="connsiteX155" fmla="*/ 837259 w 1379373"/>
              <a:gd name="connsiteY155" fmla="*/ 389811 h 1038242"/>
              <a:gd name="connsiteX156" fmla="*/ 806827 w 1379373"/>
              <a:gd name="connsiteY156" fmla="*/ 392152 h 1038242"/>
              <a:gd name="connsiteX157" fmla="*/ 781077 w 1379373"/>
              <a:gd name="connsiteY157" fmla="*/ 379110 h 1038242"/>
              <a:gd name="connsiteX158" fmla="*/ 909492 w 1379373"/>
              <a:gd name="connsiteY158" fmla="*/ 288818 h 1038242"/>
              <a:gd name="connsiteX159" fmla="*/ 907821 w 1379373"/>
              <a:gd name="connsiteY159" fmla="*/ 283801 h 1038242"/>
              <a:gd name="connsiteX160" fmla="*/ 894445 w 1379373"/>
              <a:gd name="connsiteY160" fmla="*/ 288149 h 1038242"/>
              <a:gd name="connsiteX161" fmla="*/ 788100 w 1379373"/>
              <a:gd name="connsiteY161" fmla="*/ 363058 h 1038242"/>
              <a:gd name="connsiteX162" fmla="*/ 753989 w 1379373"/>
              <a:gd name="connsiteY162" fmla="*/ 365399 h 1038242"/>
              <a:gd name="connsiteX163" fmla="*/ 734594 w 1379373"/>
              <a:gd name="connsiteY163" fmla="*/ 355366 h 1038242"/>
              <a:gd name="connsiteX164" fmla="*/ 867691 w 1379373"/>
              <a:gd name="connsiteY164" fmla="*/ 260392 h 1038242"/>
              <a:gd name="connsiteX165" fmla="*/ 865685 w 1379373"/>
              <a:gd name="connsiteY165" fmla="*/ 255710 h 1038242"/>
              <a:gd name="connsiteX166" fmla="*/ 851639 w 1379373"/>
              <a:gd name="connsiteY166" fmla="*/ 260727 h 1038242"/>
              <a:gd name="connsiteX167" fmla="*/ 742285 w 1379373"/>
              <a:gd name="connsiteY167" fmla="*/ 339314 h 1038242"/>
              <a:gd name="connsiteX168" fmla="*/ 707171 w 1379373"/>
              <a:gd name="connsiteY168" fmla="*/ 342324 h 1038242"/>
              <a:gd name="connsiteX169" fmla="*/ 689113 w 1379373"/>
              <a:gd name="connsiteY169" fmla="*/ 332960 h 1038242"/>
              <a:gd name="connsiteX170" fmla="*/ 737603 w 1379373"/>
              <a:gd name="connsiteY170" fmla="*/ 299853 h 1038242"/>
              <a:gd name="connsiteX171" fmla="*/ 823882 w 1379373"/>
              <a:gd name="connsiteY171" fmla="*/ 240327 h 1038242"/>
              <a:gd name="connsiteX172" fmla="*/ 833581 w 1379373"/>
              <a:gd name="connsiteY172" fmla="*/ 233305 h 1038242"/>
              <a:gd name="connsiteX173" fmla="*/ 1295742 w 1379373"/>
              <a:gd name="connsiteY173" fmla="*/ 135991 h 1038242"/>
              <a:gd name="connsiteX174" fmla="*/ 1299755 w 1379373"/>
              <a:gd name="connsiteY174" fmla="*/ 203208 h 1038242"/>
              <a:gd name="connsiteX175" fmla="*/ 1288719 w 1379373"/>
              <a:gd name="connsiteY175" fmla="*/ 214578 h 1038242"/>
              <a:gd name="connsiteX176" fmla="*/ 792113 w 1379373"/>
              <a:gd name="connsiteY176" fmla="*/ 562036 h 1038242"/>
              <a:gd name="connsiteX177" fmla="*/ 278451 w 1379373"/>
              <a:gd name="connsiteY177" fmla="*/ 920195 h 1038242"/>
              <a:gd name="connsiteX178" fmla="*/ 186486 w 1379373"/>
              <a:gd name="connsiteY178" fmla="*/ 926215 h 1038242"/>
              <a:gd name="connsiteX179" fmla="*/ 2893 w 1379373"/>
              <a:gd name="connsiteY179" fmla="*/ 832579 h 1038242"/>
              <a:gd name="connsiteX180" fmla="*/ 76129 w 1379373"/>
              <a:gd name="connsiteY180" fmla="*/ 784756 h 1038242"/>
              <a:gd name="connsiteX181" fmla="*/ 89841 w 1379373"/>
              <a:gd name="connsiteY181" fmla="*/ 788435 h 1038242"/>
              <a:gd name="connsiteX182" fmla="*/ 260392 w 1379373"/>
              <a:gd name="connsiteY182" fmla="*/ 883409 h 1038242"/>
              <a:gd name="connsiteX183" fmla="*/ 283802 w 1379373"/>
              <a:gd name="connsiteY183" fmla="*/ 882071 h 1038242"/>
              <a:gd name="connsiteX184" fmla="*/ 450675 w 1379373"/>
              <a:gd name="connsiteY184" fmla="*/ 766364 h 1038242"/>
              <a:gd name="connsiteX185" fmla="*/ 462713 w 1379373"/>
              <a:gd name="connsiteY185" fmla="*/ 743624 h 1038242"/>
              <a:gd name="connsiteX186" fmla="*/ 423587 w 1379373"/>
              <a:gd name="connsiteY186" fmla="*/ 673731 h 1038242"/>
              <a:gd name="connsiteX187" fmla="*/ 297513 w 1379373"/>
              <a:gd name="connsiteY187" fmla="*/ 604507 h 1038242"/>
              <a:gd name="connsiteX188" fmla="*/ 322928 w 1379373"/>
              <a:gd name="connsiteY188" fmla="*/ 528595 h 1038242"/>
              <a:gd name="connsiteX189" fmla="*/ 356369 w 1379373"/>
              <a:gd name="connsiteY189" fmla="*/ 546319 h 1038242"/>
              <a:gd name="connsiteX190" fmla="*/ 360717 w 1379373"/>
              <a:gd name="connsiteY190" fmla="*/ 558023 h 1038242"/>
              <a:gd name="connsiteX191" fmla="*/ 360383 w 1379373"/>
              <a:gd name="connsiteY191" fmla="*/ 618553 h 1038242"/>
              <a:gd name="connsiteX192" fmla="*/ 369746 w 1379373"/>
              <a:gd name="connsiteY192" fmla="*/ 634939 h 1038242"/>
              <a:gd name="connsiteX193" fmla="*/ 489132 w 1379373"/>
              <a:gd name="connsiteY193" fmla="*/ 700484 h 1038242"/>
              <a:gd name="connsiteX194" fmla="*/ 508194 w 1379373"/>
              <a:gd name="connsiteY194" fmla="*/ 698143 h 1038242"/>
              <a:gd name="connsiteX195" fmla="*/ 650655 w 1379373"/>
              <a:gd name="connsiteY195" fmla="*/ 596146 h 1038242"/>
              <a:gd name="connsiteX196" fmla="*/ 665369 w 1379373"/>
              <a:gd name="connsiteY196" fmla="*/ 586114 h 1038242"/>
              <a:gd name="connsiteX197" fmla="*/ 668045 w 1379373"/>
              <a:gd name="connsiteY197" fmla="*/ 601831 h 1038242"/>
              <a:gd name="connsiteX198" fmla="*/ 671054 w 1379373"/>
              <a:gd name="connsiteY198" fmla="*/ 602835 h 1038242"/>
              <a:gd name="connsiteX199" fmla="*/ 675402 w 1379373"/>
              <a:gd name="connsiteY199" fmla="*/ 593471 h 1038242"/>
              <a:gd name="connsiteX200" fmla="*/ 688778 w 1379373"/>
              <a:gd name="connsiteY200" fmla="*/ 569059 h 1038242"/>
              <a:gd name="connsiteX201" fmla="*/ 828899 w 1379373"/>
              <a:gd name="connsiteY201" fmla="*/ 469069 h 1038242"/>
              <a:gd name="connsiteX202" fmla="*/ 833580 w 1379373"/>
              <a:gd name="connsiteY202" fmla="*/ 494484 h 1038242"/>
              <a:gd name="connsiteX203" fmla="*/ 838262 w 1379373"/>
              <a:gd name="connsiteY203" fmla="*/ 495153 h 1038242"/>
              <a:gd name="connsiteX204" fmla="*/ 839600 w 1379373"/>
              <a:gd name="connsiteY204" fmla="*/ 477763 h 1038242"/>
              <a:gd name="connsiteX205" fmla="*/ 846288 w 1379373"/>
              <a:gd name="connsiteY205" fmla="*/ 456361 h 1038242"/>
              <a:gd name="connsiteX206" fmla="*/ 1002460 w 1379373"/>
              <a:gd name="connsiteY206" fmla="*/ 345335 h 1038242"/>
              <a:gd name="connsiteX207" fmla="*/ 1002795 w 1379373"/>
              <a:gd name="connsiteY207" fmla="*/ 367407 h 1038242"/>
              <a:gd name="connsiteX208" fmla="*/ 1011824 w 1379373"/>
              <a:gd name="connsiteY208" fmla="*/ 367407 h 1038242"/>
              <a:gd name="connsiteX209" fmla="*/ 1011489 w 1379373"/>
              <a:gd name="connsiteY209" fmla="*/ 338981 h 1038242"/>
              <a:gd name="connsiteX210" fmla="*/ 1134220 w 1379373"/>
              <a:gd name="connsiteY210" fmla="*/ 251364 h 1038242"/>
              <a:gd name="connsiteX211" fmla="*/ 1138901 w 1379373"/>
              <a:gd name="connsiteY211" fmla="*/ 248689 h 1038242"/>
              <a:gd name="connsiteX212" fmla="*/ 1144921 w 1379373"/>
              <a:gd name="connsiteY212" fmla="*/ 270426 h 1038242"/>
              <a:gd name="connsiteX213" fmla="*/ 1149603 w 1379373"/>
              <a:gd name="connsiteY213" fmla="*/ 270092 h 1038242"/>
              <a:gd name="connsiteX214" fmla="*/ 1149269 w 1379373"/>
              <a:gd name="connsiteY214" fmla="*/ 253037 h 1038242"/>
              <a:gd name="connsiteX215" fmla="*/ 1156291 w 1379373"/>
              <a:gd name="connsiteY215" fmla="*/ 234978 h 1038242"/>
              <a:gd name="connsiteX216" fmla="*/ 1218827 w 1379373"/>
              <a:gd name="connsiteY216" fmla="*/ 190501 h 1038242"/>
              <a:gd name="connsiteX217" fmla="*/ 1225515 w 1379373"/>
              <a:gd name="connsiteY217" fmla="*/ 213910 h 1038242"/>
              <a:gd name="connsiteX218" fmla="*/ 1230197 w 1379373"/>
              <a:gd name="connsiteY218" fmla="*/ 213910 h 1038242"/>
              <a:gd name="connsiteX219" fmla="*/ 1229862 w 1379373"/>
              <a:gd name="connsiteY219" fmla="*/ 197523 h 1038242"/>
              <a:gd name="connsiteX220" fmla="*/ 1237554 w 1379373"/>
              <a:gd name="connsiteY220" fmla="*/ 177124 h 1038242"/>
              <a:gd name="connsiteX221" fmla="*/ 1295742 w 1379373"/>
              <a:gd name="connsiteY221" fmla="*/ 135991 h 1038242"/>
              <a:gd name="connsiteX222" fmla="*/ 1116829 w 1379373"/>
              <a:gd name="connsiteY222" fmla="*/ 148030 h 1038242"/>
              <a:gd name="connsiteX223" fmla="*/ 1130541 w 1379373"/>
              <a:gd name="connsiteY223" fmla="*/ 147361 h 1038242"/>
              <a:gd name="connsiteX224" fmla="*/ 1165320 w 1379373"/>
              <a:gd name="connsiteY224" fmla="*/ 163747 h 1038242"/>
              <a:gd name="connsiteX225" fmla="*/ 1098771 w 1379373"/>
              <a:gd name="connsiteY225" fmla="*/ 211903 h 1038242"/>
              <a:gd name="connsiteX226" fmla="*/ 1088070 w 1379373"/>
              <a:gd name="connsiteY226" fmla="*/ 211903 h 1038242"/>
              <a:gd name="connsiteX227" fmla="*/ 1051953 w 1379373"/>
              <a:gd name="connsiteY227" fmla="*/ 194848 h 1038242"/>
              <a:gd name="connsiteX228" fmla="*/ 1116829 w 1379373"/>
              <a:gd name="connsiteY228" fmla="*/ 148030 h 1038242"/>
              <a:gd name="connsiteX229" fmla="*/ 1253480 w 1379373"/>
              <a:gd name="connsiteY229" fmla="*/ 112873 h 1038242"/>
              <a:gd name="connsiteX230" fmla="*/ 1265311 w 1379373"/>
              <a:gd name="connsiteY230" fmla="*/ 116259 h 1038242"/>
              <a:gd name="connsiteX231" fmla="*/ 1290726 w 1379373"/>
              <a:gd name="connsiteY231" fmla="*/ 128632 h 1038242"/>
              <a:gd name="connsiteX232" fmla="*/ 1224511 w 1379373"/>
              <a:gd name="connsiteY232" fmla="*/ 175785 h 1038242"/>
              <a:gd name="connsiteX233" fmla="*/ 1213476 w 1379373"/>
              <a:gd name="connsiteY233" fmla="*/ 176789 h 1038242"/>
              <a:gd name="connsiteX234" fmla="*/ 1182375 w 1379373"/>
              <a:gd name="connsiteY234" fmla="*/ 162074 h 1038242"/>
              <a:gd name="connsiteX235" fmla="*/ 1241901 w 1379373"/>
              <a:gd name="connsiteY235" fmla="*/ 118265 h 1038242"/>
              <a:gd name="connsiteX236" fmla="*/ 1253480 w 1379373"/>
              <a:gd name="connsiteY236" fmla="*/ 112873 h 1038242"/>
              <a:gd name="connsiteX237" fmla="*/ 780576 w 1379373"/>
              <a:gd name="connsiteY237" fmla="*/ 202539 h 1038242"/>
              <a:gd name="connsiteX238" fmla="*/ 790775 w 1379373"/>
              <a:gd name="connsiteY238" fmla="*/ 206217 h 1038242"/>
              <a:gd name="connsiteX239" fmla="*/ 826223 w 1379373"/>
              <a:gd name="connsiteY239" fmla="*/ 228289 h 1038242"/>
              <a:gd name="connsiteX240" fmla="*/ 684097 w 1379373"/>
              <a:gd name="connsiteY240" fmla="*/ 324601 h 1038242"/>
              <a:gd name="connsiteX241" fmla="*/ 672726 w 1379373"/>
              <a:gd name="connsiteY241" fmla="*/ 324936 h 1038242"/>
              <a:gd name="connsiteX242" fmla="*/ 631927 w 1379373"/>
              <a:gd name="connsiteY242" fmla="*/ 304871 h 1038242"/>
              <a:gd name="connsiteX243" fmla="*/ 692122 w 1379373"/>
              <a:gd name="connsiteY243" fmla="*/ 262400 h 1038242"/>
              <a:gd name="connsiteX244" fmla="*/ 770375 w 1379373"/>
              <a:gd name="connsiteY244" fmla="*/ 206886 h 1038242"/>
              <a:gd name="connsiteX245" fmla="*/ 780576 w 1379373"/>
              <a:gd name="connsiteY245" fmla="*/ 202539 h 1038242"/>
              <a:gd name="connsiteX246" fmla="*/ 942892 w 1379373"/>
              <a:gd name="connsiteY246" fmla="*/ 155554 h 1038242"/>
              <a:gd name="connsiteX247" fmla="*/ 958986 w 1379373"/>
              <a:gd name="connsiteY247" fmla="*/ 160069 h 1038242"/>
              <a:gd name="connsiteX248" fmla="*/ 983063 w 1379373"/>
              <a:gd name="connsiteY248" fmla="*/ 172442 h 1038242"/>
              <a:gd name="connsiteX249" fmla="*/ 888424 w 1379373"/>
              <a:gd name="connsiteY249" fmla="*/ 239994 h 1038242"/>
              <a:gd name="connsiteX250" fmla="*/ 890096 w 1379373"/>
              <a:gd name="connsiteY250" fmla="*/ 243673 h 1038242"/>
              <a:gd name="connsiteX251" fmla="*/ 903138 w 1379373"/>
              <a:gd name="connsiteY251" fmla="*/ 238656 h 1038242"/>
              <a:gd name="connsiteX252" fmla="*/ 980388 w 1379373"/>
              <a:gd name="connsiteY252" fmla="*/ 184147 h 1038242"/>
              <a:gd name="connsiteX253" fmla="*/ 1004131 w 1379373"/>
              <a:gd name="connsiteY253" fmla="*/ 181806 h 1038242"/>
              <a:gd name="connsiteX254" fmla="*/ 1034898 w 1379373"/>
              <a:gd name="connsiteY254" fmla="*/ 197188 h 1038242"/>
              <a:gd name="connsiteX255" fmla="*/ 938586 w 1379373"/>
              <a:gd name="connsiteY255" fmla="*/ 267751 h 1038242"/>
              <a:gd name="connsiteX256" fmla="*/ 940927 w 1379373"/>
              <a:gd name="connsiteY256" fmla="*/ 271763 h 1038242"/>
              <a:gd name="connsiteX257" fmla="*/ 954638 w 1379373"/>
              <a:gd name="connsiteY257" fmla="*/ 265075 h 1038242"/>
              <a:gd name="connsiteX258" fmla="*/ 1031219 w 1379373"/>
              <a:gd name="connsiteY258" fmla="*/ 209562 h 1038242"/>
              <a:gd name="connsiteX259" fmla="*/ 1057304 w 1379373"/>
              <a:gd name="connsiteY259" fmla="*/ 207555 h 1038242"/>
              <a:gd name="connsiteX260" fmla="*/ 1086064 w 1379373"/>
              <a:gd name="connsiteY260" fmla="*/ 221601 h 1038242"/>
              <a:gd name="connsiteX261" fmla="*/ 981391 w 1379373"/>
              <a:gd name="connsiteY261" fmla="*/ 298182 h 1038242"/>
              <a:gd name="connsiteX262" fmla="*/ 983732 w 1379373"/>
              <a:gd name="connsiteY262" fmla="*/ 302195 h 1038242"/>
              <a:gd name="connsiteX263" fmla="*/ 997109 w 1379373"/>
              <a:gd name="connsiteY263" fmla="*/ 295841 h 1038242"/>
              <a:gd name="connsiteX264" fmla="*/ 1078372 w 1379373"/>
              <a:gd name="connsiteY264" fmla="*/ 236315 h 1038242"/>
              <a:gd name="connsiteX265" fmla="*/ 1112817 w 1379373"/>
              <a:gd name="connsiteY265" fmla="*/ 233974 h 1038242"/>
              <a:gd name="connsiteX266" fmla="*/ 1130541 w 1379373"/>
              <a:gd name="connsiteY266" fmla="*/ 243338 h 1038242"/>
              <a:gd name="connsiteX267" fmla="*/ 1009148 w 1379373"/>
              <a:gd name="connsiteY267" fmla="*/ 330286 h 1038242"/>
              <a:gd name="connsiteX268" fmla="*/ 842274 w 1379373"/>
              <a:gd name="connsiteY268" fmla="*/ 227621 h 1038242"/>
              <a:gd name="connsiteX269" fmla="*/ 927551 w 1379373"/>
              <a:gd name="connsiteY269" fmla="*/ 163078 h 1038242"/>
              <a:gd name="connsiteX270" fmla="*/ 942892 w 1379373"/>
              <a:gd name="connsiteY270" fmla="*/ 155554 h 1038242"/>
              <a:gd name="connsiteX271" fmla="*/ 1067002 w 1379373"/>
              <a:gd name="connsiteY271" fmla="*/ 123618 h 1038242"/>
              <a:gd name="connsiteX272" fmla="*/ 1077035 w 1379373"/>
              <a:gd name="connsiteY272" fmla="*/ 122948 h 1038242"/>
              <a:gd name="connsiteX273" fmla="*/ 1113486 w 1379373"/>
              <a:gd name="connsiteY273" fmla="*/ 140004 h 1038242"/>
              <a:gd name="connsiteX274" fmla="*/ 1046937 w 1379373"/>
              <a:gd name="connsiteY274" fmla="*/ 188160 h 1038242"/>
              <a:gd name="connsiteX275" fmla="*/ 1037238 w 1379373"/>
              <a:gd name="connsiteY275" fmla="*/ 188160 h 1038242"/>
              <a:gd name="connsiteX276" fmla="*/ 1000118 w 1379373"/>
              <a:gd name="connsiteY276" fmla="*/ 170436 h 1038242"/>
              <a:gd name="connsiteX277" fmla="*/ 1067002 w 1379373"/>
              <a:gd name="connsiteY277" fmla="*/ 123618 h 1038242"/>
              <a:gd name="connsiteX278" fmla="*/ 1197089 w 1379373"/>
              <a:gd name="connsiteY278" fmla="*/ 89841 h 1038242"/>
              <a:gd name="connsiteX279" fmla="*/ 1205449 w 1379373"/>
              <a:gd name="connsiteY279" fmla="*/ 89173 h 1038242"/>
              <a:gd name="connsiteX280" fmla="*/ 1243238 w 1379373"/>
              <a:gd name="connsiteY280" fmla="*/ 106896 h 1038242"/>
              <a:gd name="connsiteX281" fmla="*/ 1178027 w 1379373"/>
              <a:gd name="connsiteY281" fmla="*/ 154384 h 1038242"/>
              <a:gd name="connsiteX282" fmla="*/ 1168329 w 1379373"/>
              <a:gd name="connsiteY282" fmla="*/ 155722 h 1038242"/>
              <a:gd name="connsiteX283" fmla="*/ 1130206 w 1379373"/>
              <a:gd name="connsiteY283" fmla="*/ 137997 h 1038242"/>
              <a:gd name="connsiteX284" fmla="*/ 1197089 w 1379373"/>
              <a:gd name="connsiteY284" fmla="*/ 89841 h 1038242"/>
              <a:gd name="connsiteX285" fmla="*/ 1016171 w 1379373"/>
              <a:gd name="connsiteY285" fmla="*/ 100876 h 1038242"/>
              <a:gd name="connsiteX286" fmla="*/ 1028544 w 1379373"/>
              <a:gd name="connsiteY286" fmla="*/ 100208 h 1038242"/>
              <a:gd name="connsiteX287" fmla="*/ 1062655 w 1379373"/>
              <a:gd name="connsiteY287" fmla="*/ 115925 h 1038242"/>
              <a:gd name="connsiteX288" fmla="*/ 996440 w 1379373"/>
              <a:gd name="connsiteY288" fmla="*/ 162744 h 1038242"/>
              <a:gd name="connsiteX289" fmla="*/ 985070 w 1379373"/>
              <a:gd name="connsiteY289" fmla="*/ 162744 h 1038242"/>
              <a:gd name="connsiteX290" fmla="*/ 950960 w 1379373"/>
              <a:gd name="connsiteY290" fmla="*/ 146358 h 1038242"/>
              <a:gd name="connsiteX291" fmla="*/ 1016171 w 1379373"/>
              <a:gd name="connsiteY291" fmla="*/ 100876 h 1038242"/>
              <a:gd name="connsiteX292" fmla="*/ 1151275 w 1379373"/>
              <a:gd name="connsiteY292" fmla="*/ 63757 h 1038242"/>
              <a:gd name="connsiteX293" fmla="*/ 1191740 w 1379373"/>
              <a:gd name="connsiteY293" fmla="*/ 82818 h 1038242"/>
              <a:gd name="connsiteX294" fmla="*/ 1126862 w 1379373"/>
              <a:gd name="connsiteY294" fmla="*/ 129971 h 1038242"/>
              <a:gd name="connsiteX295" fmla="*/ 1114489 w 1379373"/>
              <a:gd name="connsiteY295" fmla="*/ 130306 h 1038242"/>
              <a:gd name="connsiteX296" fmla="*/ 1080044 w 1379373"/>
              <a:gd name="connsiteY296" fmla="*/ 114254 h 1038242"/>
              <a:gd name="connsiteX297" fmla="*/ 1151275 w 1379373"/>
              <a:gd name="connsiteY297" fmla="*/ 63757 h 1038242"/>
              <a:gd name="connsiteX298" fmla="*/ 1166992 w 1379373"/>
              <a:gd name="connsiteY298" fmla="*/ 34328 h 1038242"/>
              <a:gd name="connsiteX299" fmla="*/ 1292063 w 1379373"/>
              <a:gd name="connsiteY299" fmla="*/ 31987 h 1038242"/>
              <a:gd name="connsiteX300" fmla="*/ 1346238 w 1379373"/>
              <a:gd name="connsiteY300" fmla="*/ 74792 h 1038242"/>
              <a:gd name="connsiteX301" fmla="*/ 1367306 w 1379373"/>
              <a:gd name="connsiteY301" fmla="*/ 152378 h 1038242"/>
              <a:gd name="connsiteX302" fmla="*/ 1363293 w 1379373"/>
              <a:gd name="connsiteY302" fmla="*/ 162745 h 1038242"/>
              <a:gd name="connsiteX303" fmla="*/ 1309787 w 1379373"/>
              <a:gd name="connsiteY303" fmla="*/ 200534 h 1038242"/>
              <a:gd name="connsiteX304" fmla="*/ 1303433 w 1379373"/>
              <a:gd name="connsiteY304" fmla="*/ 124286 h 1038242"/>
              <a:gd name="connsiteX305" fmla="*/ 1137229 w 1379373"/>
              <a:gd name="connsiteY305" fmla="*/ 47036 h 1038242"/>
              <a:gd name="connsiteX306" fmla="*/ 1166992 w 1379373"/>
              <a:gd name="connsiteY306" fmla="*/ 34328 h 1038242"/>
              <a:gd name="connsiteX307" fmla="*/ 1098102 w 1379373"/>
              <a:gd name="connsiteY307" fmla="*/ 44026 h 1038242"/>
              <a:gd name="connsiteX308" fmla="*/ 1109137 w 1379373"/>
              <a:gd name="connsiteY308" fmla="*/ 44026 h 1038242"/>
              <a:gd name="connsiteX309" fmla="*/ 1142579 w 1379373"/>
              <a:gd name="connsiteY309" fmla="*/ 59410 h 1038242"/>
              <a:gd name="connsiteX310" fmla="*/ 1076700 w 1379373"/>
              <a:gd name="connsiteY310" fmla="*/ 105893 h 1038242"/>
              <a:gd name="connsiteX311" fmla="*/ 1065998 w 1379373"/>
              <a:gd name="connsiteY311" fmla="*/ 107566 h 1038242"/>
              <a:gd name="connsiteX312" fmla="*/ 1030550 w 1379373"/>
              <a:gd name="connsiteY312" fmla="*/ 91179 h 1038242"/>
              <a:gd name="connsiteX313" fmla="*/ 1098102 w 1379373"/>
              <a:gd name="connsiteY313" fmla="*/ 44026 h 1038242"/>
              <a:gd name="connsiteX314" fmla="*/ 1275718 w 1379373"/>
              <a:gd name="connsiteY314" fmla="*/ 4900 h 1038242"/>
              <a:gd name="connsiteX315" fmla="*/ 1340888 w 1379373"/>
              <a:gd name="connsiteY315" fmla="*/ 887 h 1038242"/>
              <a:gd name="connsiteX316" fmla="*/ 1373660 w 1379373"/>
              <a:gd name="connsiteY316" fmla="*/ 28643 h 1038242"/>
              <a:gd name="connsiteX317" fmla="*/ 1379345 w 1379373"/>
              <a:gd name="connsiteY317" fmla="*/ 212237 h 1038242"/>
              <a:gd name="connsiteX318" fmla="*/ 1346573 w 1379373"/>
              <a:gd name="connsiteY318" fmla="*/ 269088 h 1038242"/>
              <a:gd name="connsiteX319" fmla="*/ 759005 w 1379373"/>
              <a:gd name="connsiteY319" fmla="*/ 686104 h 1038242"/>
              <a:gd name="connsiteX320" fmla="*/ 292495 w 1379373"/>
              <a:gd name="connsiteY320" fmla="*/ 1014165 h 1038242"/>
              <a:gd name="connsiteX321" fmla="*/ 274772 w 1379373"/>
              <a:gd name="connsiteY321" fmla="*/ 1025869 h 1038242"/>
              <a:gd name="connsiteX322" fmla="*/ 272431 w 1379373"/>
              <a:gd name="connsiteY322" fmla="*/ 940593 h 1038242"/>
              <a:gd name="connsiteX323" fmla="*/ 283801 w 1379373"/>
              <a:gd name="connsiteY323" fmla="*/ 927551 h 1038242"/>
              <a:gd name="connsiteX324" fmla="*/ 732252 w 1379373"/>
              <a:gd name="connsiteY324" fmla="*/ 613869 h 1038242"/>
              <a:gd name="connsiteX325" fmla="*/ 1363962 w 1379373"/>
              <a:gd name="connsiteY325" fmla="*/ 172776 h 1038242"/>
              <a:gd name="connsiteX326" fmla="*/ 1374664 w 1379373"/>
              <a:gd name="connsiteY326" fmla="*/ 146358 h 1038242"/>
              <a:gd name="connsiteX327" fmla="*/ 1353930 w 1379373"/>
              <a:gd name="connsiteY327" fmla="*/ 72117 h 1038242"/>
              <a:gd name="connsiteX328" fmla="*/ 1288384 w 1379373"/>
              <a:gd name="connsiteY328" fmla="*/ 22289 h 1038242"/>
              <a:gd name="connsiteX329" fmla="*/ 1212806 w 1379373"/>
              <a:gd name="connsiteY329" fmla="*/ 21955 h 1038242"/>
              <a:gd name="connsiteX330" fmla="*/ 1275718 w 1379373"/>
              <a:gd name="connsiteY330" fmla="*/ 4900 h 1038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379373" h="1038242">
                <a:moveTo>
                  <a:pt x="208223" y="943938"/>
                </a:moveTo>
                <a:cubicBezTo>
                  <a:pt x="225947" y="942265"/>
                  <a:pt x="243671" y="940594"/>
                  <a:pt x="263067" y="938921"/>
                </a:cubicBezTo>
                <a:cubicBezTo>
                  <a:pt x="264404" y="970022"/>
                  <a:pt x="265742" y="1000119"/>
                  <a:pt x="267080" y="1031889"/>
                </a:cubicBezTo>
                <a:cubicBezTo>
                  <a:pt x="247684" y="1033895"/>
                  <a:pt x="228957" y="1035901"/>
                  <a:pt x="208223" y="1038242"/>
                </a:cubicBezTo>
                <a:cubicBezTo>
                  <a:pt x="208223" y="1006473"/>
                  <a:pt x="208223" y="976042"/>
                  <a:pt x="208223" y="943938"/>
                </a:cubicBezTo>
                <a:close/>
                <a:moveTo>
                  <a:pt x="323263" y="811175"/>
                </a:moveTo>
                <a:cubicBezTo>
                  <a:pt x="301860" y="818531"/>
                  <a:pt x="300857" y="820539"/>
                  <a:pt x="307545" y="844617"/>
                </a:cubicBezTo>
                <a:cubicBezTo>
                  <a:pt x="329282" y="831909"/>
                  <a:pt x="329282" y="831909"/>
                  <a:pt x="323263" y="811175"/>
                </a:cubicBezTo>
                <a:close/>
                <a:moveTo>
                  <a:pt x="367740" y="784756"/>
                </a:moveTo>
                <a:cubicBezTo>
                  <a:pt x="346672" y="793117"/>
                  <a:pt x="345668" y="794788"/>
                  <a:pt x="351688" y="815522"/>
                </a:cubicBezTo>
                <a:cubicBezTo>
                  <a:pt x="363393" y="808834"/>
                  <a:pt x="373760" y="801143"/>
                  <a:pt x="367740" y="784756"/>
                </a:cubicBezTo>
                <a:close/>
                <a:moveTo>
                  <a:pt x="218" y="842944"/>
                </a:moveTo>
                <a:cubicBezTo>
                  <a:pt x="5234" y="844951"/>
                  <a:pt x="8912" y="846288"/>
                  <a:pt x="12591" y="847961"/>
                </a:cubicBezTo>
                <a:cubicBezTo>
                  <a:pt x="70111" y="877389"/>
                  <a:pt x="127964" y="907487"/>
                  <a:pt x="185819" y="936580"/>
                </a:cubicBezTo>
                <a:cubicBezTo>
                  <a:pt x="195182" y="941263"/>
                  <a:pt x="198526" y="946613"/>
                  <a:pt x="198527" y="957314"/>
                </a:cubicBezTo>
                <a:cubicBezTo>
                  <a:pt x="197857" y="982730"/>
                  <a:pt x="198192" y="1008480"/>
                  <a:pt x="198192" y="1035903"/>
                </a:cubicBezTo>
                <a:cubicBezTo>
                  <a:pt x="191169" y="1032224"/>
                  <a:pt x="184815" y="1029214"/>
                  <a:pt x="178461" y="1025870"/>
                </a:cubicBezTo>
                <a:cubicBezTo>
                  <a:pt x="130305" y="1001123"/>
                  <a:pt x="81815" y="977045"/>
                  <a:pt x="34328" y="951629"/>
                </a:cubicBezTo>
                <a:cubicBezTo>
                  <a:pt x="13260" y="940259"/>
                  <a:pt x="1890" y="920863"/>
                  <a:pt x="552" y="896785"/>
                </a:cubicBezTo>
                <a:cubicBezTo>
                  <a:pt x="-451" y="879395"/>
                  <a:pt x="218" y="862006"/>
                  <a:pt x="218" y="842944"/>
                </a:cubicBezTo>
                <a:close/>
                <a:moveTo>
                  <a:pt x="405529" y="757668"/>
                </a:moveTo>
                <a:cubicBezTo>
                  <a:pt x="392821" y="762684"/>
                  <a:pt x="387136" y="770710"/>
                  <a:pt x="393156" y="784421"/>
                </a:cubicBezTo>
                <a:cubicBezTo>
                  <a:pt x="412217" y="776730"/>
                  <a:pt x="413220" y="774724"/>
                  <a:pt x="405529" y="757668"/>
                </a:cubicBezTo>
                <a:close/>
                <a:moveTo>
                  <a:pt x="88503" y="740613"/>
                </a:moveTo>
                <a:cubicBezTo>
                  <a:pt x="106226" y="749976"/>
                  <a:pt x="121945" y="758337"/>
                  <a:pt x="137662" y="767032"/>
                </a:cubicBezTo>
                <a:cubicBezTo>
                  <a:pt x="175786" y="787765"/>
                  <a:pt x="213908" y="808165"/>
                  <a:pt x="251697" y="829568"/>
                </a:cubicBezTo>
                <a:cubicBezTo>
                  <a:pt x="261730" y="835588"/>
                  <a:pt x="268753" y="834584"/>
                  <a:pt x="278116" y="828564"/>
                </a:cubicBezTo>
                <a:cubicBezTo>
                  <a:pt x="331623" y="794120"/>
                  <a:pt x="385464" y="760343"/>
                  <a:pt x="438971" y="726568"/>
                </a:cubicBezTo>
                <a:cubicBezTo>
                  <a:pt x="443318" y="723892"/>
                  <a:pt x="447665" y="721216"/>
                  <a:pt x="452682" y="718207"/>
                </a:cubicBezTo>
                <a:cubicBezTo>
                  <a:pt x="456026" y="740612"/>
                  <a:pt x="453685" y="756331"/>
                  <a:pt x="432616" y="769707"/>
                </a:cubicBezTo>
                <a:cubicBezTo>
                  <a:pt x="381786" y="802146"/>
                  <a:pt x="332961" y="837594"/>
                  <a:pt x="283468" y="872373"/>
                </a:cubicBezTo>
                <a:cubicBezTo>
                  <a:pt x="275107" y="878058"/>
                  <a:pt x="269087" y="878392"/>
                  <a:pt x="260058" y="873376"/>
                </a:cubicBezTo>
                <a:cubicBezTo>
                  <a:pt x="207555" y="843613"/>
                  <a:pt x="155052" y="813850"/>
                  <a:pt x="101545" y="785759"/>
                </a:cubicBezTo>
                <a:cubicBezTo>
                  <a:pt x="85827" y="777733"/>
                  <a:pt x="79808" y="768704"/>
                  <a:pt x="86496" y="752317"/>
                </a:cubicBezTo>
                <a:cubicBezTo>
                  <a:pt x="87500" y="749642"/>
                  <a:pt x="87500" y="746298"/>
                  <a:pt x="88503" y="740613"/>
                </a:cubicBezTo>
                <a:close/>
                <a:moveTo>
                  <a:pt x="279788" y="617549"/>
                </a:moveTo>
                <a:cubicBezTo>
                  <a:pt x="284136" y="614874"/>
                  <a:pt x="292831" y="613536"/>
                  <a:pt x="297178" y="615877"/>
                </a:cubicBezTo>
                <a:cubicBezTo>
                  <a:pt x="348009" y="643299"/>
                  <a:pt x="398506" y="671724"/>
                  <a:pt x="449002" y="699815"/>
                </a:cubicBezTo>
                <a:cubicBezTo>
                  <a:pt x="450674" y="700818"/>
                  <a:pt x="452346" y="702156"/>
                  <a:pt x="456025" y="705166"/>
                </a:cubicBezTo>
                <a:cubicBezTo>
                  <a:pt x="441311" y="714530"/>
                  <a:pt x="428268" y="722555"/>
                  <a:pt x="415227" y="730915"/>
                </a:cubicBezTo>
                <a:cubicBezTo>
                  <a:pt x="368074" y="760678"/>
                  <a:pt x="321256" y="790776"/>
                  <a:pt x="273769" y="820204"/>
                </a:cubicBezTo>
                <a:cubicBezTo>
                  <a:pt x="269756" y="822545"/>
                  <a:pt x="262733" y="824886"/>
                  <a:pt x="258720" y="823215"/>
                </a:cubicBezTo>
                <a:cubicBezTo>
                  <a:pt x="204545" y="794455"/>
                  <a:pt x="150704" y="765026"/>
                  <a:pt x="95191" y="734594"/>
                </a:cubicBezTo>
                <a:cubicBezTo>
                  <a:pt x="121275" y="718208"/>
                  <a:pt x="145353" y="702490"/>
                  <a:pt x="169766" y="687107"/>
                </a:cubicBezTo>
                <a:cubicBezTo>
                  <a:pt x="206217" y="663698"/>
                  <a:pt x="242668" y="640289"/>
                  <a:pt x="279788" y="617549"/>
                </a:cubicBezTo>
                <a:close/>
                <a:moveTo>
                  <a:pt x="423922" y="581766"/>
                </a:moveTo>
                <a:cubicBezTo>
                  <a:pt x="436965" y="588454"/>
                  <a:pt x="448000" y="593805"/>
                  <a:pt x="458702" y="600159"/>
                </a:cubicBezTo>
                <a:cubicBezTo>
                  <a:pt x="460709" y="601497"/>
                  <a:pt x="462046" y="606512"/>
                  <a:pt x="462046" y="609523"/>
                </a:cubicBezTo>
                <a:cubicBezTo>
                  <a:pt x="462046" y="630590"/>
                  <a:pt x="462046" y="651659"/>
                  <a:pt x="462046" y="674064"/>
                </a:cubicBezTo>
                <a:cubicBezTo>
                  <a:pt x="431948" y="665704"/>
                  <a:pt x="418236" y="650990"/>
                  <a:pt x="423587" y="621896"/>
                </a:cubicBezTo>
                <a:cubicBezTo>
                  <a:pt x="425594" y="610191"/>
                  <a:pt x="423922" y="597483"/>
                  <a:pt x="423922" y="581766"/>
                </a:cubicBezTo>
                <a:close/>
                <a:moveTo>
                  <a:pt x="660019" y="521237"/>
                </a:moveTo>
                <a:cubicBezTo>
                  <a:pt x="661356" y="539295"/>
                  <a:pt x="663363" y="555347"/>
                  <a:pt x="664032" y="571399"/>
                </a:cubicBezTo>
                <a:cubicBezTo>
                  <a:pt x="664366" y="574409"/>
                  <a:pt x="661022" y="578757"/>
                  <a:pt x="658012" y="580763"/>
                </a:cubicBezTo>
                <a:cubicBezTo>
                  <a:pt x="604840" y="618886"/>
                  <a:pt x="551334" y="657010"/>
                  <a:pt x="499499" y="694130"/>
                </a:cubicBezTo>
                <a:cubicBezTo>
                  <a:pt x="473080" y="689448"/>
                  <a:pt x="465054" y="674065"/>
                  <a:pt x="468733" y="649653"/>
                </a:cubicBezTo>
                <a:cubicBezTo>
                  <a:pt x="470739" y="636610"/>
                  <a:pt x="469067" y="623234"/>
                  <a:pt x="469067" y="607851"/>
                </a:cubicBezTo>
                <a:cubicBezTo>
                  <a:pt x="474083" y="609188"/>
                  <a:pt x="476090" y="609188"/>
                  <a:pt x="477093" y="610191"/>
                </a:cubicBezTo>
                <a:cubicBezTo>
                  <a:pt x="498496" y="628584"/>
                  <a:pt x="516219" y="620893"/>
                  <a:pt x="536619" y="605844"/>
                </a:cubicBezTo>
                <a:cubicBezTo>
                  <a:pt x="576080" y="576750"/>
                  <a:pt x="617213" y="550331"/>
                  <a:pt x="660019" y="521237"/>
                </a:cubicBezTo>
                <a:close/>
                <a:moveTo>
                  <a:pt x="368742" y="553006"/>
                </a:moveTo>
                <a:cubicBezTo>
                  <a:pt x="384794" y="561366"/>
                  <a:pt x="398171" y="568055"/>
                  <a:pt x="411213" y="575411"/>
                </a:cubicBezTo>
                <a:cubicBezTo>
                  <a:pt x="413554" y="576749"/>
                  <a:pt x="414892" y="581431"/>
                  <a:pt x="414892" y="585110"/>
                </a:cubicBezTo>
                <a:cubicBezTo>
                  <a:pt x="414892" y="605844"/>
                  <a:pt x="414892" y="626911"/>
                  <a:pt x="414892" y="650989"/>
                </a:cubicBezTo>
                <a:cubicBezTo>
                  <a:pt x="400177" y="642629"/>
                  <a:pt x="387135" y="636275"/>
                  <a:pt x="375096" y="628917"/>
                </a:cubicBezTo>
                <a:cubicBezTo>
                  <a:pt x="372086" y="626911"/>
                  <a:pt x="369077" y="621895"/>
                  <a:pt x="369077" y="618217"/>
                </a:cubicBezTo>
                <a:cubicBezTo>
                  <a:pt x="368408" y="597483"/>
                  <a:pt x="368742" y="577084"/>
                  <a:pt x="368742" y="553006"/>
                </a:cubicBezTo>
                <a:close/>
                <a:moveTo>
                  <a:pt x="618092" y="499583"/>
                </a:moveTo>
                <a:cubicBezTo>
                  <a:pt x="629336" y="499165"/>
                  <a:pt x="640790" y="504181"/>
                  <a:pt x="652662" y="515217"/>
                </a:cubicBezTo>
                <a:cubicBezTo>
                  <a:pt x="641626" y="522574"/>
                  <a:pt x="630256" y="530600"/>
                  <a:pt x="618551" y="538626"/>
                </a:cubicBezTo>
                <a:cubicBezTo>
                  <a:pt x="585779" y="561032"/>
                  <a:pt x="552672" y="583103"/>
                  <a:pt x="520233" y="606178"/>
                </a:cubicBezTo>
                <a:cubicBezTo>
                  <a:pt x="509866" y="613536"/>
                  <a:pt x="501840" y="615207"/>
                  <a:pt x="491473" y="607850"/>
                </a:cubicBezTo>
                <a:cubicBezTo>
                  <a:pt x="485788" y="603837"/>
                  <a:pt x="479100" y="600828"/>
                  <a:pt x="471074" y="596481"/>
                </a:cubicBezTo>
                <a:cubicBezTo>
                  <a:pt x="498496" y="577084"/>
                  <a:pt x="524580" y="559025"/>
                  <a:pt x="550664" y="540632"/>
                </a:cubicBezTo>
                <a:cubicBezTo>
                  <a:pt x="562035" y="532606"/>
                  <a:pt x="574742" y="525918"/>
                  <a:pt x="584776" y="516554"/>
                </a:cubicBezTo>
                <a:cubicBezTo>
                  <a:pt x="595811" y="505853"/>
                  <a:pt x="606847" y="500001"/>
                  <a:pt x="618092" y="499583"/>
                </a:cubicBezTo>
                <a:close/>
                <a:moveTo>
                  <a:pt x="574325" y="476132"/>
                </a:moveTo>
                <a:cubicBezTo>
                  <a:pt x="581682" y="476341"/>
                  <a:pt x="589458" y="481609"/>
                  <a:pt x="604506" y="492143"/>
                </a:cubicBezTo>
                <a:cubicBezTo>
                  <a:pt x="559025" y="524247"/>
                  <a:pt x="513880" y="556016"/>
                  <a:pt x="468733" y="587451"/>
                </a:cubicBezTo>
                <a:cubicBezTo>
                  <a:pt x="465724" y="589458"/>
                  <a:pt x="460707" y="590795"/>
                  <a:pt x="457698" y="589458"/>
                </a:cubicBezTo>
                <a:cubicBezTo>
                  <a:pt x="448669" y="585445"/>
                  <a:pt x="439640" y="580094"/>
                  <a:pt x="428938" y="574409"/>
                </a:cubicBezTo>
                <a:cubicBezTo>
                  <a:pt x="469402" y="545649"/>
                  <a:pt x="508195" y="517893"/>
                  <a:pt x="546652" y="490470"/>
                </a:cubicBezTo>
                <a:cubicBezTo>
                  <a:pt x="560029" y="480772"/>
                  <a:pt x="566968" y="475923"/>
                  <a:pt x="574325" y="476132"/>
                </a:cubicBezTo>
                <a:close/>
                <a:moveTo>
                  <a:pt x="821207" y="411549"/>
                </a:moveTo>
                <a:cubicBezTo>
                  <a:pt x="823548" y="427267"/>
                  <a:pt x="825889" y="440978"/>
                  <a:pt x="827227" y="455023"/>
                </a:cubicBezTo>
                <a:cubicBezTo>
                  <a:pt x="827560" y="458033"/>
                  <a:pt x="823882" y="462381"/>
                  <a:pt x="820872" y="464387"/>
                </a:cubicBezTo>
                <a:cubicBezTo>
                  <a:pt x="772716" y="499166"/>
                  <a:pt x="724560" y="533277"/>
                  <a:pt x="673730" y="569728"/>
                </a:cubicBezTo>
                <a:cubicBezTo>
                  <a:pt x="672057" y="552673"/>
                  <a:pt x="670385" y="537624"/>
                  <a:pt x="669717" y="522910"/>
                </a:cubicBezTo>
                <a:cubicBezTo>
                  <a:pt x="669716" y="519231"/>
                  <a:pt x="671723" y="513546"/>
                  <a:pt x="674733" y="511540"/>
                </a:cubicBezTo>
                <a:cubicBezTo>
                  <a:pt x="722554" y="478433"/>
                  <a:pt x="770710" y="445659"/>
                  <a:pt x="821207" y="411549"/>
                </a:cubicBezTo>
                <a:close/>
                <a:moveTo>
                  <a:pt x="511872" y="453016"/>
                </a:moveTo>
                <a:cubicBezTo>
                  <a:pt x="514548" y="451344"/>
                  <a:pt x="519899" y="451010"/>
                  <a:pt x="522909" y="452347"/>
                </a:cubicBezTo>
                <a:cubicBezTo>
                  <a:pt x="534612" y="457029"/>
                  <a:pt x="546317" y="463048"/>
                  <a:pt x="560028" y="469403"/>
                </a:cubicBezTo>
                <a:cubicBezTo>
                  <a:pt x="514548" y="502510"/>
                  <a:pt x="470739" y="533610"/>
                  <a:pt x="426931" y="564711"/>
                </a:cubicBezTo>
                <a:cubicBezTo>
                  <a:pt x="423921" y="567052"/>
                  <a:pt x="417902" y="568056"/>
                  <a:pt x="414558" y="566383"/>
                </a:cubicBezTo>
                <a:cubicBezTo>
                  <a:pt x="401516" y="560364"/>
                  <a:pt x="389142" y="553341"/>
                  <a:pt x="374762" y="545649"/>
                </a:cubicBezTo>
                <a:cubicBezTo>
                  <a:pt x="421580" y="514214"/>
                  <a:pt x="466392" y="483448"/>
                  <a:pt x="511872" y="453016"/>
                </a:cubicBezTo>
                <a:close/>
                <a:moveTo>
                  <a:pt x="767365" y="388809"/>
                </a:moveTo>
                <a:cubicBezTo>
                  <a:pt x="770375" y="386802"/>
                  <a:pt x="776395" y="386468"/>
                  <a:pt x="779739" y="387805"/>
                </a:cubicBezTo>
                <a:cubicBezTo>
                  <a:pt x="791109" y="392487"/>
                  <a:pt x="802145" y="398507"/>
                  <a:pt x="814852" y="404861"/>
                </a:cubicBezTo>
                <a:cubicBezTo>
                  <a:pt x="773385" y="433286"/>
                  <a:pt x="731918" y="458702"/>
                  <a:pt x="693460" y="488130"/>
                </a:cubicBezTo>
                <a:cubicBezTo>
                  <a:pt x="669048" y="507192"/>
                  <a:pt x="648982" y="508864"/>
                  <a:pt x="625239" y="488130"/>
                </a:cubicBezTo>
                <a:cubicBezTo>
                  <a:pt x="672726" y="454688"/>
                  <a:pt x="719878" y="421581"/>
                  <a:pt x="767365" y="388809"/>
                </a:cubicBezTo>
                <a:close/>
                <a:moveTo>
                  <a:pt x="463090" y="426472"/>
                </a:moveTo>
                <a:cubicBezTo>
                  <a:pt x="466894" y="426096"/>
                  <a:pt x="470740" y="427099"/>
                  <a:pt x="475087" y="429607"/>
                </a:cubicBezTo>
                <a:cubicBezTo>
                  <a:pt x="484785" y="435293"/>
                  <a:pt x="495152" y="439640"/>
                  <a:pt x="507525" y="445325"/>
                </a:cubicBezTo>
                <a:cubicBezTo>
                  <a:pt x="461042" y="476760"/>
                  <a:pt x="417233" y="506857"/>
                  <a:pt x="373090" y="536286"/>
                </a:cubicBezTo>
                <a:cubicBezTo>
                  <a:pt x="369412" y="538627"/>
                  <a:pt x="362389" y="538961"/>
                  <a:pt x="358376" y="536955"/>
                </a:cubicBezTo>
                <a:cubicBezTo>
                  <a:pt x="348010" y="532607"/>
                  <a:pt x="338311" y="526588"/>
                  <a:pt x="326941" y="520568"/>
                </a:cubicBezTo>
                <a:cubicBezTo>
                  <a:pt x="330620" y="517559"/>
                  <a:pt x="333295" y="514883"/>
                  <a:pt x="336305" y="512877"/>
                </a:cubicBezTo>
                <a:cubicBezTo>
                  <a:pt x="374762" y="485789"/>
                  <a:pt x="413220" y="459036"/>
                  <a:pt x="451343" y="431614"/>
                </a:cubicBezTo>
                <a:cubicBezTo>
                  <a:pt x="455524" y="428604"/>
                  <a:pt x="459286" y="426848"/>
                  <a:pt x="463090" y="426472"/>
                </a:cubicBezTo>
                <a:close/>
                <a:moveTo>
                  <a:pt x="727904" y="364522"/>
                </a:moveTo>
                <a:cubicBezTo>
                  <a:pt x="733171" y="363979"/>
                  <a:pt x="738439" y="365567"/>
                  <a:pt x="744291" y="369747"/>
                </a:cubicBezTo>
                <a:cubicBezTo>
                  <a:pt x="749641" y="373426"/>
                  <a:pt x="755996" y="375767"/>
                  <a:pt x="764021" y="379779"/>
                </a:cubicBezTo>
                <a:cubicBezTo>
                  <a:pt x="715531" y="414224"/>
                  <a:pt x="668713" y="447331"/>
                  <a:pt x="621561" y="479770"/>
                </a:cubicBezTo>
                <a:cubicBezTo>
                  <a:pt x="617882" y="482445"/>
                  <a:pt x="610859" y="482779"/>
                  <a:pt x="606512" y="481442"/>
                </a:cubicBezTo>
                <a:cubicBezTo>
                  <a:pt x="597483" y="478432"/>
                  <a:pt x="588788" y="473416"/>
                  <a:pt x="577752" y="468400"/>
                </a:cubicBezTo>
                <a:cubicBezTo>
                  <a:pt x="586447" y="462046"/>
                  <a:pt x="593469" y="456695"/>
                  <a:pt x="600827" y="451679"/>
                </a:cubicBezTo>
                <a:cubicBezTo>
                  <a:pt x="637946" y="425260"/>
                  <a:pt x="675067" y="399510"/>
                  <a:pt x="711518" y="372088"/>
                </a:cubicBezTo>
                <a:cubicBezTo>
                  <a:pt x="717370" y="367741"/>
                  <a:pt x="722637" y="365065"/>
                  <a:pt x="727904" y="364522"/>
                </a:cubicBezTo>
                <a:close/>
                <a:moveTo>
                  <a:pt x="962665" y="311893"/>
                </a:moveTo>
                <a:lnTo>
                  <a:pt x="1001123" y="335636"/>
                </a:lnTo>
                <a:cubicBezTo>
                  <a:pt x="946614" y="374762"/>
                  <a:pt x="891769" y="413889"/>
                  <a:pt x="836255" y="453684"/>
                </a:cubicBezTo>
                <a:cubicBezTo>
                  <a:pt x="833915" y="438635"/>
                  <a:pt x="831240" y="425928"/>
                  <a:pt x="830905" y="413221"/>
                </a:cubicBezTo>
                <a:cubicBezTo>
                  <a:pt x="830905" y="408539"/>
                  <a:pt x="835587" y="402184"/>
                  <a:pt x="839266" y="399175"/>
                </a:cubicBezTo>
                <a:cubicBezTo>
                  <a:pt x="880399" y="370750"/>
                  <a:pt x="921867" y="342659"/>
                  <a:pt x="963335" y="314568"/>
                </a:cubicBezTo>
                <a:cubicBezTo>
                  <a:pt x="963000" y="313565"/>
                  <a:pt x="963000" y="312896"/>
                  <a:pt x="962665" y="311893"/>
                </a:cubicBezTo>
                <a:close/>
                <a:moveTo>
                  <a:pt x="674733" y="342994"/>
                </a:moveTo>
                <a:cubicBezTo>
                  <a:pt x="677742" y="340988"/>
                  <a:pt x="683428" y="340653"/>
                  <a:pt x="686771" y="341991"/>
                </a:cubicBezTo>
                <a:cubicBezTo>
                  <a:pt x="696805" y="345670"/>
                  <a:pt x="706168" y="351020"/>
                  <a:pt x="717538" y="356705"/>
                </a:cubicBezTo>
                <a:cubicBezTo>
                  <a:pt x="695467" y="372757"/>
                  <a:pt x="674398" y="387472"/>
                  <a:pt x="653665" y="402521"/>
                </a:cubicBezTo>
                <a:cubicBezTo>
                  <a:pt x="628918" y="420245"/>
                  <a:pt x="603837" y="437634"/>
                  <a:pt x="579424" y="456027"/>
                </a:cubicBezTo>
                <a:cubicBezTo>
                  <a:pt x="571398" y="462047"/>
                  <a:pt x="565044" y="463719"/>
                  <a:pt x="556015" y="458368"/>
                </a:cubicBezTo>
                <a:cubicBezTo>
                  <a:pt x="546985" y="453018"/>
                  <a:pt x="536953" y="449005"/>
                  <a:pt x="525583" y="443654"/>
                </a:cubicBezTo>
                <a:cubicBezTo>
                  <a:pt x="576415" y="409209"/>
                  <a:pt x="625574" y="376102"/>
                  <a:pt x="674733" y="342994"/>
                </a:cubicBezTo>
                <a:close/>
                <a:moveTo>
                  <a:pt x="627162" y="315530"/>
                </a:moveTo>
                <a:cubicBezTo>
                  <a:pt x="637529" y="315321"/>
                  <a:pt x="648481" y="321758"/>
                  <a:pt x="670386" y="334633"/>
                </a:cubicBezTo>
                <a:cubicBezTo>
                  <a:pt x="650989" y="348010"/>
                  <a:pt x="631927" y="360718"/>
                  <a:pt x="612866" y="373760"/>
                </a:cubicBezTo>
                <a:cubicBezTo>
                  <a:pt x="585444" y="392153"/>
                  <a:pt x="557687" y="410212"/>
                  <a:pt x="530934" y="429608"/>
                </a:cubicBezTo>
                <a:cubicBezTo>
                  <a:pt x="520567" y="437299"/>
                  <a:pt x="511872" y="439640"/>
                  <a:pt x="500502" y="432283"/>
                </a:cubicBezTo>
                <a:cubicBezTo>
                  <a:pt x="491808" y="426933"/>
                  <a:pt x="482109" y="423588"/>
                  <a:pt x="471074" y="418238"/>
                </a:cubicBezTo>
                <a:cubicBezTo>
                  <a:pt x="506187" y="393491"/>
                  <a:pt x="539629" y="369747"/>
                  <a:pt x="573405" y="346003"/>
                </a:cubicBezTo>
                <a:cubicBezTo>
                  <a:pt x="578087" y="342659"/>
                  <a:pt x="582768" y="339650"/>
                  <a:pt x="587450" y="336305"/>
                </a:cubicBezTo>
                <a:cubicBezTo>
                  <a:pt x="607014" y="322594"/>
                  <a:pt x="616795" y="315739"/>
                  <a:pt x="627162" y="315530"/>
                </a:cubicBezTo>
                <a:close/>
                <a:moveTo>
                  <a:pt x="1168998" y="171438"/>
                </a:moveTo>
                <a:cubicBezTo>
                  <a:pt x="1172008" y="169765"/>
                  <a:pt x="1177693" y="170100"/>
                  <a:pt x="1181372" y="171438"/>
                </a:cubicBezTo>
                <a:cubicBezTo>
                  <a:pt x="1190735" y="175117"/>
                  <a:pt x="1200099" y="180132"/>
                  <a:pt x="1211469" y="185483"/>
                </a:cubicBezTo>
                <a:cubicBezTo>
                  <a:pt x="1187726" y="202539"/>
                  <a:pt x="1166324" y="218256"/>
                  <a:pt x="1144252" y="233305"/>
                </a:cubicBezTo>
                <a:cubicBezTo>
                  <a:pt x="1141576" y="234977"/>
                  <a:pt x="1136560" y="235311"/>
                  <a:pt x="1133550" y="233973"/>
                </a:cubicBezTo>
                <a:cubicBezTo>
                  <a:pt x="1123518" y="229961"/>
                  <a:pt x="1114154" y="224610"/>
                  <a:pt x="1102784" y="219259"/>
                </a:cubicBezTo>
                <a:cubicBezTo>
                  <a:pt x="1125859" y="202539"/>
                  <a:pt x="1147261" y="186487"/>
                  <a:pt x="1168998" y="171438"/>
                </a:cubicBezTo>
                <a:close/>
                <a:moveTo>
                  <a:pt x="833581" y="233305"/>
                </a:moveTo>
                <a:lnTo>
                  <a:pt x="959655" y="310889"/>
                </a:lnTo>
                <a:cubicBezTo>
                  <a:pt x="955307" y="311892"/>
                  <a:pt x="950625" y="312227"/>
                  <a:pt x="947281" y="314568"/>
                </a:cubicBezTo>
                <a:cubicBezTo>
                  <a:pt x="910495" y="339314"/>
                  <a:pt x="873376" y="364061"/>
                  <a:pt x="837259" y="389811"/>
                </a:cubicBezTo>
                <a:cubicBezTo>
                  <a:pt x="826558" y="397503"/>
                  <a:pt x="817863" y="399509"/>
                  <a:pt x="806827" y="392152"/>
                </a:cubicBezTo>
                <a:cubicBezTo>
                  <a:pt x="799471" y="387470"/>
                  <a:pt x="791444" y="384126"/>
                  <a:pt x="781077" y="379110"/>
                </a:cubicBezTo>
                <a:cubicBezTo>
                  <a:pt x="824886" y="348344"/>
                  <a:pt x="867357" y="318581"/>
                  <a:pt x="909492" y="288818"/>
                </a:cubicBezTo>
                <a:cubicBezTo>
                  <a:pt x="909158" y="287146"/>
                  <a:pt x="908489" y="285473"/>
                  <a:pt x="907821" y="283801"/>
                </a:cubicBezTo>
                <a:cubicBezTo>
                  <a:pt x="903474" y="285139"/>
                  <a:pt x="898123" y="285473"/>
                  <a:pt x="894445" y="288149"/>
                </a:cubicBezTo>
                <a:cubicBezTo>
                  <a:pt x="858662" y="312561"/>
                  <a:pt x="822879" y="337308"/>
                  <a:pt x="788100" y="363058"/>
                </a:cubicBezTo>
                <a:cubicBezTo>
                  <a:pt x="776061" y="372087"/>
                  <a:pt x="766363" y="374094"/>
                  <a:pt x="753989" y="365399"/>
                </a:cubicBezTo>
                <a:cubicBezTo>
                  <a:pt x="748639" y="361386"/>
                  <a:pt x="741951" y="359045"/>
                  <a:pt x="734594" y="355366"/>
                </a:cubicBezTo>
                <a:cubicBezTo>
                  <a:pt x="779740" y="323263"/>
                  <a:pt x="823548" y="291827"/>
                  <a:pt x="867691" y="260392"/>
                </a:cubicBezTo>
                <a:cubicBezTo>
                  <a:pt x="867022" y="258720"/>
                  <a:pt x="866353" y="257383"/>
                  <a:pt x="865685" y="255710"/>
                </a:cubicBezTo>
                <a:cubicBezTo>
                  <a:pt x="861002" y="257383"/>
                  <a:pt x="855652" y="258051"/>
                  <a:pt x="851639" y="260727"/>
                </a:cubicBezTo>
                <a:cubicBezTo>
                  <a:pt x="815188" y="286477"/>
                  <a:pt x="778067" y="312227"/>
                  <a:pt x="742285" y="339314"/>
                </a:cubicBezTo>
                <a:cubicBezTo>
                  <a:pt x="730246" y="348678"/>
                  <a:pt x="720214" y="351688"/>
                  <a:pt x="707171" y="342324"/>
                </a:cubicBezTo>
                <a:cubicBezTo>
                  <a:pt x="702490" y="338980"/>
                  <a:pt x="696805" y="336973"/>
                  <a:pt x="689113" y="332960"/>
                </a:cubicBezTo>
                <a:cubicBezTo>
                  <a:pt x="706503" y="321256"/>
                  <a:pt x="721886" y="310555"/>
                  <a:pt x="737603" y="299853"/>
                </a:cubicBezTo>
                <a:cubicBezTo>
                  <a:pt x="766697" y="280123"/>
                  <a:pt x="796127" y="261061"/>
                  <a:pt x="823882" y="240327"/>
                </a:cubicBezTo>
                <a:cubicBezTo>
                  <a:pt x="826892" y="237986"/>
                  <a:pt x="830237" y="235645"/>
                  <a:pt x="833581" y="233305"/>
                </a:cubicBezTo>
                <a:close/>
                <a:moveTo>
                  <a:pt x="1295742" y="135991"/>
                </a:moveTo>
                <a:cubicBezTo>
                  <a:pt x="1297414" y="159734"/>
                  <a:pt x="1299421" y="181471"/>
                  <a:pt x="1299755" y="203208"/>
                </a:cubicBezTo>
                <a:cubicBezTo>
                  <a:pt x="1299755" y="206887"/>
                  <a:pt x="1293067" y="211569"/>
                  <a:pt x="1288719" y="214578"/>
                </a:cubicBezTo>
                <a:cubicBezTo>
                  <a:pt x="1123184" y="330621"/>
                  <a:pt x="957649" y="446329"/>
                  <a:pt x="792113" y="562036"/>
                </a:cubicBezTo>
                <a:cubicBezTo>
                  <a:pt x="620892" y="681757"/>
                  <a:pt x="450340" y="801812"/>
                  <a:pt x="278451" y="920195"/>
                </a:cubicBezTo>
                <a:cubicBezTo>
                  <a:pt x="251029" y="939257"/>
                  <a:pt x="217253" y="941932"/>
                  <a:pt x="186486" y="926215"/>
                </a:cubicBezTo>
                <a:cubicBezTo>
                  <a:pt x="125623" y="896786"/>
                  <a:pt x="65763" y="865016"/>
                  <a:pt x="2893" y="832579"/>
                </a:cubicBezTo>
                <a:cubicBezTo>
                  <a:pt x="28308" y="815857"/>
                  <a:pt x="52051" y="799805"/>
                  <a:pt x="76129" y="784756"/>
                </a:cubicBezTo>
                <a:cubicBezTo>
                  <a:pt x="79139" y="783085"/>
                  <a:pt x="85828" y="786094"/>
                  <a:pt x="89841" y="788435"/>
                </a:cubicBezTo>
                <a:cubicBezTo>
                  <a:pt x="146691" y="819871"/>
                  <a:pt x="203876" y="851305"/>
                  <a:pt x="260392" y="883409"/>
                </a:cubicBezTo>
                <a:cubicBezTo>
                  <a:pt x="269422" y="888426"/>
                  <a:pt x="275441" y="888091"/>
                  <a:pt x="283802" y="882071"/>
                </a:cubicBezTo>
                <a:cubicBezTo>
                  <a:pt x="338980" y="842945"/>
                  <a:pt x="394828" y="804487"/>
                  <a:pt x="450675" y="766364"/>
                </a:cubicBezTo>
                <a:cubicBezTo>
                  <a:pt x="459369" y="760345"/>
                  <a:pt x="461042" y="753322"/>
                  <a:pt x="462713" y="743624"/>
                </a:cubicBezTo>
                <a:cubicBezTo>
                  <a:pt x="469067" y="708845"/>
                  <a:pt x="456695" y="688779"/>
                  <a:pt x="423587" y="673731"/>
                </a:cubicBezTo>
                <a:cubicBezTo>
                  <a:pt x="381116" y="654335"/>
                  <a:pt x="341320" y="628919"/>
                  <a:pt x="297513" y="604507"/>
                </a:cubicBezTo>
                <a:cubicBezTo>
                  <a:pt x="336639" y="587117"/>
                  <a:pt x="311223" y="553676"/>
                  <a:pt x="322928" y="528595"/>
                </a:cubicBezTo>
                <a:cubicBezTo>
                  <a:pt x="333294" y="533945"/>
                  <a:pt x="345334" y="539296"/>
                  <a:pt x="356369" y="546319"/>
                </a:cubicBezTo>
                <a:cubicBezTo>
                  <a:pt x="359379" y="547991"/>
                  <a:pt x="360717" y="554010"/>
                  <a:pt x="360717" y="558023"/>
                </a:cubicBezTo>
                <a:cubicBezTo>
                  <a:pt x="360717" y="578088"/>
                  <a:pt x="359380" y="598488"/>
                  <a:pt x="360383" y="618553"/>
                </a:cubicBezTo>
                <a:cubicBezTo>
                  <a:pt x="360717" y="624238"/>
                  <a:pt x="365065" y="632263"/>
                  <a:pt x="369746" y="634939"/>
                </a:cubicBezTo>
                <a:cubicBezTo>
                  <a:pt x="409207" y="657345"/>
                  <a:pt x="449337" y="678412"/>
                  <a:pt x="489132" y="700484"/>
                </a:cubicBezTo>
                <a:cubicBezTo>
                  <a:pt x="497158" y="705166"/>
                  <a:pt x="501840" y="702490"/>
                  <a:pt x="508194" y="698143"/>
                </a:cubicBezTo>
                <a:cubicBezTo>
                  <a:pt x="555681" y="664033"/>
                  <a:pt x="603168" y="630257"/>
                  <a:pt x="650655" y="596146"/>
                </a:cubicBezTo>
                <a:cubicBezTo>
                  <a:pt x="655002" y="592803"/>
                  <a:pt x="659684" y="589793"/>
                  <a:pt x="665369" y="586114"/>
                </a:cubicBezTo>
                <a:cubicBezTo>
                  <a:pt x="666372" y="592468"/>
                  <a:pt x="667376" y="597150"/>
                  <a:pt x="668045" y="601831"/>
                </a:cubicBezTo>
                <a:cubicBezTo>
                  <a:pt x="669048" y="602166"/>
                  <a:pt x="670051" y="602501"/>
                  <a:pt x="671054" y="602835"/>
                </a:cubicBezTo>
                <a:cubicBezTo>
                  <a:pt x="672727" y="599825"/>
                  <a:pt x="676071" y="595812"/>
                  <a:pt x="675402" y="593471"/>
                </a:cubicBezTo>
                <a:cubicBezTo>
                  <a:pt x="671389" y="580094"/>
                  <a:pt x="680084" y="575078"/>
                  <a:pt x="688778" y="569059"/>
                </a:cubicBezTo>
                <a:cubicBezTo>
                  <a:pt x="734927" y="536286"/>
                  <a:pt x="781077" y="503179"/>
                  <a:pt x="828899" y="469069"/>
                </a:cubicBezTo>
                <a:cubicBezTo>
                  <a:pt x="830905" y="478767"/>
                  <a:pt x="832243" y="486458"/>
                  <a:pt x="833580" y="494484"/>
                </a:cubicBezTo>
                <a:cubicBezTo>
                  <a:pt x="835252" y="494819"/>
                  <a:pt x="836590" y="494819"/>
                  <a:pt x="838262" y="495153"/>
                </a:cubicBezTo>
                <a:cubicBezTo>
                  <a:pt x="838931" y="489468"/>
                  <a:pt x="840269" y="483449"/>
                  <a:pt x="839600" y="477763"/>
                </a:cubicBezTo>
                <a:cubicBezTo>
                  <a:pt x="838262" y="469069"/>
                  <a:pt x="837594" y="462715"/>
                  <a:pt x="846288" y="456361"/>
                </a:cubicBezTo>
                <a:cubicBezTo>
                  <a:pt x="898457" y="419575"/>
                  <a:pt x="950292" y="382455"/>
                  <a:pt x="1002460" y="345335"/>
                </a:cubicBezTo>
                <a:lnTo>
                  <a:pt x="1002795" y="367407"/>
                </a:lnTo>
                <a:lnTo>
                  <a:pt x="1011824" y="367407"/>
                </a:lnTo>
                <a:lnTo>
                  <a:pt x="1011489" y="338981"/>
                </a:lnTo>
                <a:cubicBezTo>
                  <a:pt x="1052288" y="309887"/>
                  <a:pt x="1093421" y="280459"/>
                  <a:pt x="1134220" y="251364"/>
                </a:cubicBezTo>
                <a:cubicBezTo>
                  <a:pt x="1135223" y="250361"/>
                  <a:pt x="1136561" y="250026"/>
                  <a:pt x="1138901" y="248689"/>
                </a:cubicBezTo>
                <a:cubicBezTo>
                  <a:pt x="1140908" y="256381"/>
                  <a:pt x="1142914" y="263404"/>
                  <a:pt x="1144921" y="270426"/>
                </a:cubicBezTo>
                <a:cubicBezTo>
                  <a:pt x="1146593" y="270426"/>
                  <a:pt x="1147931" y="270092"/>
                  <a:pt x="1149603" y="270092"/>
                </a:cubicBezTo>
                <a:cubicBezTo>
                  <a:pt x="1149602" y="264407"/>
                  <a:pt x="1150606" y="258387"/>
                  <a:pt x="1149269" y="253037"/>
                </a:cubicBezTo>
                <a:cubicBezTo>
                  <a:pt x="1146928" y="244676"/>
                  <a:pt x="1149269" y="239659"/>
                  <a:pt x="1156291" y="234978"/>
                </a:cubicBezTo>
                <a:cubicBezTo>
                  <a:pt x="1177024" y="220933"/>
                  <a:pt x="1197424" y="205884"/>
                  <a:pt x="1218827" y="190501"/>
                </a:cubicBezTo>
                <a:cubicBezTo>
                  <a:pt x="1221168" y="199530"/>
                  <a:pt x="1223508" y="206552"/>
                  <a:pt x="1225515" y="213910"/>
                </a:cubicBezTo>
                <a:cubicBezTo>
                  <a:pt x="1227188" y="213910"/>
                  <a:pt x="1228525" y="213910"/>
                  <a:pt x="1230197" y="213910"/>
                </a:cubicBezTo>
                <a:cubicBezTo>
                  <a:pt x="1230197" y="208559"/>
                  <a:pt x="1231535" y="202540"/>
                  <a:pt x="1229862" y="197523"/>
                </a:cubicBezTo>
                <a:cubicBezTo>
                  <a:pt x="1226518" y="187826"/>
                  <a:pt x="1229528" y="182475"/>
                  <a:pt x="1237554" y="177124"/>
                </a:cubicBezTo>
                <a:cubicBezTo>
                  <a:pt x="1256616" y="164416"/>
                  <a:pt x="1274674" y="151040"/>
                  <a:pt x="1295742" y="135991"/>
                </a:cubicBezTo>
                <a:close/>
                <a:moveTo>
                  <a:pt x="1116829" y="148030"/>
                </a:moveTo>
                <a:cubicBezTo>
                  <a:pt x="1120174" y="145689"/>
                  <a:pt x="1126528" y="145689"/>
                  <a:pt x="1130541" y="147361"/>
                </a:cubicBezTo>
                <a:cubicBezTo>
                  <a:pt x="1141577" y="151709"/>
                  <a:pt x="1151944" y="157394"/>
                  <a:pt x="1165320" y="163747"/>
                </a:cubicBezTo>
                <a:cubicBezTo>
                  <a:pt x="1141911" y="180802"/>
                  <a:pt x="1120508" y="196521"/>
                  <a:pt x="1098771" y="211903"/>
                </a:cubicBezTo>
                <a:cubicBezTo>
                  <a:pt x="1096095" y="213910"/>
                  <a:pt x="1090745" y="213576"/>
                  <a:pt x="1088070" y="211903"/>
                </a:cubicBezTo>
                <a:cubicBezTo>
                  <a:pt x="1076366" y="206887"/>
                  <a:pt x="1064995" y="201202"/>
                  <a:pt x="1051953" y="194848"/>
                </a:cubicBezTo>
                <a:cubicBezTo>
                  <a:pt x="1074358" y="178462"/>
                  <a:pt x="1095092" y="162744"/>
                  <a:pt x="1116829" y="148030"/>
                </a:cubicBezTo>
                <a:close/>
                <a:moveTo>
                  <a:pt x="1253480" y="112873"/>
                </a:moveTo>
                <a:cubicBezTo>
                  <a:pt x="1257201" y="112581"/>
                  <a:pt x="1260963" y="113751"/>
                  <a:pt x="1265311" y="116259"/>
                </a:cubicBezTo>
                <a:cubicBezTo>
                  <a:pt x="1272667" y="120607"/>
                  <a:pt x="1281028" y="123951"/>
                  <a:pt x="1290726" y="128632"/>
                </a:cubicBezTo>
                <a:cubicBezTo>
                  <a:pt x="1267651" y="145019"/>
                  <a:pt x="1246249" y="160736"/>
                  <a:pt x="1224511" y="175785"/>
                </a:cubicBezTo>
                <a:cubicBezTo>
                  <a:pt x="1221836" y="177792"/>
                  <a:pt x="1216485" y="177793"/>
                  <a:pt x="1213476" y="176789"/>
                </a:cubicBezTo>
                <a:cubicBezTo>
                  <a:pt x="1203778" y="172776"/>
                  <a:pt x="1194080" y="167759"/>
                  <a:pt x="1182375" y="162074"/>
                </a:cubicBezTo>
                <a:cubicBezTo>
                  <a:pt x="1203778" y="146357"/>
                  <a:pt x="1223508" y="132980"/>
                  <a:pt x="1241901" y="118265"/>
                </a:cubicBezTo>
                <a:cubicBezTo>
                  <a:pt x="1246081" y="114921"/>
                  <a:pt x="1249760" y="113166"/>
                  <a:pt x="1253480" y="112873"/>
                </a:cubicBezTo>
                <a:close/>
                <a:moveTo>
                  <a:pt x="780576" y="202539"/>
                </a:moveTo>
                <a:cubicBezTo>
                  <a:pt x="783836" y="202371"/>
                  <a:pt x="787096" y="203542"/>
                  <a:pt x="790775" y="206217"/>
                </a:cubicBezTo>
                <a:cubicBezTo>
                  <a:pt x="801811" y="213909"/>
                  <a:pt x="813515" y="220262"/>
                  <a:pt x="826223" y="228289"/>
                </a:cubicBezTo>
                <a:cubicBezTo>
                  <a:pt x="778067" y="261062"/>
                  <a:pt x="731249" y="293166"/>
                  <a:pt x="684097" y="324601"/>
                </a:cubicBezTo>
                <a:cubicBezTo>
                  <a:pt x="681421" y="326608"/>
                  <a:pt x="676071" y="326274"/>
                  <a:pt x="672726" y="324936"/>
                </a:cubicBezTo>
                <a:cubicBezTo>
                  <a:pt x="659684" y="318916"/>
                  <a:pt x="646976" y="312228"/>
                  <a:pt x="631927" y="304871"/>
                </a:cubicBezTo>
                <a:cubicBezTo>
                  <a:pt x="652996" y="289822"/>
                  <a:pt x="672726" y="276111"/>
                  <a:pt x="692122" y="262400"/>
                </a:cubicBezTo>
                <a:cubicBezTo>
                  <a:pt x="718207" y="244007"/>
                  <a:pt x="744626" y="225614"/>
                  <a:pt x="770375" y="206886"/>
                </a:cubicBezTo>
                <a:cubicBezTo>
                  <a:pt x="774054" y="204211"/>
                  <a:pt x="777315" y="202706"/>
                  <a:pt x="780576" y="202539"/>
                </a:cubicBezTo>
                <a:close/>
                <a:moveTo>
                  <a:pt x="942892" y="155554"/>
                </a:moveTo>
                <a:cubicBezTo>
                  <a:pt x="947950" y="154885"/>
                  <a:pt x="953133" y="156223"/>
                  <a:pt x="958986" y="160069"/>
                </a:cubicBezTo>
                <a:cubicBezTo>
                  <a:pt x="965674" y="164751"/>
                  <a:pt x="973366" y="167760"/>
                  <a:pt x="983063" y="172442"/>
                </a:cubicBezTo>
                <a:cubicBezTo>
                  <a:pt x="950625" y="195851"/>
                  <a:pt x="919524" y="217922"/>
                  <a:pt x="888424" y="239994"/>
                </a:cubicBezTo>
                <a:cubicBezTo>
                  <a:pt x="889093" y="240997"/>
                  <a:pt x="889427" y="242335"/>
                  <a:pt x="890096" y="243673"/>
                </a:cubicBezTo>
                <a:cubicBezTo>
                  <a:pt x="894443" y="242000"/>
                  <a:pt x="899459" y="241332"/>
                  <a:pt x="903138" y="238656"/>
                </a:cubicBezTo>
                <a:cubicBezTo>
                  <a:pt x="929222" y="220932"/>
                  <a:pt x="954973" y="202874"/>
                  <a:pt x="980388" y="184147"/>
                </a:cubicBezTo>
                <a:cubicBezTo>
                  <a:pt x="988748" y="178127"/>
                  <a:pt x="995103" y="176455"/>
                  <a:pt x="1004131" y="181806"/>
                </a:cubicBezTo>
                <a:cubicBezTo>
                  <a:pt x="1013161" y="187491"/>
                  <a:pt x="1023193" y="191503"/>
                  <a:pt x="1034898" y="197188"/>
                </a:cubicBezTo>
                <a:cubicBezTo>
                  <a:pt x="1001791" y="221267"/>
                  <a:pt x="970355" y="244676"/>
                  <a:pt x="938586" y="267751"/>
                </a:cubicBezTo>
                <a:cubicBezTo>
                  <a:pt x="939255" y="269088"/>
                  <a:pt x="940258" y="270425"/>
                  <a:pt x="940927" y="271763"/>
                </a:cubicBezTo>
                <a:cubicBezTo>
                  <a:pt x="945609" y="269422"/>
                  <a:pt x="950625" y="268085"/>
                  <a:pt x="954638" y="265075"/>
                </a:cubicBezTo>
                <a:cubicBezTo>
                  <a:pt x="980388" y="247017"/>
                  <a:pt x="1006138" y="228624"/>
                  <a:pt x="1031219" y="209562"/>
                </a:cubicBezTo>
                <a:cubicBezTo>
                  <a:pt x="1040248" y="202540"/>
                  <a:pt x="1047606" y="201536"/>
                  <a:pt x="1057304" y="207555"/>
                </a:cubicBezTo>
                <a:cubicBezTo>
                  <a:pt x="1065998" y="212907"/>
                  <a:pt x="1075696" y="216584"/>
                  <a:pt x="1086064" y="221601"/>
                </a:cubicBezTo>
                <a:cubicBezTo>
                  <a:pt x="1049947" y="248020"/>
                  <a:pt x="1015836" y="273101"/>
                  <a:pt x="981391" y="298182"/>
                </a:cubicBezTo>
                <a:cubicBezTo>
                  <a:pt x="982060" y="299520"/>
                  <a:pt x="983063" y="300858"/>
                  <a:pt x="983732" y="302195"/>
                </a:cubicBezTo>
                <a:cubicBezTo>
                  <a:pt x="988080" y="300188"/>
                  <a:pt x="993096" y="298517"/>
                  <a:pt x="997109" y="295841"/>
                </a:cubicBezTo>
                <a:cubicBezTo>
                  <a:pt x="1024531" y="276111"/>
                  <a:pt x="1051953" y="257049"/>
                  <a:pt x="1078372" y="236315"/>
                </a:cubicBezTo>
                <a:cubicBezTo>
                  <a:pt x="1090411" y="226951"/>
                  <a:pt x="1100444" y="225614"/>
                  <a:pt x="1112817" y="233974"/>
                </a:cubicBezTo>
                <a:cubicBezTo>
                  <a:pt x="1117833" y="237318"/>
                  <a:pt x="1123518" y="239659"/>
                  <a:pt x="1130541" y="243338"/>
                </a:cubicBezTo>
                <a:cubicBezTo>
                  <a:pt x="1089742" y="272432"/>
                  <a:pt x="1049612" y="301192"/>
                  <a:pt x="1009148" y="330286"/>
                </a:cubicBezTo>
                <a:lnTo>
                  <a:pt x="842274" y="227621"/>
                </a:lnTo>
                <a:cubicBezTo>
                  <a:pt x="871034" y="206552"/>
                  <a:pt x="899460" y="185150"/>
                  <a:pt x="927551" y="163078"/>
                </a:cubicBezTo>
                <a:cubicBezTo>
                  <a:pt x="932901" y="158898"/>
                  <a:pt x="937834" y="156223"/>
                  <a:pt x="942892" y="155554"/>
                </a:cubicBezTo>
                <a:close/>
                <a:moveTo>
                  <a:pt x="1067002" y="123618"/>
                </a:moveTo>
                <a:cubicBezTo>
                  <a:pt x="1069342" y="121945"/>
                  <a:pt x="1074024" y="121611"/>
                  <a:pt x="1077035" y="122948"/>
                </a:cubicBezTo>
                <a:cubicBezTo>
                  <a:pt x="1088405" y="127630"/>
                  <a:pt x="1099775" y="133650"/>
                  <a:pt x="1113486" y="140004"/>
                </a:cubicBezTo>
                <a:cubicBezTo>
                  <a:pt x="1090076" y="157059"/>
                  <a:pt x="1068674" y="172777"/>
                  <a:pt x="1046937" y="188160"/>
                </a:cubicBezTo>
                <a:cubicBezTo>
                  <a:pt x="1044931" y="189497"/>
                  <a:pt x="1039914" y="189497"/>
                  <a:pt x="1037238" y="188160"/>
                </a:cubicBezTo>
                <a:cubicBezTo>
                  <a:pt x="1025534" y="183144"/>
                  <a:pt x="1014164" y="177124"/>
                  <a:pt x="1000118" y="170436"/>
                </a:cubicBezTo>
                <a:cubicBezTo>
                  <a:pt x="1023528" y="153715"/>
                  <a:pt x="1045265" y="138666"/>
                  <a:pt x="1067002" y="123618"/>
                </a:cubicBezTo>
                <a:close/>
                <a:moveTo>
                  <a:pt x="1197089" y="89841"/>
                </a:moveTo>
                <a:cubicBezTo>
                  <a:pt x="1199095" y="88503"/>
                  <a:pt x="1203108" y="88170"/>
                  <a:pt x="1205449" y="89173"/>
                </a:cubicBezTo>
                <a:cubicBezTo>
                  <a:pt x="1217488" y="94523"/>
                  <a:pt x="1229527" y="100208"/>
                  <a:pt x="1243238" y="106896"/>
                </a:cubicBezTo>
                <a:cubicBezTo>
                  <a:pt x="1220498" y="123618"/>
                  <a:pt x="1199430" y="139335"/>
                  <a:pt x="1178027" y="154384"/>
                </a:cubicBezTo>
                <a:cubicBezTo>
                  <a:pt x="1175686" y="156056"/>
                  <a:pt x="1171004" y="156725"/>
                  <a:pt x="1168329" y="155722"/>
                </a:cubicBezTo>
                <a:cubicBezTo>
                  <a:pt x="1155956" y="150371"/>
                  <a:pt x="1144251" y="144686"/>
                  <a:pt x="1130206" y="137997"/>
                </a:cubicBezTo>
                <a:cubicBezTo>
                  <a:pt x="1153615" y="120942"/>
                  <a:pt x="1175352" y="105225"/>
                  <a:pt x="1197089" y="89841"/>
                </a:cubicBezTo>
                <a:close/>
                <a:moveTo>
                  <a:pt x="1016171" y="100876"/>
                </a:moveTo>
                <a:cubicBezTo>
                  <a:pt x="1019181" y="98870"/>
                  <a:pt x="1024866" y="98870"/>
                  <a:pt x="1028544" y="100208"/>
                </a:cubicBezTo>
                <a:cubicBezTo>
                  <a:pt x="1039246" y="104555"/>
                  <a:pt x="1049613" y="109906"/>
                  <a:pt x="1062655" y="115925"/>
                </a:cubicBezTo>
                <a:cubicBezTo>
                  <a:pt x="1039581" y="132647"/>
                  <a:pt x="1018177" y="148029"/>
                  <a:pt x="996440" y="162744"/>
                </a:cubicBezTo>
                <a:cubicBezTo>
                  <a:pt x="993766" y="164416"/>
                  <a:pt x="988414" y="164416"/>
                  <a:pt x="985070" y="162744"/>
                </a:cubicBezTo>
                <a:cubicBezTo>
                  <a:pt x="974370" y="158062"/>
                  <a:pt x="964001" y="152711"/>
                  <a:pt x="950960" y="146358"/>
                </a:cubicBezTo>
                <a:cubicBezTo>
                  <a:pt x="974035" y="130306"/>
                  <a:pt x="995103" y="115257"/>
                  <a:pt x="1016171" y="100876"/>
                </a:cubicBezTo>
                <a:close/>
                <a:moveTo>
                  <a:pt x="1151275" y="63757"/>
                </a:moveTo>
                <a:cubicBezTo>
                  <a:pt x="1163648" y="69442"/>
                  <a:pt x="1177025" y="75796"/>
                  <a:pt x="1191740" y="82818"/>
                </a:cubicBezTo>
                <a:cubicBezTo>
                  <a:pt x="1169333" y="99205"/>
                  <a:pt x="1148265" y="114922"/>
                  <a:pt x="1126862" y="129971"/>
                </a:cubicBezTo>
                <a:cubicBezTo>
                  <a:pt x="1123853" y="131978"/>
                  <a:pt x="1118168" y="131644"/>
                  <a:pt x="1114489" y="130306"/>
                </a:cubicBezTo>
                <a:cubicBezTo>
                  <a:pt x="1103454" y="125959"/>
                  <a:pt x="1092752" y="120274"/>
                  <a:pt x="1080044" y="114254"/>
                </a:cubicBezTo>
                <a:cubicBezTo>
                  <a:pt x="1104457" y="96864"/>
                  <a:pt x="1127531" y="80477"/>
                  <a:pt x="1151275" y="63757"/>
                </a:cubicBezTo>
                <a:close/>
                <a:moveTo>
                  <a:pt x="1166992" y="34328"/>
                </a:moveTo>
                <a:cubicBezTo>
                  <a:pt x="1208793" y="32321"/>
                  <a:pt x="1250596" y="30315"/>
                  <a:pt x="1292063" y="31987"/>
                </a:cubicBezTo>
                <a:cubicBezTo>
                  <a:pt x="1318148" y="32991"/>
                  <a:pt x="1337543" y="50381"/>
                  <a:pt x="1346238" y="74792"/>
                </a:cubicBezTo>
                <a:cubicBezTo>
                  <a:pt x="1355267" y="99874"/>
                  <a:pt x="1360952" y="126293"/>
                  <a:pt x="1367306" y="152378"/>
                </a:cubicBezTo>
                <a:cubicBezTo>
                  <a:pt x="1367975" y="155387"/>
                  <a:pt x="1365968" y="160738"/>
                  <a:pt x="1363293" y="162745"/>
                </a:cubicBezTo>
                <a:cubicBezTo>
                  <a:pt x="1346572" y="175118"/>
                  <a:pt x="1329183" y="187157"/>
                  <a:pt x="1309787" y="200534"/>
                </a:cubicBezTo>
                <a:cubicBezTo>
                  <a:pt x="1307446" y="172777"/>
                  <a:pt x="1305439" y="148030"/>
                  <a:pt x="1303433" y="124286"/>
                </a:cubicBezTo>
                <a:cubicBezTo>
                  <a:pt x="1248589" y="98871"/>
                  <a:pt x="1195082" y="73789"/>
                  <a:pt x="1137229" y="47036"/>
                </a:cubicBezTo>
                <a:cubicBezTo>
                  <a:pt x="1149267" y="41685"/>
                  <a:pt x="1157963" y="34662"/>
                  <a:pt x="1166992" y="34328"/>
                </a:cubicBezTo>
                <a:close/>
                <a:moveTo>
                  <a:pt x="1098102" y="44026"/>
                </a:moveTo>
                <a:cubicBezTo>
                  <a:pt x="1100777" y="42354"/>
                  <a:pt x="1105793" y="42688"/>
                  <a:pt x="1109137" y="44026"/>
                </a:cubicBezTo>
                <a:cubicBezTo>
                  <a:pt x="1119504" y="48374"/>
                  <a:pt x="1129537" y="53390"/>
                  <a:pt x="1142579" y="59410"/>
                </a:cubicBezTo>
                <a:cubicBezTo>
                  <a:pt x="1119170" y="75796"/>
                  <a:pt x="1098102" y="91179"/>
                  <a:pt x="1076700" y="105893"/>
                </a:cubicBezTo>
                <a:cubicBezTo>
                  <a:pt x="1074024" y="107900"/>
                  <a:pt x="1068673" y="108569"/>
                  <a:pt x="1065998" y="107566"/>
                </a:cubicBezTo>
                <a:cubicBezTo>
                  <a:pt x="1054628" y="103218"/>
                  <a:pt x="1043926" y="97533"/>
                  <a:pt x="1030550" y="91179"/>
                </a:cubicBezTo>
                <a:cubicBezTo>
                  <a:pt x="1054628" y="74124"/>
                  <a:pt x="1076030" y="58740"/>
                  <a:pt x="1098102" y="44026"/>
                </a:cubicBezTo>
                <a:close/>
                <a:moveTo>
                  <a:pt x="1275718" y="4900"/>
                </a:moveTo>
                <a:cubicBezTo>
                  <a:pt x="1296996" y="720"/>
                  <a:pt x="1318649" y="-1287"/>
                  <a:pt x="1340888" y="887"/>
                </a:cubicBezTo>
                <a:cubicBezTo>
                  <a:pt x="1358946" y="2893"/>
                  <a:pt x="1372992" y="12592"/>
                  <a:pt x="1373660" y="28643"/>
                </a:cubicBezTo>
                <a:cubicBezTo>
                  <a:pt x="1377004" y="89841"/>
                  <a:pt x="1379680" y="151373"/>
                  <a:pt x="1379345" y="212237"/>
                </a:cubicBezTo>
                <a:cubicBezTo>
                  <a:pt x="1379345" y="235646"/>
                  <a:pt x="1366972" y="254708"/>
                  <a:pt x="1346573" y="269088"/>
                </a:cubicBezTo>
                <a:cubicBezTo>
                  <a:pt x="1150605" y="407870"/>
                  <a:pt x="954972" y="547321"/>
                  <a:pt x="759005" y="686104"/>
                </a:cubicBezTo>
                <a:cubicBezTo>
                  <a:pt x="603837" y="796126"/>
                  <a:pt x="447999" y="904810"/>
                  <a:pt x="292495" y="1014165"/>
                </a:cubicBezTo>
                <a:cubicBezTo>
                  <a:pt x="287480" y="1017509"/>
                  <a:pt x="282463" y="1020853"/>
                  <a:pt x="274772" y="1025869"/>
                </a:cubicBezTo>
                <a:cubicBezTo>
                  <a:pt x="273769" y="995772"/>
                  <a:pt x="272431" y="968350"/>
                  <a:pt x="272431" y="940593"/>
                </a:cubicBezTo>
                <a:cubicBezTo>
                  <a:pt x="272766" y="936246"/>
                  <a:pt x="279119" y="930895"/>
                  <a:pt x="283801" y="927551"/>
                </a:cubicBezTo>
                <a:cubicBezTo>
                  <a:pt x="433285" y="822879"/>
                  <a:pt x="582768" y="718207"/>
                  <a:pt x="732252" y="613869"/>
                </a:cubicBezTo>
                <a:cubicBezTo>
                  <a:pt x="942933" y="466727"/>
                  <a:pt x="1153281" y="319585"/>
                  <a:pt x="1363962" y="172776"/>
                </a:cubicBezTo>
                <a:cubicBezTo>
                  <a:pt x="1374329" y="165419"/>
                  <a:pt x="1378342" y="158731"/>
                  <a:pt x="1374664" y="146358"/>
                </a:cubicBezTo>
                <a:cubicBezTo>
                  <a:pt x="1367640" y="121610"/>
                  <a:pt x="1362959" y="96195"/>
                  <a:pt x="1353930" y="72117"/>
                </a:cubicBezTo>
                <a:cubicBezTo>
                  <a:pt x="1342894" y="42688"/>
                  <a:pt x="1319485" y="25299"/>
                  <a:pt x="1288384" y="22289"/>
                </a:cubicBezTo>
                <a:cubicBezTo>
                  <a:pt x="1263637" y="19948"/>
                  <a:pt x="1238222" y="21955"/>
                  <a:pt x="1212806" y="21955"/>
                </a:cubicBezTo>
                <a:cubicBezTo>
                  <a:pt x="1233541" y="15434"/>
                  <a:pt x="1254441" y="9080"/>
                  <a:pt x="1275718" y="4900"/>
                </a:cubicBezTo>
                <a:close/>
              </a:path>
            </a:pathLst>
          </a:custGeom>
          <a:solidFill>
            <a:schemeClr val="bg1"/>
          </a:solidFill>
          <a:ln w="44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7E0148D2-3E27-4090-B0D8-30CDA43DA40D}"/>
              </a:ext>
            </a:extLst>
          </p:cNvPr>
          <p:cNvSpPr/>
          <p:nvPr/>
        </p:nvSpPr>
        <p:spPr>
          <a:xfrm rot="652264">
            <a:off x="6718575" y="1628971"/>
            <a:ext cx="656478" cy="603875"/>
          </a:xfrm>
          <a:custGeom>
            <a:avLst/>
            <a:gdLst>
              <a:gd name="connsiteX0" fmla="*/ 359818 w 1325347"/>
              <a:gd name="connsiteY0" fmla="*/ 1159734 h 1219148"/>
              <a:gd name="connsiteX1" fmla="*/ 375056 w 1325347"/>
              <a:gd name="connsiteY1" fmla="*/ 1158676 h 1219148"/>
              <a:gd name="connsiteX2" fmla="*/ 382546 w 1325347"/>
              <a:gd name="connsiteY2" fmla="*/ 1165394 h 1219148"/>
              <a:gd name="connsiteX3" fmla="*/ 322852 w 1325347"/>
              <a:gd name="connsiteY3" fmla="*/ 1207761 h 1219148"/>
              <a:gd name="connsiteX4" fmla="*/ 315407 w 1325347"/>
              <a:gd name="connsiteY4" fmla="*/ 1206017 h 1219148"/>
              <a:gd name="connsiteX5" fmla="*/ 313525 w 1325347"/>
              <a:gd name="connsiteY5" fmla="*/ 1213627 h 1219148"/>
              <a:gd name="connsiteX6" fmla="*/ 313699 w 1325347"/>
              <a:gd name="connsiteY6" fmla="*/ 1214257 h 1219148"/>
              <a:gd name="connsiteX7" fmla="*/ 306807 w 1325347"/>
              <a:gd name="connsiteY7" fmla="*/ 1219148 h 1219148"/>
              <a:gd name="connsiteX8" fmla="*/ 303062 w 1325347"/>
              <a:gd name="connsiteY8" fmla="*/ 1216320 h 1219148"/>
              <a:gd name="connsiteX9" fmla="*/ 319713 w 1325347"/>
              <a:gd name="connsiteY9" fmla="*/ 1196629 h 1219148"/>
              <a:gd name="connsiteX10" fmla="*/ 328824 w 1325347"/>
              <a:gd name="connsiteY10" fmla="*/ 1188700 h 1219148"/>
              <a:gd name="connsiteX11" fmla="*/ 342291 w 1325347"/>
              <a:gd name="connsiteY11" fmla="*/ 1166364 h 1219148"/>
              <a:gd name="connsiteX12" fmla="*/ 359818 w 1325347"/>
              <a:gd name="connsiteY12" fmla="*/ 1159734 h 1219148"/>
              <a:gd name="connsiteX13" fmla="*/ 4942 w 1325347"/>
              <a:gd name="connsiteY13" fmla="*/ 1006852 h 1219148"/>
              <a:gd name="connsiteX14" fmla="*/ 16128 w 1325347"/>
              <a:gd name="connsiteY14" fmla="*/ 1010312 h 1219148"/>
              <a:gd name="connsiteX15" fmla="*/ 24366 w 1325347"/>
              <a:gd name="connsiteY15" fmla="*/ 1017112 h 1219148"/>
              <a:gd name="connsiteX16" fmla="*/ 8989 w 1325347"/>
              <a:gd name="connsiteY16" fmla="*/ 1017239 h 1219148"/>
              <a:gd name="connsiteX17" fmla="*/ 403 w 1325347"/>
              <a:gd name="connsiteY17" fmla="*/ 1021574 h 1219148"/>
              <a:gd name="connsiteX18" fmla="*/ 82 w 1325347"/>
              <a:gd name="connsiteY18" fmla="*/ 1017958 h 1219148"/>
              <a:gd name="connsiteX19" fmla="*/ 4942 w 1325347"/>
              <a:gd name="connsiteY19" fmla="*/ 1006852 h 1219148"/>
              <a:gd name="connsiteX20" fmla="*/ 278875 w 1325347"/>
              <a:gd name="connsiteY20" fmla="*/ 880121 h 1219148"/>
              <a:gd name="connsiteX21" fmla="*/ 278775 w 1325347"/>
              <a:gd name="connsiteY21" fmla="*/ 880193 h 1219148"/>
              <a:gd name="connsiteX22" fmla="*/ 278733 w 1325347"/>
              <a:gd name="connsiteY22" fmla="*/ 880165 h 1219148"/>
              <a:gd name="connsiteX23" fmla="*/ 340036 w 1325347"/>
              <a:gd name="connsiteY23" fmla="*/ 856697 h 1219148"/>
              <a:gd name="connsiteX24" fmla="*/ 342244 w 1325347"/>
              <a:gd name="connsiteY24" fmla="*/ 866185 h 1219148"/>
              <a:gd name="connsiteX25" fmla="*/ 342194 w 1325347"/>
              <a:gd name="connsiteY25" fmla="*/ 871204 h 1219148"/>
              <a:gd name="connsiteX26" fmla="*/ 339026 w 1325347"/>
              <a:gd name="connsiteY26" fmla="*/ 887232 h 1219148"/>
              <a:gd name="connsiteX27" fmla="*/ 327853 w 1325347"/>
              <a:gd name="connsiteY27" fmla="*/ 880479 h 1219148"/>
              <a:gd name="connsiteX28" fmla="*/ 326235 w 1325347"/>
              <a:gd name="connsiteY28" fmla="*/ 881666 h 1219148"/>
              <a:gd name="connsiteX29" fmla="*/ 320711 w 1325347"/>
              <a:gd name="connsiteY29" fmla="*/ 902536 h 1219148"/>
              <a:gd name="connsiteX30" fmla="*/ 315325 w 1325347"/>
              <a:gd name="connsiteY30" fmla="*/ 904966 h 1219148"/>
              <a:gd name="connsiteX31" fmla="*/ 293217 w 1325347"/>
              <a:gd name="connsiteY31" fmla="*/ 889981 h 1219148"/>
              <a:gd name="connsiteX32" fmla="*/ 1033623 w 1325347"/>
              <a:gd name="connsiteY32" fmla="*/ 687842 h 1219148"/>
              <a:gd name="connsiteX33" fmla="*/ 1060369 w 1325347"/>
              <a:gd name="connsiteY33" fmla="*/ 684320 h 1219148"/>
              <a:gd name="connsiteX34" fmla="*/ 1009408 w 1325347"/>
              <a:gd name="connsiteY34" fmla="*/ 720489 h 1219148"/>
              <a:gd name="connsiteX35" fmla="*/ 1008026 w 1325347"/>
              <a:gd name="connsiteY35" fmla="*/ 719077 h 1219148"/>
              <a:gd name="connsiteX36" fmla="*/ 1006029 w 1325347"/>
              <a:gd name="connsiteY36" fmla="*/ 718051 h 1219148"/>
              <a:gd name="connsiteX37" fmla="*/ 997447 w 1325347"/>
              <a:gd name="connsiteY37" fmla="*/ 713136 h 1219148"/>
              <a:gd name="connsiteX38" fmla="*/ 1009527 w 1325347"/>
              <a:gd name="connsiteY38" fmla="*/ 709256 h 1219148"/>
              <a:gd name="connsiteX39" fmla="*/ 1014925 w 1325347"/>
              <a:gd name="connsiteY39" fmla="*/ 711525 h 1219148"/>
              <a:gd name="connsiteX40" fmla="*/ 1022153 w 1325347"/>
              <a:gd name="connsiteY40" fmla="*/ 711205 h 1219148"/>
              <a:gd name="connsiteX41" fmla="*/ 1020206 w 1325347"/>
              <a:gd name="connsiteY41" fmla="*/ 705159 h 1219148"/>
              <a:gd name="connsiteX42" fmla="*/ 1033623 w 1325347"/>
              <a:gd name="connsiteY42" fmla="*/ 687842 h 1219148"/>
              <a:gd name="connsiteX43" fmla="*/ 462694 w 1325347"/>
              <a:gd name="connsiteY43" fmla="*/ 741007 h 1219148"/>
              <a:gd name="connsiteX44" fmla="*/ 467484 w 1325347"/>
              <a:gd name="connsiteY44" fmla="*/ 744470 h 1219148"/>
              <a:gd name="connsiteX45" fmla="*/ 467813 w 1325347"/>
              <a:gd name="connsiteY45" fmla="*/ 744837 h 1219148"/>
              <a:gd name="connsiteX46" fmla="*/ 451725 w 1325347"/>
              <a:gd name="connsiteY46" fmla="*/ 756357 h 1219148"/>
              <a:gd name="connsiteX47" fmla="*/ 457563 w 1325347"/>
              <a:gd name="connsiteY47" fmla="*/ 743923 h 1219148"/>
              <a:gd name="connsiteX48" fmla="*/ 462694 w 1325347"/>
              <a:gd name="connsiteY48" fmla="*/ 741007 h 1219148"/>
              <a:gd name="connsiteX49" fmla="*/ 411235 w 1325347"/>
              <a:gd name="connsiteY49" fmla="*/ 746347 h 1219148"/>
              <a:gd name="connsiteX50" fmla="*/ 418017 w 1325347"/>
              <a:gd name="connsiteY50" fmla="*/ 752406 h 1219148"/>
              <a:gd name="connsiteX51" fmla="*/ 412714 w 1325347"/>
              <a:gd name="connsiteY51" fmla="*/ 758511 h 1219148"/>
              <a:gd name="connsiteX52" fmla="*/ 403084 w 1325347"/>
              <a:gd name="connsiteY52" fmla="*/ 765799 h 1219148"/>
              <a:gd name="connsiteX53" fmla="*/ 409715 w 1325347"/>
              <a:gd name="connsiteY53" fmla="*/ 774694 h 1219148"/>
              <a:gd name="connsiteX54" fmla="*/ 422027 w 1325347"/>
              <a:gd name="connsiteY54" fmla="*/ 770397 h 1219148"/>
              <a:gd name="connsiteX55" fmla="*/ 427151 w 1325347"/>
              <a:gd name="connsiteY55" fmla="*/ 765970 h 1219148"/>
              <a:gd name="connsiteX56" fmla="*/ 433320 w 1325347"/>
              <a:gd name="connsiteY56" fmla="*/ 769535 h 1219148"/>
              <a:gd name="connsiteX57" fmla="*/ 299977 w 1325347"/>
              <a:gd name="connsiteY57" fmla="*/ 865012 h 1219148"/>
              <a:gd name="connsiteX58" fmla="*/ 276017 w 1325347"/>
              <a:gd name="connsiteY58" fmla="*/ 868970 h 1219148"/>
              <a:gd name="connsiteX59" fmla="*/ 267494 w 1325347"/>
              <a:gd name="connsiteY59" fmla="*/ 872547 h 1219148"/>
              <a:gd name="connsiteX60" fmla="*/ 244368 w 1325347"/>
              <a:gd name="connsiteY60" fmla="*/ 856873 h 1219148"/>
              <a:gd name="connsiteX61" fmla="*/ 247129 w 1325347"/>
              <a:gd name="connsiteY61" fmla="*/ 854359 h 1219148"/>
              <a:gd name="connsiteX62" fmla="*/ 249867 w 1325347"/>
              <a:gd name="connsiteY62" fmla="*/ 856362 h 1219148"/>
              <a:gd name="connsiteX63" fmla="*/ 248240 w 1325347"/>
              <a:gd name="connsiteY63" fmla="*/ 853348 h 1219148"/>
              <a:gd name="connsiteX64" fmla="*/ 256188 w 1325347"/>
              <a:gd name="connsiteY64" fmla="*/ 846110 h 1219148"/>
              <a:gd name="connsiteX65" fmla="*/ 265909 w 1325347"/>
              <a:gd name="connsiteY65" fmla="*/ 832163 h 1219148"/>
              <a:gd name="connsiteX66" fmla="*/ 283891 w 1325347"/>
              <a:gd name="connsiteY66" fmla="*/ 828178 h 1219148"/>
              <a:gd name="connsiteX67" fmla="*/ 289712 w 1325347"/>
              <a:gd name="connsiteY67" fmla="*/ 825656 h 1219148"/>
              <a:gd name="connsiteX68" fmla="*/ 302695 w 1325347"/>
              <a:gd name="connsiteY68" fmla="*/ 822107 h 1219148"/>
              <a:gd name="connsiteX69" fmla="*/ 306125 w 1325347"/>
              <a:gd name="connsiteY69" fmla="*/ 824428 h 1219148"/>
              <a:gd name="connsiteX70" fmla="*/ 303987 w 1325347"/>
              <a:gd name="connsiteY70" fmla="*/ 798011 h 1219148"/>
              <a:gd name="connsiteX71" fmla="*/ 305785 w 1325347"/>
              <a:gd name="connsiteY71" fmla="*/ 791002 h 1219148"/>
              <a:gd name="connsiteX72" fmla="*/ 318464 w 1325347"/>
              <a:gd name="connsiteY72" fmla="*/ 793123 h 1219148"/>
              <a:gd name="connsiteX73" fmla="*/ 325462 w 1325347"/>
              <a:gd name="connsiteY73" fmla="*/ 808435 h 1219148"/>
              <a:gd name="connsiteX74" fmla="*/ 334407 w 1325347"/>
              <a:gd name="connsiteY74" fmla="*/ 813903 h 1219148"/>
              <a:gd name="connsiteX75" fmla="*/ 386873 w 1325347"/>
              <a:gd name="connsiteY75" fmla="*/ 789784 h 1219148"/>
              <a:gd name="connsiteX76" fmla="*/ 397264 w 1325347"/>
              <a:gd name="connsiteY76" fmla="*/ 768322 h 1219148"/>
              <a:gd name="connsiteX77" fmla="*/ 411235 w 1325347"/>
              <a:gd name="connsiteY77" fmla="*/ 746347 h 1219148"/>
              <a:gd name="connsiteX78" fmla="*/ 850083 w 1325347"/>
              <a:gd name="connsiteY78" fmla="*/ 658943 h 1219148"/>
              <a:gd name="connsiteX79" fmla="*/ 855964 w 1325347"/>
              <a:gd name="connsiteY79" fmla="*/ 671183 h 1219148"/>
              <a:gd name="connsiteX80" fmla="*/ 863043 w 1325347"/>
              <a:gd name="connsiteY80" fmla="*/ 685921 h 1219148"/>
              <a:gd name="connsiteX81" fmla="*/ 833585 w 1325347"/>
              <a:gd name="connsiteY81" fmla="*/ 681372 h 1219148"/>
              <a:gd name="connsiteX82" fmla="*/ 822121 w 1325347"/>
              <a:gd name="connsiteY82" fmla="*/ 678468 h 1219148"/>
              <a:gd name="connsiteX83" fmla="*/ 527769 w 1325347"/>
              <a:gd name="connsiteY83" fmla="*/ 656654 h 1219148"/>
              <a:gd name="connsiteX84" fmla="*/ 561707 w 1325347"/>
              <a:gd name="connsiteY84" fmla="*/ 677607 h 1219148"/>
              <a:gd name="connsiteX85" fmla="*/ 513579 w 1325347"/>
              <a:gd name="connsiteY85" fmla="*/ 712068 h 1219148"/>
              <a:gd name="connsiteX86" fmla="*/ 509828 w 1325347"/>
              <a:gd name="connsiteY86" fmla="*/ 697048 h 1219148"/>
              <a:gd name="connsiteX87" fmla="*/ 504601 w 1325347"/>
              <a:gd name="connsiteY87" fmla="*/ 701736 h 1219148"/>
              <a:gd name="connsiteX88" fmla="*/ 470131 w 1325347"/>
              <a:gd name="connsiteY88" fmla="*/ 708366 h 1219148"/>
              <a:gd name="connsiteX89" fmla="*/ 455135 w 1325347"/>
              <a:gd name="connsiteY89" fmla="*/ 709672 h 1219148"/>
              <a:gd name="connsiteX90" fmla="*/ 429403 w 1325347"/>
              <a:gd name="connsiteY90" fmla="*/ 723981 h 1219148"/>
              <a:gd name="connsiteX91" fmla="*/ 402267 w 1325347"/>
              <a:gd name="connsiteY91" fmla="*/ 732018 h 1219148"/>
              <a:gd name="connsiteX92" fmla="*/ 414679 w 1325347"/>
              <a:gd name="connsiteY92" fmla="*/ 725847 h 1219148"/>
              <a:gd name="connsiteX93" fmla="*/ 428309 w 1325347"/>
              <a:gd name="connsiteY93" fmla="*/ 707126 h 1219148"/>
              <a:gd name="connsiteX94" fmla="*/ 431656 w 1325347"/>
              <a:gd name="connsiteY94" fmla="*/ 702133 h 1219148"/>
              <a:gd name="connsiteX95" fmla="*/ 431871 w 1325347"/>
              <a:gd name="connsiteY95" fmla="*/ 701957 h 1219148"/>
              <a:gd name="connsiteX96" fmla="*/ 457313 w 1325347"/>
              <a:gd name="connsiteY96" fmla="*/ 699327 h 1219148"/>
              <a:gd name="connsiteX97" fmla="*/ 469100 w 1325347"/>
              <a:gd name="connsiteY97" fmla="*/ 706311 h 1219148"/>
              <a:gd name="connsiteX98" fmla="*/ 474399 w 1325347"/>
              <a:gd name="connsiteY98" fmla="*/ 706637 h 1219148"/>
              <a:gd name="connsiteX99" fmla="*/ 472993 w 1325347"/>
              <a:gd name="connsiteY99" fmla="*/ 701918 h 1219148"/>
              <a:gd name="connsiteX100" fmla="*/ 469262 w 1325347"/>
              <a:gd name="connsiteY100" fmla="*/ 693174 h 1219148"/>
              <a:gd name="connsiteX101" fmla="*/ 466019 w 1325347"/>
              <a:gd name="connsiteY101" fmla="*/ 689844 h 1219148"/>
              <a:gd name="connsiteX102" fmla="*/ 465279 w 1325347"/>
              <a:gd name="connsiteY102" fmla="*/ 680283 h 1219148"/>
              <a:gd name="connsiteX103" fmla="*/ 484460 w 1325347"/>
              <a:gd name="connsiteY103" fmla="*/ 669378 h 1219148"/>
              <a:gd name="connsiteX104" fmla="*/ 496895 w 1325347"/>
              <a:gd name="connsiteY104" fmla="*/ 668640 h 1219148"/>
              <a:gd name="connsiteX105" fmla="*/ 507021 w 1325347"/>
              <a:gd name="connsiteY105" fmla="*/ 666759 h 1219148"/>
              <a:gd name="connsiteX106" fmla="*/ 789432 w 1325347"/>
              <a:gd name="connsiteY106" fmla="*/ 515302 h 1219148"/>
              <a:gd name="connsiteX107" fmla="*/ 786714 w 1325347"/>
              <a:gd name="connsiteY107" fmla="*/ 517249 h 1219148"/>
              <a:gd name="connsiteX108" fmla="*/ 788911 w 1325347"/>
              <a:gd name="connsiteY108" fmla="*/ 515549 h 1219148"/>
              <a:gd name="connsiteX109" fmla="*/ 755096 w 1325347"/>
              <a:gd name="connsiteY109" fmla="*/ 503166 h 1219148"/>
              <a:gd name="connsiteX110" fmla="*/ 776947 w 1325347"/>
              <a:gd name="connsiteY110" fmla="*/ 518821 h 1219148"/>
              <a:gd name="connsiteX111" fmla="*/ 783288 w 1325347"/>
              <a:gd name="connsiteY111" fmla="*/ 519703 h 1219148"/>
              <a:gd name="connsiteX112" fmla="*/ 577910 w 1325347"/>
              <a:gd name="connsiteY112" fmla="*/ 666805 h 1219148"/>
              <a:gd name="connsiteX113" fmla="*/ 547017 w 1325347"/>
              <a:gd name="connsiteY113" fmla="*/ 647799 h 1219148"/>
              <a:gd name="connsiteX114" fmla="*/ 559105 w 1325347"/>
              <a:gd name="connsiteY114" fmla="*/ 642335 h 1219148"/>
              <a:gd name="connsiteX115" fmla="*/ 562792 w 1325347"/>
              <a:gd name="connsiteY115" fmla="*/ 625988 h 1219148"/>
              <a:gd name="connsiteX116" fmla="*/ 565338 w 1325347"/>
              <a:gd name="connsiteY116" fmla="*/ 628397 h 1219148"/>
              <a:gd name="connsiteX117" fmla="*/ 571098 w 1325347"/>
              <a:gd name="connsiteY117" fmla="*/ 628376 h 1219148"/>
              <a:gd name="connsiteX118" fmla="*/ 573504 w 1325347"/>
              <a:gd name="connsiteY118" fmla="*/ 625832 h 1219148"/>
              <a:gd name="connsiteX119" fmla="*/ 576635 w 1325347"/>
              <a:gd name="connsiteY119" fmla="*/ 629968 h 1219148"/>
              <a:gd name="connsiteX120" fmla="*/ 577806 w 1325347"/>
              <a:gd name="connsiteY120" fmla="*/ 633420 h 1219148"/>
              <a:gd name="connsiteX121" fmla="*/ 581492 w 1325347"/>
              <a:gd name="connsiteY121" fmla="*/ 633522 h 1219148"/>
              <a:gd name="connsiteX122" fmla="*/ 590766 w 1325347"/>
              <a:gd name="connsiteY122" fmla="*/ 622886 h 1219148"/>
              <a:gd name="connsiteX123" fmla="*/ 604262 w 1325347"/>
              <a:gd name="connsiteY123" fmla="*/ 626407 h 1219148"/>
              <a:gd name="connsiteX124" fmla="*/ 589093 w 1325347"/>
              <a:gd name="connsiteY124" fmla="*/ 611138 h 1219148"/>
              <a:gd name="connsiteX125" fmla="*/ 587343 w 1325347"/>
              <a:gd name="connsiteY125" fmla="*/ 611242 h 1219148"/>
              <a:gd name="connsiteX126" fmla="*/ 592867 w 1325347"/>
              <a:gd name="connsiteY126" fmla="*/ 607581 h 1219148"/>
              <a:gd name="connsiteX127" fmla="*/ 599656 w 1325347"/>
              <a:gd name="connsiteY127" fmla="*/ 598397 h 1219148"/>
              <a:gd name="connsiteX128" fmla="*/ 600084 w 1325347"/>
              <a:gd name="connsiteY128" fmla="*/ 590862 h 1219148"/>
              <a:gd name="connsiteX129" fmla="*/ 603721 w 1325347"/>
              <a:gd name="connsiteY129" fmla="*/ 588498 h 1219148"/>
              <a:gd name="connsiteX130" fmla="*/ 607851 w 1325347"/>
              <a:gd name="connsiteY130" fmla="*/ 585371 h 1219148"/>
              <a:gd name="connsiteX131" fmla="*/ 619007 w 1325347"/>
              <a:gd name="connsiteY131" fmla="*/ 581987 h 1219148"/>
              <a:gd name="connsiteX132" fmla="*/ 627061 w 1325347"/>
              <a:gd name="connsiteY132" fmla="*/ 580228 h 1219148"/>
              <a:gd name="connsiteX133" fmla="*/ 636632 w 1325347"/>
              <a:gd name="connsiteY133" fmla="*/ 582381 h 1219148"/>
              <a:gd name="connsiteX134" fmla="*/ 645731 w 1325347"/>
              <a:gd name="connsiteY134" fmla="*/ 582002 h 1219148"/>
              <a:gd name="connsiteX135" fmla="*/ 649623 w 1325347"/>
              <a:gd name="connsiteY135" fmla="*/ 577608 h 1219148"/>
              <a:gd name="connsiteX136" fmla="*/ 651444 w 1325347"/>
              <a:gd name="connsiteY136" fmla="*/ 573338 h 1219148"/>
              <a:gd name="connsiteX137" fmla="*/ 661415 w 1325347"/>
              <a:gd name="connsiteY137" fmla="*/ 563620 h 1219148"/>
              <a:gd name="connsiteX138" fmla="*/ 667397 w 1325347"/>
              <a:gd name="connsiteY138" fmla="*/ 561985 h 1219148"/>
              <a:gd name="connsiteX139" fmla="*/ 703506 w 1325347"/>
              <a:gd name="connsiteY139" fmla="*/ 550556 h 1219148"/>
              <a:gd name="connsiteX140" fmla="*/ 719000 w 1325347"/>
              <a:gd name="connsiteY140" fmla="*/ 539551 h 1219148"/>
              <a:gd name="connsiteX141" fmla="*/ 725270 w 1325347"/>
              <a:gd name="connsiteY141" fmla="*/ 526851 h 1219148"/>
              <a:gd name="connsiteX142" fmla="*/ 735760 w 1325347"/>
              <a:gd name="connsiteY142" fmla="*/ 528309 h 1219148"/>
              <a:gd name="connsiteX143" fmla="*/ 745353 w 1325347"/>
              <a:gd name="connsiteY143" fmla="*/ 512372 h 1219148"/>
              <a:gd name="connsiteX144" fmla="*/ 745350 w 1325347"/>
              <a:gd name="connsiteY144" fmla="*/ 511911 h 1219148"/>
              <a:gd name="connsiteX145" fmla="*/ 749386 w 1325347"/>
              <a:gd name="connsiteY145" fmla="*/ 508951 h 1219148"/>
              <a:gd name="connsiteX146" fmla="*/ 873482 w 1325347"/>
              <a:gd name="connsiteY146" fmla="*/ 453337 h 1219148"/>
              <a:gd name="connsiteX147" fmla="*/ 875239 w 1325347"/>
              <a:gd name="connsiteY147" fmla="*/ 453533 h 1219148"/>
              <a:gd name="connsiteX148" fmla="*/ 872695 w 1325347"/>
              <a:gd name="connsiteY148" fmla="*/ 455343 h 1219148"/>
              <a:gd name="connsiteX149" fmla="*/ 699870 w 1325347"/>
              <a:gd name="connsiteY149" fmla="*/ 436869 h 1219148"/>
              <a:gd name="connsiteX150" fmla="*/ 701307 w 1325347"/>
              <a:gd name="connsiteY150" fmla="*/ 436705 h 1219148"/>
              <a:gd name="connsiteX151" fmla="*/ 701314 w 1325347"/>
              <a:gd name="connsiteY151" fmla="*/ 437982 h 1219148"/>
              <a:gd name="connsiteX152" fmla="*/ 930986 w 1325347"/>
              <a:gd name="connsiteY152" fmla="*/ 391371 h 1219148"/>
              <a:gd name="connsiteX153" fmla="*/ 938137 w 1325347"/>
              <a:gd name="connsiteY153" fmla="*/ 393187 h 1219148"/>
              <a:gd name="connsiteX154" fmla="*/ 941409 w 1325347"/>
              <a:gd name="connsiteY154" fmla="*/ 402277 h 1219148"/>
              <a:gd name="connsiteX155" fmla="*/ 944304 w 1325347"/>
              <a:gd name="connsiteY155" fmla="*/ 404397 h 1219148"/>
              <a:gd name="connsiteX156" fmla="*/ 895155 w 1325347"/>
              <a:gd name="connsiteY156" fmla="*/ 439364 h 1219148"/>
              <a:gd name="connsiteX157" fmla="*/ 892605 w 1325347"/>
              <a:gd name="connsiteY157" fmla="*/ 431270 h 1219148"/>
              <a:gd name="connsiteX158" fmla="*/ 892464 w 1325347"/>
              <a:gd name="connsiteY158" fmla="*/ 426316 h 1219148"/>
              <a:gd name="connsiteX159" fmla="*/ 906217 w 1325347"/>
              <a:gd name="connsiteY159" fmla="*/ 413011 h 1219148"/>
              <a:gd name="connsiteX160" fmla="*/ 916692 w 1325347"/>
              <a:gd name="connsiteY160" fmla="*/ 411590 h 1219148"/>
              <a:gd name="connsiteX161" fmla="*/ 920141 w 1325347"/>
              <a:gd name="connsiteY161" fmla="*/ 410424 h 1219148"/>
              <a:gd name="connsiteX162" fmla="*/ 927736 w 1325347"/>
              <a:gd name="connsiteY162" fmla="*/ 409013 h 1219148"/>
              <a:gd name="connsiteX163" fmla="*/ 929588 w 1325347"/>
              <a:gd name="connsiteY163" fmla="*/ 410504 h 1219148"/>
              <a:gd name="connsiteX164" fmla="*/ 929624 w 1325347"/>
              <a:gd name="connsiteY164" fmla="*/ 395292 h 1219148"/>
              <a:gd name="connsiteX165" fmla="*/ 930986 w 1325347"/>
              <a:gd name="connsiteY165" fmla="*/ 391371 h 1219148"/>
              <a:gd name="connsiteX166" fmla="*/ 683913 w 1325347"/>
              <a:gd name="connsiteY166" fmla="*/ 437084 h 1219148"/>
              <a:gd name="connsiteX167" fmla="*/ 689875 w 1325347"/>
              <a:gd name="connsiteY167" fmla="*/ 438004 h 1219148"/>
              <a:gd name="connsiteX168" fmla="*/ 690611 w 1325347"/>
              <a:gd name="connsiteY168" fmla="*/ 437920 h 1219148"/>
              <a:gd name="connsiteX169" fmla="*/ 690603 w 1325347"/>
              <a:gd name="connsiteY169" fmla="*/ 438137 h 1219148"/>
              <a:gd name="connsiteX170" fmla="*/ 687614 w 1325347"/>
              <a:gd name="connsiteY170" fmla="*/ 447901 h 1219148"/>
              <a:gd name="connsiteX171" fmla="*/ 681638 w 1325347"/>
              <a:gd name="connsiteY171" fmla="*/ 447612 h 1219148"/>
              <a:gd name="connsiteX172" fmla="*/ 679412 w 1325347"/>
              <a:gd name="connsiteY172" fmla="*/ 440697 h 1219148"/>
              <a:gd name="connsiteX173" fmla="*/ 683913 w 1325347"/>
              <a:gd name="connsiteY173" fmla="*/ 437084 h 1219148"/>
              <a:gd name="connsiteX174" fmla="*/ 838869 w 1325347"/>
              <a:gd name="connsiteY174" fmla="*/ 369809 h 1219148"/>
              <a:gd name="connsiteX175" fmla="*/ 838974 w 1325347"/>
              <a:gd name="connsiteY175" fmla="*/ 369825 h 1219148"/>
              <a:gd name="connsiteX176" fmla="*/ 758848 w 1325347"/>
              <a:gd name="connsiteY176" fmla="*/ 427806 h 1219148"/>
              <a:gd name="connsiteX177" fmla="*/ 737243 w 1325347"/>
              <a:gd name="connsiteY177" fmla="*/ 427806 h 1219148"/>
              <a:gd name="connsiteX178" fmla="*/ 727888 w 1325347"/>
              <a:gd name="connsiteY178" fmla="*/ 423388 h 1219148"/>
              <a:gd name="connsiteX179" fmla="*/ 734633 w 1325347"/>
              <a:gd name="connsiteY179" fmla="*/ 417627 h 1219148"/>
              <a:gd name="connsiteX180" fmla="*/ 776684 w 1325347"/>
              <a:gd name="connsiteY180" fmla="*/ 386777 h 1219148"/>
              <a:gd name="connsiteX181" fmla="*/ 785695 w 1325347"/>
              <a:gd name="connsiteY181" fmla="*/ 388887 h 1219148"/>
              <a:gd name="connsiteX182" fmla="*/ 792328 w 1325347"/>
              <a:gd name="connsiteY182" fmla="*/ 387756 h 1219148"/>
              <a:gd name="connsiteX183" fmla="*/ 810714 w 1325347"/>
              <a:gd name="connsiteY183" fmla="*/ 375514 h 1219148"/>
              <a:gd name="connsiteX184" fmla="*/ 838869 w 1325347"/>
              <a:gd name="connsiteY184" fmla="*/ 369809 h 1219148"/>
              <a:gd name="connsiteX185" fmla="*/ 900627 w 1325347"/>
              <a:gd name="connsiteY185" fmla="*/ 346112 h 1219148"/>
              <a:gd name="connsiteX186" fmla="*/ 925607 w 1325347"/>
              <a:gd name="connsiteY186" fmla="*/ 346112 h 1219148"/>
              <a:gd name="connsiteX187" fmla="*/ 970820 w 1325347"/>
              <a:gd name="connsiteY187" fmla="*/ 367211 h 1219148"/>
              <a:gd name="connsiteX188" fmla="*/ 947827 w 1325347"/>
              <a:gd name="connsiteY188" fmla="*/ 373562 h 1219148"/>
              <a:gd name="connsiteX189" fmla="*/ 924457 w 1325347"/>
              <a:gd name="connsiteY189" fmla="*/ 376069 h 1219148"/>
              <a:gd name="connsiteX190" fmla="*/ 910200 w 1325347"/>
              <a:gd name="connsiteY190" fmla="*/ 381078 h 1219148"/>
              <a:gd name="connsiteX191" fmla="*/ 892575 w 1325347"/>
              <a:gd name="connsiteY191" fmla="*/ 380682 h 1219148"/>
              <a:gd name="connsiteX192" fmla="*/ 878694 w 1325347"/>
              <a:gd name="connsiteY192" fmla="*/ 391912 h 1219148"/>
              <a:gd name="connsiteX193" fmla="*/ 858344 w 1325347"/>
              <a:gd name="connsiteY193" fmla="*/ 399364 h 1219148"/>
              <a:gd name="connsiteX194" fmla="*/ 837173 w 1325347"/>
              <a:gd name="connsiteY194" fmla="*/ 403823 h 1219148"/>
              <a:gd name="connsiteX195" fmla="*/ 825559 w 1325347"/>
              <a:gd name="connsiteY195" fmla="*/ 407554 h 1219148"/>
              <a:gd name="connsiteX196" fmla="*/ 810731 w 1325347"/>
              <a:gd name="connsiteY196" fmla="*/ 413717 h 1219148"/>
              <a:gd name="connsiteX197" fmla="*/ 805686 w 1325347"/>
              <a:gd name="connsiteY197" fmla="*/ 414681 h 1219148"/>
              <a:gd name="connsiteX198" fmla="*/ 1156508 w 1325347"/>
              <a:gd name="connsiteY198" fmla="*/ 274547 h 1219148"/>
              <a:gd name="connsiteX199" fmla="*/ 1164609 w 1325347"/>
              <a:gd name="connsiteY199" fmla="*/ 410251 h 1219148"/>
              <a:gd name="connsiteX200" fmla="*/ 1142330 w 1325347"/>
              <a:gd name="connsiteY200" fmla="*/ 433205 h 1219148"/>
              <a:gd name="connsiteX201" fmla="*/ 798828 w 1325347"/>
              <a:gd name="connsiteY201" fmla="*/ 673541 h 1219148"/>
              <a:gd name="connsiteX202" fmla="*/ 775577 w 1325347"/>
              <a:gd name="connsiteY202" fmla="*/ 671608 h 1219148"/>
              <a:gd name="connsiteX203" fmla="*/ 758395 w 1325347"/>
              <a:gd name="connsiteY203" fmla="*/ 694179 h 1219148"/>
              <a:gd name="connsiteX204" fmla="*/ 756677 w 1325347"/>
              <a:gd name="connsiteY204" fmla="*/ 703033 h 1219148"/>
              <a:gd name="connsiteX205" fmla="*/ 741833 w 1325347"/>
              <a:gd name="connsiteY205" fmla="*/ 713419 h 1219148"/>
              <a:gd name="connsiteX206" fmla="*/ 740555 w 1325347"/>
              <a:gd name="connsiteY206" fmla="*/ 712250 h 1219148"/>
              <a:gd name="connsiteX207" fmla="*/ 695022 w 1325347"/>
              <a:gd name="connsiteY207" fmla="*/ 709528 h 1219148"/>
              <a:gd name="connsiteX208" fmla="*/ 657707 w 1325347"/>
              <a:gd name="connsiteY208" fmla="*/ 728183 h 1219148"/>
              <a:gd name="connsiteX209" fmla="*/ 639438 w 1325347"/>
              <a:gd name="connsiteY209" fmla="*/ 749060 h 1219148"/>
              <a:gd name="connsiteX210" fmla="*/ 583673 w 1325347"/>
              <a:gd name="connsiteY210" fmla="*/ 766302 h 1219148"/>
              <a:gd name="connsiteX211" fmla="*/ 574398 w 1325347"/>
              <a:gd name="connsiteY211" fmla="*/ 770614 h 1219148"/>
              <a:gd name="connsiteX212" fmla="*/ 541077 w 1325347"/>
              <a:gd name="connsiteY212" fmla="*/ 791321 h 1219148"/>
              <a:gd name="connsiteX213" fmla="*/ 527544 w 1325347"/>
              <a:gd name="connsiteY213" fmla="*/ 800005 h 1219148"/>
              <a:gd name="connsiteX214" fmla="*/ 483546 w 1325347"/>
              <a:gd name="connsiteY214" fmla="*/ 824808 h 1219148"/>
              <a:gd name="connsiteX215" fmla="*/ 473892 w 1325347"/>
              <a:gd name="connsiteY215" fmla="*/ 826908 h 1219148"/>
              <a:gd name="connsiteX216" fmla="*/ 445357 w 1325347"/>
              <a:gd name="connsiteY216" fmla="*/ 830401 h 1219148"/>
              <a:gd name="connsiteX217" fmla="*/ 413209 w 1325347"/>
              <a:gd name="connsiteY217" fmla="*/ 834055 h 1219148"/>
              <a:gd name="connsiteX218" fmla="*/ 405551 w 1325347"/>
              <a:gd name="connsiteY218" fmla="*/ 837182 h 1219148"/>
              <a:gd name="connsiteX219" fmla="*/ 385400 w 1325347"/>
              <a:gd name="connsiteY219" fmla="*/ 865667 h 1219148"/>
              <a:gd name="connsiteX220" fmla="*/ 374937 w 1325347"/>
              <a:gd name="connsiteY220" fmla="*/ 868360 h 1219148"/>
              <a:gd name="connsiteX221" fmla="*/ 360227 w 1325347"/>
              <a:gd name="connsiteY221" fmla="*/ 856574 h 1219148"/>
              <a:gd name="connsiteX222" fmla="*/ 355794 w 1325347"/>
              <a:gd name="connsiteY222" fmla="*/ 845494 h 1219148"/>
              <a:gd name="connsiteX223" fmla="*/ 481655 w 1325347"/>
              <a:gd name="connsiteY223" fmla="*/ 756017 h 1219148"/>
              <a:gd name="connsiteX224" fmla="*/ 485262 w 1325347"/>
              <a:gd name="connsiteY224" fmla="*/ 757533 h 1219148"/>
              <a:gd name="connsiteX225" fmla="*/ 493437 w 1325347"/>
              <a:gd name="connsiteY225" fmla="*/ 750876 h 1219148"/>
              <a:gd name="connsiteX226" fmla="*/ 506800 w 1325347"/>
              <a:gd name="connsiteY226" fmla="*/ 740239 h 1219148"/>
              <a:gd name="connsiteX227" fmla="*/ 510467 w 1325347"/>
              <a:gd name="connsiteY227" fmla="*/ 735535 h 1219148"/>
              <a:gd name="connsiteX228" fmla="*/ 564408 w 1325347"/>
              <a:gd name="connsiteY228" fmla="*/ 697187 h 1219148"/>
              <a:gd name="connsiteX229" fmla="*/ 565083 w 1325347"/>
              <a:gd name="connsiteY229" fmla="*/ 741746 h 1219148"/>
              <a:gd name="connsiteX230" fmla="*/ 583312 w 1325347"/>
              <a:gd name="connsiteY230" fmla="*/ 741746 h 1219148"/>
              <a:gd name="connsiteX231" fmla="*/ 582636 w 1325347"/>
              <a:gd name="connsiteY231" fmla="*/ 684360 h 1219148"/>
              <a:gd name="connsiteX232" fmla="*/ 830414 w 1325347"/>
              <a:gd name="connsiteY232" fmla="*/ 507471 h 1219148"/>
              <a:gd name="connsiteX233" fmla="*/ 839866 w 1325347"/>
              <a:gd name="connsiteY233" fmla="*/ 502070 h 1219148"/>
              <a:gd name="connsiteX234" fmla="*/ 852019 w 1325347"/>
              <a:gd name="connsiteY234" fmla="*/ 545955 h 1219148"/>
              <a:gd name="connsiteX235" fmla="*/ 861470 w 1325347"/>
              <a:gd name="connsiteY235" fmla="*/ 545280 h 1219148"/>
              <a:gd name="connsiteX236" fmla="*/ 860796 w 1325347"/>
              <a:gd name="connsiteY236" fmla="*/ 510848 h 1219148"/>
              <a:gd name="connsiteX237" fmla="*/ 874972 w 1325347"/>
              <a:gd name="connsiteY237" fmla="*/ 474389 h 1219148"/>
              <a:gd name="connsiteX238" fmla="*/ 1000442 w 1325347"/>
              <a:gd name="connsiteY238" fmla="*/ 385152 h 1219148"/>
              <a:gd name="connsiteX239" fmla="*/ 1001388 w 1325347"/>
              <a:gd name="connsiteY239" fmla="*/ 385165 h 1219148"/>
              <a:gd name="connsiteX240" fmla="*/ 1014728 w 1325347"/>
              <a:gd name="connsiteY240" fmla="*/ 431856 h 1219148"/>
              <a:gd name="connsiteX241" fmla="*/ 1024180 w 1325347"/>
              <a:gd name="connsiteY241" fmla="*/ 431856 h 1219148"/>
              <a:gd name="connsiteX242" fmla="*/ 1023504 w 1325347"/>
              <a:gd name="connsiteY242" fmla="*/ 398773 h 1219148"/>
              <a:gd name="connsiteX243" fmla="*/ 1022661 w 1325347"/>
              <a:gd name="connsiteY243" fmla="*/ 374891 h 1219148"/>
              <a:gd name="connsiteX244" fmla="*/ 1025044 w 1325347"/>
              <a:gd name="connsiteY244" fmla="*/ 372372 h 1219148"/>
              <a:gd name="connsiteX245" fmla="*/ 1025688 w 1325347"/>
              <a:gd name="connsiteY245" fmla="*/ 372461 h 1219148"/>
              <a:gd name="connsiteX246" fmla="*/ 1029862 w 1325347"/>
              <a:gd name="connsiteY246" fmla="*/ 377978 h 1219148"/>
              <a:gd name="connsiteX247" fmla="*/ 1040226 w 1325347"/>
              <a:gd name="connsiteY247" fmla="*/ 377361 h 1219148"/>
              <a:gd name="connsiteX248" fmla="*/ 1048375 w 1325347"/>
              <a:gd name="connsiteY248" fmla="*/ 371914 h 1219148"/>
              <a:gd name="connsiteX249" fmla="*/ 1053949 w 1325347"/>
              <a:gd name="connsiteY249" fmla="*/ 358297 h 1219148"/>
              <a:gd name="connsiteX250" fmla="*/ 1052329 w 1325347"/>
              <a:gd name="connsiteY250" fmla="*/ 348354 h 1219148"/>
              <a:gd name="connsiteX251" fmla="*/ 1096251 w 1325347"/>
              <a:gd name="connsiteY251" fmla="*/ 317841 h 1219148"/>
              <a:gd name="connsiteX252" fmla="*/ 1156508 w 1325347"/>
              <a:gd name="connsiteY252" fmla="*/ 274547 h 1219148"/>
              <a:gd name="connsiteX253" fmla="*/ 808640 w 1325347"/>
              <a:gd name="connsiteY253" fmla="*/ 295139 h 1219148"/>
              <a:gd name="connsiteX254" fmla="*/ 822987 w 1325347"/>
              <a:gd name="connsiteY254" fmla="*/ 297503 h 1219148"/>
              <a:gd name="connsiteX255" fmla="*/ 893203 w 1325347"/>
              <a:gd name="connsiteY255" fmla="*/ 330584 h 1219148"/>
              <a:gd name="connsiteX256" fmla="*/ 864911 w 1325347"/>
              <a:gd name="connsiteY256" fmla="*/ 351057 h 1219148"/>
              <a:gd name="connsiteX257" fmla="*/ 864035 w 1325347"/>
              <a:gd name="connsiteY257" fmla="*/ 346675 h 1219148"/>
              <a:gd name="connsiteX258" fmla="*/ 856907 w 1325347"/>
              <a:gd name="connsiteY258" fmla="*/ 331661 h 1219148"/>
              <a:gd name="connsiteX259" fmla="*/ 838456 w 1325347"/>
              <a:gd name="connsiteY259" fmla="*/ 330249 h 1219148"/>
              <a:gd name="connsiteX260" fmla="*/ 819461 w 1325347"/>
              <a:gd name="connsiteY260" fmla="*/ 323007 h 1219148"/>
              <a:gd name="connsiteX261" fmla="*/ 823091 w 1325347"/>
              <a:gd name="connsiteY261" fmla="*/ 341521 h 1219148"/>
              <a:gd name="connsiteX262" fmla="*/ 817332 w 1325347"/>
              <a:gd name="connsiteY262" fmla="*/ 355712 h 1219148"/>
              <a:gd name="connsiteX263" fmla="*/ 799096 w 1325347"/>
              <a:gd name="connsiteY263" fmla="*/ 352895 h 1219148"/>
              <a:gd name="connsiteX264" fmla="*/ 788138 w 1325347"/>
              <a:gd name="connsiteY264" fmla="*/ 344741 h 1219148"/>
              <a:gd name="connsiteX265" fmla="*/ 772128 w 1325347"/>
              <a:gd name="connsiteY265" fmla="*/ 360223 h 1219148"/>
              <a:gd name="connsiteX266" fmla="*/ 730904 w 1325347"/>
              <a:gd name="connsiteY266" fmla="*/ 348111 h 1219148"/>
              <a:gd name="connsiteX267" fmla="*/ 726091 w 1325347"/>
              <a:gd name="connsiteY267" fmla="*/ 348801 h 1219148"/>
              <a:gd name="connsiteX268" fmla="*/ 795306 w 1325347"/>
              <a:gd name="connsiteY268" fmla="*/ 298852 h 1219148"/>
              <a:gd name="connsiteX269" fmla="*/ 808640 w 1325347"/>
              <a:gd name="connsiteY269" fmla="*/ 295139 h 1219148"/>
              <a:gd name="connsiteX270" fmla="*/ 1071187 w 1325347"/>
              <a:gd name="connsiteY270" fmla="*/ 227877 h 1219148"/>
              <a:gd name="connsiteX271" fmla="*/ 1095070 w 1325347"/>
              <a:gd name="connsiteY271" fmla="*/ 234713 h 1219148"/>
              <a:gd name="connsiteX272" fmla="*/ 1146380 w 1325347"/>
              <a:gd name="connsiteY272" fmla="*/ 259693 h 1219148"/>
              <a:gd name="connsiteX273" fmla="*/ 1013868 w 1325347"/>
              <a:gd name="connsiteY273" fmla="*/ 354060 h 1219148"/>
              <a:gd name="connsiteX274" fmla="*/ 1010784 w 1325347"/>
              <a:gd name="connsiteY274" fmla="*/ 355064 h 1219148"/>
              <a:gd name="connsiteX275" fmla="*/ 990422 w 1325347"/>
              <a:gd name="connsiteY275" fmla="*/ 356915 h 1219148"/>
              <a:gd name="connsiteX276" fmla="*/ 927633 w 1325347"/>
              <a:gd name="connsiteY276" fmla="*/ 327209 h 1219148"/>
              <a:gd name="connsiteX277" fmla="*/ 1047809 w 1325347"/>
              <a:gd name="connsiteY277" fmla="*/ 238763 h 1219148"/>
              <a:gd name="connsiteX278" fmla="*/ 1071187 w 1325347"/>
              <a:gd name="connsiteY278" fmla="*/ 227877 h 1219148"/>
              <a:gd name="connsiteX279" fmla="*/ 728388 w 1325347"/>
              <a:gd name="connsiteY279" fmla="*/ 254496 h 1219148"/>
              <a:gd name="connsiteX280" fmla="*/ 788556 w 1325347"/>
              <a:gd name="connsiteY280" fmla="*/ 282649 h 1219148"/>
              <a:gd name="connsiteX281" fmla="*/ 689248 w 1325347"/>
              <a:gd name="connsiteY281" fmla="*/ 354510 h 1219148"/>
              <a:gd name="connsiteX282" fmla="*/ 688833 w 1325347"/>
              <a:gd name="connsiteY282" fmla="*/ 354363 h 1219148"/>
              <a:gd name="connsiteX283" fmla="*/ 624385 w 1325347"/>
              <a:gd name="connsiteY283" fmla="*/ 350102 h 1219148"/>
              <a:gd name="connsiteX284" fmla="*/ 609695 w 1325347"/>
              <a:gd name="connsiteY284" fmla="*/ 345739 h 1219148"/>
              <a:gd name="connsiteX285" fmla="*/ 605955 w 1325347"/>
              <a:gd name="connsiteY285" fmla="*/ 343575 h 1219148"/>
              <a:gd name="connsiteX286" fmla="*/ 606121 w 1325347"/>
              <a:gd name="connsiteY286" fmla="*/ 342490 h 1219148"/>
              <a:gd name="connsiteX287" fmla="*/ 619275 w 1325347"/>
              <a:gd name="connsiteY287" fmla="*/ 331594 h 1219148"/>
              <a:gd name="connsiteX288" fmla="*/ 648122 w 1325347"/>
              <a:gd name="connsiteY288" fmla="*/ 316660 h 1219148"/>
              <a:gd name="connsiteX289" fmla="*/ 669312 w 1325347"/>
              <a:gd name="connsiteY289" fmla="*/ 304852 h 1219148"/>
              <a:gd name="connsiteX290" fmla="*/ 674050 w 1325347"/>
              <a:gd name="connsiteY290" fmla="*/ 292656 h 1219148"/>
              <a:gd name="connsiteX291" fmla="*/ 670155 w 1325347"/>
              <a:gd name="connsiteY291" fmla="*/ 280565 h 1219148"/>
              <a:gd name="connsiteX292" fmla="*/ 690437 w 1325347"/>
              <a:gd name="connsiteY292" fmla="*/ 279389 h 1219148"/>
              <a:gd name="connsiteX293" fmla="*/ 702749 w 1325347"/>
              <a:gd name="connsiteY293" fmla="*/ 292779 h 1219148"/>
              <a:gd name="connsiteX294" fmla="*/ 720737 w 1325347"/>
              <a:gd name="connsiteY294" fmla="*/ 259651 h 1219148"/>
              <a:gd name="connsiteX295" fmla="*/ 957341 w 1325347"/>
              <a:gd name="connsiteY295" fmla="*/ 181378 h 1219148"/>
              <a:gd name="connsiteX296" fmla="*/ 974219 w 1325347"/>
              <a:gd name="connsiteY296" fmla="*/ 180028 h 1219148"/>
              <a:gd name="connsiteX297" fmla="*/ 1050510 w 1325347"/>
              <a:gd name="connsiteY297" fmla="*/ 215810 h 1219148"/>
              <a:gd name="connsiteX298" fmla="*/ 918856 w 1325347"/>
              <a:gd name="connsiteY298" fmla="*/ 311682 h 1219148"/>
              <a:gd name="connsiteX299" fmla="*/ 899278 w 1325347"/>
              <a:gd name="connsiteY299" fmla="*/ 314383 h 1219148"/>
              <a:gd name="connsiteX300" fmla="*/ 822311 w 1325347"/>
              <a:gd name="connsiteY300" fmla="*/ 278599 h 1219148"/>
              <a:gd name="connsiteX301" fmla="*/ 957341 w 1325347"/>
              <a:gd name="connsiteY301" fmla="*/ 181378 h 1219148"/>
              <a:gd name="connsiteX302" fmla="*/ 899090 w 1325347"/>
              <a:gd name="connsiteY302" fmla="*/ 144849 h 1219148"/>
              <a:gd name="connsiteX303" fmla="*/ 908960 w 1325347"/>
              <a:gd name="connsiteY303" fmla="*/ 149498 h 1219148"/>
              <a:gd name="connsiteX304" fmla="*/ 910479 w 1325347"/>
              <a:gd name="connsiteY304" fmla="*/ 150351 h 1219148"/>
              <a:gd name="connsiteX305" fmla="*/ 923710 w 1325347"/>
              <a:gd name="connsiteY305" fmla="*/ 159485 h 1219148"/>
              <a:gd name="connsiteX306" fmla="*/ 927149 w 1325347"/>
              <a:gd name="connsiteY306" fmla="*/ 158066 h 1219148"/>
              <a:gd name="connsiteX307" fmla="*/ 946539 w 1325347"/>
              <a:gd name="connsiteY307" fmla="*/ 167200 h 1219148"/>
              <a:gd name="connsiteX308" fmla="*/ 815560 w 1325347"/>
              <a:gd name="connsiteY308" fmla="*/ 262396 h 1219148"/>
              <a:gd name="connsiteX309" fmla="*/ 790580 w 1325347"/>
              <a:gd name="connsiteY309" fmla="*/ 263072 h 1219148"/>
              <a:gd name="connsiteX310" fmla="*/ 747285 w 1325347"/>
              <a:gd name="connsiteY310" fmla="*/ 242896 h 1219148"/>
              <a:gd name="connsiteX311" fmla="*/ 762747 w 1325347"/>
              <a:gd name="connsiteY311" fmla="*/ 235527 h 1219148"/>
              <a:gd name="connsiteX312" fmla="*/ 786422 w 1325347"/>
              <a:gd name="connsiteY312" fmla="*/ 233886 h 1219148"/>
              <a:gd name="connsiteX313" fmla="*/ 796556 w 1325347"/>
              <a:gd name="connsiteY313" fmla="*/ 223961 h 1219148"/>
              <a:gd name="connsiteX314" fmla="*/ 832400 w 1325347"/>
              <a:gd name="connsiteY314" fmla="*/ 191436 h 1219148"/>
              <a:gd name="connsiteX315" fmla="*/ 850307 w 1325347"/>
              <a:gd name="connsiteY315" fmla="*/ 187020 h 1219148"/>
              <a:gd name="connsiteX316" fmla="*/ 880294 w 1325347"/>
              <a:gd name="connsiteY316" fmla="*/ 178724 h 1219148"/>
              <a:gd name="connsiteX317" fmla="*/ 886004 w 1325347"/>
              <a:gd name="connsiteY317" fmla="*/ 169551 h 1219148"/>
              <a:gd name="connsiteX318" fmla="*/ 882274 w 1325347"/>
              <a:gd name="connsiteY318" fmla="*/ 161076 h 1219148"/>
              <a:gd name="connsiteX319" fmla="*/ 880327 w 1325347"/>
              <a:gd name="connsiteY319" fmla="*/ 155030 h 1219148"/>
              <a:gd name="connsiteX320" fmla="*/ 981289 w 1325347"/>
              <a:gd name="connsiteY320" fmla="*/ 65856 h 1219148"/>
              <a:gd name="connsiteX321" fmla="*/ 1023080 w 1325347"/>
              <a:gd name="connsiteY321" fmla="*/ 64155 h 1219148"/>
              <a:gd name="connsiteX322" fmla="*/ 1149079 w 1325347"/>
              <a:gd name="connsiteY322" fmla="*/ 64578 h 1219148"/>
              <a:gd name="connsiteX323" fmla="*/ 1258451 w 1325347"/>
              <a:gd name="connsiteY323" fmla="*/ 150996 h 1219148"/>
              <a:gd name="connsiteX324" fmla="*/ 1300986 w 1325347"/>
              <a:gd name="connsiteY324" fmla="*/ 307630 h 1219148"/>
              <a:gd name="connsiteX325" fmla="*/ 1292883 w 1325347"/>
              <a:gd name="connsiteY325" fmla="*/ 328560 h 1219148"/>
              <a:gd name="connsiteX326" fmla="*/ 1184861 w 1325347"/>
              <a:gd name="connsiteY326" fmla="*/ 404852 h 1219148"/>
              <a:gd name="connsiteX327" fmla="*/ 1172034 w 1325347"/>
              <a:gd name="connsiteY327" fmla="*/ 250918 h 1219148"/>
              <a:gd name="connsiteX328" fmla="*/ 1006539 w 1325347"/>
              <a:gd name="connsiteY328" fmla="*/ 173951 h 1219148"/>
              <a:gd name="connsiteX329" fmla="*/ 934089 w 1325347"/>
              <a:gd name="connsiteY329" fmla="*/ 140297 h 1219148"/>
              <a:gd name="connsiteX330" fmla="*/ 932377 w 1325347"/>
              <a:gd name="connsiteY330" fmla="*/ 138023 h 1219148"/>
              <a:gd name="connsiteX331" fmla="*/ 936571 w 1325347"/>
              <a:gd name="connsiteY331" fmla="*/ 129963 h 1219148"/>
              <a:gd name="connsiteX332" fmla="*/ 953338 w 1325347"/>
              <a:gd name="connsiteY332" fmla="*/ 118908 h 1219148"/>
              <a:gd name="connsiteX333" fmla="*/ 972697 w 1325347"/>
              <a:gd name="connsiteY333" fmla="*/ 109689 h 1219148"/>
              <a:gd name="connsiteX334" fmla="*/ 975815 w 1325347"/>
              <a:gd name="connsiteY334" fmla="*/ 98681 h 1219148"/>
              <a:gd name="connsiteX335" fmla="*/ 980338 w 1325347"/>
              <a:gd name="connsiteY335" fmla="*/ 87889 h 1219148"/>
              <a:gd name="connsiteX336" fmla="*/ 987187 w 1325347"/>
              <a:gd name="connsiteY336" fmla="*/ 85356 h 1219148"/>
              <a:gd name="connsiteX337" fmla="*/ 994680 w 1325347"/>
              <a:gd name="connsiteY337" fmla="*/ 78614 h 1219148"/>
              <a:gd name="connsiteX338" fmla="*/ 987501 w 1325347"/>
              <a:gd name="connsiteY338" fmla="*/ 73915 h 1219148"/>
              <a:gd name="connsiteX339" fmla="*/ 896576 w 1325347"/>
              <a:gd name="connsiteY339" fmla="*/ 69304 h 1219148"/>
              <a:gd name="connsiteX340" fmla="*/ 911785 w 1325347"/>
              <a:gd name="connsiteY340" fmla="*/ 68685 h 1219148"/>
              <a:gd name="connsiteX341" fmla="*/ 903019 w 1325347"/>
              <a:gd name="connsiteY341" fmla="*/ 72361 h 1219148"/>
              <a:gd name="connsiteX342" fmla="*/ 893151 w 1325347"/>
              <a:gd name="connsiteY342" fmla="*/ 75864 h 1219148"/>
              <a:gd name="connsiteX343" fmla="*/ 891137 w 1325347"/>
              <a:gd name="connsiteY343" fmla="*/ 71424 h 1219148"/>
              <a:gd name="connsiteX344" fmla="*/ 891237 w 1325347"/>
              <a:gd name="connsiteY344" fmla="*/ 71040 h 1219148"/>
              <a:gd name="connsiteX345" fmla="*/ 757498 w 1325347"/>
              <a:gd name="connsiteY345" fmla="*/ 88883 h 1219148"/>
              <a:gd name="connsiteX346" fmla="*/ 774289 w 1325347"/>
              <a:gd name="connsiteY346" fmla="*/ 88883 h 1219148"/>
              <a:gd name="connsiteX347" fmla="*/ 763298 w 1325347"/>
              <a:gd name="connsiteY347" fmla="*/ 93425 h 1219148"/>
              <a:gd name="connsiteX348" fmla="*/ 752970 w 1325347"/>
              <a:gd name="connsiteY348" fmla="*/ 105206 h 1219148"/>
              <a:gd name="connsiteX349" fmla="*/ 748370 w 1325347"/>
              <a:gd name="connsiteY349" fmla="*/ 111227 h 1219148"/>
              <a:gd name="connsiteX350" fmla="*/ 741863 w 1325347"/>
              <a:gd name="connsiteY350" fmla="*/ 112108 h 1219148"/>
              <a:gd name="connsiteX351" fmla="*/ 736748 w 1325347"/>
              <a:gd name="connsiteY351" fmla="*/ 106830 h 1219148"/>
              <a:gd name="connsiteX352" fmla="*/ 737069 w 1325347"/>
              <a:gd name="connsiteY352" fmla="*/ 102925 h 1219148"/>
              <a:gd name="connsiteX353" fmla="*/ 1116081 w 1325347"/>
              <a:gd name="connsiteY353" fmla="*/ 9892 h 1219148"/>
              <a:gd name="connsiteX354" fmla="*/ 1247649 w 1325347"/>
              <a:gd name="connsiteY354" fmla="*/ 1791 h 1219148"/>
              <a:gd name="connsiteX355" fmla="*/ 1313813 w 1325347"/>
              <a:gd name="connsiteY355" fmla="*/ 57828 h 1219148"/>
              <a:gd name="connsiteX356" fmla="*/ 1325290 w 1325347"/>
              <a:gd name="connsiteY356" fmla="*/ 428480 h 1219148"/>
              <a:gd name="connsiteX357" fmla="*/ 1259127 w 1325347"/>
              <a:gd name="connsiteY357" fmla="*/ 543255 h 1219148"/>
              <a:gd name="connsiteX358" fmla="*/ 1187579 w 1325347"/>
              <a:gd name="connsiteY358" fmla="*/ 594035 h 1219148"/>
              <a:gd name="connsiteX359" fmla="*/ 1183722 w 1325347"/>
              <a:gd name="connsiteY359" fmla="*/ 588938 h 1219148"/>
              <a:gd name="connsiteX360" fmla="*/ 1157928 w 1325347"/>
              <a:gd name="connsiteY360" fmla="*/ 579211 h 1219148"/>
              <a:gd name="connsiteX361" fmla="*/ 1160649 w 1325347"/>
              <a:gd name="connsiteY361" fmla="*/ 608355 h 1219148"/>
              <a:gd name="connsiteX362" fmla="*/ 1149213 w 1325347"/>
              <a:gd name="connsiteY362" fmla="*/ 608026 h 1219148"/>
              <a:gd name="connsiteX363" fmla="*/ 1141919 w 1325347"/>
              <a:gd name="connsiteY363" fmla="*/ 594691 h 1219148"/>
              <a:gd name="connsiteX364" fmla="*/ 1110464 w 1325347"/>
              <a:gd name="connsiteY364" fmla="*/ 589118 h 1219148"/>
              <a:gd name="connsiteX365" fmla="*/ 1103185 w 1325347"/>
              <a:gd name="connsiteY365" fmla="*/ 594456 h 1219148"/>
              <a:gd name="connsiteX366" fmla="*/ 1091154 w 1325347"/>
              <a:gd name="connsiteY366" fmla="*/ 593316 h 1219148"/>
              <a:gd name="connsiteX367" fmla="*/ 1090445 w 1325347"/>
              <a:gd name="connsiteY367" fmla="*/ 583872 h 1219148"/>
              <a:gd name="connsiteX368" fmla="*/ 1090164 w 1325347"/>
              <a:gd name="connsiteY368" fmla="*/ 571620 h 1219148"/>
              <a:gd name="connsiteX369" fmla="*/ 1078513 w 1325347"/>
              <a:gd name="connsiteY369" fmla="*/ 572694 h 1219148"/>
              <a:gd name="connsiteX370" fmla="*/ 932903 w 1325347"/>
              <a:gd name="connsiteY370" fmla="*/ 623459 h 1219148"/>
              <a:gd name="connsiteX371" fmla="*/ 883987 w 1325347"/>
              <a:gd name="connsiteY371" fmla="*/ 638168 h 1219148"/>
              <a:gd name="connsiteX372" fmla="*/ 871048 w 1325347"/>
              <a:gd name="connsiteY372" fmla="*/ 647660 h 1219148"/>
              <a:gd name="connsiteX373" fmla="*/ 862906 w 1325347"/>
              <a:gd name="connsiteY373" fmla="*/ 659239 h 1219148"/>
              <a:gd name="connsiteX374" fmla="*/ 852600 w 1325347"/>
              <a:gd name="connsiteY374" fmla="*/ 657186 h 1219148"/>
              <a:gd name="connsiteX375" fmla="*/ 1294234 w 1325347"/>
              <a:gd name="connsiteY375" fmla="*/ 348814 h 1219148"/>
              <a:gd name="connsiteX376" fmla="*/ 1315840 w 1325347"/>
              <a:gd name="connsiteY376" fmla="*/ 295478 h 1219148"/>
              <a:gd name="connsiteX377" fmla="*/ 1273981 w 1325347"/>
              <a:gd name="connsiteY377" fmla="*/ 145596 h 1219148"/>
              <a:gd name="connsiteX378" fmla="*/ 1141652 w 1325347"/>
              <a:gd name="connsiteY378" fmla="*/ 44999 h 1219148"/>
              <a:gd name="connsiteX379" fmla="*/ 989070 w 1325347"/>
              <a:gd name="connsiteY379" fmla="*/ 44325 h 1219148"/>
              <a:gd name="connsiteX380" fmla="*/ 1116081 w 1325347"/>
              <a:gd name="connsiteY380" fmla="*/ 9892 h 121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</a:cxnLst>
            <a:rect l="l" t="t" r="r" b="b"/>
            <a:pathLst>
              <a:path w="1325347" h="1219148">
                <a:moveTo>
                  <a:pt x="359818" y="1159734"/>
                </a:moveTo>
                <a:cubicBezTo>
                  <a:pt x="365858" y="1157794"/>
                  <a:pt x="370780" y="1157298"/>
                  <a:pt x="375056" y="1158676"/>
                </a:cubicBezTo>
                <a:lnTo>
                  <a:pt x="382546" y="1165394"/>
                </a:lnTo>
                <a:lnTo>
                  <a:pt x="322852" y="1207761"/>
                </a:lnTo>
                <a:lnTo>
                  <a:pt x="315407" y="1206017"/>
                </a:lnTo>
                <a:cubicBezTo>
                  <a:pt x="311578" y="1207581"/>
                  <a:pt x="311743" y="1211197"/>
                  <a:pt x="313525" y="1213627"/>
                </a:cubicBezTo>
                <a:lnTo>
                  <a:pt x="313699" y="1214257"/>
                </a:lnTo>
                <a:lnTo>
                  <a:pt x="306807" y="1219148"/>
                </a:lnTo>
                <a:lnTo>
                  <a:pt x="303062" y="1216320"/>
                </a:lnTo>
                <a:cubicBezTo>
                  <a:pt x="299596" y="1201422"/>
                  <a:pt x="304877" y="1195057"/>
                  <a:pt x="319713" y="1196629"/>
                </a:cubicBezTo>
                <a:cubicBezTo>
                  <a:pt x="326728" y="1197712"/>
                  <a:pt x="329749" y="1196742"/>
                  <a:pt x="328824" y="1188700"/>
                </a:cubicBezTo>
                <a:cubicBezTo>
                  <a:pt x="325738" y="1176016"/>
                  <a:pt x="330210" y="1170244"/>
                  <a:pt x="342291" y="1166364"/>
                </a:cubicBezTo>
                <a:cubicBezTo>
                  <a:pt x="348332" y="1164423"/>
                  <a:pt x="353777" y="1161675"/>
                  <a:pt x="359818" y="1159734"/>
                </a:cubicBezTo>
                <a:close/>
                <a:moveTo>
                  <a:pt x="4942" y="1006852"/>
                </a:moveTo>
                <a:cubicBezTo>
                  <a:pt x="10763" y="1004331"/>
                  <a:pt x="13445" y="1007322"/>
                  <a:pt x="16128" y="1010312"/>
                </a:cubicBezTo>
                <a:lnTo>
                  <a:pt x="24366" y="1017112"/>
                </a:lnTo>
                <a:lnTo>
                  <a:pt x="8989" y="1017239"/>
                </a:lnTo>
                <a:lnTo>
                  <a:pt x="403" y="1021574"/>
                </a:lnTo>
                <a:lnTo>
                  <a:pt x="82" y="1017958"/>
                </a:lnTo>
                <a:cubicBezTo>
                  <a:pt x="310" y="1013706"/>
                  <a:pt x="-1550" y="1008628"/>
                  <a:pt x="4942" y="1006852"/>
                </a:cubicBezTo>
                <a:close/>
                <a:moveTo>
                  <a:pt x="278875" y="880121"/>
                </a:moveTo>
                <a:lnTo>
                  <a:pt x="278775" y="880193"/>
                </a:lnTo>
                <a:lnTo>
                  <a:pt x="278733" y="880165"/>
                </a:lnTo>
                <a:close/>
                <a:moveTo>
                  <a:pt x="340036" y="856697"/>
                </a:moveTo>
                <a:lnTo>
                  <a:pt x="342244" y="866185"/>
                </a:lnTo>
                <a:cubicBezTo>
                  <a:pt x="342029" y="867589"/>
                  <a:pt x="342409" y="869800"/>
                  <a:pt x="342194" y="871204"/>
                </a:cubicBezTo>
                <a:cubicBezTo>
                  <a:pt x="342738" y="877033"/>
                  <a:pt x="343069" y="884265"/>
                  <a:pt x="339026" y="887232"/>
                </a:cubicBezTo>
                <a:cubicBezTo>
                  <a:pt x="334173" y="890791"/>
                  <a:pt x="332870" y="880536"/>
                  <a:pt x="327853" y="880479"/>
                </a:cubicBezTo>
                <a:cubicBezTo>
                  <a:pt x="327853" y="880479"/>
                  <a:pt x="327044" y="881072"/>
                  <a:pt x="326235" y="881666"/>
                </a:cubicBezTo>
                <a:cubicBezTo>
                  <a:pt x="326838" y="891813"/>
                  <a:pt x="324968" y="898167"/>
                  <a:pt x="320711" y="902536"/>
                </a:cubicBezTo>
                <a:lnTo>
                  <a:pt x="315325" y="904966"/>
                </a:lnTo>
                <a:lnTo>
                  <a:pt x="293217" y="889981"/>
                </a:lnTo>
                <a:close/>
                <a:moveTo>
                  <a:pt x="1033623" y="687842"/>
                </a:moveTo>
                <a:lnTo>
                  <a:pt x="1060369" y="684320"/>
                </a:lnTo>
                <a:lnTo>
                  <a:pt x="1009408" y="720489"/>
                </a:lnTo>
                <a:lnTo>
                  <a:pt x="1008026" y="719077"/>
                </a:lnTo>
                <a:cubicBezTo>
                  <a:pt x="1007432" y="718268"/>
                  <a:pt x="1006622" y="718861"/>
                  <a:pt x="1006029" y="718051"/>
                </a:cubicBezTo>
                <a:cubicBezTo>
                  <a:pt x="1002630" y="716808"/>
                  <a:pt x="995566" y="720745"/>
                  <a:pt x="997447" y="713136"/>
                </a:cubicBezTo>
                <a:cubicBezTo>
                  <a:pt x="998520" y="706120"/>
                  <a:pt x="1004131" y="706987"/>
                  <a:pt x="1009527" y="709256"/>
                </a:cubicBezTo>
                <a:cubicBezTo>
                  <a:pt x="1010931" y="709473"/>
                  <a:pt x="1012927" y="710499"/>
                  <a:pt x="1014925" y="711525"/>
                </a:cubicBezTo>
                <a:cubicBezTo>
                  <a:pt x="1016921" y="712551"/>
                  <a:pt x="1019727" y="712985"/>
                  <a:pt x="1022153" y="711205"/>
                </a:cubicBezTo>
                <a:cubicBezTo>
                  <a:pt x="1023984" y="708615"/>
                  <a:pt x="1020585" y="707373"/>
                  <a:pt x="1020206" y="705159"/>
                </a:cubicBezTo>
                <a:cubicBezTo>
                  <a:pt x="1017119" y="692475"/>
                  <a:pt x="1020189" y="686486"/>
                  <a:pt x="1033623" y="687842"/>
                </a:cubicBezTo>
                <a:close/>
                <a:moveTo>
                  <a:pt x="462694" y="741007"/>
                </a:moveTo>
                <a:cubicBezTo>
                  <a:pt x="464298" y="740918"/>
                  <a:pt x="465845" y="741892"/>
                  <a:pt x="467484" y="744470"/>
                </a:cubicBezTo>
                <a:lnTo>
                  <a:pt x="467813" y="744837"/>
                </a:lnTo>
                <a:lnTo>
                  <a:pt x="451725" y="756357"/>
                </a:lnTo>
                <a:lnTo>
                  <a:pt x="457563" y="743923"/>
                </a:lnTo>
                <a:cubicBezTo>
                  <a:pt x="459429" y="742249"/>
                  <a:pt x="461090" y="741097"/>
                  <a:pt x="462694" y="741007"/>
                </a:cubicBezTo>
                <a:close/>
                <a:moveTo>
                  <a:pt x="411235" y="746347"/>
                </a:moveTo>
                <a:cubicBezTo>
                  <a:pt x="414741" y="747251"/>
                  <a:pt x="417575" y="747407"/>
                  <a:pt x="418017" y="752406"/>
                </a:cubicBezTo>
                <a:cubicBezTo>
                  <a:pt x="418460" y="757407"/>
                  <a:pt x="415625" y="757250"/>
                  <a:pt x="412714" y="758511"/>
                </a:cubicBezTo>
                <a:cubicBezTo>
                  <a:pt x="407716" y="758947"/>
                  <a:pt x="402642" y="760799"/>
                  <a:pt x="403084" y="765799"/>
                </a:cubicBezTo>
                <a:cubicBezTo>
                  <a:pt x="402856" y="770052"/>
                  <a:pt x="404792" y="773713"/>
                  <a:pt x="409715" y="774694"/>
                </a:cubicBezTo>
                <a:cubicBezTo>
                  <a:pt x="415308" y="776424"/>
                  <a:pt x="419559" y="776658"/>
                  <a:pt x="422027" y="770397"/>
                </a:cubicBezTo>
                <a:cubicBezTo>
                  <a:pt x="423597" y="767641"/>
                  <a:pt x="425277" y="766134"/>
                  <a:pt x="427151" y="765970"/>
                </a:cubicBezTo>
                <a:lnTo>
                  <a:pt x="433320" y="769535"/>
                </a:lnTo>
                <a:lnTo>
                  <a:pt x="299977" y="865012"/>
                </a:lnTo>
                <a:lnTo>
                  <a:pt x="276017" y="868970"/>
                </a:lnTo>
                <a:lnTo>
                  <a:pt x="267494" y="872547"/>
                </a:lnTo>
                <a:lnTo>
                  <a:pt x="244368" y="856873"/>
                </a:lnTo>
                <a:lnTo>
                  <a:pt x="247129" y="854359"/>
                </a:lnTo>
                <a:lnTo>
                  <a:pt x="249867" y="856362"/>
                </a:lnTo>
                <a:lnTo>
                  <a:pt x="248240" y="853348"/>
                </a:lnTo>
                <a:lnTo>
                  <a:pt x="256188" y="846110"/>
                </a:lnTo>
                <a:cubicBezTo>
                  <a:pt x="260042" y="842146"/>
                  <a:pt x="263478" y="837715"/>
                  <a:pt x="265909" y="832163"/>
                </a:cubicBezTo>
                <a:cubicBezTo>
                  <a:pt x="269793" y="825980"/>
                  <a:pt x="276286" y="824205"/>
                  <a:pt x="283891" y="828178"/>
                </a:cubicBezTo>
                <a:cubicBezTo>
                  <a:pt x="286649" y="829752"/>
                  <a:pt x="288737" y="830578"/>
                  <a:pt x="289712" y="825656"/>
                </a:cubicBezTo>
                <a:cubicBezTo>
                  <a:pt x="293901" y="813803"/>
                  <a:pt x="293901" y="813803"/>
                  <a:pt x="302695" y="822107"/>
                </a:cubicBezTo>
                <a:cubicBezTo>
                  <a:pt x="303366" y="822854"/>
                  <a:pt x="304037" y="823602"/>
                  <a:pt x="306125" y="824428"/>
                </a:cubicBezTo>
                <a:cubicBezTo>
                  <a:pt x="305163" y="815845"/>
                  <a:pt x="304949" y="806594"/>
                  <a:pt x="303987" y="798011"/>
                </a:cubicBezTo>
                <a:cubicBezTo>
                  <a:pt x="304811" y="795925"/>
                  <a:pt x="302204" y="791516"/>
                  <a:pt x="305785" y="791002"/>
                </a:cubicBezTo>
                <a:cubicBezTo>
                  <a:pt x="310113" y="789819"/>
                  <a:pt x="314441" y="788636"/>
                  <a:pt x="318464" y="793123"/>
                </a:cubicBezTo>
                <a:cubicBezTo>
                  <a:pt x="321742" y="798278"/>
                  <a:pt x="323601" y="803356"/>
                  <a:pt x="325462" y="808435"/>
                </a:cubicBezTo>
                <a:cubicBezTo>
                  <a:pt x="326651" y="812764"/>
                  <a:pt x="329333" y="815756"/>
                  <a:pt x="334407" y="813903"/>
                </a:cubicBezTo>
                <a:cubicBezTo>
                  <a:pt x="351199" y="805588"/>
                  <a:pt x="370674" y="800264"/>
                  <a:pt x="386873" y="789784"/>
                </a:cubicBezTo>
                <a:cubicBezTo>
                  <a:pt x="394934" y="785253"/>
                  <a:pt x="402995" y="780721"/>
                  <a:pt x="397264" y="768322"/>
                </a:cubicBezTo>
                <a:cubicBezTo>
                  <a:pt x="393392" y="761000"/>
                  <a:pt x="404148" y="745956"/>
                  <a:pt x="411235" y="746347"/>
                </a:cubicBezTo>
                <a:close/>
                <a:moveTo>
                  <a:pt x="850083" y="658943"/>
                </a:moveTo>
                <a:lnTo>
                  <a:pt x="855964" y="671183"/>
                </a:lnTo>
                <a:cubicBezTo>
                  <a:pt x="859231" y="675637"/>
                  <a:pt x="862499" y="680091"/>
                  <a:pt x="863043" y="685921"/>
                </a:cubicBezTo>
                <a:cubicBezTo>
                  <a:pt x="853654" y="681598"/>
                  <a:pt x="843619" y="681485"/>
                  <a:pt x="833585" y="681372"/>
                </a:cubicBezTo>
                <a:lnTo>
                  <a:pt x="822121" y="678468"/>
                </a:lnTo>
                <a:close/>
                <a:moveTo>
                  <a:pt x="527769" y="656654"/>
                </a:moveTo>
                <a:lnTo>
                  <a:pt x="561707" y="677607"/>
                </a:lnTo>
                <a:lnTo>
                  <a:pt x="513579" y="712068"/>
                </a:lnTo>
                <a:lnTo>
                  <a:pt x="509828" y="697048"/>
                </a:lnTo>
                <a:cubicBezTo>
                  <a:pt x="507588" y="699057"/>
                  <a:pt x="506094" y="700396"/>
                  <a:pt x="504601" y="701736"/>
                </a:cubicBezTo>
                <a:cubicBezTo>
                  <a:pt x="489592" y="716546"/>
                  <a:pt x="488845" y="717216"/>
                  <a:pt x="470131" y="708366"/>
                </a:cubicBezTo>
                <a:cubicBezTo>
                  <a:pt x="464613" y="705219"/>
                  <a:pt x="459616" y="705654"/>
                  <a:pt x="455135" y="709672"/>
                </a:cubicBezTo>
                <a:cubicBezTo>
                  <a:pt x="446998" y="715621"/>
                  <a:pt x="438395" y="720300"/>
                  <a:pt x="429403" y="723981"/>
                </a:cubicBezTo>
                <a:lnTo>
                  <a:pt x="402267" y="732018"/>
                </a:lnTo>
                <a:lnTo>
                  <a:pt x="414679" y="725847"/>
                </a:lnTo>
                <a:cubicBezTo>
                  <a:pt x="421742" y="721911"/>
                  <a:pt x="425026" y="714518"/>
                  <a:pt x="428309" y="707126"/>
                </a:cubicBezTo>
                <a:lnTo>
                  <a:pt x="431656" y="702133"/>
                </a:lnTo>
                <a:lnTo>
                  <a:pt x="431871" y="701957"/>
                </a:lnTo>
                <a:cubicBezTo>
                  <a:pt x="439785" y="695244"/>
                  <a:pt x="448075" y="694752"/>
                  <a:pt x="457313" y="699327"/>
                </a:cubicBezTo>
                <a:cubicBezTo>
                  <a:pt x="461126" y="701502"/>
                  <a:pt x="464939" y="703676"/>
                  <a:pt x="469100" y="706311"/>
                </a:cubicBezTo>
                <a:cubicBezTo>
                  <a:pt x="470602" y="707343"/>
                  <a:pt x="472911" y="708486"/>
                  <a:pt x="474399" y="706637"/>
                </a:cubicBezTo>
                <a:cubicBezTo>
                  <a:pt x="475886" y="704787"/>
                  <a:pt x="474037" y="703296"/>
                  <a:pt x="472993" y="701918"/>
                </a:cubicBezTo>
                <a:cubicBezTo>
                  <a:pt x="470905" y="699160"/>
                  <a:pt x="468358" y="696750"/>
                  <a:pt x="469262" y="693174"/>
                </a:cubicBezTo>
                <a:cubicBezTo>
                  <a:pt x="469595" y="690752"/>
                  <a:pt x="467522" y="690876"/>
                  <a:pt x="466019" y="689844"/>
                </a:cubicBezTo>
                <a:cubicBezTo>
                  <a:pt x="460704" y="686638"/>
                  <a:pt x="460230" y="684104"/>
                  <a:pt x="465279" y="680283"/>
                </a:cubicBezTo>
                <a:cubicBezTo>
                  <a:pt x="471245" y="675767"/>
                  <a:pt x="477908" y="672169"/>
                  <a:pt x="484460" y="669378"/>
                </a:cubicBezTo>
                <a:cubicBezTo>
                  <a:pt x="488019" y="667406"/>
                  <a:pt x="492624" y="666812"/>
                  <a:pt x="496895" y="668640"/>
                </a:cubicBezTo>
                <a:cubicBezTo>
                  <a:pt x="500359" y="670356"/>
                  <a:pt x="503698" y="669998"/>
                  <a:pt x="507021" y="666759"/>
                </a:cubicBezTo>
                <a:close/>
                <a:moveTo>
                  <a:pt x="789432" y="515302"/>
                </a:moveTo>
                <a:lnTo>
                  <a:pt x="786714" y="517249"/>
                </a:lnTo>
                <a:lnTo>
                  <a:pt x="788911" y="515549"/>
                </a:lnTo>
                <a:close/>
                <a:moveTo>
                  <a:pt x="755096" y="503166"/>
                </a:moveTo>
                <a:lnTo>
                  <a:pt x="776947" y="518821"/>
                </a:lnTo>
                <a:lnTo>
                  <a:pt x="783288" y="519703"/>
                </a:lnTo>
                <a:lnTo>
                  <a:pt x="577910" y="666805"/>
                </a:lnTo>
                <a:lnTo>
                  <a:pt x="547017" y="647799"/>
                </a:lnTo>
                <a:lnTo>
                  <a:pt x="559105" y="642335"/>
                </a:lnTo>
                <a:cubicBezTo>
                  <a:pt x="561938" y="638925"/>
                  <a:pt x="562719" y="633996"/>
                  <a:pt x="562792" y="625988"/>
                </a:cubicBezTo>
                <a:cubicBezTo>
                  <a:pt x="564865" y="625864"/>
                  <a:pt x="564642" y="627478"/>
                  <a:pt x="565338" y="628397"/>
                </a:cubicBezTo>
                <a:cubicBezTo>
                  <a:pt x="566968" y="631502"/>
                  <a:pt x="568929" y="632187"/>
                  <a:pt x="571098" y="628376"/>
                </a:cubicBezTo>
                <a:cubicBezTo>
                  <a:pt x="572016" y="627680"/>
                  <a:pt x="572349" y="625259"/>
                  <a:pt x="573504" y="625832"/>
                </a:cubicBezTo>
                <a:cubicBezTo>
                  <a:pt x="575465" y="626515"/>
                  <a:pt x="576050" y="628242"/>
                  <a:pt x="576635" y="629968"/>
                </a:cubicBezTo>
                <a:cubicBezTo>
                  <a:pt x="576872" y="631235"/>
                  <a:pt x="577568" y="632154"/>
                  <a:pt x="577806" y="633420"/>
                </a:cubicBezTo>
                <a:cubicBezTo>
                  <a:pt x="579086" y="636067"/>
                  <a:pt x="580810" y="635484"/>
                  <a:pt x="581492" y="633522"/>
                </a:cubicBezTo>
                <a:cubicBezTo>
                  <a:pt x="584119" y="629364"/>
                  <a:pt x="585244" y="624173"/>
                  <a:pt x="590766" y="622886"/>
                </a:cubicBezTo>
                <a:cubicBezTo>
                  <a:pt x="595831" y="621945"/>
                  <a:pt x="600338" y="625040"/>
                  <a:pt x="604262" y="626407"/>
                </a:cubicBezTo>
                <a:cubicBezTo>
                  <a:pt x="604550" y="615344"/>
                  <a:pt x="599804" y="610983"/>
                  <a:pt x="589093" y="611138"/>
                </a:cubicBezTo>
                <a:lnTo>
                  <a:pt x="587343" y="611242"/>
                </a:lnTo>
                <a:lnTo>
                  <a:pt x="592867" y="607581"/>
                </a:lnTo>
                <a:cubicBezTo>
                  <a:pt x="597207" y="605020"/>
                  <a:pt x="598944" y="601877"/>
                  <a:pt x="599656" y="598397"/>
                </a:cubicBezTo>
                <a:lnTo>
                  <a:pt x="600084" y="590862"/>
                </a:lnTo>
                <a:lnTo>
                  <a:pt x="603721" y="588498"/>
                </a:lnTo>
                <a:cubicBezTo>
                  <a:pt x="605097" y="587456"/>
                  <a:pt x="606822" y="586873"/>
                  <a:pt x="607851" y="585371"/>
                </a:cubicBezTo>
                <a:cubicBezTo>
                  <a:pt x="611523" y="582591"/>
                  <a:pt x="614040" y="579240"/>
                  <a:pt x="619007" y="581987"/>
                </a:cubicBezTo>
                <a:cubicBezTo>
                  <a:pt x="621316" y="583131"/>
                  <a:pt x="624070" y="581046"/>
                  <a:pt x="627061" y="580228"/>
                </a:cubicBezTo>
                <a:cubicBezTo>
                  <a:pt x="630510" y="579063"/>
                  <a:pt x="633849" y="578704"/>
                  <a:pt x="636632" y="582381"/>
                </a:cubicBezTo>
                <a:cubicBezTo>
                  <a:pt x="639874" y="585711"/>
                  <a:pt x="642739" y="582820"/>
                  <a:pt x="645731" y="582002"/>
                </a:cubicBezTo>
                <a:cubicBezTo>
                  <a:pt x="648262" y="581531"/>
                  <a:pt x="650445" y="580601"/>
                  <a:pt x="649623" y="577608"/>
                </a:cubicBezTo>
                <a:cubicBezTo>
                  <a:pt x="649497" y="575535"/>
                  <a:pt x="650068" y="574380"/>
                  <a:pt x="651444" y="573338"/>
                </a:cubicBezTo>
                <a:cubicBezTo>
                  <a:pt x="655464" y="571018"/>
                  <a:pt x="659484" y="568698"/>
                  <a:pt x="661415" y="563620"/>
                </a:cubicBezTo>
                <a:cubicBezTo>
                  <a:pt x="662556" y="561312"/>
                  <a:pt x="664977" y="561647"/>
                  <a:pt x="667397" y="561985"/>
                </a:cubicBezTo>
                <a:cubicBezTo>
                  <a:pt x="681462" y="564352"/>
                  <a:pt x="693299" y="559006"/>
                  <a:pt x="703506" y="550556"/>
                </a:cubicBezTo>
                <a:cubicBezTo>
                  <a:pt x="708207" y="546275"/>
                  <a:pt x="712908" y="541994"/>
                  <a:pt x="719000" y="539551"/>
                </a:cubicBezTo>
                <a:cubicBezTo>
                  <a:pt x="723827" y="537343"/>
                  <a:pt x="726107" y="532725"/>
                  <a:pt x="725270" y="526851"/>
                </a:cubicBezTo>
                <a:cubicBezTo>
                  <a:pt x="728846" y="527760"/>
                  <a:pt x="731628" y="531438"/>
                  <a:pt x="735760" y="528309"/>
                </a:cubicBezTo>
                <a:cubicBezTo>
                  <a:pt x="740460" y="524029"/>
                  <a:pt x="744813" y="519288"/>
                  <a:pt x="745353" y="512372"/>
                </a:cubicBezTo>
                <a:lnTo>
                  <a:pt x="745350" y="511911"/>
                </a:lnTo>
                <a:lnTo>
                  <a:pt x="749386" y="508951"/>
                </a:lnTo>
                <a:close/>
                <a:moveTo>
                  <a:pt x="873482" y="453337"/>
                </a:moveTo>
                <a:lnTo>
                  <a:pt x="875239" y="453533"/>
                </a:lnTo>
                <a:lnTo>
                  <a:pt x="872695" y="455343"/>
                </a:lnTo>
                <a:close/>
                <a:moveTo>
                  <a:pt x="699870" y="436869"/>
                </a:moveTo>
                <a:lnTo>
                  <a:pt x="701307" y="436705"/>
                </a:lnTo>
                <a:lnTo>
                  <a:pt x="701314" y="437982"/>
                </a:lnTo>
                <a:close/>
                <a:moveTo>
                  <a:pt x="930986" y="391371"/>
                </a:moveTo>
                <a:cubicBezTo>
                  <a:pt x="933518" y="390901"/>
                  <a:pt x="936049" y="390430"/>
                  <a:pt x="938137" y="393187"/>
                </a:cubicBezTo>
                <a:cubicBezTo>
                  <a:pt x="939766" y="396292"/>
                  <a:pt x="940588" y="399284"/>
                  <a:pt x="941409" y="402277"/>
                </a:cubicBezTo>
                <a:lnTo>
                  <a:pt x="944304" y="404397"/>
                </a:lnTo>
                <a:lnTo>
                  <a:pt x="895155" y="439364"/>
                </a:lnTo>
                <a:lnTo>
                  <a:pt x="892605" y="431270"/>
                </a:lnTo>
                <a:cubicBezTo>
                  <a:pt x="888681" y="429902"/>
                  <a:pt x="889709" y="428400"/>
                  <a:pt x="892464" y="426316"/>
                </a:cubicBezTo>
                <a:cubicBezTo>
                  <a:pt x="897512" y="422494"/>
                  <a:pt x="902909" y="419132"/>
                  <a:pt x="906217" y="413011"/>
                </a:cubicBezTo>
                <a:cubicBezTo>
                  <a:pt x="908734" y="409660"/>
                  <a:pt x="912532" y="408955"/>
                  <a:pt x="916692" y="411590"/>
                </a:cubicBezTo>
                <a:cubicBezTo>
                  <a:pt x="918195" y="412621"/>
                  <a:pt x="919350" y="413192"/>
                  <a:pt x="920141" y="410424"/>
                </a:cubicBezTo>
                <a:cubicBezTo>
                  <a:pt x="923103" y="403846"/>
                  <a:pt x="923103" y="403846"/>
                  <a:pt x="927736" y="409013"/>
                </a:cubicBezTo>
                <a:cubicBezTo>
                  <a:pt x="928084" y="409473"/>
                  <a:pt x="928433" y="409932"/>
                  <a:pt x="929588" y="410504"/>
                </a:cubicBezTo>
                <a:cubicBezTo>
                  <a:pt x="929447" y="405549"/>
                  <a:pt x="929764" y="400248"/>
                  <a:pt x="929624" y="395292"/>
                </a:cubicBezTo>
                <a:cubicBezTo>
                  <a:pt x="930194" y="394139"/>
                  <a:pt x="928913" y="391493"/>
                  <a:pt x="930986" y="391371"/>
                </a:cubicBezTo>
                <a:close/>
                <a:moveTo>
                  <a:pt x="683913" y="437084"/>
                </a:moveTo>
                <a:cubicBezTo>
                  <a:pt x="685721" y="437004"/>
                  <a:pt x="687771" y="437680"/>
                  <a:pt x="689875" y="438004"/>
                </a:cubicBezTo>
                <a:lnTo>
                  <a:pt x="690611" y="437920"/>
                </a:lnTo>
                <a:lnTo>
                  <a:pt x="690603" y="438137"/>
                </a:lnTo>
                <a:cubicBezTo>
                  <a:pt x="690284" y="443440"/>
                  <a:pt x="689551" y="446525"/>
                  <a:pt x="687614" y="447901"/>
                </a:cubicBezTo>
                <a:lnTo>
                  <a:pt x="681638" y="447612"/>
                </a:lnTo>
                <a:lnTo>
                  <a:pt x="679412" y="440697"/>
                </a:lnTo>
                <a:cubicBezTo>
                  <a:pt x="680543" y="438000"/>
                  <a:pt x="682106" y="437164"/>
                  <a:pt x="683913" y="437084"/>
                </a:cubicBezTo>
                <a:close/>
                <a:moveTo>
                  <a:pt x="838869" y="369809"/>
                </a:moveTo>
                <a:lnTo>
                  <a:pt x="838974" y="369825"/>
                </a:lnTo>
                <a:lnTo>
                  <a:pt x="758848" y="427806"/>
                </a:lnTo>
                <a:cubicBezTo>
                  <a:pt x="753447" y="431856"/>
                  <a:pt x="742645" y="431182"/>
                  <a:pt x="737243" y="427806"/>
                </a:cubicBezTo>
                <a:lnTo>
                  <a:pt x="727888" y="423388"/>
                </a:lnTo>
                <a:lnTo>
                  <a:pt x="734633" y="417627"/>
                </a:lnTo>
                <a:cubicBezTo>
                  <a:pt x="744815" y="402683"/>
                  <a:pt x="759372" y="392004"/>
                  <a:pt x="776684" y="386777"/>
                </a:cubicBezTo>
                <a:cubicBezTo>
                  <a:pt x="781107" y="386024"/>
                  <a:pt x="783318" y="385648"/>
                  <a:pt x="785695" y="388887"/>
                </a:cubicBezTo>
                <a:cubicBezTo>
                  <a:pt x="788451" y="394339"/>
                  <a:pt x="791256" y="394771"/>
                  <a:pt x="792328" y="387756"/>
                </a:cubicBezTo>
                <a:cubicBezTo>
                  <a:pt x="793831" y="377935"/>
                  <a:pt x="801489" y="374808"/>
                  <a:pt x="810714" y="375514"/>
                </a:cubicBezTo>
                <a:cubicBezTo>
                  <a:pt x="820534" y="377031"/>
                  <a:pt x="829759" y="377738"/>
                  <a:pt x="838869" y="369809"/>
                </a:cubicBezTo>
                <a:close/>
                <a:moveTo>
                  <a:pt x="900627" y="346112"/>
                </a:moveTo>
                <a:cubicBezTo>
                  <a:pt x="906704" y="342735"/>
                  <a:pt x="918182" y="343411"/>
                  <a:pt x="925607" y="346112"/>
                </a:cubicBezTo>
                <a:lnTo>
                  <a:pt x="970820" y="367211"/>
                </a:lnTo>
                <a:lnTo>
                  <a:pt x="947827" y="373562"/>
                </a:lnTo>
                <a:cubicBezTo>
                  <a:pt x="940121" y="375780"/>
                  <a:pt x="932874" y="377651"/>
                  <a:pt x="924457" y="376069"/>
                </a:cubicBezTo>
                <a:cubicBezTo>
                  <a:pt x="918809" y="375284"/>
                  <a:pt x="914331" y="377951"/>
                  <a:pt x="910200" y="381078"/>
                </a:cubicBezTo>
                <a:cubicBezTo>
                  <a:pt x="904344" y="384787"/>
                  <a:pt x="898948" y="388149"/>
                  <a:pt x="892575" y="380682"/>
                </a:cubicBezTo>
                <a:cubicBezTo>
                  <a:pt x="891004" y="389100"/>
                  <a:pt x="885372" y="391197"/>
                  <a:pt x="878694" y="391912"/>
                </a:cubicBezTo>
                <a:cubicBezTo>
                  <a:pt x="870863" y="392057"/>
                  <a:pt x="864897" y="396573"/>
                  <a:pt x="858344" y="399364"/>
                </a:cubicBezTo>
                <a:cubicBezTo>
                  <a:pt x="851335" y="402502"/>
                  <a:pt x="844546" y="404026"/>
                  <a:pt x="837173" y="403823"/>
                </a:cubicBezTo>
                <a:cubicBezTo>
                  <a:pt x="833139" y="403262"/>
                  <a:pt x="828882" y="404315"/>
                  <a:pt x="825559" y="407554"/>
                </a:cubicBezTo>
                <a:cubicBezTo>
                  <a:pt x="821317" y="411488"/>
                  <a:pt x="816491" y="413696"/>
                  <a:pt x="810731" y="413717"/>
                </a:cubicBezTo>
                <a:lnTo>
                  <a:pt x="805686" y="414681"/>
                </a:lnTo>
                <a:close/>
                <a:moveTo>
                  <a:pt x="1156508" y="274547"/>
                </a:moveTo>
                <a:cubicBezTo>
                  <a:pt x="1159883" y="322482"/>
                  <a:pt x="1163935" y="366366"/>
                  <a:pt x="1164609" y="410251"/>
                </a:cubicBezTo>
                <a:cubicBezTo>
                  <a:pt x="1164609" y="417677"/>
                  <a:pt x="1151106" y="427130"/>
                  <a:pt x="1142330" y="433205"/>
                </a:cubicBezTo>
                <a:lnTo>
                  <a:pt x="798828" y="673541"/>
                </a:lnTo>
                <a:lnTo>
                  <a:pt x="775577" y="671608"/>
                </a:lnTo>
                <a:cubicBezTo>
                  <a:pt x="767415" y="675105"/>
                  <a:pt x="761218" y="682766"/>
                  <a:pt x="758395" y="694179"/>
                </a:cubicBezTo>
                <a:lnTo>
                  <a:pt x="756677" y="703033"/>
                </a:lnTo>
                <a:lnTo>
                  <a:pt x="741833" y="713419"/>
                </a:lnTo>
                <a:lnTo>
                  <a:pt x="740555" y="712250"/>
                </a:lnTo>
                <a:cubicBezTo>
                  <a:pt x="724035" y="698209"/>
                  <a:pt x="711575" y="699876"/>
                  <a:pt x="695022" y="709528"/>
                </a:cubicBezTo>
                <a:cubicBezTo>
                  <a:pt x="683106" y="717024"/>
                  <a:pt x="671190" y="724519"/>
                  <a:pt x="657707" y="728183"/>
                </a:cubicBezTo>
                <a:cubicBezTo>
                  <a:pt x="648647" y="731092"/>
                  <a:pt x="641154" y="737835"/>
                  <a:pt x="639438" y="749060"/>
                </a:cubicBezTo>
                <a:cubicBezTo>
                  <a:pt x="623248" y="742252"/>
                  <a:pt x="593856" y="751357"/>
                  <a:pt x="583673" y="766302"/>
                </a:cubicBezTo>
                <a:cubicBezTo>
                  <a:pt x="581627" y="770295"/>
                  <a:pt x="578607" y="771265"/>
                  <a:pt x="574398" y="770614"/>
                </a:cubicBezTo>
                <a:cubicBezTo>
                  <a:pt x="558538" y="771038"/>
                  <a:pt x="548026" y="778750"/>
                  <a:pt x="541077" y="791321"/>
                </a:cubicBezTo>
                <a:cubicBezTo>
                  <a:pt x="538008" y="797311"/>
                  <a:pt x="534773" y="799684"/>
                  <a:pt x="527544" y="800005"/>
                </a:cubicBezTo>
                <a:cubicBezTo>
                  <a:pt x="508879" y="799995"/>
                  <a:pt x="495132" y="810081"/>
                  <a:pt x="483546" y="824808"/>
                </a:cubicBezTo>
                <a:cubicBezTo>
                  <a:pt x="480097" y="828584"/>
                  <a:pt x="478480" y="829771"/>
                  <a:pt x="473892" y="826908"/>
                </a:cubicBezTo>
                <a:cubicBezTo>
                  <a:pt x="464501" y="822586"/>
                  <a:pt x="455226" y="826899"/>
                  <a:pt x="445357" y="830401"/>
                </a:cubicBezTo>
                <a:cubicBezTo>
                  <a:pt x="435274" y="835307"/>
                  <a:pt x="425190" y="840214"/>
                  <a:pt x="413209" y="834055"/>
                </a:cubicBezTo>
                <a:cubicBezTo>
                  <a:pt x="410618" y="832219"/>
                  <a:pt x="408191" y="833998"/>
                  <a:pt x="405551" y="837182"/>
                </a:cubicBezTo>
                <a:cubicBezTo>
                  <a:pt x="397844" y="845327"/>
                  <a:pt x="388734" y="853255"/>
                  <a:pt x="385400" y="865667"/>
                </a:cubicBezTo>
                <a:cubicBezTo>
                  <a:pt x="384113" y="874085"/>
                  <a:pt x="380713" y="872843"/>
                  <a:pt x="374937" y="868360"/>
                </a:cubicBezTo>
                <a:cubicBezTo>
                  <a:pt x="369755" y="864688"/>
                  <a:pt x="364371" y="861164"/>
                  <a:pt x="360227" y="856574"/>
                </a:cubicBezTo>
                <a:lnTo>
                  <a:pt x="355794" y="845494"/>
                </a:lnTo>
                <a:lnTo>
                  <a:pt x="481655" y="756017"/>
                </a:lnTo>
                <a:lnTo>
                  <a:pt x="485262" y="757533"/>
                </a:lnTo>
                <a:cubicBezTo>
                  <a:pt x="487947" y="757148"/>
                  <a:pt x="490374" y="754972"/>
                  <a:pt x="493437" y="750876"/>
                </a:cubicBezTo>
                <a:cubicBezTo>
                  <a:pt x="497246" y="746109"/>
                  <a:pt x="502320" y="744257"/>
                  <a:pt x="506800" y="740239"/>
                </a:cubicBezTo>
                <a:lnTo>
                  <a:pt x="510467" y="735535"/>
                </a:lnTo>
                <a:lnTo>
                  <a:pt x="564408" y="697187"/>
                </a:lnTo>
                <a:lnTo>
                  <a:pt x="565083" y="741746"/>
                </a:lnTo>
                <a:lnTo>
                  <a:pt x="583312" y="741746"/>
                </a:lnTo>
                <a:lnTo>
                  <a:pt x="582636" y="684360"/>
                </a:lnTo>
                <a:cubicBezTo>
                  <a:pt x="665003" y="625622"/>
                  <a:pt x="748046" y="566209"/>
                  <a:pt x="830414" y="507471"/>
                </a:cubicBezTo>
                <a:cubicBezTo>
                  <a:pt x="832439" y="505446"/>
                  <a:pt x="835140" y="504770"/>
                  <a:pt x="839866" y="502070"/>
                </a:cubicBezTo>
                <a:cubicBezTo>
                  <a:pt x="843917" y="517599"/>
                  <a:pt x="847967" y="531777"/>
                  <a:pt x="852019" y="545955"/>
                </a:cubicBezTo>
                <a:cubicBezTo>
                  <a:pt x="855394" y="545955"/>
                  <a:pt x="858095" y="545280"/>
                  <a:pt x="861470" y="545280"/>
                </a:cubicBezTo>
                <a:cubicBezTo>
                  <a:pt x="861470" y="533802"/>
                  <a:pt x="863496" y="521649"/>
                  <a:pt x="860796" y="510848"/>
                </a:cubicBezTo>
                <a:cubicBezTo>
                  <a:pt x="856070" y="493969"/>
                  <a:pt x="860796" y="483841"/>
                  <a:pt x="874972" y="474389"/>
                </a:cubicBezTo>
                <a:lnTo>
                  <a:pt x="1000442" y="385152"/>
                </a:lnTo>
                <a:lnTo>
                  <a:pt x="1001388" y="385165"/>
                </a:lnTo>
                <a:lnTo>
                  <a:pt x="1014728" y="431856"/>
                </a:lnTo>
                <a:cubicBezTo>
                  <a:pt x="1018104" y="431856"/>
                  <a:pt x="1020805" y="431856"/>
                  <a:pt x="1024180" y="431856"/>
                </a:cubicBezTo>
                <a:cubicBezTo>
                  <a:pt x="1024180" y="421054"/>
                  <a:pt x="1026880" y="408901"/>
                  <a:pt x="1023504" y="398773"/>
                </a:cubicBezTo>
                <a:cubicBezTo>
                  <a:pt x="1020129" y="388984"/>
                  <a:pt x="1019960" y="381389"/>
                  <a:pt x="1022661" y="374891"/>
                </a:cubicBezTo>
                <a:lnTo>
                  <a:pt x="1025044" y="372372"/>
                </a:lnTo>
                <a:lnTo>
                  <a:pt x="1025688" y="372461"/>
                </a:lnTo>
                <a:cubicBezTo>
                  <a:pt x="1027079" y="374299"/>
                  <a:pt x="1028470" y="376138"/>
                  <a:pt x="1029862" y="377978"/>
                </a:cubicBezTo>
                <a:cubicBezTo>
                  <a:pt x="1034259" y="381878"/>
                  <a:pt x="1036332" y="381755"/>
                  <a:pt x="1040226" y="377361"/>
                </a:cubicBezTo>
                <a:cubicBezTo>
                  <a:pt x="1042632" y="374817"/>
                  <a:pt x="1045622" y="374000"/>
                  <a:pt x="1048375" y="371914"/>
                </a:cubicBezTo>
                <a:cubicBezTo>
                  <a:pt x="1053314" y="368900"/>
                  <a:pt x="1055593" y="364283"/>
                  <a:pt x="1053949" y="358297"/>
                </a:cubicBezTo>
                <a:lnTo>
                  <a:pt x="1052329" y="348354"/>
                </a:lnTo>
                <a:lnTo>
                  <a:pt x="1096251" y="317841"/>
                </a:lnTo>
                <a:cubicBezTo>
                  <a:pt x="1115493" y="304085"/>
                  <a:pt x="1135240" y="289738"/>
                  <a:pt x="1156508" y="274547"/>
                </a:cubicBezTo>
                <a:close/>
                <a:moveTo>
                  <a:pt x="808640" y="295139"/>
                </a:moveTo>
                <a:cubicBezTo>
                  <a:pt x="813704" y="294971"/>
                  <a:pt x="818936" y="295815"/>
                  <a:pt x="822987" y="297503"/>
                </a:cubicBezTo>
                <a:cubicBezTo>
                  <a:pt x="845268" y="306279"/>
                  <a:pt x="866197" y="317757"/>
                  <a:pt x="893203" y="330584"/>
                </a:cubicBezTo>
                <a:lnTo>
                  <a:pt x="864911" y="351057"/>
                </a:lnTo>
                <a:lnTo>
                  <a:pt x="864035" y="346675"/>
                </a:lnTo>
                <a:cubicBezTo>
                  <a:pt x="862028" y="341608"/>
                  <a:pt x="859366" y="336709"/>
                  <a:pt x="856907" y="331661"/>
                </a:cubicBezTo>
                <a:cubicBezTo>
                  <a:pt x="854150" y="326208"/>
                  <a:pt x="844712" y="326905"/>
                  <a:pt x="838456" y="330249"/>
                </a:cubicBezTo>
                <a:cubicBezTo>
                  <a:pt x="830799" y="333374"/>
                  <a:pt x="824164" y="334505"/>
                  <a:pt x="819461" y="323007"/>
                </a:cubicBezTo>
                <a:cubicBezTo>
                  <a:pt x="818174" y="331426"/>
                  <a:pt x="821738" y="336285"/>
                  <a:pt x="823091" y="341521"/>
                </a:cubicBezTo>
                <a:cubicBezTo>
                  <a:pt x="823636" y="347350"/>
                  <a:pt x="824181" y="353178"/>
                  <a:pt x="817332" y="355712"/>
                </a:cubicBezTo>
                <a:cubicBezTo>
                  <a:pt x="811077" y="359054"/>
                  <a:pt x="803634" y="360778"/>
                  <a:pt x="799096" y="352895"/>
                </a:cubicBezTo>
                <a:cubicBezTo>
                  <a:pt x="796934" y="348253"/>
                  <a:pt x="792346" y="345391"/>
                  <a:pt x="788138" y="344741"/>
                </a:cubicBezTo>
                <a:cubicBezTo>
                  <a:pt x="774109" y="342575"/>
                  <a:pt x="770660" y="346351"/>
                  <a:pt x="772128" y="360223"/>
                </a:cubicBezTo>
                <a:cubicBezTo>
                  <a:pt x="758745" y="353847"/>
                  <a:pt x="745146" y="348875"/>
                  <a:pt x="730904" y="348111"/>
                </a:cubicBezTo>
                <a:lnTo>
                  <a:pt x="726091" y="348801"/>
                </a:lnTo>
                <a:lnTo>
                  <a:pt x="795306" y="298852"/>
                </a:lnTo>
                <a:cubicBezTo>
                  <a:pt x="798681" y="296489"/>
                  <a:pt x="803576" y="295308"/>
                  <a:pt x="808640" y="295139"/>
                </a:cubicBezTo>
                <a:close/>
                <a:moveTo>
                  <a:pt x="1071187" y="227877"/>
                </a:moveTo>
                <a:cubicBezTo>
                  <a:pt x="1078698" y="227287"/>
                  <a:pt x="1086293" y="229650"/>
                  <a:pt x="1095070" y="234713"/>
                </a:cubicBezTo>
                <a:cubicBezTo>
                  <a:pt x="1109922" y="243491"/>
                  <a:pt x="1126802" y="250242"/>
                  <a:pt x="1146380" y="259693"/>
                </a:cubicBezTo>
                <a:lnTo>
                  <a:pt x="1013868" y="354060"/>
                </a:lnTo>
                <a:lnTo>
                  <a:pt x="1010784" y="355064"/>
                </a:lnTo>
                <a:lnTo>
                  <a:pt x="990422" y="356915"/>
                </a:lnTo>
                <a:cubicBezTo>
                  <a:pt x="970842" y="348814"/>
                  <a:pt x="951264" y="338686"/>
                  <a:pt x="927633" y="327209"/>
                </a:cubicBezTo>
                <a:cubicBezTo>
                  <a:pt x="970842" y="295477"/>
                  <a:pt x="1010676" y="268471"/>
                  <a:pt x="1047809" y="238763"/>
                </a:cubicBezTo>
                <a:cubicBezTo>
                  <a:pt x="1056249" y="232012"/>
                  <a:pt x="1063675" y="228468"/>
                  <a:pt x="1071187" y="227877"/>
                </a:cubicBezTo>
                <a:close/>
                <a:moveTo>
                  <a:pt x="728388" y="254496"/>
                </a:moveTo>
                <a:lnTo>
                  <a:pt x="788556" y="282649"/>
                </a:lnTo>
                <a:lnTo>
                  <a:pt x="689248" y="354510"/>
                </a:lnTo>
                <a:lnTo>
                  <a:pt x="688833" y="354363"/>
                </a:lnTo>
                <a:cubicBezTo>
                  <a:pt x="666599" y="358114"/>
                  <a:pt x="646024" y="344186"/>
                  <a:pt x="624385" y="350102"/>
                </a:cubicBezTo>
                <a:cubicBezTo>
                  <a:pt x="619310" y="351954"/>
                  <a:pt x="613794" y="348807"/>
                  <a:pt x="609695" y="345739"/>
                </a:cubicBezTo>
                <a:lnTo>
                  <a:pt x="605955" y="343575"/>
                </a:lnTo>
                <a:lnTo>
                  <a:pt x="606121" y="342490"/>
                </a:lnTo>
                <a:cubicBezTo>
                  <a:pt x="607194" y="335474"/>
                  <a:pt x="611451" y="331104"/>
                  <a:pt x="619275" y="331594"/>
                </a:cubicBezTo>
                <a:cubicBezTo>
                  <a:pt x="632114" y="332141"/>
                  <a:pt x="641009" y="325615"/>
                  <a:pt x="648122" y="316660"/>
                </a:cubicBezTo>
                <a:cubicBezTo>
                  <a:pt x="654806" y="310511"/>
                  <a:pt x="660467" y="306359"/>
                  <a:pt x="669312" y="304852"/>
                </a:cubicBezTo>
                <a:cubicBezTo>
                  <a:pt x="675947" y="303721"/>
                  <a:pt x="676805" y="298109"/>
                  <a:pt x="674050" y="292656"/>
                </a:cubicBezTo>
                <a:cubicBezTo>
                  <a:pt x="672482" y="288823"/>
                  <a:pt x="664280" y="286122"/>
                  <a:pt x="670155" y="280565"/>
                </a:cubicBezTo>
                <a:cubicBezTo>
                  <a:pt x="675815" y="276412"/>
                  <a:pt x="683259" y="274690"/>
                  <a:pt x="690437" y="279389"/>
                </a:cubicBezTo>
                <a:cubicBezTo>
                  <a:pt x="696428" y="282467"/>
                  <a:pt x="698590" y="287110"/>
                  <a:pt x="702749" y="292779"/>
                </a:cubicBezTo>
                <a:cubicBezTo>
                  <a:pt x="696907" y="274642"/>
                  <a:pt x="707420" y="266930"/>
                  <a:pt x="720737" y="259651"/>
                </a:cubicBezTo>
                <a:close/>
                <a:moveTo>
                  <a:pt x="957341" y="181378"/>
                </a:moveTo>
                <a:cubicBezTo>
                  <a:pt x="961391" y="178677"/>
                  <a:pt x="969493" y="178003"/>
                  <a:pt x="974219" y="180028"/>
                </a:cubicBezTo>
                <a:cubicBezTo>
                  <a:pt x="998525" y="190830"/>
                  <a:pt x="1022829" y="202307"/>
                  <a:pt x="1050510" y="215810"/>
                </a:cubicBezTo>
                <a:cubicBezTo>
                  <a:pt x="1004600" y="249569"/>
                  <a:pt x="962067" y="281300"/>
                  <a:pt x="918856" y="311682"/>
                </a:cubicBezTo>
                <a:cubicBezTo>
                  <a:pt x="914130" y="315057"/>
                  <a:pt x="904678" y="316408"/>
                  <a:pt x="899278" y="314383"/>
                </a:cubicBezTo>
                <a:cubicBezTo>
                  <a:pt x="874298" y="303580"/>
                  <a:pt x="850667" y="292102"/>
                  <a:pt x="822311" y="278599"/>
                </a:cubicBezTo>
                <a:cubicBezTo>
                  <a:pt x="869572" y="244167"/>
                  <a:pt x="913456" y="212435"/>
                  <a:pt x="957341" y="181378"/>
                </a:cubicBezTo>
                <a:close/>
                <a:moveTo>
                  <a:pt x="899090" y="144849"/>
                </a:moveTo>
                <a:lnTo>
                  <a:pt x="908960" y="149498"/>
                </a:lnTo>
                <a:lnTo>
                  <a:pt x="910479" y="150351"/>
                </a:lnTo>
                <a:cubicBezTo>
                  <a:pt x="915339" y="156128"/>
                  <a:pt x="919374" y="159085"/>
                  <a:pt x="923710" y="159485"/>
                </a:cubicBezTo>
                <a:lnTo>
                  <a:pt x="927149" y="158066"/>
                </a:lnTo>
                <a:lnTo>
                  <a:pt x="946539" y="167200"/>
                </a:lnTo>
                <a:cubicBezTo>
                  <a:pt x="901304" y="200283"/>
                  <a:pt x="858770" y="232014"/>
                  <a:pt x="815560" y="262396"/>
                </a:cubicBezTo>
                <a:cubicBezTo>
                  <a:pt x="809484" y="266447"/>
                  <a:pt x="798006" y="265773"/>
                  <a:pt x="790580" y="263072"/>
                </a:cubicBezTo>
                <a:lnTo>
                  <a:pt x="747285" y="242896"/>
                </a:lnTo>
                <a:lnTo>
                  <a:pt x="762747" y="235527"/>
                </a:lnTo>
                <a:cubicBezTo>
                  <a:pt x="770170" y="233352"/>
                  <a:pt x="778005" y="232587"/>
                  <a:pt x="786422" y="233886"/>
                </a:cubicBezTo>
                <a:cubicBezTo>
                  <a:pt x="794030" y="235779"/>
                  <a:pt x="796884" y="231193"/>
                  <a:pt x="796556" y="223961"/>
                </a:cubicBezTo>
                <a:cubicBezTo>
                  <a:pt x="794806" y="197840"/>
                  <a:pt x="806342" y="188130"/>
                  <a:pt x="832400" y="191436"/>
                </a:cubicBezTo>
                <a:cubicBezTo>
                  <a:pt x="839415" y="192519"/>
                  <a:pt x="844861" y="189769"/>
                  <a:pt x="850307" y="187020"/>
                </a:cubicBezTo>
                <a:cubicBezTo>
                  <a:pt x="859202" y="180494"/>
                  <a:pt x="867290" y="174561"/>
                  <a:pt x="880294" y="178724"/>
                </a:cubicBezTo>
                <a:cubicBezTo>
                  <a:pt x="886285" y="181803"/>
                  <a:pt x="885361" y="173761"/>
                  <a:pt x="886004" y="169551"/>
                </a:cubicBezTo>
                <a:cubicBezTo>
                  <a:pt x="886433" y="166746"/>
                  <a:pt x="884057" y="163506"/>
                  <a:pt x="882274" y="161076"/>
                </a:cubicBezTo>
                <a:cubicBezTo>
                  <a:pt x="880277" y="160050"/>
                  <a:pt x="878710" y="156217"/>
                  <a:pt x="880327" y="155030"/>
                </a:cubicBezTo>
                <a:close/>
                <a:moveTo>
                  <a:pt x="981289" y="65856"/>
                </a:moveTo>
                <a:lnTo>
                  <a:pt x="1023080" y="64155"/>
                </a:lnTo>
                <a:cubicBezTo>
                  <a:pt x="1065192" y="63058"/>
                  <a:pt x="1107220" y="62890"/>
                  <a:pt x="1149079" y="64578"/>
                </a:cubicBezTo>
                <a:cubicBezTo>
                  <a:pt x="1201740" y="66603"/>
                  <a:pt x="1240898" y="101711"/>
                  <a:pt x="1258451" y="150996"/>
                </a:cubicBezTo>
                <a:cubicBezTo>
                  <a:pt x="1276680" y="201632"/>
                  <a:pt x="1288157" y="254968"/>
                  <a:pt x="1300986" y="307630"/>
                </a:cubicBezTo>
                <a:cubicBezTo>
                  <a:pt x="1302336" y="313706"/>
                  <a:pt x="1298285" y="324508"/>
                  <a:pt x="1292883" y="328560"/>
                </a:cubicBezTo>
                <a:cubicBezTo>
                  <a:pt x="1259127" y="353540"/>
                  <a:pt x="1224019" y="377845"/>
                  <a:pt x="1184861" y="404852"/>
                </a:cubicBezTo>
                <a:cubicBezTo>
                  <a:pt x="1180135" y="348814"/>
                  <a:pt x="1176084" y="298852"/>
                  <a:pt x="1172034" y="250918"/>
                </a:cubicBezTo>
                <a:cubicBezTo>
                  <a:pt x="1116673" y="225262"/>
                  <a:pt x="1061986" y="199775"/>
                  <a:pt x="1006539" y="173951"/>
                </a:cubicBezTo>
                <a:lnTo>
                  <a:pt x="934089" y="140297"/>
                </a:lnTo>
                <a:lnTo>
                  <a:pt x="932377" y="138023"/>
                </a:lnTo>
                <a:cubicBezTo>
                  <a:pt x="932705" y="135291"/>
                  <a:pt x="934739" y="132553"/>
                  <a:pt x="936571" y="129963"/>
                </a:cubicBezTo>
                <a:cubicBezTo>
                  <a:pt x="941043" y="124191"/>
                  <a:pt x="947892" y="121657"/>
                  <a:pt x="953338" y="118908"/>
                </a:cubicBezTo>
                <a:cubicBezTo>
                  <a:pt x="959594" y="115565"/>
                  <a:pt x="965254" y="111412"/>
                  <a:pt x="972697" y="109689"/>
                </a:cubicBezTo>
                <a:cubicBezTo>
                  <a:pt x="978523" y="109152"/>
                  <a:pt x="977384" y="102513"/>
                  <a:pt x="975815" y="98681"/>
                </a:cubicBezTo>
                <a:cubicBezTo>
                  <a:pt x="972466" y="92419"/>
                  <a:pt x="974299" y="89829"/>
                  <a:pt x="980338" y="87889"/>
                </a:cubicBezTo>
                <a:cubicBezTo>
                  <a:pt x="982550" y="87512"/>
                  <a:pt x="984761" y="87136"/>
                  <a:pt x="987187" y="85356"/>
                </a:cubicBezTo>
                <a:cubicBezTo>
                  <a:pt x="990207" y="84387"/>
                  <a:pt x="994036" y="82823"/>
                  <a:pt x="994680" y="78614"/>
                </a:cubicBezTo>
                <a:cubicBezTo>
                  <a:pt x="994515" y="74997"/>
                  <a:pt x="990091" y="75751"/>
                  <a:pt x="987501" y="73915"/>
                </a:cubicBezTo>
                <a:close/>
                <a:moveTo>
                  <a:pt x="896576" y="69304"/>
                </a:moveTo>
                <a:lnTo>
                  <a:pt x="911785" y="68685"/>
                </a:lnTo>
                <a:lnTo>
                  <a:pt x="903019" y="72361"/>
                </a:lnTo>
                <a:cubicBezTo>
                  <a:pt x="900379" y="75544"/>
                  <a:pt x="896335" y="78510"/>
                  <a:pt x="893151" y="75864"/>
                </a:cubicBezTo>
                <a:cubicBezTo>
                  <a:pt x="891154" y="74837"/>
                  <a:pt x="890869" y="73178"/>
                  <a:pt x="891137" y="71424"/>
                </a:cubicBezTo>
                <a:lnTo>
                  <a:pt x="891237" y="71040"/>
                </a:lnTo>
                <a:close/>
                <a:moveTo>
                  <a:pt x="757498" y="88883"/>
                </a:moveTo>
                <a:lnTo>
                  <a:pt x="774289" y="88883"/>
                </a:lnTo>
                <a:lnTo>
                  <a:pt x="763298" y="93425"/>
                </a:lnTo>
                <a:cubicBezTo>
                  <a:pt x="759477" y="96695"/>
                  <a:pt x="756123" y="101025"/>
                  <a:pt x="752970" y="105206"/>
                </a:cubicBezTo>
                <a:cubicBezTo>
                  <a:pt x="751246" y="107094"/>
                  <a:pt x="749967" y="109589"/>
                  <a:pt x="748370" y="111227"/>
                </a:cubicBezTo>
                <a:cubicBezTo>
                  <a:pt x="746773" y="112866"/>
                  <a:pt x="744858" y="113648"/>
                  <a:pt x="741863" y="112108"/>
                </a:cubicBezTo>
                <a:cubicBezTo>
                  <a:pt x="738464" y="110865"/>
                  <a:pt x="737127" y="109043"/>
                  <a:pt x="736748" y="106830"/>
                </a:cubicBezTo>
                <a:lnTo>
                  <a:pt x="737069" y="102925"/>
                </a:lnTo>
                <a:close/>
                <a:moveTo>
                  <a:pt x="1116081" y="9892"/>
                </a:moveTo>
                <a:cubicBezTo>
                  <a:pt x="1159037" y="1453"/>
                  <a:pt x="1202752" y="-2598"/>
                  <a:pt x="1247649" y="1791"/>
                </a:cubicBezTo>
                <a:cubicBezTo>
                  <a:pt x="1284106" y="5841"/>
                  <a:pt x="1312463" y="25421"/>
                  <a:pt x="1313813" y="57828"/>
                </a:cubicBezTo>
                <a:cubicBezTo>
                  <a:pt x="1320564" y="181378"/>
                  <a:pt x="1325966" y="305604"/>
                  <a:pt x="1325290" y="428480"/>
                </a:cubicBezTo>
                <a:cubicBezTo>
                  <a:pt x="1325290" y="475741"/>
                  <a:pt x="1300310" y="514224"/>
                  <a:pt x="1259127" y="543255"/>
                </a:cubicBezTo>
                <a:lnTo>
                  <a:pt x="1187579" y="594035"/>
                </a:lnTo>
                <a:lnTo>
                  <a:pt x="1183722" y="588938"/>
                </a:lnTo>
                <a:cubicBezTo>
                  <a:pt x="1176544" y="584239"/>
                  <a:pt x="1168341" y="581537"/>
                  <a:pt x="1157928" y="579211"/>
                </a:cubicBezTo>
                <a:cubicBezTo>
                  <a:pt x="1167053" y="589956"/>
                  <a:pt x="1167762" y="599399"/>
                  <a:pt x="1160649" y="608355"/>
                </a:cubicBezTo>
                <a:cubicBezTo>
                  <a:pt x="1156987" y="613535"/>
                  <a:pt x="1151969" y="613478"/>
                  <a:pt x="1149213" y="608026"/>
                </a:cubicBezTo>
                <a:cubicBezTo>
                  <a:pt x="1147860" y="602790"/>
                  <a:pt x="1144889" y="598741"/>
                  <a:pt x="1141919" y="594691"/>
                </a:cubicBezTo>
                <a:cubicBezTo>
                  <a:pt x="1133602" y="583354"/>
                  <a:pt x="1122380" y="581621"/>
                  <a:pt x="1110464" y="589118"/>
                </a:cubicBezTo>
                <a:cubicBezTo>
                  <a:pt x="1108038" y="590897"/>
                  <a:pt x="1105611" y="592676"/>
                  <a:pt x="1103185" y="594456"/>
                </a:cubicBezTo>
                <a:cubicBezTo>
                  <a:pt x="1099357" y="596019"/>
                  <a:pt x="1094933" y="596773"/>
                  <a:pt x="1091154" y="593316"/>
                </a:cubicBezTo>
                <a:cubicBezTo>
                  <a:pt x="1087160" y="591263"/>
                  <a:pt x="1089206" y="587271"/>
                  <a:pt x="1090445" y="583872"/>
                </a:cubicBezTo>
                <a:cubicBezTo>
                  <a:pt x="1091089" y="579662"/>
                  <a:pt x="1093944" y="575076"/>
                  <a:pt x="1090164" y="571620"/>
                </a:cubicBezTo>
                <a:cubicBezTo>
                  <a:pt x="1087194" y="567571"/>
                  <a:pt x="1082342" y="571131"/>
                  <a:pt x="1078513" y="572694"/>
                </a:cubicBezTo>
                <a:cubicBezTo>
                  <a:pt x="1028408" y="585783"/>
                  <a:pt x="982035" y="607347"/>
                  <a:pt x="932903" y="623459"/>
                </a:cubicBezTo>
                <a:cubicBezTo>
                  <a:pt x="916994" y="628902"/>
                  <a:pt x="901084" y="634345"/>
                  <a:pt x="883987" y="638168"/>
                </a:cubicBezTo>
                <a:cubicBezTo>
                  <a:pt x="877352" y="639298"/>
                  <a:pt x="874711" y="642481"/>
                  <a:pt x="871048" y="647660"/>
                </a:cubicBezTo>
                <a:cubicBezTo>
                  <a:pt x="867467" y="654647"/>
                  <a:pt x="865677" y="658141"/>
                  <a:pt x="862906" y="659239"/>
                </a:cubicBezTo>
                <a:lnTo>
                  <a:pt x="852600" y="657186"/>
                </a:lnTo>
                <a:lnTo>
                  <a:pt x="1294234" y="348814"/>
                </a:lnTo>
                <a:cubicBezTo>
                  <a:pt x="1315164" y="333960"/>
                  <a:pt x="1323265" y="320458"/>
                  <a:pt x="1315840" y="295478"/>
                </a:cubicBezTo>
                <a:cubicBezTo>
                  <a:pt x="1301660" y="245516"/>
                  <a:pt x="1292209" y="194207"/>
                  <a:pt x="1273981" y="145596"/>
                </a:cubicBezTo>
                <a:cubicBezTo>
                  <a:pt x="1251700" y="86183"/>
                  <a:pt x="1204440" y="51076"/>
                  <a:pt x="1141652" y="44999"/>
                </a:cubicBezTo>
                <a:cubicBezTo>
                  <a:pt x="1091691" y="40273"/>
                  <a:pt x="1040379" y="44325"/>
                  <a:pt x="989070" y="44325"/>
                </a:cubicBezTo>
                <a:cubicBezTo>
                  <a:pt x="1030929" y="31160"/>
                  <a:pt x="1073125" y="18332"/>
                  <a:pt x="1116081" y="9892"/>
                </a:cubicBezTo>
                <a:close/>
              </a:path>
            </a:pathLst>
          </a:custGeom>
          <a:solidFill>
            <a:schemeClr val="accent5">
              <a:lumMod val="50000"/>
            </a:schemeClr>
          </a:solidFill>
          <a:ln w="44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30282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0FC63360-A668-4968-A7F8-DAB3E17A073A}"/>
              </a:ext>
            </a:extLst>
          </p:cNvPr>
          <p:cNvGrpSpPr/>
          <p:nvPr/>
        </p:nvGrpSpPr>
        <p:grpSpPr>
          <a:xfrm>
            <a:off x="337977" y="1847585"/>
            <a:ext cx="11573197" cy="4093740"/>
            <a:chOff x="323529" y="1933310"/>
            <a:chExt cx="11573197" cy="4093740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75DCDDB-BF9C-4F57-8F5E-BD859DBE4AB3}"/>
                </a:ext>
              </a:extLst>
            </p:cNvPr>
            <p:cNvGrpSpPr/>
            <p:nvPr/>
          </p:nvGrpSpPr>
          <p:grpSpPr>
            <a:xfrm>
              <a:off x="6148226" y="3596780"/>
              <a:ext cx="5748500" cy="2430270"/>
              <a:chOff x="668190" y="3596782"/>
              <a:chExt cx="5748500" cy="2430270"/>
            </a:xfrm>
          </p:grpSpPr>
          <p:sp>
            <p:nvSpPr>
              <p:cNvPr id="4" name="직사각형 36">
                <a:extLst>
                  <a:ext uri="{FF2B5EF4-FFF2-40B4-BE49-F238E27FC236}">
                    <a16:creationId xmlns:a16="http://schemas.microsoft.com/office/drawing/2014/main" id="{3376001D-22FC-45F1-AEBF-FA9E0CE5CB4B}"/>
                  </a:ext>
                </a:extLst>
              </p:cNvPr>
              <p:cNvSpPr/>
              <p:nvPr/>
            </p:nvSpPr>
            <p:spPr>
              <a:xfrm>
                <a:off x="668190" y="3596782"/>
                <a:ext cx="4627709" cy="766800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4">
                      <a:lumMod val="50000"/>
                    </a:schemeClr>
                  </a:gs>
                  <a:gs pos="26000">
                    <a:schemeClr val="accent4"/>
                  </a:gs>
                  <a:gs pos="100000">
                    <a:schemeClr val="accent4"/>
                  </a:gs>
                </a:gsLst>
                <a:lin ang="10800000" scaled="0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5" name="Down Arrow 3">
                <a:extLst>
                  <a:ext uri="{FF2B5EF4-FFF2-40B4-BE49-F238E27FC236}">
                    <a16:creationId xmlns:a16="http://schemas.microsoft.com/office/drawing/2014/main" id="{8B3D1F26-A74C-4948-83C0-5DD0DE302383}"/>
                  </a:ext>
                </a:extLst>
              </p:cNvPr>
              <p:cNvSpPr/>
              <p:nvPr/>
            </p:nvSpPr>
            <p:spPr>
              <a:xfrm rot="10800000" flipH="1" flipV="1">
                <a:off x="4904522" y="3596782"/>
                <a:ext cx="1512168" cy="2430270"/>
              </a:xfrm>
              <a:custGeom>
                <a:avLst/>
                <a:gdLst/>
                <a:ahLst/>
                <a:cxnLst/>
                <a:rect l="l" t="t" r="r" b="b"/>
                <a:pathLst>
                  <a:path w="1512168" h="2430270">
                    <a:moveTo>
                      <a:pt x="756084" y="2430270"/>
                    </a:moveTo>
                    <a:lnTo>
                      <a:pt x="0" y="1674186"/>
                    </a:lnTo>
                    <a:lnTo>
                      <a:pt x="378042" y="1674186"/>
                    </a:lnTo>
                    <a:lnTo>
                      <a:pt x="378042" y="0"/>
                    </a:lnTo>
                    <a:lnTo>
                      <a:pt x="1134126" y="756084"/>
                    </a:lnTo>
                    <a:lnTo>
                      <a:pt x="1134126" y="1674186"/>
                    </a:lnTo>
                    <a:lnTo>
                      <a:pt x="1512168" y="167418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CAB317FE-DCDA-40BC-A736-DA7F2AD5CC06}"/>
                </a:ext>
              </a:extLst>
            </p:cNvPr>
            <p:cNvGrpSpPr/>
            <p:nvPr/>
          </p:nvGrpSpPr>
          <p:grpSpPr>
            <a:xfrm>
              <a:off x="323529" y="1933310"/>
              <a:ext cx="5824698" cy="2430270"/>
              <a:chOff x="5775310" y="1820550"/>
              <a:chExt cx="5824698" cy="2430270"/>
            </a:xfrm>
          </p:grpSpPr>
          <p:sp>
            <p:nvSpPr>
              <p:cNvPr id="7" name="직사각형 5">
                <a:extLst>
                  <a:ext uri="{FF2B5EF4-FFF2-40B4-BE49-F238E27FC236}">
                    <a16:creationId xmlns:a16="http://schemas.microsoft.com/office/drawing/2014/main" id="{67DD93F3-925B-4767-926E-8A28C303F4D1}"/>
                  </a:ext>
                </a:extLst>
              </p:cNvPr>
              <p:cNvSpPr/>
              <p:nvPr/>
            </p:nvSpPr>
            <p:spPr>
              <a:xfrm>
                <a:off x="6896100" y="3484019"/>
                <a:ext cx="4703908" cy="766800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3">
                      <a:lumMod val="50000"/>
                    </a:schemeClr>
                  </a:gs>
                  <a:gs pos="26000">
                    <a:schemeClr val="accent3"/>
                  </a:gs>
                  <a:gs pos="100000">
                    <a:schemeClr val="accent3"/>
                  </a:gs>
                </a:gsLst>
                <a:lin ang="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8" name="Down Arrow 3">
                <a:extLst>
                  <a:ext uri="{FF2B5EF4-FFF2-40B4-BE49-F238E27FC236}">
                    <a16:creationId xmlns:a16="http://schemas.microsoft.com/office/drawing/2014/main" id="{271DBC04-6EC9-46C9-9107-C639C36117F9}"/>
                  </a:ext>
                </a:extLst>
              </p:cNvPr>
              <p:cNvSpPr/>
              <p:nvPr/>
            </p:nvSpPr>
            <p:spPr>
              <a:xfrm rot="10800000">
                <a:off x="5775310" y="1820550"/>
                <a:ext cx="1512168" cy="2430270"/>
              </a:xfrm>
              <a:custGeom>
                <a:avLst/>
                <a:gdLst/>
                <a:ahLst/>
                <a:cxnLst/>
                <a:rect l="l" t="t" r="r" b="b"/>
                <a:pathLst>
                  <a:path w="1512168" h="2430270">
                    <a:moveTo>
                      <a:pt x="756084" y="2430270"/>
                    </a:moveTo>
                    <a:lnTo>
                      <a:pt x="0" y="1674186"/>
                    </a:lnTo>
                    <a:lnTo>
                      <a:pt x="378042" y="1674186"/>
                    </a:lnTo>
                    <a:lnTo>
                      <a:pt x="378042" y="0"/>
                    </a:lnTo>
                    <a:lnTo>
                      <a:pt x="1134126" y="756084"/>
                    </a:lnTo>
                    <a:lnTo>
                      <a:pt x="1134126" y="1674186"/>
                    </a:lnTo>
                    <a:lnTo>
                      <a:pt x="1512168" y="167418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D42953FD-7DD7-420B-8D6B-CFF586BA4E41}"/>
              </a:ext>
            </a:extLst>
          </p:cNvPr>
          <p:cNvGrpSpPr/>
          <p:nvPr/>
        </p:nvGrpSpPr>
        <p:grpSpPr>
          <a:xfrm>
            <a:off x="5044835" y="2816543"/>
            <a:ext cx="2178531" cy="2177414"/>
            <a:chOff x="4574848" y="1897856"/>
            <a:chExt cx="3028217" cy="3026664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480AA14-30C0-48D7-96E0-183C8A6933BD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EEB6FB-206C-443A-8913-4A95D597C448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3" name="Rectangle 12">
            <a:extLst>
              <a:ext uri="{FF2B5EF4-FFF2-40B4-BE49-F238E27FC236}">
                <a16:creationId xmlns:a16="http://schemas.microsoft.com/office/drawing/2014/main" id="{3BE4E8EF-2012-4563-BC5D-8D6D6930EC0B}"/>
              </a:ext>
            </a:extLst>
          </p:cNvPr>
          <p:cNvSpPr/>
          <p:nvPr/>
        </p:nvSpPr>
        <p:spPr>
          <a:xfrm>
            <a:off x="8420215" y="3616279"/>
            <a:ext cx="1574405" cy="52322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r>
              <a:rPr lang="en-US" sz="2800" b="1" dirty="0">
                <a:solidFill>
                  <a:schemeClr val="bg1"/>
                </a:solidFill>
              </a:rPr>
              <a:t>IMPORT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9DF338E-08FB-4044-B265-FD18634BE8E4}"/>
              </a:ext>
            </a:extLst>
          </p:cNvPr>
          <p:cNvSpPr/>
          <p:nvPr/>
        </p:nvSpPr>
        <p:spPr>
          <a:xfrm>
            <a:off x="2562175" y="3616279"/>
            <a:ext cx="1652953" cy="52322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r>
              <a:rPr lang="en-US" sz="2800" b="1" dirty="0">
                <a:solidFill>
                  <a:schemeClr val="bg1"/>
                </a:solidFill>
              </a:rPr>
              <a:t>EXPORT</a:t>
            </a: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9210C96-EB0D-4F8C-8543-82588DCC221B}"/>
              </a:ext>
            </a:extLst>
          </p:cNvPr>
          <p:cNvGrpSpPr/>
          <p:nvPr/>
        </p:nvGrpSpPr>
        <p:grpSpPr>
          <a:xfrm>
            <a:off x="4716619" y="2506936"/>
            <a:ext cx="2827182" cy="2809830"/>
            <a:chOff x="4716619" y="2506936"/>
            <a:chExt cx="2827182" cy="2809830"/>
          </a:xfrm>
        </p:grpSpPr>
        <p:sp>
          <p:nvSpPr>
            <p:cNvPr id="15" name="Circle: Hollow 14">
              <a:extLst>
                <a:ext uri="{FF2B5EF4-FFF2-40B4-BE49-F238E27FC236}">
                  <a16:creationId xmlns:a16="http://schemas.microsoft.com/office/drawing/2014/main" id="{917F3C98-0601-4FE5-9C39-5F6CC76662D9}"/>
                </a:ext>
              </a:extLst>
            </p:cNvPr>
            <p:cNvSpPr/>
            <p:nvPr/>
          </p:nvSpPr>
          <p:spPr>
            <a:xfrm>
              <a:off x="4762500" y="2533650"/>
              <a:ext cx="2743200" cy="2743200"/>
            </a:xfrm>
            <a:prstGeom prst="donut">
              <a:avLst>
                <a:gd name="adj" fmla="val 135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574A3702-4782-4CFF-A557-3DD36D4F08E3}"/>
                </a:ext>
              </a:extLst>
            </p:cNvPr>
            <p:cNvSpPr/>
            <p:nvPr/>
          </p:nvSpPr>
          <p:spPr>
            <a:xfrm>
              <a:off x="5076825" y="2930843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A6100281-E1D1-462D-9B9A-D4145419F603}"/>
                </a:ext>
              </a:extLst>
            </p:cNvPr>
            <p:cNvSpPr/>
            <p:nvPr/>
          </p:nvSpPr>
          <p:spPr>
            <a:xfrm>
              <a:off x="7090641" y="2921318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E4EF158B-85F6-432A-8156-F6A836ECC408}"/>
                </a:ext>
              </a:extLst>
            </p:cNvPr>
            <p:cNvSpPr/>
            <p:nvPr/>
          </p:nvSpPr>
          <p:spPr>
            <a:xfrm>
              <a:off x="7100166" y="4727953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5C67C98A-0318-4268-91EB-40A6797CD779}"/>
                </a:ext>
              </a:extLst>
            </p:cNvPr>
            <p:cNvSpPr/>
            <p:nvPr/>
          </p:nvSpPr>
          <p:spPr>
            <a:xfrm>
              <a:off x="5067300" y="4737478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23B594EA-0E20-4136-B388-5854847B224D}"/>
                </a:ext>
              </a:extLst>
            </p:cNvPr>
            <p:cNvSpPr/>
            <p:nvPr/>
          </p:nvSpPr>
          <p:spPr>
            <a:xfrm>
              <a:off x="6076950" y="5202466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784E68C-0DFC-431E-AFC9-E1833D41A59F}"/>
                </a:ext>
              </a:extLst>
            </p:cNvPr>
            <p:cNvSpPr/>
            <p:nvPr/>
          </p:nvSpPr>
          <p:spPr>
            <a:xfrm>
              <a:off x="6076950" y="2506936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B07B3036-B56F-4E56-9BCD-A953542F373A}"/>
                </a:ext>
              </a:extLst>
            </p:cNvPr>
            <p:cNvSpPr/>
            <p:nvPr/>
          </p:nvSpPr>
          <p:spPr>
            <a:xfrm>
              <a:off x="4716619" y="38481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21967AD2-9534-4C0A-825F-85518EF1CBE8}"/>
                </a:ext>
              </a:extLst>
            </p:cNvPr>
            <p:cNvSpPr/>
            <p:nvPr/>
          </p:nvSpPr>
          <p:spPr>
            <a:xfrm>
              <a:off x="7429501" y="3848100"/>
              <a:ext cx="114300" cy="1143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8EC5BF55-7F84-4A86-A7B0-467AD39EB8CB}"/>
              </a:ext>
            </a:extLst>
          </p:cNvPr>
          <p:cNvGrpSpPr/>
          <p:nvPr/>
        </p:nvGrpSpPr>
        <p:grpSpPr>
          <a:xfrm>
            <a:off x="7736103" y="2630511"/>
            <a:ext cx="2951891" cy="682224"/>
            <a:chOff x="5984133" y="2037152"/>
            <a:chExt cx="2951891" cy="682224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B938B64B-2631-4E89-B46B-888C8FFAAF72}"/>
                </a:ext>
              </a:extLst>
            </p:cNvPr>
            <p:cNvSpPr/>
            <p:nvPr/>
          </p:nvSpPr>
          <p:spPr>
            <a:xfrm>
              <a:off x="5984133" y="2094863"/>
              <a:ext cx="566802" cy="56680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3F6A87B-B16C-4647-8FC1-9B85E4B98D98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6511F9B-F8C1-49B6-9479-6288B8BDC315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29524B9-733F-4231-A052-DBD60BC2EC56}"/>
                </a:ext>
              </a:extLst>
            </p:cNvPr>
            <p:cNvSpPr txBox="1"/>
            <p:nvPr/>
          </p:nvSpPr>
          <p:spPr>
            <a:xfrm>
              <a:off x="5984133" y="2228878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44DCA61-DF49-4D7B-A5D5-5E5D3427BD00}"/>
              </a:ext>
            </a:extLst>
          </p:cNvPr>
          <p:cNvGrpSpPr/>
          <p:nvPr/>
        </p:nvGrpSpPr>
        <p:grpSpPr>
          <a:xfrm flipH="1">
            <a:off x="1603338" y="4490933"/>
            <a:ext cx="2951891" cy="682224"/>
            <a:chOff x="1919539" y="4552742"/>
            <a:chExt cx="2951891" cy="682224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E5589174-EFED-4393-A0E4-49EA984C92F2}"/>
                </a:ext>
              </a:extLst>
            </p:cNvPr>
            <p:cNvSpPr/>
            <p:nvPr/>
          </p:nvSpPr>
          <p:spPr>
            <a:xfrm>
              <a:off x="1919539" y="4610453"/>
              <a:ext cx="566802" cy="56680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06A28FD-0E42-4FED-957E-54C0BF794D72}"/>
                </a:ext>
              </a:extLst>
            </p:cNvPr>
            <p:cNvSpPr txBox="1"/>
            <p:nvPr/>
          </p:nvSpPr>
          <p:spPr>
            <a:xfrm>
              <a:off x="2567174" y="455274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D6A0682-B7FF-4F6B-BD81-306283DC53BB}"/>
                </a:ext>
              </a:extLst>
            </p:cNvPr>
            <p:cNvSpPr txBox="1"/>
            <p:nvPr/>
          </p:nvSpPr>
          <p:spPr>
            <a:xfrm>
              <a:off x="2567174" y="477330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I hope and I believe that this Template will your Time.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691179A-883D-4D5E-B48D-99282AFC593A}"/>
                </a:ext>
              </a:extLst>
            </p:cNvPr>
            <p:cNvSpPr txBox="1"/>
            <p:nvPr/>
          </p:nvSpPr>
          <p:spPr>
            <a:xfrm>
              <a:off x="1919539" y="4744468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2DC7C07C-6C81-4D90-A1B9-E95E82FF9B28}"/>
              </a:ext>
            </a:extLst>
          </p:cNvPr>
          <p:cNvGrpSpPr/>
          <p:nvPr/>
        </p:nvGrpSpPr>
        <p:grpSpPr>
          <a:xfrm>
            <a:off x="7736104" y="4490933"/>
            <a:ext cx="2536358" cy="1497298"/>
            <a:chOff x="4572000" y="2000094"/>
            <a:chExt cx="2888786" cy="1497298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2ACA202-7E0A-440D-910A-3C12D4454100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115B569-233D-483D-A9F2-D8A13452A348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1543021F-D0E2-4F5C-9B14-27210389C49C}"/>
              </a:ext>
            </a:extLst>
          </p:cNvPr>
          <p:cNvGrpSpPr/>
          <p:nvPr/>
        </p:nvGrpSpPr>
        <p:grpSpPr>
          <a:xfrm>
            <a:off x="2057417" y="1815437"/>
            <a:ext cx="2497812" cy="1497298"/>
            <a:chOff x="2057417" y="1815437"/>
            <a:chExt cx="2497812" cy="1497298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5BA4C82D-C4B7-4D07-8EC0-5A72945660D4}"/>
                </a:ext>
              </a:extLst>
            </p:cNvPr>
            <p:cNvSpPr txBox="1"/>
            <p:nvPr/>
          </p:nvSpPr>
          <p:spPr>
            <a:xfrm>
              <a:off x="2061813" y="2112406"/>
              <a:ext cx="249341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B3DF66DE-8251-412F-B987-842E4011F137}"/>
                </a:ext>
              </a:extLst>
            </p:cNvPr>
            <p:cNvSpPr txBox="1"/>
            <p:nvPr/>
          </p:nvSpPr>
          <p:spPr>
            <a:xfrm>
              <a:off x="2057417" y="1815437"/>
              <a:ext cx="249656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5F35708-7C1C-4B91-8E3E-BF4C7CADD190}"/>
              </a:ext>
            </a:extLst>
          </p:cNvPr>
          <p:cNvGrpSpPr/>
          <p:nvPr/>
        </p:nvGrpSpPr>
        <p:grpSpPr>
          <a:xfrm>
            <a:off x="921050" y="1755675"/>
            <a:ext cx="3164498" cy="4333341"/>
            <a:chOff x="573992" y="1694129"/>
            <a:chExt cx="3164498" cy="4333341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51DE18A3-D4B7-45F0-AC85-7A52AEF3EA7B}"/>
                </a:ext>
              </a:extLst>
            </p:cNvPr>
            <p:cNvGrpSpPr/>
            <p:nvPr/>
          </p:nvGrpSpPr>
          <p:grpSpPr>
            <a:xfrm>
              <a:off x="1042740" y="1694129"/>
              <a:ext cx="989242" cy="4333341"/>
              <a:chOff x="3674096" y="1619710"/>
              <a:chExt cx="980481" cy="4294963"/>
            </a:xfrm>
          </p:grpSpPr>
          <p:sp>
            <p:nvSpPr>
              <p:cNvPr id="7" name="Round Same Side Corner Rectangle 8">
                <a:extLst>
                  <a:ext uri="{FF2B5EF4-FFF2-40B4-BE49-F238E27FC236}">
                    <a16:creationId xmlns:a16="http://schemas.microsoft.com/office/drawing/2014/main" id="{15B65475-2CEB-4104-8BD3-52EFF10EE37D}"/>
                  </a:ext>
                </a:extLst>
              </p:cNvPr>
              <p:cNvSpPr/>
              <p:nvPr/>
            </p:nvSpPr>
            <p:spPr>
              <a:xfrm>
                <a:off x="3674096" y="1619710"/>
                <a:ext cx="490240" cy="4294963"/>
              </a:xfrm>
              <a:custGeom>
                <a:avLst/>
                <a:gdLst>
                  <a:gd name="connsiteX0" fmla="*/ 0 w 456431"/>
                  <a:gd name="connsiteY0" fmla="*/ 821440 h 4294963"/>
                  <a:gd name="connsiteX1" fmla="*/ 456431 w 456431"/>
                  <a:gd name="connsiteY1" fmla="*/ 821440 h 4294963"/>
                  <a:gd name="connsiteX2" fmla="*/ 456431 w 456431"/>
                  <a:gd name="connsiteY2" fmla="*/ 2523008 h 4294963"/>
                  <a:gd name="connsiteX3" fmla="*/ 393929 w 456431"/>
                  <a:gd name="connsiteY3" fmla="*/ 2523008 h 4294963"/>
                  <a:gd name="connsiteX4" fmla="*/ 393929 w 456431"/>
                  <a:gd name="connsiteY4" fmla="*/ 4097911 h 4294963"/>
                  <a:gd name="connsiteX5" fmla="*/ 196878 w 456431"/>
                  <a:gd name="connsiteY5" fmla="*/ 4294963 h 4294963"/>
                  <a:gd name="connsiteX6" fmla="*/ 0 w 456431"/>
                  <a:gd name="connsiteY6" fmla="*/ 4099638 h 4294963"/>
                  <a:gd name="connsiteX7" fmla="*/ 0 w 456431"/>
                  <a:gd name="connsiteY7" fmla="*/ 4039674 h 4294963"/>
                  <a:gd name="connsiteX8" fmla="*/ 7525 w 456431"/>
                  <a:gd name="connsiteY8" fmla="*/ 1521985 h 4294963"/>
                  <a:gd name="connsiteX9" fmla="*/ 0 w 456431"/>
                  <a:gd name="connsiteY9" fmla="*/ 821440 h 4294963"/>
                  <a:gd name="connsiteX10" fmla="*/ 456431 w 456431"/>
                  <a:gd name="connsiteY10" fmla="*/ 0 h 4294963"/>
                  <a:gd name="connsiteX11" fmla="*/ 456431 w 456431"/>
                  <a:gd name="connsiteY11" fmla="*/ 737660 h 4294963"/>
                  <a:gd name="connsiteX12" fmla="*/ 91480 w 456431"/>
                  <a:gd name="connsiteY12" fmla="*/ 368830 h 4294963"/>
                  <a:gd name="connsiteX13" fmla="*/ 456431 w 456431"/>
                  <a:gd name="connsiteY13" fmla="*/ 0 h 4294963"/>
                  <a:gd name="connsiteX0" fmla="*/ 33809 w 490240"/>
                  <a:gd name="connsiteY0" fmla="*/ 821440 h 4294963"/>
                  <a:gd name="connsiteX1" fmla="*/ 490240 w 490240"/>
                  <a:gd name="connsiteY1" fmla="*/ 821440 h 4294963"/>
                  <a:gd name="connsiteX2" fmla="*/ 490240 w 490240"/>
                  <a:gd name="connsiteY2" fmla="*/ 2523008 h 4294963"/>
                  <a:gd name="connsiteX3" fmla="*/ 427738 w 490240"/>
                  <a:gd name="connsiteY3" fmla="*/ 2523008 h 4294963"/>
                  <a:gd name="connsiteX4" fmla="*/ 427738 w 490240"/>
                  <a:gd name="connsiteY4" fmla="*/ 4097911 h 4294963"/>
                  <a:gd name="connsiteX5" fmla="*/ 230687 w 490240"/>
                  <a:gd name="connsiteY5" fmla="*/ 4294963 h 4294963"/>
                  <a:gd name="connsiteX6" fmla="*/ 33809 w 490240"/>
                  <a:gd name="connsiteY6" fmla="*/ 4099638 h 4294963"/>
                  <a:gd name="connsiteX7" fmla="*/ 33809 w 490240"/>
                  <a:gd name="connsiteY7" fmla="*/ 4039674 h 4294963"/>
                  <a:gd name="connsiteX8" fmla="*/ 33809 w 490240"/>
                  <a:gd name="connsiteY8" fmla="*/ 821440 h 4294963"/>
                  <a:gd name="connsiteX9" fmla="*/ 490240 w 490240"/>
                  <a:gd name="connsiteY9" fmla="*/ 0 h 4294963"/>
                  <a:gd name="connsiteX10" fmla="*/ 490240 w 490240"/>
                  <a:gd name="connsiteY10" fmla="*/ 737660 h 4294963"/>
                  <a:gd name="connsiteX11" fmla="*/ 125289 w 490240"/>
                  <a:gd name="connsiteY11" fmla="*/ 368830 h 4294963"/>
                  <a:gd name="connsiteX12" fmla="*/ 490240 w 490240"/>
                  <a:gd name="connsiteY12" fmla="*/ 0 h 429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240" h="4294963">
                    <a:moveTo>
                      <a:pt x="33809" y="821440"/>
                    </a:moveTo>
                    <a:lnTo>
                      <a:pt x="490240" y="821440"/>
                    </a:lnTo>
                    <a:lnTo>
                      <a:pt x="490240" y="2523008"/>
                    </a:lnTo>
                    <a:lnTo>
                      <a:pt x="427738" y="2523008"/>
                    </a:lnTo>
                    <a:lnTo>
                      <a:pt x="427738" y="4097911"/>
                    </a:lnTo>
                    <a:cubicBezTo>
                      <a:pt x="427738" y="4206740"/>
                      <a:pt x="339515" y="4294963"/>
                      <a:pt x="230687" y="4294963"/>
                    </a:cubicBezTo>
                    <a:cubicBezTo>
                      <a:pt x="122435" y="4294963"/>
                      <a:pt x="34571" y="4207673"/>
                      <a:pt x="33809" y="4099638"/>
                    </a:cubicBezTo>
                    <a:lnTo>
                      <a:pt x="33809" y="4039674"/>
                    </a:lnTo>
                    <a:cubicBezTo>
                      <a:pt x="33809" y="3493308"/>
                      <a:pt x="-42263" y="1357812"/>
                      <a:pt x="33809" y="821440"/>
                    </a:cubicBezTo>
                    <a:close/>
                    <a:moveTo>
                      <a:pt x="490240" y="0"/>
                    </a:moveTo>
                    <a:lnTo>
                      <a:pt x="490240" y="737660"/>
                    </a:lnTo>
                    <a:cubicBezTo>
                      <a:pt x="288286" y="735756"/>
                      <a:pt x="125289" y="571329"/>
                      <a:pt x="125289" y="368830"/>
                    </a:cubicBezTo>
                    <a:cubicBezTo>
                      <a:pt x="125289" y="166332"/>
                      <a:pt x="288286" y="1904"/>
                      <a:pt x="4902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8" name="Round Same Side Corner Rectangle 8">
                <a:extLst>
                  <a:ext uri="{FF2B5EF4-FFF2-40B4-BE49-F238E27FC236}">
                    <a16:creationId xmlns:a16="http://schemas.microsoft.com/office/drawing/2014/main" id="{6BBE6483-6586-4097-BDB6-B9F2B3E65C8B}"/>
                  </a:ext>
                </a:extLst>
              </p:cNvPr>
              <p:cNvSpPr/>
              <p:nvPr/>
            </p:nvSpPr>
            <p:spPr>
              <a:xfrm flipH="1">
                <a:off x="4164337" y="1619710"/>
                <a:ext cx="490240" cy="4294963"/>
              </a:xfrm>
              <a:custGeom>
                <a:avLst/>
                <a:gdLst>
                  <a:gd name="connsiteX0" fmla="*/ 0 w 456431"/>
                  <a:gd name="connsiteY0" fmla="*/ 821440 h 4294963"/>
                  <a:gd name="connsiteX1" fmla="*/ 456431 w 456431"/>
                  <a:gd name="connsiteY1" fmla="*/ 821440 h 4294963"/>
                  <a:gd name="connsiteX2" fmla="*/ 456431 w 456431"/>
                  <a:gd name="connsiteY2" fmla="*/ 2523008 h 4294963"/>
                  <a:gd name="connsiteX3" fmla="*/ 393929 w 456431"/>
                  <a:gd name="connsiteY3" fmla="*/ 2523008 h 4294963"/>
                  <a:gd name="connsiteX4" fmla="*/ 393929 w 456431"/>
                  <a:gd name="connsiteY4" fmla="*/ 4097911 h 4294963"/>
                  <a:gd name="connsiteX5" fmla="*/ 196878 w 456431"/>
                  <a:gd name="connsiteY5" fmla="*/ 4294963 h 4294963"/>
                  <a:gd name="connsiteX6" fmla="*/ 0 w 456431"/>
                  <a:gd name="connsiteY6" fmla="*/ 4099638 h 4294963"/>
                  <a:gd name="connsiteX7" fmla="*/ 0 w 456431"/>
                  <a:gd name="connsiteY7" fmla="*/ 4039674 h 4294963"/>
                  <a:gd name="connsiteX8" fmla="*/ 7525 w 456431"/>
                  <a:gd name="connsiteY8" fmla="*/ 1521985 h 4294963"/>
                  <a:gd name="connsiteX9" fmla="*/ 0 w 456431"/>
                  <a:gd name="connsiteY9" fmla="*/ 821440 h 4294963"/>
                  <a:gd name="connsiteX10" fmla="*/ 456431 w 456431"/>
                  <a:gd name="connsiteY10" fmla="*/ 0 h 4294963"/>
                  <a:gd name="connsiteX11" fmla="*/ 456431 w 456431"/>
                  <a:gd name="connsiteY11" fmla="*/ 737660 h 4294963"/>
                  <a:gd name="connsiteX12" fmla="*/ 91480 w 456431"/>
                  <a:gd name="connsiteY12" fmla="*/ 368830 h 4294963"/>
                  <a:gd name="connsiteX13" fmla="*/ 456431 w 456431"/>
                  <a:gd name="connsiteY13" fmla="*/ 0 h 4294963"/>
                  <a:gd name="connsiteX0" fmla="*/ 33809 w 490240"/>
                  <a:gd name="connsiteY0" fmla="*/ 821440 h 4294963"/>
                  <a:gd name="connsiteX1" fmla="*/ 490240 w 490240"/>
                  <a:gd name="connsiteY1" fmla="*/ 821440 h 4294963"/>
                  <a:gd name="connsiteX2" fmla="*/ 490240 w 490240"/>
                  <a:gd name="connsiteY2" fmla="*/ 2523008 h 4294963"/>
                  <a:gd name="connsiteX3" fmla="*/ 427738 w 490240"/>
                  <a:gd name="connsiteY3" fmla="*/ 2523008 h 4294963"/>
                  <a:gd name="connsiteX4" fmla="*/ 427738 w 490240"/>
                  <a:gd name="connsiteY4" fmla="*/ 4097911 h 4294963"/>
                  <a:gd name="connsiteX5" fmla="*/ 230687 w 490240"/>
                  <a:gd name="connsiteY5" fmla="*/ 4294963 h 4294963"/>
                  <a:gd name="connsiteX6" fmla="*/ 33809 w 490240"/>
                  <a:gd name="connsiteY6" fmla="*/ 4099638 h 4294963"/>
                  <a:gd name="connsiteX7" fmla="*/ 33809 w 490240"/>
                  <a:gd name="connsiteY7" fmla="*/ 4039674 h 4294963"/>
                  <a:gd name="connsiteX8" fmla="*/ 33809 w 490240"/>
                  <a:gd name="connsiteY8" fmla="*/ 821440 h 4294963"/>
                  <a:gd name="connsiteX9" fmla="*/ 490240 w 490240"/>
                  <a:gd name="connsiteY9" fmla="*/ 0 h 4294963"/>
                  <a:gd name="connsiteX10" fmla="*/ 490240 w 490240"/>
                  <a:gd name="connsiteY10" fmla="*/ 737660 h 4294963"/>
                  <a:gd name="connsiteX11" fmla="*/ 125289 w 490240"/>
                  <a:gd name="connsiteY11" fmla="*/ 368830 h 4294963"/>
                  <a:gd name="connsiteX12" fmla="*/ 490240 w 490240"/>
                  <a:gd name="connsiteY12" fmla="*/ 0 h 4294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240" h="4294963">
                    <a:moveTo>
                      <a:pt x="33809" y="821440"/>
                    </a:moveTo>
                    <a:lnTo>
                      <a:pt x="490240" y="821440"/>
                    </a:lnTo>
                    <a:lnTo>
                      <a:pt x="490240" y="2523008"/>
                    </a:lnTo>
                    <a:lnTo>
                      <a:pt x="427738" y="2523008"/>
                    </a:lnTo>
                    <a:lnTo>
                      <a:pt x="427738" y="4097911"/>
                    </a:lnTo>
                    <a:cubicBezTo>
                      <a:pt x="427738" y="4206740"/>
                      <a:pt x="339515" y="4294963"/>
                      <a:pt x="230687" y="4294963"/>
                    </a:cubicBezTo>
                    <a:cubicBezTo>
                      <a:pt x="122435" y="4294963"/>
                      <a:pt x="34571" y="4207673"/>
                      <a:pt x="33809" y="4099638"/>
                    </a:cubicBezTo>
                    <a:lnTo>
                      <a:pt x="33809" y="4039674"/>
                    </a:lnTo>
                    <a:cubicBezTo>
                      <a:pt x="33809" y="3493308"/>
                      <a:pt x="-42263" y="1357812"/>
                      <a:pt x="33809" y="821440"/>
                    </a:cubicBezTo>
                    <a:close/>
                    <a:moveTo>
                      <a:pt x="490240" y="0"/>
                    </a:moveTo>
                    <a:lnTo>
                      <a:pt x="490240" y="737660"/>
                    </a:lnTo>
                    <a:cubicBezTo>
                      <a:pt x="288286" y="735756"/>
                      <a:pt x="125289" y="571329"/>
                      <a:pt x="125289" y="368830"/>
                    </a:cubicBezTo>
                    <a:cubicBezTo>
                      <a:pt x="125289" y="166332"/>
                      <a:pt x="288286" y="1904"/>
                      <a:pt x="4902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FEACA546-AF3F-4056-9B1D-C663C7A884E8}"/>
                </a:ext>
              </a:extLst>
            </p:cNvPr>
            <p:cNvSpPr txBox="1"/>
            <p:nvPr/>
          </p:nvSpPr>
          <p:spPr>
            <a:xfrm>
              <a:off x="1976390" y="2550095"/>
              <a:ext cx="176210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200" b="1" dirty="0">
                  <a:solidFill>
                    <a:schemeClr val="accent3"/>
                  </a:solidFill>
                  <a:cs typeface="Arial" pitchFamily="34" charset="0"/>
                </a:rPr>
                <a:t>DESIGNED</a:t>
              </a:r>
              <a:endParaRPr lang="ko-KR" altLang="en-US" sz="2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6FEF6B6-BB16-429A-BFE3-A39378D8D709}"/>
                </a:ext>
              </a:extLst>
            </p:cNvPr>
            <p:cNvSpPr txBox="1"/>
            <p:nvPr/>
          </p:nvSpPr>
          <p:spPr>
            <a:xfrm rot="16200000">
              <a:off x="-384569" y="3508655"/>
              <a:ext cx="2348009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2200" b="1" dirty="0">
                  <a:solidFill>
                    <a:schemeClr val="accent4"/>
                  </a:solidFill>
                  <a:cs typeface="Arial" pitchFamily="34" charset="0"/>
                </a:rPr>
                <a:t>POWERPOINT</a:t>
              </a:r>
              <a:endParaRPr lang="ko-KR" altLang="en-US" sz="2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C2CD0BA5-5F67-4F24-B188-F699D3E153E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61388311"/>
              </p:ext>
            </p:extLst>
          </p:nvPr>
        </p:nvGraphicFramePr>
        <p:xfrm>
          <a:off x="4524576" y="1494936"/>
          <a:ext cx="6943524" cy="26642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0" name="그룹 2">
            <a:extLst>
              <a:ext uri="{FF2B5EF4-FFF2-40B4-BE49-F238E27FC236}">
                <a16:creationId xmlns:a16="http://schemas.microsoft.com/office/drawing/2014/main" id="{BA02E0ED-1612-4B36-A1A0-41FA98AC9633}"/>
              </a:ext>
            </a:extLst>
          </p:cNvPr>
          <p:cNvGrpSpPr/>
          <p:nvPr/>
        </p:nvGrpSpPr>
        <p:grpSpPr>
          <a:xfrm>
            <a:off x="8855388" y="5457710"/>
            <a:ext cx="2577675" cy="786525"/>
            <a:chOff x="1346041" y="4916856"/>
            <a:chExt cx="3677214" cy="1122027"/>
          </a:xfrm>
          <a:solidFill>
            <a:schemeClr val="accent2"/>
          </a:solidFill>
        </p:grpSpPr>
        <p:sp>
          <p:nvSpPr>
            <p:cNvPr id="11" name="Round Same Side Corner Rectangle 8">
              <a:extLst>
                <a:ext uri="{FF2B5EF4-FFF2-40B4-BE49-F238E27FC236}">
                  <a16:creationId xmlns:a16="http://schemas.microsoft.com/office/drawing/2014/main" id="{25A313A8-94A3-4A78-A0DD-F57C9B334EC6}"/>
                </a:ext>
              </a:extLst>
            </p:cNvPr>
            <p:cNvSpPr/>
            <p:nvPr/>
          </p:nvSpPr>
          <p:spPr>
            <a:xfrm>
              <a:off x="1346041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2" name="Round Same Side Corner Rectangle 8">
              <a:extLst>
                <a:ext uri="{FF2B5EF4-FFF2-40B4-BE49-F238E27FC236}">
                  <a16:creationId xmlns:a16="http://schemas.microsoft.com/office/drawing/2014/main" id="{7C76DCB9-D829-4FF7-B4A2-1E743FE56AFA}"/>
                </a:ext>
              </a:extLst>
            </p:cNvPr>
            <p:cNvSpPr/>
            <p:nvPr/>
          </p:nvSpPr>
          <p:spPr>
            <a:xfrm>
              <a:off x="1996280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3" name="Round Same Side Corner Rectangle 8">
              <a:extLst>
                <a:ext uri="{FF2B5EF4-FFF2-40B4-BE49-F238E27FC236}">
                  <a16:creationId xmlns:a16="http://schemas.microsoft.com/office/drawing/2014/main" id="{BBA0F34A-2956-4F67-B9C8-28B756770509}"/>
                </a:ext>
              </a:extLst>
            </p:cNvPr>
            <p:cNvSpPr/>
            <p:nvPr/>
          </p:nvSpPr>
          <p:spPr>
            <a:xfrm>
              <a:off x="2646519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4" name="Round Same Side Corner Rectangle 8">
              <a:extLst>
                <a:ext uri="{FF2B5EF4-FFF2-40B4-BE49-F238E27FC236}">
                  <a16:creationId xmlns:a16="http://schemas.microsoft.com/office/drawing/2014/main" id="{7C4F1331-6449-4881-88FC-9A03B13606AD}"/>
                </a:ext>
              </a:extLst>
            </p:cNvPr>
            <p:cNvSpPr/>
            <p:nvPr/>
          </p:nvSpPr>
          <p:spPr>
            <a:xfrm>
              <a:off x="3296758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5" name="Round Same Side Corner Rectangle 8">
              <a:extLst>
                <a:ext uri="{FF2B5EF4-FFF2-40B4-BE49-F238E27FC236}">
                  <a16:creationId xmlns:a16="http://schemas.microsoft.com/office/drawing/2014/main" id="{24B50E77-8FAB-4A9D-8106-142A30FF7D6C}"/>
                </a:ext>
              </a:extLst>
            </p:cNvPr>
            <p:cNvSpPr/>
            <p:nvPr/>
          </p:nvSpPr>
          <p:spPr>
            <a:xfrm>
              <a:off x="3946997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6" name="Round Same Side Corner Rectangle 8">
              <a:extLst>
                <a:ext uri="{FF2B5EF4-FFF2-40B4-BE49-F238E27FC236}">
                  <a16:creationId xmlns:a16="http://schemas.microsoft.com/office/drawing/2014/main" id="{1F6B5885-19F5-4150-B48E-97D9C37EA629}"/>
                </a:ext>
              </a:extLst>
            </p:cNvPr>
            <p:cNvSpPr/>
            <p:nvPr/>
          </p:nvSpPr>
          <p:spPr>
            <a:xfrm>
              <a:off x="4597236" y="4916856"/>
              <a:ext cx="426019" cy="1122027"/>
            </a:xfrm>
            <a:custGeom>
              <a:avLst/>
              <a:gdLst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8887 w 1489775"/>
                <a:gd name="connsiteY10" fmla="*/ 2305078 h 3923699"/>
                <a:gd name="connsiteX11" fmla="*/ 1151853 w 1489775"/>
                <a:gd name="connsiteY11" fmla="*/ 3743699 h 3923699"/>
                <a:gd name="connsiteX12" fmla="*/ 971853 w 1489775"/>
                <a:gd name="connsiteY12" fmla="*/ 3923699 h 3923699"/>
                <a:gd name="connsiteX13" fmla="*/ 791853 w 1489775"/>
                <a:gd name="connsiteY13" fmla="*/ 3743699 h 3923699"/>
                <a:gd name="connsiteX14" fmla="*/ 791853 w 1489775"/>
                <a:gd name="connsiteY14" fmla="*/ 2305078 h 3923699"/>
                <a:gd name="connsiteX15" fmla="*/ 683854 w 1489775"/>
                <a:gd name="connsiteY15" fmla="*/ 2305078 h 3923699"/>
                <a:gd name="connsiteX16" fmla="*/ 683854 w 1489775"/>
                <a:gd name="connsiteY16" fmla="*/ 3743698 h 3923699"/>
                <a:gd name="connsiteX17" fmla="*/ 503854 w 1489775"/>
                <a:gd name="connsiteY17" fmla="*/ 3923698 h 3923699"/>
                <a:gd name="connsiteX18" fmla="*/ 323854 w 1489775"/>
                <a:gd name="connsiteY18" fmla="*/ 3743698 h 3923699"/>
                <a:gd name="connsiteX19" fmla="*/ 323854 w 1489775"/>
                <a:gd name="connsiteY19" fmla="*/ 2238914 h 3923699"/>
                <a:gd name="connsiteX20" fmla="*/ 330887 w 1489775"/>
                <a:gd name="connsiteY20" fmla="*/ 2238914 h 3923699"/>
                <a:gd name="connsiteX21" fmla="*/ 330887 w 1489775"/>
                <a:gd name="connsiteY21" fmla="*/ 1390678 h 3923699"/>
                <a:gd name="connsiteX22" fmla="*/ 288033 w 1489775"/>
                <a:gd name="connsiteY22" fmla="*/ 1390678 h 3923699"/>
                <a:gd name="connsiteX23" fmla="*/ 288033 w 1489775"/>
                <a:gd name="connsiteY23" fmla="*/ 2063902 h 3923699"/>
                <a:gd name="connsiteX24" fmla="*/ 144017 w 1489775"/>
                <a:gd name="connsiteY24" fmla="*/ 2207918 h 3923699"/>
                <a:gd name="connsiteX25" fmla="*/ 1 w 1489775"/>
                <a:gd name="connsiteY25" fmla="*/ 2063902 h 3923699"/>
                <a:gd name="connsiteX26" fmla="*/ 1 w 1489775"/>
                <a:gd name="connsiteY26" fmla="*/ 1390678 h 3923699"/>
                <a:gd name="connsiteX27" fmla="*/ 0 w 1489775"/>
                <a:gd name="connsiteY27" fmla="*/ 1390678 h 3923699"/>
                <a:gd name="connsiteX28" fmla="*/ 0 w 1489775"/>
                <a:gd name="connsiteY28" fmla="*/ 1030958 h 3923699"/>
                <a:gd name="connsiteX29" fmla="*/ 280204 w 1489775"/>
                <a:gd name="connsiteY29" fmla="*/ 750754 h 3923699"/>
                <a:gd name="connsiteX30" fmla="*/ 744888 w 1489775"/>
                <a:gd name="connsiteY30" fmla="*/ 0 h 3923699"/>
                <a:gd name="connsiteX31" fmla="*/ 1082199 w 1489775"/>
                <a:gd name="connsiteY31" fmla="*/ 337311 h 3923699"/>
                <a:gd name="connsiteX32" fmla="*/ 744888 w 1489775"/>
                <a:gd name="connsiteY32" fmla="*/ 674622 h 3923699"/>
                <a:gd name="connsiteX33" fmla="*/ 407577 w 1489775"/>
                <a:gd name="connsiteY33" fmla="*/ 337311 h 3923699"/>
                <a:gd name="connsiteX34" fmla="*/ 744888 w 1489775"/>
                <a:gd name="connsiteY34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2238914 h 3923699"/>
                <a:gd name="connsiteX20" fmla="*/ 330887 w 1489775"/>
                <a:gd name="connsiteY20" fmla="*/ 1390678 h 3923699"/>
                <a:gd name="connsiteX21" fmla="*/ 288033 w 1489775"/>
                <a:gd name="connsiteY21" fmla="*/ 1390678 h 3923699"/>
                <a:gd name="connsiteX22" fmla="*/ 288033 w 1489775"/>
                <a:gd name="connsiteY22" fmla="*/ 2063902 h 3923699"/>
                <a:gd name="connsiteX23" fmla="*/ 144017 w 1489775"/>
                <a:gd name="connsiteY23" fmla="*/ 2207918 h 3923699"/>
                <a:gd name="connsiteX24" fmla="*/ 1 w 1489775"/>
                <a:gd name="connsiteY24" fmla="*/ 2063902 h 3923699"/>
                <a:gd name="connsiteX25" fmla="*/ 1 w 1489775"/>
                <a:gd name="connsiteY25" fmla="*/ 1390678 h 3923699"/>
                <a:gd name="connsiteX26" fmla="*/ 0 w 1489775"/>
                <a:gd name="connsiteY26" fmla="*/ 1390678 h 3923699"/>
                <a:gd name="connsiteX27" fmla="*/ 0 w 1489775"/>
                <a:gd name="connsiteY27" fmla="*/ 1030958 h 3923699"/>
                <a:gd name="connsiteX28" fmla="*/ 280204 w 1489775"/>
                <a:gd name="connsiteY28" fmla="*/ 750754 h 3923699"/>
                <a:gd name="connsiteX29" fmla="*/ 744888 w 1489775"/>
                <a:gd name="connsiteY29" fmla="*/ 0 h 3923699"/>
                <a:gd name="connsiteX30" fmla="*/ 1082199 w 1489775"/>
                <a:gd name="connsiteY30" fmla="*/ 337311 h 3923699"/>
                <a:gd name="connsiteX31" fmla="*/ 744888 w 1489775"/>
                <a:gd name="connsiteY31" fmla="*/ 674622 h 3923699"/>
                <a:gd name="connsiteX32" fmla="*/ 407577 w 1489775"/>
                <a:gd name="connsiteY32" fmla="*/ 337311 h 3923699"/>
                <a:gd name="connsiteX33" fmla="*/ 744888 w 1489775"/>
                <a:gd name="connsiteY33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23854 w 1489775"/>
                <a:gd name="connsiteY18" fmla="*/ 2238914 h 3923699"/>
                <a:gd name="connsiteX19" fmla="*/ 330887 w 1489775"/>
                <a:gd name="connsiteY19" fmla="*/ 1390678 h 3923699"/>
                <a:gd name="connsiteX20" fmla="*/ 288033 w 1489775"/>
                <a:gd name="connsiteY20" fmla="*/ 1390678 h 3923699"/>
                <a:gd name="connsiteX21" fmla="*/ 288033 w 1489775"/>
                <a:gd name="connsiteY21" fmla="*/ 2063902 h 3923699"/>
                <a:gd name="connsiteX22" fmla="*/ 144017 w 1489775"/>
                <a:gd name="connsiteY22" fmla="*/ 2207918 h 3923699"/>
                <a:gd name="connsiteX23" fmla="*/ 1 w 1489775"/>
                <a:gd name="connsiteY23" fmla="*/ 2063902 h 3923699"/>
                <a:gd name="connsiteX24" fmla="*/ 1 w 1489775"/>
                <a:gd name="connsiteY24" fmla="*/ 1390678 h 3923699"/>
                <a:gd name="connsiteX25" fmla="*/ 0 w 1489775"/>
                <a:gd name="connsiteY25" fmla="*/ 1390678 h 3923699"/>
                <a:gd name="connsiteX26" fmla="*/ 0 w 1489775"/>
                <a:gd name="connsiteY26" fmla="*/ 1030958 h 3923699"/>
                <a:gd name="connsiteX27" fmla="*/ 280204 w 1489775"/>
                <a:gd name="connsiteY27" fmla="*/ 750754 h 3923699"/>
                <a:gd name="connsiteX28" fmla="*/ 744888 w 1489775"/>
                <a:gd name="connsiteY28" fmla="*/ 0 h 3923699"/>
                <a:gd name="connsiteX29" fmla="*/ 1082199 w 1489775"/>
                <a:gd name="connsiteY29" fmla="*/ 337311 h 3923699"/>
                <a:gd name="connsiteX30" fmla="*/ 744888 w 1489775"/>
                <a:gd name="connsiteY30" fmla="*/ 674622 h 3923699"/>
                <a:gd name="connsiteX31" fmla="*/ 407577 w 1489775"/>
                <a:gd name="connsiteY31" fmla="*/ 337311 h 3923699"/>
                <a:gd name="connsiteX32" fmla="*/ 744888 w 1489775"/>
                <a:gd name="connsiteY32" fmla="*/ 0 h 3923699"/>
                <a:gd name="connsiteX0" fmla="*/ 280204 w 1489775"/>
                <a:gd name="connsiteY0" fmla="*/ 750754 h 3923699"/>
                <a:gd name="connsiteX1" fmla="*/ 1209570 w 1489775"/>
                <a:gd name="connsiteY1" fmla="*/ 750754 h 3923699"/>
                <a:gd name="connsiteX2" fmla="*/ 1489774 w 1489775"/>
                <a:gd name="connsiteY2" fmla="*/ 1030958 h 3923699"/>
                <a:gd name="connsiteX3" fmla="*/ 1489774 w 1489775"/>
                <a:gd name="connsiteY3" fmla="*/ 1293518 h 3923699"/>
                <a:gd name="connsiteX4" fmla="*/ 1489775 w 1489775"/>
                <a:gd name="connsiteY4" fmla="*/ 1293518 h 3923699"/>
                <a:gd name="connsiteX5" fmla="*/ 1489775 w 1489775"/>
                <a:gd name="connsiteY5" fmla="*/ 2063902 h 3923699"/>
                <a:gd name="connsiteX6" fmla="*/ 1345759 w 1489775"/>
                <a:gd name="connsiteY6" fmla="*/ 2207918 h 3923699"/>
                <a:gd name="connsiteX7" fmla="*/ 1201743 w 1489775"/>
                <a:gd name="connsiteY7" fmla="*/ 2063902 h 3923699"/>
                <a:gd name="connsiteX8" fmla="*/ 1201743 w 1489775"/>
                <a:gd name="connsiteY8" fmla="*/ 1390678 h 3923699"/>
                <a:gd name="connsiteX9" fmla="*/ 1158887 w 1489775"/>
                <a:gd name="connsiteY9" fmla="*/ 1390678 h 3923699"/>
                <a:gd name="connsiteX10" fmla="*/ 1151853 w 1489775"/>
                <a:gd name="connsiteY10" fmla="*/ 3743699 h 3923699"/>
                <a:gd name="connsiteX11" fmla="*/ 971853 w 1489775"/>
                <a:gd name="connsiteY11" fmla="*/ 3923699 h 3923699"/>
                <a:gd name="connsiteX12" fmla="*/ 791853 w 1489775"/>
                <a:gd name="connsiteY12" fmla="*/ 3743699 h 3923699"/>
                <a:gd name="connsiteX13" fmla="*/ 791853 w 1489775"/>
                <a:gd name="connsiteY13" fmla="*/ 2305078 h 3923699"/>
                <a:gd name="connsiteX14" fmla="*/ 683854 w 1489775"/>
                <a:gd name="connsiteY14" fmla="*/ 2305078 h 3923699"/>
                <a:gd name="connsiteX15" fmla="*/ 683854 w 1489775"/>
                <a:gd name="connsiteY15" fmla="*/ 3743698 h 3923699"/>
                <a:gd name="connsiteX16" fmla="*/ 503854 w 1489775"/>
                <a:gd name="connsiteY16" fmla="*/ 3923698 h 3923699"/>
                <a:gd name="connsiteX17" fmla="*/ 323854 w 1489775"/>
                <a:gd name="connsiteY17" fmla="*/ 3743698 h 3923699"/>
                <a:gd name="connsiteX18" fmla="*/ 330887 w 1489775"/>
                <a:gd name="connsiteY18" fmla="*/ 1390678 h 3923699"/>
                <a:gd name="connsiteX19" fmla="*/ 288033 w 1489775"/>
                <a:gd name="connsiteY19" fmla="*/ 1390678 h 3923699"/>
                <a:gd name="connsiteX20" fmla="*/ 288033 w 1489775"/>
                <a:gd name="connsiteY20" fmla="*/ 2063902 h 3923699"/>
                <a:gd name="connsiteX21" fmla="*/ 144017 w 1489775"/>
                <a:gd name="connsiteY21" fmla="*/ 2207918 h 3923699"/>
                <a:gd name="connsiteX22" fmla="*/ 1 w 1489775"/>
                <a:gd name="connsiteY22" fmla="*/ 2063902 h 3923699"/>
                <a:gd name="connsiteX23" fmla="*/ 1 w 1489775"/>
                <a:gd name="connsiteY23" fmla="*/ 1390678 h 3923699"/>
                <a:gd name="connsiteX24" fmla="*/ 0 w 1489775"/>
                <a:gd name="connsiteY24" fmla="*/ 1390678 h 3923699"/>
                <a:gd name="connsiteX25" fmla="*/ 0 w 1489775"/>
                <a:gd name="connsiteY25" fmla="*/ 1030958 h 3923699"/>
                <a:gd name="connsiteX26" fmla="*/ 280204 w 1489775"/>
                <a:gd name="connsiteY26" fmla="*/ 750754 h 3923699"/>
                <a:gd name="connsiteX27" fmla="*/ 744888 w 1489775"/>
                <a:gd name="connsiteY27" fmla="*/ 0 h 3923699"/>
                <a:gd name="connsiteX28" fmla="*/ 1082199 w 1489775"/>
                <a:gd name="connsiteY28" fmla="*/ 337311 h 3923699"/>
                <a:gd name="connsiteX29" fmla="*/ 744888 w 1489775"/>
                <a:gd name="connsiteY29" fmla="*/ 674622 h 3923699"/>
                <a:gd name="connsiteX30" fmla="*/ 407577 w 1489775"/>
                <a:gd name="connsiteY30" fmla="*/ 337311 h 3923699"/>
                <a:gd name="connsiteX31" fmla="*/ 744888 w 1489775"/>
                <a:gd name="connsiteY31" fmla="*/ 0 h 392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89775" h="3923699">
                  <a:moveTo>
                    <a:pt x="280204" y="750754"/>
                  </a:moveTo>
                  <a:lnTo>
                    <a:pt x="1209570" y="750754"/>
                  </a:lnTo>
                  <a:cubicBezTo>
                    <a:pt x="1364322" y="750754"/>
                    <a:pt x="1489774" y="876206"/>
                    <a:pt x="1489774" y="1030958"/>
                  </a:cubicBezTo>
                  <a:lnTo>
                    <a:pt x="1489774" y="1293518"/>
                  </a:lnTo>
                  <a:lnTo>
                    <a:pt x="1489775" y="1293518"/>
                  </a:lnTo>
                  <a:lnTo>
                    <a:pt x="1489775" y="2063902"/>
                  </a:lnTo>
                  <a:cubicBezTo>
                    <a:pt x="1489775" y="2143440"/>
                    <a:pt x="1425297" y="2207918"/>
                    <a:pt x="1345759" y="2207918"/>
                  </a:cubicBezTo>
                  <a:cubicBezTo>
                    <a:pt x="1266221" y="2207918"/>
                    <a:pt x="1201743" y="2143440"/>
                    <a:pt x="1201743" y="2063902"/>
                  </a:cubicBezTo>
                  <a:lnTo>
                    <a:pt x="1201743" y="1390678"/>
                  </a:lnTo>
                  <a:lnTo>
                    <a:pt x="1158887" y="1390678"/>
                  </a:lnTo>
                  <a:cubicBezTo>
                    <a:pt x="1156542" y="2175018"/>
                    <a:pt x="1154198" y="2959359"/>
                    <a:pt x="1151853" y="3743699"/>
                  </a:cubicBezTo>
                  <a:cubicBezTo>
                    <a:pt x="1151853" y="3843110"/>
                    <a:pt x="1071264" y="3923699"/>
                    <a:pt x="971853" y="3923699"/>
                  </a:cubicBezTo>
                  <a:cubicBezTo>
                    <a:pt x="872442" y="3923699"/>
                    <a:pt x="791853" y="3843110"/>
                    <a:pt x="791853" y="3743699"/>
                  </a:cubicBezTo>
                  <a:lnTo>
                    <a:pt x="791853" y="2305078"/>
                  </a:lnTo>
                  <a:lnTo>
                    <a:pt x="683854" y="2305078"/>
                  </a:lnTo>
                  <a:lnTo>
                    <a:pt x="683854" y="3743698"/>
                  </a:lnTo>
                  <a:cubicBezTo>
                    <a:pt x="683854" y="3843109"/>
                    <a:pt x="603265" y="3923698"/>
                    <a:pt x="503854" y="3923698"/>
                  </a:cubicBezTo>
                  <a:cubicBezTo>
                    <a:pt x="404443" y="3923698"/>
                    <a:pt x="323854" y="3843109"/>
                    <a:pt x="323854" y="3743698"/>
                  </a:cubicBezTo>
                  <a:cubicBezTo>
                    <a:pt x="326198" y="2959358"/>
                    <a:pt x="328543" y="2175018"/>
                    <a:pt x="330887" y="1390678"/>
                  </a:cubicBezTo>
                  <a:lnTo>
                    <a:pt x="288033" y="1390678"/>
                  </a:lnTo>
                  <a:lnTo>
                    <a:pt x="288033" y="2063902"/>
                  </a:lnTo>
                  <a:cubicBezTo>
                    <a:pt x="288033" y="2143440"/>
                    <a:pt x="223555" y="2207918"/>
                    <a:pt x="144017" y="2207918"/>
                  </a:cubicBezTo>
                  <a:cubicBezTo>
                    <a:pt x="64479" y="2207918"/>
                    <a:pt x="1" y="2143440"/>
                    <a:pt x="1" y="2063902"/>
                  </a:cubicBezTo>
                  <a:lnTo>
                    <a:pt x="1" y="1390678"/>
                  </a:lnTo>
                  <a:lnTo>
                    <a:pt x="0" y="1390678"/>
                  </a:lnTo>
                  <a:lnTo>
                    <a:pt x="0" y="1030958"/>
                  </a:lnTo>
                  <a:cubicBezTo>
                    <a:pt x="0" y="876206"/>
                    <a:pt x="125452" y="750754"/>
                    <a:pt x="280204" y="750754"/>
                  </a:cubicBezTo>
                  <a:close/>
                  <a:moveTo>
                    <a:pt x="744888" y="0"/>
                  </a:moveTo>
                  <a:cubicBezTo>
                    <a:pt x="931180" y="0"/>
                    <a:pt x="1082199" y="151019"/>
                    <a:pt x="1082199" y="337311"/>
                  </a:cubicBezTo>
                  <a:cubicBezTo>
                    <a:pt x="1082199" y="523603"/>
                    <a:pt x="931180" y="674622"/>
                    <a:pt x="744888" y="674622"/>
                  </a:cubicBezTo>
                  <a:cubicBezTo>
                    <a:pt x="558596" y="674622"/>
                    <a:pt x="407577" y="523603"/>
                    <a:pt x="407577" y="337311"/>
                  </a:cubicBezTo>
                  <a:cubicBezTo>
                    <a:pt x="407577" y="151019"/>
                    <a:pt x="558596" y="0"/>
                    <a:pt x="74488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17" name="그룹 1">
            <a:extLst>
              <a:ext uri="{FF2B5EF4-FFF2-40B4-BE49-F238E27FC236}">
                <a16:creationId xmlns:a16="http://schemas.microsoft.com/office/drawing/2014/main" id="{AD443F35-EDE4-4BDA-B0DC-95571A6B94A8}"/>
              </a:ext>
            </a:extLst>
          </p:cNvPr>
          <p:cNvGrpSpPr/>
          <p:nvPr/>
        </p:nvGrpSpPr>
        <p:grpSpPr>
          <a:xfrm>
            <a:off x="8820351" y="4590412"/>
            <a:ext cx="2647749" cy="786525"/>
            <a:chOff x="1296059" y="3679602"/>
            <a:chExt cx="3777179" cy="1122027"/>
          </a:xfrm>
          <a:solidFill>
            <a:schemeClr val="accent1"/>
          </a:solidFill>
        </p:grpSpPr>
        <p:sp>
          <p:nvSpPr>
            <p:cNvPr id="18" name="Round Same Side Corner Rectangle 20">
              <a:extLst>
                <a:ext uri="{FF2B5EF4-FFF2-40B4-BE49-F238E27FC236}">
                  <a16:creationId xmlns:a16="http://schemas.microsoft.com/office/drawing/2014/main" id="{99C99156-4871-4895-9D40-9DB054675564}"/>
                </a:ext>
              </a:extLst>
            </p:cNvPr>
            <p:cNvSpPr/>
            <p:nvPr/>
          </p:nvSpPr>
          <p:spPr>
            <a:xfrm rot="10800000">
              <a:off x="1296059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19" name="Round Same Side Corner Rectangle 20">
              <a:extLst>
                <a:ext uri="{FF2B5EF4-FFF2-40B4-BE49-F238E27FC236}">
                  <a16:creationId xmlns:a16="http://schemas.microsoft.com/office/drawing/2014/main" id="{9F63A7F8-4BF3-428D-9B1C-31B37CDCD700}"/>
                </a:ext>
              </a:extLst>
            </p:cNvPr>
            <p:cNvSpPr/>
            <p:nvPr/>
          </p:nvSpPr>
          <p:spPr>
            <a:xfrm rot="10800000">
              <a:off x="1946298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0" name="Round Same Side Corner Rectangle 20">
              <a:extLst>
                <a:ext uri="{FF2B5EF4-FFF2-40B4-BE49-F238E27FC236}">
                  <a16:creationId xmlns:a16="http://schemas.microsoft.com/office/drawing/2014/main" id="{B11D6465-70B3-439E-8961-F04F08D68B73}"/>
                </a:ext>
              </a:extLst>
            </p:cNvPr>
            <p:cNvSpPr/>
            <p:nvPr/>
          </p:nvSpPr>
          <p:spPr>
            <a:xfrm rot="10800000">
              <a:off x="2596537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1" name="Round Same Side Corner Rectangle 20">
              <a:extLst>
                <a:ext uri="{FF2B5EF4-FFF2-40B4-BE49-F238E27FC236}">
                  <a16:creationId xmlns:a16="http://schemas.microsoft.com/office/drawing/2014/main" id="{37FF254E-CB5F-44DE-9A2D-027385D00ED4}"/>
                </a:ext>
              </a:extLst>
            </p:cNvPr>
            <p:cNvSpPr/>
            <p:nvPr/>
          </p:nvSpPr>
          <p:spPr>
            <a:xfrm rot="10800000">
              <a:off x="3246776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2" name="Round Same Side Corner Rectangle 20">
              <a:extLst>
                <a:ext uri="{FF2B5EF4-FFF2-40B4-BE49-F238E27FC236}">
                  <a16:creationId xmlns:a16="http://schemas.microsoft.com/office/drawing/2014/main" id="{FB694F62-ADEC-4525-AB7E-6BB414FCDB78}"/>
                </a:ext>
              </a:extLst>
            </p:cNvPr>
            <p:cNvSpPr/>
            <p:nvPr/>
          </p:nvSpPr>
          <p:spPr>
            <a:xfrm rot="10800000">
              <a:off x="3897015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  <p:sp>
          <p:nvSpPr>
            <p:cNvPr id="23" name="Round Same Side Corner Rectangle 20">
              <a:extLst>
                <a:ext uri="{FF2B5EF4-FFF2-40B4-BE49-F238E27FC236}">
                  <a16:creationId xmlns:a16="http://schemas.microsoft.com/office/drawing/2014/main" id="{C75F98E4-83A2-4B60-A457-F7A83DA7B3AE}"/>
                </a:ext>
              </a:extLst>
            </p:cNvPr>
            <p:cNvSpPr/>
            <p:nvPr/>
          </p:nvSpPr>
          <p:spPr>
            <a:xfrm rot="10800000">
              <a:off x="4547254" y="3679602"/>
              <a:ext cx="525984" cy="1122027"/>
            </a:xfrm>
            <a:custGeom>
              <a:avLst/>
              <a:gdLst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521281 w 1856332"/>
                <a:gd name="connsiteY2" fmla="*/ 3174669 h 3959924"/>
                <a:gd name="connsiteX3" fmla="*/ 466697 w 1856332"/>
                <a:gd name="connsiteY3" fmla="*/ 3144149 h 3959924"/>
                <a:gd name="connsiteX4" fmla="*/ 8303 w 1856332"/>
                <a:gd name="connsiteY4" fmla="*/ 1942070 h 3959924"/>
                <a:gd name="connsiteX5" fmla="*/ 81139 w 1856332"/>
                <a:gd name="connsiteY5" fmla="*/ 1779444 h 3959924"/>
                <a:gd name="connsiteX6" fmla="*/ 243764 w 1856332"/>
                <a:gd name="connsiteY6" fmla="*/ 1852280 h 3959924"/>
                <a:gd name="connsiteX7" fmla="*/ 504770 w 1856332"/>
                <a:gd name="connsiteY7" fmla="*/ 2536736 h 3959924"/>
                <a:gd name="connsiteX8" fmla="*/ 555637 w 1856332"/>
                <a:gd name="connsiteY8" fmla="*/ 2536736 h 3959924"/>
                <a:gd name="connsiteX9" fmla="*/ 226299 w 1856332"/>
                <a:gd name="connsiteY9" fmla="*/ 1210417 h 3959924"/>
                <a:gd name="connsiteX10" fmla="*/ 551784 w 1856332"/>
                <a:gd name="connsiteY10" fmla="*/ 1210417 h 3959924"/>
                <a:gd name="connsiteX11" fmla="*/ 551784 w 1856332"/>
                <a:gd name="connsiteY11" fmla="*/ 168335 h 3959924"/>
                <a:gd name="connsiteX12" fmla="*/ 720119 w 1856332"/>
                <a:gd name="connsiteY12" fmla="*/ 0 h 3959924"/>
                <a:gd name="connsiteX13" fmla="*/ 888454 w 1856332"/>
                <a:gd name="connsiteY13" fmla="*/ 168335 h 3959924"/>
                <a:gd name="connsiteX14" fmla="*/ 888454 w 1856332"/>
                <a:gd name="connsiteY14" fmla="*/ 1210417 h 3959924"/>
                <a:gd name="connsiteX15" fmla="*/ 968040 w 1856332"/>
                <a:gd name="connsiteY15" fmla="*/ 1210417 h 3959924"/>
                <a:gd name="connsiteX16" fmla="*/ 968040 w 1856332"/>
                <a:gd name="connsiteY16" fmla="*/ 168335 h 3959924"/>
                <a:gd name="connsiteX17" fmla="*/ 1136375 w 1856332"/>
                <a:gd name="connsiteY17" fmla="*/ 0 h 3959924"/>
                <a:gd name="connsiteX18" fmla="*/ 1304710 w 1856332"/>
                <a:gd name="connsiteY18" fmla="*/ 168335 h 3959924"/>
                <a:gd name="connsiteX19" fmla="*/ 1304710 w 1856332"/>
                <a:gd name="connsiteY19" fmla="*/ 1210417 h 3959924"/>
                <a:gd name="connsiteX20" fmla="*/ 1631589 w 1856332"/>
                <a:gd name="connsiteY20" fmla="*/ 1210417 h 3959924"/>
                <a:gd name="connsiteX21" fmla="*/ 1302251 w 1856332"/>
                <a:gd name="connsiteY21" fmla="*/ 2536736 h 3959924"/>
                <a:gd name="connsiteX22" fmla="*/ 1351562 w 1856332"/>
                <a:gd name="connsiteY22" fmla="*/ 2536736 h 3959924"/>
                <a:gd name="connsiteX23" fmla="*/ 1612568 w 1856332"/>
                <a:gd name="connsiteY23" fmla="*/ 1852280 h 3959924"/>
                <a:gd name="connsiteX24" fmla="*/ 1775193 w 1856332"/>
                <a:gd name="connsiteY24" fmla="*/ 1779444 h 3959924"/>
                <a:gd name="connsiteX25" fmla="*/ 1848029 w 1856332"/>
                <a:gd name="connsiteY25" fmla="*/ 1942070 h 3959924"/>
                <a:gd name="connsiteX26" fmla="*/ 1389635 w 1856332"/>
                <a:gd name="connsiteY26" fmla="*/ 3144149 h 3959924"/>
                <a:gd name="connsiteX27" fmla="*/ 1344732 w 1856332"/>
                <a:gd name="connsiteY27" fmla="*/ 3176282 h 3959924"/>
                <a:gd name="connsiteX28" fmla="*/ 1228565 w 1856332"/>
                <a:gd name="connsiteY28" fmla="*/ 3214674 h 3959924"/>
                <a:gd name="connsiteX29" fmla="*/ 925623 w 1856332"/>
                <a:gd name="connsiteY29" fmla="*/ 3959924 h 3959924"/>
                <a:gd name="connsiteX30" fmla="*/ 601623 w 1856332"/>
                <a:gd name="connsiteY30" fmla="*/ 3635924 h 3959924"/>
                <a:gd name="connsiteX31" fmla="*/ 925623 w 1856332"/>
                <a:gd name="connsiteY31" fmla="*/ 3311924 h 3959924"/>
                <a:gd name="connsiteX32" fmla="*/ 1249623 w 1856332"/>
                <a:gd name="connsiteY32" fmla="*/ 3635924 h 3959924"/>
                <a:gd name="connsiteX33" fmla="*/ 925623 w 1856332"/>
                <a:gd name="connsiteY33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344732 w 1856332"/>
                <a:gd name="connsiteY26" fmla="*/ 3176282 h 3959924"/>
                <a:gd name="connsiteX27" fmla="*/ 1228565 w 1856332"/>
                <a:gd name="connsiteY27" fmla="*/ 3214674 h 3959924"/>
                <a:gd name="connsiteX28" fmla="*/ 925623 w 1856332"/>
                <a:gd name="connsiteY28" fmla="*/ 3959924 h 3959924"/>
                <a:gd name="connsiteX29" fmla="*/ 601623 w 1856332"/>
                <a:gd name="connsiteY29" fmla="*/ 3635924 h 3959924"/>
                <a:gd name="connsiteX30" fmla="*/ 925623 w 1856332"/>
                <a:gd name="connsiteY30" fmla="*/ 3311924 h 3959924"/>
                <a:gd name="connsiteX31" fmla="*/ 1249623 w 1856332"/>
                <a:gd name="connsiteY31" fmla="*/ 3635924 h 3959924"/>
                <a:gd name="connsiteX32" fmla="*/ 925623 w 1856332"/>
                <a:gd name="connsiteY32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  <a:gd name="connsiteX0" fmla="*/ 1228565 w 1856332"/>
                <a:gd name="connsiteY0" fmla="*/ 3214674 h 3959924"/>
                <a:gd name="connsiteX1" fmla="*/ 622681 w 1856332"/>
                <a:gd name="connsiteY1" fmla="*/ 3214674 h 3959924"/>
                <a:gd name="connsiteX2" fmla="*/ 466697 w 1856332"/>
                <a:gd name="connsiteY2" fmla="*/ 3144149 h 3959924"/>
                <a:gd name="connsiteX3" fmla="*/ 8303 w 1856332"/>
                <a:gd name="connsiteY3" fmla="*/ 1942070 h 3959924"/>
                <a:gd name="connsiteX4" fmla="*/ 81139 w 1856332"/>
                <a:gd name="connsiteY4" fmla="*/ 1779444 h 3959924"/>
                <a:gd name="connsiteX5" fmla="*/ 243764 w 1856332"/>
                <a:gd name="connsiteY5" fmla="*/ 1852280 h 3959924"/>
                <a:gd name="connsiteX6" fmla="*/ 504770 w 1856332"/>
                <a:gd name="connsiteY6" fmla="*/ 2536736 h 3959924"/>
                <a:gd name="connsiteX7" fmla="*/ 555637 w 1856332"/>
                <a:gd name="connsiteY7" fmla="*/ 2536736 h 3959924"/>
                <a:gd name="connsiteX8" fmla="*/ 226299 w 1856332"/>
                <a:gd name="connsiteY8" fmla="*/ 1210417 h 3959924"/>
                <a:gd name="connsiteX9" fmla="*/ 551784 w 1856332"/>
                <a:gd name="connsiteY9" fmla="*/ 1210417 h 3959924"/>
                <a:gd name="connsiteX10" fmla="*/ 551784 w 1856332"/>
                <a:gd name="connsiteY10" fmla="*/ 168335 h 3959924"/>
                <a:gd name="connsiteX11" fmla="*/ 720119 w 1856332"/>
                <a:gd name="connsiteY11" fmla="*/ 0 h 3959924"/>
                <a:gd name="connsiteX12" fmla="*/ 888454 w 1856332"/>
                <a:gd name="connsiteY12" fmla="*/ 168335 h 3959924"/>
                <a:gd name="connsiteX13" fmla="*/ 888454 w 1856332"/>
                <a:gd name="connsiteY13" fmla="*/ 1210417 h 3959924"/>
                <a:gd name="connsiteX14" fmla="*/ 968040 w 1856332"/>
                <a:gd name="connsiteY14" fmla="*/ 1210417 h 3959924"/>
                <a:gd name="connsiteX15" fmla="*/ 968040 w 1856332"/>
                <a:gd name="connsiteY15" fmla="*/ 168335 h 3959924"/>
                <a:gd name="connsiteX16" fmla="*/ 1136375 w 1856332"/>
                <a:gd name="connsiteY16" fmla="*/ 0 h 3959924"/>
                <a:gd name="connsiteX17" fmla="*/ 1304710 w 1856332"/>
                <a:gd name="connsiteY17" fmla="*/ 168335 h 3959924"/>
                <a:gd name="connsiteX18" fmla="*/ 1304710 w 1856332"/>
                <a:gd name="connsiteY18" fmla="*/ 1210417 h 3959924"/>
                <a:gd name="connsiteX19" fmla="*/ 1631589 w 1856332"/>
                <a:gd name="connsiteY19" fmla="*/ 1210417 h 3959924"/>
                <a:gd name="connsiteX20" fmla="*/ 1302251 w 1856332"/>
                <a:gd name="connsiteY20" fmla="*/ 2536736 h 3959924"/>
                <a:gd name="connsiteX21" fmla="*/ 1351562 w 1856332"/>
                <a:gd name="connsiteY21" fmla="*/ 2536736 h 3959924"/>
                <a:gd name="connsiteX22" fmla="*/ 1612568 w 1856332"/>
                <a:gd name="connsiteY22" fmla="*/ 1852280 h 3959924"/>
                <a:gd name="connsiteX23" fmla="*/ 1775193 w 1856332"/>
                <a:gd name="connsiteY23" fmla="*/ 1779444 h 3959924"/>
                <a:gd name="connsiteX24" fmla="*/ 1848029 w 1856332"/>
                <a:gd name="connsiteY24" fmla="*/ 1942070 h 3959924"/>
                <a:gd name="connsiteX25" fmla="*/ 1389635 w 1856332"/>
                <a:gd name="connsiteY25" fmla="*/ 3144149 h 3959924"/>
                <a:gd name="connsiteX26" fmla="*/ 1228565 w 1856332"/>
                <a:gd name="connsiteY26" fmla="*/ 3214674 h 3959924"/>
                <a:gd name="connsiteX27" fmla="*/ 925623 w 1856332"/>
                <a:gd name="connsiteY27" fmla="*/ 3959924 h 3959924"/>
                <a:gd name="connsiteX28" fmla="*/ 601623 w 1856332"/>
                <a:gd name="connsiteY28" fmla="*/ 3635924 h 3959924"/>
                <a:gd name="connsiteX29" fmla="*/ 925623 w 1856332"/>
                <a:gd name="connsiteY29" fmla="*/ 3311924 h 3959924"/>
                <a:gd name="connsiteX30" fmla="*/ 1249623 w 1856332"/>
                <a:gd name="connsiteY30" fmla="*/ 3635924 h 3959924"/>
                <a:gd name="connsiteX31" fmla="*/ 925623 w 1856332"/>
                <a:gd name="connsiteY31" fmla="*/ 3959924 h 3959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56332" h="3959924">
                  <a:moveTo>
                    <a:pt x="1228565" y="3214674"/>
                  </a:moveTo>
                  <a:lnTo>
                    <a:pt x="622681" y="3214674"/>
                  </a:lnTo>
                  <a:cubicBezTo>
                    <a:pt x="495703" y="3202920"/>
                    <a:pt x="501057" y="3225622"/>
                    <a:pt x="466697" y="3144149"/>
                  </a:cubicBezTo>
                  <a:lnTo>
                    <a:pt x="8303" y="1942070"/>
                  </a:lnTo>
                  <a:cubicBezTo>
                    <a:pt x="-16491" y="1877049"/>
                    <a:pt x="16118" y="1804239"/>
                    <a:pt x="81139" y="1779444"/>
                  </a:cubicBezTo>
                  <a:cubicBezTo>
                    <a:pt x="146160" y="1754650"/>
                    <a:pt x="218970" y="1787259"/>
                    <a:pt x="243764" y="1852280"/>
                  </a:cubicBezTo>
                  <a:lnTo>
                    <a:pt x="504770" y="2536736"/>
                  </a:lnTo>
                  <a:lnTo>
                    <a:pt x="555637" y="2536736"/>
                  </a:lnTo>
                  <a:lnTo>
                    <a:pt x="226299" y="1210417"/>
                  </a:lnTo>
                  <a:lnTo>
                    <a:pt x="551784" y="1210417"/>
                  </a:lnTo>
                  <a:lnTo>
                    <a:pt x="551784" y="168335"/>
                  </a:lnTo>
                  <a:cubicBezTo>
                    <a:pt x="551784" y="75366"/>
                    <a:pt x="627150" y="0"/>
                    <a:pt x="720119" y="0"/>
                  </a:cubicBezTo>
                  <a:cubicBezTo>
                    <a:pt x="813088" y="0"/>
                    <a:pt x="888454" y="75366"/>
                    <a:pt x="888454" y="168335"/>
                  </a:cubicBezTo>
                  <a:lnTo>
                    <a:pt x="888454" y="1210417"/>
                  </a:lnTo>
                  <a:lnTo>
                    <a:pt x="968040" y="1210417"/>
                  </a:lnTo>
                  <a:lnTo>
                    <a:pt x="968040" y="168335"/>
                  </a:lnTo>
                  <a:cubicBezTo>
                    <a:pt x="968040" y="75366"/>
                    <a:pt x="1043406" y="0"/>
                    <a:pt x="1136375" y="0"/>
                  </a:cubicBezTo>
                  <a:cubicBezTo>
                    <a:pt x="1229344" y="0"/>
                    <a:pt x="1304710" y="75366"/>
                    <a:pt x="1304710" y="168335"/>
                  </a:cubicBezTo>
                  <a:lnTo>
                    <a:pt x="1304710" y="1210417"/>
                  </a:lnTo>
                  <a:lnTo>
                    <a:pt x="1631589" y="1210417"/>
                  </a:lnTo>
                  <a:lnTo>
                    <a:pt x="1302251" y="2536736"/>
                  </a:lnTo>
                  <a:lnTo>
                    <a:pt x="1351562" y="2536736"/>
                  </a:lnTo>
                  <a:lnTo>
                    <a:pt x="1612568" y="1852280"/>
                  </a:lnTo>
                  <a:cubicBezTo>
                    <a:pt x="1637362" y="1787259"/>
                    <a:pt x="1710172" y="1754650"/>
                    <a:pt x="1775193" y="1779444"/>
                  </a:cubicBezTo>
                  <a:cubicBezTo>
                    <a:pt x="1840214" y="1804239"/>
                    <a:pt x="1872823" y="1877049"/>
                    <a:pt x="1848029" y="1942070"/>
                  </a:cubicBezTo>
                  <a:lnTo>
                    <a:pt x="1389635" y="3144149"/>
                  </a:lnTo>
                  <a:cubicBezTo>
                    <a:pt x="1348984" y="3225622"/>
                    <a:pt x="1356391" y="3202920"/>
                    <a:pt x="1228565" y="3214674"/>
                  </a:cubicBezTo>
                  <a:close/>
                  <a:moveTo>
                    <a:pt x="925623" y="3959924"/>
                  </a:moveTo>
                  <a:cubicBezTo>
                    <a:pt x="746683" y="3959924"/>
                    <a:pt x="601623" y="3814864"/>
                    <a:pt x="601623" y="3635924"/>
                  </a:cubicBezTo>
                  <a:cubicBezTo>
                    <a:pt x="601623" y="3456984"/>
                    <a:pt x="746683" y="3311924"/>
                    <a:pt x="925623" y="3311924"/>
                  </a:cubicBezTo>
                  <a:cubicBezTo>
                    <a:pt x="1104563" y="3311924"/>
                    <a:pt x="1249623" y="3456984"/>
                    <a:pt x="1249623" y="3635924"/>
                  </a:cubicBezTo>
                  <a:cubicBezTo>
                    <a:pt x="1249623" y="3814864"/>
                    <a:pt x="1104563" y="3959924"/>
                    <a:pt x="925623" y="395992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 dirty="0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B67BAC45-6CC7-40A8-80DC-D80350253226}"/>
              </a:ext>
            </a:extLst>
          </p:cNvPr>
          <p:cNvGrpSpPr/>
          <p:nvPr/>
        </p:nvGrpSpPr>
        <p:grpSpPr>
          <a:xfrm>
            <a:off x="3330889" y="4248972"/>
            <a:ext cx="5371602" cy="1127966"/>
            <a:chOff x="3501215" y="2000094"/>
            <a:chExt cx="4031191" cy="112796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F3A795F-CF6F-46F9-909C-925C4150CFD5}"/>
                </a:ext>
              </a:extLst>
            </p:cNvPr>
            <p:cNvSpPr txBox="1"/>
            <p:nvPr/>
          </p:nvSpPr>
          <p:spPr>
            <a:xfrm>
              <a:off x="3507646" y="2297063"/>
              <a:ext cx="402476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Get a modern PowerPoint  Presentation that is beautifully designed. I hope and I believe that this Template will your Time, Money and Reputation.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E63A3E6-C19A-4D07-AC2F-80A5785372DF}"/>
                </a:ext>
              </a:extLst>
            </p:cNvPr>
            <p:cNvSpPr txBox="1"/>
            <p:nvPr/>
          </p:nvSpPr>
          <p:spPr>
            <a:xfrm>
              <a:off x="3501215" y="2000094"/>
              <a:ext cx="402984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Contents_Here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7A0F8DB5-C128-4C77-924B-A07360F08147}"/>
              </a:ext>
            </a:extLst>
          </p:cNvPr>
          <p:cNvGrpSpPr/>
          <p:nvPr/>
        </p:nvGrpSpPr>
        <p:grpSpPr>
          <a:xfrm>
            <a:off x="3845973" y="5712842"/>
            <a:ext cx="1761331" cy="758741"/>
            <a:chOff x="203895" y="3409836"/>
            <a:chExt cx="1761331" cy="758741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5411621-6B11-4EE8-BF31-EF945619EB10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4"/>
                  </a:solidFill>
                  <a:ea typeface="FZShuTi" pitchFamily="2" charset="-122"/>
                  <a:cs typeface="Arial" pitchFamily="34" charset="0"/>
                </a:rPr>
                <a:t>$234,090</a:t>
              </a:r>
              <a:endParaRPr lang="ko-KR" altLang="en-US" sz="28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4439E4E-EBB7-4D62-9320-68BF98BD869A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4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6079D87-5D3F-462B-8B41-3523CE224FCA}"/>
              </a:ext>
            </a:extLst>
          </p:cNvPr>
          <p:cNvGrpSpPr/>
          <p:nvPr/>
        </p:nvGrpSpPr>
        <p:grpSpPr>
          <a:xfrm>
            <a:off x="6114684" y="5712842"/>
            <a:ext cx="1761331" cy="758741"/>
            <a:chOff x="203895" y="3409836"/>
            <a:chExt cx="1761331" cy="758741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2CBC887-1236-45D6-8781-4E53A638D321}"/>
                </a:ext>
              </a:extLst>
            </p:cNvPr>
            <p:cNvSpPr txBox="1"/>
            <p:nvPr/>
          </p:nvSpPr>
          <p:spPr>
            <a:xfrm>
              <a:off x="203895" y="3409836"/>
              <a:ext cx="1761331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800" b="1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$434,090</a:t>
              </a:r>
              <a:endParaRPr lang="ko-KR" altLang="en-US" sz="28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7D7CD16-3B75-41FC-95E5-9F586D7DBF97}"/>
                </a:ext>
              </a:extLst>
            </p:cNvPr>
            <p:cNvSpPr txBox="1"/>
            <p:nvPr/>
          </p:nvSpPr>
          <p:spPr>
            <a:xfrm>
              <a:off x="203895" y="3860800"/>
              <a:ext cx="17613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accent3"/>
                  </a:solidFill>
                  <a:ea typeface="FZShuTi" pitchFamily="2" charset="-122"/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835964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E21DF70-31E9-4588-A153-46EE215E265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42" name="Group 12">
            <a:extLst>
              <a:ext uri="{FF2B5EF4-FFF2-40B4-BE49-F238E27FC236}">
                <a16:creationId xmlns:a16="http://schemas.microsoft.com/office/drawing/2014/main" id="{47CE9243-B0A9-418A-9473-0EE4813FA0A6}"/>
              </a:ext>
            </a:extLst>
          </p:cNvPr>
          <p:cNvGrpSpPr/>
          <p:nvPr/>
        </p:nvGrpSpPr>
        <p:grpSpPr>
          <a:xfrm>
            <a:off x="3816521" y="3912621"/>
            <a:ext cx="1582189" cy="1687841"/>
            <a:chOff x="1187625" y="1314642"/>
            <a:chExt cx="1872208" cy="1997226"/>
          </a:xfrm>
        </p:grpSpPr>
        <p:sp>
          <p:nvSpPr>
            <p:cNvPr id="45" name="Oval 7">
              <a:extLst>
                <a:ext uri="{FF2B5EF4-FFF2-40B4-BE49-F238E27FC236}">
                  <a16:creationId xmlns:a16="http://schemas.microsoft.com/office/drawing/2014/main" id="{C5E69E87-0504-4B6B-A38A-3366CA129A97}"/>
                </a:ext>
              </a:extLst>
            </p:cNvPr>
            <p:cNvSpPr/>
            <p:nvPr/>
          </p:nvSpPr>
          <p:spPr>
            <a:xfrm>
              <a:off x="1187625" y="1412777"/>
              <a:ext cx="1872208" cy="18722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Arial" pitchFamily="34" charset="0"/>
              </a:endParaRPr>
            </a:p>
          </p:txBody>
        </p:sp>
        <p:graphicFrame>
          <p:nvGraphicFramePr>
            <p:cNvPr id="50" name="Chart 6">
              <a:extLst>
                <a:ext uri="{FF2B5EF4-FFF2-40B4-BE49-F238E27FC236}">
                  <a16:creationId xmlns:a16="http://schemas.microsoft.com/office/drawing/2014/main" id="{3DB4CB0C-DEDF-4D7B-A863-37D47DA7E27D}"/>
                </a:ext>
              </a:extLst>
            </p:cNvPr>
            <p:cNvGraphicFramePr/>
            <p:nvPr>
              <p:extLst/>
            </p:nvPr>
          </p:nvGraphicFramePr>
          <p:xfrm>
            <a:off x="1219028" y="1314642"/>
            <a:ext cx="1830790" cy="199722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</p:grpSp>
      <p:grpSp>
        <p:nvGrpSpPr>
          <p:cNvPr id="51" name="Group 12">
            <a:extLst>
              <a:ext uri="{FF2B5EF4-FFF2-40B4-BE49-F238E27FC236}">
                <a16:creationId xmlns:a16="http://schemas.microsoft.com/office/drawing/2014/main" id="{60AF5147-D6C6-445C-ABFF-9ED539383FD4}"/>
              </a:ext>
            </a:extLst>
          </p:cNvPr>
          <p:cNvGrpSpPr/>
          <p:nvPr/>
        </p:nvGrpSpPr>
        <p:grpSpPr>
          <a:xfrm>
            <a:off x="885814" y="3912621"/>
            <a:ext cx="1582189" cy="1687841"/>
            <a:chOff x="1187625" y="1314642"/>
            <a:chExt cx="1872208" cy="1997226"/>
          </a:xfrm>
        </p:grpSpPr>
        <p:sp>
          <p:nvSpPr>
            <p:cNvPr id="53" name="Oval 7">
              <a:extLst>
                <a:ext uri="{FF2B5EF4-FFF2-40B4-BE49-F238E27FC236}">
                  <a16:creationId xmlns:a16="http://schemas.microsoft.com/office/drawing/2014/main" id="{A8CFC3F7-12B3-4623-BFD4-48ECD661AD6C}"/>
                </a:ext>
              </a:extLst>
            </p:cNvPr>
            <p:cNvSpPr/>
            <p:nvPr/>
          </p:nvSpPr>
          <p:spPr>
            <a:xfrm>
              <a:off x="1187625" y="1412777"/>
              <a:ext cx="1872208" cy="18722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Arial" pitchFamily="34" charset="0"/>
              </a:endParaRPr>
            </a:p>
          </p:txBody>
        </p:sp>
        <p:graphicFrame>
          <p:nvGraphicFramePr>
            <p:cNvPr id="63" name="Chart 6">
              <a:extLst>
                <a:ext uri="{FF2B5EF4-FFF2-40B4-BE49-F238E27FC236}">
                  <a16:creationId xmlns:a16="http://schemas.microsoft.com/office/drawing/2014/main" id="{62480E56-006E-4EDC-858F-7BE36F5B63C9}"/>
                </a:ext>
              </a:extLst>
            </p:cNvPr>
            <p:cNvGraphicFramePr/>
            <p:nvPr>
              <p:extLst>
                <p:ext uri="{D42A27DB-BD31-4B8C-83A1-F6EECF244321}">
                  <p14:modId xmlns:p14="http://schemas.microsoft.com/office/powerpoint/2010/main" val="543746471"/>
                </p:ext>
              </p:extLst>
            </p:nvPr>
          </p:nvGraphicFramePr>
          <p:xfrm>
            <a:off x="1219028" y="1314642"/>
            <a:ext cx="1830790" cy="199722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</p:grpSp>
      <p:grpSp>
        <p:nvGrpSpPr>
          <p:cNvPr id="64" name="Group 12">
            <a:extLst>
              <a:ext uri="{FF2B5EF4-FFF2-40B4-BE49-F238E27FC236}">
                <a16:creationId xmlns:a16="http://schemas.microsoft.com/office/drawing/2014/main" id="{CFC75698-BA9E-418F-9C6E-903A1DF0601D}"/>
              </a:ext>
            </a:extLst>
          </p:cNvPr>
          <p:cNvGrpSpPr/>
          <p:nvPr/>
        </p:nvGrpSpPr>
        <p:grpSpPr>
          <a:xfrm>
            <a:off x="9677935" y="3912621"/>
            <a:ext cx="1582189" cy="1687841"/>
            <a:chOff x="1187625" y="1314642"/>
            <a:chExt cx="1872208" cy="1997226"/>
          </a:xfrm>
        </p:grpSpPr>
        <p:sp>
          <p:nvSpPr>
            <p:cNvPr id="65" name="Oval 7">
              <a:extLst>
                <a:ext uri="{FF2B5EF4-FFF2-40B4-BE49-F238E27FC236}">
                  <a16:creationId xmlns:a16="http://schemas.microsoft.com/office/drawing/2014/main" id="{C6B0663A-EDCA-4AAE-A0B7-3021DFA91B41}"/>
                </a:ext>
              </a:extLst>
            </p:cNvPr>
            <p:cNvSpPr/>
            <p:nvPr/>
          </p:nvSpPr>
          <p:spPr>
            <a:xfrm>
              <a:off x="1187625" y="1412777"/>
              <a:ext cx="1872208" cy="18722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Arial" pitchFamily="34" charset="0"/>
              </a:endParaRPr>
            </a:p>
          </p:txBody>
        </p:sp>
        <p:graphicFrame>
          <p:nvGraphicFramePr>
            <p:cNvPr id="69" name="Chart 6">
              <a:extLst>
                <a:ext uri="{FF2B5EF4-FFF2-40B4-BE49-F238E27FC236}">
                  <a16:creationId xmlns:a16="http://schemas.microsoft.com/office/drawing/2014/main" id="{4C0317FD-683C-4AFF-92D1-262C485151E6}"/>
                </a:ext>
              </a:extLst>
            </p:cNvPr>
            <p:cNvGraphicFramePr/>
            <p:nvPr>
              <p:extLst/>
            </p:nvPr>
          </p:nvGraphicFramePr>
          <p:xfrm>
            <a:off x="1219028" y="1314642"/>
            <a:ext cx="1830790" cy="199722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</p:grpSp>
      <p:sp>
        <p:nvSpPr>
          <p:cNvPr id="44" name="TextBox 43"/>
          <p:cNvSpPr txBox="1"/>
          <p:nvPr/>
        </p:nvSpPr>
        <p:spPr>
          <a:xfrm>
            <a:off x="688470" y="5664385"/>
            <a:ext cx="20150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6747228" y="3912621"/>
            <a:ext cx="1582189" cy="1687841"/>
            <a:chOff x="1187625" y="1314642"/>
            <a:chExt cx="1872208" cy="1997226"/>
          </a:xfrm>
        </p:grpSpPr>
        <p:sp>
          <p:nvSpPr>
            <p:cNvPr id="8" name="Oval 7"/>
            <p:cNvSpPr/>
            <p:nvPr/>
          </p:nvSpPr>
          <p:spPr>
            <a:xfrm>
              <a:off x="1187625" y="1412777"/>
              <a:ext cx="1872208" cy="18722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Arial" pitchFamily="34" charset="0"/>
              </a:endParaRPr>
            </a:p>
          </p:txBody>
        </p:sp>
        <p:graphicFrame>
          <p:nvGraphicFramePr>
            <p:cNvPr id="7" name="Chart 6"/>
            <p:cNvGraphicFramePr/>
            <p:nvPr>
              <p:extLst/>
            </p:nvPr>
          </p:nvGraphicFramePr>
          <p:xfrm>
            <a:off x="1219028" y="1314642"/>
            <a:ext cx="1830790" cy="199722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</p:grpSp>
      <p:sp>
        <p:nvSpPr>
          <p:cNvPr id="36" name="TextBox 35"/>
          <p:cNvSpPr txBox="1"/>
          <p:nvPr/>
        </p:nvSpPr>
        <p:spPr>
          <a:xfrm>
            <a:off x="1295810" y="4552933"/>
            <a:ext cx="80071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2400" dirty="0">
                <a:solidFill>
                  <a:schemeClr val="accent5"/>
                </a:solidFill>
                <a:cs typeface="Arial" pitchFamily="34" charset="0"/>
              </a:rPr>
              <a:t>80%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226517" y="4552933"/>
            <a:ext cx="80071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2400" dirty="0">
                <a:solidFill>
                  <a:schemeClr val="accent2"/>
                </a:solidFill>
                <a:cs typeface="Arial" pitchFamily="34" charset="0"/>
              </a:rPr>
              <a:t>50%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157224" y="4552933"/>
            <a:ext cx="80071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altLang="ko-KR" sz="2400" dirty="0">
                <a:solidFill>
                  <a:schemeClr val="accent3"/>
                </a:solidFill>
                <a:cs typeface="Arial" pitchFamily="34" charset="0"/>
              </a:rPr>
              <a:t>30%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0087931" y="4552933"/>
            <a:ext cx="800716" cy="46166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altLang="ko-KR" sz="2400" dirty="0">
                <a:solidFill>
                  <a:schemeClr val="accent4"/>
                </a:solidFill>
                <a:cs typeface="Arial" pitchFamily="34" charset="0"/>
              </a:rPr>
              <a:t>70%</a:t>
            </a:r>
          </a:p>
        </p:txBody>
      </p:sp>
      <p:sp>
        <p:nvSpPr>
          <p:cNvPr id="60" name="텍스트 개체 틀 11"/>
          <p:cNvSpPr txBox="1">
            <a:spLocks/>
          </p:cNvSpPr>
          <p:nvPr/>
        </p:nvSpPr>
        <p:spPr>
          <a:xfrm>
            <a:off x="8032013" y="796152"/>
            <a:ext cx="1105898" cy="36004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Contents</a:t>
            </a:r>
            <a:endParaRPr lang="ko-KR" altLang="en-US" sz="1200" b="1" dirty="0">
              <a:solidFill>
                <a:srgbClr val="22AAE4"/>
              </a:solidFill>
              <a:cs typeface="Arial" pitchFamily="34" charset="0"/>
            </a:endParaRPr>
          </a:p>
        </p:txBody>
      </p:sp>
      <p:sp>
        <p:nvSpPr>
          <p:cNvPr id="62" name="텍스트 개체 틀 11"/>
          <p:cNvSpPr txBox="1">
            <a:spLocks/>
          </p:cNvSpPr>
          <p:nvPr/>
        </p:nvSpPr>
        <p:spPr>
          <a:xfrm>
            <a:off x="10289292" y="796152"/>
            <a:ext cx="1105898" cy="36004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Contents</a:t>
            </a:r>
            <a:endParaRPr lang="ko-KR" altLang="en-US" sz="1200" b="1" dirty="0">
              <a:solidFill>
                <a:srgbClr val="22AAE4"/>
              </a:solidFill>
              <a:cs typeface="Arial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619177" y="5664385"/>
            <a:ext cx="20150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9488023" y="5665867"/>
            <a:ext cx="20076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</a:t>
            </a:r>
          </a:p>
        </p:txBody>
      </p:sp>
      <p:sp>
        <p:nvSpPr>
          <p:cNvPr id="74" name="TextBox 73"/>
          <p:cNvSpPr txBox="1"/>
          <p:nvPr/>
        </p:nvSpPr>
        <p:spPr>
          <a:xfrm>
            <a:off x="6549884" y="5664385"/>
            <a:ext cx="20150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</a:t>
            </a:r>
          </a:p>
        </p:txBody>
      </p:sp>
      <p:sp>
        <p:nvSpPr>
          <p:cNvPr id="46" name="텍스트 개체 틀 11"/>
          <p:cNvSpPr txBox="1">
            <a:spLocks/>
          </p:cNvSpPr>
          <p:nvPr/>
        </p:nvSpPr>
        <p:spPr>
          <a:xfrm>
            <a:off x="860709" y="796152"/>
            <a:ext cx="1105898" cy="36004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Contents</a:t>
            </a:r>
            <a:endParaRPr lang="ko-KR" altLang="en-US" sz="1200" b="1" dirty="0">
              <a:solidFill>
                <a:srgbClr val="22AAE4"/>
              </a:solidFill>
              <a:cs typeface="Arial" pitchFamily="34" charset="0"/>
            </a:endParaRPr>
          </a:p>
        </p:txBody>
      </p:sp>
      <p:sp>
        <p:nvSpPr>
          <p:cNvPr id="47" name="텍스트 개체 틀 11"/>
          <p:cNvSpPr txBox="1">
            <a:spLocks/>
          </p:cNvSpPr>
          <p:nvPr/>
        </p:nvSpPr>
        <p:spPr>
          <a:xfrm>
            <a:off x="3109083" y="796152"/>
            <a:ext cx="1105898" cy="36004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Contents</a:t>
            </a:r>
            <a:endParaRPr lang="ko-KR" altLang="en-US" sz="1200" b="1" dirty="0">
              <a:solidFill>
                <a:srgbClr val="22AAE4"/>
              </a:solidFill>
              <a:cs typeface="Arial" pitchFamily="34" charset="0"/>
            </a:endParaRPr>
          </a:p>
        </p:txBody>
      </p:sp>
      <p:grpSp>
        <p:nvGrpSpPr>
          <p:cNvPr id="71" name="Group 26">
            <a:extLst>
              <a:ext uri="{FF2B5EF4-FFF2-40B4-BE49-F238E27FC236}">
                <a16:creationId xmlns:a16="http://schemas.microsoft.com/office/drawing/2014/main" id="{A59964D6-DE5F-4DF1-ADED-3DBD187399B9}"/>
              </a:ext>
            </a:extLst>
          </p:cNvPr>
          <p:cNvGrpSpPr/>
          <p:nvPr/>
        </p:nvGrpSpPr>
        <p:grpSpPr>
          <a:xfrm>
            <a:off x="5301105" y="141389"/>
            <a:ext cx="1584176" cy="1837645"/>
            <a:chOff x="2627783" y="434982"/>
            <a:chExt cx="1584176" cy="1837645"/>
          </a:xfrm>
        </p:grpSpPr>
        <p:sp>
          <p:nvSpPr>
            <p:cNvPr id="75" name="Hexagon 25">
              <a:extLst>
                <a:ext uri="{FF2B5EF4-FFF2-40B4-BE49-F238E27FC236}">
                  <a16:creationId xmlns:a16="http://schemas.microsoft.com/office/drawing/2014/main" id="{A85F6B07-F248-4843-BF37-053FFD5E5A99}"/>
                </a:ext>
              </a:extLst>
            </p:cNvPr>
            <p:cNvSpPr/>
            <p:nvPr userDrawn="1"/>
          </p:nvSpPr>
          <p:spPr>
            <a:xfrm rot="5400000">
              <a:off x="2501048" y="561717"/>
              <a:ext cx="1837645" cy="1584176"/>
            </a:xfrm>
            <a:prstGeom prst="hexagon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  <p:sp>
          <p:nvSpPr>
            <p:cNvPr id="76" name="Hexagon 24">
              <a:extLst>
                <a:ext uri="{FF2B5EF4-FFF2-40B4-BE49-F238E27FC236}">
                  <a16:creationId xmlns:a16="http://schemas.microsoft.com/office/drawing/2014/main" id="{6B96CE8D-8EBC-4800-B5E4-F0D4EDB1F369}"/>
                </a:ext>
              </a:extLst>
            </p:cNvPr>
            <p:cNvSpPr/>
            <p:nvPr userDrawn="1"/>
          </p:nvSpPr>
          <p:spPr>
            <a:xfrm rot="5400000">
              <a:off x="2679791" y="715806"/>
              <a:ext cx="1480158" cy="1275998"/>
            </a:xfrm>
            <a:prstGeom prst="hexagon">
              <a:avLst/>
            </a:prstGeom>
            <a:solidFill>
              <a:schemeClr val="bg1"/>
            </a:solidFill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/>
            </a:p>
          </p:txBody>
        </p:sp>
      </p:grpSp>
      <p:sp>
        <p:nvSpPr>
          <p:cNvPr id="48" name="Title 11">
            <a:extLst>
              <a:ext uri="{FF2B5EF4-FFF2-40B4-BE49-F238E27FC236}">
                <a16:creationId xmlns:a16="http://schemas.microsoft.com/office/drawing/2014/main" id="{7C9B3220-A379-496A-879F-837CFDABA5B3}"/>
              </a:ext>
            </a:extLst>
          </p:cNvPr>
          <p:cNvSpPr txBox="1">
            <a:spLocks/>
          </p:cNvSpPr>
          <p:nvPr/>
        </p:nvSpPr>
        <p:spPr>
          <a:xfrm>
            <a:off x="311696" y="2371113"/>
            <a:ext cx="11568608" cy="710877"/>
          </a:xfrm>
          <a:prstGeom prst="rect">
            <a:avLst/>
          </a:prstGeom>
        </p:spPr>
        <p:txBody>
          <a:bodyPr/>
          <a:lstStyle>
            <a:lvl1pPr algn="l" defTabSz="914423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ko-KR" dirty="0">
                <a:solidFill>
                  <a:schemeClr val="bg1"/>
                </a:solidFill>
              </a:rPr>
              <a:t>Portfolio Presentation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0DBCCF01-DF8B-4877-8635-2005A9F0A9CC}"/>
              </a:ext>
            </a:extLst>
          </p:cNvPr>
          <p:cNvSpPr txBox="1"/>
          <p:nvPr/>
        </p:nvSpPr>
        <p:spPr>
          <a:xfrm>
            <a:off x="2264173" y="3003371"/>
            <a:ext cx="76636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ko-KR" altLang="en-US" sz="1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3" name="Parallelogram 30">
            <a:extLst>
              <a:ext uri="{FF2B5EF4-FFF2-40B4-BE49-F238E27FC236}">
                <a16:creationId xmlns:a16="http://schemas.microsoft.com/office/drawing/2014/main" id="{60D53698-C8A2-4734-AB9F-B497A6C04CC9}"/>
              </a:ext>
            </a:extLst>
          </p:cNvPr>
          <p:cNvSpPr/>
          <p:nvPr/>
        </p:nvSpPr>
        <p:spPr>
          <a:xfrm flipH="1">
            <a:off x="2123459" y="761543"/>
            <a:ext cx="416513" cy="417543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2" name="Block Arc 14">
            <a:extLst>
              <a:ext uri="{FF2B5EF4-FFF2-40B4-BE49-F238E27FC236}">
                <a16:creationId xmlns:a16="http://schemas.microsoft.com/office/drawing/2014/main" id="{CAA66595-EC53-4704-87D4-C6193055F2DE}"/>
              </a:ext>
            </a:extLst>
          </p:cNvPr>
          <p:cNvSpPr/>
          <p:nvPr/>
        </p:nvSpPr>
        <p:spPr>
          <a:xfrm rot="16200000">
            <a:off x="5768535" y="743881"/>
            <a:ext cx="654930" cy="655362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4" name="Freeform 32">
            <a:extLst>
              <a:ext uri="{FF2B5EF4-FFF2-40B4-BE49-F238E27FC236}">
                <a16:creationId xmlns:a16="http://schemas.microsoft.com/office/drawing/2014/main" id="{C988B45F-8356-49C4-AE76-4A4449CCC096}"/>
              </a:ext>
            </a:extLst>
          </p:cNvPr>
          <p:cNvSpPr/>
          <p:nvPr/>
        </p:nvSpPr>
        <p:spPr>
          <a:xfrm>
            <a:off x="7394676" y="748995"/>
            <a:ext cx="483247" cy="44263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Chord 14">
            <a:extLst>
              <a:ext uri="{FF2B5EF4-FFF2-40B4-BE49-F238E27FC236}">
                <a16:creationId xmlns:a16="http://schemas.microsoft.com/office/drawing/2014/main" id="{F70DDAE3-ACE3-46FC-A0CB-3CF94CE42E7A}"/>
              </a:ext>
            </a:extLst>
          </p:cNvPr>
          <p:cNvSpPr/>
          <p:nvPr/>
        </p:nvSpPr>
        <p:spPr>
          <a:xfrm>
            <a:off x="4422349" y="708704"/>
            <a:ext cx="414622" cy="523220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Rectangle 130">
            <a:extLst>
              <a:ext uri="{FF2B5EF4-FFF2-40B4-BE49-F238E27FC236}">
                <a16:creationId xmlns:a16="http://schemas.microsoft.com/office/drawing/2014/main" id="{3A12057D-D911-47B5-9D4A-31EAEE83F9D5}"/>
              </a:ext>
            </a:extLst>
          </p:cNvPr>
          <p:cNvSpPr/>
          <p:nvPr/>
        </p:nvSpPr>
        <p:spPr>
          <a:xfrm>
            <a:off x="9647477" y="749088"/>
            <a:ext cx="440454" cy="44245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66715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Block Arc 2">
            <a:extLst>
              <a:ext uri="{FF2B5EF4-FFF2-40B4-BE49-F238E27FC236}">
                <a16:creationId xmlns:a16="http://schemas.microsoft.com/office/drawing/2014/main" id="{8ED3A201-3DDC-4437-A4E9-B1416DBC7365}"/>
              </a:ext>
            </a:extLst>
          </p:cNvPr>
          <p:cNvSpPr/>
          <p:nvPr/>
        </p:nvSpPr>
        <p:spPr>
          <a:xfrm>
            <a:off x="5018798" y="2821704"/>
            <a:ext cx="2160000" cy="2160000"/>
          </a:xfrm>
          <a:prstGeom prst="blockArc">
            <a:avLst>
              <a:gd name="adj1" fmla="val 10800000"/>
              <a:gd name="adj2" fmla="val 18530"/>
              <a:gd name="adj3" fmla="val 1427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" name="Block Arc 3">
            <a:extLst>
              <a:ext uri="{FF2B5EF4-FFF2-40B4-BE49-F238E27FC236}">
                <a16:creationId xmlns:a16="http://schemas.microsoft.com/office/drawing/2014/main" id="{0792B7A7-E2E1-4D08-BE77-99108B7E5F74}"/>
              </a:ext>
            </a:extLst>
          </p:cNvPr>
          <p:cNvSpPr/>
          <p:nvPr/>
        </p:nvSpPr>
        <p:spPr>
          <a:xfrm>
            <a:off x="4298798" y="2101704"/>
            <a:ext cx="3600000" cy="3600000"/>
          </a:xfrm>
          <a:prstGeom prst="blockArc">
            <a:avLst>
              <a:gd name="adj1" fmla="val 14041284"/>
              <a:gd name="adj2" fmla="val 8836579"/>
              <a:gd name="adj3" fmla="val 830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" name="Block Arc 4">
            <a:extLst>
              <a:ext uri="{FF2B5EF4-FFF2-40B4-BE49-F238E27FC236}">
                <a16:creationId xmlns:a16="http://schemas.microsoft.com/office/drawing/2014/main" id="{115BF033-2535-4E0A-AFDC-960B91B673AA}"/>
              </a:ext>
            </a:extLst>
          </p:cNvPr>
          <p:cNvSpPr/>
          <p:nvPr/>
        </p:nvSpPr>
        <p:spPr>
          <a:xfrm>
            <a:off x="4658798" y="2461704"/>
            <a:ext cx="2880000" cy="2880000"/>
          </a:xfrm>
          <a:prstGeom prst="blockArc">
            <a:avLst>
              <a:gd name="adj1" fmla="val 13129852"/>
              <a:gd name="adj2" fmla="val 5419760"/>
              <a:gd name="adj3" fmla="val 1068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" name="Block Arc 5">
            <a:extLst>
              <a:ext uri="{FF2B5EF4-FFF2-40B4-BE49-F238E27FC236}">
                <a16:creationId xmlns:a16="http://schemas.microsoft.com/office/drawing/2014/main" id="{36FA9A26-F74C-4FE0-A15D-50293010B66F}"/>
              </a:ext>
            </a:extLst>
          </p:cNvPr>
          <p:cNvSpPr/>
          <p:nvPr/>
        </p:nvSpPr>
        <p:spPr>
          <a:xfrm>
            <a:off x="5378798" y="3181704"/>
            <a:ext cx="1440000" cy="1440000"/>
          </a:xfrm>
          <a:prstGeom prst="blockArc">
            <a:avLst>
              <a:gd name="adj1" fmla="val 4048046"/>
              <a:gd name="adj2" fmla="val 13393565"/>
              <a:gd name="adj3" fmla="val 2151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197244A8-32C0-44A5-A166-6CF39D70F65E}"/>
              </a:ext>
            </a:extLst>
          </p:cNvPr>
          <p:cNvCxnSpPr>
            <a:cxnSpLocks/>
          </p:cNvCxnSpPr>
          <p:nvPr/>
        </p:nvCxnSpPr>
        <p:spPr>
          <a:xfrm>
            <a:off x="927427" y="4255803"/>
            <a:ext cx="3117717" cy="0"/>
          </a:xfrm>
          <a:prstGeom prst="line">
            <a:avLst/>
          </a:prstGeom>
          <a:ln>
            <a:solidFill>
              <a:schemeClr val="accent4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EB8753F-C3EC-4558-A717-32DF137AF5AD}"/>
              </a:ext>
            </a:extLst>
          </p:cNvPr>
          <p:cNvCxnSpPr>
            <a:cxnSpLocks/>
            <a:endCxn id="4" idx="1"/>
          </p:cNvCxnSpPr>
          <p:nvPr/>
        </p:nvCxnSpPr>
        <p:spPr>
          <a:xfrm>
            <a:off x="4061059" y="4255803"/>
            <a:ext cx="649140" cy="538176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Donut 11">
            <a:extLst>
              <a:ext uri="{FF2B5EF4-FFF2-40B4-BE49-F238E27FC236}">
                <a16:creationId xmlns:a16="http://schemas.microsoft.com/office/drawing/2014/main" id="{993C6672-BE50-4F93-9FAA-45D97D84267B}"/>
              </a:ext>
            </a:extLst>
          </p:cNvPr>
          <p:cNvSpPr/>
          <p:nvPr/>
        </p:nvSpPr>
        <p:spPr>
          <a:xfrm>
            <a:off x="10587316" y="2019522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B07F1AEF-1CBF-4D89-8062-B960071CEC9F}"/>
              </a:ext>
            </a:extLst>
          </p:cNvPr>
          <p:cNvCxnSpPr>
            <a:cxnSpLocks/>
          </p:cNvCxnSpPr>
          <p:nvPr/>
        </p:nvCxnSpPr>
        <p:spPr>
          <a:xfrm>
            <a:off x="8025320" y="1831477"/>
            <a:ext cx="3263026" cy="0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3D1458D4-BF4C-4A74-BA88-4833DD35AD96}"/>
              </a:ext>
            </a:extLst>
          </p:cNvPr>
          <p:cNvCxnSpPr>
            <a:cxnSpLocks/>
          </p:cNvCxnSpPr>
          <p:nvPr/>
        </p:nvCxnSpPr>
        <p:spPr>
          <a:xfrm flipH="1">
            <a:off x="927428" y="1831477"/>
            <a:ext cx="3371371" cy="0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CA63A6B9-A523-4BEF-8425-04EF764F4038}"/>
              </a:ext>
            </a:extLst>
          </p:cNvPr>
          <p:cNvCxnSpPr>
            <a:cxnSpLocks/>
          </p:cNvCxnSpPr>
          <p:nvPr/>
        </p:nvCxnSpPr>
        <p:spPr>
          <a:xfrm>
            <a:off x="8180963" y="4255803"/>
            <a:ext cx="3107383" cy="0"/>
          </a:xfrm>
          <a:prstGeom prst="line">
            <a:avLst/>
          </a:prstGeom>
          <a:ln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Donut 15">
            <a:extLst>
              <a:ext uri="{FF2B5EF4-FFF2-40B4-BE49-F238E27FC236}">
                <a16:creationId xmlns:a16="http://schemas.microsoft.com/office/drawing/2014/main" id="{7C9BCA0E-D73E-4317-894A-DDF4C253FE93}"/>
              </a:ext>
            </a:extLst>
          </p:cNvPr>
          <p:cNvSpPr/>
          <p:nvPr/>
        </p:nvSpPr>
        <p:spPr>
          <a:xfrm>
            <a:off x="10587316" y="4351464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4" name="Donut 16">
            <a:extLst>
              <a:ext uri="{FF2B5EF4-FFF2-40B4-BE49-F238E27FC236}">
                <a16:creationId xmlns:a16="http://schemas.microsoft.com/office/drawing/2014/main" id="{A2ABBC12-31A0-4F52-A86D-400E207032E3}"/>
              </a:ext>
            </a:extLst>
          </p:cNvPr>
          <p:cNvSpPr/>
          <p:nvPr/>
        </p:nvSpPr>
        <p:spPr>
          <a:xfrm>
            <a:off x="927426" y="2019522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5" name="Donut 17">
            <a:extLst>
              <a:ext uri="{FF2B5EF4-FFF2-40B4-BE49-F238E27FC236}">
                <a16:creationId xmlns:a16="http://schemas.microsoft.com/office/drawing/2014/main" id="{4DB93678-BFFF-4A51-8E5A-9109D37D3778}"/>
              </a:ext>
            </a:extLst>
          </p:cNvPr>
          <p:cNvSpPr/>
          <p:nvPr/>
        </p:nvSpPr>
        <p:spPr>
          <a:xfrm>
            <a:off x="927426" y="4346862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C1844AE9-71B7-4FDB-B2C8-7F8C8BED5BF4}"/>
              </a:ext>
            </a:extLst>
          </p:cNvPr>
          <p:cNvCxnSpPr>
            <a:cxnSpLocks/>
            <a:endCxn id="5" idx="0"/>
          </p:cNvCxnSpPr>
          <p:nvPr/>
        </p:nvCxnSpPr>
        <p:spPr>
          <a:xfrm>
            <a:off x="4298798" y="1831478"/>
            <a:ext cx="798122" cy="1263807"/>
          </a:xfrm>
          <a:prstGeom prst="line">
            <a:avLst/>
          </a:prstGeom>
          <a:ln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7209ADD4-ED89-4E4F-BFCF-3BEF764BD85C}"/>
              </a:ext>
            </a:extLst>
          </p:cNvPr>
          <p:cNvCxnSpPr>
            <a:cxnSpLocks/>
          </p:cNvCxnSpPr>
          <p:nvPr/>
        </p:nvCxnSpPr>
        <p:spPr>
          <a:xfrm flipH="1">
            <a:off x="7021816" y="1831477"/>
            <a:ext cx="1011836" cy="2065836"/>
          </a:xfrm>
          <a:prstGeom prst="line">
            <a:avLst/>
          </a:prstGeom>
          <a:ln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17">
            <a:extLst>
              <a:ext uri="{FF2B5EF4-FFF2-40B4-BE49-F238E27FC236}">
                <a16:creationId xmlns:a16="http://schemas.microsoft.com/office/drawing/2014/main" id="{9F663430-B9EF-4D45-832E-4F311313FE21}"/>
              </a:ext>
            </a:extLst>
          </p:cNvPr>
          <p:cNvGrpSpPr/>
          <p:nvPr/>
        </p:nvGrpSpPr>
        <p:grpSpPr>
          <a:xfrm>
            <a:off x="1710358" y="4435735"/>
            <a:ext cx="1830510" cy="1661994"/>
            <a:chOff x="2551704" y="4283314"/>
            <a:chExt cx="935720" cy="166199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A5CF6E9-6FC1-4321-BD65-30CCF813E795}"/>
                </a:ext>
              </a:extLst>
            </p:cNvPr>
            <p:cNvSpPr txBox="1"/>
            <p:nvPr/>
          </p:nvSpPr>
          <p:spPr>
            <a:xfrm>
              <a:off x="2551706" y="4560313"/>
              <a:ext cx="93571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55DCE25-C687-4009-9834-DBC65620A5B6}"/>
                </a:ext>
              </a:extLst>
            </p:cNvPr>
            <p:cNvSpPr txBox="1"/>
            <p:nvPr/>
          </p:nvSpPr>
          <p:spPr>
            <a:xfrm>
              <a:off x="2551704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4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BE838CC-4E94-4F4E-BEFE-4185920FB9F5}"/>
              </a:ext>
            </a:extLst>
          </p:cNvPr>
          <p:cNvGrpSpPr/>
          <p:nvPr/>
        </p:nvGrpSpPr>
        <p:grpSpPr>
          <a:xfrm>
            <a:off x="1710358" y="2019523"/>
            <a:ext cx="1830505" cy="1661994"/>
            <a:chOff x="2551705" y="4283314"/>
            <a:chExt cx="935718" cy="166199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D3B1A1E-AD2B-4FB9-916E-9D0BC210A00C}"/>
                </a:ext>
              </a:extLst>
            </p:cNvPr>
            <p:cNvSpPr txBox="1"/>
            <p:nvPr/>
          </p:nvSpPr>
          <p:spPr>
            <a:xfrm>
              <a:off x="2551706" y="4560313"/>
              <a:ext cx="935717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 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ABDBAD6-2B82-4B5A-93BB-7837BD919D17}"/>
                </a:ext>
              </a:extLst>
            </p:cNvPr>
            <p:cNvSpPr txBox="1"/>
            <p:nvPr/>
          </p:nvSpPr>
          <p:spPr>
            <a:xfrm>
              <a:off x="2551705" y="4283314"/>
              <a:ext cx="92776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3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cxnSp>
        <p:nvCxnSpPr>
          <p:cNvPr id="24" name="Straight Connector 23">
            <a:extLst>
              <a:ext uri="{FF2B5EF4-FFF2-40B4-BE49-F238E27FC236}">
                <a16:creationId xmlns:a16="http://schemas.microsoft.com/office/drawing/2014/main" id="{0DFFF3A9-6FA9-4C0F-8625-A8EFFA16986E}"/>
              </a:ext>
            </a:extLst>
          </p:cNvPr>
          <p:cNvCxnSpPr>
            <a:cxnSpLocks/>
            <a:stCxn id="6" idx="0"/>
          </p:cNvCxnSpPr>
          <p:nvPr/>
        </p:nvCxnSpPr>
        <p:spPr>
          <a:xfrm flipV="1">
            <a:off x="6315352" y="4255803"/>
            <a:ext cx="1865610" cy="167868"/>
          </a:xfrm>
          <a:prstGeom prst="line">
            <a:avLst/>
          </a:prstGeom>
          <a:ln>
            <a:solidFill>
              <a:schemeClr val="accent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>
            <a:extLst>
              <a:ext uri="{FF2B5EF4-FFF2-40B4-BE49-F238E27FC236}">
                <a16:creationId xmlns:a16="http://schemas.microsoft.com/office/drawing/2014/main" id="{2B23CF7C-F643-48A1-9673-7D447E0B7A97}"/>
              </a:ext>
            </a:extLst>
          </p:cNvPr>
          <p:cNvGrpSpPr/>
          <p:nvPr/>
        </p:nvGrpSpPr>
        <p:grpSpPr>
          <a:xfrm>
            <a:off x="8580363" y="4435735"/>
            <a:ext cx="1872099" cy="1661994"/>
            <a:chOff x="2551705" y="4283314"/>
            <a:chExt cx="935719" cy="1661994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D8CF3649-26B0-4090-9EFF-8B55E02651F0}"/>
                </a:ext>
              </a:extLst>
            </p:cNvPr>
            <p:cNvSpPr txBox="1"/>
            <p:nvPr/>
          </p:nvSpPr>
          <p:spPr>
            <a:xfrm>
              <a:off x="2551705" y="4560313"/>
              <a:ext cx="93571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 Get a modern PowerPoint  Presentation that is beautifully designed.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064302E-0B81-4746-91A0-240C5C17863A}"/>
                </a:ext>
              </a:extLst>
            </p:cNvPr>
            <p:cNvSpPr txBox="1"/>
            <p:nvPr/>
          </p:nvSpPr>
          <p:spPr>
            <a:xfrm>
              <a:off x="2559660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B3B26B03-6203-4D1C-8785-C0FD2581ED7B}"/>
              </a:ext>
            </a:extLst>
          </p:cNvPr>
          <p:cNvGrpSpPr/>
          <p:nvPr/>
        </p:nvGrpSpPr>
        <p:grpSpPr>
          <a:xfrm>
            <a:off x="8580363" y="2019523"/>
            <a:ext cx="1872099" cy="1661994"/>
            <a:chOff x="2551705" y="4283314"/>
            <a:chExt cx="935719" cy="1661994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82EB56F-0971-4CE8-A459-AAC8C6620037}"/>
                </a:ext>
              </a:extLst>
            </p:cNvPr>
            <p:cNvSpPr txBox="1"/>
            <p:nvPr/>
          </p:nvSpPr>
          <p:spPr>
            <a:xfrm>
              <a:off x="2551705" y="4560313"/>
              <a:ext cx="93571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Arial" pitchFamily="34" charset="0"/>
                </a:rPr>
                <a:t> Get a modern PowerPoint  Presentation that is beautifully designed.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D142B24-26A0-400D-9EC1-1260B776A660}"/>
                </a:ext>
              </a:extLst>
            </p:cNvPr>
            <p:cNvSpPr txBox="1"/>
            <p:nvPr/>
          </p:nvSpPr>
          <p:spPr>
            <a:xfrm>
              <a:off x="2559660" y="4283314"/>
              <a:ext cx="927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400" b="1" dirty="0">
                <a:solidFill>
                  <a:schemeClr val="accent2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31" name="Rounded Rectangle 5">
            <a:extLst>
              <a:ext uri="{FF2B5EF4-FFF2-40B4-BE49-F238E27FC236}">
                <a16:creationId xmlns:a16="http://schemas.microsoft.com/office/drawing/2014/main" id="{1E12A027-893B-4159-B261-39DA5A887B74}"/>
              </a:ext>
            </a:extLst>
          </p:cNvPr>
          <p:cNvSpPr/>
          <p:nvPr/>
        </p:nvSpPr>
        <p:spPr>
          <a:xfrm flipH="1">
            <a:off x="10741926" y="453652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Teardrop 1">
            <a:extLst>
              <a:ext uri="{FF2B5EF4-FFF2-40B4-BE49-F238E27FC236}">
                <a16:creationId xmlns:a16="http://schemas.microsoft.com/office/drawing/2014/main" id="{52539C26-2771-41A3-B43B-491CAC30639B}"/>
              </a:ext>
            </a:extLst>
          </p:cNvPr>
          <p:cNvSpPr/>
          <p:nvPr/>
        </p:nvSpPr>
        <p:spPr>
          <a:xfrm rot="18805991">
            <a:off x="1077694" y="2168985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3" name="Rectangle 130">
            <a:extLst>
              <a:ext uri="{FF2B5EF4-FFF2-40B4-BE49-F238E27FC236}">
                <a16:creationId xmlns:a16="http://schemas.microsoft.com/office/drawing/2014/main" id="{E50EA2B0-FB9A-48A6-8A15-EC192A7E2AF0}"/>
              </a:ext>
            </a:extLst>
          </p:cNvPr>
          <p:cNvSpPr/>
          <p:nvPr/>
        </p:nvSpPr>
        <p:spPr>
          <a:xfrm>
            <a:off x="10750984" y="2201925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5" name="Block Arc 25">
            <a:extLst>
              <a:ext uri="{FF2B5EF4-FFF2-40B4-BE49-F238E27FC236}">
                <a16:creationId xmlns:a16="http://schemas.microsoft.com/office/drawing/2014/main" id="{45B44208-B096-4AB5-90B2-A5D5BD9E6257}"/>
              </a:ext>
            </a:extLst>
          </p:cNvPr>
          <p:cNvSpPr>
            <a:spLocks noChangeAspect="1"/>
          </p:cNvSpPr>
          <p:nvPr/>
        </p:nvSpPr>
        <p:spPr>
          <a:xfrm>
            <a:off x="1136051" y="4474845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36" name="Graphic 70">
            <a:extLst>
              <a:ext uri="{FF2B5EF4-FFF2-40B4-BE49-F238E27FC236}">
                <a16:creationId xmlns:a16="http://schemas.microsoft.com/office/drawing/2014/main" id="{34EB2280-E4C1-461B-8E2C-98CDCD3B9534}"/>
              </a:ext>
            </a:extLst>
          </p:cNvPr>
          <p:cNvGrpSpPr/>
          <p:nvPr/>
        </p:nvGrpSpPr>
        <p:grpSpPr>
          <a:xfrm>
            <a:off x="5946318" y="3642589"/>
            <a:ext cx="528788" cy="505576"/>
            <a:chOff x="6551111" y="-143747"/>
            <a:chExt cx="4379433" cy="4187188"/>
          </a:xfrm>
          <a:solidFill>
            <a:schemeClr val="accent6"/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448F5B4-8BFB-4957-BEEF-4485B5AF73CB}"/>
                </a:ext>
              </a:extLst>
            </p:cNvPr>
            <p:cNvSpPr/>
            <p:nvPr/>
          </p:nvSpPr>
          <p:spPr>
            <a:xfrm>
              <a:off x="6551033" y="-144216"/>
              <a:ext cx="4374744" cy="4187188"/>
            </a:xfrm>
            <a:custGeom>
              <a:avLst/>
              <a:gdLst>
                <a:gd name="connsiteX0" fmla="*/ 4372947 w 4374744"/>
                <a:gd name="connsiteY0" fmla="*/ 105969 h 4187188"/>
                <a:gd name="connsiteX1" fmla="*/ 4269791 w 4374744"/>
                <a:gd name="connsiteY1" fmla="*/ 4220 h 4187188"/>
                <a:gd name="connsiteX2" fmla="*/ 4260413 w 4374744"/>
                <a:gd name="connsiteY2" fmla="*/ 0 h 4187188"/>
                <a:gd name="connsiteX3" fmla="*/ 4246816 w 4374744"/>
                <a:gd name="connsiteY3" fmla="*/ 0 h 4187188"/>
                <a:gd name="connsiteX4" fmla="*/ 4237438 w 4374744"/>
                <a:gd name="connsiteY4" fmla="*/ 3751 h 4187188"/>
                <a:gd name="connsiteX5" fmla="*/ 4002055 w 4374744"/>
                <a:gd name="connsiteY5" fmla="*/ 42669 h 4187188"/>
                <a:gd name="connsiteX6" fmla="*/ 3580523 w 4374744"/>
                <a:gd name="connsiteY6" fmla="*/ 114409 h 4187188"/>
                <a:gd name="connsiteX7" fmla="*/ 3459080 w 4374744"/>
                <a:gd name="connsiteY7" fmla="*/ 214283 h 4187188"/>
                <a:gd name="connsiteX8" fmla="*/ 3323102 w 4374744"/>
                <a:gd name="connsiteY8" fmla="*/ 564075 h 4187188"/>
                <a:gd name="connsiteX9" fmla="*/ 3163210 w 4374744"/>
                <a:gd name="connsiteY9" fmla="*/ 974354 h 4187188"/>
                <a:gd name="connsiteX10" fmla="*/ 3134608 w 4374744"/>
                <a:gd name="connsiteY10" fmla="*/ 994047 h 4187188"/>
                <a:gd name="connsiteX11" fmla="*/ 2924546 w 4374744"/>
                <a:gd name="connsiteY11" fmla="*/ 999674 h 4187188"/>
                <a:gd name="connsiteX12" fmla="*/ 2637585 w 4374744"/>
                <a:gd name="connsiteY12" fmla="*/ 1006707 h 4187188"/>
                <a:gd name="connsiteX13" fmla="*/ 2377820 w 4374744"/>
                <a:gd name="connsiteY13" fmla="*/ 1013271 h 4187188"/>
                <a:gd name="connsiteX14" fmla="*/ 2087108 w 4374744"/>
                <a:gd name="connsiteY14" fmla="*/ 1020305 h 4187188"/>
                <a:gd name="connsiteX15" fmla="*/ 1827343 w 4374744"/>
                <a:gd name="connsiteY15" fmla="*/ 1026869 h 4187188"/>
                <a:gd name="connsiteX16" fmla="*/ 1538507 w 4374744"/>
                <a:gd name="connsiteY16" fmla="*/ 1033903 h 4187188"/>
                <a:gd name="connsiteX17" fmla="*/ 1278741 w 4374744"/>
                <a:gd name="connsiteY17" fmla="*/ 1040467 h 4187188"/>
                <a:gd name="connsiteX18" fmla="*/ 989905 w 4374744"/>
                <a:gd name="connsiteY18" fmla="*/ 1047500 h 4187188"/>
                <a:gd name="connsiteX19" fmla="*/ 728264 w 4374744"/>
                <a:gd name="connsiteY19" fmla="*/ 1054065 h 4187188"/>
                <a:gd name="connsiteX20" fmla="*/ 439428 w 4374744"/>
                <a:gd name="connsiteY20" fmla="*/ 1061098 h 4187188"/>
                <a:gd name="connsiteX21" fmla="*/ 114487 w 4374744"/>
                <a:gd name="connsiteY21" fmla="*/ 1069069 h 4187188"/>
                <a:gd name="connsiteX22" fmla="*/ 78 w 4374744"/>
                <a:gd name="connsiteY22" fmla="*/ 1193794 h 4187188"/>
                <a:gd name="connsiteX23" fmla="*/ 20240 w 4374744"/>
                <a:gd name="connsiteY23" fmla="*/ 1371503 h 4187188"/>
                <a:gd name="connsiteX24" fmla="*/ 43216 w 4374744"/>
                <a:gd name="connsiteY24" fmla="*/ 1559059 h 4187188"/>
                <a:gd name="connsiteX25" fmla="*/ 61503 w 4374744"/>
                <a:gd name="connsiteY25" fmla="*/ 1711449 h 4187188"/>
                <a:gd name="connsiteX26" fmla="*/ 84478 w 4374744"/>
                <a:gd name="connsiteY26" fmla="*/ 1897598 h 4187188"/>
                <a:gd name="connsiteX27" fmla="*/ 102296 w 4374744"/>
                <a:gd name="connsiteY27" fmla="*/ 2049987 h 4187188"/>
                <a:gd name="connsiteX28" fmla="*/ 125272 w 4374744"/>
                <a:gd name="connsiteY28" fmla="*/ 2236137 h 4187188"/>
                <a:gd name="connsiteX29" fmla="*/ 143090 w 4374744"/>
                <a:gd name="connsiteY29" fmla="*/ 2390402 h 4187188"/>
                <a:gd name="connsiteX30" fmla="*/ 166065 w 4374744"/>
                <a:gd name="connsiteY30" fmla="*/ 2579833 h 4187188"/>
                <a:gd name="connsiteX31" fmla="*/ 269221 w 4374744"/>
                <a:gd name="connsiteY31" fmla="*/ 2696587 h 4187188"/>
                <a:gd name="connsiteX32" fmla="*/ 365812 w 4374744"/>
                <a:gd name="connsiteY32" fmla="*/ 2705965 h 4187188"/>
                <a:gd name="connsiteX33" fmla="*/ 515388 w 4374744"/>
                <a:gd name="connsiteY33" fmla="*/ 2717218 h 4187188"/>
                <a:gd name="connsiteX34" fmla="*/ 712791 w 4374744"/>
                <a:gd name="connsiteY34" fmla="*/ 2733160 h 4187188"/>
                <a:gd name="connsiteX35" fmla="*/ 859085 w 4374744"/>
                <a:gd name="connsiteY35" fmla="*/ 2744414 h 4187188"/>
                <a:gd name="connsiteX36" fmla="*/ 1057894 w 4374744"/>
                <a:gd name="connsiteY36" fmla="*/ 2760825 h 4187188"/>
                <a:gd name="connsiteX37" fmla="*/ 1202312 w 4374744"/>
                <a:gd name="connsiteY37" fmla="*/ 2772078 h 4187188"/>
                <a:gd name="connsiteX38" fmla="*/ 1402997 w 4374744"/>
                <a:gd name="connsiteY38" fmla="*/ 2788489 h 4187188"/>
                <a:gd name="connsiteX39" fmla="*/ 1547415 w 4374744"/>
                <a:gd name="connsiteY39" fmla="*/ 2799743 h 4187188"/>
                <a:gd name="connsiteX40" fmla="*/ 1702149 w 4374744"/>
                <a:gd name="connsiteY40" fmla="*/ 2812403 h 4187188"/>
                <a:gd name="connsiteX41" fmla="*/ 1850318 w 4374744"/>
                <a:gd name="connsiteY41" fmla="*/ 2824125 h 4187188"/>
                <a:gd name="connsiteX42" fmla="*/ 2040688 w 4374744"/>
                <a:gd name="connsiteY42" fmla="*/ 2840067 h 4187188"/>
                <a:gd name="connsiteX43" fmla="*/ 2192139 w 4374744"/>
                <a:gd name="connsiteY43" fmla="*/ 2851320 h 4187188"/>
                <a:gd name="connsiteX44" fmla="*/ 2397982 w 4374744"/>
                <a:gd name="connsiteY44" fmla="*/ 2868200 h 4187188"/>
                <a:gd name="connsiteX45" fmla="*/ 2459407 w 4374744"/>
                <a:gd name="connsiteY45" fmla="*/ 2882736 h 4187188"/>
                <a:gd name="connsiteX46" fmla="*/ 2881408 w 4374744"/>
                <a:gd name="connsiteY46" fmla="*/ 3214241 h 4187188"/>
                <a:gd name="connsiteX47" fmla="*/ 2966746 w 4374744"/>
                <a:gd name="connsiteY47" fmla="*/ 3345999 h 4187188"/>
                <a:gd name="connsiteX48" fmla="*/ 2887034 w 4374744"/>
                <a:gd name="connsiteY48" fmla="*/ 3471193 h 4187188"/>
                <a:gd name="connsiteX49" fmla="*/ 2783410 w 4374744"/>
                <a:gd name="connsiteY49" fmla="*/ 3477757 h 4187188"/>
                <a:gd name="connsiteX50" fmla="*/ 1632285 w 4374744"/>
                <a:gd name="connsiteY50" fmla="*/ 3481509 h 4187188"/>
                <a:gd name="connsiteX51" fmla="*/ 568373 w 4374744"/>
                <a:gd name="connsiteY51" fmla="*/ 3484322 h 4187188"/>
                <a:gd name="connsiteX52" fmla="*/ 212485 w 4374744"/>
                <a:gd name="connsiteY52" fmla="*/ 3485729 h 4187188"/>
                <a:gd name="connsiteX53" fmla="*/ 172161 w 4374744"/>
                <a:gd name="connsiteY53" fmla="*/ 3489949 h 4187188"/>
                <a:gd name="connsiteX54" fmla="*/ 83541 w 4374744"/>
                <a:gd name="connsiteY54" fmla="*/ 3612798 h 4187188"/>
                <a:gd name="connsiteX55" fmla="*/ 194668 w 4374744"/>
                <a:gd name="connsiteY55" fmla="*/ 3726269 h 4187188"/>
                <a:gd name="connsiteX56" fmla="*/ 374252 w 4374744"/>
                <a:gd name="connsiteY56" fmla="*/ 3727207 h 4187188"/>
                <a:gd name="connsiteX57" fmla="*/ 393008 w 4374744"/>
                <a:gd name="connsiteY57" fmla="*/ 3728614 h 4187188"/>
                <a:gd name="connsiteX58" fmla="*/ 283288 w 4374744"/>
                <a:gd name="connsiteY58" fmla="*/ 3905385 h 4187188"/>
                <a:gd name="connsiteX59" fmla="*/ 340961 w 4374744"/>
                <a:gd name="connsiteY59" fmla="*/ 4103726 h 4187188"/>
                <a:gd name="connsiteX60" fmla="*/ 670122 w 4374744"/>
                <a:gd name="connsiteY60" fmla="*/ 4146395 h 4187188"/>
                <a:gd name="connsiteX61" fmla="*/ 771402 w 4374744"/>
                <a:gd name="connsiteY61" fmla="*/ 3995412 h 4187188"/>
                <a:gd name="connsiteX62" fmla="*/ 661682 w 4374744"/>
                <a:gd name="connsiteY62" fmla="*/ 3730020 h 4187188"/>
                <a:gd name="connsiteX63" fmla="*/ 664964 w 4374744"/>
                <a:gd name="connsiteY63" fmla="*/ 3727207 h 4187188"/>
                <a:gd name="connsiteX64" fmla="*/ 2785285 w 4374744"/>
                <a:gd name="connsiteY64" fmla="*/ 3721111 h 4187188"/>
                <a:gd name="connsiteX65" fmla="*/ 2787630 w 4374744"/>
                <a:gd name="connsiteY65" fmla="*/ 3725800 h 4187188"/>
                <a:gd name="connsiteX66" fmla="*/ 2662436 w 4374744"/>
                <a:gd name="connsiteY66" fmla="*/ 3926485 h 4187188"/>
                <a:gd name="connsiteX67" fmla="*/ 2762309 w 4374744"/>
                <a:gd name="connsiteY67" fmla="*/ 4141706 h 4187188"/>
                <a:gd name="connsiteX68" fmla="*/ 3117259 w 4374744"/>
                <a:gd name="connsiteY68" fmla="*/ 4080750 h 4187188"/>
                <a:gd name="connsiteX69" fmla="*/ 3153364 w 4374744"/>
                <a:gd name="connsiteY69" fmla="*/ 3888505 h 4187188"/>
                <a:gd name="connsiteX70" fmla="*/ 2962526 w 4374744"/>
                <a:gd name="connsiteY70" fmla="*/ 3697667 h 4187188"/>
                <a:gd name="connsiteX71" fmla="*/ 2976592 w 4374744"/>
                <a:gd name="connsiteY71" fmla="*/ 3689696 h 4187188"/>
                <a:gd name="connsiteX72" fmla="*/ 3152426 w 4374744"/>
                <a:gd name="connsiteY72" fmla="*/ 3549029 h 4187188"/>
                <a:gd name="connsiteX73" fmla="*/ 3204004 w 4374744"/>
                <a:gd name="connsiteY73" fmla="*/ 3449624 h 4187188"/>
                <a:gd name="connsiteX74" fmla="*/ 3190875 w 4374744"/>
                <a:gd name="connsiteY74" fmla="*/ 3240030 h 4187188"/>
                <a:gd name="connsiteX75" fmla="*/ 3010352 w 4374744"/>
                <a:gd name="connsiteY75" fmla="*/ 3006992 h 4187188"/>
                <a:gd name="connsiteX76" fmla="*/ 2735583 w 4374744"/>
                <a:gd name="connsiteY76" fmla="*/ 2792240 h 4187188"/>
                <a:gd name="connsiteX77" fmla="*/ 2727612 w 4374744"/>
                <a:gd name="connsiteY77" fmla="*/ 2759418 h 4187188"/>
                <a:gd name="connsiteX78" fmla="*/ 2910479 w 4374744"/>
                <a:gd name="connsiteY78" fmla="*/ 2292403 h 4187188"/>
                <a:gd name="connsiteX79" fmla="*/ 3479242 w 4374744"/>
                <a:gd name="connsiteY79" fmla="*/ 836500 h 4187188"/>
                <a:gd name="connsiteX80" fmla="*/ 3662110 w 4374744"/>
                <a:gd name="connsiteY80" fmla="*/ 363859 h 4187188"/>
                <a:gd name="connsiteX81" fmla="*/ 3686023 w 4374744"/>
                <a:gd name="connsiteY81" fmla="*/ 344165 h 4187188"/>
                <a:gd name="connsiteX82" fmla="*/ 3870766 w 4374744"/>
                <a:gd name="connsiteY82" fmla="*/ 313219 h 4187188"/>
                <a:gd name="connsiteX83" fmla="*/ 4266978 w 4374744"/>
                <a:gd name="connsiteY83" fmla="*/ 245698 h 4187188"/>
                <a:gd name="connsiteX84" fmla="*/ 4371540 w 4374744"/>
                <a:gd name="connsiteY84" fmla="*/ 148169 h 4187188"/>
                <a:gd name="connsiteX85" fmla="*/ 4376698 w 4374744"/>
                <a:gd name="connsiteY85" fmla="*/ 130351 h 4187188"/>
                <a:gd name="connsiteX86" fmla="*/ 4376698 w 4374744"/>
                <a:gd name="connsiteY86" fmla="*/ 113471 h 4187188"/>
                <a:gd name="connsiteX87" fmla="*/ 4372947 w 4374744"/>
                <a:gd name="connsiteY87" fmla="*/ 105969 h 4187188"/>
                <a:gd name="connsiteX88" fmla="*/ 626046 w 4374744"/>
                <a:gd name="connsiteY88" fmla="*/ 1260377 h 4187188"/>
                <a:gd name="connsiteX89" fmla="*/ 645740 w 4374744"/>
                <a:gd name="connsiteY89" fmla="*/ 1240683 h 4187188"/>
                <a:gd name="connsiteX90" fmla="*/ 958489 w 4374744"/>
                <a:gd name="connsiteY90" fmla="*/ 1234119 h 4187188"/>
                <a:gd name="connsiteX91" fmla="*/ 1038670 w 4374744"/>
                <a:gd name="connsiteY91" fmla="*/ 1230836 h 4187188"/>
                <a:gd name="connsiteX92" fmla="*/ 1052736 w 4374744"/>
                <a:gd name="connsiteY92" fmla="*/ 1244434 h 4187188"/>
                <a:gd name="connsiteX93" fmla="*/ 1052736 w 4374744"/>
                <a:gd name="connsiteY93" fmla="*/ 1618608 h 4187188"/>
                <a:gd name="connsiteX94" fmla="*/ 1033981 w 4374744"/>
                <a:gd name="connsiteY94" fmla="*/ 1633613 h 4187188"/>
                <a:gd name="connsiteX95" fmla="*/ 838923 w 4374744"/>
                <a:gd name="connsiteY95" fmla="*/ 1633613 h 4187188"/>
                <a:gd name="connsiteX96" fmla="*/ 645740 w 4374744"/>
                <a:gd name="connsiteY96" fmla="*/ 1634082 h 4187188"/>
                <a:gd name="connsiteX97" fmla="*/ 626046 w 4374744"/>
                <a:gd name="connsiteY97" fmla="*/ 1614389 h 4187188"/>
                <a:gd name="connsiteX98" fmla="*/ 626046 w 4374744"/>
                <a:gd name="connsiteY98" fmla="*/ 1260377 h 4187188"/>
                <a:gd name="connsiteX99" fmla="*/ 287039 w 4374744"/>
                <a:gd name="connsiteY99" fmla="*/ 2094532 h 4187188"/>
                <a:gd name="connsiteX100" fmla="*/ 249997 w 4374744"/>
                <a:gd name="connsiteY100" fmla="*/ 1786940 h 4187188"/>
                <a:gd name="connsiteX101" fmla="*/ 242494 w 4374744"/>
                <a:gd name="connsiteY101" fmla="*/ 1716606 h 4187188"/>
                <a:gd name="connsiteX102" fmla="*/ 264532 w 4374744"/>
                <a:gd name="connsiteY102" fmla="*/ 1714731 h 4187188"/>
                <a:gd name="connsiteX103" fmla="*/ 522891 w 4374744"/>
                <a:gd name="connsiteY103" fmla="*/ 1714731 h 4187188"/>
                <a:gd name="connsiteX104" fmla="*/ 545397 w 4374744"/>
                <a:gd name="connsiteY104" fmla="*/ 1738175 h 4187188"/>
                <a:gd name="connsiteX105" fmla="*/ 545397 w 4374744"/>
                <a:gd name="connsiteY105" fmla="*/ 2090312 h 4187188"/>
                <a:gd name="connsiteX106" fmla="*/ 522422 w 4374744"/>
                <a:gd name="connsiteY106" fmla="*/ 2112819 h 4187188"/>
                <a:gd name="connsiteX107" fmla="*/ 307201 w 4374744"/>
                <a:gd name="connsiteY107" fmla="*/ 2113288 h 4187188"/>
                <a:gd name="connsiteX108" fmla="*/ 287039 w 4374744"/>
                <a:gd name="connsiteY108" fmla="*/ 2094532 h 4187188"/>
                <a:gd name="connsiteX109" fmla="*/ 545397 w 4374744"/>
                <a:gd name="connsiteY109" fmla="*/ 2465424 h 4187188"/>
                <a:gd name="connsiteX110" fmla="*/ 526642 w 4374744"/>
                <a:gd name="connsiteY110" fmla="*/ 2481366 h 4187188"/>
                <a:gd name="connsiteX111" fmla="*/ 367219 w 4374744"/>
                <a:gd name="connsiteY111" fmla="*/ 2468237 h 4187188"/>
                <a:gd name="connsiteX112" fmla="*/ 363937 w 4374744"/>
                <a:gd name="connsiteY112" fmla="*/ 2468237 h 4187188"/>
                <a:gd name="connsiteX113" fmla="*/ 328301 w 4374744"/>
                <a:gd name="connsiteY113" fmla="*/ 2434477 h 4187188"/>
                <a:gd name="connsiteX114" fmla="*/ 301575 w 4374744"/>
                <a:gd name="connsiteY114" fmla="*/ 2209879 h 4187188"/>
                <a:gd name="connsiteX115" fmla="*/ 301575 w 4374744"/>
                <a:gd name="connsiteY115" fmla="*/ 2195812 h 4187188"/>
                <a:gd name="connsiteX116" fmla="*/ 384099 w 4374744"/>
                <a:gd name="connsiteY116" fmla="*/ 2195812 h 4187188"/>
                <a:gd name="connsiteX117" fmla="*/ 527580 w 4374744"/>
                <a:gd name="connsiteY117" fmla="*/ 2195343 h 4187188"/>
                <a:gd name="connsiteX118" fmla="*/ 545866 w 4374744"/>
                <a:gd name="connsiteY118" fmla="*/ 2212692 h 4187188"/>
                <a:gd name="connsiteX119" fmla="*/ 545397 w 4374744"/>
                <a:gd name="connsiteY119" fmla="*/ 2465424 h 4187188"/>
                <a:gd name="connsiteX120" fmla="*/ 545397 w 4374744"/>
                <a:gd name="connsiteY120" fmla="*/ 1439961 h 4187188"/>
                <a:gd name="connsiteX121" fmla="*/ 545866 w 4374744"/>
                <a:gd name="connsiteY121" fmla="*/ 1612513 h 4187188"/>
                <a:gd name="connsiteX122" fmla="*/ 524297 w 4374744"/>
                <a:gd name="connsiteY122" fmla="*/ 1634082 h 4187188"/>
                <a:gd name="connsiteX123" fmla="*/ 252341 w 4374744"/>
                <a:gd name="connsiteY123" fmla="*/ 1634082 h 4187188"/>
                <a:gd name="connsiteX124" fmla="*/ 228428 w 4374744"/>
                <a:gd name="connsiteY124" fmla="*/ 1611575 h 4187188"/>
                <a:gd name="connsiteX125" fmla="*/ 205452 w 4374744"/>
                <a:gd name="connsiteY125" fmla="*/ 1420737 h 4187188"/>
                <a:gd name="connsiteX126" fmla="*/ 188103 w 4374744"/>
                <a:gd name="connsiteY126" fmla="*/ 1273505 h 4187188"/>
                <a:gd name="connsiteX127" fmla="*/ 208265 w 4374744"/>
                <a:gd name="connsiteY127" fmla="*/ 1251468 h 4187188"/>
                <a:gd name="connsiteX128" fmla="*/ 524297 w 4374744"/>
                <a:gd name="connsiteY128" fmla="*/ 1243965 h 4187188"/>
                <a:gd name="connsiteX129" fmla="*/ 545397 w 4374744"/>
                <a:gd name="connsiteY129" fmla="*/ 1265065 h 4187188"/>
                <a:gd name="connsiteX130" fmla="*/ 545397 w 4374744"/>
                <a:gd name="connsiteY130" fmla="*/ 1439961 h 4187188"/>
                <a:gd name="connsiteX131" fmla="*/ 1052736 w 4374744"/>
                <a:gd name="connsiteY131" fmla="*/ 2504811 h 4187188"/>
                <a:gd name="connsiteX132" fmla="*/ 1033512 w 4374744"/>
                <a:gd name="connsiteY132" fmla="*/ 2520753 h 4187188"/>
                <a:gd name="connsiteX133" fmla="*/ 882060 w 4374744"/>
                <a:gd name="connsiteY133" fmla="*/ 2509499 h 4187188"/>
                <a:gd name="connsiteX134" fmla="*/ 690284 w 4374744"/>
                <a:gd name="connsiteY134" fmla="*/ 2493088 h 4187188"/>
                <a:gd name="connsiteX135" fmla="*/ 646209 w 4374744"/>
                <a:gd name="connsiteY135" fmla="*/ 2489806 h 4187188"/>
                <a:gd name="connsiteX136" fmla="*/ 626046 w 4374744"/>
                <a:gd name="connsiteY136" fmla="*/ 2466831 h 4187188"/>
                <a:gd name="connsiteX137" fmla="*/ 626046 w 4374744"/>
                <a:gd name="connsiteY137" fmla="*/ 2239419 h 4187188"/>
                <a:gd name="connsiteX138" fmla="*/ 626046 w 4374744"/>
                <a:gd name="connsiteY138" fmla="*/ 2212223 h 4187188"/>
                <a:gd name="connsiteX139" fmla="*/ 642927 w 4374744"/>
                <a:gd name="connsiteY139" fmla="*/ 2195343 h 4187188"/>
                <a:gd name="connsiteX140" fmla="*/ 839391 w 4374744"/>
                <a:gd name="connsiteY140" fmla="*/ 2195812 h 4187188"/>
                <a:gd name="connsiteX141" fmla="*/ 1034450 w 4374744"/>
                <a:gd name="connsiteY141" fmla="*/ 2195343 h 4187188"/>
                <a:gd name="connsiteX142" fmla="*/ 1052268 w 4374744"/>
                <a:gd name="connsiteY142" fmla="*/ 2212223 h 4187188"/>
                <a:gd name="connsiteX143" fmla="*/ 1052736 w 4374744"/>
                <a:gd name="connsiteY143" fmla="*/ 2504811 h 4187188"/>
                <a:gd name="connsiteX144" fmla="*/ 1052736 w 4374744"/>
                <a:gd name="connsiteY144" fmla="*/ 2095470 h 4187188"/>
                <a:gd name="connsiteX145" fmla="*/ 1035387 w 4374744"/>
                <a:gd name="connsiteY145" fmla="*/ 2112819 h 4187188"/>
                <a:gd name="connsiteX146" fmla="*/ 840329 w 4374744"/>
                <a:gd name="connsiteY146" fmla="*/ 2112350 h 4187188"/>
                <a:gd name="connsiteX147" fmla="*/ 647147 w 4374744"/>
                <a:gd name="connsiteY147" fmla="*/ 2112819 h 4187188"/>
                <a:gd name="connsiteX148" fmla="*/ 626046 w 4374744"/>
                <a:gd name="connsiteY148" fmla="*/ 2093125 h 4187188"/>
                <a:gd name="connsiteX149" fmla="*/ 626046 w 4374744"/>
                <a:gd name="connsiteY149" fmla="*/ 1733955 h 4187188"/>
                <a:gd name="connsiteX150" fmla="*/ 645740 w 4374744"/>
                <a:gd name="connsiteY150" fmla="*/ 1714262 h 4187188"/>
                <a:gd name="connsiteX151" fmla="*/ 1033981 w 4374744"/>
                <a:gd name="connsiteY151" fmla="*/ 1714262 h 4187188"/>
                <a:gd name="connsiteX152" fmla="*/ 1052736 w 4374744"/>
                <a:gd name="connsiteY152" fmla="*/ 1733018 h 4187188"/>
                <a:gd name="connsiteX153" fmla="*/ 1052736 w 4374744"/>
                <a:gd name="connsiteY153" fmla="*/ 2095470 h 4187188"/>
                <a:gd name="connsiteX154" fmla="*/ 1135261 w 4374744"/>
                <a:gd name="connsiteY154" fmla="*/ 1246779 h 4187188"/>
                <a:gd name="connsiteX155" fmla="*/ 1154954 w 4374744"/>
                <a:gd name="connsiteY155" fmla="*/ 1227554 h 4187188"/>
                <a:gd name="connsiteX156" fmla="*/ 1363610 w 4374744"/>
                <a:gd name="connsiteY156" fmla="*/ 1223803 h 4187188"/>
                <a:gd name="connsiteX157" fmla="*/ 1532880 w 4374744"/>
                <a:gd name="connsiteY157" fmla="*/ 1217708 h 4187188"/>
                <a:gd name="connsiteX158" fmla="*/ 1559607 w 4374744"/>
                <a:gd name="connsiteY158" fmla="*/ 1242559 h 4187188"/>
                <a:gd name="connsiteX159" fmla="*/ 1560076 w 4374744"/>
                <a:gd name="connsiteY159" fmla="*/ 1613920 h 4187188"/>
                <a:gd name="connsiteX160" fmla="*/ 1539913 w 4374744"/>
                <a:gd name="connsiteY160" fmla="*/ 1634082 h 4187188"/>
                <a:gd name="connsiteX161" fmla="*/ 1348137 w 4374744"/>
                <a:gd name="connsiteY161" fmla="*/ 1633613 h 4187188"/>
                <a:gd name="connsiteX162" fmla="*/ 1154954 w 4374744"/>
                <a:gd name="connsiteY162" fmla="*/ 1634082 h 4187188"/>
                <a:gd name="connsiteX163" fmla="*/ 1135730 w 4374744"/>
                <a:gd name="connsiteY163" fmla="*/ 1614389 h 4187188"/>
                <a:gd name="connsiteX164" fmla="*/ 1135261 w 4374744"/>
                <a:gd name="connsiteY164" fmla="*/ 1246779 h 4187188"/>
                <a:gd name="connsiteX165" fmla="*/ 1558200 w 4374744"/>
                <a:gd name="connsiteY165" fmla="*/ 2562015 h 4187188"/>
                <a:gd name="connsiteX166" fmla="*/ 1474269 w 4374744"/>
                <a:gd name="connsiteY166" fmla="*/ 2556858 h 4187188"/>
                <a:gd name="connsiteX167" fmla="*/ 1367362 w 4374744"/>
                <a:gd name="connsiteY167" fmla="*/ 2547949 h 4187188"/>
                <a:gd name="connsiteX168" fmla="*/ 1146514 w 4374744"/>
                <a:gd name="connsiteY168" fmla="*/ 2530600 h 4187188"/>
                <a:gd name="connsiteX169" fmla="*/ 1135261 w 4374744"/>
                <a:gd name="connsiteY169" fmla="*/ 2515595 h 4187188"/>
                <a:gd name="connsiteX170" fmla="*/ 1135261 w 4374744"/>
                <a:gd name="connsiteY170" fmla="*/ 2406344 h 4187188"/>
                <a:gd name="connsiteX171" fmla="*/ 1135261 w 4374744"/>
                <a:gd name="connsiteY171" fmla="*/ 2213161 h 4187188"/>
                <a:gd name="connsiteX172" fmla="*/ 1149328 w 4374744"/>
                <a:gd name="connsiteY172" fmla="*/ 2195812 h 4187188"/>
                <a:gd name="connsiteX173" fmla="*/ 1549291 w 4374744"/>
                <a:gd name="connsiteY173" fmla="*/ 2196281 h 4187188"/>
                <a:gd name="connsiteX174" fmla="*/ 1558200 w 4374744"/>
                <a:gd name="connsiteY174" fmla="*/ 2197219 h 4187188"/>
                <a:gd name="connsiteX175" fmla="*/ 1558200 w 4374744"/>
                <a:gd name="connsiteY175" fmla="*/ 2562015 h 4187188"/>
                <a:gd name="connsiteX176" fmla="*/ 1540382 w 4374744"/>
                <a:gd name="connsiteY176" fmla="*/ 2113288 h 4187188"/>
                <a:gd name="connsiteX177" fmla="*/ 1154017 w 4374744"/>
                <a:gd name="connsiteY177" fmla="*/ 2113288 h 4187188"/>
                <a:gd name="connsiteX178" fmla="*/ 1135261 w 4374744"/>
                <a:gd name="connsiteY178" fmla="*/ 2095470 h 4187188"/>
                <a:gd name="connsiteX179" fmla="*/ 1135261 w 4374744"/>
                <a:gd name="connsiteY179" fmla="*/ 1733018 h 4187188"/>
                <a:gd name="connsiteX180" fmla="*/ 1152610 w 4374744"/>
                <a:gd name="connsiteY180" fmla="*/ 1715200 h 4187188"/>
                <a:gd name="connsiteX181" fmla="*/ 1542727 w 4374744"/>
                <a:gd name="connsiteY181" fmla="*/ 1715200 h 4187188"/>
                <a:gd name="connsiteX182" fmla="*/ 1559138 w 4374744"/>
                <a:gd name="connsiteY182" fmla="*/ 1717544 h 4187188"/>
                <a:gd name="connsiteX183" fmla="*/ 1559138 w 4374744"/>
                <a:gd name="connsiteY183" fmla="*/ 1735362 h 4187188"/>
                <a:gd name="connsiteX184" fmla="*/ 1559607 w 4374744"/>
                <a:gd name="connsiteY184" fmla="*/ 2094532 h 4187188"/>
                <a:gd name="connsiteX185" fmla="*/ 1540382 w 4374744"/>
                <a:gd name="connsiteY185" fmla="*/ 2113288 h 4187188"/>
                <a:gd name="connsiteX186" fmla="*/ 1641662 w 4374744"/>
                <a:gd name="connsiteY186" fmla="*/ 1733487 h 4187188"/>
                <a:gd name="connsiteX187" fmla="*/ 1660418 w 4374744"/>
                <a:gd name="connsiteY187" fmla="*/ 1714731 h 4187188"/>
                <a:gd name="connsiteX188" fmla="*/ 2050534 w 4374744"/>
                <a:gd name="connsiteY188" fmla="*/ 1714731 h 4187188"/>
                <a:gd name="connsiteX189" fmla="*/ 2068821 w 4374744"/>
                <a:gd name="connsiteY189" fmla="*/ 1733955 h 4187188"/>
                <a:gd name="connsiteX190" fmla="*/ 2068821 w 4374744"/>
                <a:gd name="connsiteY190" fmla="*/ 2095001 h 4187188"/>
                <a:gd name="connsiteX191" fmla="*/ 2050066 w 4374744"/>
                <a:gd name="connsiteY191" fmla="*/ 2113288 h 4187188"/>
                <a:gd name="connsiteX192" fmla="*/ 1855007 w 4374744"/>
                <a:gd name="connsiteY192" fmla="*/ 2112819 h 4187188"/>
                <a:gd name="connsiteX193" fmla="*/ 1661825 w 4374744"/>
                <a:gd name="connsiteY193" fmla="*/ 2113288 h 4187188"/>
                <a:gd name="connsiteX194" fmla="*/ 1641662 w 4374744"/>
                <a:gd name="connsiteY194" fmla="*/ 2094532 h 4187188"/>
                <a:gd name="connsiteX195" fmla="*/ 1641662 w 4374744"/>
                <a:gd name="connsiteY195" fmla="*/ 1733487 h 4187188"/>
                <a:gd name="connsiteX196" fmla="*/ 2049128 w 4374744"/>
                <a:gd name="connsiteY196" fmla="*/ 2602340 h 4187188"/>
                <a:gd name="connsiteX197" fmla="*/ 1894394 w 4374744"/>
                <a:gd name="connsiteY197" fmla="*/ 2589211 h 4187188"/>
                <a:gd name="connsiteX198" fmla="*/ 1753258 w 4374744"/>
                <a:gd name="connsiteY198" fmla="*/ 2577958 h 4187188"/>
                <a:gd name="connsiteX199" fmla="*/ 1654791 w 4374744"/>
                <a:gd name="connsiteY199" fmla="*/ 2570924 h 4187188"/>
                <a:gd name="connsiteX200" fmla="*/ 1642131 w 4374744"/>
                <a:gd name="connsiteY200" fmla="*/ 2551700 h 4187188"/>
                <a:gd name="connsiteX201" fmla="*/ 1642131 w 4374744"/>
                <a:gd name="connsiteY201" fmla="*/ 2350077 h 4187188"/>
                <a:gd name="connsiteX202" fmla="*/ 1641662 w 4374744"/>
                <a:gd name="connsiteY202" fmla="*/ 2215037 h 4187188"/>
                <a:gd name="connsiteX203" fmla="*/ 1660887 w 4374744"/>
                <a:gd name="connsiteY203" fmla="*/ 2195343 h 4187188"/>
                <a:gd name="connsiteX204" fmla="*/ 1855945 w 4374744"/>
                <a:gd name="connsiteY204" fmla="*/ 2195812 h 4187188"/>
                <a:gd name="connsiteX205" fmla="*/ 2049128 w 4374744"/>
                <a:gd name="connsiteY205" fmla="*/ 2195343 h 4187188"/>
                <a:gd name="connsiteX206" fmla="*/ 2068821 w 4374744"/>
                <a:gd name="connsiteY206" fmla="*/ 2214099 h 4187188"/>
                <a:gd name="connsiteX207" fmla="*/ 2068821 w 4374744"/>
                <a:gd name="connsiteY207" fmla="*/ 2583584 h 4187188"/>
                <a:gd name="connsiteX208" fmla="*/ 2049128 w 4374744"/>
                <a:gd name="connsiteY208" fmla="*/ 2602340 h 4187188"/>
                <a:gd name="connsiteX209" fmla="*/ 2048659 w 4374744"/>
                <a:gd name="connsiteY209" fmla="*/ 1634082 h 4187188"/>
                <a:gd name="connsiteX210" fmla="*/ 1662293 w 4374744"/>
                <a:gd name="connsiteY210" fmla="*/ 1634082 h 4187188"/>
                <a:gd name="connsiteX211" fmla="*/ 1642131 w 4374744"/>
                <a:gd name="connsiteY211" fmla="*/ 1613451 h 4187188"/>
                <a:gd name="connsiteX212" fmla="*/ 1642131 w 4374744"/>
                <a:gd name="connsiteY212" fmla="*/ 1235525 h 4187188"/>
                <a:gd name="connsiteX213" fmla="*/ 1662762 w 4374744"/>
                <a:gd name="connsiteY213" fmla="*/ 1214894 h 4187188"/>
                <a:gd name="connsiteX214" fmla="*/ 1799209 w 4374744"/>
                <a:gd name="connsiteY214" fmla="*/ 1211612 h 4187188"/>
                <a:gd name="connsiteX215" fmla="*/ 2055692 w 4374744"/>
                <a:gd name="connsiteY215" fmla="*/ 1205985 h 4187188"/>
                <a:gd name="connsiteX216" fmla="*/ 2068821 w 4374744"/>
                <a:gd name="connsiteY216" fmla="*/ 1222396 h 4187188"/>
                <a:gd name="connsiteX217" fmla="*/ 2068821 w 4374744"/>
                <a:gd name="connsiteY217" fmla="*/ 1420737 h 4187188"/>
                <a:gd name="connsiteX218" fmla="*/ 2069290 w 4374744"/>
                <a:gd name="connsiteY218" fmla="*/ 1613920 h 4187188"/>
                <a:gd name="connsiteX219" fmla="*/ 2048659 w 4374744"/>
                <a:gd name="connsiteY219" fmla="*/ 1634082 h 4187188"/>
                <a:gd name="connsiteX220" fmla="*/ 2575691 w 4374744"/>
                <a:gd name="connsiteY220" fmla="*/ 2092187 h 4187188"/>
                <a:gd name="connsiteX221" fmla="*/ 2555060 w 4374744"/>
                <a:gd name="connsiteY221" fmla="*/ 2113288 h 4187188"/>
                <a:gd name="connsiteX222" fmla="*/ 2171977 w 4374744"/>
                <a:gd name="connsiteY222" fmla="*/ 2112819 h 4187188"/>
                <a:gd name="connsiteX223" fmla="*/ 2153690 w 4374744"/>
                <a:gd name="connsiteY223" fmla="*/ 2112819 h 4187188"/>
                <a:gd name="connsiteX224" fmla="*/ 2153690 w 4374744"/>
                <a:gd name="connsiteY224" fmla="*/ 1717075 h 4187188"/>
                <a:gd name="connsiteX225" fmla="*/ 2575691 w 4374744"/>
                <a:gd name="connsiteY225" fmla="*/ 1717075 h 4187188"/>
                <a:gd name="connsiteX226" fmla="*/ 2575691 w 4374744"/>
                <a:gd name="connsiteY226" fmla="*/ 1734893 h 4187188"/>
                <a:gd name="connsiteX227" fmla="*/ 2575691 w 4374744"/>
                <a:gd name="connsiteY227" fmla="*/ 2092187 h 4187188"/>
                <a:gd name="connsiteX228" fmla="*/ 2151815 w 4374744"/>
                <a:gd name="connsiteY228" fmla="*/ 1215363 h 4187188"/>
                <a:gd name="connsiteX229" fmla="*/ 2152753 w 4374744"/>
                <a:gd name="connsiteY229" fmla="*/ 1204110 h 4187188"/>
                <a:gd name="connsiteX230" fmla="*/ 2281697 w 4374744"/>
                <a:gd name="connsiteY230" fmla="*/ 1200359 h 4187188"/>
                <a:gd name="connsiteX231" fmla="*/ 2555060 w 4374744"/>
                <a:gd name="connsiteY231" fmla="*/ 1193325 h 4187188"/>
                <a:gd name="connsiteX232" fmla="*/ 2576160 w 4374744"/>
                <a:gd name="connsiteY232" fmla="*/ 1213956 h 4187188"/>
                <a:gd name="connsiteX233" fmla="*/ 2576160 w 4374744"/>
                <a:gd name="connsiteY233" fmla="*/ 1613920 h 4187188"/>
                <a:gd name="connsiteX234" fmla="*/ 2555998 w 4374744"/>
                <a:gd name="connsiteY234" fmla="*/ 1634551 h 4187188"/>
                <a:gd name="connsiteX235" fmla="*/ 2171508 w 4374744"/>
                <a:gd name="connsiteY235" fmla="*/ 1634082 h 4187188"/>
                <a:gd name="connsiteX236" fmla="*/ 2151815 w 4374744"/>
                <a:gd name="connsiteY236" fmla="*/ 1618608 h 4187188"/>
                <a:gd name="connsiteX237" fmla="*/ 2151815 w 4374744"/>
                <a:gd name="connsiteY237" fmla="*/ 1215363 h 4187188"/>
                <a:gd name="connsiteX238" fmla="*/ 2575223 w 4374744"/>
                <a:gd name="connsiteY238" fmla="*/ 2425099 h 4187188"/>
                <a:gd name="connsiteX239" fmla="*/ 2571940 w 4374744"/>
                <a:gd name="connsiteY239" fmla="*/ 2446668 h 4187188"/>
                <a:gd name="connsiteX240" fmla="*/ 2499731 w 4374744"/>
                <a:gd name="connsiteY240" fmla="*/ 2632818 h 4187188"/>
                <a:gd name="connsiteX241" fmla="*/ 2496918 w 4374744"/>
                <a:gd name="connsiteY241" fmla="*/ 2638444 h 4187188"/>
                <a:gd name="connsiteX242" fmla="*/ 2300453 w 4374744"/>
                <a:gd name="connsiteY242" fmla="*/ 2622502 h 4187188"/>
                <a:gd name="connsiteX243" fmla="*/ 2167757 w 4374744"/>
                <a:gd name="connsiteY243" fmla="*/ 2612187 h 4187188"/>
                <a:gd name="connsiteX244" fmla="*/ 2151815 w 4374744"/>
                <a:gd name="connsiteY244" fmla="*/ 2595775 h 4187188"/>
                <a:gd name="connsiteX245" fmla="*/ 2152284 w 4374744"/>
                <a:gd name="connsiteY245" fmla="*/ 2209410 h 4187188"/>
                <a:gd name="connsiteX246" fmla="*/ 2153221 w 4374744"/>
                <a:gd name="connsiteY246" fmla="*/ 2196750 h 4187188"/>
                <a:gd name="connsiteX247" fmla="*/ 2172446 w 4374744"/>
                <a:gd name="connsiteY247" fmla="*/ 2195812 h 4187188"/>
                <a:gd name="connsiteX248" fmla="*/ 2555529 w 4374744"/>
                <a:gd name="connsiteY248" fmla="*/ 2195343 h 4187188"/>
                <a:gd name="connsiteX249" fmla="*/ 2576160 w 4374744"/>
                <a:gd name="connsiteY249" fmla="*/ 2216443 h 4187188"/>
                <a:gd name="connsiteX250" fmla="*/ 2575223 w 4374744"/>
                <a:gd name="connsiteY250" fmla="*/ 2425099 h 4187188"/>
                <a:gd name="connsiteX251" fmla="*/ 679500 w 4374744"/>
                <a:gd name="connsiteY251" fmla="*/ 3940083 h 4187188"/>
                <a:gd name="connsiteX252" fmla="*/ 529455 w 4374744"/>
                <a:gd name="connsiteY252" fmla="*/ 4090597 h 4187188"/>
                <a:gd name="connsiteX253" fmla="*/ 379410 w 4374744"/>
                <a:gd name="connsiteY253" fmla="*/ 3941490 h 4187188"/>
                <a:gd name="connsiteX254" fmla="*/ 528517 w 4374744"/>
                <a:gd name="connsiteY254" fmla="*/ 3790976 h 4187188"/>
                <a:gd name="connsiteX255" fmla="*/ 679500 w 4374744"/>
                <a:gd name="connsiteY255" fmla="*/ 3940083 h 4187188"/>
                <a:gd name="connsiteX256" fmla="*/ 3060992 w 4374744"/>
                <a:gd name="connsiteY256" fmla="*/ 3941021 h 4187188"/>
                <a:gd name="connsiteX257" fmla="*/ 2910010 w 4374744"/>
                <a:gd name="connsiteY257" fmla="*/ 4090128 h 4187188"/>
                <a:gd name="connsiteX258" fmla="*/ 2760434 w 4374744"/>
                <a:gd name="connsiteY258" fmla="*/ 3940083 h 4187188"/>
                <a:gd name="connsiteX259" fmla="*/ 2910948 w 4374744"/>
                <a:gd name="connsiteY259" fmla="*/ 3790507 h 4187188"/>
                <a:gd name="connsiteX260" fmla="*/ 3060992 w 4374744"/>
                <a:gd name="connsiteY260" fmla="*/ 3941021 h 4187188"/>
                <a:gd name="connsiteX261" fmla="*/ 2842021 w 4374744"/>
                <a:gd name="connsiteY261" fmla="*/ 1755056 h 4187188"/>
                <a:gd name="connsiteX262" fmla="*/ 2708856 w 4374744"/>
                <a:gd name="connsiteY262" fmla="*/ 2096407 h 4187188"/>
                <a:gd name="connsiteX263" fmla="*/ 2661967 w 4374744"/>
                <a:gd name="connsiteY263" fmla="*/ 2110943 h 4187188"/>
                <a:gd name="connsiteX264" fmla="*/ 2658216 w 4374744"/>
                <a:gd name="connsiteY264" fmla="*/ 2098752 h 4187188"/>
                <a:gd name="connsiteX265" fmla="*/ 2658685 w 4374744"/>
                <a:gd name="connsiteY265" fmla="*/ 1727860 h 4187188"/>
                <a:gd name="connsiteX266" fmla="*/ 2669469 w 4374744"/>
                <a:gd name="connsiteY266" fmla="*/ 1715200 h 4187188"/>
                <a:gd name="connsiteX267" fmla="*/ 2849054 w 4374744"/>
                <a:gd name="connsiteY267" fmla="*/ 1715200 h 4187188"/>
                <a:gd name="connsiteX268" fmla="*/ 2856557 w 4374744"/>
                <a:gd name="connsiteY268" fmla="*/ 1718013 h 4187188"/>
                <a:gd name="connsiteX269" fmla="*/ 2842021 w 4374744"/>
                <a:gd name="connsiteY269" fmla="*/ 1755056 h 4187188"/>
                <a:gd name="connsiteX270" fmla="*/ 3046457 w 4374744"/>
                <a:gd name="connsiteY270" fmla="*/ 1231774 h 4187188"/>
                <a:gd name="connsiteX271" fmla="*/ 2898757 w 4374744"/>
                <a:gd name="connsiteY271" fmla="*/ 1612044 h 4187188"/>
                <a:gd name="connsiteX272" fmla="*/ 2866872 w 4374744"/>
                <a:gd name="connsiteY272" fmla="*/ 1634551 h 4187188"/>
                <a:gd name="connsiteX273" fmla="*/ 2678847 w 4374744"/>
                <a:gd name="connsiteY273" fmla="*/ 1634551 h 4187188"/>
                <a:gd name="connsiteX274" fmla="*/ 2658216 w 4374744"/>
                <a:gd name="connsiteY274" fmla="*/ 1614389 h 4187188"/>
                <a:gd name="connsiteX275" fmla="*/ 2658216 w 4374744"/>
                <a:gd name="connsiteY275" fmla="*/ 1210674 h 4187188"/>
                <a:gd name="connsiteX276" fmla="*/ 2678378 w 4374744"/>
                <a:gd name="connsiteY276" fmla="*/ 1190043 h 4187188"/>
                <a:gd name="connsiteX277" fmla="*/ 3009884 w 4374744"/>
                <a:gd name="connsiteY277" fmla="*/ 1183010 h 4187188"/>
                <a:gd name="connsiteX278" fmla="*/ 3066619 w 4374744"/>
                <a:gd name="connsiteY278" fmla="*/ 1179727 h 4187188"/>
                <a:gd name="connsiteX279" fmla="*/ 3046457 w 4374744"/>
                <a:gd name="connsiteY279" fmla="*/ 1231774 h 418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4744" h="4187188">
                  <a:moveTo>
                    <a:pt x="4372947" y="105969"/>
                  </a:moveTo>
                  <a:cubicBezTo>
                    <a:pt x="4360756" y="49233"/>
                    <a:pt x="4326996" y="15004"/>
                    <a:pt x="4269791" y="4220"/>
                  </a:cubicBezTo>
                  <a:cubicBezTo>
                    <a:pt x="4266509" y="3751"/>
                    <a:pt x="4263696" y="1407"/>
                    <a:pt x="4260413" y="0"/>
                  </a:cubicBezTo>
                  <a:cubicBezTo>
                    <a:pt x="4255724" y="0"/>
                    <a:pt x="4251505" y="0"/>
                    <a:pt x="4246816" y="0"/>
                  </a:cubicBezTo>
                  <a:cubicBezTo>
                    <a:pt x="4243533" y="1407"/>
                    <a:pt x="4240720" y="3282"/>
                    <a:pt x="4237438" y="3751"/>
                  </a:cubicBezTo>
                  <a:cubicBezTo>
                    <a:pt x="4159133" y="16880"/>
                    <a:pt x="4080360" y="29071"/>
                    <a:pt x="4002055" y="42669"/>
                  </a:cubicBezTo>
                  <a:cubicBezTo>
                    <a:pt x="3861388" y="66582"/>
                    <a:pt x="3721190" y="91902"/>
                    <a:pt x="3580523" y="114409"/>
                  </a:cubicBezTo>
                  <a:cubicBezTo>
                    <a:pt x="3519098" y="124256"/>
                    <a:pt x="3480649" y="155671"/>
                    <a:pt x="3459080" y="214283"/>
                  </a:cubicBezTo>
                  <a:cubicBezTo>
                    <a:pt x="3415474" y="331505"/>
                    <a:pt x="3368585" y="447790"/>
                    <a:pt x="3323102" y="564075"/>
                  </a:cubicBezTo>
                  <a:cubicBezTo>
                    <a:pt x="3269649" y="700991"/>
                    <a:pt x="3216195" y="837438"/>
                    <a:pt x="3163210" y="974354"/>
                  </a:cubicBezTo>
                  <a:cubicBezTo>
                    <a:pt x="3157584" y="988889"/>
                    <a:pt x="3150551" y="993578"/>
                    <a:pt x="3134608" y="994047"/>
                  </a:cubicBezTo>
                  <a:cubicBezTo>
                    <a:pt x="3064744" y="994985"/>
                    <a:pt x="2994410" y="997798"/>
                    <a:pt x="2924546" y="999674"/>
                  </a:cubicBezTo>
                  <a:cubicBezTo>
                    <a:pt x="2828892" y="1002018"/>
                    <a:pt x="2733239" y="1004363"/>
                    <a:pt x="2637585" y="1006707"/>
                  </a:cubicBezTo>
                  <a:cubicBezTo>
                    <a:pt x="2550840" y="1009051"/>
                    <a:pt x="2464564" y="1010927"/>
                    <a:pt x="2377820" y="1013271"/>
                  </a:cubicBezTo>
                  <a:cubicBezTo>
                    <a:pt x="2280759" y="1015616"/>
                    <a:pt x="2184168" y="1017960"/>
                    <a:pt x="2087108" y="1020305"/>
                  </a:cubicBezTo>
                  <a:cubicBezTo>
                    <a:pt x="2000363" y="1022649"/>
                    <a:pt x="1914087" y="1024525"/>
                    <a:pt x="1827343" y="1026869"/>
                  </a:cubicBezTo>
                  <a:cubicBezTo>
                    <a:pt x="1731220" y="1029214"/>
                    <a:pt x="1634629" y="1031558"/>
                    <a:pt x="1538507" y="1033903"/>
                  </a:cubicBezTo>
                  <a:cubicBezTo>
                    <a:pt x="1451762" y="1036247"/>
                    <a:pt x="1365486" y="1038123"/>
                    <a:pt x="1278741" y="1040467"/>
                  </a:cubicBezTo>
                  <a:cubicBezTo>
                    <a:pt x="1182619" y="1042811"/>
                    <a:pt x="1086028" y="1045156"/>
                    <a:pt x="989905" y="1047500"/>
                  </a:cubicBezTo>
                  <a:cubicBezTo>
                    <a:pt x="902692" y="1049845"/>
                    <a:pt x="815478" y="1051720"/>
                    <a:pt x="728264" y="1054065"/>
                  </a:cubicBezTo>
                  <a:cubicBezTo>
                    <a:pt x="632142" y="1056409"/>
                    <a:pt x="535551" y="1058754"/>
                    <a:pt x="439428" y="1061098"/>
                  </a:cubicBezTo>
                  <a:cubicBezTo>
                    <a:pt x="331115" y="1063443"/>
                    <a:pt x="222801" y="1064849"/>
                    <a:pt x="114487" y="1069069"/>
                  </a:cubicBezTo>
                  <a:cubicBezTo>
                    <a:pt x="48374" y="1072352"/>
                    <a:pt x="-2266" y="1125336"/>
                    <a:pt x="78" y="1193794"/>
                  </a:cubicBezTo>
                  <a:cubicBezTo>
                    <a:pt x="1954" y="1253343"/>
                    <a:pt x="12738" y="1312423"/>
                    <a:pt x="20240" y="1371503"/>
                  </a:cubicBezTo>
                  <a:cubicBezTo>
                    <a:pt x="27743" y="1433866"/>
                    <a:pt x="35714" y="1496697"/>
                    <a:pt x="43216" y="1559059"/>
                  </a:cubicBezTo>
                  <a:cubicBezTo>
                    <a:pt x="49312" y="1609700"/>
                    <a:pt x="55407" y="1660809"/>
                    <a:pt x="61503" y="1711449"/>
                  </a:cubicBezTo>
                  <a:cubicBezTo>
                    <a:pt x="69005" y="1773342"/>
                    <a:pt x="76976" y="1835236"/>
                    <a:pt x="84478" y="1897598"/>
                  </a:cubicBezTo>
                  <a:cubicBezTo>
                    <a:pt x="90574" y="1948238"/>
                    <a:pt x="96201" y="1999347"/>
                    <a:pt x="102296" y="2049987"/>
                  </a:cubicBezTo>
                  <a:cubicBezTo>
                    <a:pt x="109798" y="2111881"/>
                    <a:pt x="117770" y="2173774"/>
                    <a:pt x="125272" y="2236137"/>
                  </a:cubicBezTo>
                  <a:cubicBezTo>
                    <a:pt x="131367" y="2287246"/>
                    <a:pt x="136994" y="2338824"/>
                    <a:pt x="143090" y="2390402"/>
                  </a:cubicBezTo>
                  <a:cubicBezTo>
                    <a:pt x="150592" y="2453702"/>
                    <a:pt x="159970" y="2516533"/>
                    <a:pt x="166065" y="2579833"/>
                  </a:cubicBezTo>
                  <a:cubicBezTo>
                    <a:pt x="172161" y="2640789"/>
                    <a:pt x="208734" y="2685802"/>
                    <a:pt x="269221" y="2696587"/>
                  </a:cubicBezTo>
                  <a:cubicBezTo>
                    <a:pt x="301106" y="2702213"/>
                    <a:pt x="333459" y="2703151"/>
                    <a:pt x="365812" y="2705965"/>
                  </a:cubicBezTo>
                  <a:cubicBezTo>
                    <a:pt x="415515" y="2710185"/>
                    <a:pt x="465686" y="2713467"/>
                    <a:pt x="515388" y="2717218"/>
                  </a:cubicBezTo>
                  <a:cubicBezTo>
                    <a:pt x="581033" y="2722376"/>
                    <a:pt x="646678" y="2728002"/>
                    <a:pt x="712791" y="2733160"/>
                  </a:cubicBezTo>
                  <a:cubicBezTo>
                    <a:pt x="761556" y="2736911"/>
                    <a:pt x="810320" y="2740662"/>
                    <a:pt x="859085" y="2744414"/>
                  </a:cubicBezTo>
                  <a:cubicBezTo>
                    <a:pt x="925198" y="2749571"/>
                    <a:pt x="991781" y="2755198"/>
                    <a:pt x="1057894" y="2760825"/>
                  </a:cubicBezTo>
                  <a:cubicBezTo>
                    <a:pt x="1106190" y="2764576"/>
                    <a:pt x="1154486" y="2767858"/>
                    <a:pt x="1202312" y="2772078"/>
                  </a:cubicBezTo>
                  <a:cubicBezTo>
                    <a:pt x="1269364" y="2777236"/>
                    <a:pt x="1335946" y="2782863"/>
                    <a:pt x="1402997" y="2788489"/>
                  </a:cubicBezTo>
                  <a:cubicBezTo>
                    <a:pt x="1451293" y="2792240"/>
                    <a:pt x="1499589" y="2795991"/>
                    <a:pt x="1547415" y="2799743"/>
                  </a:cubicBezTo>
                  <a:cubicBezTo>
                    <a:pt x="1598993" y="2803963"/>
                    <a:pt x="1650571" y="2808182"/>
                    <a:pt x="1702149" y="2812403"/>
                  </a:cubicBezTo>
                  <a:cubicBezTo>
                    <a:pt x="1751383" y="2816154"/>
                    <a:pt x="1800616" y="2819905"/>
                    <a:pt x="1850318" y="2824125"/>
                  </a:cubicBezTo>
                  <a:cubicBezTo>
                    <a:pt x="1913619" y="2829283"/>
                    <a:pt x="1977388" y="2834909"/>
                    <a:pt x="2040688" y="2840067"/>
                  </a:cubicBezTo>
                  <a:cubicBezTo>
                    <a:pt x="2091328" y="2844287"/>
                    <a:pt x="2141499" y="2847569"/>
                    <a:pt x="2192139" y="2851320"/>
                  </a:cubicBezTo>
                  <a:cubicBezTo>
                    <a:pt x="2260597" y="2856478"/>
                    <a:pt x="2329524" y="2861167"/>
                    <a:pt x="2397982" y="2868200"/>
                  </a:cubicBezTo>
                  <a:cubicBezTo>
                    <a:pt x="2418613" y="2870076"/>
                    <a:pt x="2439713" y="2867263"/>
                    <a:pt x="2459407" y="2882736"/>
                  </a:cubicBezTo>
                  <a:cubicBezTo>
                    <a:pt x="2599605" y="2993863"/>
                    <a:pt x="2740741" y="3104052"/>
                    <a:pt x="2881408" y="3214241"/>
                  </a:cubicBezTo>
                  <a:cubicBezTo>
                    <a:pt x="2925014" y="3248470"/>
                    <a:pt x="2955492" y="3290670"/>
                    <a:pt x="2966746" y="3345999"/>
                  </a:cubicBezTo>
                  <a:cubicBezTo>
                    <a:pt x="2979406" y="3407893"/>
                    <a:pt x="2948459" y="3459471"/>
                    <a:pt x="2887034" y="3471193"/>
                  </a:cubicBezTo>
                  <a:cubicBezTo>
                    <a:pt x="2853274" y="3477757"/>
                    <a:pt x="2818107" y="3477757"/>
                    <a:pt x="2783410" y="3477757"/>
                  </a:cubicBezTo>
                  <a:cubicBezTo>
                    <a:pt x="2399858" y="3479164"/>
                    <a:pt x="2015837" y="3480571"/>
                    <a:pt x="1632285" y="3481509"/>
                  </a:cubicBezTo>
                  <a:cubicBezTo>
                    <a:pt x="1277804" y="3482446"/>
                    <a:pt x="922854" y="3483384"/>
                    <a:pt x="568373" y="3484322"/>
                  </a:cubicBezTo>
                  <a:cubicBezTo>
                    <a:pt x="449744" y="3484791"/>
                    <a:pt x="331115" y="3485260"/>
                    <a:pt x="212485" y="3485729"/>
                  </a:cubicBezTo>
                  <a:cubicBezTo>
                    <a:pt x="198888" y="3485729"/>
                    <a:pt x="184821" y="3486198"/>
                    <a:pt x="172161" y="3489949"/>
                  </a:cubicBezTo>
                  <a:cubicBezTo>
                    <a:pt x="118239" y="3504015"/>
                    <a:pt x="77914" y="3560282"/>
                    <a:pt x="83541" y="3612798"/>
                  </a:cubicBezTo>
                  <a:cubicBezTo>
                    <a:pt x="90105" y="3676567"/>
                    <a:pt x="134650" y="3724394"/>
                    <a:pt x="194668" y="3726269"/>
                  </a:cubicBezTo>
                  <a:cubicBezTo>
                    <a:pt x="254686" y="3728614"/>
                    <a:pt x="314235" y="3726738"/>
                    <a:pt x="374252" y="3727207"/>
                  </a:cubicBezTo>
                  <a:cubicBezTo>
                    <a:pt x="380348" y="3727207"/>
                    <a:pt x="386913" y="3728145"/>
                    <a:pt x="393008" y="3728614"/>
                  </a:cubicBezTo>
                  <a:cubicBezTo>
                    <a:pt x="333459" y="3775034"/>
                    <a:pt x="294541" y="3831301"/>
                    <a:pt x="283288" y="3905385"/>
                  </a:cubicBezTo>
                  <a:cubicBezTo>
                    <a:pt x="272034" y="3980408"/>
                    <a:pt x="292197" y="4046990"/>
                    <a:pt x="340961" y="4103726"/>
                  </a:cubicBezTo>
                  <a:cubicBezTo>
                    <a:pt x="425361" y="4201255"/>
                    <a:pt x="568373" y="4218604"/>
                    <a:pt x="670122" y="4146395"/>
                  </a:cubicBezTo>
                  <a:cubicBezTo>
                    <a:pt x="722638" y="4108884"/>
                    <a:pt x="759211" y="4059181"/>
                    <a:pt x="771402" y="3995412"/>
                  </a:cubicBezTo>
                  <a:cubicBezTo>
                    <a:pt x="793440" y="3884285"/>
                    <a:pt x="752647" y="3796603"/>
                    <a:pt x="661682" y="3730020"/>
                  </a:cubicBezTo>
                  <a:cubicBezTo>
                    <a:pt x="662620" y="3729083"/>
                    <a:pt x="663558" y="3728145"/>
                    <a:pt x="664964" y="3727207"/>
                  </a:cubicBezTo>
                  <a:cubicBezTo>
                    <a:pt x="1371582" y="3725332"/>
                    <a:pt x="2078668" y="3722987"/>
                    <a:pt x="2785285" y="3721111"/>
                  </a:cubicBezTo>
                  <a:cubicBezTo>
                    <a:pt x="2786223" y="3722518"/>
                    <a:pt x="2786692" y="3724394"/>
                    <a:pt x="2787630" y="3725800"/>
                  </a:cubicBezTo>
                  <a:cubicBezTo>
                    <a:pt x="2713545" y="3772689"/>
                    <a:pt x="2668063" y="3838803"/>
                    <a:pt x="2662436" y="3926485"/>
                  </a:cubicBezTo>
                  <a:cubicBezTo>
                    <a:pt x="2656809" y="4014636"/>
                    <a:pt x="2691976" y="4087314"/>
                    <a:pt x="2762309" y="4141706"/>
                  </a:cubicBezTo>
                  <a:cubicBezTo>
                    <a:pt x="2873906" y="4227513"/>
                    <a:pt x="3037548" y="4198911"/>
                    <a:pt x="3117259" y="4080750"/>
                  </a:cubicBezTo>
                  <a:cubicBezTo>
                    <a:pt x="3157115" y="4021670"/>
                    <a:pt x="3169306" y="3956494"/>
                    <a:pt x="3153364" y="3888505"/>
                  </a:cubicBezTo>
                  <a:cubicBezTo>
                    <a:pt x="3129919" y="3788163"/>
                    <a:pt x="3063806" y="3726738"/>
                    <a:pt x="2962526" y="3697667"/>
                  </a:cubicBezTo>
                  <a:cubicBezTo>
                    <a:pt x="2969559" y="3693447"/>
                    <a:pt x="2972841" y="3691102"/>
                    <a:pt x="2976592" y="3689696"/>
                  </a:cubicBezTo>
                  <a:cubicBezTo>
                    <a:pt x="3049739" y="3661094"/>
                    <a:pt x="3109288" y="3614205"/>
                    <a:pt x="3152426" y="3549029"/>
                  </a:cubicBezTo>
                  <a:cubicBezTo>
                    <a:pt x="3173057" y="3518082"/>
                    <a:pt x="3194157" y="3484791"/>
                    <a:pt x="3204004" y="3449624"/>
                  </a:cubicBezTo>
                  <a:cubicBezTo>
                    <a:pt x="3222760" y="3379760"/>
                    <a:pt x="3215257" y="3308957"/>
                    <a:pt x="3190875" y="3240030"/>
                  </a:cubicBezTo>
                  <a:cubicBezTo>
                    <a:pt x="3156646" y="3142501"/>
                    <a:pt x="3090532" y="3069354"/>
                    <a:pt x="3010352" y="3006992"/>
                  </a:cubicBezTo>
                  <a:cubicBezTo>
                    <a:pt x="2918919" y="2935252"/>
                    <a:pt x="2827485" y="2863511"/>
                    <a:pt x="2735583" y="2792240"/>
                  </a:cubicBezTo>
                  <a:cubicBezTo>
                    <a:pt x="2722454" y="2782394"/>
                    <a:pt x="2721985" y="2773954"/>
                    <a:pt x="2727612" y="2759418"/>
                  </a:cubicBezTo>
                  <a:cubicBezTo>
                    <a:pt x="2789036" y="2603747"/>
                    <a:pt x="2849992" y="2448075"/>
                    <a:pt x="2910479" y="2292403"/>
                  </a:cubicBezTo>
                  <a:cubicBezTo>
                    <a:pt x="3099910" y="1807102"/>
                    <a:pt x="3289811" y="1321801"/>
                    <a:pt x="3479242" y="836500"/>
                  </a:cubicBezTo>
                  <a:cubicBezTo>
                    <a:pt x="3540198" y="677546"/>
                    <a:pt x="3601154" y="520937"/>
                    <a:pt x="3662110" y="363859"/>
                  </a:cubicBezTo>
                  <a:cubicBezTo>
                    <a:pt x="3666798" y="352136"/>
                    <a:pt x="3672425" y="346041"/>
                    <a:pt x="3686023" y="344165"/>
                  </a:cubicBezTo>
                  <a:cubicBezTo>
                    <a:pt x="3747916" y="334788"/>
                    <a:pt x="3809341" y="324003"/>
                    <a:pt x="3870766" y="313219"/>
                  </a:cubicBezTo>
                  <a:cubicBezTo>
                    <a:pt x="4002993" y="290712"/>
                    <a:pt x="4134751" y="267736"/>
                    <a:pt x="4266978" y="245698"/>
                  </a:cubicBezTo>
                  <a:cubicBezTo>
                    <a:pt x="4318556" y="237258"/>
                    <a:pt x="4360756" y="198809"/>
                    <a:pt x="4371540" y="148169"/>
                  </a:cubicBezTo>
                  <a:cubicBezTo>
                    <a:pt x="4372947" y="142074"/>
                    <a:pt x="4374823" y="136447"/>
                    <a:pt x="4376698" y="130351"/>
                  </a:cubicBezTo>
                  <a:cubicBezTo>
                    <a:pt x="4376698" y="124725"/>
                    <a:pt x="4376698" y="119098"/>
                    <a:pt x="4376698" y="113471"/>
                  </a:cubicBezTo>
                  <a:cubicBezTo>
                    <a:pt x="4375760" y="111127"/>
                    <a:pt x="4373416" y="108782"/>
                    <a:pt x="4372947" y="105969"/>
                  </a:cubicBezTo>
                  <a:close/>
                  <a:moveTo>
                    <a:pt x="626046" y="1260377"/>
                  </a:moveTo>
                  <a:cubicBezTo>
                    <a:pt x="626046" y="1245841"/>
                    <a:pt x="630266" y="1240683"/>
                    <a:pt x="645740" y="1240683"/>
                  </a:cubicBezTo>
                  <a:cubicBezTo>
                    <a:pt x="749833" y="1238808"/>
                    <a:pt x="853927" y="1236463"/>
                    <a:pt x="958489" y="1234119"/>
                  </a:cubicBezTo>
                  <a:cubicBezTo>
                    <a:pt x="985216" y="1233650"/>
                    <a:pt x="1011943" y="1232243"/>
                    <a:pt x="1038670" y="1230836"/>
                  </a:cubicBezTo>
                  <a:cubicBezTo>
                    <a:pt x="1048516" y="1230367"/>
                    <a:pt x="1052736" y="1234119"/>
                    <a:pt x="1052736" y="1244434"/>
                  </a:cubicBezTo>
                  <a:cubicBezTo>
                    <a:pt x="1052736" y="1369159"/>
                    <a:pt x="1052268" y="1493884"/>
                    <a:pt x="1052736" y="1618608"/>
                  </a:cubicBezTo>
                  <a:cubicBezTo>
                    <a:pt x="1052736" y="1633144"/>
                    <a:pt x="1044296" y="1633613"/>
                    <a:pt x="1033981" y="1633613"/>
                  </a:cubicBezTo>
                  <a:cubicBezTo>
                    <a:pt x="968805" y="1633613"/>
                    <a:pt x="904098" y="1633613"/>
                    <a:pt x="838923" y="1633613"/>
                  </a:cubicBezTo>
                  <a:cubicBezTo>
                    <a:pt x="774685" y="1633613"/>
                    <a:pt x="709978" y="1633144"/>
                    <a:pt x="645740" y="1634082"/>
                  </a:cubicBezTo>
                  <a:cubicBezTo>
                    <a:pt x="630735" y="1634082"/>
                    <a:pt x="626046" y="1629393"/>
                    <a:pt x="626046" y="1614389"/>
                  </a:cubicBezTo>
                  <a:cubicBezTo>
                    <a:pt x="626515" y="1496697"/>
                    <a:pt x="626515" y="1378537"/>
                    <a:pt x="626046" y="1260377"/>
                  </a:cubicBezTo>
                  <a:close/>
                  <a:moveTo>
                    <a:pt x="287039" y="2094532"/>
                  </a:moveTo>
                  <a:cubicBezTo>
                    <a:pt x="274848" y="1991845"/>
                    <a:pt x="262188" y="1889158"/>
                    <a:pt x="249997" y="1786940"/>
                  </a:cubicBezTo>
                  <a:cubicBezTo>
                    <a:pt x="247183" y="1763964"/>
                    <a:pt x="245308" y="1740989"/>
                    <a:pt x="242494" y="1716606"/>
                  </a:cubicBezTo>
                  <a:cubicBezTo>
                    <a:pt x="250934" y="1715669"/>
                    <a:pt x="257499" y="1714731"/>
                    <a:pt x="264532" y="1714731"/>
                  </a:cubicBezTo>
                  <a:cubicBezTo>
                    <a:pt x="350808" y="1714731"/>
                    <a:pt x="436615" y="1714731"/>
                    <a:pt x="522891" y="1714731"/>
                  </a:cubicBezTo>
                  <a:cubicBezTo>
                    <a:pt x="544928" y="1714731"/>
                    <a:pt x="545397" y="1715669"/>
                    <a:pt x="545397" y="1738175"/>
                  </a:cubicBezTo>
                  <a:cubicBezTo>
                    <a:pt x="545397" y="1855398"/>
                    <a:pt x="545397" y="1973089"/>
                    <a:pt x="545397" y="2090312"/>
                  </a:cubicBezTo>
                  <a:cubicBezTo>
                    <a:pt x="545397" y="2112819"/>
                    <a:pt x="545397" y="2112819"/>
                    <a:pt x="522422" y="2112819"/>
                  </a:cubicBezTo>
                  <a:cubicBezTo>
                    <a:pt x="450682" y="2112819"/>
                    <a:pt x="378941" y="2112350"/>
                    <a:pt x="307201" y="2113288"/>
                  </a:cubicBezTo>
                  <a:cubicBezTo>
                    <a:pt x="292666" y="2113288"/>
                    <a:pt x="288446" y="2107192"/>
                    <a:pt x="287039" y="2094532"/>
                  </a:cubicBezTo>
                  <a:close/>
                  <a:moveTo>
                    <a:pt x="545397" y="2465424"/>
                  </a:moveTo>
                  <a:cubicBezTo>
                    <a:pt x="545397" y="2479491"/>
                    <a:pt x="540240" y="2482773"/>
                    <a:pt x="526642" y="2481366"/>
                  </a:cubicBezTo>
                  <a:cubicBezTo>
                    <a:pt x="473657" y="2476677"/>
                    <a:pt x="420204" y="2472457"/>
                    <a:pt x="367219" y="2468237"/>
                  </a:cubicBezTo>
                  <a:cubicBezTo>
                    <a:pt x="366281" y="2468237"/>
                    <a:pt x="364875" y="2468237"/>
                    <a:pt x="363937" y="2468237"/>
                  </a:cubicBezTo>
                  <a:cubicBezTo>
                    <a:pt x="333459" y="2466831"/>
                    <a:pt x="332052" y="2464955"/>
                    <a:pt x="328301" y="2434477"/>
                  </a:cubicBezTo>
                  <a:cubicBezTo>
                    <a:pt x="319392" y="2359455"/>
                    <a:pt x="310483" y="2284432"/>
                    <a:pt x="301575" y="2209879"/>
                  </a:cubicBezTo>
                  <a:cubicBezTo>
                    <a:pt x="301106" y="2206128"/>
                    <a:pt x="301575" y="2201908"/>
                    <a:pt x="301575" y="2195812"/>
                  </a:cubicBezTo>
                  <a:cubicBezTo>
                    <a:pt x="330646" y="2195812"/>
                    <a:pt x="357372" y="2195812"/>
                    <a:pt x="384099" y="2195812"/>
                  </a:cubicBezTo>
                  <a:cubicBezTo>
                    <a:pt x="431926" y="2195812"/>
                    <a:pt x="479753" y="2196281"/>
                    <a:pt x="527580" y="2195343"/>
                  </a:cubicBezTo>
                  <a:cubicBezTo>
                    <a:pt x="540708" y="2195343"/>
                    <a:pt x="545866" y="2199094"/>
                    <a:pt x="545866" y="2212692"/>
                  </a:cubicBezTo>
                  <a:cubicBezTo>
                    <a:pt x="545397" y="2297092"/>
                    <a:pt x="545397" y="2381024"/>
                    <a:pt x="545397" y="2465424"/>
                  </a:cubicBezTo>
                  <a:close/>
                  <a:moveTo>
                    <a:pt x="545397" y="1439961"/>
                  </a:moveTo>
                  <a:cubicBezTo>
                    <a:pt x="545397" y="1497635"/>
                    <a:pt x="544928" y="1555308"/>
                    <a:pt x="545866" y="1612513"/>
                  </a:cubicBezTo>
                  <a:cubicBezTo>
                    <a:pt x="545866" y="1628455"/>
                    <a:pt x="541177" y="1634082"/>
                    <a:pt x="524297" y="1634082"/>
                  </a:cubicBezTo>
                  <a:cubicBezTo>
                    <a:pt x="433802" y="1633144"/>
                    <a:pt x="342837" y="1633144"/>
                    <a:pt x="252341" y="1634082"/>
                  </a:cubicBezTo>
                  <a:cubicBezTo>
                    <a:pt x="234523" y="1634082"/>
                    <a:pt x="230303" y="1627048"/>
                    <a:pt x="228428" y="1611575"/>
                  </a:cubicBezTo>
                  <a:cubicBezTo>
                    <a:pt x="221394" y="1547806"/>
                    <a:pt x="212954" y="1484037"/>
                    <a:pt x="205452" y="1420737"/>
                  </a:cubicBezTo>
                  <a:cubicBezTo>
                    <a:pt x="199356" y="1371503"/>
                    <a:pt x="193261" y="1322739"/>
                    <a:pt x="188103" y="1273505"/>
                  </a:cubicBezTo>
                  <a:cubicBezTo>
                    <a:pt x="185759" y="1251936"/>
                    <a:pt x="186228" y="1251936"/>
                    <a:pt x="208265" y="1251468"/>
                  </a:cubicBezTo>
                  <a:cubicBezTo>
                    <a:pt x="313766" y="1249123"/>
                    <a:pt x="418797" y="1247248"/>
                    <a:pt x="524297" y="1243965"/>
                  </a:cubicBezTo>
                  <a:cubicBezTo>
                    <a:pt x="541177" y="1243496"/>
                    <a:pt x="545866" y="1249123"/>
                    <a:pt x="545397" y="1265065"/>
                  </a:cubicBezTo>
                  <a:cubicBezTo>
                    <a:pt x="544928" y="1323677"/>
                    <a:pt x="545397" y="1381819"/>
                    <a:pt x="545397" y="1439961"/>
                  </a:cubicBezTo>
                  <a:close/>
                  <a:moveTo>
                    <a:pt x="1052736" y="2504811"/>
                  </a:moveTo>
                  <a:cubicBezTo>
                    <a:pt x="1052736" y="2519815"/>
                    <a:pt x="1048047" y="2522160"/>
                    <a:pt x="1033512" y="2520753"/>
                  </a:cubicBezTo>
                  <a:cubicBezTo>
                    <a:pt x="983341" y="2516064"/>
                    <a:pt x="932701" y="2513251"/>
                    <a:pt x="882060" y="2509499"/>
                  </a:cubicBezTo>
                  <a:cubicBezTo>
                    <a:pt x="817822" y="2504342"/>
                    <a:pt x="754053" y="2498715"/>
                    <a:pt x="690284" y="2493088"/>
                  </a:cubicBezTo>
                  <a:cubicBezTo>
                    <a:pt x="675749" y="2491682"/>
                    <a:pt x="660744" y="2488868"/>
                    <a:pt x="646209" y="2489806"/>
                  </a:cubicBezTo>
                  <a:cubicBezTo>
                    <a:pt x="627922" y="2490744"/>
                    <a:pt x="626046" y="2481835"/>
                    <a:pt x="626046" y="2466831"/>
                  </a:cubicBezTo>
                  <a:cubicBezTo>
                    <a:pt x="626515" y="2390870"/>
                    <a:pt x="626046" y="2315379"/>
                    <a:pt x="626046" y="2239419"/>
                  </a:cubicBezTo>
                  <a:cubicBezTo>
                    <a:pt x="626046" y="2230510"/>
                    <a:pt x="626515" y="2221132"/>
                    <a:pt x="626046" y="2212223"/>
                  </a:cubicBezTo>
                  <a:cubicBezTo>
                    <a:pt x="625578" y="2200032"/>
                    <a:pt x="630266" y="2195343"/>
                    <a:pt x="642927" y="2195343"/>
                  </a:cubicBezTo>
                  <a:cubicBezTo>
                    <a:pt x="708571" y="2195812"/>
                    <a:pt x="774216" y="2195812"/>
                    <a:pt x="839391" y="2195812"/>
                  </a:cubicBezTo>
                  <a:cubicBezTo>
                    <a:pt x="904567" y="2195812"/>
                    <a:pt x="969274" y="2196281"/>
                    <a:pt x="1034450" y="2195343"/>
                  </a:cubicBezTo>
                  <a:cubicBezTo>
                    <a:pt x="1047579" y="2195343"/>
                    <a:pt x="1052268" y="2198625"/>
                    <a:pt x="1052268" y="2212223"/>
                  </a:cubicBezTo>
                  <a:cubicBezTo>
                    <a:pt x="1052268" y="2309752"/>
                    <a:pt x="1052268" y="2407282"/>
                    <a:pt x="1052736" y="2504811"/>
                  </a:cubicBezTo>
                  <a:close/>
                  <a:moveTo>
                    <a:pt x="1052736" y="2095470"/>
                  </a:moveTo>
                  <a:cubicBezTo>
                    <a:pt x="1052736" y="2109068"/>
                    <a:pt x="1048516" y="2113288"/>
                    <a:pt x="1035387" y="2112819"/>
                  </a:cubicBezTo>
                  <a:cubicBezTo>
                    <a:pt x="970212" y="2112350"/>
                    <a:pt x="905505" y="2112350"/>
                    <a:pt x="840329" y="2112350"/>
                  </a:cubicBezTo>
                  <a:cubicBezTo>
                    <a:pt x="776091" y="2112350"/>
                    <a:pt x="711384" y="2111881"/>
                    <a:pt x="647147" y="2112819"/>
                  </a:cubicBezTo>
                  <a:cubicBezTo>
                    <a:pt x="632142" y="2112819"/>
                    <a:pt x="626046" y="2109068"/>
                    <a:pt x="626046" y="2093125"/>
                  </a:cubicBezTo>
                  <a:cubicBezTo>
                    <a:pt x="626515" y="1973558"/>
                    <a:pt x="626515" y="1853522"/>
                    <a:pt x="626046" y="1733955"/>
                  </a:cubicBezTo>
                  <a:cubicBezTo>
                    <a:pt x="626046" y="1718951"/>
                    <a:pt x="631204" y="1714262"/>
                    <a:pt x="645740" y="1714262"/>
                  </a:cubicBezTo>
                  <a:cubicBezTo>
                    <a:pt x="775153" y="1714731"/>
                    <a:pt x="904567" y="1714731"/>
                    <a:pt x="1033981" y="1714262"/>
                  </a:cubicBezTo>
                  <a:cubicBezTo>
                    <a:pt x="1047579" y="1714262"/>
                    <a:pt x="1052736" y="1718013"/>
                    <a:pt x="1052736" y="1733018"/>
                  </a:cubicBezTo>
                  <a:cubicBezTo>
                    <a:pt x="1052268" y="1853991"/>
                    <a:pt x="1052268" y="1974965"/>
                    <a:pt x="1052736" y="2095470"/>
                  </a:cubicBezTo>
                  <a:close/>
                  <a:moveTo>
                    <a:pt x="1135261" y="1246779"/>
                  </a:moveTo>
                  <a:cubicBezTo>
                    <a:pt x="1135261" y="1231305"/>
                    <a:pt x="1140419" y="1227554"/>
                    <a:pt x="1154954" y="1227554"/>
                  </a:cubicBezTo>
                  <a:cubicBezTo>
                    <a:pt x="1224350" y="1227085"/>
                    <a:pt x="1294215" y="1225679"/>
                    <a:pt x="1363610" y="1223803"/>
                  </a:cubicBezTo>
                  <a:cubicBezTo>
                    <a:pt x="1419877" y="1222396"/>
                    <a:pt x="1476144" y="1220052"/>
                    <a:pt x="1532880" y="1217708"/>
                  </a:cubicBezTo>
                  <a:cubicBezTo>
                    <a:pt x="1559607" y="1216770"/>
                    <a:pt x="1559607" y="1216770"/>
                    <a:pt x="1559607" y="1242559"/>
                  </a:cubicBezTo>
                  <a:cubicBezTo>
                    <a:pt x="1559607" y="1366346"/>
                    <a:pt x="1559138" y="1490133"/>
                    <a:pt x="1560076" y="1613920"/>
                  </a:cubicBezTo>
                  <a:cubicBezTo>
                    <a:pt x="1560076" y="1629862"/>
                    <a:pt x="1555387" y="1634551"/>
                    <a:pt x="1539913" y="1634082"/>
                  </a:cubicBezTo>
                  <a:cubicBezTo>
                    <a:pt x="1476144" y="1633144"/>
                    <a:pt x="1412375" y="1633613"/>
                    <a:pt x="1348137" y="1633613"/>
                  </a:cubicBezTo>
                  <a:cubicBezTo>
                    <a:pt x="1283899" y="1633613"/>
                    <a:pt x="1219192" y="1633144"/>
                    <a:pt x="1154954" y="1634082"/>
                  </a:cubicBezTo>
                  <a:cubicBezTo>
                    <a:pt x="1139950" y="1634082"/>
                    <a:pt x="1135730" y="1629393"/>
                    <a:pt x="1135730" y="1614389"/>
                  </a:cubicBezTo>
                  <a:cubicBezTo>
                    <a:pt x="1135730" y="1492008"/>
                    <a:pt x="1135730" y="1369159"/>
                    <a:pt x="1135261" y="1246779"/>
                  </a:cubicBezTo>
                  <a:close/>
                  <a:moveTo>
                    <a:pt x="1558200" y="2562015"/>
                  </a:moveTo>
                  <a:cubicBezTo>
                    <a:pt x="1529598" y="2560140"/>
                    <a:pt x="1501933" y="2558733"/>
                    <a:pt x="1474269" y="2556858"/>
                  </a:cubicBezTo>
                  <a:cubicBezTo>
                    <a:pt x="1438633" y="2554044"/>
                    <a:pt x="1402997" y="2550762"/>
                    <a:pt x="1367362" y="2547949"/>
                  </a:cubicBezTo>
                  <a:cubicBezTo>
                    <a:pt x="1293746" y="2541853"/>
                    <a:pt x="1220130" y="2536226"/>
                    <a:pt x="1146514" y="2530600"/>
                  </a:cubicBezTo>
                  <a:cubicBezTo>
                    <a:pt x="1135730" y="2529662"/>
                    <a:pt x="1135261" y="2523566"/>
                    <a:pt x="1135261" y="2515595"/>
                  </a:cubicBezTo>
                  <a:cubicBezTo>
                    <a:pt x="1135261" y="2479022"/>
                    <a:pt x="1135261" y="2442448"/>
                    <a:pt x="1135261" y="2406344"/>
                  </a:cubicBezTo>
                  <a:cubicBezTo>
                    <a:pt x="1135261" y="2342106"/>
                    <a:pt x="1135261" y="2277399"/>
                    <a:pt x="1135261" y="2213161"/>
                  </a:cubicBezTo>
                  <a:cubicBezTo>
                    <a:pt x="1135261" y="2203314"/>
                    <a:pt x="1135261" y="2195812"/>
                    <a:pt x="1149328" y="2195812"/>
                  </a:cubicBezTo>
                  <a:cubicBezTo>
                    <a:pt x="1282493" y="2196281"/>
                    <a:pt x="1416126" y="2196281"/>
                    <a:pt x="1549291" y="2196281"/>
                  </a:cubicBezTo>
                  <a:cubicBezTo>
                    <a:pt x="1551635" y="2196281"/>
                    <a:pt x="1553980" y="2196750"/>
                    <a:pt x="1558200" y="2197219"/>
                  </a:cubicBezTo>
                  <a:cubicBezTo>
                    <a:pt x="1558200" y="2318661"/>
                    <a:pt x="1558200" y="2439166"/>
                    <a:pt x="1558200" y="2562015"/>
                  </a:cubicBezTo>
                  <a:close/>
                  <a:moveTo>
                    <a:pt x="1540382" y="2113288"/>
                  </a:moveTo>
                  <a:cubicBezTo>
                    <a:pt x="1411437" y="2112819"/>
                    <a:pt x="1282493" y="2112819"/>
                    <a:pt x="1154017" y="2113288"/>
                  </a:cubicBezTo>
                  <a:cubicBezTo>
                    <a:pt x="1139950" y="2113288"/>
                    <a:pt x="1135261" y="2110005"/>
                    <a:pt x="1135261" y="2095470"/>
                  </a:cubicBezTo>
                  <a:cubicBezTo>
                    <a:pt x="1135730" y="1974496"/>
                    <a:pt x="1135730" y="1853522"/>
                    <a:pt x="1135261" y="1733018"/>
                  </a:cubicBezTo>
                  <a:cubicBezTo>
                    <a:pt x="1135261" y="1719420"/>
                    <a:pt x="1139950" y="1715200"/>
                    <a:pt x="1152610" y="1715200"/>
                  </a:cubicBezTo>
                  <a:cubicBezTo>
                    <a:pt x="1282493" y="1715200"/>
                    <a:pt x="1412844" y="1715200"/>
                    <a:pt x="1542727" y="1715200"/>
                  </a:cubicBezTo>
                  <a:cubicBezTo>
                    <a:pt x="1547884" y="1715200"/>
                    <a:pt x="1552573" y="1716606"/>
                    <a:pt x="1559138" y="1717544"/>
                  </a:cubicBezTo>
                  <a:cubicBezTo>
                    <a:pt x="1559138" y="1724109"/>
                    <a:pt x="1559138" y="1729735"/>
                    <a:pt x="1559138" y="1735362"/>
                  </a:cubicBezTo>
                  <a:cubicBezTo>
                    <a:pt x="1559138" y="1854929"/>
                    <a:pt x="1558669" y="1974965"/>
                    <a:pt x="1559607" y="2094532"/>
                  </a:cubicBezTo>
                  <a:cubicBezTo>
                    <a:pt x="1559607" y="2109068"/>
                    <a:pt x="1555387" y="2113288"/>
                    <a:pt x="1540382" y="2113288"/>
                  </a:cubicBezTo>
                  <a:close/>
                  <a:moveTo>
                    <a:pt x="1641662" y="1733487"/>
                  </a:moveTo>
                  <a:cubicBezTo>
                    <a:pt x="1641662" y="1718951"/>
                    <a:pt x="1646820" y="1714731"/>
                    <a:pt x="1660418" y="1714731"/>
                  </a:cubicBezTo>
                  <a:cubicBezTo>
                    <a:pt x="1790300" y="1715200"/>
                    <a:pt x="1920652" y="1715200"/>
                    <a:pt x="2050534" y="1714731"/>
                  </a:cubicBezTo>
                  <a:cubicBezTo>
                    <a:pt x="2064601" y="1714731"/>
                    <a:pt x="2068821" y="1720358"/>
                    <a:pt x="2068821" y="1733955"/>
                  </a:cubicBezTo>
                  <a:cubicBezTo>
                    <a:pt x="2068352" y="1854460"/>
                    <a:pt x="2068352" y="1974496"/>
                    <a:pt x="2068821" y="2095001"/>
                  </a:cubicBezTo>
                  <a:cubicBezTo>
                    <a:pt x="2068821" y="2109536"/>
                    <a:pt x="2064132" y="2113288"/>
                    <a:pt x="2050066" y="2113288"/>
                  </a:cubicBezTo>
                  <a:cubicBezTo>
                    <a:pt x="1984890" y="2112819"/>
                    <a:pt x="1920183" y="2112819"/>
                    <a:pt x="1855007" y="2112819"/>
                  </a:cubicBezTo>
                  <a:cubicBezTo>
                    <a:pt x="1790769" y="2112819"/>
                    <a:pt x="1726063" y="2112350"/>
                    <a:pt x="1661825" y="2113288"/>
                  </a:cubicBezTo>
                  <a:cubicBezTo>
                    <a:pt x="1647758" y="2113288"/>
                    <a:pt x="1641662" y="2110474"/>
                    <a:pt x="1641662" y="2094532"/>
                  </a:cubicBezTo>
                  <a:cubicBezTo>
                    <a:pt x="1642131" y="1974027"/>
                    <a:pt x="1642131" y="1853522"/>
                    <a:pt x="1641662" y="1733487"/>
                  </a:cubicBezTo>
                  <a:close/>
                  <a:moveTo>
                    <a:pt x="2049128" y="2602340"/>
                  </a:moveTo>
                  <a:cubicBezTo>
                    <a:pt x="1997550" y="2597651"/>
                    <a:pt x="1945972" y="2593431"/>
                    <a:pt x="1894394" y="2589211"/>
                  </a:cubicBezTo>
                  <a:cubicBezTo>
                    <a:pt x="1847505" y="2585460"/>
                    <a:pt x="1800147" y="2581709"/>
                    <a:pt x="1753258" y="2577958"/>
                  </a:cubicBezTo>
                  <a:cubicBezTo>
                    <a:pt x="1720436" y="2575613"/>
                    <a:pt x="1687614" y="2572800"/>
                    <a:pt x="1654791" y="2570924"/>
                  </a:cubicBezTo>
                  <a:cubicBezTo>
                    <a:pt x="1641193" y="2569986"/>
                    <a:pt x="1642131" y="2561077"/>
                    <a:pt x="1642131" y="2551700"/>
                  </a:cubicBezTo>
                  <a:cubicBezTo>
                    <a:pt x="1642131" y="2484648"/>
                    <a:pt x="1642131" y="2417128"/>
                    <a:pt x="1642131" y="2350077"/>
                  </a:cubicBezTo>
                  <a:cubicBezTo>
                    <a:pt x="1642131" y="2305064"/>
                    <a:pt x="1642600" y="2260050"/>
                    <a:pt x="1641662" y="2215037"/>
                  </a:cubicBezTo>
                  <a:cubicBezTo>
                    <a:pt x="1641193" y="2200501"/>
                    <a:pt x="1645413" y="2195343"/>
                    <a:pt x="1660887" y="2195343"/>
                  </a:cubicBezTo>
                  <a:cubicBezTo>
                    <a:pt x="1726063" y="2196281"/>
                    <a:pt x="1790769" y="2195812"/>
                    <a:pt x="1855945" y="2195812"/>
                  </a:cubicBezTo>
                  <a:cubicBezTo>
                    <a:pt x="1920183" y="2195812"/>
                    <a:pt x="1984890" y="2196281"/>
                    <a:pt x="2049128" y="2195343"/>
                  </a:cubicBezTo>
                  <a:cubicBezTo>
                    <a:pt x="2063663" y="2195343"/>
                    <a:pt x="2068821" y="2198625"/>
                    <a:pt x="2068821" y="2214099"/>
                  </a:cubicBezTo>
                  <a:cubicBezTo>
                    <a:pt x="2068352" y="2337417"/>
                    <a:pt x="2068352" y="2460266"/>
                    <a:pt x="2068821" y="2583584"/>
                  </a:cubicBezTo>
                  <a:cubicBezTo>
                    <a:pt x="2068821" y="2599058"/>
                    <a:pt x="2064132" y="2603747"/>
                    <a:pt x="2049128" y="2602340"/>
                  </a:cubicBezTo>
                  <a:close/>
                  <a:moveTo>
                    <a:pt x="2048659" y="1634082"/>
                  </a:moveTo>
                  <a:cubicBezTo>
                    <a:pt x="1919714" y="1633613"/>
                    <a:pt x="1791238" y="1633613"/>
                    <a:pt x="1662293" y="1634082"/>
                  </a:cubicBezTo>
                  <a:cubicBezTo>
                    <a:pt x="1646351" y="1634082"/>
                    <a:pt x="1642131" y="1628924"/>
                    <a:pt x="1642131" y="1613451"/>
                  </a:cubicBezTo>
                  <a:cubicBezTo>
                    <a:pt x="1642600" y="1487319"/>
                    <a:pt x="1642600" y="1361657"/>
                    <a:pt x="1642131" y="1235525"/>
                  </a:cubicBezTo>
                  <a:cubicBezTo>
                    <a:pt x="1642131" y="1219114"/>
                    <a:pt x="1648696" y="1214894"/>
                    <a:pt x="1662762" y="1214894"/>
                  </a:cubicBezTo>
                  <a:cubicBezTo>
                    <a:pt x="1708245" y="1213956"/>
                    <a:pt x="1753727" y="1212550"/>
                    <a:pt x="1799209" y="1211612"/>
                  </a:cubicBezTo>
                  <a:cubicBezTo>
                    <a:pt x="1884547" y="1209736"/>
                    <a:pt x="1969885" y="1208330"/>
                    <a:pt x="2055692" y="1205985"/>
                  </a:cubicBezTo>
                  <a:cubicBezTo>
                    <a:pt x="2068821" y="1205516"/>
                    <a:pt x="2068821" y="1213019"/>
                    <a:pt x="2068821" y="1222396"/>
                  </a:cubicBezTo>
                  <a:cubicBezTo>
                    <a:pt x="2068821" y="1288510"/>
                    <a:pt x="2068821" y="1354623"/>
                    <a:pt x="2068821" y="1420737"/>
                  </a:cubicBezTo>
                  <a:cubicBezTo>
                    <a:pt x="2068821" y="1484975"/>
                    <a:pt x="2068352" y="1549682"/>
                    <a:pt x="2069290" y="1613920"/>
                  </a:cubicBezTo>
                  <a:cubicBezTo>
                    <a:pt x="2069290" y="1629393"/>
                    <a:pt x="2064132" y="1634082"/>
                    <a:pt x="2048659" y="1634082"/>
                  </a:cubicBezTo>
                  <a:close/>
                  <a:moveTo>
                    <a:pt x="2575691" y="2092187"/>
                  </a:moveTo>
                  <a:cubicBezTo>
                    <a:pt x="2575691" y="2108599"/>
                    <a:pt x="2571471" y="2113288"/>
                    <a:pt x="2555060" y="2113288"/>
                  </a:cubicBezTo>
                  <a:cubicBezTo>
                    <a:pt x="2427522" y="2112819"/>
                    <a:pt x="2299515" y="2112819"/>
                    <a:pt x="2171977" y="2112819"/>
                  </a:cubicBezTo>
                  <a:cubicBezTo>
                    <a:pt x="2166350" y="2112819"/>
                    <a:pt x="2160724" y="2112819"/>
                    <a:pt x="2153690" y="2112819"/>
                  </a:cubicBezTo>
                  <a:cubicBezTo>
                    <a:pt x="2153690" y="1980592"/>
                    <a:pt x="2153690" y="1849771"/>
                    <a:pt x="2153690" y="1717075"/>
                  </a:cubicBezTo>
                  <a:cubicBezTo>
                    <a:pt x="2293420" y="1717075"/>
                    <a:pt x="2433618" y="1717075"/>
                    <a:pt x="2575691" y="1717075"/>
                  </a:cubicBezTo>
                  <a:cubicBezTo>
                    <a:pt x="2575691" y="1723640"/>
                    <a:pt x="2575691" y="1729267"/>
                    <a:pt x="2575691" y="1734893"/>
                  </a:cubicBezTo>
                  <a:cubicBezTo>
                    <a:pt x="2575223" y="1853991"/>
                    <a:pt x="2574753" y="1973089"/>
                    <a:pt x="2575691" y="2092187"/>
                  </a:cubicBezTo>
                  <a:close/>
                  <a:moveTo>
                    <a:pt x="2151815" y="1215363"/>
                  </a:moveTo>
                  <a:cubicBezTo>
                    <a:pt x="2151815" y="1212550"/>
                    <a:pt x="2152284" y="1209736"/>
                    <a:pt x="2152753" y="1204110"/>
                  </a:cubicBezTo>
                  <a:cubicBezTo>
                    <a:pt x="2196359" y="1202703"/>
                    <a:pt x="2239028" y="1201296"/>
                    <a:pt x="2281697" y="1200359"/>
                  </a:cubicBezTo>
                  <a:cubicBezTo>
                    <a:pt x="2372662" y="1198014"/>
                    <a:pt x="2463627" y="1196139"/>
                    <a:pt x="2555060" y="1193325"/>
                  </a:cubicBezTo>
                  <a:cubicBezTo>
                    <a:pt x="2571471" y="1192856"/>
                    <a:pt x="2576160" y="1197545"/>
                    <a:pt x="2576160" y="1213956"/>
                  </a:cubicBezTo>
                  <a:cubicBezTo>
                    <a:pt x="2575691" y="1347121"/>
                    <a:pt x="2575691" y="1480755"/>
                    <a:pt x="2576160" y="1613920"/>
                  </a:cubicBezTo>
                  <a:cubicBezTo>
                    <a:pt x="2576160" y="1629393"/>
                    <a:pt x="2571940" y="1634551"/>
                    <a:pt x="2555998" y="1634551"/>
                  </a:cubicBezTo>
                  <a:cubicBezTo>
                    <a:pt x="2427991" y="1634082"/>
                    <a:pt x="2299515" y="1634082"/>
                    <a:pt x="2171508" y="1634082"/>
                  </a:cubicBezTo>
                  <a:cubicBezTo>
                    <a:pt x="2160724" y="1634082"/>
                    <a:pt x="2151815" y="1635020"/>
                    <a:pt x="2151815" y="1618608"/>
                  </a:cubicBezTo>
                  <a:cubicBezTo>
                    <a:pt x="2151815" y="1484037"/>
                    <a:pt x="2151815" y="1349466"/>
                    <a:pt x="2151815" y="1215363"/>
                  </a:cubicBezTo>
                  <a:close/>
                  <a:moveTo>
                    <a:pt x="2575223" y="2425099"/>
                  </a:moveTo>
                  <a:cubicBezTo>
                    <a:pt x="2575223" y="2432133"/>
                    <a:pt x="2574285" y="2440104"/>
                    <a:pt x="2571940" y="2446668"/>
                  </a:cubicBezTo>
                  <a:cubicBezTo>
                    <a:pt x="2548027" y="2508562"/>
                    <a:pt x="2524113" y="2570455"/>
                    <a:pt x="2499731" y="2632818"/>
                  </a:cubicBezTo>
                  <a:cubicBezTo>
                    <a:pt x="2498324" y="2636100"/>
                    <a:pt x="2496449" y="2638913"/>
                    <a:pt x="2496918" y="2638444"/>
                  </a:cubicBezTo>
                  <a:cubicBezTo>
                    <a:pt x="2429867" y="2632818"/>
                    <a:pt x="2365160" y="2627660"/>
                    <a:pt x="2300453" y="2622502"/>
                  </a:cubicBezTo>
                  <a:cubicBezTo>
                    <a:pt x="2256377" y="2618751"/>
                    <a:pt x="2212302" y="2615469"/>
                    <a:pt x="2167757" y="2612187"/>
                  </a:cubicBezTo>
                  <a:cubicBezTo>
                    <a:pt x="2156973" y="2611249"/>
                    <a:pt x="2151815" y="2607966"/>
                    <a:pt x="2151815" y="2595775"/>
                  </a:cubicBezTo>
                  <a:cubicBezTo>
                    <a:pt x="2152284" y="2466831"/>
                    <a:pt x="2152284" y="2338355"/>
                    <a:pt x="2152284" y="2209410"/>
                  </a:cubicBezTo>
                  <a:cubicBezTo>
                    <a:pt x="2152284" y="2205659"/>
                    <a:pt x="2152753" y="2201908"/>
                    <a:pt x="2153221" y="2196750"/>
                  </a:cubicBezTo>
                  <a:cubicBezTo>
                    <a:pt x="2160255" y="2196281"/>
                    <a:pt x="2166350" y="2195812"/>
                    <a:pt x="2172446" y="2195812"/>
                  </a:cubicBezTo>
                  <a:cubicBezTo>
                    <a:pt x="2299984" y="2195812"/>
                    <a:pt x="2427522" y="2196281"/>
                    <a:pt x="2555529" y="2195343"/>
                  </a:cubicBezTo>
                  <a:cubicBezTo>
                    <a:pt x="2572409" y="2195343"/>
                    <a:pt x="2576160" y="2200501"/>
                    <a:pt x="2576160" y="2216443"/>
                  </a:cubicBezTo>
                  <a:cubicBezTo>
                    <a:pt x="2574753" y="2285839"/>
                    <a:pt x="2575223" y="2355704"/>
                    <a:pt x="2575223" y="2425099"/>
                  </a:cubicBezTo>
                  <a:close/>
                  <a:moveTo>
                    <a:pt x="679500" y="3940083"/>
                  </a:moveTo>
                  <a:cubicBezTo>
                    <a:pt x="679969" y="4021670"/>
                    <a:pt x="611980" y="4090128"/>
                    <a:pt x="529455" y="4090597"/>
                  </a:cubicBezTo>
                  <a:cubicBezTo>
                    <a:pt x="446462" y="4090597"/>
                    <a:pt x="379410" y="4024483"/>
                    <a:pt x="379410" y="3941490"/>
                  </a:cubicBezTo>
                  <a:cubicBezTo>
                    <a:pt x="378472" y="3865530"/>
                    <a:pt x="436615" y="3792852"/>
                    <a:pt x="528517" y="3790976"/>
                  </a:cubicBezTo>
                  <a:cubicBezTo>
                    <a:pt x="610104" y="3788632"/>
                    <a:pt x="679031" y="3858027"/>
                    <a:pt x="679500" y="3940083"/>
                  </a:cubicBezTo>
                  <a:close/>
                  <a:moveTo>
                    <a:pt x="3060992" y="3941021"/>
                  </a:moveTo>
                  <a:cubicBezTo>
                    <a:pt x="3060992" y="4023077"/>
                    <a:pt x="2993003" y="4090597"/>
                    <a:pt x="2910010" y="4090128"/>
                  </a:cubicBezTo>
                  <a:cubicBezTo>
                    <a:pt x="2827017" y="4090128"/>
                    <a:pt x="2760434" y="4023077"/>
                    <a:pt x="2760434" y="3940083"/>
                  </a:cubicBezTo>
                  <a:cubicBezTo>
                    <a:pt x="2761372" y="3859903"/>
                    <a:pt x="2822328" y="3791914"/>
                    <a:pt x="2910948" y="3790507"/>
                  </a:cubicBezTo>
                  <a:cubicBezTo>
                    <a:pt x="2993003" y="3789569"/>
                    <a:pt x="3060992" y="3858965"/>
                    <a:pt x="3060992" y="3941021"/>
                  </a:cubicBezTo>
                  <a:close/>
                  <a:moveTo>
                    <a:pt x="2842021" y="1755056"/>
                  </a:moveTo>
                  <a:cubicBezTo>
                    <a:pt x="2797476" y="1868996"/>
                    <a:pt x="2753401" y="1982467"/>
                    <a:pt x="2708856" y="2096407"/>
                  </a:cubicBezTo>
                  <a:cubicBezTo>
                    <a:pt x="2703698" y="2110005"/>
                    <a:pt x="2674158" y="2119852"/>
                    <a:pt x="2661967" y="2110943"/>
                  </a:cubicBezTo>
                  <a:cubicBezTo>
                    <a:pt x="2659154" y="2109068"/>
                    <a:pt x="2658216" y="2102972"/>
                    <a:pt x="2658216" y="2098752"/>
                  </a:cubicBezTo>
                  <a:cubicBezTo>
                    <a:pt x="2658216" y="1974965"/>
                    <a:pt x="2657747" y="1851647"/>
                    <a:pt x="2658685" y="1727860"/>
                  </a:cubicBezTo>
                  <a:cubicBezTo>
                    <a:pt x="2658685" y="1723171"/>
                    <a:pt x="2665718" y="1715200"/>
                    <a:pt x="2669469" y="1715200"/>
                  </a:cubicBezTo>
                  <a:cubicBezTo>
                    <a:pt x="2729018" y="1714731"/>
                    <a:pt x="2789036" y="1714731"/>
                    <a:pt x="2849054" y="1715200"/>
                  </a:cubicBezTo>
                  <a:cubicBezTo>
                    <a:pt x="2850930" y="1715200"/>
                    <a:pt x="2853274" y="1716606"/>
                    <a:pt x="2856557" y="1718013"/>
                  </a:cubicBezTo>
                  <a:cubicBezTo>
                    <a:pt x="2851399" y="1731142"/>
                    <a:pt x="2846710" y="1743333"/>
                    <a:pt x="2842021" y="1755056"/>
                  </a:cubicBezTo>
                  <a:close/>
                  <a:moveTo>
                    <a:pt x="3046457" y="1231774"/>
                  </a:moveTo>
                  <a:cubicBezTo>
                    <a:pt x="2997224" y="1358375"/>
                    <a:pt x="2947521" y="1484975"/>
                    <a:pt x="2898757" y="1612044"/>
                  </a:cubicBezTo>
                  <a:cubicBezTo>
                    <a:pt x="2892661" y="1628455"/>
                    <a:pt x="2885159" y="1634551"/>
                    <a:pt x="2866872" y="1634551"/>
                  </a:cubicBezTo>
                  <a:cubicBezTo>
                    <a:pt x="2804041" y="1633144"/>
                    <a:pt x="2741209" y="1633613"/>
                    <a:pt x="2678847" y="1634551"/>
                  </a:cubicBezTo>
                  <a:cubicBezTo>
                    <a:pt x="2663843" y="1634551"/>
                    <a:pt x="2658216" y="1630800"/>
                    <a:pt x="2658216" y="1614389"/>
                  </a:cubicBezTo>
                  <a:cubicBezTo>
                    <a:pt x="2658685" y="1479817"/>
                    <a:pt x="2658685" y="1345246"/>
                    <a:pt x="2658216" y="1210674"/>
                  </a:cubicBezTo>
                  <a:cubicBezTo>
                    <a:pt x="2658216" y="1195201"/>
                    <a:pt x="2662436" y="1190512"/>
                    <a:pt x="2678378" y="1190043"/>
                  </a:cubicBezTo>
                  <a:cubicBezTo>
                    <a:pt x="2789036" y="1188167"/>
                    <a:pt x="2899225" y="1185823"/>
                    <a:pt x="3009884" y="1183010"/>
                  </a:cubicBezTo>
                  <a:cubicBezTo>
                    <a:pt x="3027232" y="1182541"/>
                    <a:pt x="3044581" y="1181134"/>
                    <a:pt x="3066619" y="1179727"/>
                  </a:cubicBezTo>
                  <a:cubicBezTo>
                    <a:pt x="3058648" y="1200359"/>
                    <a:pt x="3052553" y="1215832"/>
                    <a:pt x="3046457" y="1231774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E15158E-8FD7-46E1-8E77-374EA9494AD7}"/>
                </a:ext>
              </a:extLst>
            </p:cNvPr>
            <p:cNvSpPr/>
            <p:nvPr/>
          </p:nvSpPr>
          <p:spPr>
            <a:xfrm>
              <a:off x="9384139" y="3721295"/>
              <a:ext cx="154734" cy="150045"/>
            </a:xfrm>
            <a:custGeom>
              <a:avLst/>
              <a:gdLst>
                <a:gd name="connsiteX0" fmla="*/ 6 w 154733"/>
                <a:gd name="connsiteY0" fmla="*/ 78323 h 150044"/>
                <a:gd name="connsiteX1" fmla="*/ 79248 w 154733"/>
                <a:gd name="connsiteY1" fmla="*/ 154283 h 150044"/>
                <a:gd name="connsiteX2" fmla="*/ 154739 w 154733"/>
                <a:gd name="connsiteY2" fmla="*/ 76916 h 150044"/>
                <a:gd name="connsiteX3" fmla="*/ 77841 w 154733"/>
                <a:gd name="connsiteY3" fmla="*/ 18 h 150044"/>
                <a:gd name="connsiteX4" fmla="*/ 6 w 154733"/>
                <a:gd name="connsiteY4" fmla="*/ 78323 h 1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0044">
                  <a:moveTo>
                    <a:pt x="6" y="78323"/>
                  </a:moveTo>
                  <a:cubicBezTo>
                    <a:pt x="6" y="127556"/>
                    <a:pt x="38455" y="155690"/>
                    <a:pt x="79248" y="154283"/>
                  </a:cubicBezTo>
                  <a:cubicBezTo>
                    <a:pt x="123324" y="152876"/>
                    <a:pt x="155208" y="120992"/>
                    <a:pt x="154739" y="76916"/>
                  </a:cubicBezTo>
                  <a:cubicBezTo>
                    <a:pt x="155208" y="34716"/>
                    <a:pt x="123324" y="-920"/>
                    <a:pt x="77841" y="18"/>
                  </a:cubicBezTo>
                  <a:cubicBezTo>
                    <a:pt x="27670" y="956"/>
                    <a:pt x="-463" y="34247"/>
                    <a:pt x="6" y="78323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E88D5266-BFC0-473F-88AB-5790C2254753}"/>
                </a:ext>
              </a:extLst>
            </p:cNvPr>
            <p:cNvSpPr/>
            <p:nvPr/>
          </p:nvSpPr>
          <p:spPr>
            <a:xfrm>
              <a:off x="7001696" y="3720806"/>
              <a:ext cx="154734" cy="154734"/>
            </a:xfrm>
            <a:custGeom>
              <a:avLst/>
              <a:gdLst>
                <a:gd name="connsiteX0" fmla="*/ 77854 w 154733"/>
                <a:gd name="connsiteY0" fmla="*/ 39 h 154733"/>
                <a:gd name="connsiteX1" fmla="*/ 18 w 154733"/>
                <a:gd name="connsiteY1" fmla="*/ 77406 h 154733"/>
                <a:gd name="connsiteX2" fmla="*/ 76916 w 154733"/>
                <a:gd name="connsiteY2" fmla="*/ 154773 h 154733"/>
                <a:gd name="connsiteX3" fmla="*/ 155221 w 154733"/>
                <a:gd name="connsiteY3" fmla="*/ 78344 h 154733"/>
                <a:gd name="connsiteX4" fmla="*/ 77854 w 154733"/>
                <a:gd name="connsiteY4" fmla="*/ 39 h 15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4733">
                  <a:moveTo>
                    <a:pt x="77854" y="39"/>
                  </a:moveTo>
                  <a:cubicBezTo>
                    <a:pt x="36592" y="-1368"/>
                    <a:pt x="487" y="35674"/>
                    <a:pt x="18" y="77406"/>
                  </a:cubicBezTo>
                  <a:cubicBezTo>
                    <a:pt x="-920" y="119137"/>
                    <a:pt x="34716" y="154303"/>
                    <a:pt x="76916" y="154773"/>
                  </a:cubicBezTo>
                  <a:cubicBezTo>
                    <a:pt x="122398" y="155241"/>
                    <a:pt x="155221" y="123357"/>
                    <a:pt x="155221" y="78344"/>
                  </a:cubicBezTo>
                  <a:cubicBezTo>
                    <a:pt x="157096" y="37550"/>
                    <a:pt x="125681" y="1445"/>
                    <a:pt x="77854" y="39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29">
            <a:extLst>
              <a:ext uri="{FF2B5EF4-FFF2-40B4-BE49-F238E27FC236}">
                <a16:creationId xmlns:a16="http://schemas.microsoft.com/office/drawing/2014/main" id="{B024031F-63AF-42D0-919D-5A8232849792}"/>
              </a:ext>
            </a:extLst>
          </p:cNvPr>
          <p:cNvSpPr/>
          <p:nvPr/>
        </p:nvSpPr>
        <p:spPr>
          <a:xfrm>
            <a:off x="6812723" y="1804571"/>
            <a:ext cx="4814316" cy="2420656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393861"/>
              <a:gd name="connsiteY0" fmla="*/ 669031 h 1778653"/>
              <a:gd name="connsiteX1" fmla="*/ 3057525 w 3393861"/>
              <a:gd name="connsiteY1" fmla="*/ 164206 h 1778653"/>
              <a:gd name="connsiteX2" fmla="*/ 2847072 w 3393861"/>
              <a:gd name="connsiteY2" fmla="*/ 1778653 h 1778653"/>
              <a:gd name="connsiteX0" fmla="*/ 0 w 3369466"/>
              <a:gd name="connsiteY0" fmla="*/ 669031 h 1819901"/>
              <a:gd name="connsiteX1" fmla="*/ 3057525 w 3369466"/>
              <a:gd name="connsiteY1" fmla="*/ 164206 h 1819901"/>
              <a:gd name="connsiteX2" fmla="*/ 2762112 w 3369466"/>
              <a:gd name="connsiteY2" fmla="*/ 1819901 h 1819901"/>
              <a:gd name="connsiteX0" fmla="*/ 0 w 3440883"/>
              <a:gd name="connsiteY0" fmla="*/ 669031 h 1819901"/>
              <a:gd name="connsiteX1" fmla="*/ 3057525 w 3440883"/>
              <a:gd name="connsiteY1" fmla="*/ 164206 h 1819901"/>
              <a:gd name="connsiteX2" fmla="*/ 2762112 w 3440883"/>
              <a:gd name="connsiteY2" fmla="*/ 1819901 h 181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440883" h="1819901">
                <a:moveTo>
                  <a:pt x="0" y="669031"/>
                </a:moveTo>
                <a:cubicBezTo>
                  <a:pt x="1428750" y="961131"/>
                  <a:pt x="1943100" y="-470794"/>
                  <a:pt x="3057525" y="164206"/>
                </a:cubicBezTo>
                <a:cubicBezTo>
                  <a:pt x="3717925" y="605531"/>
                  <a:pt x="3463637" y="1742006"/>
                  <a:pt x="2762112" y="1819901"/>
                </a:cubicBezTo>
              </a:path>
            </a:pathLst>
          </a:custGeom>
          <a:ln w="63500">
            <a:solidFill>
              <a:schemeClr val="accent2">
                <a:alpha val="7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Freeform 31">
            <a:extLst>
              <a:ext uri="{FF2B5EF4-FFF2-40B4-BE49-F238E27FC236}">
                <a16:creationId xmlns:a16="http://schemas.microsoft.com/office/drawing/2014/main" id="{33F4EFF3-1584-40C7-905A-0BE2F73FD62B}"/>
              </a:ext>
            </a:extLst>
          </p:cNvPr>
          <p:cNvSpPr/>
          <p:nvPr/>
        </p:nvSpPr>
        <p:spPr>
          <a:xfrm>
            <a:off x="6684461" y="2219267"/>
            <a:ext cx="4659255" cy="1888358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654429"/>
              <a:gd name="connsiteY0" fmla="*/ 516771 h 1733574"/>
              <a:gd name="connsiteX1" fmla="*/ 3268841 w 3654429"/>
              <a:gd name="connsiteY1" fmla="*/ 180999 h 1733574"/>
              <a:gd name="connsiteX2" fmla="*/ 3202166 w 3654429"/>
              <a:gd name="connsiteY2" fmla="*/ 1733574 h 1733574"/>
              <a:gd name="connsiteX0" fmla="*/ 0 w 3654429"/>
              <a:gd name="connsiteY0" fmla="*/ 484692 h 1701495"/>
              <a:gd name="connsiteX1" fmla="*/ 3268841 w 3654429"/>
              <a:gd name="connsiteY1" fmla="*/ 148920 h 1701495"/>
              <a:gd name="connsiteX2" fmla="*/ 3202166 w 3654429"/>
              <a:gd name="connsiteY2" fmla="*/ 1701495 h 1701495"/>
              <a:gd name="connsiteX0" fmla="*/ 0 w 3616261"/>
              <a:gd name="connsiteY0" fmla="*/ 484692 h 1718364"/>
              <a:gd name="connsiteX1" fmla="*/ 3268841 w 3616261"/>
              <a:gd name="connsiteY1" fmla="*/ 148920 h 1718364"/>
              <a:gd name="connsiteX2" fmla="*/ 3093630 w 3616261"/>
              <a:gd name="connsiteY2" fmla="*/ 1718364 h 1718364"/>
              <a:gd name="connsiteX0" fmla="*/ 0 w 3664155"/>
              <a:gd name="connsiteY0" fmla="*/ 484692 h 1718364"/>
              <a:gd name="connsiteX1" fmla="*/ 3268841 w 3664155"/>
              <a:gd name="connsiteY1" fmla="*/ 148920 h 1718364"/>
              <a:gd name="connsiteX2" fmla="*/ 3093630 w 3664155"/>
              <a:gd name="connsiteY2" fmla="*/ 1718364 h 1718364"/>
              <a:gd name="connsiteX0" fmla="*/ 0 w 3686912"/>
              <a:gd name="connsiteY0" fmla="*/ 508122 h 1741794"/>
              <a:gd name="connsiteX1" fmla="*/ 3305020 w 3686912"/>
              <a:gd name="connsiteY1" fmla="*/ 147047 h 1741794"/>
              <a:gd name="connsiteX2" fmla="*/ 3093630 w 3686912"/>
              <a:gd name="connsiteY2" fmla="*/ 1741794 h 1741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6912" h="1741794">
                <a:moveTo>
                  <a:pt x="0" y="508122"/>
                </a:moveTo>
                <a:cubicBezTo>
                  <a:pt x="1566106" y="1180592"/>
                  <a:pt x="2190595" y="-487953"/>
                  <a:pt x="3305020" y="147047"/>
                </a:cubicBezTo>
                <a:cubicBezTo>
                  <a:pt x="3965420" y="588372"/>
                  <a:pt x="3687090" y="1574815"/>
                  <a:pt x="3093630" y="1741794"/>
                </a:cubicBezTo>
              </a:path>
            </a:pathLst>
          </a:custGeom>
          <a:ln w="2540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Freeform 32">
            <a:extLst>
              <a:ext uri="{FF2B5EF4-FFF2-40B4-BE49-F238E27FC236}">
                <a16:creationId xmlns:a16="http://schemas.microsoft.com/office/drawing/2014/main" id="{458D8B3E-4B8B-45D8-8E46-69A6E479FA97}"/>
              </a:ext>
            </a:extLst>
          </p:cNvPr>
          <p:cNvSpPr/>
          <p:nvPr/>
        </p:nvSpPr>
        <p:spPr>
          <a:xfrm>
            <a:off x="6812724" y="1586785"/>
            <a:ext cx="4475986" cy="2041529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65966" h="1753139">
                <a:moveTo>
                  <a:pt x="0" y="833266"/>
                </a:moveTo>
                <a:cubicBezTo>
                  <a:pt x="1599797" y="869782"/>
                  <a:pt x="2153307" y="-499324"/>
                  <a:pt x="3088947" y="198494"/>
                </a:cubicBezTo>
                <a:cubicBezTo>
                  <a:pt x="3618697" y="671228"/>
                  <a:pt x="3299848" y="1510252"/>
                  <a:pt x="2872810" y="1753139"/>
                </a:cubicBezTo>
              </a:path>
            </a:pathLst>
          </a:custGeom>
          <a:ln w="38100">
            <a:solidFill>
              <a:schemeClr val="accent1">
                <a:lumMod val="60000"/>
                <a:lumOff val="40000"/>
                <a:alpha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C4F8F54C-4BFF-4137-AD86-A8B59D10A5FD}"/>
              </a:ext>
            </a:extLst>
          </p:cNvPr>
          <p:cNvGrpSpPr/>
          <p:nvPr/>
        </p:nvGrpSpPr>
        <p:grpSpPr>
          <a:xfrm>
            <a:off x="6812724" y="2694208"/>
            <a:ext cx="4723227" cy="2692080"/>
            <a:chOff x="4860032" y="2722140"/>
            <a:chExt cx="4137235" cy="2358084"/>
          </a:xfrm>
          <a:solidFill>
            <a:srgbClr val="FAB117"/>
          </a:solidFill>
        </p:grpSpPr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595647F2-1861-4375-AA59-5B46874B4494}"/>
                </a:ext>
              </a:extLst>
            </p:cNvPr>
            <p:cNvSpPr/>
            <p:nvPr/>
          </p:nvSpPr>
          <p:spPr>
            <a:xfrm>
              <a:off x="7920367" y="3639486"/>
              <a:ext cx="848907" cy="84890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9A5F438-961D-416C-88E9-AE1A4638DFE8}"/>
                </a:ext>
              </a:extLst>
            </p:cNvPr>
            <p:cNvSpPr/>
            <p:nvPr/>
          </p:nvSpPr>
          <p:spPr>
            <a:xfrm>
              <a:off x="7262783" y="3098159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129ABEDE-0540-48CF-9319-F36A473D1B76}"/>
                </a:ext>
              </a:extLst>
            </p:cNvPr>
            <p:cNvSpPr/>
            <p:nvPr/>
          </p:nvSpPr>
          <p:spPr>
            <a:xfrm>
              <a:off x="6685384" y="2722140"/>
              <a:ext cx="848907" cy="848907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A16B4DAB-5B10-41A5-83C9-6B0D41A40414}"/>
                </a:ext>
              </a:extLst>
            </p:cNvPr>
            <p:cNvSpPr/>
            <p:nvPr/>
          </p:nvSpPr>
          <p:spPr>
            <a:xfrm>
              <a:off x="6340614" y="3129347"/>
              <a:ext cx="914400" cy="914400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D4DDF203-31FB-4501-AD5E-C0B3A9343325}"/>
                </a:ext>
              </a:extLst>
            </p:cNvPr>
            <p:cNvSpPr/>
            <p:nvPr/>
          </p:nvSpPr>
          <p:spPr>
            <a:xfrm>
              <a:off x="5443921" y="3146594"/>
              <a:ext cx="606442" cy="60644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E80C4DEC-8003-4B54-9D12-84F9F6A04C00}"/>
                </a:ext>
              </a:extLst>
            </p:cNvPr>
            <p:cNvSpPr/>
            <p:nvPr/>
          </p:nvSpPr>
          <p:spPr>
            <a:xfrm>
              <a:off x="4860032" y="3387080"/>
              <a:ext cx="848907" cy="848907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5ECB75C-AE5C-42AC-BE86-BA991EE8768C}"/>
                </a:ext>
              </a:extLst>
            </p:cNvPr>
            <p:cNvSpPr/>
            <p:nvPr/>
          </p:nvSpPr>
          <p:spPr>
            <a:xfrm>
              <a:off x="5892004" y="2824913"/>
              <a:ext cx="947359" cy="947359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C758B921-94DB-4E0E-83CF-7CCC6301DA9D}"/>
                </a:ext>
              </a:extLst>
            </p:cNvPr>
            <p:cNvSpPr/>
            <p:nvPr/>
          </p:nvSpPr>
          <p:spPr>
            <a:xfrm>
              <a:off x="7041844" y="3498069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59C6D42C-6B4C-4299-9118-FF6395DE395B}"/>
                </a:ext>
              </a:extLst>
            </p:cNvPr>
            <p:cNvSpPr/>
            <p:nvPr/>
          </p:nvSpPr>
          <p:spPr>
            <a:xfrm>
              <a:off x="5070929" y="4106271"/>
              <a:ext cx="606442" cy="60644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8CDDBE95-CEEE-41D8-921D-33243DCA1241}"/>
                </a:ext>
              </a:extLst>
            </p:cNvPr>
            <p:cNvSpPr/>
            <p:nvPr/>
          </p:nvSpPr>
          <p:spPr>
            <a:xfrm>
              <a:off x="5436096" y="3449815"/>
              <a:ext cx="1008112" cy="1008112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B0A9B87D-8384-47FD-9059-C0202102328C}"/>
                </a:ext>
              </a:extLst>
            </p:cNvPr>
            <p:cNvSpPr/>
            <p:nvPr/>
          </p:nvSpPr>
          <p:spPr>
            <a:xfrm>
              <a:off x="6283711" y="3755572"/>
              <a:ext cx="914400" cy="91440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750D77CF-5099-44F8-950C-3EA204C1D6B5}"/>
                </a:ext>
              </a:extLst>
            </p:cNvPr>
            <p:cNvSpPr/>
            <p:nvPr/>
          </p:nvSpPr>
          <p:spPr>
            <a:xfrm>
              <a:off x="6846358" y="3831982"/>
              <a:ext cx="1145423" cy="1145423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DAD7C71E-9DEF-4DD4-BDD3-09B07CBC2CCD}"/>
                </a:ext>
              </a:extLst>
            </p:cNvPr>
            <p:cNvSpPr/>
            <p:nvPr/>
          </p:nvSpPr>
          <p:spPr>
            <a:xfrm>
              <a:off x="7451578" y="3908925"/>
              <a:ext cx="1008112" cy="100811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F1D5D5C5-C62C-45E9-9870-F3E3E077DBD8}"/>
                </a:ext>
              </a:extLst>
            </p:cNvPr>
            <p:cNvSpPr/>
            <p:nvPr/>
          </p:nvSpPr>
          <p:spPr>
            <a:xfrm>
              <a:off x="5619767" y="4034023"/>
              <a:ext cx="1008112" cy="1008112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C63ECE04-67A6-4070-9DD0-59ECD0AB918B}"/>
                </a:ext>
              </a:extLst>
            </p:cNvPr>
            <p:cNvSpPr/>
            <p:nvPr/>
          </p:nvSpPr>
          <p:spPr>
            <a:xfrm>
              <a:off x="8311441" y="4394398"/>
              <a:ext cx="685826" cy="685826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6E014584-7C6F-484C-906E-5A3AD38423A5}"/>
              </a:ext>
            </a:extLst>
          </p:cNvPr>
          <p:cNvSpPr/>
          <p:nvPr/>
        </p:nvSpPr>
        <p:spPr>
          <a:xfrm>
            <a:off x="8051662" y="2228695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84D739D-B89A-4CD3-9026-050CD1531966}"/>
              </a:ext>
            </a:extLst>
          </p:cNvPr>
          <p:cNvSpPr/>
          <p:nvPr/>
        </p:nvSpPr>
        <p:spPr>
          <a:xfrm>
            <a:off x="9206227" y="1934136"/>
            <a:ext cx="310065" cy="310065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ACCC7297-DFE2-4BDE-8768-A0402B26F280}"/>
              </a:ext>
            </a:extLst>
          </p:cNvPr>
          <p:cNvSpPr/>
          <p:nvPr/>
        </p:nvSpPr>
        <p:spPr>
          <a:xfrm>
            <a:off x="11005620" y="2489717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1C6EC80C-7F74-41B6-BFE8-301F879A1842}"/>
              </a:ext>
            </a:extLst>
          </p:cNvPr>
          <p:cNvSpPr/>
          <p:nvPr/>
        </p:nvSpPr>
        <p:spPr>
          <a:xfrm>
            <a:off x="7482892" y="2636413"/>
            <a:ext cx="207062" cy="207062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6149DAD-6000-46C2-AB93-8556913E83C7}"/>
              </a:ext>
            </a:extLst>
          </p:cNvPr>
          <p:cNvSpPr/>
          <p:nvPr/>
        </p:nvSpPr>
        <p:spPr>
          <a:xfrm>
            <a:off x="10403523" y="1557820"/>
            <a:ext cx="107040" cy="107040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6CD75AB2-D26A-47B4-ADE7-B5C01F920A1A}"/>
              </a:ext>
            </a:extLst>
          </p:cNvPr>
          <p:cNvSpPr/>
          <p:nvPr/>
        </p:nvSpPr>
        <p:spPr>
          <a:xfrm>
            <a:off x="8880765" y="2550547"/>
            <a:ext cx="107040" cy="107040"/>
          </a:xfrm>
          <a:prstGeom prst="ellipse">
            <a:avLst/>
          </a:prstGeom>
          <a:solidFill>
            <a:schemeClr val="bg1"/>
          </a:solidFill>
          <a:ln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1BC2A190-116F-443C-9F0D-CA62464BF959}"/>
              </a:ext>
            </a:extLst>
          </p:cNvPr>
          <p:cNvSpPr/>
          <p:nvPr/>
        </p:nvSpPr>
        <p:spPr>
          <a:xfrm>
            <a:off x="5180868" y="3460234"/>
            <a:ext cx="693414" cy="69341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001141A-D553-42B7-A448-A296DCC53696}"/>
              </a:ext>
            </a:extLst>
          </p:cNvPr>
          <p:cNvSpPr/>
          <p:nvPr/>
        </p:nvSpPr>
        <p:spPr>
          <a:xfrm>
            <a:off x="3220994" y="3460234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9E36F597-FD91-4FCB-A0A7-A5F433696820}"/>
              </a:ext>
            </a:extLst>
          </p:cNvPr>
          <p:cNvSpPr/>
          <p:nvPr/>
        </p:nvSpPr>
        <p:spPr>
          <a:xfrm>
            <a:off x="1261122" y="3460234"/>
            <a:ext cx="693414" cy="69341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9" name="Isosceles Triangle 41">
            <a:extLst>
              <a:ext uri="{FF2B5EF4-FFF2-40B4-BE49-F238E27FC236}">
                <a16:creationId xmlns:a16="http://schemas.microsoft.com/office/drawing/2014/main" id="{A98CD393-6D22-421C-B930-67E83625EDD0}"/>
              </a:ext>
            </a:extLst>
          </p:cNvPr>
          <p:cNvSpPr/>
          <p:nvPr/>
        </p:nvSpPr>
        <p:spPr>
          <a:xfrm>
            <a:off x="1478032" y="3620500"/>
            <a:ext cx="259592" cy="372887"/>
          </a:xfrm>
          <a:custGeom>
            <a:avLst/>
            <a:gdLst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273826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67278 w 2736000"/>
              <a:gd name="connsiteY5" fmla="*/ 2273826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35821 w 2736000"/>
              <a:gd name="connsiteY1" fmla="*/ 2564417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98105 w 2736000"/>
              <a:gd name="connsiteY4" fmla="*/ 2565503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54231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45026 w 2736000"/>
              <a:gd name="connsiteY1" fmla="*/ 2558281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66505 w 2736000"/>
              <a:gd name="connsiteY1" fmla="*/ 257362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97963 w 2736000"/>
              <a:gd name="connsiteY0" fmla="*/ 2421112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97963 w 2736000"/>
              <a:gd name="connsiteY5" fmla="*/ 2421112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78778 w 2736000"/>
              <a:gd name="connsiteY1" fmla="*/ 2576692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63436 w 2736000"/>
              <a:gd name="connsiteY1" fmla="*/ 2564418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79552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79552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4231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32752 w 2736000"/>
              <a:gd name="connsiteY1" fmla="*/ 2552144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26615 w 2736000"/>
              <a:gd name="connsiteY1" fmla="*/ 2567486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  <a:gd name="connsiteX0" fmla="*/ 1367278 w 2736000"/>
              <a:gd name="connsiteY0" fmla="*/ 2418044 h 3930092"/>
              <a:gd name="connsiteX1" fmla="*/ 1552576 w 2736000"/>
              <a:gd name="connsiteY1" fmla="*/ 2576139 h 3930092"/>
              <a:gd name="connsiteX2" fmla="*/ 2088000 w 2736000"/>
              <a:gd name="connsiteY2" fmla="*/ 3520946 h 3930092"/>
              <a:gd name="connsiteX3" fmla="*/ 648080 w 2736000"/>
              <a:gd name="connsiteY3" fmla="*/ 3506285 h 3930092"/>
              <a:gd name="connsiteX4" fmla="*/ 1182763 w 2736000"/>
              <a:gd name="connsiteY4" fmla="*/ 2571640 h 3930092"/>
              <a:gd name="connsiteX5" fmla="*/ 1367278 w 2736000"/>
              <a:gd name="connsiteY5" fmla="*/ 2418044 h 3930092"/>
              <a:gd name="connsiteX6" fmla="*/ 648003 w 2736000"/>
              <a:gd name="connsiteY6" fmla="*/ 793859 h 3930092"/>
              <a:gd name="connsiteX7" fmla="*/ 2087849 w 2736000"/>
              <a:gd name="connsiteY7" fmla="*/ 808518 h 3930092"/>
              <a:gd name="connsiteX8" fmla="*/ 1641214 w 2736000"/>
              <a:gd name="connsiteY8" fmla="*/ 1449982 h 3930092"/>
              <a:gd name="connsiteX9" fmla="*/ 1368003 w 2736000"/>
              <a:gd name="connsiteY9" fmla="*/ 1937706 h 3930092"/>
              <a:gd name="connsiteX10" fmla="*/ 1094068 w 2736000"/>
              <a:gd name="connsiteY10" fmla="*/ 1448735 h 3930092"/>
              <a:gd name="connsiteX11" fmla="*/ 648003 w 2736000"/>
              <a:gd name="connsiteY11" fmla="*/ 793859 h 3930092"/>
              <a:gd name="connsiteX12" fmla="*/ 516625 w 2736000"/>
              <a:gd name="connsiteY12" fmla="*/ 299874 h 3930092"/>
              <a:gd name="connsiteX13" fmla="*/ 516625 w 2736000"/>
              <a:gd name="connsiteY13" fmla="*/ 449580 h 3930092"/>
              <a:gd name="connsiteX14" fmla="*/ 1029987 w 2736000"/>
              <a:gd name="connsiteY14" fmla="*/ 1557992 h 3930092"/>
              <a:gd name="connsiteX15" fmla="*/ 1146996 w 2736000"/>
              <a:gd name="connsiteY15" fmla="*/ 2057479 h 3930092"/>
              <a:gd name="connsiteX16" fmla="*/ 1055065 w 2736000"/>
              <a:gd name="connsiteY16" fmla="*/ 2431585 h 3930092"/>
              <a:gd name="connsiteX17" fmla="*/ 539378 w 2736000"/>
              <a:gd name="connsiteY17" fmla="*/ 3468615 h 3930092"/>
              <a:gd name="connsiteX18" fmla="*/ 539378 w 2736000"/>
              <a:gd name="connsiteY18" fmla="*/ 3604591 h 3930092"/>
              <a:gd name="connsiteX19" fmla="*/ 2196077 w 2736000"/>
              <a:gd name="connsiteY19" fmla="*/ 3604591 h 3930092"/>
              <a:gd name="connsiteX20" fmla="*/ 2196077 w 2736000"/>
              <a:gd name="connsiteY20" fmla="*/ 3468615 h 3930092"/>
              <a:gd name="connsiteX21" fmla="*/ 1695313 w 2736000"/>
              <a:gd name="connsiteY21" fmla="*/ 2440912 h 3930092"/>
              <a:gd name="connsiteX22" fmla="*/ 1617547 w 2736000"/>
              <a:gd name="connsiteY22" fmla="*/ 2049252 h 3930092"/>
              <a:gd name="connsiteX23" fmla="*/ 1719395 w 2736000"/>
              <a:gd name="connsiteY23" fmla="*/ 1540961 h 3930092"/>
              <a:gd name="connsiteX24" fmla="*/ 2207952 w 2736000"/>
              <a:gd name="connsiteY24" fmla="*/ 449580 h 3930092"/>
              <a:gd name="connsiteX25" fmla="*/ 2207952 w 2736000"/>
              <a:gd name="connsiteY25" fmla="*/ 299874 h 3930092"/>
              <a:gd name="connsiteX26" fmla="*/ 516625 w 2736000"/>
              <a:gd name="connsiteY26" fmla="*/ 299874 h 3930092"/>
              <a:gd name="connsiteX27" fmla="*/ 144000 w 2736000"/>
              <a:gd name="connsiteY27" fmla="*/ 0 h 3930092"/>
              <a:gd name="connsiteX28" fmla="*/ 2592000 w 2736000"/>
              <a:gd name="connsiteY28" fmla="*/ 0 h 3930092"/>
              <a:gd name="connsiteX29" fmla="*/ 2736000 w 2736000"/>
              <a:gd name="connsiteY29" fmla="*/ 144000 h 3930092"/>
              <a:gd name="connsiteX30" fmla="*/ 2592000 w 2736000"/>
              <a:gd name="connsiteY30" fmla="*/ 288000 h 3930092"/>
              <a:gd name="connsiteX31" fmla="*/ 2396702 w 2736000"/>
              <a:gd name="connsiteY31" fmla="*/ 288000 h 3930092"/>
              <a:gd name="connsiteX32" fmla="*/ 2396702 w 2736000"/>
              <a:gd name="connsiteY32" fmla="*/ 413234 h 3930092"/>
              <a:gd name="connsiteX33" fmla="*/ 1815389 w 2736000"/>
              <a:gd name="connsiteY33" fmla="*/ 1665324 h 3930092"/>
              <a:gd name="connsiteX34" fmla="*/ 1753098 w 2736000"/>
              <a:gd name="connsiteY34" fmla="*/ 1974987 h 3930092"/>
              <a:gd name="connsiteX35" fmla="*/ 1825752 w 2736000"/>
              <a:gd name="connsiteY35" fmla="*/ 2312143 h 3930092"/>
              <a:gd name="connsiteX36" fmla="*/ 2395980 w 2736000"/>
              <a:gd name="connsiteY36" fmla="*/ 3557007 h 3930092"/>
              <a:gd name="connsiteX37" fmla="*/ 2395980 w 2736000"/>
              <a:gd name="connsiteY37" fmla="*/ 3642092 h 3930092"/>
              <a:gd name="connsiteX38" fmla="*/ 2592000 w 2736000"/>
              <a:gd name="connsiteY38" fmla="*/ 3642092 h 3930092"/>
              <a:gd name="connsiteX39" fmla="*/ 2736000 w 2736000"/>
              <a:gd name="connsiteY39" fmla="*/ 3786092 h 3930092"/>
              <a:gd name="connsiteX40" fmla="*/ 2592000 w 2736000"/>
              <a:gd name="connsiteY40" fmla="*/ 3930092 h 3930092"/>
              <a:gd name="connsiteX41" fmla="*/ 144000 w 2736000"/>
              <a:gd name="connsiteY41" fmla="*/ 3930092 h 3930092"/>
              <a:gd name="connsiteX42" fmla="*/ 0 w 2736000"/>
              <a:gd name="connsiteY42" fmla="*/ 3786092 h 3930092"/>
              <a:gd name="connsiteX43" fmla="*/ 144000 w 2736000"/>
              <a:gd name="connsiteY43" fmla="*/ 3642092 h 3930092"/>
              <a:gd name="connsiteX44" fmla="*/ 338578 w 2736000"/>
              <a:gd name="connsiteY44" fmla="*/ 3642092 h 3930092"/>
              <a:gd name="connsiteX45" fmla="*/ 338578 w 2736000"/>
              <a:gd name="connsiteY45" fmla="*/ 3557007 h 3930092"/>
              <a:gd name="connsiteX46" fmla="*/ 951672 w 2736000"/>
              <a:gd name="connsiteY46" fmla="*/ 2284199 h 3930092"/>
              <a:gd name="connsiteX47" fmla="*/ 1012216 w 2736000"/>
              <a:gd name="connsiteY47" fmla="*/ 1995181 h 3930092"/>
              <a:gd name="connsiteX48" fmla="*/ 943195 w 2736000"/>
              <a:gd name="connsiteY48" fmla="*/ 1693402 h 3930092"/>
              <a:gd name="connsiteX49" fmla="*/ 339300 w 2736000"/>
              <a:gd name="connsiteY49" fmla="*/ 413234 h 3930092"/>
              <a:gd name="connsiteX50" fmla="*/ 339300 w 2736000"/>
              <a:gd name="connsiteY50" fmla="*/ 288000 h 3930092"/>
              <a:gd name="connsiteX51" fmla="*/ 144000 w 2736000"/>
              <a:gd name="connsiteY51" fmla="*/ 288000 h 3930092"/>
              <a:gd name="connsiteX52" fmla="*/ 0 w 2736000"/>
              <a:gd name="connsiteY52" fmla="*/ 144000 h 3930092"/>
              <a:gd name="connsiteX53" fmla="*/ 144000 w 2736000"/>
              <a:gd name="connsiteY53" fmla="*/ 0 h 393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36000" h="3930092">
                <a:moveTo>
                  <a:pt x="1367278" y="2418044"/>
                </a:moveTo>
                <a:cubicBezTo>
                  <a:pt x="1475622" y="2496498"/>
                  <a:pt x="1442256" y="2523346"/>
                  <a:pt x="1552576" y="2576139"/>
                </a:cubicBezTo>
                <a:cubicBezTo>
                  <a:pt x="1866725" y="2636040"/>
                  <a:pt x="2088000" y="3057033"/>
                  <a:pt x="2088000" y="3520946"/>
                </a:cubicBezTo>
                <a:lnTo>
                  <a:pt x="648080" y="3506285"/>
                </a:lnTo>
                <a:cubicBezTo>
                  <a:pt x="653073" y="3048089"/>
                  <a:pt x="871005" y="2673776"/>
                  <a:pt x="1182763" y="2571640"/>
                </a:cubicBezTo>
                <a:cubicBezTo>
                  <a:pt x="1280064" y="2508169"/>
                  <a:pt x="1254632" y="2499927"/>
                  <a:pt x="1367278" y="2418044"/>
                </a:cubicBezTo>
                <a:close/>
                <a:moveTo>
                  <a:pt x="648003" y="793859"/>
                </a:moveTo>
                <a:lnTo>
                  <a:pt x="2087849" y="808518"/>
                </a:lnTo>
                <a:cubicBezTo>
                  <a:pt x="2081743" y="1099400"/>
                  <a:pt x="1898532" y="1346081"/>
                  <a:pt x="1641214" y="1449982"/>
                </a:cubicBezTo>
                <a:cubicBezTo>
                  <a:pt x="1581100" y="1476031"/>
                  <a:pt x="1454311" y="1749732"/>
                  <a:pt x="1368003" y="1937706"/>
                </a:cubicBezTo>
                <a:cubicBezTo>
                  <a:pt x="1290978" y="1744554"/>
                  <a:pt x="1168712" y="1479962"/>
                  <a:pt x="1094068" y="1448735"/>
                </a:cubicBezTo>
                <a:cubicBezTo>
                  <a:pt x="831917" y="1343398"/>
                  <a:pt x="648003" y="1089607"/>
                  <a:pt x="648003" y="793859"/>
                </a:cubicBezTo>
                <a:close/>
                <a:moveTo>
                  <a:pt x="516625" y="299874"/>
                </a:moveTo>
                <a:lnTo>
                  <a:pt x="516625" y="449580"/>
                </a:lnTo>
                <a:cubicBezTo>
                  <a:pt x="516625" y="947043"/>
                  <a:pt x="728081" y="1374116"/>
                  <a:pt x="1029987" y="1557992"/>
                </a:cubicBezTo>
                <a:cubicBezTo>
                  <a:pt x="1152140" y="1645374"/>
                  <a:pt x="1146996" y="1879118"/>
                  <a:pt x="1146996" y="2057479"/>
                </a:cubicBezTo>
                <a:cubicBezTo>
                  <a:pt x="1146996" y="2199170"/>
                  <a:pt x="1165085" y="2330604"/>
                  <a:pt x="1055065" y="2431585"/>
                </a:cubicBezTo>
                <a:cubicBezTo>
                  <a:pt x="746548" y="2590263"/>
                  <a:pt x="539378" y="3004916"/>
                  <a:pt x="539378" y="3468615"/>
                </a:cubicBezTo>
                <a:lnTo>
                  <a:pt x="539378" y="3604591"/>
                </a:lnTo>
                <a:lnTo>
                  <a:pt x="2196077" y="3604591"/>
                </a:lnTo>
                <a:lnTo>
                  <a:pt x="2196077" y="3468615"/>
                </a:lnTo>
                <a:cubicBezTo>
                  <a:pt x="2196077" y="3023625"/>
                  <a:pt x="1980552" y="2629673"/>
                  <a:pt x="1695313" y="2440912"/>
                </a:cubicBezTo>
                <a:cubicBezTo>
                  <a:pt x="1597256" y="2355530"/>
                  <a:pt x="1621109" y="2199255"/>
                  <a:pt x="1617547" y="2049252"/>
                </a:cubicBezTo>
                <a:cubicBezTo>
                  <a:pt x="1614246" y="1910233"/>
                  <a:pt x="1594005" y="1638458"/>
                  <a:pt x="1719395" y="1540961"/>
                </a:cubicBezTo>
                <a:cubicBezTo>
                  <a:pt x="2008283" y="1349911"/>
                  <a:pt x="2207952" y="932979"/>
                  <a:pt x="2207952" y="449580"/>
                </a:cubicBezTo>
                <a:lnTo>
                  <a:pt x="2207952" y="299874"/>
                </a:lnTo>
                <a:lnTo>
                  <a:pt x="516625" y="299874"/>
                </a:lnTo>
                <a:close/>
                <a:moveTo>
                  <a:pt x="144000" y="0"/>
                </a:moveTo>
                <a:lnTo>
                  <a:pt x="2592000" y="0"/>
                </a:lnTo>
                <a:cubicBezTo>
                  <a:pt x="2671529" y="0"/>
                  <a:pt x="2736000" y="64471"/>
                  <a:pt x="2736000" y="144000"/>
                </a:cubicBezTo>
                <a:cubicBezTo>
                  <a:pt x="2736000" y="223529"/>
                  <a:pt x="2671529" y="288000"/>
                  <a:pt x="2592000" y="288000"/>
                </a:cubicBezTo>
                <a:lnTo>
                  <a:pt x="2396702" y="288000"/>
                </a:lnTo>
                <a:lnTo>
                  <a:pt x="2396702" y="413234"/>
                </a:lnTo>
                <a:cubicBezTo>
                  <a:pt x="2396702" y="964640"/>
                  <a:pt x="2159804" y="1441170"/>
                  <a:pt x="1815389" y="1665324"/>
                </a:cubicBezTo>
                <a:cubicBezTo>
                  <a:pt x="1718143" y="1767020"/>
                  <a:pt x="1749155" y="1822697"/>
                  <a:pt x="1753098" y="1974987"/>
                </a:cubicBezTo>
                <a:cubicBezTo>
                  <a:pt x="1757412" y="2141597"/>
                  <a:pt x="1739638" y="2200230"/>
                  <a:pt x="1825752" y="2312143"/>
                </a:cubicBezTo>
                <a:cubicBezTo>
                  <a:pt x="2164142" y="2539312"/>
                  <a:pt x="2395980" y="3011520"/>
                  <a:pt x="2395980" y="3557007"/>
                </a:cubicBezTo>
                <a:lnTo>
                  <a:pt x="2395980" y="3642092"/>
                </a:lnTo>
                <a:lnTo>
                  <a:pt x="2592000" y="3642092"/>
                </a:lnTo>
                <a:cubicBezTo>
                  <a:pt x="2671529" y="3642092"/>
                  <a:pt x="2736000" y="3706563"/>
                  <a:pt x="2736000" y="3786092"/>
                </a:cubicBezTo>
                <a:cubicBezTo>
                  <a:pt x="2736000" y="3865621"/>
                  <a:pt x="2671529" y="3930092"/>
                  <a:pt x="2592000" y="3930092"/>
                </a:cubicBezTo>
                <a:lnTo>
                  <a:pt x="144000" y="3930092"/>
                </a:lnTo>
                <a:cubicBezTo>
                  <a:pt x="64471" y="3930092"/>
                  <a:pt x="0" y="3865621"/>
                  <a:pt x="0" y="3786092"/>
                </a:cubicBezTo>
                <a:cubicBezTo>
                  <a:pt x="0" y="3706563"/>
                  <a:pt x="64471" y="3642092"/>
                  <a:pt x="144000" y="3642092"/>
                </a:cubicBezTo>
                <a:lnTo>
                  <a:pt x="338578" y="3642092"/>
                </a:lnTo>
                <a:lnTo>
                  <a:pt x="338578" y="3557007"/>
                </a:lnTo>
                <a:cubicBezTo>
                  <a:pt x="338578" y="2988551"/>
                  <a:pt x="590352" y="2499674"/>
                  <a:pt x="951672" y="2284199"/>
                </a:cubicBezTo>
                <a:cubicBezTo>
                  <a:pt x="1026597" y="2195332"/>
                  <a:pt x="1008559" y="2142287"/>
                  <a:pt x="1012216" y="1995181"/>
                </a:cubicBezTo>
                <a:cubicBezTo>
                  <a:pt x="1001243" y="1843296"/>
                  <a:pt x="1013640" y="1774963"/>
                  <a:pt x="943195" y="1693402"/>
                </a:cubicBezTo>
                <a:cubicBezTo>
                  <a:pt x="584785" y="1476413"/>
                  <a:pt x="339300" y="978710"/>
                  <a:pt x="339300" y="413234"/>
                </a:cubicBezTo>
                <a:lnTo>
                  <a:pt x="339300" y="288000"/>
                </a:lnTo>
                <a:lnTo>
                  <a:pt x="144000" y="288000"/>
                </a:lnTo>
                <a:cubicBezTo>
                  <a:pt x="64471" y="288000"/>
                  <a:pt x="0" y="223529"/>
                  <a:pt x="0" y="144000"/>
                </a:cubicBezTo>
                <a:cubicBezTo>
                  <a:pt x="0" y="64471"/>
                  <a:pt x="64471" y="0"/>
                  <a:pt x="144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Rounded Rectangle 29">
            <a:extLst>
              <a:ext uri="{FF2B5EF4-FFF2-40B4-BE49-F238E27FC236}">
                <a16:creationId xmlns:a16="http://schemas.microsoft.com/office/drawing/2014/main" id="{6489FF0F-F2C2-4B9E-B12D-09B2C33AC05B}"/>
              </a:ext>
            </a:extLst>
          </p:cNvPr>
          <p:cNvSpPr/>
          <p:nvPr/>
        </p:nvSpPr>
        <p:spPr>
          <a:xfrm>
            <a:off x="3366034" y="3638612"/>
            <a:ext cx="388726" cy="354774"/>
          </a:xfrm>
          <a:custGeom>
            <a:avLst/>
            <a:gdLst/>
            <a:ahLst/>
            <a:cxnLst/>
            <a:rect l="l" t="t" r="r" b="b"/>
            <a:pathLst>
              <a:path w="3912285" h="3570584">
                <a:moveTo>
                  <a:pt x="1735286" y="1923802"/>
                </a:moveTo>
                <a:cubicBezTo>
                  <a:pt x="1696807" y="1923802"/>
                  <a:pt x="1665614" y="1954995"/>
                  <a:pt x="1665614" y="1993474"/>
                </a:cubicBezTo>
                <a:lnTo>
                  <a:pt x="1665614" y="2272151"/>
                </a:lnTo>
                <a:cubicBezTo>
                  <a:pt x="1665614" y="2310630"/>
                  <a:pt x="1696807" y="2341823"/>
                  <a:pt x="1735286" y="2341823"/>
                </a:cubicBezTo>
                <a:lnTo>
                  <a:pt x="2120746" y="2341823"/>
                </a:lnTo>
                <a:cubicBezTo>
                  <a:pt x="2159225" y="2341823"/>
                  <a:pt x="2190418" y="2310630"/>
                  <a:pt x="2190418" y="2272151"/>
                </a:cubicBezTo>
                <a:lnTo>
                  <a:pt x="2190418" y="1993474"/>
                </a:lnTo>
                <a:cubicBezTo>
                  <a:pt x="2190418" y="1954995"/>
                  <a:pt x="2159225" y="1923802"/>
                  <a:pt x="2120746" y="1923802"/>
                </a:cubicBezTo>
                <a:close/>
                <a:moveTo>
                  <a:pt x="1562868" y="288032"/>
                </a:moveTo>
                <a:cubicBezTo>
                  <a:pt x="1509767" y="288032"/>
                  <a:pt x="1466720" y="331079"/>
                  <a:pt x="1466720" y="384180"/>
                </a:cubicBezTo>
                <a:lnTo>
                  <a:pt x="1466720" y="665962"/>
                </a:lnTo>
                <a:lnTo>
                  <a:pt x="2398596" y="665962"/>
                </a:lnTo>
                <a:lnTo>
                  <a:pt x="2398596" y="384180"/>
                </a:lnTo>
                <a:cubicBezTo>
                  <a:pt x="2398596" y="331079"/>
                  <a:pt x="2355549" y="288032"/>
                  <a:pt x="2302448" y="288032"/>
                </a:cubicBezTo>
                <a:close/>
                <a:moveTo>
                  <a:pt x="1328618" y="0"/>
                </a:moveTo>
                <a:lnTo>
                  <a:pt x="2528746" y="0"/>
                </a:lnTo>
                <a:cubicBezTo>
                  <a:pt x="2614913" y="0"/>
                  <a:pt x="2684766" y="69853"/>
                  <a:pt x="2684766" y="156020"/>
                </a:cubicBezTo>
                <a:lnTo>
                  <a:pt x="2684766" y="665962"/>
                </a:lnTo>
                <a:lnTo>
                  <a:pt x="3428172" y="665962"/>
                </a:lnTo>
                <a:cubicBezTo>
                  <a:pt x="3695540" y="665962"/>
                  <a:pt x="3912285" y="882707"/>
                  <a:pt x="3912285" y="1150075"/>
                </a:cubicBezTo>
                <a:lnTo>
                  <a:pt x="3912285" y="2061141"/>
                </a:lnTo>
                <a:lnTo>
                  <a:pt x="2398595" y="2061141"/>
                </a:lnTo>
                <a:lnTo>
                  <a:pt x="2398595" y="2204482"/>
                </a:lnTo>
                <a:lnTo>
                  <a:pt x="3912285" y="2204482"/>
                </a:lnTo>
                <a:lnTo>
                  <a:pt x="3912285" y="3086471"/>
                </a:lnTo>
                <a:cubicBezTo>
                  <a:pt x="3912285" y="3353839"/>
                  <a:pt x="3695540" y="3570584"/>
                  <a:pt x="3428172" y="3570584"/>
                </a:cubicBezTo>
                <a:lnTo>
                  <a:pt x="484113" y="3570584"/>
                </a:lnTo>
                <a:cubicBezTo>
                  <a:pt x="216745" y="3570584"/>
                  <a:pt x="0" y="3353839"/>
                  <a:pt x="0" y="3086471"/>
                </a:cubicBezTo>
                <a:lnTo>
                  <a:pt x="0" y="2204482"/>
                </a:lnTo>
                <a:lnTo>
                  <a:pt x="1495037" y="2204482"/>
                </a:lnTo>
                <a:lnTo>
                  <a:pt x="1495037" y="2061141"/>
                </a:lnTo>
                <a:lnTo>
                  <a:pt x="0" y="2061141"/>
                </a:lnTo>
                <a:lnTo>
                  <a:pt x="0" y="1150075"/>
                </a:lnTo>
                <a:cubicBezTo>
                  <a:pt x="0" y="882707"/>
                  <a:pt x="216745" y="665962"/>
                  <a:pt x="484113" y="665962"/>
                </a:cubicBezTo>
                <a:lnTo>
                  <a:pt x="1172598" y="665962"/>
                </a:lnTo>
                <a:lnTo>
                  <a:pt x="1172598" y="156020"/>
                </a:lnTo>
                <a:cubicBezTo>
                  <a:pt x="1172598" y="69853"/>
                  <a:pt x="1242451" y="0"/>
                  <a:pt x="13286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1" name="Rounded Rectangle 24">
            <a:extLst>
              <a:ext uri="{FF2B5EF4-FFF2-40B4-BE49-F238E27FC236}">
                <a16:creationId xmlns:a16="http://schemas.microsoft.com/office/drawing/2014/main" id="{4EC8F700-F8CC-4F83-9933-AFAEB13C6B62}"/>
              </a:ext>
            </a:extLst>
          </p:cNvPr>
          <p:cNvSpPr/>
          <p:nvPr/>
        </p:nvSpPr>
        <p:spPr>
          <a:xfrm>
            <a:off x="5339864" y="3661703"/>
            <a:ext cx="375422" cy="290481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04CC02A-25D4-4C92-A690-07451BFD5E17}"/>
              </a:ext>
            </a:extLst>
          </p:cNvPr>
          <p:cNvGrpSpPr/>
          <p:nvPr/>
        </p:nvGrpSpPr>
        <p:grpSpPr>
          <a:xfrm>
            <a:off x="4613545" y="4404514"/>
            <a:ext cx="1828061" cy="1661994"/>
            <a:chOff x="3017859" y="4283314"/>
            <a:chExt cx="1870812" cy="166199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169F3C6A-DB70-4174-A8A0-823D7D6328AA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CCEFF41-B102-47FD-AA2F-AB9829C643D2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61612C2A-5A58-4F26-AB4F-3E0EFB029270}"/>
              </a:ext>
            </a:extLst>
          </p:cNvPr>
          <p:cNvGrpSpPr/>
          <p:nvPr/>
        </p:nvGrpSpPr>
        <p:grpSpPr>
          <a:xfrm>
            <a:off x="2653672" y="4404514"/>
            <a:ext cx="1828061" cy="1661994"/>
            <a:chOff x="3017859" y="4283314"/>
            <a:chExt cx="1870812" cy="1661994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3982056-262D-4BF4-8F58-06CA7B1FE99B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2569F3B-4D21-497F-AE61-A5B272FBB72C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0208DC3-12E3-4151-A29E-DD61620623A2}"/>
              </a:ext>
            </a:extLst>
          </p:cNvPr>
          <p:cNvGrpSpPr/>
          <p:nvPr/>
        </p:nvGrpSpPr>
        <p:grpSpPr>
          <a:xfrm>
            <a:off x="693799" y="4404514"/>
            <a:ext cx="1828061" cy="1661994"/>
            <a:chOff x="3017859" y="4283314"/>
            <a:chExt cx="1870812" cy="1661994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631A405-6802-4B21-8706-BE865B7A69D4}"/>
                </a:ext>
              </a:extLst>
            </p:cNvPr>
            <p:cNvSpPr txBox="1"/>
            <p:nvPr/>
          </p:nvSpPr>
          <p:spPr>
            <a:xfrm>
              <a:off x="3021856" y="4560313"/>
              <a:ext cx="1843923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6CEE7FE-AAB7-44D0-90B8-1DEA8F15BD7C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EAC33299-2354-4A8B-82C1-C2AAF2ECD6B5}"/>
              </a:ext>
            </a:extLst>
          </p:cNvPr>
          <p:cNvSpPr txBox="1"/>
          <p:nvPr/>
        </p:nvSpPr>
        <p:spPr>
          <a:xfrm>
            <a:off x="710133" y="2266463"/>
            <a:ext cx="423301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2" name="Oval 57">
            <a:extLst>
              <a:ext uri="{FF2B5EF4-FFF2-40B4-BE49-F238E27FC236}">
                <a16:creationId xmlns:a16="http://schemas.microsoft.com/office/drawing/2014/main" id="{52517268-27C4-41F8-B887-6C9A9E00D825}"/>
              </a:ext>
            </a:extLst>
          </p:cNvPr>
          <p:cNvSpPr/>
          <p:nvPr/>
        </p:nvSpPr>
        <p:spPr>
          <a:xfrm>
            <a:off x="11469902" y="3493347"/>
            <a:ext cx="118958" cy="118958"/>
          </a:xfrm>
          <a:prstGeom prst="ellipse">
            <a:avLst/>
          </a:prstGeom>
          <a:solidFill>
            <a:schemeClr val="bg1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Oval 60">
            <a:extLst>
              <a:ext uri="{FF2B5EF4-FFF2-40B4-BE49-F238E27FC236}">
                <a16:creationId xmlns:a16="http://schemas.microsoft.com/office/drawing/2014/main" id="{3A096B31-B9B3-41FA-9E20-89644DD75ABA}"/>
              </a:ext>
            </a:extLst>
          </p:cNvPr>
          <p:cNvSpPr/>
          <p:nvPr/>
        </p:nvSpPr>
        <p:spPr>
          <a:xfrm>
            <a:off x="10821314" y="3344911"/>
            <a:ext cx="150774" cy="150774"/>
          </a:xfrm>
          <a:prstGeom prst="ellipse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E5E72CDC-9514-4E73-B3C2-B7B970CC45A2}"/>
              </a:ext>
            </a:extLst>
          </p:cNvPr>
          <p:cNvSpPr/>
          <p:nvPr/>
        </p:nvSpPr>
        <p:spPr>
          <a:xfrm rot="1269389">
            <a:off x="4941876" y="1887746"/>
            <a:ext cx="3057697" cy="969496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53E918D5-0DEA-4C7D-900A-59BA420B5BD9}"/>
              </a:ext>
            </a:extLst>
          </p:cNvPr>
          <p:cNvGrpSpPr/>
          <p:nvPr/>
        </p:nvGrpSpPr>
        <p:grpSpPr>
          <a:xfrm>
            <a:off x="7186020" y="4217288"/>
            <a:ext cx="4040413" cy="1315942"/>
            <a:chOff x="342804" y="1541415"/>
            <a:chExt cx="9509699" cy="3097260"/>
          </a:xfrm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3D69CBF-803F-45AC-9A93-424751660022}"/>
                </a:ext>
              </a:extLst>
            </p:cNvPr>
            <p:cNvSpPr/>
            <p:nvPr/>
          </p:nvSpPr>
          <p:spPr>
            <a:xfrm>
              <a:off x="6567993" y="1819126"/>
              <a:ext cx="134121" cy="640802"/>
            </a:xfrm>
            <a:custGeom>
              <a:avLst/>
              <a:gdLst>
                <a:gd name="connsiteX0" fmla="*/ 173355 w 171450"/>
                <a:gd name="connsiteY0" fmla="*/ 763928 h 819150"/>
                <a:gd name="connsiteX1" fmla="*/ 136207 w 171450"/>
                <a:gd name="connsiteY1" fmla="*/ 821078 h 819150"/>
                <a:gd name="connsiteX2" fmla="*/ 113348 w 171450"/>
                <a:gd name="connsiteY2" fmla="*/ 763928 h 819150"/>
                <a:gd name="connsiteX3" fmla="*/ 115252 w 171450"/>
                <a:gd name="connsiteY3" fmla="*/ 374356 h 819150"/>
                <a:gd name="connsiteX4" fmla="*/ 81915 w 171450"/>
                <a:gd name="connsiteY4" fmla="*/ 343876 h 819150"/>
                <a:gd name="connsiteX5" fmla="*/ 15240 w 171450"/>
                <a:gd name="connsiteY5" fmla="*/ 343876 h 819150"/>
                <a:gd name="connsiteX6" fmla="*/ 0 w 171450"/>
                <a:gd name="connsiteY6" fmla="*/ 329588 h 819150"/>
                <a:gd name="connsiteX7" fmla="*/ 16193 w 171450"/>
                <a:gd name="connsiteY7" fmla="*/ 318158 h 819150"/>
                <a:gd name="connsiteX8" fmla="*/ 59055 w 171450"/>
                <a:gd name="connsiteY8" fmla="*/ 318158 h 819150"/>
                <a:gd name="connsiteX9" fmla="*/ 116205 w 171450"/>
                <a:gd name="connsiteY9" fmla="*/ 261961 h 819150"/>
                <a:gd name="connsiteX10" fmla="*/ 58102 w 171450"/>
                <a:gd name="connsiteY10" fmla="*/ 206716 h 819150"/>
                <a:gd name="connsiteX11" fmla="*/ 20002 w 171450"/>
                <a:gd name="connsiteY11" fmla="*/ 206716 h 819150"/>
                <a:gd name="connsiteX12" fmla="*/ 952 w 171450"/>
                <a:gd name="connsiteY12" fmla="*/ 192428 h 819150"/>
                <a:gd name="connsiteX13" fmla="*/ 20002 w 171450"/>
                <a:gd name="connsiteY13" fmla="*/ 182903 h 819150"/>
                <a:gd name="connsiteX14" fmla="*/ 29527 w 171450"/>
                <a:gd name="connsiteY14" fmla="*/ 182903 h 819150"/>
                <a:gd name="connsiteX15" fmla="*/ 114300 w 171450"/>
                <a:gd name="connsiteY15" fmla="*/ 95273 h 819150"/>
                <a:gd name="connsiteX16" fmla="*/ 114300 w 171450"/>
                <a:gd name="connsiteY16" fmla="*/ 47648 h 819150"/>
                <a:gd name="connsiteX17" fmla="*/ 143827 w 171450"/>
                <a:gd name="connsiteY17" fmla="*/ 23 h 819150"/>
                <a:gd name="connsiteX18" fmla="*/ 170498 w 171450"/>
                <a:gd name="connsiteY18" fmla="*/ 50506 h 819150"/>
                <a:gd name="connsiteX19" fmla="*/ 173355 w 171450"/>
                <a:gd name="connsiteY19" fmla="*/ 76392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450" h="819150">
                  <a:moveTo>
                    <a:pt x="173355" y="763928"/>
                  </a:moveTo>
                  <a:cubicBezTo>
                    <a:pt x="167640" y="786788"/>
                    <a:pt x="187643" y="828698"/>
                    <a:pt x="136207" y="821078"/>
                  </a:cubicBezTo>
                  <a:cubicBezTo>
                    <a:pt x="98107" y="815363"/>
                    <a:pt x="122873" y="782026"/>
                    <a:pt x="113348" y="763928"/>
                  </a:cubicBezTo>
                  <a:cubicBezTo>
                    <a:pt x="113348" y="634388"/>
                    <a:pt x="113348" y="503896"/>
                    <a:pt x="115252" y="374356"/>
                  </a:cubicBezTo>
                  <a:cubicBezTo>
                    <a:pt x="115252" y="346733"/>
                    <a:pt x="104775" y="342923"/>
                    <a:pt x="81915" y="343876"/>
                  </a:cubicBezTo>
                  <a:cubicBezTo>
                    <a:pt x="60007" y="344828"/>
                    <a:pt x="37148" y="343876"/>
                    <a:pt x="15240" y="343876"/>
                  </a:cubicBezTo>
                  <a:cubicBezTo>
                    <a:pt x="5715" y="343876"/>
                    <a:pt x="0" y="339113"/>
                    <a:pt x="0" y="329588"/>
                  </a:cubicBezTo>
                  <a:cubicBezTo>
                    <a:pt x="0" y="318158"/>
                    <a:pt x="8573" y="318158"/>
                    <a:pt x="16193" y="318158"/>
                  </a:cubicBezTo>
                  <a:cubicBezTo>
                    <a:pt x="30480" y="318158"/>
                    <a:pt x="44768" y="316253"/>
                    <a:pt x="59055" y="318158"/>
                  </a:cubicBezTo>
                  <a:cubicBezTo>
                    <a:pt x="105727" y="326731"/>
                    <a:pt x="115252" y="307681"/>
                    <a:pt x="116205" y="261961"/>
                  </a:cubicBezTo>
                  <a:cubicBezTo>
                    <a:pt x="117157" y="214336"/>
                    <a:pt x="102870" y="199096"/>
                    <a:pt x="58102" y="206716"/>
                  </a:cubicBezTo>
                  <a:cubicBezTo>
                    <a:pt x="45720" y="208621"/>
                    <a:pt x="32385" y="206716"/>
                    <a:pt x="20002" y="206716"/>
                  </a:cubicBezTo>
                  <a:cubicBezTo>
                    <a:pt x="10477" y="206716"/>
                    <a:pt x="0" y="205763"/>
                    <a:pt x="952" y="192428"/>
                  </a:cubicBezTo>
                  <a:cubicBezTo>
                    <a:pt x="1905" y="181951"/>
                    <a:pt x="12382" y="183856"/>
                    <a:pt x="20002" y="182903"/>
                  </a:cubicBezTo>
                  <a:cubicBezTo>
                    <a:pt x="22860" y="182903"/>
                    <a:pt x="26670" y="182903"/>
                    <a:pt x="29527" y="182903"/>
                  </a:cubicBezTo>
                  <a:cubicBezTo>
                    <a:pt x="114300" y="179093"/>
                    <a:pt x="114300" y="179093"/>
                    <a:pt x="114300" y="95273"/>
                  </a:cubicBezTo>
                  <a:cubicBezTo>
                    <a:pt x="114300" y="79081"/>
                    <a:pt x="113348" y="63841"/>
                    <a:pt x="114300" y="47648"/>
                  </a:cubicBezTo>
                  <a:cubicBezTo>
                    <a:pt x="116205" y="27646"/>
                    <a:pt x="100013" y="-929"/>
                    <a:pt x="143827" y="23"/>
                  </a:cubicBezTo>
                  <a:cubicBezTo>
                    <a:pt x="188595" y="976"/>
                    <a:pt x="170498" y="32408"/>
                    <a:pt x="170498" y="50506"/>
                  </a:cubicBezTo>
                  <a:cubicBezTo>
                    <a:pt x="172402" y="288631"/>
                    <a:pt x="172402" y="525803"/>
                    <a:pt x="173355" y="76392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0AFF663-0599-47BD-B192-15D72C19447E}"/>
                </a:ext>
              </a:extLst>
            </p:cNvPr>
            <p:cNvSpPr/>
            <p:nvPr/>
          </p:nvSpPr>
          <p:spPr>
            <a:xfrm>
              <a:off x="8661003" y="1992732"/>
              <a:ext cx="44706" cy="715315"/>
            </a:xfrm>
            <a:custGeom>
              <a:avLst/>
              <a:gdLst>
                <a:gd name="connsiteX0" fmla="*/ 60997 w 57150"/>
                <a:gd name="connsiteY0" fmla="*/ 827752 h 914400"/>
                <a:gd name="connsiteX1" fmla="*/ 60043 w 57150"/>
                <a:gd name="connsiteY1" fmla="*/ 888713 h 914400"/>
                <a:gd name="connsiteX2" fmla="*/ 30516 w 57150"/>
                <a:gd name="connsiteY2" fmla="*/ 915383 h 914400"/>
                <a:gd name="connsiteX3" fmla="*/ 1941 w 57150"/>
                <a:gd name="connsiteY3" fmla="*/ 888713 h 914400"/>
                <a:gd name="connsiteX4" fmla="*/ 37 w 57150"/>
                <a:gd name="connsiteY4" fmla="*/ 827752 h 914400"/>
                <a:gd name="connsiteX5" fmla="*/ 989 w 57150"/>
                <a:gd name="connsiteY5" fmla="*/ 38130 h 914400"/>
                <a:gd name="connsiteX6" fmla="*/ 25754 w 57150"/>
                <a:gd name="connsiteY6" fmla="*/ 30 h 914400"/>
                <a:gd name="connsiteX7" fmla="*/ 60043 w 57150"/>
                <a:gd name="connsiteY7" fmla="*/ 34320 h 914400"/>
                <a:gd name="connsiteX8" fmla="*/ 59091 w 57150"/>
                <a:gd name="connsiteY8" fmla="*/ 458183 h 914400"/>
                <a:gd name="connsiteX9" fmla="*/ 60997 w 57150"/>
                <a:gd name="connsiteY9" fmla="*/ 827752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914400">
                  <a:moveTo>
                    <a:pt x="60997" y="827752"/>
                  </a:moveTo>
                  <a:cubicBezTo>
                    <a:pt x="60043" y="847755"/>
                    <a:pt x="59091" y="868710"/>
                    <a:pt x="60043" y="888713"/>
                  </a:cubicBezTo>
                  <a:cubicBezTo>
                    <a:pt x="60997" y="909668"/>
                    <a:pt x="49566" y="915383"/>
                    <a:pt x="30516" y="915383"/>
                  </a:cubicBezTo>
                  <a:cubicBezTo>
                    <a:pt x="11466" y="915383"/>
                    <a:pt x="989" y="909668"/>
                    <a:pt x="1941" y="888713"/>
                  </a:cubicBezTo>
                  <a:cubicBezTo>
                    <a:pt x="1941" y="868710"/>
                    <a:pt x="989" y="848708"/>
                    <a:pt x="37" y="827752"/>
                  </a:cubicBezTo>
                  <a:cubicBezTo>
                    <a:pt x="37" y="564863"/>
                    <a:pt x="989" y="301020"/>
                    <a:pt x="989" y="38130"/>
                  </a:cubicBezTo>
                  <a:cubicBezTo>
                    <a:pt x="989" y="20985"/>
                    <a:pt x="-7584" y="-922"/>
                    <a:pt x="25754" y="30"/>
                  </a:cubicBezTo>
                  <a:cubicBezTo>
                    <a:pt x="52424" y="30"/>
                    <a:pt x="60043" y="6698"/>
                    <a:pt x="60043" y="34320"/>
                  </a:cubicBezTo>
                  <a:cubicBezTo>
                    <a:pt x="59091" y="175290"/>
                    <a:pt x="59091" y="316260"/>
                    <a:pt x="59091" y="458183"/>
                  </a:cubicBezTo>
                  <a:cubicBezTo>
                    <a:pt x="60043" y="580103"/>
                    <a:pt x="60043" y="703927"/>
                    <a:pt x="60997" y="82775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2C5BDDD-5E76-4EE7-8D73-1FA328032351}"/>
                </a:ext>
              </a:extLst>
            </p:cNvPr>
            <p:cNvSpPr/>
            <p:nvPr/>
          </p:nvSpPr>
          <p:spPr>
            <a:xfrm>
              <a:off x="8176703" y="2640219"/>
              <a:ext cx="931399" cy="1221996"/>
            </a:xfrm>
            <a:custGeom>
              <a:avLst/>
              <a:gdLst>
                <a:gd name="connsiteX0" fmla="*/ 142875 w 1190625"/>
                <a:gd name="connsiteY0" fmla="*/ 1424047 h 1562100"/>
                <a:gd name="connsiteX1" fmla="*/ 0 w 1190625"/>
                <a:gd name="connsiteY1" fmla="*/ 1392614 h 1562100"/>
                <a:gd name="connsiteX2" fmla="*/ 88582 w 1190625"/>
                <a:gd name="connsiteY2" fmla="*/ 913507 h 1562100"/>
                <a:gd name="connsiteX3" fmla="*/ 257175 w 1190625"/>
                <a:gd name="connsiteY3" fmla="*/ 34349 h 1562100"/>
                <a:gd name="connsiteX4" fmla="*/ 300038 w 1190625"/>
                <a:gd name="connsiteY4" fmla="*/ 59 h 1562100"/>
                <a:gd name="connsiteX5" fmla="*/ 941069 w 1190625"/>
                <a:gd name="connsiteY5" fmla="*/ 59 h 1562100"/>
                <a:gd name="connsiteX6" fmla="*/ 982980 w 1190625"/>
                <a:gd name="connsiteY6" fmla="*/ 36254 h 1562100"/>
                <a:gd name="connsiteX7" fmla="*/ 1162050 w 1190625"/>
                <a:gd name="connsiteY7" fmla="*/ 1344037 h 1562100"/>
                <a:gd name="connsiteX8" fmla="*/ 1192530 w 1190625"/>
                <a:gd name="connsiteY8" fmla="*/ 1564064 h 1562100"/>
                <a:gd name="connsiteX9" fmla="*/ 1038225 w 1190625"/>
                <a:gd name="connsiteY9" fmla="*/ 1533584 h 1562100"/>
                <a:gd name="connsiteX10" fmla="*/ 1020127 w 1190625"/>
                <a:gd name="connsiteY10" fmla="*/ 1405949 h 1562100"/>
                <a:gd name="connsiteX11" fmla="*/ 909638 w 1190625"/>
                <a:gd name="connsiteY11" fmla="*/ 603944 h 1562100"/>
                <a:gd name="connsiteX12" fmla="*/ 855344 w 1190625"/>
                <a:gd name="connsiteY12" fmla="*/ 207704 h 1562100"/>
                <a:gd name="connsiteX13" fmla="*/ 786765 w 1190625"/>
                <a:gd name="connsiteY13" fmla="*/ 147697 h 1562100"/>
                <a:gd name="connsiteX14" fmla="*/ 453390 w 1190625"/>
                <a:gd name="connsiteY14" fmla="*/ 147697 h 1562100"/>
                <a:gd name="connsiteX15" fmla="*/ 376238 w 1190625"/>
                <a:gd name="connsiteY15" fmla="*/ 212467 h 1562100"/>
                <a:gd name="connsiteX16" fmla="*/ 160019 w 1190625"/>
                <a:gd name="connsiteY16" fmla="*/ 1339274 h 1562100"/>
                <a:gd name="connsiteX17" fmla="*/ 142875 w 1190625"/>
                <a:gd name="connsiteY17" fmla="*/ 142404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0625" h="1562100">
                  <a:moveTo>
                    <a:pt x="142875" y="1424047"/>
                  </a:moveTo>
                  <a:cubicBezTo>
                    <a:pt x="97155" y="1424999"/>
                    <a:pt x="43815" y="1404997"/>
                    <a:pt x="0" y="1392614"/>
                  </a:cubicBezTo>
                  <a:cubicBezTo>
                    <a:pt x="29527" y="1232594"/>
                    <a:pt x="58102" y="1072574"/>
                    <a:pt x="88582" y="913507"/>
                  </a:cubicBezTo>
                  <a:cubicBezTo>
                    <a:pt x="144780" y="620137"/>
                    <a:pt x="201930" y="327719"/>
                    <a:pt x="257175" y="34349"/>
                  </a:cubicBezTo>
                  <a:cubicBezTo>
                    <a:pt x="262890" y="4822"/>
                    <a:pt x="274319" y="59"/>
                    <a:pt x="300038" y="59"/>
                  </a:cubicBezTo>
                  <a:cubicBezTo>
                    <a:pt x="405765" y="1012"/>
                    <a:pt x="853440" y="1964"/>
                    <a:pt x="941069" y="59"/>
                  </a:cubicBezTo>
                  <a:cubicBezTo>
                    <a:pt x="969644" y="-893"/>
                    <a:pt x="979169" y="9584"/>
                    <a:pt x="982980" y="36254"/>
                  </a:cubicBezTo>
                  <a:cubicBezTo>
                    <a:pt x="1042035" y="472499"/>
                    <a:pt x="1102042" y="908744"/>
                    <a:pt x="1162050" y="1344037"/>
                  </a:cubicBezTo>
                  <a:cubicBezTo>
                    <a:pt x="1174432" y="1436429"/>
                    <a:pt x="1180148" y="1471672"/>
                    <a:pt x="1192530" y="1564064"/>
                  </a:cubicBezTo>
                  <a:cubicBezTo>
                    <a:pt x="1194435" y="1579304"/>
                    <a:pt x="1043940" y="1547872"/>
                    <a:pt x="1038225" y="1533584"/>
                  </a:cubicBezTo>
                  <a:cubicBezTo>
                    <a:pt x="1023938" y="1451669"/>
                    <a:pt x="1031557" y="1487864"/>
                    <a:pt x="1020127" y="1405949"/>
                  </a:cubicBezTo>
                  <a:cubicBezTo>
                    <a:pt x="982980" y="1139249"/>
                    <a:pt x="945832" y="871597"/>
                    <a:pt x="909638" y="603944"/>
                  </a:cubicBezTo>
                  <a:cubicBezTo>
                    <a:pt x="891540" y="471547"/>
                    <a:pt x="872490" y="340102"/>
                    <a:pt x="855344" y="207704"/>
                  </a:cubicBezTo>
                  <a:cubicBezTo>
                    <a:pt x="847725" y="150554"/>
                    <a:pt x="843915" y="147697"/>
                    <a:pt x="786765" y="147697"/>
                  </a:cubicBezTo>
                  <a:cubicBezTo>
                    <a:pt x="675323" y="147697"/>
                    <a:pt x="564832" y="147697"/>
                    <a:pt x="453390" y="147697"/>
                  </a:cubicBezTo>
                  <a:cubicBezTo>
                    <a:pt x="391477" y="147697"/>
                    <a:pt x="387667" y="150554"/>
                    <a:pt x="376238" y="212467"/>
                  </a:cubicBezTo>
                  <a:cubicBezTo>
                    <a:pt x="304800" y="587752"/>
                    <a:pt x="233363" y="963989"/>
                    <a:pt x="160019" y="1339274"/>
                  </a:cubicBezTo>
                  <a:cubicBezTo>
                    <a:pt x="154305" y="1364039"/>
                    <a:pt x="156210" y="1396424"/>
                    <a:pt x="142875" y="1424047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2845B2B-A741-486E-873B-A751824CB568}"/>
                </a:ext>
              </a:extLst>
            </p:cNvPr>
            <p:cNvSpPr/>
            <p:nvPr/>
          </p:nvSpPr>
          <p:spPr>
            <a:xfrm>
              <a:off x="6178295" y="2415936"/>
              <a:ext cx="923947" cy="1192191"/>
            </a:xfrm>
            <a:custGeom>
              <a:avLst/>
              <a:gdLst>
                <a:gd name="connsiteX0" fmla="*/ 984885 w 1181100"/>
                <a:gd name="connsiteY0" fmla="*/ 36254 h 1524000"/>
                <a:gd name="connsiteX1" fmla="*/ 942975 w 1181100"/>
                <a:gd name="connsiteY1" fmla="*/ 59 h 1524000"/>
                <a:gd name="connsiteX2" fmla="*/ 307657 w 1181100"/>
                <a:gd name="connsiteY2" fmla="*/ 59 h 1524000"/>
                <a:gd name="connsiteX3" fmla="*/ 258127 w 1181100"/>
                <a:gd name="connsiteY3" fmla="*/ 38159 h 1524000"/>
                <a:gd name="connsiteX4" fmla="*/ 51435 w 1181100"/>
                <a:gd name="connsiteY4" fmla="*/ 1122104 h 1524000"/>
                <a:gd name="connsiteX5" fmla="*/ 0 w 1181100"/>
                <a:gd name="connsiteY5" fmla="*/ 1398329 h 1524000"/>
                <a:gd name="connsiteX6" fmla="*/ 148590 w 1181100"/>
                <a:gd name="connsiteY6" fmla="*/ 1398329 h 1524000"/>
                <a:gd name="connsiteX7" fmla="*/ 378143 w 1181100"/>
                <a:gd name="connsiteY7" fmla="*/ 208657 h 1524000"/>
                <a:gd name="connsiteX8" fmla="*/ 449580 w 1181100"/>
                <a:gd name="connsiteY8" fmla="*/ 148649 h 1524000"/>
                <a:gd name="connsiteX9" fmla="*/ 782955 w 1181100"/>
                <a:gd name="connsiteY9" fmla="*/ 148649 h 1524000"/>
                <a:gd name="connsiteX10" fmla="*/ 857250 w 1181100"/>
                <a:gd name="connsiteY10" fmla="*/ 213419 h 1524000"/>
                <a:gd name="connsiteX11" fmla="*/ 1019175 w 1181100"/>
                <a:gd name="connsiteY11" fmla="*/ 1391662 h 1524000"/>
                <a:gd name="connsiteX12" fmla="*/ 1049655 w 1181100"/>
                <a:gd name="connsiteY12" fmla="*/ 1529774 h 1524000"/>
                <a:gd name="connsiteX13" fmla="*/ 1185863 w 1181100"/>
                <a:gd name="connsiteY13" fmla="*/ 1512629 h 1524000"/>
                <a:gd name="connsiteX14" fmla="*/ 984885 w 1181100"/>
                <a:gd name="connsiteY14" fmla="*/ 3625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1100" h="1524000">
                  <a:moveTo>
                    <a:pt x="984885" y="36254"/>
                  </a:moveTo>
                  <a:cubicBezTo>
                    <a:pt x="981075" y="9584"/>
                    <a:pt x="971550" y="-893"/>
                    <a:pt x="942975" y="59"/>
                  </a:cubicBezTo>
                  <a:cubicBezTo>
                    <a:pt x="852488" y="1964"/>
                    <a:pt x="409575" y="1012"/>
                    <a:pt x="307657" y="59"/>
                  </a:cubicBezTo>
                  <a:cubicBezTo>
                    <a:pt x="279082" y="59"/>
                    <a:pt x="264795" y="3869"/>
                    <a:pt x="258127" y="38159"/>
                  </a:cubicBezTo>
                  <a:cubicBezTo>
                    <a:pt x="190500" y="400109"/>
                    <a:pt x="120015" y="761107"/>
                    <a:pt x="51435" y="1122104"/>
                  </a:cubicBezTo>
                  <a:cubicBezTo>
                    <a:pt x="34290" y="1214497"/>
                    <a:pt x="17145" y="1305937"/>
                    <a:pt x="0" y="1398329"/>
                  </a:cubicBezTo>
                  <a:lnTo>
                    <a:pt x="148590" y="1398329"/>
                  </a:lnTo>
                  <a:cubicBezTo>
                    <a:pt x="153352" y="1382137"/>
                    <a:pt x="303847" y="588704"/>
                    <a:pt x="378143" y="208657"/>
                  </a:cubicBezTo>
                  <a:cubicBezTo>
                    <a:pt x="389572" y="151507"/>
                    <a:pt x="393382" y="148649"/>
                    <a:pt x="449580" y="148649"/>
                  </a:cubicBezTo>
                  <a:cubicBezTo>
                    <a:pt x="561022" y="148649"/>
                    <a:pt x="671513" y="148649"/>
                    <a:pt x="782955" y="148649"/>
                  </a:cubicBezTo>
                  <a:cubicBezTo>
                    <a:pt x="846772" y="148649"/>
                    <a:pt x="848677" y="150554"/>
                    <a:pt x="857250" y="213419"/>
                  </a:cubicBezTo>
                  <a:cubicBezTo>
                    <a:pt x="911543" y="605849"/>
                    <a:pt x="963930" y="999232"/>
                    <a:pt x="1019175" y="1391662"/>
                  </a:cubicBezTo>
                  <a:cubicBezTo>
                    <a:pt x="1025843" y="1438334"/>
                    <a:pt x="1023938" y="1486912"/>
                    <a:pt x="1049655" y="1529774"/>
                  </a:cubicBezTo>
                  <a:cubicBezTo>
                    <a:pt x="1087755" y="1528822"/>
                    <a:pt x="1177290" y="1511677"/>
                    <a:pt x="1185863" y="1512629"/>
                  </a:cubicBezTo>
                  <a:cubicBezTo>
                    <a:pt x="1173480" y="1424999"/>
                    <a:pt x="1039177" y="440114"/>
                    <a:pt x="984885" y="36254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93C4CCB7-73CA-4D0F-BC13-EC3F2956D8BA}"/>
                </a:ext>
              </a:extLst>
            </p:cNvPr>
            <p:cNvSpPr/>
            <p:nvPr/>
          </p:nvSpPr>
          <p:spPr>
            <a:xfrm>
              <a:off x="8279530" y="2728903"/>
              <a:ext cx="707863" cy="1072972"/>
            </a:xfrm>
            <a:custGeom>
              <a:avLst/>
              <a:gdLst>
                <a:gd name="connsiteX0" fmla="*/ 0 w 904875"/>
                <a:gd name="connsiteY0" fmla="*/ 1277342 h 1371600"/>
                <a:gd name="connsiteX1" fmla="*/ 230506 w 904875"/>
                <a:gd name="connsiteY1" fmla="*/ 60047 h 1371600"/>
                <a:gd name="connsiteX2" fmla="*/ 300991 w 904875"/>
                <a:gd name="connsiteY2" fmla="*/ 39 h 1371600"/>
                <a:gd name="connsiteX3" fmla="*/ 691516 w 904875"/>
                <a:gd name="connsiteY3" fmla="*/ 992 h 1371600"/>
                <a:gd name="connsiteX4" fmla="*/ 729616 w 904875"/>
                <a:gd name="connsiteY4" fmla="*/ 33377 h 1371600"/>
                <a:gd name="connsiteX5" fmla="*/ 911543 w 904875"/>
                <a:gd name="connsiteY5" fmla="*/ 1356400 h 1371600"/>
                <a:gd name="connsiteX6" fmla="*/ 560070 w 904875"/>
                <a:gd name="connsiteY6" fmla="*/ 1334492 h 1371600"/>
                <a:gd name="connsiteX7" fmla="*/ 0 w 904875"/>
                <a:gd name="connsiteY7" fmla="*/ 127734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875" h="1371600">
                  <a:moveTo>
                    <a:pt x="0" y="1277342"/>
                  </a:moveTo>
                  <a:cubicBezTo>
                    <a:pt x="37148" y="1081127"/>
                    <a:pt x="192406" y="270549"/>
                    <a:pt x="230506" y="60047"/>
                  </a:cubicBezTo>
                  <a:cubicBezTo>
                    <a:pt x="238125" y="15279"/>
                    <a:pt x="253366" y="-913"/>
                    <a:pt x="300991" y="39"/>
                  </a:cubicBezTo>
                  <a:cubicBezTo>
                    <a:pt x="431483" y="3849"/>
                    <a:pt x="561023" y="1944"/>
                    <a:pt x="691516" y="992"/>
                  </a:cubicBezTo>
                  <a:cubicBezTo>
                    <a:pt x="717233" y="992"/>
                    <a:pt x="726758" y="6707"/>
                    <a:pt x="729616" y="33377"/>
                  </a:cubicBezTo>
                  <a:cubicBezTo>
                    <a:pt x="752475" y="207684"/>
                    <a:pt x="876300" y="1088747"/>
                    <a:pt x="911543" y="1356400"/>
                  </a:cubicBezTo>
                  <a:cubicBezTo>
                    <a:pt x="918210" y="1409739"/>
                    <a:pt x="600075" y="1338302"/>
                    <a:pt x="560070" y="1334492"/>
                  </a:cubicBezTo>
                  <a:cubicBezTo>
                    <a:pt x="373381" y="1317347"/>
                    <a:pt x="186691" y="1296392"/>
                    <a:pt x="0" y="127734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53A54F58-F0EF-441C-9B45-40129CE3A0FA}"/>
                </a:ext>
              </a:extLst>
            </p:cNvPr>
            <p:cNvSpPr/>
            <p:nvPr/>
          </p:nvSpPr>
          <p:spPr>
            <a:xfrm>
              <a:off x="6277395" y="2505281"/>
              <a:ext cx="715315" cy="1072972"/>
            </a:xfrm>
            <a:custGeom>
              <a:avLst/>
              <a:gdLst>
                <a:gd name="connsiteX0" fmla="*/ 0 w 914400"/>
                <a:gd name="connsiteY0" fmla="*/ 1304122 h 1371600"/>
                <a:gd name="connsiteX1" fmla="*/ 238125 w 914400"/>
                <a:gd name="connsiteY1" fmla="*/ 52537 h 1371600"/>
                <a:gd name="connsiteX2" fmla="*/ 300038 w 914400"/>
                <a:gd name="connsiteY2" fmla="*/ 150 h 1371600"/>
                <a:gd name="connsiteX3" fmla="*/ 675323 w 914400"/>
                <a:gd name="connsiteY3" fmla="*/ 150 h 1371600"/>
                <a:gd name="connsiteX4" fmla="*/ 741045 w 914400"/>
                <a:gd name="connsiteY4" fmla="*/ 58252 h 1371600"/>
                <a:gd name="connsiteX5" fmla="*/ 921068 w 914400"/>
                <a:gd name="connsiteY5" fmla="*/ 1374607 h 1371600"/>
                <a:gd name="connsiteX6" fmla="*/ 0 w 914400"/>
                <a:gd name="connsiteY6" fmla="*/ 130412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371600">
                  <a:moveTo>
                    <a:pt x="0" y="1304122"/>
                  </a:moveTo>
                  <a:cubicBezTo>
                    <a:pt x="39052" y="1099335"/>
                    <a:pt x="199073" y="264945"/>
                    <a:pt x="238125" y="52537"/>
                  </a:cubicBezTo>
                  <a:cubicBezTo>
                    <a:pt x="244793" y="14437"/>
                    <a:pt x="257175" y="-1755"/>
                    <a:pt x="300038" y="150"/>
                  </a:cubicBezTo>
                  <a:cubicBezTo>
                    <a:pt x="424815" y="3960"/>
                    <a:pt x="550545" y="4912"/>
                    <a:pt x="675323" y="150"/>
                  </a:cubicBezTo>
                  <a:cubicBezTo>
                    <a:pt x="722948" y="-1755"/>
                    <a:pt x="736282" y="15390"/>
                    <a:pt x="741045" y="58252"/>
                  </a:cubicBezTo>
                  <a:cubicBezTo>
                    <a:pt x="764857" y="244942"/>
                    <a:pt x="886777" y="1122195"/>
                    <a:pt x="921068" y="1374607"/>
                  </a:cubicBezTo>
                  <a:cubicBezTo>
                    <a:pt x="922973" y="1381275"/>
                    <a:pt x="5715" y="1302217"/>
                    <a:pt x="0" y="130412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CB92C7C-84F0-48F6-B30E-070ACA74C50D}"/>
                </a:ext>
              </a:extLst>
            </p:cNvPr>
            <p:cNvSpPr/>
            <p:nvPr/>
          </p:nvSpPr>
          <p:spPr>
            <a:xfrm>
              <a:off x="342804" y="2386179"/>
              <a:ext cx="9464439" cy="2252496"/>
            </a:xfrm>
            <a:custGeom>
              <a:avLst/>
              <a:gdLst>
                <a:gd name="connsiteX0" fmla="*/ 4574879 w 4752721"/>
                <a:gd name="connsiteY0" fmla="*/ 766307 h 1131127"/>
                <a:gd name="connsiteX1" fmla="*/ 4555422 w 4752721"/>
                <a:gd name="connsiteY1" fmla="*/ 785764 h 1131127"/>
                <a:gd name="connsiteX2" fmla="*/ 4555422 w 4752721"/>
                <a:gd name="connsiteY2" fmla="*/ 807092 h 1131127"/>
                <a:gd name="connsiteX3" fmla="*/ 4574879 w 4752721"/>
                <a:gd name="connsiteY3" fmla="*/ 826549 h 1131127"/>
                <a:gd name="connsiteX4" fmla="*/ 4639986 w 4752721"/>
                <a:gd name="connsiteY4" fmla="*/ 826549 h 1131127"/>
                <a:gd name="connsiteX5" fmla="*/ 4659443 w 4752721"/>
                <a:gd name="connsiteY5" fmla="*/ 807092 h 1131127"/>
                <a:gd name="connsiteX6" fmla="*/ 4659443 w 4752721"/>
                <a:gd name="connsiteY6" fmla="*/ 785764 h 1131127"/>
                <a:gd name="connsiteX7" fmla="*/ 4639986 w 4752721"/>
                <a:gd name="connsiteY7" fmla="*/ 766307 h 1131127"/>
                <a:gd name="connsiteX8" fmla="*/ 2344805 w 4752721"/>
                <a:gd name="connsiteY8" fmla="*/ 0 h 1131127"/>
                <a:gd name="connsiteX9" fmla="*/ 2409538 w 4752721"/>
                <a:gd name="connsiteY9" fmla="*/ 1871 h 1131127"/>
                <a:gd name="connsiteX10" fmla="*/ 2549478 w 4752721"/>
                <a:gd name="connsiteY10" fmla="*/ 81944 h 1131127"/>
                <a:gd name="connsiteX11" fmla="*/ 2593257 w 4752721"/>
                <a:gd name="connsiteY11" fmla="*/ 199809 h 1131127"/>
                <a:gd name="connsiteX12" fmla="*/ 2602611 w 4752721"/>
                <a:gd name="connsiteY12" fmla="*/ 225253 h 1131127"/>
                <a:gd name="connsiteX13" fmla="*/ 2649383 w 4752721"/>
                <a:gd name="connsiteY13" fmla="*/ 297468 h 1131127"/>
                <a:gd name="connsiteX14" fmla="*/ 2671833 w 4752721"/>
                <a:gd name="connsiteY14" fmla="*/ 314680 h 1131127"/>
                <a:gd name="connsiteX15" fmla="*/ 2879499 w 4752721"/>
                <a:gd name="connsiteY15" fmla="*/ 336756 h 1131127"/>
                <a:gd name="connsiteX16" fmla="*/ 2893718 w 4752721"/>
                <a:gd name="connsiteY16" fmla="*/ 353594 h 1131127"/>
                <a:gd name="connsiteX17" fmla="*/ 2886983 w 4752721"/>
                <a:gd name="connsiteY17" fmla="*/ 543674 h 1131127"/>
                <a:gd name="connsiteX18" fmla="*/ 4216421 w 4752721"/>
                <a:gd name="connsiteY18" fmla="*/ 698208 h 1131127"/>
                <a:gd name="connsiteX19" fmla="*/ 4508651 w 4752721"/>
                <a:gd name="connsiteY19" fmla="*/ 731509 h 1131127"/>
                <a:gd name="connsiteX20" fmla="*/ 4518753 w 4752721"/>
                <a:gd name="connsiteY20" fmla="*/ 739741 h 1131127"/>
                <a:gd name="connsiteX21" fmla="*/ 4531476 w 4752721"/>
                <a:gd name="connsiteY21" fmla="*/ 776784 h 1131127"/>
                <a:gd name="connsiteX22" fmla="*/ 4548313 w 4752721"/>
                <a:gd name="connsiteY22" fmla="*/ 738619 h 1131127"/>
                <a:gd name="connsiteX23" fmla="*/ 4669171 w 4752721"/>
                <a:gd name="connsiteY23" fmla="*/ 738619 h 1131127"/>
                <a:gd name="connsiteX24" fmla="*/ 4681893 w 4752721"/>
                <a:gd name="connsiteY24" fmla="*/ 744231 h 1131127"/>
                <a:gd name="connsiteX25" fmla="*/ 4686757 w 4752721"/>
                <a:gd name="connsiteY25" fmla="*/ 756205 h 1131127"/>
                <a:gd name="connsiteX26" fmla="*/ 4686009 w 4752721"/>
                <a:gd name="connsiteY26" fmla="*/ 836652 h 1131127"/>
                <a:gd name="connsiteX27" fmla="*/ 4726794 w 4752721"/>
                <a:gd name="connsiteY27" fmla="*/ 842265 h 1131127"/>
                <a:gd name="connsiteX28" fmla="*/ 4751864 w 4752721"/>
                <a:gd name="connsiteY28" fmla="*/ 864341 h 1131127"/>
                <a:gd name="connsiteX29" fmla="*/ 4689002 w 4752721"/>
                <a:gd name="connsiteY29" fmla="*/ 1131127 h 1131127"/>
                <a:gd name="connsiteX30" fmla="*/ 506116 w 4752721"/>
                <a:gd name="connsiteY30" fmla="*/ 1117282 h 1131127"/>
                <a:gd name="connsiteX31" fmla="*/ 478428 w 4752721"/>
                <a:gd name="connsiteY31" fmla="*/ 966116 h 1131127"/>
                <a:gd name="connsiteX32" fmla="*/ 290966 w 4752721"/>
                <a:gd name="connsiteY32" fmla="*/ 526088 h 1131127"/>
                <a:gd name="connsiteX33" fmla="*/ 56734 w 4752721"/>
                <a:gd name="connsiteY33" fmla="*/ 243961 h 1131127"/>
                <a:gd name="connsiteX34" fmla="*/ 2104 w 4752721"/>
                <a:gd name="connsiteY34" fmla="*/ 182971 h 1131127"/>
                <a:gd name="connsiteX35" fmla="*/ 12956 w 4752721"/>
                <a:gd name="connsiteY35" fmla="*/ 159772 h 1131127"/>
                <a:gd name="connsiteX36" fmla="*/ 1746502 w 4752721"/>
                <a:gd name="connsiteY36" fmla="*/ 393631 h 1131127"/>
                <a:gd name="connsiteX37" fmla="*/ 1850522 w 4752721"/>
                <a:gd name="connsiteY37" fmla="*/ 464724 h 1131127"/>
                <a:gd name="connsiteX38" fmla="*/ 1885694 w 4752721"/>
                <a:gd name="connsiteY38" fmla="*/ 462479 h 1131127"/>
                <a:gd name="connsiteX39" fmla="*/ 1979986 w 4752721"/>
                <a:gd name="connsiteY39" fmla="*/ 353594 h 1131127"/>
                <a:gd name="connsiteX40" fmla="*/ 2021519 w 4752721"/>
                <a:gd name="connsiteY40" fmla="*/ 291855 h 1131127"/>
                <a:gd name="connsiteX41" fmla="*/ 2098225 w 4752721"/>
                <a:gd name="connsiteY41" fmla="*/ 105891 h 1131127"/>
                <a:gd name="connsiteX42" fmla="*/ 2131901 w 4752721"/>
                <a:gd name="connsiteY42" fmla="*/ 72590 h 1131127"/>
                <a:gd name="connsiteX43" fmla="*/ 2313375 w 4752721"/>
                <a:gd name="connsiteY43" fmla="*/ 69596 h 1131127"/>
                <a:gd name="connsiteX44" fmla="*/ 2323103 w 4752721"/>
                <a:gd name="connsiteY44" fmla="*/ 60616 h 1131127"/>
                <a:gd name="connsiteX45" fmla="*/ 2322729 w 4752721"/>
                <a:gd name="connsiteY45" fmla="*/ 25069 h 1131127"/>
                <a:gd name="connsiteX46" fmla="*/ 2344805 w 4752721"/>
                <a:gd name="connsiteY46" fmla="*/ 0 h 1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752721" h="1131127">
                  <a:moveTo>
                    <a:pt x="4574879" y="766307"/>
                  </a:moveTo>
                  <a:cubicBezTo>
                    <a:pt x="4564028" y="766307"/>
                    <a:pt x="4555422" y="774913"/>
                    <a:pt x="4555422" y="785764"/>
                  </a:cubicBezTo>
                  <a:lnTo>
                    <a:pt x="4555422" y="807092"/>
                  </a:lnTo>
                  <a:cubicBezTo>
                    <a:pt x="4555422" y="817943"/>
                    <a:pt x="4564028" y="826549"/>
                    <a:pt x="4574879" y="826549"/>
                  </a:cubicBezTo>
                  <a:lnTo>
                    <a:pt x="4639986" y="826549"/>
                  </a:lnTo>
                  <a:cubicBezTo>
                    <a:pt x="4650462" y="826549"/>
                    <a:pt x="4659443" y="817943"/>
                    <a:pt x="4659443" y="807092"/>
                  </a:cubicBezTo>
                  <a:lnTo>
                    <a:pt x="4659443" y="785764"/>
                  </a:lnTo>
                  <a:cubicBezTo>
                    <a:pt x="4659443" y="774913"/>
                    <a:pt x="4650837" y="766307"/>
                    <a:pt x="4639986" y="766307"/>
                  </a:cubicBezTo>
                  <a:close/>
                  <a:moveTo>
                    <a:pt x="2344805" y="0"/>
                  </a:moveTo>
                  <a:cubicBezTo>
                    <a:pt x="2351166" y="0"/>
                    <a:pt x="2393073" y="0"/>
                    <a:pt x="2409538" y="1871"/>
                  </a:cubicBezTo>
                  <a:cubicBezTo>
                    <a:pt x="2464541" y="13844"/>
                    <a:pt x="2512809" y="40785"/>
                    <a:pt x="2549478" y="81944"/>
                  </a:cubicBezTo>
                  <a:cubicBezTo>
                    <a:pt x="2577916" y="113749"/>
                    <a:pt x="2592508" y="155656"/>
                    <a:pt x="2593257" y="199809"/>
                  </a:cubicBezTo>
                  <a:cubicBezTo>
                    <a:pt x="2593631" y="209537"/>
                    <a:pt x="2594753" y="216646"/>
                    <a:pt x="2602611" y="225253"/>
                  </a:cubicBezTo>
                  <a:cubicBezTo>
                    <a:pt x="2622068" y="246580"/>
                    <a:pt x="2637035" y="271276"/>
                    <a:pt x="2649383" y="297468"/>
                  </a:cubicBezTo>
                  <a:cubicBezTo>
                    <a:pt x="2654995" y="309067"/>
                    <a:pt x="2660982" y="313557"/>
                    <a:pt x="2671833" y="314680"/>
                  </a:cubicBezTo>
                  <a:cubicBezTo>
                    <a:pt x="2748538" y="322163"/>
                    <a:pt x="2802794" y="330021"/>
                    <a:pt x="2879499" y="336756"/>
                  </a:cubicBezTo>
                  <a:cubicBezTo>
                    <a:pt x="2892595" y="337879"/>
                    <a:pt x="2894092" y="342369"/>
                    <a:pt x="2893718" y="353594"/>
                  </a:cubicBezTo>
                  <a:cubicBezTo>
                    <a:pt x="2892221" y="413462"/>
                    <a:pt x="2887731" y="483807"/>
                    <a:pt x="2886983" y="543674"/>
                  </a:cubicBezTo>
                  <a:cubicBezTo>
                    <a:pt x="2886983" y="548539"/>
                    <a:pt x="4204074" y="697086"/>
                    <a:pt x="4216421" y="698208"/>
                  </a:cubicBezTo>
                  <a:cubicBezTo>
                    <a:pt x="4232511" y="701201"/>
                    <a:pt x="4463002" y="726645"/>
                    <a:pt x="4508651" y="731509"/>
                  </a:cubicBezTo>
                  <a:cubicBezTo>
                    <a:pt x="4513515" y="731884"/>
                    <a:pt x="4517257" y="735251"/>
                    <a:pt x="4518753" y="739741"/>
                  </a:cubicBezTo>
                  <a:cubicBezTo>
                    <a:pt x="4524366" y="756579"/>
                    <a:pt x="4531476" y="776784"/>
                    <a:pt x="4531476" y="776784"/>
                  </a:cubicBezTo>
                  <a:cubicBezTo>
                    <a:pt x="4532224" y="743483"/>
                    <a:pt x="4538585" y="738619"/>
                    <a:pt x="4548313" y="738619"/>
                  </a:cubicBezTo>
                  <a:lnTo>
                    <a:pt x="4669171" y="738619"/>
                  </a:lnTo>
                  <a:cubicBezTo>
                    <a:pt x="4674036" y="738619"/>
                    <a:pt x="4678526" y="740864"/>
                    <a:pt x="4681893" y="744231"/>
                  </a:cubicBezTo>
                  <a:cubicBezTo>
                    <a:pt x="4681893" y="744231"/>
                    <a:pt x="4686757" y="749096"/>
                    <a:pt x="4686757" y="756205"/>
                  </a:cubicBezTo>
                  <a:lnTo>
                    <a:pt x="4686009" y="836652"/>
                  </a:lnTo>
                  <a:cubicBezTo>
                    <a:pt x="4686383" y="837400"/>
                    <a:pt x="4716691" y="842265"/>
                    <a:pt x="4726794" y="842265"/>
                  </a:cubicBezTo>
                  <a:cubicBezTo>
                    <a:pt x="4742509" y="840768"/>
                    <a:pt x="4756354" y="841517"/>
                    <a:pt x="4751864" y="864341"/>
                  </a:cubicBezTo>
                  <a:cubicBezTo>
                    <a:pt x="4751116" y="869205"/>
                    <a:pt x="4727169" y="1131127"/>
                    <a:pt x="4689002" y="1131127"/>
                  </a:cubicBezTo>
                  <a:cubicBezTo>
                    <a:pt x="4296120" y="1131127"/>
                    <a:pt x="1472607" y="1117282"/>
                    <a:pt x="506116" y="1117282"/>
                  </a:cubicBezTo>
                  <a:cubicBezTo>
                    <a:pt x="496762" y="1070885"/>
                    <a:pt x="488156" y="1012139"/>
                    <a:pt x="478428" y="966116"/>
                  </a:cubicBezTo>
                  <a:cubicBezTo>
                    <a:pt x="444752" y="807093"/>
                    <a:pt x="391245" y="656674"/>
                    <a:pt x="290966" y="526088"/>
                  </a:cubicBezTo>
                  <a:cubicBezTo>
                    <a:pt x="285354" y="518605"/>
                    <a:pt x="128949" y="330769"/>
                    <a:pt x="56734" y="243961"/>
                  </a:cubicBezTo>
                  <a:cubicBezTo>
                    <a:pt x="39148" y="223007"/>
                    <a:pt x="22310" y="201679"/>
                    <a:pt x="2104" y="182971"/>
                  </a:cubicBezTo>
                  <a:cubicBezTo>
                    <a:pt x="-4256" y="175487"/>
                    <a:pt x="5098" y="158650"/>
                    <a:pt x="12956" y="159772"/>
                  </a:cubicBezTo>
                  <a:cubicBezTo>
                    <a:pt x="106499" y="172494"/>
                    <a:pt x="1659319" y="382031"/>
                    <a:pt x="1746502" y="393631"/>
                  </a:cubicBezTo>
                  <a:cubicBezTo>
                    <a:pt x="1762966" y="395876"/>
                    <a:pt x="1834059" y="453498"/>
                    <a:pt x="1850522" y="464724"/>
                  </a:cubicBezTo>
                  <a:cubicBezTo>
                    <a:pt x="1862870" y="473330"/>
                    <a:pt x="1874843" y="468091"/>
                    <a:pt x="1885694" y="462479"/>
                  </a:cubicBezTo>
                  <a:cubicBezTo>
                    <a:pt x="1931344" y="438906"/>
                    <a:pt x="1961652" y="400740"/>
                    <a:pt x="1979986" y="353594"/>
                  </a:cubicBezTo>
                  <a:cubicBezTo>
                    <a:pt x="1989715" y="329273"/>
                    <a:pt x="2000940" y="310190"/>
                    <a:pt x="2021519" y="291855"/>
                  </a:cubicBezTo>
                  <a:cubicBezTo>
                    <a:pt x="2075775" y="243213"/>
                    <a:pt x="2096354" y="177733"/>
                    <a:pt x="2098225" y="105891"/>
                  </a:cubicBezTo>
                  <a:cubicBezTo>
                    <a:pt x="2098973" y="73338"/>
                    <a:pt x="2098599" y="73338"/>
                    <a:pt x="2131901" y="72590"/>
                  </a:cubicBezTo>
                  <a:cubicBezTo>
                    <a:pt x="2192517" y="71467"/>
                    <a:pt x="2252759" y="70345"/>
                    <a:pt x="2313375" y="69596"/>
                  </a:cubicBezTo>
                  <a:cubicBezTo>
                    <a:pt x="2320484" y="69596"/>
                    <a:pt x="2323478" y="68100"/>
                    <a:pt x="2323103" y="60616"/>
                  </a:cubicBezTo>
                  <a:cubicBezTo>
                    <a:pt x="2322729" y="48643"/>
                    <a:pt x="2324226" y="36669"/>
                    <a:pt x="2322729" y="25069"/>
                  </a:cubicBezTo>
                  <a:cubicBezTo>
                    <a:pt x="2320484" y="7484"/>
                    <a:pt x="2327593" y="0"/>
                    <a:pt x="2344805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E4137C6-50D8-4FFD-A39F-47DA61E81347}"/>
                </a:ext>
              </a:extLst>
            </p:cNvPr>
            <p:cNvSpPr/>
            <p:nvPr/>
          </p:nvSpPr>
          <p:spPr>
            <a:xfrm>
              <a:off x="434174" y="2766189"/>
              <a:ext cx="3956581" cy="789826"/>
            </a:xfrm>
            <a:custGeom>
              <a:avLst/>
              <a:gdLst>
                <a:gd name="connsiteX0" fmla="*/ 4358640 w 5057775"/>
                <a:gd name="connsiteY0" fmla="*/ 589597 h 1009650"/>
                <a:gd name="connsiteX1" fmla="*/ 0 w 5057775"/>
                <a:gd name="connsiteY1" fmla="*/ 0 h 1009650"/>
                <a:gd name="connsiteX2" fmla="*/ 481965 w 5057775"/>
                <a:gd name="connsiteY2" fmla="*/ 557213 h 1009650"/>
                <a:gd name="connsiteX3" fmla="*/ 5060633 w 5057775"/>
                <a:gd name="connsiteY3" fmla="*/ 1012508 h 1009650"/>
                <a:gd name="connsiteX4" fmla="*/ 4358640 w 5057775"/>
                <a:gd name="connsiteY4" fmla="*/ 589597 h 1009650"/>
                <a:gd name="connsiteX5" fmla="*/ 204787 w 5057775"/>
                <a:gd name="connsiteY5" fmla="*/ 231458 h 1009650"/>
                <a:gd name="connsiteX6" fmla="*/ 208598 w 5057775"/>
                <a:gd name="connsiteY6" fmla="*/ 228600 h 1009650"/>
                <a:gd name="connsiteX7" fmla="*/ 204787 w 5057775"/>
                <a:gd name="connsiteY7" fmla="*/ 231458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7775" h="1009650">
                  <a:moveTo>
                    <a:pt x="4358640" y="589597"/>
                  </a:moveTo>
                  <a:cubicBezTo>
                    <a:pt x="4037648" y="546735"/>
                    <a:pt x="586740" y="85725"/>
                    <a:pt x="0" y="0"/>
                  </a:cubicBezTo>
                  <a:cubicBezTo>
                    <a:pt x="63818" y="71438"/>
                    <a:pt x="317182" y="379095"/>
                    <a:pt x="481965" y="557213"/>
                  </a:cubicBezTo>
                  <a:cubicBezTo>
                    <a:pt x="1908810" y="706755"/>
                    <a:pt x="3591878" y="891540"/>
                    <a:pt x="5060633" y="1012508"/>
                  </a:cubicBezTo>
                  <a:cubicBezTo>
                    <a:pt x="4962525" y="964883"/>
                    <a:pt x="4516755" y="703897"/>
                    <a:pt x="4358640" y="589597"/>
                  </a:cubicBezTo>
                  <a:close/>
                  <a:moveTo>
                    <a:pt x="204787" y="231458"/>
                  </a:moveTo>
                  <a:cubicBezTo>
                    <a:pt x="206693" y="230505"/>
                    <a:pt x="207645" y="229552"/>
                    <a:pt x="208598" y="228600"/>
                  </a:cubicBezTo>
                  <a:cubicBezTo>
                    <a:pt x="207645" y="229552"/>
                    <a:pt x="206693" y="230505"/>
                    <a:pt x="204787" y="23145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DAA6873-88D4-4CEF-8D85-C1D2258FC877}"/>
                </a:ext>
              </a:extLst>
            </p:cNvPr>
            <p:cNvSpPr/>
            <p:nvPr/>
          </p:nvSpPr>
          <p:spPr>
            <a:xfrm>
              <a:off x="894735" y="3285688"/>
              <a:ext cx="8859464" cy="1296507"/>
            </a:xfrm>
            <a:custGeom>
              <a:avLst/>
              <a:gdLst>
                <a:gd name="connsiteX0" fmla="*/ 5639654 w 11325225"/>
                <a:gd name="connsiteY0" fmla="*/ 1631440 h 1657350"/>
                <a:gd name="connsiteX1" fmla="*/ 673318 w 11325225"/>
                <a:gd name="connsiteY1" fmla="*/ 1596198 h 1657350"/>
                <a:gd name="connsiteX2" fmla="*/ 627598 w 11325225"/>
                <a:gd name="connsiteY2" fmla="*/ 1543810 h 1657350"/>
                <a:gd name="connsiteX3" fmla="*/ 539968 w 11325225"/>
                <a:gd name="connsiteY3" fmla="*/ 1132330 h 1657350"/>
                <a:gd name="connsiteX4" fmla="*/ 278983 w 11325225"/>
                <a:gd name="connsiteY4" fmla="*/ 437005 h 1657350"/>
                <a:gd name="connsiteX5" fmla="*/ 38953 w 11325225"/>
                <a:gd name="connsiteY5" fmla="*/ 88390 h 1657350"/>
                <a:gd name="connsiteX6" fmla="*/ 2758 w 11325225"/>
                <a:gd name="connsiteY6" fmla="*/ 16000 h 1657350"/>
                <a:gd name="connsiteX7" fmla="*/ 81816 w 11325225"/>
                <a:gd name="connsiteY7" fmla="*/ 5523 h 1657350"/>
                <a:gd name="connsiteX8" fmla="*/ 5390099 w 11325225"/>
                <a:gd name="connsiteY8" fmla="*/ 518920 h 1657350"/>
                <a:gd name="connsiteX9" fmla="*/ 10836494 w 11325225"/>
                <a:gd name="connsiteY9" fmla="*/ 1014220 h 1657350"/>
                <a:gd name="connsiteX10" fmla="*/ 11326078 w 11325225"/>
                <a:gd name="connsiteY10" fmla="*/ 1055178 h 1657350"/>
                <a:gd name="connsiteX11" fmla="*/ 11153676 w 11325225"/>
                <a:gd name="connsiteY11" fmla="*/ 1661920 h 1657350"/>
                <a:gd name="connsiteX12" fmla="*/ 5639654 w 11325225"/>
                <a:gd name="connsiteY12" fmla="*/ 1631440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25225" h="1657350">
                  <a:moveTo>
                    <a:pt x="5639654" y="1631440"/>
                  </a:moveTo>
                  <a:cubicBezTo>
                    <a:pt x="5152926" y="1618105"/>
                    <a:pt x="830481" y="1597150"/>
                    <a:pt x="673318" y="1596198"/>
                  </a:cubicBezTo>
                  <a:cubicBezTo>
                    <a:pt x="631408" y="1596198"/>
                    <a:pt x="631408" y="1567623"/>
                    <a:pt x="627598" y="1543810"/>
                  </a:cubicBezTo>
                  <a:cubicBezTo>
                    <a:pt x="605691" y="1404745"/>
                    <a:pt x="574258" y="1268538"/>
                    <a:pt x="539968" y="1132330"/>
                  </a:cubicBezTo>
                  <a:cubicBezTo>
                    <a:pt x="479961" y="890395"/>
                    <a:pt x="399951" y="655128"/>
                    <a:pt x="278983" y="437005"/>
                  </a:cubicBezTo>
                  <a:cubicBezTo>
                    <a:pt x="217071" y="324610"/>
                    <a:pt x="116106" y="190308"/>
                    <a:pt x="38953" y="88390"/>
                  </a:cubicBezTo>
                  <a:cubicBezTo>
                    <a:pt x="22761" y="66483"/>
                    <a:pt x="-9624" y="41718"/>
                    <a:pt x="2758" y="16000"/>
                  </a:cubicBezTo>
                  <a:cubicBezTo>
                    <a:pt x="16093" y="-10670"/>
                    <a:pt x="55146" y="3618"/>
                    <a:pt x="81816" y="5523"/>
                  </a:cubicBezTo>
                  <a:cubicBezTo>
                    <a:pt x="200878" y="15048"/>
                    <a:pt x="5310088" y="511300"/>
                    <a:pt x="5390099" y="518920"/>
                  </a:cubicBezTo>
                  <a:cubicBezTo>
                    <a:pt x="5520591" y="531303"/>
                    <a:pt x="10736481" y="1004695"/>
                    <a:pt x="10836494" y="1014220"/>
                  </a:cubicBezTo>
                  <a:cubicBezTo>
                    <a:pt x="11004134" y="1036128"/>
                    <a:pt x="11326078" y="1055178"/>
                    <a:pt x="11326078" y="1055178"/>
                  </a:cubicBezTo>
                  <a:cubicBezTo>
                    <a:pt x="11326078" y="1055178"/>
                    <a:pt x="11284169" y="1661920"/>
                    <a:pt x="11153676" y="1661920"/>
                  </a:cubicBezTo>
                  <a:cubicBezTo>
                    <a:pt x="11013659" y="1661920"/>
                    <a:pt x="6147336" y="1645728"/>
                    <a:pt x="5639654" y="163144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58AA5FAF-C292-4BB1-8696-43B14500D016}"/>
                </a:ext>
              </a:extLst>
            </p:cNvPr>
            <p:cNvSpPr/>
            <p:nvPr/>
          </p:nvSpPr>
          <p:spPr>
            <a:xfrm>
              <a:off x="4139649" y="2576610"/>
              <a:ext cx="5206892" cy="1448085"/>
            </a:xfrm>
            <a:custGeom>
              <a:avLst/>
              <a:gdLst>
                <a:gd name="connsiteX0" fmla="*/ 873322 w 2614725"/>
                <a:gd name="connsiteY0" fmla="*/ 386306 h 727179"/>
                <a:gd name="connsiteX1" fmla="*/ 837027 w 2614725"/>
                <a:gd name="connsiteY1" fmla="*/ 422601 h 727179"/>
                <a:gd name="connsiteX2" fmla="*/ 873322 w 2614725"/>
                <a:gd name="connsiteY2" fmla="*/ 458896 h 727179"/>
                <a:gd name="connsiteX3" fmla="*/ 909617 w 2614725"/>
                <a:gd name="connsiteY3" fmla="*/ 422601 h 727179"/>
                <a:gd name="connsiteX4" fmla="*/ 873322 w 2614725"/>
                <a:gd name="connsiteY4" fmla="*/ 386306 h 727179"/>
                <a:gd name="connsiteX5" fmla="*/ 767056 w 2614725"/>
                <a:gd name="connsiteY5" fmla="*/ 376578 h 727179"/>
                <a:gd name="connsiteX6" fmla="*/ 730761 w 2614725"/>
                <a:gd name="connsiteY6" fmla="*/ 412873 h 727179"/>
                <a:gd name="connsiteX7" fmla="*/ 767056 w 2614725"/>
                <a:gd name="connsiteY7" fmla="*/ 449168 h 727179"/>
                <a:gd name="connsiteX8" fmla="*/ 803351 w 2614725"/>
                <a:gd name="connsiteY8" fmla="*/ 412873 h 727179"/>
                <a:gd name="connsiteX9" fmla="*/ 767056 w 2614725"/>
                <a:gd name="connsiteY9" fmla="*/ 376578 h 727179"/>
                <a:gd name="connsiteX10" fmla="*/ 660417 w 2614725"/>
                <a:gd name="connsiteY10" fmla="*/ 366849 h 727179"/>
                <a:gd name="connsiteX11" fmla="*/ 624122 w 2614725"/>
                <a:gd name="connsiteY11" fmla="*/ 403144 h 727179"/>
                <a:gd name="connsiteX12" fmla="*/ 660417 w 2614725"/>
                <a:gd name="connsiteY12" fmla="*/ 439439 h 727179"/>
                <a:gd name="connsiteX13" fmla="*/ 696712 w 2614725"/>
                <a:gd name="connsiteY13" fmla="*/ 403144 h 727179"/>
                <a:gd name="connsiteX14" fmla="*/ 660417 w 2614725"/>
                <a:gd name="connsiteY14" fmla="*/ 366849 h 727179"/>
                <a:gd name="connsiteX15" fmla="*/ 554151 w 2614725"/>
                <a:gd name="connsiteY15" fmla="*/ 357121 h 727179"/>
                <a:gd name="connsiteX16" fmla="*/ 517856 w 2614725"/>
                <a:gd name="connsiteY16" fmla="*/ 393416 h 727179"/>
                <a:gd name="connsiteX17" fmla="*/ 554151 w 2614725"/>
                <a:gd name="connsiteY17" fmla="*/ 429711 h 727179"/>
                <a:gd name="connsiteX18" fmla="*/ 590446 w 2614725"/>
                <a:gd name="connsiteY18" fmla="*/ 393416 h 727179"/>
                <a:gd name="connsiteX19" fmla="*/ 554151 w 2614725"/>
                <a:gd name="connsiteY19" fmla="*/ 357121 h 727179"/>
                <a:gd name="connsiteX20" fmla="*/ 447886 w 2614725"/>
                <a:gd name="connsiteY20" fmla="*/ 347392 h 727179"/>
                <a:gd name="connsiteX21" fmla="*/ 411591 w 2614725"/>
                <a:gd name="connsiteY21" fmla="*/ 383687 h 727179"/>
                <a:gd name="connsiteX22" fmla="*/ 447886 w 2614725"/>
                <a:gd name="connsiteY22" fmla="*/ 419982 h 727179"/>
                <a:gd name="connsiteX23" fmla="*/ 484181 w 2614725"/>
                <a:gd name="connsiteY23" fmla="*/ 383687 h 727179"/>
                <a:gd name="connsiteX24" fmla="*/ 447886 w 2614725"/>
                <a:gd name="connsiteY24" fmla="*/ 347392 h 727179"/>
                <a:gd name="connsiteX25" fmla="*/ 341621 w 2614725"/>
                <a:gd name="connsiteY25" fmla="*/ 337664 h 727179"/>
                <a:gd name="connsiteX26" fmla="*/ 305326 w 2614725"/>
                <a:gd name="connsiteY26" fmla="*/ 373959 h 727179"/>
                <a:gd name="connsiteX27" fmla="*/ 341621 w 2614725"/>
                <a:gd name="connsiteY27" fmla="*/ 410254 h 727179"/>
                <a:gd name="connsiteX28" fmla="*/ 377916 w 2614725"/>
                <a:gd name="connsiteY28" fmla="*/ 373959 h 727179"/>
                <a:gd name="connsiteX29" fmla="*/ 341621 w 2614725"/>
                <a:gd name="connsiteY29" fmla="*/ 337664 h 727179"/>
                <a:gd name="connsiteX30" fmla="*/ 385399 w 2614725"/>
                <a:gd name="connsiteY30" fmla="*/ 165544 h 727179"/>
                <a:gd name="connsiteX31" fmla="*/ 349104 w 2614725"/>
                <a:gd name="connsiteY31" fmla="*/ 201839 h 727179"/>
                <a:gd name="connsiteX32" fmla="*/ 385399 w 2614725"/>
                <a:gd name="connsiteY32" fmla="*/ 238134 h 727179"/>
                <a:gd name="connsiteX33" fmla="*/ 421694 w 2614725"/>
                <a:gd name="connsiteY33" fmla="*/ 201839 h 727179"/>
                <a:gd name="connsiteX34" fmla="*/ 385399 w 2614725"/>
                <a:gd name="connsiteY34" fmla="*/ 165544 h 727179"/>
                <a:gd name="connsiteX35" fmla="*/ 280631 w 2614725"/>
                <a:gd name="connsiteY35" fmla="*/ 165544 h 727179"/>
                <a:gd name="connsiteX36" fmla="*/ 244336 w 2614725"/>
                <a:gd name="connsiteY36" fmla="*/ 201839 h 727179"/>
                <a:gd name="connsiteX37" fmla="*/ 280631 w 2614725"/>
                <a:gd name="connsiteY37" fmla="*/ 238134 h 727179"/>
                <a:gd name="connsiteX38" fmla="*/ 316926 w 2614725"/>
                <a:gd name="connsiteY38" fmla="*/ 201839 h 727179"/>
                <a:gd name="connsiteX39" fmla="*/ 280631 w 2614725"/>
                <a:gd name="connsiteY39" fmla="*/ 165544 h 727179"/>
                <a:gd name="connsiteX40" fmla="*/ 453873 w 2614725"/>
                <a:gd name="connsiteY40" fmla="*/ 120269 h 727179"/>
                <a:gd name="connsiteX41" fmla="*/ 453873 w 2614725"/>
                <a:gd name="connsiteY41" fmla="*/ 192485 h 727179"/>
                <a:gd name="connsiteX42" fmla="*/ 512618 w 2614725"/>
                <a:gd name="connsiteY42" fmla="*/ 192485 h 727179"/>
                <a:gd name="connsiteX43" fmla="*/ 512618 w 2614725"/>
                <a:gd name="connsiteY43" fmla="*/ 120269 h 727179"/>
                <a:gd name="connsiteX44" fmla="*/ 453873 w 2614725"/>
                <a:gd name="connsiteY44" fmla="*/ 31590 h 727179"/>
                <a:gd name="connsiteX45" fmla="*/ 453873 w 2614725"/>
                <a:gd name="connsiteY45" fmla="*/ 103806 h 727179"/>
                <a:gd name="connsiteX46" fmla="*/ 512618 w 2614725"/>
                <a:gd name="connsiteY46" fmla="*/ 103806 h 727179"/>
                <a:gd name="connsiteX47" fmla="*/ 512618 w 2614725"/>
                <a:gd name="connsiteY47" fmla="*/ 31590 h 727179"/>
                <a:gd name="connsiteX48" fmla="*/ 383902 w 2614725"/>
                <a:gd name="connsiteY48" fmla="*/ 31590 h 727179"/>
                <a:gd name="connsiteX49" fmla="*/ 383902 w 2614725"/>
                <a:gd name="connsiteY49" fmla="*/ 103806 h 727179"/>
                <a:gd name="connsiteX50" fmla="*/ 442647 w 2614725"/>
                <a:gd name="connsiteY50" fmla="*/ 103806 h 727179"/>
                <a:gd name="connsiteX51" fmla="*/ 442647 w 2614725"/>
                <a:gd name="connsiteY51" fmla="*/ 31590 h 727179"/>
                <a:gd name="connsiteX52" fmla="*/ 311313 w 2614725"/>
                <a:gd name="connsiteY52" fmla="*/ 31590 h 727179"/>
                <a:gd name="connsiteX53" fmla="*/ 311313 w 2614725"/>
                <a:gd name="connsiteY53" fmla="*/ 103806 h 727179"/>
                <a:gd name="connsiteX54" fmla="*/ 370058 w 2614725"/>
                <a:gd name="connsiteY54" fmla="*/ 103806 h 727179"/>
                <a:gd name="connsiteX55" fmla="*/ 370058 w 2614725"/>
                <a:gd name="connsiteY55" fmla="*/ 31590 h 727179"/>
                <a:gd name="connsiteX56" fmla="*/ 236478 w 2614725"/>
                <a:gd name="connsiteY56" fmla="*/ 31590 h 727179"/>
                <a:gd name="connsiteX57" fmla="*/ 236478 w 2614725"/>
                <a:gd name="connsiteY57" fmla="*/ 103806 h 727179"/>
                <a:gd name="connsiteX58" fmla="*/ 295223 w 2614725"/>
                <a:gd name="connsiteY58" fmla="*/ 103806 h 727179"/>
                <a:gd name="connsiteX59" fmla="*/ 295223 w 2614725"/>
                <a:gd name="connsiteY59" fmla="*/ 31590 h 727179"/>
                <a:gd name="connsiteX60" fmla="*/ 296843 w 2614725"/>
                <a:gd name="connsiteY60" fmla="*/ 937 h 727179"/>
                <a:gd name="connsiteX61" fmla="*/ 607658 w 2614725"/>
                <a:gd name="connsiteY61" fmla="*/ 56660 h 727179"/>
                <a:gd name="connsiteX62" fmla="*/ 735999 w 2614725"/>
                <a:gd name="connsiteY62" fmla="*/ 244495 h 727179"/>
                <a:gd name="connsiteX63" fmla="*/ 959007 w 2614725"/>
                <a:gd name="connsiteY63" fmla="*/ 268442 h 727179"/>
                <a:gd name="connsiteX64" fmla="*/ 955265 w 2614725"/>
                <a:gd name="connsiteY64" fmla="*/ 468626 h 727179"/>
                <a:gd name="connsiteX65" fmla="*/ 2592274 w 2614725"/>
                <a:gd name="connsiteY65" fmla="*/ 656835 h 727179"/>
                <a:gd name="connsiteX66" fmla="*/ 2614725 w 2614725"/>
                <a:gd name="connsiteY66" fmla="*/ 727179 h 727179"/>
                <a:gd name="connsiteX67" fmla="*/ 199060 w 2614725"/>
                <a:gd name="connsiteY67" fmla="*/ 498933 h 727179"/>
                <a:gd name="connsiteX68" fmla="*/ 0 w 2614725"/>
                <a:gd name="connsiteY68" fmla="*/ 386307 h 727179"/>
                <a:gd name="connsiteX69" fmla="*/ 117865 w 2614725"/>
                <a:gd name="connsiteY69" fmla="*/ 236638 h 727179"/>
                <a:gd name="connsiteX70" fmla="*/ 221137 w 2614725"/>
                <a:gd name="connsiteY70" fmla="*/ 5772 h 727179"/>
                <a:gd name="connsiteX71" fmla="*/ 296843 w 2614725"/>
                <a:gd name="connsiteY71" fmla="*/ 937 h 72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14725" h="727179">
                  <a:moveTo>
                    <a:pt x="873322" y="386306"/>
                  </a:moveTo>
                  <a:cubicBezTo>
                    <a:pt x="853277" y="386306"/>
                    <a:pt x="837027" y="402556"/>
                    <a:pt x="837027" y="422601"/>
                  </a:cubicBezTo>
                  <a:cubicBezTo>
                    <a:pt x="837027" y="442646"/>
                    <a:pt x="853277" y="458896"/>
                    <a:pt x="873322" y="458896"/>
                  </a:cubicBezTo>
                  <a:cubicBezTo>
                    <a:pt x="893367" y="458896"/>
                    <a:pt x="909617" y="442646"/>
                    <a:pt x="909617" y="422601"/>
                  </a:cubicBezTo>
                  <a:cubicBezTo>
                    <a:pt x="909617" y="402556"/>
                    <a:pt x="893367" y="386306"/>
                    <a:pt x="873322" y="386306"/>
                  </a:cubicBezTo>
                  <a:close/>
                  <a:moveTo>
                    <a:pt x="767056" y="376578"/>
                  </a:moveTo>
                  <a:cubicBezTo>
                    <a:pt x="747010" y="376578"/>
                    <a:pt x="730761" y="392828"/>
                    <a:pt x="730761" y="412873"/>
                  </a:cubicBezTo>
                  <a:cubicBezTo>
                    <a:pt x="730761" y="432918"/>
                    <a:pt x="747010" y="449168"/>
                    <a:pt x="767056" y="449168"/>
                  </a:cubicBezTo>
                  <a:cubicBezTo>
                    <a:pt x="787101" y="449168"/>
                    <a:pt x="803351" y="432918"/>
                    <a:pt x="803351" y="412873"/>
                  </a:cubicBezTo>
                  <a:cubicBezTo>
                    <a:pt x="803351" y="392828"/>
                    <a:pt x="787101" y="376578"/>
                    <a:pt x="767056" y="376578"/>
                  </a:cubicBezTo>
                  <a:close/>
                  <a:moveTo>
                    <a:pt x="660417" y="366849"/>
                  </a:moveTo>
                  <a:cubicBezTo>
                    <a:pt x="640371" y="366849"/>
                    <a:pt x="624122" y="383099"/>
                    <a:pt x="624122" y="403144"/>
                  </a:cubicBezTo>
                  <a:cubicBezTo>
                    <a:pt x="624122" y="423189"/>
                    <a:pt x="640371" y="439439"/>
                    <a:pt x="660417" y="439439"/>
                  </a:cubicBezTo>
                  <a:cubicBezTo>
                    <a:pt x="680462" y="439439"/>
                    <a:pt x="696712" y="423189"/>
                    <a:pt x="696712" y="403144"/>
                  </a:cubicBezTo>
                  <a:cubicBezTo>
                    <a:pt x="696712" y="383099"/>
                    <a:pt x="680462" y="366849"/>
                    <a:pt x="660417" y="366849"/>
                  </a:cubicBezTo>
                  <a:close/>
                  <a:moveTo>
                    <a:pt x="554151" y="357121"/>
                  </a:moveTo>
                  <a:cubicBezTo>
                    <a:pt x="534106" y="357121"/>
                    <a:pt x="517856" y="373371"/>
                    <a:pt x="517856" y="393416"/>
                  </a:cubicBezTo>
                  <a:cubicBezTo>
                    <a:pt x="517856" y="413461"/>
                    <a:pt x="534106" y="429711"/>
                    <a:pt x="554151" y="429711"/>
                  </a:cubicBezTo>
                  <a:cubicBezTo>
                    <a:pt x="574196" y="429711"/>
                    <a:pt x="590446" y="413461"/>
                    <a:pt x="590446" y="393416"/>
                  </a:cubicBezTo>
                  <a:cubicBezTo>
                    <a:pt x="590446" y="373371"/>
                    <a:pt x="574196" y="357121"/>
                    <a:pt x="554151" y="357121"/>
                  </a:cubicBezTo>
                  <a:close/>
                  <a:moveTo>
                    <a:pt x="447886" y="347392"/>
                  </a:moveTo>
                  <a:cubicBezTo>
                    <a:pt x="427840" y="347392"/>
                    <a:pt x="411591" y="363641"/>
                    <a:pt x="411591" y="383687"/>
                  </a:cubicBezTo>
                  <a:cubicBezTo>
                    <a:pt x="411591" y="403732"/>
                    <a:pt x="427840" y="419982"/>
                    <a:pt x="447886" y="419982"/>
                  </a:cubicBezTo>
                  <a:cubicBezTo>
                    <a:pt x="467931" y="419982"/>
                    <a:pt x="484181" y="403732"/>
                    <a:pt x="484181" y="383687"/>
                  </a:cubicBezTo>
                  <a:cubicBezTo>
                    <a:pt x="484181" y="363641"/>
                    <a:pt x="467931" y="347392"/>
                    <a:pt x="447886" y="347392"/>
                  </a:cubicBezTo>
                  <a:close/>
                  <a:moveTo>
                    <a:pt x="341621" y="337664"/>
                  </a:moveTo>
                  <a:cubicBezTo>
                    <a:pt x="321575" y="337664"/>
                    <a:pt x="305326" y="353914"/>
                    <a:pt x="305326" y="373959"/>
                  </a:cubicBezTo>
                  <a:cubicBezTo>
                    <a:pt x="305326" y="394004"/>
                    <a:pt x="321575" y="410254"/>
                    <a:pt x="341621" y="410254"/>
                  </a:cubicBezTo>
                  <a:cubicBezTo>
                    <a:pt x="361666" y="410254"/>
                    <a:pt x="377916" y="394004"/>
                    <a:pt x="377916" y="373959"/>
                  </a:cubicBezTo>
                  <a:cubicBezTo>
                    <a:pt x="377916" y="353914"/>
                    <a:pt x="361666" y="337664"/>
                    <a:pt x="341621" y="337664"/>
                  </a:cubicBezTo>
                  <a:close/>
                  <a:moveTo>
                    <a:pt x="385399" y="165544"/>
                  </a:moveTo>
                  <a:cubicBezTo>
                    <a:pt x="365353" y="165544"/>
                    <a:pt x="349104" y="181794"/>
                    <a:pt x="349104" y="201839"/>
                  </a:cubicBezTo>
                  <a:cubicBezTo>
                    <a:pt x="349104" y="221884"/>
                    <a:pt x="365353" y="238134"/>
                    <a:pt x="385399" y="238134"/>
                  </a:cubicBezTo>
                  <a:cubicBezTo>
                    <a:pt x="405444" y="238134"/>
                    <a:pt x="421694" y="221884"/>
                    <a:pt x="421694" y="201839"/>
                  </a:cubicBezTo>
                  <a:cubicBezTo>
                    <a:pt x="421694" y="181794"/>
                    <a:pt x="405444" y="165544"/>
                    <a:pt x="385399" y="165544"/>
                  </a:cubicBezTo>
                  <a:close/>
                  <a:moveTo>
                    <a:pt x="280631" y="165544"/>
                  </a:moveTo>
                  <a:cubicBezTo>
                    <a:pt x="260585" y="165544"/>
                    <a:pt x="244336" y="181794"/>
                    <a:pt x="244336" y="201839"/>
                  </a:cubicBezTo>
                  <a:cubicBezTo>
                    <a:pt x="244336" y="221884"/>
                    <a:pt x="260585" y="238134"/>
                    <a:pt x="280631" y="238134"/>
                  </a:cubicBezTo>
                  <a:cubicBezTo>
                    <a:pt x="300676" y="238134"/>
                    <a:pt x="316926" y="221884"/>
                    <a:pt x="316926" y="201839"/>
                  </a:cubicBezTo>
                  <a:cubicBezTo>
                    <a:pt x="316926" y="181794"/>
                    <a:pt x="300676" y="165544"/>
                    <a:pt x="280631" y="165544"/>
                  </a:cubicBezTo>
                  <a:close/>
                  <a:moveTo>
                    <a:pt x="453873" y="120269"/>
                  </a:moveTo>
                  <a:lnTo>
                    <a:pt x="453873" y="192485"/>
                  </a:lnTo>
                  <a:lnTo>
                    <a:pt x="512618" y="192485"/>
                  </a:lnTo>
                  <a:lnTo>
                    <a:pt x="512618" y="120269"/>
                  </a:lnTo>
                  <a:close/>
                  <a:moveTo>
                    <a:pt x="453873" y="31590"/>
                  </a:moveTo>
                  <a:lnTo>
                    <a:pt x="453873" y="103806"/>
                  </a:lnTo>
                  <a:lnTo>
                    <a:pt x="512618" y="103806"/>
                  </a:lnTo>
                  <a:lnTo>
                    <a:pt x="512618" y="31590"/>
                  </a:lnTo>
                  <a:close/>
                  <a:moveTo>
                    <a:pt x="383902" y="31590"/>
                  </a:moveTo>
                  <a:lnTo>
                    <a:pt x="383902" y="103806"/>
                  </a:lnTo>
                  <a:lnTo>
                    <a:pt x="442647" y="103806"/>
                  </a:lnTo>
                  <a:lnTo>
                    <a:pt x="442647" y="31590"/>
                  </a:lnTo>
                  <a:close/>
                  <a:moveTo>
                    <a:pt x="311313" y="31590"/>
                  </a:moveTo>
                  <a:lnTo>
                    <a:pt x="311313" y="103806"/>
                  </a:lnTo>
                  <a:lnTo>
                    <a:pt x="370058" y="103806"/>
                  </a:lnTo>
                  <a:lnTo>
                    <a:pt x="370058" y="31590"/>
                  </a:lnTo>
                  <a:close/>
                  <a:moveTo>
                    <a:pt x="236478" y="31590"/>
                  </a:moveTo>
                  <a:lnTo>
                    <a:pt x="236478" y="103806"/>
                  </a:lnTo>
                  <a:lnTo>
                    <a:pt x="295223" y="103806"/>
                  </a:lnTo>
                  <a:lnTo>
                    <a:pt x="295223" y="31590"/>
                  </a:lnTo>
                  <a:close/>
                  <a:moveTo>
                    <a:pt x="296843" y="937"/>
                  </a:moveTo>
                  <a:cubicBezTo>
                    <a:pt x="397185" y="-2693"/>
                    <a:pt x="553777" y="1937"/>
                    <a:pt x="607658" y="56660"/>
                  </a:cubicBezTo>
                  <a:cubicBezTo>
                    <a:pt x="658172" y="116902"/>
                    <a:pt x="697460" y="188744"/>
                    <a:pt x="735999" y="244495"/>
                  </a:cubicBezTo>
                  <a:cubicBezTo>
                    <a:pt x="773043" y="250482"/>
                    <a:pt x="917848" y="268068"/>
                    <a:pt x="959007" y="268442"/>
                  </a:cubicBezTo>
                  <a:cubicBezTo>
                    <a:pt x="958259" y="314840"/>
                    <a:pt x="948156" y="460768"/>
                    <a:pt x="955265" y="468626"/>
                  </a:cubicBezTo>
                  <a:cubicBezTo>
                    <a:pt x="975470" y="490702"/>
                    <a:pt x="2540264" y="650100"/>
                    <a:pt x="2592274" y="656835"/>
                  </a:cubicBezTo>
                  <a:cubicBezTo>
                    <a:pt x="2600880" y="679285"/>
                    <a:pt x="2610983" y="715580"/>
                    <a:pt x="2614725" y="727179"/>
                  </a:cubicBezTo>
                  <a:cubicBezTo>
                    <a:pt x="2336339" y="704729"/>
                    <a:pt x="341246" y="510533"/>
                    <a:pt x="199060" y="498933"/>
                  </a:cubicBezTo>
                  <a:cubicBezTo>
                    <a:pt x="139193" y="462639"/>
                    <a:pt x="105517" y="447297"/>
                    <a:pt x="0" y="386307"/>
                  </a:cubicBezTo>
                  <a:cubicBezTo>
                    <a:pt x="70719" y="346645"/>
                    <a:pt x="70719" y="300247"/>
                    <a:pt x="117865" y="236638"/>
                  </a:cubicBezTo>
                  <a:cubicBezTo>
                    <a:pt x="148173" y="194730"/>
                    <a:pt x="225253" y="120644"/>
                    <a:pt x="221137" y="5772"/>
                  </a:cubicBezTo>
                  <a:cubicBezTo>
                    <a:pt x="236197" y="4276"/>
                    <a:pt x="263395" y="2148"/>
                    <a:pt x="296843" y="93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BF8E152-2C9B-4A16-A278-507ED627108B}"/>
                </a:ext>
              </a:extLst>
            </p:cNvPr>
            <p:cNvSpPr/>
            <p:nvPr/>
          </p:nvSpPr>
          <p:spPr>
            <a:xfrm>
              <a:off x="9610661" y="3672252"/>
              <a:ext cx="241842" cy="391191"/>
            </a:xfrm>
            <a:custGeom>
              <a:avLst/>
              <a:gdLst>
                <a:gd name="connsiteX0" fmla="*/ 167303 w 241842"/>
                <a:gd name="connsiteY0" fmla="*/ 0 h 391191"/>
                <a:gd name="connsiteX1" fmla="*/ 189656 w 241842"/>
                <a:gd name="connsiteY1" fmla="*/ 0 h 391191"/>
                <a:gd name="connsiteX2" fmla="*/ 189656 w 241842"/>
                <a:gd name="connsiteY2" fmla="*/ 104973 h 391191"/>
                <a:gd name="connsiteX3" fmla="*/ 241842 w 241842"/>
                <a:gd name="connsiteY3" fmla="*/ 119048 h 391191"/>
                <a:gd name="connsiteX4" fmla="*/ 234275 w 241842"/>
                <a:gd name="connsiteY4" fmla="*/ 147105 h 391191"/>
                <a:gd name="connsiteX5" fmla="*/ 114401 w 241842"/>
                <a:gd name="connsiteY5" fmla="*/ 114774 h 391191"/>
                <a:gd name="connsiteX6" fmla="*/ 114401 w 241842"/>
                <a:gd name="connsiteY6" fmla="*/ 245179 h 391191"/>
                <a:gd name="connsiteX7" fmla="*/ 226988 w 241842"/>
                <a:gd name="connsiteY7" fmla="*/ 275545 h 391191"/>
                <a:gd name="connsiteX8" fmla="*/ 219421 w 241842"/>
                <a:gd name="connsiteY8" fmla="*/ 303601 h 391191"/>
                <a:gd name="connsiteX9" fmla="*/ 114401 w 241842"/>
                <a:gd name="connsiteY9" fmla="*/ 275276 h 391191"/>
                <a:gd name="connsiteX10" fmla="*/ 114401 w 241842"/>
                <a:gd name="connsiteY10" fmla="*/ 391191 h 391191"/>
                <a:gd name="connsiteX11" fmla="*/ 75654 w 241842"/>
                <a:gd name="connsiteY11" fmla="*/ 391191 h 391191"/>
                <a:gd name="connsiteX12" fmla="*/ 75654 w 241842"/>
                <a:gd name="connsiteY12" fmla="*/ 264826 h 391191"/>
                <a:gd name="connsiteX13" fmla="*/ 0 w 241842"/>
                <a:gd name="connsiteY13" fmla="*/ 244421 h 391191"/>
                <a:gd name="connsiteX14" fmla="*/ 7567 w 241842"/>
                <a:gd name="connsiteY14" fmla="*/ 216365 h 391191"/>
                <a:gd name="connsiteX15" fmla="*/ 75654 w 241842"/>
                <a:gd name="connsiteY15" fmla="*/ 234729 h 391191"/>
                <a:gd name="connsiteX16" fmla="*/ 75654 w 241842"/>
                <a:gd name="connsiteY16" fmla="*/ 104324 h 391191"/>
                <a:gd name="connsiteX17" fmla="*/ 14854 w 241842"/>
                <a:gd name="connsiteY17" fmla="*/ 87925 h 391191"/>
                <a:gd name="connsiteX18" fmla="*/ 22423 w 241842"/>
                <a:gd name="connsiteY18" fmla="*/ 59869 h 391191"/>
                <a:gd name="connsiteX19" fmla="*/ 75654 w 241842"/>
                <a:gd name="connsiteY19" fmla="*/ 74226 h 391191"/>
                <a:gd name="connsiteX20" fmla="*/ 75654 w 241842"/>
                <a:gd name="connsiteY20" fmla="*/ 8198 h 391191"/>
                <a:gd name="connsiteX21" fmla="*/ 114401 w 241842"/>
                <a:gd name="connsiteY21" fmla="*/ 8198 h 391191"/>
                <a:gd name="connsiteX22" fmla="*/ 114401 w 241842"/>
                <a:gd name="connsiteY22" fmla="*/ 84676 h 391191"/>
                <a:gd name="connsiteX23" fmla="*/ 167303 w 241842"/>
                <a:gd name="connsiteY23" fmla="*/ 98944 h 3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1842" h="391191">
                  <a:moveTo>
                    <a:pt x="167303" y="0"/>
                  </a:moveTo>
                  <a:lnTo>
                    <a:pt x="189656" y="0"/>
                  </a:lnTo>
                  <a:lnTo>
                    <a:pt x="189656" y="104973"/>
                  </a:lnTo>
                  <a:lnTo>
                    <a:pt x="241842" y="119048"/>
                  </a:lnTo>
                  <a:lnTo>
                    <a:pt x="234275" y="147105"/>
                  </a:lnTo>
                  <a:lnTo>
                    <a:pt x="114401" y="114774"/>
                  </a:lnTo>
                  <a:lnTo>
                    <a:pt x="114401" y="245179"/>
                  </a:lnTo>
                  <a:lnTo>
                    <a:pt x="226988" y="275545"/>
                  </a:lnTo>
                  <a:lnTo>
                    <a:pt x="219421" y="303601"/>
                  </a:lnTo>
                  <a:lnTo>
                    <a:pt x="114401" y="275276"/>
                  </a:lnTo>
                  <a:lnTo>
                    <a:pt x="114401" y="391191"/>
                  </a:lnTo>
                  <a:lnTo>
                    <a:pt x="75654" y="391191"/>
                  </a:lnTo>
                  <a:lnTo>
                    <a:pt x="75654" y="264826"/>
                  </a:lnTo>
                  <a:lnTo>
                    <a:pt x="0" y="244421"/>
                  </a:lnTo>
                  <a:lnTo>
                    <a:pt x="7567" y="216365"/>
                  </a:lnTo>
                  <a:lnTo>
                    <a:pt x="75654" y="234729"/>
                  </a:lnTo>
                  <a:lnTo>
                    <a:pt x="75654" y="104324"/>
                  </a:lnTo>
                  <a:lnTo>
                    <a:pt x="14854" y="87925"/>
                  </a:lnTo>
                  <a:lnTo>
                    <a:pt x="22423" y="59869"/>
                  </a:lnTo>
                  <a:lnTo>
                    <a:pt x="75654" y="74226"/>
                  </a:lnTo>
                  <a:lnTo>
                    <a:pt x="75654" y="8198"/>
                  </a:lnTo>
                  <a:lnTo>
                    <a:pt x="114401" y="8198"/>
                  </a:lnTo>
                  <a:lnTo>
                    <a:pt x="114401" y="84676"/>
                  </a:lnTo>
                  <a:lnTo>
                    <a:pt x="167303" y="98944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DE4B328-86EC-48AA-8888-1E310A870D9B}"/>
                </a:ext>
              </a:extLst>
            </p:cNvPr>
            <p:cNvSpPr/>
            <p:nvPr/>
          </p:nvSpPr>
          <p:spPr>
            <a:xfrm>
              <a:off x="4921990" y="1541415"/>
              <a:ext cx="230987" cy="1043167"/>
            </a:xfrm>
            <a:custGeom>
              <a:avLst/>
              <a:gdLst>
                <a:gd name="connsiteX0" fmla="*/ 287700 w 295275"/>
                <a:gd name="connsiteY0" fmla="*/ 1141789 h 1333500"/>
                <a:gd name="connsiteX1" fmla="*/ 286748 w 295275"/>
                <a:gd name="connsiteY1" fmla="*/ 1303714 h 1333500"/>
                <a:gd name="connsiteX2" fmla="*/ 252458 w 295275"/>
                <a:gd name="connsiteY2" fmla="*/ 1338956 h 1333500"/>
                <a:gd name="connsiteX3" fmla="*/ 172448 w 295275"/>
                <a:gd name="connsiteY3" fmla="*/ 1259899 h 1333500"/>
                <a:gd name="connsiteX4" fmla="*/ 170543 w 295275"/>
                <a:gd name="connsiteY4" fmla="*/ 1131311 h 1333500"/>
                <a:gd name="connsiteX5" fmla="*/ 172448 w 295275"/>
                <a:gd name="connsiteY5" fmla="*/ 736024 h 1333500"/>
                <a:gd name="connsiteX6" fmla="*/ 144825 w 295275"/>
                <a:gd name="connsiteY6" fmla="*/ 709354 h 1333500"/>
                <a:gd name="connsiteX7" fmla="*/ 25763 w 295275"/>
                <a:gd name="connsiteY7" fmla="*/ 705544 h 1333500"/>
                <a:gd name="connsiteX8" fmla="*/ 45 w 295275"/>
                <a:gd name="connsiteY8" fmla="*/ 687446 h 1333500"/>
                <a:gd name="connsiteX9" fmla="*/ 27668 w 295275"/>
                <a:gd name="connsiteY9" fmla="*/ 673159 h 1333500"/>
                <a:gd name="connsiteX10" fmla="*/ 72436 w 295275"/>
                <a:gd name="connsiteY10" fmla="*/ 661729 h 1333500"/>
                <a:gd name="connsiteX11" fmla="*/ 70530 w 295275"/>
                <a:gd name="connsiteY11" fmla="*/ 581719 h 1333500"/>
                <a:gd name="connsiteX12" fmla="*/ 31478 w 295275"/>
                <a:gd name="connsiteY12" fmla="*/ 575051 h 1333500"/>
                <a:gd name="connsiteX13" fmla="*/ 10523 w 295275"/>
                <a:gd name="connsiteY13" fmla="*/ 561716 h 1333500"/>
                <a:gd name="connsiteX14" fmla="*/ 30525 w 295275"/>
                <a:gd name="connsiteY14" fmla="*/ 549334 h 1333500"/>
                <a:gd name="connsiteX15" fmla="*/ 140063 w 295275"/>
                <a:gd name="connsiteY15" fmla="*/ 549334 h 1333500"/>
                <a:gd name="connsiteX16" fmla="*/ 160066 w 295275"/>
                <a:gd name="connsiteY16" fmla="*/ 561716 h 1333500"/>
                <a:gd name="connsiteX17" fmla="*/ 139111 w 295275"/>
                <a:gd name="connsiteY17" fmla="*/ 575051 h 1333500"/>
                <a:gd name="connsiteX18" fmla="*/ 97200 w 295275"/>
                <a:gd name="connsiteY18" fmla="*/ 584576 h 1333500"/>
                <a:gd name="connsiteX19" fmla="*/ 101011 w 295275"/>
                <a:gd name="connsiteY19" fmla="*/ 668396 h 1333500"/>
                <a:gd name="connsiteX20" fmla="*/ 158161 w 295275"/>
                <a:gd name="connsiteY20" fmla="*/ 676016 h 1333500"/>
                <a:gd name="connsiteX21" fmla="*/ 170543 w 295275"/>
                <a:gd name="connsiteY21" fmla="*/ 641726 h 1333500"/>
                <a:gd name="connsiteX22" fmla="*/ 175305 w 295275"/>
                <a:gd name="connsiteY22" fmla="*/ 229294 h 1333500"/>
                <a:gd name="connsiteX23" fmla="*/ 188641 w 295275"/>
                <a:gd name="connsiteY23" fmla="*/ 201671 h 1333500"/>
                <a:gd name="connsiteX24" fmla="*/ 174353 w 295275"/>
                <a:gd name="connsiteY24" fmla="*/ 184526 h 1333500"/>
                <a:gd name="connsiteX25" fmla="*/ 191498 w 295275"/>
                <a:gd name="connsiteY25" fmla="*/ 119756 h 1333500"/>
                <a:gd name="connsiteX26" fmla="*/ 220073 w 295275"/>
                <a:gd name="connsiteY26" fmla="*/ 5456 h 1333500"/>
                <a:gd name="connsiteX27" fmla="*/ 244838 w 295275"/>
                <a:gd name="connsiteY27" fmla="*/ 10219 h 1333500"/>
                <a:gd name="connsiteX28" fmla="*/ 279128 w 295275"/>
                <a:gd name="connsiteY28" fmla="*/ 119756 h 1333500"/>
                <a:gd name="connsiteX29" fmla="*/ 288653 w 295275"/>
                <a:gd name="connsiteY29" fmla="*/ 189289 h 1333500"/>
                <a:gd name="connsiteX30" fmla="*/ 284843 w 295275"/>
                <a:gd name="connsiteY30" fmla="*/ 213101 h 1333500"/>
                <a:gd name="connsiteX31" fmla="*/ 287700 w 295275"/>
                <a:gd name="connsiteY31" fmla="*/ 1141789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275" h="1333500">
                  <a:moveTo>
                    <a:pt x="287700" y="1141789"/>
                  </a:moveTo>
                  <a:cubicBezTo>
                    <a:pt x="286748" y="1196081"/>
                    <a:pt x="285795" y="1249421"/>
                    <a:pt x="286748" y="1303714"/>
                  </a:cubicBezTo>
                  <a:cubicBezTo>
                    <a:pt x="287700" y="1330384"/>
                    <a:pt x="279128" y="1338956"/>
                    <a:pt x="252458" y="1338956"/>
                  </a:cubicBezTo>
                  <a:cubicBezTo>
                    <a:pt x="172448" y="1339909"/>
                    <a:pt x="172448" y="1340861"/>
                    <a:pt x="172448" y="1259899"/>
                  </a:cubicBezTo>
                  <a:cubicBezTo>
                    <a:pt x="172448" y="1217036"/>
                    <a:pt x="171495" y="1174174"/>
                    <a:pt x="170543" y="1131311"/>
                  </a:cubicBezTo>
                  <a:cubicBezTo>
                    <a:pt x="171495" y="999866"/>
                    <a:pt x="171495" y="868421"/>
                    <a:pt x="172448" y="736024"/>
                  </a:cubicBezTo>
                  <a:cubicBezTo>
                    <a:pt x="172448" y="715069"/>
                    <a:pt x="165780" y="709354"/>
                    <a:pt x="144825" y="709354"/>
                  </a:cubicBezTo>
                  <a:cubicBezTo>
                    <a:pt x="104820" y="709354"/>
                    <a:pt x="65768" y="707449"/>
                    <a:pt x="25763" y="705544"/>
                  </a:cubicBezTo>
                  <a:cubicBezTo>
                    <a:pt x="13380" y="704591"/>
                    <a:pt x="-907" y="707449"/>
                    <a:pt x="45" y="687446"/>
                  </a:cubicBezTo>
                  <a:cubicBezTo>
                    <a:pt x="998" y="665539"/>
                    <a:pt x="17191" y="675064"/>
                    <a:pt x="27668" y="673159"/>
                  </a:cubicBezTo>
                  <a:cubicBezTo>
                    <a:pt x="42908" y="669349"/>
                    <a:pt x="67673" y="684589"/>
                    <a:pt x="72436" y="661729"/>
                  </a:cubicBezTo>
                  <a:cubicBezTo>
                    <a:pt x="77198" y="636011"/>
                    <a:pt x="76245" y="607436"/>
                    <a:pt x="70530" y="581719"/>
                  </a:cubicBezTo>
                  <a:cubicBezTo>
                    <a:pt x="66720" y="567431"/>
                    <a:pt x="44813" y="576956"/>
                    <a:pt x="31478" y="575051"/>
                  </a:cubicBezTo>
                  <a:cubicBezTo>
                    <a:pt x="21953" y="574099"/>
                    <a:pt x="11475" y="574099"/>
                    <a:pt x="10523" y="561716"/>
                  </a:cubicBezTo>
                  <a:cubicBezTo>
                    <a:pt x="9570" y="547429"/>
                    <a:pt x="21953" y="549334"/>
                    <a:pt x="30525" y="549334"/>
                  </a:cubicBezTo>
                  <a:cubicBezTo>
                    <a:pt x="66720" y="549334"/>
                    <a:pt x="103868" y="549334"/>
                    <a:pt x="140063" y="549334"/>
                  </a:cubicBezTo>
                  <a:cubicBezTo>
                    <a:pt x="148636" y="549334"/>
                    <a:pt x="161018" y="548381"/>
                    <a:pt x="160066" y="561716"/>
                  </a:cubicBezTo>
                  <a:cubicBezTo>
                    <a:pt x="159113" y="574099"/>
                    <a:pt x="148636" y="573146"/>
                    <a:pt x="139111" y="575051"/>
                  </a:cubicBezTo>
                  <a:cubicBezTo>
                    <a:pt x="124823" y="576956"/>
                    <a:pt x="101011" y="565526"/>
                    <a:pt x="97200" y="584576"/>
                  </a:cubicBezTo>
                  <a:cubicBezTo>
                    <a:pt x="92438" y="612199"/>
                    <a:pt x="90533" y="643631"/>
                    <a:pt x="101011" y="668396"/>
                  </a:cubicBezTo>
                  <a:cubicBezTo>
                    <a:pt x="106725" y="683636"/>
                    <a:pt x="139111" y="676969"/>
                    <a:pt x="158161" y="676016"/>
                  </a:cubicBezTo>
                  <a:cubicBezTo>
                    <a:pt x="180068" y="675064"/>
                    <a:pt x="169591" y="654109"/>
                    <a:pt x="170543" y="641726"/>
                  </a:cubicBezTo>
                  <a:cubicBezTo>
                    <a:pt x="171495" y="519806"/>
                    <a:pt x="172448" y="351214"/>
                    <a:pt x="175305" y="229294"/>
                  </a:cubicBezTo>
                  <a:cubicBezTo>
                    <a:pt x="176258" y="206434"/>
                    <a:pt x="176258" y="206434"/>
                    <a:pt x="188641" y="201671"/>
                  </a:cubicBezTo>
                  <a:cubicBezTo>
                    <a:pt x="197213" y="198814"/>
                    <a:pt x="180068" y="189289"/>
                    <a:pt x="174353" y="184526"/>
                  </a:cubicBezTo>
                  <a:cubicBezTo>
                    <a:pt x="152445" y="165476"/>
                    <a:pt x="166733" y="137854"/>
                    <a:pt x="191498" y="119756"/>
                  </a:cubicBezTo>
                  <a:cubicBezTo>
                    <a:pt x="230550" y="89276"/>
                    <a:pt x="209595" y="48319"/>
                    <a:pt x="220073" y="5456"/>
                  </a:cubicBezTo>
                  <a:cubicBezTo>
                    <a:pt x="221978" y="-4069"/>
                    <a:pt x="244838" y="-259"/>
                    <a:pt x="244838" y="10219"/>
                  </a:cubicBezTo>
                  <a:cubicBezTo>
                    <a:pt x="241028" y="69274"/>
                    <a:pt x="252458" y="99754"/>
                    <a:pt x="279128" y="119756"/>
                  </a:cubicBezTo>
                  <a:cubicBezTo>
                    <a:pt x="315323" y="146426"/>
                    <a:pt x="307703" y="177859"/>
                    <a:pt x="288653" y="189289"/>
                  </a:cubicBezTo>
                  <a:cubicBezTo>
                    <a:pt x="265793" y="202624"/>
                    <a:pt x="280080" y="202624"/>
                    <a:pt x="284843" y="213101"/>
                  </a:cubicBezTo>
                  <a:cubicBezTo>
                    <a:pt x="289605" y="225484"/>
                    <a:pt x="286748" y="844609"/>
                    <a:pt x="287700" y="114178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64B3141F-CE02-45E2-9778-EDE839ED4576}"/>
                </a:ext>
              </a:extLst>
            </p:cNvPr>
            <p:cNvGrpSpPr/>
            <p:nvPr/>
          </p:nvGrpSpPr>
          <p:grpSpPr>
            <a:xfrm>
              <a:off x="6288139" y="3256228"/>
              <a:ext cx="2633320" cy="537229"/>
              <a:chOff x="6288139" y="3256228"/>
              <a:chExt cx="2633320" cy="537229"/>
            </a:xfrm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7872FAA-33E8-4E23-AFDD-8B939158E1D6}"/>
                  </a:ext>
                </a:extLst>
              </p:cNvPr>
              <p:cNvSpPr/>
              <p:nvPr/>
            </p:nvSpPr>
            <p:spPr>
              <a:xfrm>
                <a:off x="6288139" y="3256228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3153F0D7-6116-48EE-90FA-95A2D12446F2}"/>
                  </a:ext>
                </a:extLst>
              </p:cNvPr>
              <p:cNvSpPr/>
              <p:nvPr/>
            </p:nvSpPr>
            <p:spPr>
              <a:xfrm>
                <a:off x="7340325" y="3375450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7BA6356D-5600-459E-A96C-55A59455D436}"/>
                  </a:ext>
                </a:extLst>
              </p:cNvPr>
              <p:cNvSpPr/>
              <p:nvPr/>
            </p:nvSpPr>
            <p:spPr>
              <a:xfrm>
                <a:off x="7866332" y="343579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5 w 676275"/>
                  <a:gd name="connsiteY2" fmla="*/ 387784 h 381000"/>
                  <a:gd name="connsiteX3" fmla="*/ 1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5" y="387784"/>
                    </a:lnTo>
                    <a:lnTo>
                      <a:pt x="1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E724B70A-30C7-4883-B1FC-ED1215E15339}"/>
                  </a:ext>
                </a:extLst>
              </p:cNvPr>
              <p:cNvSpPr/>
              <p:nvPr/>
            </p:nvSpPr>
            <p:spPr>
              <a:xfrm>
                <a:off x="8392425" y="3495410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1250C6F9-F75B-4E86-B299-21963E209B45}"/>
                  </a:ext>
                </a:extLst>
              </p:cNvPr>
              <p:cNvSpPr/>
              <p:nvPr/>
            </p:nvSpPr>
            <p:spPr>
              <a:xfrm>
                <a:off x="6814232" y="331583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70" name="Freeform 32">
            <a:extLst>
              <a:ext uri="{FF2B5EF4-FFF2-40B4-BE49-F238E27FC236}">
                <a16:creationId xmlns:a16="http://schemas.microsoft.com/office/drawing/2014/main" id="{E4D466A7-2595-4F27-89DB-F20DBAC574E2}"/>
              </a:ext>
            </a:extLst>
          </p:cNvPr>
          <p:cNvSpPr/>
          <p:nvPr/>
        </p:nvSpPr>
        <p:spPr>
          <a:xfrm rot="941402">
            <a:off x="7135241" y="5002078"/>
            <a:ext cx="4762102" cy="1045334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  <a:gd name="connsiteX0" fmla="*/ 0 w 3598093"/>
              <a:gd name="connsiteY0" fmla="*/ 937797 h 1857670"/>
              <a:gd name="connsiteX1" fmla="*/ 3394847 w 3598093"/>
              <a:gd name="connsiteY1" fmla="*/ 186729 h 1857670"/>
              <a:gd name="connsiteX2" fmla="*/ 2872810 w 3598093"/>
              <a:gd name="connsiteY2" fmla="*/ 1857670 h 1857670"/>
              <a:gd name="connsiteX0" fmla="*/ 0 w 3722897"/>
              <a:gd name="connsiteY0" fmla="*/ 946594 h 1856750"/>
              <a:gd name="connsiteX1" fmla="*/ 3519651 w 3722897"/>
              <a:gd name="connsiteY1" fmla="*/ 185809 h 1856750"/>
              <a:gd name="connsiteX2" fmla="*/ 2997614 w 3722897"/>
              <a:gd name="connsiteY2" fmla="*/ 1856750 h 1856750"/>
              <a:gd name="connsiteX0" fmla="*/ 0 w 3740809"/>
              <a:gd name="connsiteY0" fmla="*/ 936807 h 1857774"/>
              <a:gd name="connsiteX1" fmla="*/ 3537563 w 3740809"/>
              <a:gd name="connsiteY1" fmla="*/ 186833 h 1857774"/>
              <a:gd name="connsiteX2" fmla="*/ 3015526 w 3740809"/>
              <a:gd name="connsiteY2" fmla="*/ 1857774 h 1857774"/>
              <a:gd name="connsiteX0" fmla="*/ 0 w 4619080"/>
              <a:gd name="connsiteY0" fmla="*/ 1750182 h 1750846"/>
              <a:gd name="connsiteX1" fmla="*/ 3537563 w 4619080"/>
              <a:gd name="connsiteY1" fmla="*/ 1000208 h 1750846"/>
              <a:gd name="connsiteX2" fmla="*/ 4504327 w 4619080"/>
              <a:gd name="connsiteY2" fmla="*/ 24000 h 1750846"/>
              <a:gd name="connsiteX0" fmla="*/ 0 w 4530055"/>
              <a:gd name="connsiteY0" fmla="*/ 1726182 h 1726846"/>
              <a:gd name="connsiteX1" fmla="*/ 3537563 w 4530055"/>
              <a:gd name="connsiteY1" fmla="*/ 976208 h 1726846"/>
              <a:gd name="connsiteX2" fmla="*/ 4504327 w 4530055"/>
              <a:gd name="connsiteY2" fmla="*/ 0 h 1726846"/>
              <a:gd name="connsiteX0" fmla="*/ 0 w 4522888"/>
              <a:gd name="connsiteY0" fmla="*/ 1726182 h 1726845"/>
              <a:gd name="connsiteX1" fmla="*/ 3252133 w 4522888"/>
              <a:gd name="connsiteY1" fmla="*/ 974020 h 1726845"/>
              <a:gd name="connsiteX2" fmla="*/ 4504327 w 4522888"/>
              <a:gd name="connsiteY2" fmla="*/ 0 h 1726845"/>
              <a:gd name="connsiteX0" fmla="*/ 0 w 4522888"/>
              <a:gd name="connsiteY0" fmla="*/ 1726182 h 1726918"/>
              <a:gd name="connsiteX1" fmla="*/ 3252133 w 4522888"/>
              <a:gd name="connsiteY1" fmla="*/ 974020 h 1726918"/>
              <a:gd name="connsiteX2" fmla="*/ 4504327 w 4522888"/>
              <a:gd name="connsiteY2" fmla="*/ 0 h 1726918"/>
              <a:gd name="connsiteX0" fmla="*/ 0 w 4523150"/>
              <a:gd name="connsiteY0" fmla="*/ 1726182 h 1726902"/>
              <a:gd name="connsiteX1" fmla="*/ 3266334 w 4523150"/>
              <a:gd name="connsiteY1" fmla="*/ 943339 h 1726902"/>
              <a:gd name="connsiteX2" fmla="*/ 4504327 w 4523150"/>
              <a:gd name="connsiteY2" fmla="*/ 0 h 1726902"/>
              <a:gd name="connsiteX0" fmla="*/ 0 w 4523150"/>
              <a:gd name="connsiteY0" fmla="*/ 1726182 h 1727012"/>
              <a:gd name="connsiteX1" fmla="*/ 3266334 w 4523150"/>
              <a:gd name="connsiteY1" fmla="*/ 943339 h 1727012"/>
              <a:gd name="connsiteX2" fmla="*/ 4504327 w 4523150"/>
              <a:gd name="connsiteY2" fmla="*/ 0 h 1727012"/>
              <a:gd name="connsiteX0" fmla="*/ 0 w 4523390"/>
              <a:gd name="connsiteY0" fmla="*/ 1726182 h 1726969"/>
              <a:gd name="connsiteX1" fmla="*/ 3278936 w 4523390"/>
              <a:gd name="connsiteY1" fmla="*/ 878982 h 1726969"/>
              <a:gd name="connsiteX2" fmla="*/ 4504327 w 4523390"/>
              <a:gd name="connsiteY2" fmla="*/ 0 h 1726969"/>
              <a:gd name="connsiteX0" fmla="*/ 0 w 4523390"/>
              <a:gd name="connsiteY0" fmla="*/ 1726182 h 1726182"/>
              <a:gd name="connsiteX1" fmla="*/ 3278936 w 4523390"/>
              <a:gd name="connsiteY1" fmla="*/ 878982 h 1726182"/>
              <a:gd name="connsiteX2" fmla="*/ 4504327 w 4523390"/>
              <a:gd name="connsiteY2" fmla="*/ 0 h 1726182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4510"/>
              <a:gd name="connsiteY0" fmla="*/ 1708575 h 1708575"/>
              <a:gd name="connsiteX1" fmla="*/ 3119397 w 4304510"/>
              <a:gd name="connsiteY1" fmla="*/ 909005 h 1708575"/>
              <a:gd name="connsiteX2" fmla="*/ 4284209 w 4304510"/>
              <a:gd name="connsiteY2" fmla="*/ 0 h 1708575"/>
              <a:gd name="connsiteX0" fmla="*/ 0 w 3727878"/>
              <a:gd name="connsiteY0" fmla="*/ 1056829 h 1056829"/>
              <a:gd name="connsiteX1" fmla="*/ 3119397 w 3727878"/>
              <a:gd name="connsiteY1" fmla="*/ 257259 h 1056829"/>
              <a:gd name="connsiteX2" fmla="*/ 3673179 w 3727878"/>
              <a:gd name="connsiteY2" fmla="*/ 0 h 1056829"/>
              <a:gd name="connsiteX0" fmla="*/ 0 w 3700652"/>
              <a:gd name="connsiteY0" fmla="*/ 1056829 h 1056829"/>
              <a:gd name="connsiteX1" fmla="*/ 3119397 w 3700652"/>
              <a:gd name="connsiteY1" fmla="*/ 257259 h 1056829"/>
              <a:gd name="connsiteX2" fmla="*/ 3673179 w 3700652"/>
              <a:gd name="connsiteY2" fmla="*/ 0 h 1056829"/>
              <a:gd name="connsiteX0" fmla="*/ 0 w 3673179"/>
              <a:gd name="connsiteY0" fmla="*/ 1056829 h 1056829"/>
              <a:gd name="connsiteX1" fmla="*/ 3119397 w 3673179"/>
              <a:gd name="connsiteY1" fmla="*/ 25725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84813"/>
              <a:gd name="connsiteX1" fmla="*/ 1601342 w 3673179"/>
              <a:gd name="connsiteY1" fmla="*/ 603599 h 1084813"/>
              <a:gd name="connsiteX2" fmla="*/ 3673179 w 3673179"/>
              <a:gd name="connsiteY2" fmla="*/ 0 h 1084813"/>
              <a:gd name="connsiteX0" fmla="*/ 0 w 3673179"/>
              <a:gd name="connsiteY0" fmla="*/ 1056829 h 1078385"/>
              <a:gd name="connsiteX1" fmla="*/ 1678168 w 3673179"/>
              <a:gd name="connsiteY1" fmla="*/ 499504 h 1078385"/>
              <a:gd name="connsiteX2" fmla="*/ 3673179 w 3673179"/>
              <a:gd name="connsiteY2" fmla="*/ 0 h 1078385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396321"/>
              <a:gd name="connsiteY0" fmla="*/ 805247 h 832579"/>
              <a:gd name="connsiteX1" fmla="*/ 1674011 w 3396321"/>
              <a:gd name="connsiteY1" fmla="*/ 343543 h 832579"/>
              <a:gd name="connsiteX2" fmla="*/ 3396321 w 3396321"/>
              <a:gd name="connsiteY2" fmla="*/ 0 h 832579"/>
              <a:gd name="connsiteX0" fmla="*/ 0 w 3396321"/>
              <a:gd name="connsiteY0" fmla="*/ 837000 h 864332"/>
              <a:gd name="connsiteX1" fmla="*/ 1674011 w 3396321"/>
              <a:gd name="connsiteY1" fmla="*/ 375296 h 864332"/>
              <a:gd name="connsiteX2" fmla="*/ 3396321 w 3396321"/>
              <a:gd name="connsiteY2" fmla="*/ 31753 h 864332"/>
              <a:gd name="connsiteX0" fmla="*/ 0 w 3581128"/>
              <a:gd name="connsiteY0" fmla="*/ 881267 h 908599"/>
              <a:gd name="connsiteX1" fmla="*/ 1674011 w 3581128"/>
              <a:gd name="connsiteY1" fmla="*/ 419563 h 908599"/>
              <a:gd name="connsiteX2" fmla="*/ 3581128 w 3581128"/>
              <a:gd name="connsiteY2" fmla="*/ 10931 h 908599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81128" h="897668">
                <a:moveTo>
                  <a:pt x="0" y="870336"/>
                </a:moveTo>
                <a:cubicBezTo>
                  <a:pt x="368068" y="981156"/>
                  <a:pt x="1241369" y="740574"/>
                  <a:pt x="1674011" y="408632"/>
                </a:cubicBezTo>
                <a:cubicBezTo>
                  <a:pt x="2500187" y="-130359"/>
                  <a:pt x="2546023" y="254955"/>
                  <a:pt x="3581128" y="0"/>
                </a:cubicBezTo>
              </a:path>
            </a:pathLst>
          </a:custGeom>
          <a:ln w="88900">
            <a:solidFill>
              <a:schemeClr val="accent1">
                <a:lumMod val="60000"/>
                <a:lumOff val="40000"/>
                <a:alpha val="9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7F37FFC9-FEE5-46DE-9218-92EED3168D17}"/>
              </a:ext>
            </a:extLst>
          </p:cNvPr>
          <p:cNvSpPr/>
          <p:nvPr/>
        </p:nvSpPr>
        <p:spPr>
          <a:xfrm rot="455327">
            <a:off x="7037857" y="5156222"/>
            <a:ext cx="4762102" cy="1045334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  <a:gd name="connsiteX0" fmla="*/ 0 w 3598093"/>
              <a:gd name="connsiteY0" fmla="*/ 937797 h 1857670"/>
              <a:gd name="connsiteX1" fmla="*/ 3394847 w 3598093"/>
              <a:gd name="connsiteY1" fmla="*/ 186729 h 1857670"/>
              <a:gd name="connsiteX2" fmla="*/ 2872810 w 3598093"/>
              <a:gd name="connsiteY2" fmla="*/ 1857670 h 1857670"/>
              <a:gd name="connsiteX0" fmla="*/ 0 w 3722897"/>
              <a:gd name="connsiteY0" fmla="*/ 946594 h 1856750"/>
              <a:gd name="connsiteX1" fmla="*/ 3519651 w 3722897"/>
              <a:gd name="connsiteY1" fmla="*/ 185809 h 1856750"/>
              <a:gd name="connsiteX2" fmla="*/ 2997614 w 3722897"/>
              <a:gd name="connsiteY2" fmla="*/ 1856750 h 1856750"/>
              <a:gd name="connsiteX0" fmla="*/ 0 w 3740809"/>
              <a:gd name="connsiteY0" fmla="*/ 936807 h 1857774"/>
              <a:gd name="connsiteX1" fmla="*/ 3537563 w 3740809"/>
              <a:gd name="connsiteY1" fmla="*/ 186833 h 1857774"/>
              <a:gd name="connsiteX2" fmla="*/ 3015526 w 3740809"/>
              <a:gd name="connsiteY2" fmla="*/ 1857774 h 1857774"/>
              <a:gd name="connsiteX0" fmla="*/ 0 w 4619080"/>
              <a:gd name="connsiteY0" fmla="*/ 1750182 h 1750846"/>
              <a:gd name="connsiteX1" fmla="*/ 3537563 w 4619080"/>
              <a:gd name="connsiteY1" fmla="*/ 1000208 h 1750846"/>
              <a:gd name="connsiteX2" fmla="*/ 4504327 w 4619080"/>
              <a:gd name="connsiteY2" fmla="*/ 24000 h 1750846"/>
              <a:gd name="connsiteX0" fmla="*/ 0 w 4530055"/>
              <a:gd name="connsiteY0" fmla="*/ 1726182 h 1726846"/>
              <a:gd name="connsiteX1" fmla="*/ 3537563 w 4530055"/>
              <a:gd name="connsiteY1" fmla="*/ 976208 h 1726846"/>
              <a:gd name="connsiteX2" fmla="*/ 4504327 w 4530055"/>
              <a:gd name="connsiteY2" fmla="*/ 0 h 1726846"/>
              <a:gd name="connsiteX0" fmla="*/ 0 w 4522888"/>
              <a:gd name="connsiteY0" fmla="*/ 1726182 h 1726845"/>
              <a:gd name="connsiteX1" fmla="*/ 3252133 w 4522888"/>
              <a:gd name="connsiteY1" fmla="*/ 974020 h 1726845"/>
              <a:gd name="connsiteX2" fmla="*/ 4504327 w 4522888"/>
              <a:gd name="connsiteY2" fmla="*/ 0 h 1726845"/>
              <a:gd name="connsiteX0" fmla="*/ 0 w 4522888"/>
              <a:gd name="connsiteY0" fmla="*/ 1726182 h 1726918"/>
              <a:gd name="connsiteX1" fmla="*/ 3252133 w 4522888"/>
              <a:gd name="connsiteY1" fmla="*/ 974020 h 1726918"/>
              <a:gd name="connsiteX2" fmla="*/ 4504327 w 4522888"/>
              <a:gd name="connsiteY2" fmla="*/ 0 h 1726918"/>
              <a:gd name="connsiteX0" fmla="*/ 0 w 4523150"/>
              <a:gd name="connsiteY0" fmla="*/ 1726182 h 1726902"/>
              <a:gd name="connsiteX1" fmla="*/ 3266334 w 4523150"/>
              <a:gd name="connsiteY1" fmla="*/ 943339 h 1726902"/>
              <a:gd name="connsiteX2" fmla="*/ 4504327 w 4523150"/>
              <a:gd name="connsiteY2" fmla="*/ 0 h 1726902"/>
              <a:gd name="connsiteX0" fmla="*/ 0 w 4523150"/>
              <a:gd name="connsiteY0" fmla="*/ 1726182 h 1727012"/>
              <a:gd name="connsiteX1" fmla="*/ 3266334 w 4523150"/>
              <a:gd name="connsiteY1" fmla="*/ 943339 h 1727012"/>
              <a:gd name="connsiteX2" fmla="*/ 4504327 w 4523150"/>
              <a:gd name="connsiteY2" fmla="*/ 0 h 1727012"/>
              <a:gd name="connsiteX0" fmla="*/ 0 w 4523390"/>
              <a:gd name="connsiteY0" fmla="*/ 1726182 h 1726969"/>
              <a:gd name="connsiteX1" fmla="*/ 3278936 w 4523390"/>
              <a:gd name="connsiteY1" fmla="*/ 878982 h 1726969"/>
              <a:gd name="connsiteX2" fmla="*/ 4504327 w 4523390"/>
              <a:gd name="connsiteY2" fmla="*/ 0 h 1726969"/>
              <a:gd name="connsiteX0" fmla="*/ 0 w 4523390"/>
              <a:gd name="connsiteY0" fmla="*/ 1726182 h 1726182"/>
              <a:gd name="connsiteX1" fmla="*/ 3278936 w 4523390"/>
              <a:gd name="connsiteY1" fmla="*/ 878982 h 1726182"/>
              <a:gd name="connsiteX2" fmla="*/ 4504327 w 4523390"/>
              <a:gd name="connsiteY2" fmla="*/ 0 h 1726182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4510"/>
              <a:gd name="connsiteY0" fmla="*/ 1708575 h 1708575"/>
              <a:gd name="connsiteX1" fmla="*/ 3119397 w 4304510"/>
              <a:gd name="connsiteY1" fmla="*/ 909005 h 1708575"/>
              <a:gd name="connsiteX2" fmla="*/ 4284209 w 4304510"/>
              <a:gd name="connsiteY2" fmla="*/ 0 h 1708575"/>
              <a:gd name="connsiteX0" fmla="*/ 0 w 3727878"/>
              <a:gd name="connsiteY0" fmla="*/ 1056829 h 1056829"/>
              <a:gd name="connsiteX1" fmla="*/ 3119397 w 3727878"/>
              <a:gd name="connsiteY1" fmla="*/ 257259 h 1056829"/>
              <a:gd name="connsiteX2" fmla="*/ 3673179 w 3727878"/>
              <a:gd name="connsiteY2" fmla="*/ 0 h 1056829"/>
              <a:gd name="connsiteX0" fmla="*/ 0 w 3700652"/>
              <a:gd name="connsiteY0" fmla="*/ 1056829 h 1056829"/>
              <a:gd name="connsiteX1" fmla="*/ 3119397 w 3700652"/>
              <a:gd name="connsiteY1" fmla="*/ 257259 h 1056829"/>
              <a:gd name="connsiteX2" fmla="*/ 3673179 w 3700652"/>
              <a:gd name="connsiteY2" fmla="*/ 0 h 1056829"/>
              <a:gd name="connsiteX0" fmla="*/ 0 w 3673179"/>
              <a:gd name="connsiteY0" fmla="*/ 1056829 h 1056829"/>
              <a:gd name="connsiteX1" fmla="*/ 3119397 w 3673179"/>
              <a:gd name="connsiteY1" fmla="*/ 25725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84813"/>
              <a:gd name="connsiteX1" fmla="*/ 1601342 w 3673179"/>
              <a:gd name="connsiteY1" fmla="*/ 603599 h 1084813"/>
              <a:gd name="connsiteX2" fmla="*/ 3673179 w 3673179"/>
              <a:gd name="connsiteY2" fmla="*/ 0 h 1084813"/>
              <a:gd name="connsiteX0" fmla="*/ 0 w 3673179"/>
              <a:gd name="connsiteY0" fmla="*/ 1056829 h 1078385"/>
              <a:gd name="connsiteX1" fmla="*/ 1678168 w 3673179"/>
              <a:gd name="connsiteY1" fmla="*/ 499504 h 1078385"/>
              <a:gd name="connsiteX2" fmla="*/ 3673179 w 3673179"/>
              <a:gd name="connsiteY2" fmla="*/ 0 h 1078385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396321"/>
              <a:gd name="connsiteY0" fmla="*/ 805247 h 832579"/>
              <a:gd name="connsiteX1" fmla="*/ 1674011 w 3396321"/>
              <a:gd name="connsiteY1" fmla="*/ 343543 h 832579"/>
              <a:gd name="connsiteX2" fmla="*/ 3396321 w 3396321"/>
              <a:gd name="connsiteY2" fmla="*/ 0 h 832579"/>
              <a:gd name="connsiteX0" fmla="*/ 0 w 3396321"/>
              <a:gd name="connsiteY0" fmla="*/ 837000 h 864332"/>
              <a:gd name="connsiteX1" fmla="*/ 1674011 w 3396321"/>
              <a:gd name="connsiteY1" fmla="*/ 375296 h 864332"/>
              <a:gd name="connsiteX2" fmla="*/ 3396321 w 3396321"/>
              <a:gd name="connsiteY2" fmla="*/ 31753 h 864332"/>
              <a:gd name="connsiteX0" fmla="*/ 0 w 3581128"/>
              <a:gd name="connsiteY0" fmla="*/ 881267 h 908599"/>
              <a:gd name="connsiteX1" fmla="*/ 1674011 w 3581128"/>
              <a:gd name="connsiteY1" fmla="*/ 419563 h 908599"/>
              <a:gd name="connsiteX2" fmla="*/ 3581128 w 3581128"/>
              <a:gd name="connsiteY2" fmla="*/ 10931 h 908599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81128" h="897668">
                <a:moveTo>
                  <a:pt x="0" y="870336"/>
                </a:moveTo>
                <a:cubicBezTo>
                  <a:pt x="368068" y="981156"/>
                  <a:pt x="1241369" y="740574"/>
                  <a:pt x="1674011" y="408632"/>
                </a:cubicBezTo>
                <a:cubicBezTo>
                  <a:pt x="2500187" y="-130359"/>
                  <a:pt x="2546023" y="254955"/>
                  <a:pt x="3581128" y="0"/>
                </a:cubicBezTo>
              </a:path>
            </a:pathLst>
          </a:custGeom>
          <a:ln w="88900">
            <a:solidFill>
              <a:schemeClr val="accent2">
                <a:alpha val="9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3" name="Freeform 32">
            <a:extLst>
              <a:ext uri="{FF2B5EF4-FFF2-40B4-BE49-F238E27FC236}">
                <a16:creationId xmlns:a16="http://schemas.microsoft.com/office/drawing/2014/main" id="{43570779-5324-4434-9314-0298838B5992}"/>
              </a:ext>
            </a:extLst>
          </p:cNvPr>
          <p:cNvSpPr/>
          <p:nvPr/>
        </p:nvSpPr>
        <p:spPr>
          <a:xfrm rot="941402">
            <a:off x="7326415" y="5301485"/>
            <a:ext cx="4762102" cy="1045334"/>
          </a:xfrm>
          <a:custGeom>
            <a:avLst/>
            <a:gdLst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295275 h 1343025"/>
              <a:gd name="connsiteX1" fmla="*/ 2886075 w 3648075"/>
              <a:gd name="connsiteY1" fmla="*/ 0 h 1343025"/>
              <a:gd name="connsiteX2" fmla="*/ 3648075 w 3648075"/>
              <a:gd name="connsiteY2" fmla="*/ 657225 h 1343025"/>
              <a:gd name="connsiteX3" fmla="*/ 2990850 w 3648075"/>
              <a:gd name="connsiteY3" fmla="*/ 1343025 h 1343025"/>
              <a:gd name="connsiteX4" fmla="*/ 3019425 w 3648075"/>
              <a:gd name="connsiteY4" fmla="*/ 1333500 h 1343025"/>
              <a:gd name="connsiteX0" fmla="*/ 0 w 3648075"/>
              <a:gd name="connsiteY0" fmla="*/ 422478 h 1470228"/>
              <a:gd name="connsiteX1" fmla="*/ 2886075 w 3648075"/>
              <a:gd name="connsiteY1" fmla="*/ 127203 h 1470228"/>
              <a:gd name="connsiteX2" fmla="*/ 3648075 w 3648075"/>
              <a:gd name="connsiteY2" fmla="*/ 784428 h 1470228"/>
              <a:gd name="connsiteX3" fmla="*/ 2990850 w 3648075"/>
              <a:gd name="connsiteY3" fmla="*/ 1470228 h 1470228"/>
              <a:gd name="connsiteX4" fmla="*/ 3019425 w 3648075"/>
              <a:gd name="connsiteY4" fmla="*/ 1460703 h 1470228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648075"/>
              <a:gd name="connsiteY0" fmla="*/ 384312 h 1432062"/>
              <a:gd name="connsiteX1" fmla="*/ 2886075 w 3648075"/>
              <a:gd name="connsiteY1" fmla="*/ 89037 h 1432062"/>
              <a:gd name="connsiteX2" fmla="*/ 3648075 w 3648075"/>
              <a:gd name="connsiteY2" fmla="*/ 746262 h 1432062"/>
              <a:gd name="connsiteX3" fmla="*/ 2990850 w 3648075"/>
              <a:gd name="connsiteY3" fmla="*/ 1432062 h 1432062"/>
              <a:gd name="connsiteX4" fmla="*/ 3019425 w 3648075"/>
              <a:gd name="connsiteY4" fmla="*/ 1422537 h 1432062"/>
              <a:gd name="connsiteX0" fmla="*/ 0 w 3514725"/>
              <a:gd name="connsiteY0" fmla="*/ 384312 h 1432062"/>
              <a:gd name="connsiteX1" fmla="*/ 2886075 w 3514725"/>
              <a:gd name="connsiteY1" fmla="*/ 89037 h 1432062"/>
              <a:gd name="connsiteX2" fmla="*/ 3514725 w 3514725"/>
              <a:gd name="connsiteY2" fmla="*/ 793887 h 1432062"/>
              <a:gd name="connsiteX3" fmla="*/ 2990850 w 3514725"/>
              <a:gd name="connsiteY3" fmla="*/ 1432062 h 1432062"/>
              <a:gd name="connsiteX4" fmla="*/ 3019425 w 3514725"/>
              <a:gd name="connsiteY4" fmla="*/ 1422537 h 1432062"/>
              <a:gd name="connsiteX0" fmla="*/ 0 w 3543916"/>
              <a:gd name="connsiteY0" fmla="*/ 384312 h 1432062"/>
              <a:gd name="connsiteX1" fmla="*/ 2886075 w 3543916"/>
              <a:gd name="connsiteY1" fmla="*/ 89037 h 1432062"/>
              <a:gd name="connsiteX2" fmla="*/ 3514725 w 3543916"/>
              <a:gd name="connsiteY2" fmla="*/ 793887 h 1432062"/>
              <a:gd name="connsiteX3" fmla="*/ 2990850 w 3543916"/>
              <a:gd name="connsiteY3" fmla="*/ 1432062 h 1432062"/>
              <a:gd name="connsiteX4" fmla="*/ 3019425 w 3543916"/>
              <a:gd name="connsiteY4" fmla="*/ 1422537 h 1432062"/>
              <a:gd name="connsiteX0" fmla="*/ 0 w 3544552"/>
              <a:gd name="connsiteY0" fmla="*/ 553510 h 1601260"/>
              <a:gd name="connsiteX1" fmla="*/ 2895600 w 3544552"/>
              <a:gd name="connsiteY1" fmla="*/ 77260 h 1601260"/>
              <a:gd name="connsiteX2" fmla="*/ 3514725 w 3544552"/>
              <a:gd name="connsiteY2" fmla="*/ 963085 h 1601260"/>
              <a:gd name="connsiteX3" fmla="*/ 2990850 w 3544552"/>
              <a:gd name="connsiteY3" fmla="*/ 1601260 h 1601260"/>
              <a:gd name="connsiteX4" fmla="*/ 3019425 w 3544552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500521"/>
              <a:gd name="connsiteY0" fmla="*/ 553510 h 1601260"/>
              <a:gd name="connsiteX1" fmla="*/ 2895600 w 3500521"/>
              <a:gd name="connsiteY1" fmla="*/ 77260 h 1601260"/>
              <a:gd name="connsiteX2" fmla="*/ 3467100 w 3500521"/>
              <a:gd name="connsiteY2" fmla="*/ 991660 h 1601260"/>
              <a:gd name="connsiteX3" fmla="*/ 2990850 w 3500521"/>
              <a:gd name="connsiteY3" fmla="*/ 1601260 h 1601260"/>
              <a:gd name="connsiteX4" fmla="*/ 3019425 w 3500521"/>
              <a:gd name="connsiteY4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3" fmla="*/ 3019425 w 3139354"/>
              <a:gd name="connsiteY3" fmla="*/ 1591735 h 1601260"/>
              <a:gd name="connsiteX0" fmla="*/ 0 w 3139354"/>
              <a:gd name="connsiteY0" fmla="*/ 553510 h 1601260"/>
              <a:gd name="connsiteX1" fmla="*/ 2895600 w 3139354"/>
              <a:gd name="connsiteY1" fmla="*/ 77260 h 1601260"/>
              <a:gd name="connsiteX2" fmla="*/ 2990850 w 3139354"/>
              <a:gd name="connsiteY2" fmla="*/ 1601260 h 1601260"/>
              <a:gd name="connsiteX0" fmla="*/ 0 w 3338009"/>
              <a:gd name="connsiteY0" fmla="*/ 553510 h 1601260"/>
              <a:gd name="connsiteX1" fmla="*/ 2895600 w 3338009"/>
              <a:gd name="connsiteY1" fmla="*/ 77260 h 1601260"/>
              <a:gd name="connsiteX2" fmla="*/ 2990850 w 3338009"/>
              <a:gd name="connsiteY2" fmla="*/ 1601260 h 1601260"/>
              <a:gd name="connsiteX0" fmla="*/ 0 w 3435667"/>
              <a:gd name="connsiteY0" fmla="*/ 508668 h 1556418"/>
              <a:gd name="connsiteX1" fmla="*/ 3095625 w 3435667"/>
              <a:gd name="connsiteY1" fmla="*/ 80043 h 1556418"/>
              <a:gd name="connsiteX2" fmla="*/ 2990850 w 3435667"/>
              <a:gd name="connsiteY2" fmla="*/ 1556418 h 1556418"/>
              <a:gd name="connsiteX0" fmla="*/ 0 w 3414855"/>
              <a:gd name="connsiteY0" fmla="*/ 580508 h 1628258"/>
              <a:gd name="connsiteX1" fmla="*/ 3057525 w 3414855"/>
              <a:gd name="connsiteY1" fmla="*/ 75683 h 1628258"/>
              <a:gd name="connsiteX2" fmla="*/ 2990850 w 3414855"/>
              <a:gd name="connsiteY2" fmla="*/ 1628258 h 1628258"/>
              <a:gd name="connsiteX0" fmla="*/ 0 w 3483642"/>
              <a:gd name="connsiteY0" fmla="*/ 580508 h 1628258"/>
              <a:gd name="connsiteX1" fmla="*/ 3057525 w 3483642"/>
              <a:gd name="connsiteY1" fmla="*/ 75683 h 1628258"/>
              <a:gd name="connsiteX2" fmla="*/ 2990850 w 3483642"/>
              <a:gd name="connsiteY2" fmla="*/ 1628258 h 1628258"/>
              <a:gd name="connsiteX0" fmla="*/ 0 w 3483642"/>
              <a:gd name="connsiteY0" fmla="*/ 618063 h 1665813"/>
              <a:gd name="connsiteX1" fmla="*/ 3057525 w 3483642"/>
              <a:gd name="connsiteY1" fmla="*/ 113238 h 1665813"/>
              <a:gd name="connsiteX2" fmla="*/ 2990850 w 3483642"/>
              <a:gd name="connsiteY2" fmla="*/ 1665813 h 1665813"/>
              <a:gd name="connsiteX0" fmla="*/ 0 w 3479740"/>
              <a:gd name="connsiteY0" fmla="*/ 618063 h 1665813"/>
              <a:gd name="connsiteX1" fmla="*/ 3057525 w 3479740"/>
              <a:gd name="connsiteY1" fmla="*/ 113238 h 1665813"/>
              <a:gd name="connsiteX2" fmla="*/ 2990850 w 3479740"/>
              <a:gd name="connsiteY2" fmla="*/ 1665813 h 1665813"/>
              <a:gd name="connsiteX0" fmla="*/ 0 w 3443113"/>
              <a:gd name="connsiteY0" fmla="*/ 618063 h 1665813"/>
              <a:gd name="connsiteX1" fmla="*/ 3057525 w 3443113"/>
              <a:gd name="connsiteY1" fmla="*/ 113238 h 1665813"/>
              <a:gd name="connsiteX2" fmla="*/ 2990850 w 3443113"/>
              <a:gd name="connsiteY2" fmla="*/ 1665813 h 1665813"/>
              <a:gd name="connsiteX0" fmla="*/ 0 w 3443113"/>
              <a:gd name="connsiteY0" fmla="*/ 651646 h 1699396"/>
              <a:gd name="connsiteX1" fmla="*/ 3057525 w 3443113"/>
              <a:gd name="connsiteY1" fmla="*/ 146821 h 1699396"/>
              <a:gd name="connsiteX2" fmla="*/ 2990850 w 3443113"/>
              <a:gd name="connsiteY2" fmla="*/ 1699396 h 1699396"/>
              <a:gd name="connsiteX0" fmla="*/ 0 w 3443113"/>
              <a:gd name="connsiteY0" fmla="*/ 669031 h 1716781"/>
              <a:gd name="connsiteX1" fmla="*/ 3057525 w 3443113"/>
              <a:gd name="connsiteY1" fmla="*/ 164206 h 1716781"/>
              <a:gd name="connsiteX2" fmla="*/ 2990850 w 3443113"/>
              <a:gd name="connsiteY2" fmla="*/ 1716781 h 1716781"/>
              <a:gd name="connsiteX0" fmla="*/ 0 w 3531644"/>
              <a:gd name="connsiteY0" fmla="*/ 731919 h 1710812"/>
              <a:gd name="connsiteX1" fmla="*/ 3146056 w 3531644"/>
              <a:gd name="connsiteY1" fmla="*/ 158237 h 1710812"/>
              <a:gd name="connsiteX2" fmla="*/ 3079381 w 3531644"/>
              <a:gd name="connsiteY2" fmla="*/ 1710812 h 1710812"/>
              <a:gd name="connsiteX0" fmla="*/ 0 w 3531644"/>
              <a:gd name="connsiteY0" fmla="*/ 746907 h 1725800"/>
              <a:gd name="connsiteX1" fmla="*/ 3146056 w 3531644"/>
              <a:gd name="connsiteY1" fmla="*/ 173225 h 1725800"/>
              <a:gd name="connsiteX2" fmla="*/ 3079381 w 3531644"/>
              <a:gd name="connsiteY2" fmla="*/ 1725800 h 1725800"/>
              <a:gd name="connsiteX0" fmla="*/ 0 w 3464062"/>
              <a:gd name="connsiteY0" fmla="*/ 746907 h 1666780"/>
              <a:gd name="connsiteX1" fmla="*/ 3146056 w 3464062"/>
              <a:gd name="connsiteY1" fmla="*/ 173225 h 1666780"/>
              <a:gd name="connsiteX2" fmla="*/ 2872810 w 3464062"/>
              <a:gd name="connsiteY2" fmla="*/ 1666780 h 1666780"/>
              <a:gd name="connsiteX0" fmla="*/ 0 w 3395216"/>
              <a:gd name="connsiteY0" fmla="*/ 844990 h 1764863"/>
              <a:gd name="connsiteX1" fmla="*/ 3047689 w 3395216"/>
              <a:gd name="connsiteY1" fmla="*/ 163104 h 1764863"/>
              <a:gd name="connsiteX2" fmla="*/ 2872810 w 3395216"/>
              <a:gd name="connsiteY2" fmla="*/ 1764863 h 1764863"/>
              <a:gd name="connsiteX0" fmla="*/ 0 w 3423550"/>
              <a:gd name="connsiteY0" fmla="*/ 802135 h 1722008"/>
              <a:gd name="connsiteX1" fmla="*/ 3088947 w 3423550"/>
              <a:gd name="connsiteY1" fmla="*/ 167363 h 1722008"/>
              <a:gd name="connsiteX2" fmla="*/ 2872810 w 3423550"/>
              <a:gd name="connsiteY2" fmla="*/ 1722008 h 1722008"/>
              <a:gd name="connsiteX0" fmla="*/ 0 w 3365966"/>
              <a:gd name="connsiteY0" fmla="*/ 802135 h 1722008"/>
              <a:gd name="connsiteX1" fmla="*/ 3088947 w 3365966"/>
              <a:gd name="connsiteY1" fmla="*/ 167363 h 1722008"/>
              <a:gd name="connsiteX2" fmla="*/ 2872810 w 3365966"/>
              <a:gd name="connsiteY2" fmla="*/ 1722008 h 1722008"/>
              <a:gd name="connsiteX0" fmla="*/ 0 w 3365966"/>
              <a:gd name="connsiteY0" fmla="*/ 825751 h 1745624"/>
              <a:gd name="connsiteX1" fmla="*/ 3088947 w 3365966"/>
              <a:gd name="connsiteY1" fmla="*/ 190979 h 1745624"/>
              <a:gd name="connsiteX2" fmla="*/ 2872810 w 3365966"/>
              <a:gd name="connsiteY2" fmla="*/ 1745624 h 1745624"/>
              <a:gd name="connsiteX0" fmla="*/ 0 w 3365966"/>
              <a:gd name="connsiteY0" fmla="*/ 833266 h 1753139"/>
              <a:gd name="connsiteX1" fmla="*/ 3088947 w 3365966"/>
              <a:gd name="connsiteY1" fmla="*/ 198494 h 1753139"/>
              <a:gd name="connsiteX2" fmla="*/ 2872810 w 3365966"/>
              <a:gd name="connsiteY2" fmla="*/ 1753139 h 1753139"/>
              <a:gd name="connsiteX0" fmla="*/ 0 w 3598093"/>
              <a:gd name="connsiteY0" fmla="*/ 937797 h 1857670"/>
              <a:gd name="connsiteX1" fmla="*/ 3394847 w 3598093"/>
              <a:gd name="connsiteY1" fmla="*/ 186729 h 1857670"/>
              <a:gd name="connsiteX2" fmla="*/ 2872810 w 3598093"/>
              <a:gd name="connsiteY2" fmla="*/ 1857670 h 1857670"/>
              <a:gd name="connsiteX0" fmla="*/ 0 w 3722897"/>
              <a:gd name="connsiteY0" fmla="*/ 946594 h 1856750"/>
              <a:gd name="connsiteX1" fmla="*/ 3519651 w 3722897"/>
              <a:gd name="connsiteY1" fmla="*/ 185809 h 1856750"/>
              <a:gd name="connsiteX2" fmla="*/ 2997614 w 3722897"/>
              <a:gd name="connsiteY2" fmla="*/ 1856750 h 1856750"/>
              <a:gd name="connsiteX0" fmla="*/ 0 w 3740809"/>
              <a:gd name="connsiteY0" fmla="*/ 936807 h 1857774"/>
              <a:gd name="connsiteX1" fmla="*/ 3537563 w 3740809"/>
              <a:gd name="connsiteY1" fmla="*/ 186833 h 1857774"/>
              <a:gd name="connsiteX2" fmla="*/ 3015526 w 3740809"/>
              <a:gd name="connsiteY2" fmla="*/ 1857774 h 1857774"/>
              <a:gd name="connsiteX0" fmla="*/ 0 w 4619080"/>
              <a:gd name="connsiteY0" fmla="*/ 1750182 h 1750846"/>
              <a:gd name="connsiteX1" fmla="*/ 3537563 w 4619080"/>
              <a:gd name="connsiteY1" fmla="*/ 1000208 h 1750846"/>
              <a:gd name="connsiteX2" fmla="*/ 4504327 w 4619080"/>
              <a:gd name="connsiteY2" fmla="*/ 24000 h 1750846"/>
              <a:gd name="connsiteX0" fmla="*/ 0 w 4530055"/>
              <a:gd name="connsiteY0" fmla="*/ 1726182 h 1726846"/>
              <a:gd name="connsiteX1" fmla="*/ 3537563 w 4530055"/>
              <a:gd name="connsiteY1" fmla="*/ 976208 h 1726846"/>
              <a:gd name="connsiteX2" fmla="*/ 4504327 w 4530055"/>
              <a:gd name="connsiteY2" fmla="*/ 0 h 1726846"/>
              <a:gd name="connsiteX0" fmla="*/ 0 w 4522888"/>
              <a:gd name="connsiteY0" fmla="*/ 1726182 h 1726845"/>
              <a:gd name="connsiteX1" fmla="*/ 3252133 w 4522888"/>
              <a:gd name="connsiteY1" fmla="*/ 974020 h 1726845"/>
              <a:gd name="connsiteX2" fmla="*/ 4504327 w 4522888"/>
              <a:gd name="connsiteY2" fmla="*/ 0 h 1726845"/>
              <a:gd name="connsiteX0" fmla="*/ 0 w 4522888"/>
              <a:gd name="connsiteY0" fmla="*/ 1726182 h 1726918"/>
              <a:gd name="connsiteX1" fmla="*/ 3252133 w 4522888"/>
              <a:gd name="connsiteY1" fmla="*/ 974020 h 1726918"/>
              <a:gd name="connsiteX2" fmla="*/ 4504327 w 4522888"/>
              <a:gd name="connsiteY2" fmla="*/ 0 h 1726918"/>
              <a:gd name="connsiteX0" fmla="*/ 0 w 4523150"/>
              <a:gd name="connsiteY0" fmla="*/ 1726182 h 1726902"/>
              <a:gd name="connsiteX1" fmla="*/ 3266334 w 4523150"/>
              <a:gd name="connsiteY1" fmla="*/ 943339 h 1726902"/>
              <a:gd name="connsiteX2" fmla="*/ 4504327 w 4523150"/>
              <a:gd name="connsiteY2" fmla="*/ 0 h 1726902"/>
              <a:gd name="connsiteX0" fmla="*/ 0 w 4523150"/>
              <a:gd name="connsiteY0" fmla="*/ 1726182 h 1727012"/>
              <a:gd name="connsiteX1" fmla="*/ 3266334 w 4523150"/>
              <a:gd name="connsiteY1" fmla="*/ 943339 h 1727012"/>
              <a:gd name="connsiteX2" fmla="*/ 4504327 w 4523150"/>
              <a:gd name="connsiteY2" fmla="*/ 0 h 1727012"/>
              <a:gd name="connsiteX0" fmla="*/ 0 w 4523390"/>
              <a:gd name="connsiteY0" fmla="*/ 1726182 h 1726969"/>
              <a:gd name="connsiteX1" fmla="*/ 3278936 w 4523390"/>
              <a:gd name="connsiteY1" fmla="*/ 878982 h 1726969"/>
              <a:gd name="connsiteX2" fmla="*/ 4504327 w 4523390"/>
              <a:gd name="connsiteY2" fmla="*/ 0 h 1726969"/>
              <a:gd name="connsiteX0" fmla="*/ 0 w 4523390"/>
              <a:gd name="connsiteY0" fmla="*/ 1726182 h 1726182"/>
              <a:gd name="connsiteX1" fmla="*/ 3278936 w 4523390"/>
              <a:gd name="connsiteY1" fmla="*/ 878982 h 1726182"/>
              <a:gd name="connsiteX2" fmla="*/ 4504327 w 4523390"/>
              <a:gd name="connsiteY2" fmla="*/ 0 h 1726182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3272"/>
              <a:gd name="connsiteY0" fmla="*/ 1708575 h 1708575"/>
              <a:gd name="connsiteX1" fmla="*/ 3058818 w 4303272"/>
              <a:gd name="connsiteY1" fmla="*/ 878982 h 1708575"/>
              <a:gd name="connsiteX2" fmla="*/ 4284209 w 4303272"/>
              <a:gd name="connsiteY2" fmla="*/ 0 h 1708575"/>
              <a:gd name="connsiteX0" fmla="*/ 0 w 4304510"/>
              <a:gd name="connsiteY0" fmla="*/ 1708575 h 1708575"/>
              <a:gd name="connsiteX1" fmla="*/ 3119397 w 4304510"/>
              <a:gd name="connsiteY1" fmla="*/ 909005 h 1708575"/>
              <a:gd name="connsiteX2" fmla="*/ 4284209 w 4304510"/>
              <a:gd name="connsiteY2" fmla="*/ 0 h 1708575"/>
              <a:gd name="connsiteX0" fmla="*/ 0 w 3727878"/>
              <a:gd name="connsiteY0" fmla="*/ 1056829 h 1056829"/>
              <a:gd name="connsiteX1" fmla="*/ 3119397 w 3727878"/>
              <a:gd name="connsiteY1" fmla="*/ 257259 h 1056829"/>
              <a:gd name="connsiteX2" fmla="*/ 3673179 w 3727878"/>
              <a:gd name="connsiteY2" fmla="*/ 0 h 1056829"/>
              <a:gd name="connsiteX0" fmla="*/ 0 w 3700652"/>
              <a:gd name="connsiteY0" fmla="*/ 1056829 h 1056829"/>
              <a:gd name="connsiteX1" fmla="*/ 3119397 w 3700652"/>
              <a:gd name="connsiteY1" fmla="*/ 257259 h 1056829"/>
              <a:gd name="connsiteX2" fmla="*/ 3673179 w 3700652"/>
              <a:gd name="connsiteY2" fmla="*/ 0 h 1056829"/>
              <a:gd name="connsiteX0" fmla="*/ 0 w 3673179"/>
              <a:gd name="connsiteY0" fmla="*/ 1056829 h 1056829"/>
              <a:gd name="connsiteX1" fmla="*/ 3119397 w 3673179"/>
              <a:gd name="connsiteY1" fmla="*/ 25725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56829"/>
              <a:gd name="connsiteX1" fmla="*/ 1601342 w 3673179"/>
              <a:gd name="connsiteY1" fmla="*/ 603599 h 1056829"/>
              <a:gd name="connsiteX2" fmla="*/ 3673179 w 3673179"/>
              <a:gd name="connsiteY2" fmla="*/ 0 h 1056829"/>
              <a:gd name="connsiteX0" fmla="*/ 0 w 3673179"/>
              <a:gd name="connsiteY0" fmla="*/ 1056829 h 1084813"/>
              <a:gd name="connsiteX1" fmla="*/ 1601342 w 3673179"/>
              <a:gd name="connsiteY1" fmla="*/ 603599 h 1084813"/>
              <a:gd name="connsiteX2" fmla="*/ 3673179 w 3673179"/>
              <a:gd name="connsiteY2" fmla="*/ 0 h 1084813"/>
              <a:gd name="connsiteX0" fmla="*/ 0 w 3673179"/>
              <a:gd name="connsiteY0" fmla="*/ 1056829 h 1078385"/>
              <a:gd name="connsiteX1" fmla="*/ 1678168 w 3673179"/>
              <a:gd name="connsiteY1" fmla="*/ 499504 h 1078385"/>
              <a:gd name="connsiteX2" fmla="*/ 3673179 w 3673179"/>
              <a:gd name="connsiteY2" fmla="*/ 0 h 1078385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669022"/>
              <a:gd name="connsiteY0" fmla="*/ 961208 h 988540"/>
              <a:gd name="connsiteX1" fmla="*/ 1674011 w 3669022"/>
              <a:gd name="connsiteY1" fmla="*/ 499504 h 988540"/>
              <a:gd name="connsiteX2" fmla="*/ 3669022 w 3669022"/>
              <a:gd name="connsiteY2" fmla="*/ 0 h 988540"/>
              <a:gd name="connsiteX0" fmla="*/ 0 w 3396321"/>
              <a:gd name="connsiteY0" fmla="*/ 805247 h 832579"/>
              <a:gd name="connsiteX1" fmla="*/ 1674011 w 3396321"/>
              <a:gd name="connsiteY1" fmla="*/ 343543 h 832579"/>
              <a:gd name="connsiteX2" fmla="*/ 3396321 w 3396321"/>
              <a:gd name="connsiteY2" fmla="*/ 0 h 832579"/>
              <a:gd name="connsiteX0" fmla="*/ 0 w 3396321"/>
              <a:gd name="connsiteY0" fmla="*/ 837000 h 864332"/>
              <a:gd name="connsiteX1" fmla="*/ 1674011 w 3396321"/>
              <a:gd name="connsiteY1" fmla="*/ 375296 h 864332"/>
              <a:gd name="connsiteX2" fmla="*/ 3396321 w 3396321"/>
              <a:gd name="connsiteY2" fmla="*/ 31753 h 864332"/>
              <a:gd name="connsiteX0" fmla="*/ 0 w 3581128"/>
              <a:gd name="connsiteY0" fmla="*/ 881267 h 908599"/>
              <a:gd name="connsiteX1" fmla="*/ 1674011 w 3581128"/>
              <a:gd name="connsiteY1" fmla="*/ 419563 h 908599"/>
              <a:gd name="connsiteX2" fmla="*/ 3581128 w 3581128"/>
              <a:gd name="connsiteY2" fmla="*/ 10931 h 908599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  <a:gd name="connsiteX0" fmla="*/ 0 w 3581128"/>
              <a:gd name="connsiteY0" fmla="*/ 870336 h 897668"/>
              <a:gd name="connsiteX1" fmla="*/ 1674011 w 3581128"/>
              <a:gd name="connsiteY1" fmla="*/ 408632 h 897668"/>
              <a:gd name="connsiteX2" fmla="*/ 3581128 w 3581128"/>
              <a:gd name="connsiteY2" fmla="*/ 0 h 8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581128" h="897668">
                <a:moveTo>
                  <a:pt x="0" y="870336"/>
                </a:moveTo>
                <a:cubicBezTo>
                  <a:pt x="368068" y="981156"/>
                  <a:pt x="1241369" y="740574"/>
                  <a:pt x="1674011" y="408632"/>
                </a:cubicBezTo>
                <a:cubicBezTo>
                  <a:pt x="2500187" y="-130359"/>
                  <a:pt x="2546023" y="254955"/>
                  <a:pt x="3581128" y="0"/>
                </a:cubicBezTo>
              </a:path>
            </a:pathLst>
          </a:custGeom>
          <a:ln w="88900">
            <a:solidFill>
              <a:schemeClr val="accent3">
                <a:alpha val="98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366242702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0" name="Table 39">
            <a:extLst>
              <a:ext uri="{FF2B5EF4-FFF2-40B4-BE49-F238E27FC236}">
                <a16:creationId xmlns:a16="http://schemas.microsoft.com/office/drawing/2014/main" id="{5514D312-B352-4A18-B755-6803F9D515B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0605518"/>
              </p:ext>
            </p:extLst>
          </p:nvPr>
        </p:nvGraphicFramePr>
        <p:xfrm>
          <a:off x="723901" y="1695450"/>
          <a:ext cx="10709365" cy="448627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369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283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4800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740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740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74800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48362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780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 . </a:t>
                      </a:r>
                    </a:p>
                    <a:p>
                      <a:pPr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7803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7803"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Arial" pitchFamily="34" charset="0"/>
                        </a:rPr>
                        <a:t>Get a modern PowerPoint  Presentation that is beautifully designed. 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57803"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mpd="sng">
                      <a:noFill/>
                    </a:lnL>
                    <a:lnR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0670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Here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 . </a:t>
                      </a:r>
                    </a:p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Simple PowerPoint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CECE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4489609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D3AED66-3581-4173-8E0C-62040912367E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9EF1F4F-12D4-48B8-85F2-C65A28AC6C50}"/>
              </a:ext>
            </a:extLst>
          </p:cNvPr>
          <p:cNvSpPr txBox="1"/>
          <p:nvPr/>
        </p:nvSpPr>
        <p:spPr>
          <a:xfrm rot="16200000">
            <a:off x="9716437" y="4457400"/>
            <a:ext cx="282803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803DCEE-7226-45E4-998E-F918EA1FAD4B}"/>
              </a:ext>
            </a:extLst>
          </p:cNvPr>
          <p:cNvSpPr txBox="1"/>
          <p:nvPr/>
        </p:nvSpPr>
        <p:spPr>
          <a:xfrm rot="16200000">
            <a:off x="9775163" y="1521397"/>
            <a:ext cx="27105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3200" b="1" dirty="0">
                <a:solidFill>
                  <a:schemeClr val="accent1"/>
                </a:solidFill>
                <a:cs typeface="Arial" pitchFamily="34" charset="0"/>
              </a:rPr>
              <a:t>P</a:t>
            </a:r>
            <a:r>
              <a:rPr lang="en-US" altLang="ko-KR" sz="3200" b="1" dirty="0" err="1">
                <a:solidFill>
                  <a:schemeClr val="accent1"/>
                </a:solidFill>
                <a:cs typeface="Arial" pitchFamily="34" charset="0"/>
              </a:rPr>
              <a:t>resentation</a:t>
            </a:r>
            <a:endParaRPr lang="en-US" altLang="ko-KR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77347042-4E24-4DCB-863C-FF085F85EE53}"/>
              </a:ext>
            </a:extLst>
          </p:cNvPr>
          <p:cNvSpPr txBox="1"/>
          <p:nvPr/>
        </p:nvSpPr>
        <p:spPr>
          <a:xfrm>
            <a:off x="1051133" y="888762"/>
            <a:ext cx="5563312" cy="18059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800" dirty="0">
                <a:solidFill>
                  <a:schemeClr val="accent1"/>
                </a:solidFill>
                <a:cs typeface="Arial" pitchFamily="34" charset="0"/>
              </a:rPr>
              <a:t>ALLPPT Layout </a:t>
            </a:r>
            <a:r>
              <a:rPr lang="en-GB" altLang="ko-KR" sz="2800" dirty="0">
                <a:solidFill>
                  <a:schemeClr val="bg1"/>
                </a:solidFill>
                <a:cs typeface="Arial" pitchFamily="34" charset="0"/>
              </a:rPr>
              <a:t>Clean Text Slide for your Presentation. ALLPPT Layout Clean Text Slide for your Presentation.</a:t>
            </a:r>
          </a:p>
        </p:txBody>
      </p:sp>
    </p:spTree>
    <p:extLst>
      <p:ext uri="{BB962C8B-B14F-4D97-AF65-F5344CB8AC3E}">
        <p14:creationId xmlns:p14="http://schemas.microsoft.com/office/powerpoint/2010/main" val="112785471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Arrow: Bent 22">
            <a:extLst>
              <a:ext uri="{FF2B5EF4-FFF2-40B4-BE49-F238E27FC236}">
                <a16:creationId xmlns:a16="http://schemas.microsoft.com/office/drawing/2014/main" id="{97519286-5AC6-4A6D-A918-82ABC5D3B951}"/>
              </a:ext>
            </a:extLst>
          </p:cNvPr>
          <p:cNvSpPr/>
          <p:nvPr/>
        </p:nvSpPr>
        <p:spPr>
          <a:xfrm>
            <a:off x="995486" y="3285058"/>
            <a:ext cx="1964152" cy="2096568"/>
          </a:xfrm>
          <a:prstGeom prst="bentArrow">
            <a:avLst>
              <a:gd name="adj1" fmla="val 25000"/>
              <a:gd name="adj2" fmla="val 25000"/>
              <a:gd name="adj3" fmla="val 36154"/>
              <a:gd name="adj4" fmla="val 4375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54ECF31A-2893-430A-86A3-6041C1F3F397}"/>
              </a:ext>
            </a:extLst>
          </p:cNvPr>
          <p:cNvGrpSpPr/>
          <p:nvPr/>
        </p:nvGrpSpPr>
        <p:grpSpPr>
          <a:xfrm>
            <a:off x="9134175" y="2050853"/>
            <a:ext cx="2096568" cy="3442092"/>
            <a:chOff x="9168404" y="2050853"/>
            <a:chExt cx="2096568" cy="3442092"/>
          </a:xfrm>
        </p:grpSpPr>
        <p:sp>
          <p:nvSpPr>
            <p:cNvPr id="21" name="Arrow: Bent 20">
              <a:extLst>
                <a:ext uri="{FF2B5EF4-FFF2-40B4-BE49-F238E27FC236}">
                  <a16:creationId xmlns:a16="http://schemas.microsoft.com/office/drawing/2014/main" id="{EBBBB811-09BB-4CD9-973B-75099FD5E2BE}"/>
                </a:ext>
              </a:extLst>
            </p:cNvPr>
            <p:cNvSpPr/>
            <p:nvPr/>
          </p:nvSpPr>
          <p:spPr>
            <a:xfrm rot="5400000">
              <a:off x="9234611" y="3462585"/>
              <a:ext cx="1964153" cy="2096568"/>
            </a:xfrm>
            <a:prstGeom prst="bentArrow">
              <a:avLst>
                <a:gd name="adj1" fmla="val 25000"/>
                <a:gd name="adj2" fmla="val 25000"/>
                <a:gd name="adj3" fmla="val 36154"/>
                <a:gd name="adj4" fmla="val 4375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2" name="Arrow: Bent 21">
              <a:extLst>
                <a:ext uri="{FF2B5EF4-FFF2-40B4-BE49-F238E27FC236}">
                  <a16:creationId xmlns:a16="http://schemas.microsoft.com/office/drawing/2014/main" id="{E517B641-5235-42AD-A387-57F3D9C7AFD4}"/>
                </a:ext>
              </a:extLst>
            </p:cNvPr>
            <p:cNvSpPr/>
            <p:nvPr/>
          </p:nvSpPr>
          <p:spPr>
            <a:xfrm rot="16200000" flipV="1">
              <a:off x="9234611" y="1984646"/>
              <a:ext cx="1964153" cy="2096568"/>
            </a:xfrm>
            <a:prstGeom prst="bentArrow">
              <a:avLst>
                <a:gd name="adj1" fmla="val 25000"/>
                <a:gd name="adj2" fmla="val 25000"/>
                <a:gd name="adj3" fmla="val 36154"/>
                <a:gd name="adj4" fmla="val 4375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24" name="Arrow: Bent 23">
            <a:extLst>
              <a:ext uri="{FF2B5EF4-FFF2-40B4-BE49-F238E27FC236}">
                <a16:creationId xmlns:a16="http://schemas.microsoft.com/office/drawing/2014/main" id="{E82EA5F5-A2C3-4031-A014-C723A1251ECF}"/>
              </a:ext>
            </a:extLst>
          </p:cNvPr>
          <p:cNvSpPr/>
          <p:nvPr/>
        </p:nvSpPr>
        <p:spPr>
          <a:xfrm flipV="1">
            <a:off x="961257" y="2162176"/>
            <a:ext cx="1964152" cy="2096568"/>
          </a:xfrm>
          <a:prstGeom prst="bentArrow">
            <a:avLst>
              <a:gd name="adj1" fmla="val 25000"/>
              <a:gd name="adj2" fmla="val 25000"/>
              <a:gd name="adj3" fmla="val 36154"/>
              <a:gd name="adj4" fmla="val 4375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Freeform 9">
            <a:extLst>
              <a:ext uri="{FF2B5EF4-FFF2-40B4-BE49-F238E27FC236}">
                <a16:creationId xmlns:a16="http://schemas.microsoft.com/office/drawing/2014/main" id="{96598780-A5B4-4F5B-BA4C-01FFDFCB0719}"/>
              </a:ext>
            </a:extLst>
          </p:cNvPr>
          <p:cNvSpPr>
            <a:spLocks noEditPoints="1"/>
          </p:cNvSpPr>
          <p:nvPr/>
        </p:nvSpPr>
        <p:spPr bwMode="auto">
          <a:xfrm>
            <a:off x="3762375" y="1519681"/>
            <a:ext cx="4667250" cy="4504438"/>
          </a:xfrm>
          <a:custGeom>
            <a:avLst/>
            <a:gdLst>
              <a:gd name="T0" fmla="*/ 4535 w 4544"/>
              <a:gd name="T1" fmla="*/ 3805 h 4129"/>
              <a:gd name="T2" fmla="*/ 4471 w 4544"/>
              <a:gd name="T3" fmla="*/ 4096 h 4129"/>
              <a:gd name="T4" fmla="*/ 4291 w 4544"/>
              <a:gd name="T5" fmla="*/ 3989 h 4129"/>
              <a:gd name="T6" fmla="*/ 4264 w 4544"/>
              <a:gd name="T7" fmla="*/ 3820 h 4129"/>
              <a:gd name="T8" fmla="*/ 4259 w 4544"/>
              <a:gd name="T9" fmla="*/ 3604 h 4129"/>
              <a:gd name="T10" fmla="*/ 4428 w 4544"/>
              <a:gd name="T11" fmla="*/ 3440 h 4129"/>
              <a:gd name="T12" fmla="*/ 1000 w 4544"/>
              <a:gd name="T13" fmla="*/ 2224 h 4129"/>
              <a:gd name="T14" fmla="*/ 984 w 4544"/>
              <a:gd name="T15" fmla="*/ 2164 h 4129"/>
              <a:gd name="T16" fmla="*/ 751 w 4544"/>
              <a:gd name="T17" fmla="*/ 1807 h 4129"/>
              <a:gd name="T18" fmla="*/ 2191 w 4544"/>
              <a:gd name="T19" fmla="*/ 120 h 4129"/>
              <a:gd name="T20" fmla="*/ 2451 w 4544"/>
              <a:gd name="T21" fmla="*/ 249 h 4129"/>
              <a:gd name="T22" fmla="*/ 2580 w 4544"/>
              <a:gd name="T23" fmla="*/ 320 h 4129"/>
              <a:gd name="T24" fmla="*/ 2777 w 4544"/>
              <a:gd name="T25" fmla="*/ 380 h 4129"/>
              <a:gd name="T26" fmla="*/ 2975 w 4544"/>
              <a:gd name="T27" fmla="*/ 613 h 4129"/>
              <a:gd name="T28" fmla="*/ 3297 w 4544"/>
              <a:gd name="T29" fmla="*/ 660 h 4129"/>
              <a:gd name="T30" fmla="*/ 3673 w 4544"/>
              <a:gd name="T31" fmla="*/ 800 h 4129"/>
              <a:gd name="T32" fmla="*/ 3697 w 4544"/>
              <a:gd name="T33" fmla="*/ 1138 h 4129"/>
              <a:gd name="T34" fmla="*/ 3579 w 4544"/>
              <a:gd name="T35" fmla="*/ 1522 h 4129"/>
              <a:gd name="T36" fmla="*/ 3464 w 4544"/>
              <a:gd name="T37" fmla="*/ 1667 h 4129"/>
              <a:gd name="T38" fmla="*/ 3260 w 4544"/>
              <a:gd name="T39" fmla="*/ 2100 h 4129"/>
              <a:gd name="T40" fmla="*/ 3511 w 4544"/>
              <a:gd name="T41" fmla="*/ 2024 h 4129"/>
              <a:gd name="T42" fmla="*/ 3531 w 4544"/>
              <a:gd name="T43" fmla="*/ 2278 h 4129"/>
              <a:gd name="T44" fmla="*/ 3488 w 4544"/>
              <a:gd name="T45" fmla="*/ 2556 h 4129"/>
              <a:gd name="T46" fmla="*/ 3604 w 4544"/>
              <a:gd name="T47" fmla="*/ 2833 h 4129"/>
              <a:gd name="T48" fmla="*/ 3864 w 4544"/>
              <a:gd name="T49" fmla="*/ 3033 h 4129"/>
              <a:gd name="T50" fmla="*/ 3711 w 4544"/>
              <a:gd name="T51" fmla="*/ 3224 h 4129"/>
              <a:gd name="T52" fmla="*/ 3506 w 4544"/>
              <a:gd name="T53" fmla="*/ 3420 h 4129"/>
              <a:gd name="T54" fmla="*/ 3397 w 4544"/>
              <a:gd name="T55" fmla="*/ 3460 h 4129"/>
              <a:gd name="T56" fmla="*/ 3049 w 4544"/>
              <a:gd name="T57" fmla="*/ 3385 h 4129"/>
              <a:gd name="T58" fmla="*/ 2708 w 4544"/>
              <a:gd name="T59" fmla="*/ 3300 h 4129"/>
              <a:gd name="T60" fmla="*/ 2475 w 4544"/>
              <a:gd name="T61" fmla="*/ 3482 h 4129"/>
              <a:gd name="T62" fmla="*/ 2444 w 4544"/>
              <a:gd name="T63" fmla="*/ 3764 h 4129"/>
              <a:gd name="T64" fmla="*/ 2240 w 4544"/>
              <a:gd name="T65" fmla="*/ 3876 h 4129"/>
              <a:gd name="T66" fmla="*/ 2035 w 4544"/>
              <a:gd name="T67" fmla="*/ 3825 h 4129"/>
              <a:gd name="T68" fmla="*/ 1864 w 4544"/>
              <a:gd name="T69" fmla="*/ 3716 h 4129"/>
              <a:gd name="T70" fmla="*/ 1519 w 4544"/>
              <a:gd name="T71" fmla="*/ 3729 h 4129"/>
              <a:gd name="T72" fmla="*/ 1248 w 4544"/>
              <a:gd name="T73" fmla="*/ 3678 h 4129"/>
              <a:gd name="T74" fmla="*/ 988 w 4544"/>
              <a:gd name="T75" fmla="*/ 3545 h 4129"/>
              <a:gd name="T76" fmla="*/ 880 w 4544"/>
              <a:gd name="T77" fmla="*/ 3444 h 4129"/>
              <a:gd name="T78" fmla="*/ 1024 w 4544"/>
              <a:gd name="T79" fmla="*/ 2938 h 4129"/>
              <a:gd name="T80" fmla="*/ 1106 w 4544"/>
              <a:gd name="T81" fmla="*/ 2436 h 4129"/>
              <a:gd name="T82" fmla="*/ 1262 w 4544"/>
              <a:gd name="T83" fmla="*/ 2674 h 4129"/>
              <a:gd name="T84" fmla="*/ 1102 w 4544"/>
              <a:gd name="T85" fmla="*/ 2285 h 4129"/>
              <a:gd name="T86" fmla="*/ 1044 w 4544"/>
              <a:gd name="T87" fmla="*/ 2124 h 4129"/>
              <a:gd name="T88" fmla="*/ 815 w 4544"/>
              <a:gd name="T89" fmla="*/ 1753 h 4129"/>
              <a:gd name="T90" fmla="*/ 691 w 4544"/>
              <a:gd name="T91" fmla="*/ 1614 h 4129"/>
              <a:gd name="T92" fmla="*/ 439 w 4544"/>
              <a:gd name="T93" fmla="*/ 1489 h 4129"/>
              <a:gd name="T94" fmla="*/ 100 w 4544"/>
              <a:gd name="T95" fmla="*/ 1365 h 4129"/>
              <a:gd name="T96" fmla="*/ 53 w 4544"/>
              <a:gd name="T97" fmla="*/ 1216 h 4129"/>
              <a:gd name="T98" fmla="*/ 0 w 4544"/>
              <a:gd name="T99" fmla="*/ 1162 h 4129"/>
              <a:gd name="T100" fmla="*/ 229 w 4544"/>
              <a:gd name="T101" fmla="*/ 1031 h 4129"/>
              <a:gd name="T102" fmla="*/ 375 w 4544"/>
              <a:gd name="T103" fmla="*/ 1011 h 4129"/>
              <a:gd name="T104" fmla="*/ 546 w 4544"/>
              <a:gd name="T105" fmla="*/ 1004 h 4129"/>
              <a:gd name="T106" fmla="*/ 760 w 4544"/>
              <a:gd name="T107" fmla="*/ 1056 h 4129"/>
              <a:gd name="T108" fmla="*/ 844 w 4544"/>
              <a:gd name="T109" fmla="*/ 1116 h 4129"/>
              <a:gd name="T110" fmla="*/ 1037 w 4544"/>
              <a:gd name="T111" fmla="*/ 1073 h 4129"/>
              <a:gd name="T112" fmla="*/ 886 w 4544"/>
              <a:gd name="T113" fmla="*/ 662 h 4129"/>
              <a:gd name="T114" fmla="*/ 1068 w 4544"/>
              <a:gd name="T115" fmla="*/ 642 h 4129"/>
              <a:gd name="T116" fmla="*/ 1389 w 4544"/>
              <a:gd name="T117" fmla="*/ 787 h 4129"/>
              <a:gd name="T118" fmla="*/ 1522 w 4544"/>
              <a:gd name="T119" fmla="*/ 596 h 4129"/>
              <a:gd name="T120" fmla="*/ 1862 w 4544"/>
              <a:gd name="T121" fmla="*/ 344 h 4129"/>
              <a:gd name="T122" fmla="*/ 1960 w 4544"/>
              <a:gd name="T123" fmla="*/ 45 h 4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544" h="4129">
                <a:moveTo>
                  <a:pt x="4428" y="3384"/>
                </a:moveTo>
                <a:lnTo>
                  <a:pt x="4468" y="3384"/>
                </a:lnTo>
                <a:lnTo>
                  <a:pt x="4471" y="3407"/>
                </a:lnTo>
                <a:lnTo>
                  <a:pt x="4477" y="3427"/>
                </a:lnTo>
                <a:lnTo>
                  <a:pt x="4484" y="3444"/>
                </a:lnTo>
                <a:lnTo>
                  <a:pt x="4486" y="3458"/>
                </a:lnTo>
                <a:lnTo>
                  <a:pt x="4486" y="3476"/>
                </a:lnTo>
                <a:lnTo>
                  <a:pt x="4482" y="3493"/>
                </a:lnTo>
                <a:lnTo>
                  <a:pt x="4480" y="3504"/>
                </a:lnTo>
                <a:lnTo>
                  <a:pt x="4479" y="3524"/>
                </a:lnTo>
                <a:lnTo>
                  <a:pt x="4482" y="3540"/>
                </a:lnTo>
                <a:lnTo>
                  <a:pt x="4488" y="3554"/>
                </a:lnTo>
                <a:lnTo>
                  <a:pt x="4491" y="3567"/>
                </a:lnTo>
                <a:lnTo>
                  <a:pt x="4506" y="3574"/>
                </a:lnTo>
                <a:lnTo>
                  <a:pt x="4513" y="3582"/>
                </a:lnTo>
                <a:lnTo>
                  <a:pt x="4515" y="3593"/>
                </a:lnTo>
                <a:lnTo>
                  <a:pt x="4517" y="3613"/>
                </a:lnTo>
                <a:lnTo>
                  <a:pt x="4520" y="3622"/>
                </a:lnTo>
                <a:lnTo>
                  <a:pt x="4520" y="3629"/>
                </a:lnTo>
                <a:lnTo>
                  <a:pt x="4519" y="3638"/>
                </a:lnTo>
                <a:lnTo>
                  <a:pt x="4519" y="3647"/>
                </a:lnTo>
                <a:lnTo>
                  <a:pt x="4520" y="3660"/>
                </a:lnTo>
                <a:lnTo>
                  <a:pt x="4522" y="3665"/>
                </a:lnTo>
                <a:lnTo>
                  <a:pt x="4526" y="3671"/>
                </a:lnTo>
                <a:lnTo>
                  <a:pt x="4529" y="3676"/>
                </a:lnTo>
                <a:lnTo>
                  <a:pt x="4533" y="3684"/>
                </a:lnTo>
                <a:lnTo>
                  <a:pt x="4537" y="3689"/>
                </a:lnTo>
                <a:lnTo>
                  <a:pt x="4544" y="3787"/>
                </a:lnTo>
                <a:lnTo>
                  <a:pt x="4535" y="3805"/>
                </a:lnTo>
                <a:lnTo>
                  <a:pt x="4524" y="3824"/>
                </a:lnTo>
                <a:lnTo>
                  <a:pt x="4513" y="3844"/>
                </a:lnTo>
                <a:lnTo>
                  <a:pt x="4504" y="3860"/>
                </a:lnTo>
                <a:lnTo>
                  <a:pt x="4500" y="3887"/>
                </a:lnTo>
                <a:lnTo>
                  <a:pt x="4502" y="3911"/>
                </a:lnTo>
                <a:lnTo>
                  <a:pt x="4509" y="3936"/>
                </a:lnTo>
                <a:lnTo>
                  <a:pt x="4513" y="3958"/>
                </a:lnTo>
                <a:lnTo>
                  <a:pt x="4513" y="3982"/>
                </a:lnTo>
                <a:lnTo>
                  <a:pt x="4504" y="4004"/>
                </a:lnTo>
                <a:lnTo>
                  <a:pt x="4500" y="4007"/>
                </a:lnTo>
                <a:lnTo>
                  <a:pt x="4495" y="4009"/>
                </a:lnTo>
                <a:lnTo>
                  <a:pt x="4491" y="4013"/>
                </a:lnTo>
                <a:lnTo>
                  <a:pt x="4488" y="4014"/>
                </a:lnTo>
                <a:lnTo>
                  <a:pt x="4484" y="4020"/>
                </a:lnTo>
                <a:lnTo>
                  <a:pt x="4491" y="4020"/>
                </a:lnTo>
                <a:lnTo>
                  <a:pt x="4495" y="4018"/>
                </a:lnTo>
                <a:lnTo>
                  <a:pt x="4495" y="4018"/>
                </a:lnTo>
                <a:lnTo>
                  <a:pt x="4497" y="4018"/>
                </a:lnTo>
                <a:lnTo>
                  <a:pt x="4500" y="4016"/>
                </a:lnTo>
                <a:lnTo>
                  <a:pt x="4504" y="4016"/>
                </a:lnTo>
                <a:lnTo>
                  <a:pt x="4502" y="4029"/>
                </a:lnTo>
                <a:lnTo>
                  <a:pt x="4497" y="4038"/>
                </a:lnTo>
                <a:lnTo>
                  <a:pt x="4491" y="4044"/>
                </a:lnTo>
                <a:lnTo>
                  <a:pt x="4486" y="4047"/>
                </a:lnTo>
                <a:lnTo>
                  <a:pt x="4480" y="4056"/>
                </a:lnTo>
                <a:lnTo>
                  <a:pt x="4484" y="4076"/>
                </a:lnTo>
                <a:lnTo>
                  <a:pt x="4480" y="4084"/>
                </a:lnTo>
                <a:lnTo>
                  <a:pt x="4475" y="4091"/>
                </a:lnTo>
                <a:lnTo>
                  <a:pt x="4471" y="4096"/>
                </a:lnTo>
                <a:lnTo>
                  <a:pt x="4468" y="4109"/>
                </a:lnTo>
                <a:lnTo>
                  <a:pt x="4471" y="4111"/>
                </a:lnTo>
                <a:lnTo>
                  <a:pt x="4473" y="4111"/>
                </a:lnTo>
                <a:lnTo>
                  <a:pt x="4475" y="4113"/>
                </a:lnTo>
                <a:lnTo>
                  <a:pt x="4475" y="4114"/>
                </a:lnTo>
                <a:lnTo>
                  <a:pt x="4475" y="4116"/>
                </a:lnTo>
                <a:lnTo>
                  <a:pt x="4475" y="4120"/>
                </a:lnTo>
                <a:lnTo>
                  <a:pt x="4477" y="4124"/>
                </a:lnTo>
                <a:lnTo>
                  <a:pt x="4464" y="4127"/>
                </a:lnTo>
                <a:lnTo>
                  <a:pt x="4453" y="4129"/>
                </a:lnTo>
                <a:lnTo>
                  <a:pt x="4440" y="4127"/>
                </a:lnTo>
                <a:lnTo>
                  <a:pt x="4424" y="4124"/>
                </a:lnTo>
                <a:lnTo>
                  <a:pt x="4424" y="4100"/>
                </a:lnTo>
                <a:lnTo>
                  <a:pt x="4417" y="4100"/>
                </a:lnTo>
                <a:lnTo>
                  <a:pt x="4400" y="4093"/>
                </a:lnTo>
                <a:lnTo>
                  <a:pt x="4384" y="4089"/>
                </a:lnTo>
                <a:lnTo>
                  <a:pt x="4366" y="4085"/>
                </a:lnTo>
                <a:lnTo>
                  <a:pt x="4349" y="4080"/>
                </a:lnTo>
                <a:lnTo>
                  <a:pt x="4335" y="4074"/>
                </a:lnTo>
                <a:lnTo>
                  <a:pt x="4324" y="4065"/>
                </a:lnTo>
                <a:lnTo>
                  <a:pt x="4315" y="4053"/>
                </a:lnTo>
                <a:lnTo>
                  <a:pt x="4311" y="4033"/>
                </a:lnTo>
                <a:lnTo>
                  <a:pt x="4328" y="4022"/>
                </a:lnTo>
                <a:lnTo>
                  <a:pt x="4339" y="4011"/>
                </a:lnTo>
                <a:lnTo>
                  <a:pt x="4348" y="3996"/>
                </a:lnTo>
                <a:lnTo>
                  <a:pt x="4329" y="3994"/>
                </a:lnTo>
                <a:lnTo>
                  <a:pt x="4315" y="3993"/>
                </a:lnTo>
                <a:lnTo>
                  <a:pt x="4304" y="3991"/>
                </a:lnTo>
                <a:lnTo>
                  <a:pt x="4291" y="3989"/>
                </a:lnTo>
                <a:lnTo>
                  <a:pt x="4277" y="3987"/>
                </a:lnTo>
                <a:lnTo>
                  <a:pt x="4280" y="3969"/>
                </a:lnTo>
                <a:lnTo>
                  <a:pt x="4288" y="3954"/>
                </a:lnTo>
                <a:lnTo>
                  <a:pt x="4295" y="3942"/>
                </a:lnTo>
                <a:lnTo>
                  <a:pt x="4300" y="3925"/>
                </a:lnTo>
                <a:lnTo>
                  <a:pt x="4304" y="3904"/>
                </a:lnTo>
                <a:lnTo>
                  <a:pt x="4300" y="3902"/>
                </a:lnTo>
                <a:lnTo>
                  <a:pt x="4300" y="3900"/>
                </a:lnTo>
                <a:lnTo>
                  <a:pt x="4299" y="3898"/>
                </a:lnTo>
                <a:lnTo>
                  <a:pt x="4297" y="3896"/>
                </a:lnTo>
                <a:lnTo>
                  <a:pt x="4286" y="3902"/>
                </a:lnTo>
                <a:lnTo>
                  <a:pt x="4275" y="3907"/>
                </a:lnTo>
                <a:lnTo>
                  <a:pt x="4264" y="3911"/>
                </a:lnTo>
                <a:lnTo>
                  <a:pt x="4248" y="3913"/>
                </a:lnTo>
                <a:lnTo>
                  <a:pt x="4248" y="3904"/>
                </a:lnTo>
                <a:lnTo>
                  <a:pt x="4244" y="3900"/>
                </a:lnTo>
                <a:lnTo>
                  <a:pt x="4242" y="3894"/>
                </a:lnTo>
                <a:lnTo>
                  <a:pt x="4240" y="3887"/>
                </a:lnTo>
                <a:lnTo>
                  <a:pt x="4240" y="3880"/>
                </a:lnTo>
                <a:lnTo>
                  <a:pt x="4257" y="3880"/>
                </a:lnTo>
                <a:lnTo>
                  <a:pt x="4257" y="3860"/>
                </a:lnTo>
                <a:lnTo>
                  <a:pt x="4266" y="3854"/>
                </a:lnTo>
                <a:lnTo>
                  <a:pt x="4273" y="3847"/>
                </a:lnTo>
                <a:lnTo>
                  <a:pt x="4280" y="3840"/>
                </a:lnTo>
                <a:lnTo>
                  <a:pt x="4277" y="3836"/>
                </a:lnTo>
                <a:lnTo>
                  <a:pt x="4273" y="3833"/>
                </a:lnTo>
                <a:lnTo>
                  <a:pt x="4269" y="3827"/>
                </a:lnTo>
                <a:lnTo>
                  <a:pt x="4268" y="3824"/>
                </a:lnTo>
                <a:lnTo>
                  <a:pt x="4264" y="3820"/>
                </a:lnTo>
                <a:lnTo>
                  <a:pt x="4253" y="3816"/>
                </a:lnTo>
                <a:lnTo>
                  <a:pt x="4246" y="3814"/>
                </a:lnTo>
                <a:lnTo>
                  <a:pt x="4239" y="3811"/>
                </a:lnTo>
                <a:lnTo>
                  <a:pt x="4233" y="3807"/>
                </a:lnTo>
                <a:lnTo>
                  <a:pt x="4228" y="3796"/>
                </a:lnTo>
                <a:lnTo>
                  <a:pt x="4220" y="3780"/>
                </a:lnTo>
                <a:lnTo>
                  <a:pt x="4217" y="3760"/>
                </a:lnTo>
                <a:lnTo>
                  <a:pt x="4237" y="3753"/>
                </a:lnTo>
                <a:lnTo>
                  <a:pt x="4251" y="3740"/>
                </a:lnTo>
                <a:lnTo>
                  <a:pt x="4246" y="3738"/>
                </a:lnTo>
                <a:lnTo>
                  <a:pt x="4240" y="3736"/>
                </a:lnTo>
                <a:lnTo>
                  <a:pt x="4235" y="3733"/>
                </a:lnTo>
                <a:lnTo>
                  <a:pt x="4233" y="3729"/>
                </a:lnTo>
                <a:lnTo>
                  <a:pt x="4229" y="3724"/>
                </a:lnTo>
                <a:lnTo>
                  <a:pt x="4228" y="3716"/>
                </a:lnTo>
                <a:lnTo>
                  <a:pt x="4208" y="3716"/>
                </a:lnTo>
                <a:lnTo>
                  <a:pt x="4206" y="3713"/>
                </a:lnTo>
                <a:lnTo>
                  <a:pt x="4206" y="3709"/>
                </a:lnTo>
                <a:lnTo>
                  <a:pt x="4204" y="3705"/>
                </a:lnTo>
                <a:lnTo>
                  <a:pt x="4204" y="3700"/>
                </a:lnTo>
                <a:lnTo>
                  <a:pt x="4222" y="3687"/>
                </a:lnTo>
                <a:lnTo>
                  <a:pt x="4231" y="3673"/>
                </a:lnTo>
                <a:lnTo>
                  <a:pt x="4233" y="3656"/>
                </a:lnTo>
                <a:lnTo>
                  <a:pt x="4235" y="3642"/>
                </a:lnTo>
                <a:lnTo>
                  <a:pt x="4239" y="3625"/>
                </a:lnTo>
                <a:lnTo>
                  <a:pt x="4248" y="3609"/>
                </a:lnTo>
                <a:lnTo>
                  <a:pt x="4251" y="3605"/>
                </a:lnTo>
                <a:lnTo>
                  <a:pt x="4255" y="3604"/>
                </a:lnTo>
                <a:lnTo>
                  <a:pt x="4259" y="3604"/>
                </a:lnTo>
                <a:lnTo>
                  <a:pt x="4264" y="3604"/>
                </a:lnTo>
                <a:lnTo>
                  <a:pt x="4268" y="3604"/>
                </a:lnTo>
                <a:lnTo>
                  <a:pt x="4269" y="3604"/>
                </a:lnTo>
                <a:lnTo>
                  <a:pt x="4271" y="3604"/>
                </a:lnTo>
                <a:lnTo>
                  <a:pt x="4273" y="3600"/>
                </a:lnTo>
                <a:lnTo>
                  <a:pt x="4275" y="3596"/>
                </a:lnTo>
                <a:lnTo>
                  <a:pt x="4277" y="3593"/>
                </a:lnTo>
                <a:lnTo>
                  <a:pt x="4279" y="3587"/>
                </a:lnTo>
                <a:lnTo>
                  <a:pt x="4280" y="3584"/>
                </a:lnTo>
                <a:lnTo>
                  <a:pt x="4291" y="3576"/>
                </a:lnTo>
                <a:lnTo>
                  <a:pt x="4306" y="3571"/>
                </a:lnTo>
                <a:lnTo>
                  <a:pt x="4322" y="3567"/>
                </a:lnTo>
                <a:lnTo>
                  <a:pt x="4337" y="3560"/>
                </a:lnTo>
                <a:lnTo>
                  <a:pt x="4346" y="3551"/>
                </a:lnTo>
                <a:lnTo>
                  <a:pt x="4353" y="3538"/>
                </a:lnTo>
                <a:lnTo>
                  <a:pt x="4360" y="3525"/>
                </a:lnTo>
                <a:lnTo>
                  <a:pt x="4371" y="3516"/>
                </a:lnTo>
                <a:lnTo>
                  <a:pt x="4386" y="3513"/>
                </a:lnTo>
                <a:lnTo>
                  <a:pt x="4402" y="3514"/>
                </a:lnTo>
                <a:lnTo>
                  <a:pt x="4419" y="3520"/>
                </a:lnTo>
                <a:lnTo>
                  <a:pt x="4431" y="3524"/>
                </a:lnTo>
                <a:lnTo>
                  <a:pt x="4431" y="3516"/>
                </a:lnTo>
                <a:lnTo>
                  <a:pt x="4439" y="3504"/>
                </a:lnTo>
                <a:lnTo>
                  <a:pt x="4439" y="3493"/>
                </a:lnTo>
                <a:lnTo>
                  <a:pt x="4435" y="3485"/>
                </a:lnTo>
                <a:lnTo>
                  <a:pt x="4429" y="3476"/>
                </a:lnTo>
                <a:lnTo>
                  <a:pt x="4424" y="3469"/>
                </a:lnTo>
                <a:lnTo>
                  <a:pt x="4422" y="3454"/>
                </a:lnTo>
                <a:lnTo>
                  <a:pt x="4428" y="3440"/>
                </a:lnTo>
                <a:lnTo>
                  <a:pt x="4433" y="3429"/>
                </a:lnTo>
                <a:lnTo>
                  <a:pt x="4437" y="3420"/>
                </a:lnTo>
                <a:lnTo>
                  <a:pt x="4435" y="3411"/>
                </a:lnTo>
                <a:lnTo>
                  <a:pt x="4431" y="3398"/>
                </a:lnTo>
                <a:lnTo>
                  <a:pt x="4428" y="3384"/>
                </a:lnTo>
                <a:close/>
                <a:moveTo>
                  <a:pt x="1000" y="2224"/>
                </a:moveTo>
                <a:lnTo>
                  <a:pt x="1015" y="2227"/>
                </a:lnTo>
                <a:lnTo>
                  <a:pt x="1028" y="2231"/>
                </a:lnTo>
                <a:lnTo>
                  <a:pt x="1040" y="2236"/>
                </a:lnTo>
                <a:lnTo>
                  <a:pt x="1040" y="2247"/>
                </a:lnTo>
                <a:lnTo>
                  <a:pt x="1060" y="2244"/>
                </a:lnTo>
                <a:lnTo>
                  <a:pt x="1062" y="2264"/>
                </a:lnTo>
                <a:lnTo>
                  <a:pt x="1064" y="2276"/>
                </a:lnTo>
                <a:lnTo>
                  <a:pt x="1068" y="2287"/>
                </a:lnTo>
                <a:lnTo>
                  <a:pt x="1071" y="2300"/>
                </a:lnTo>
                <a:lnTo>
                  <a:pt x="1071" y="2316"/>
                </a:lnTo>
                <a:lnTo>
                  <a:pt x="1068" y="2318"/>
                </a:lnTo>
                <a:lnTo>
                  <a:pt x="1064" y="2318"/>
                </a:lnTo>
                <a:lnTo>
                  <a:pt x="1059" y="2320"/>
                </a:lnTo>
                <a:lnTo>
                  <a:pt x="1051" y="2320"/>
                </a:lnTo>
                <a:lnTo>
                  <a:pt x="1042" y="2305"/>
                </a:lnTo>
                <a:lnTo>
                  <a:pt x="1031" y="2294"/>
                </a:lnTo>
                <a:lnTo>
                  <a:pt x="1020" y="2284"/>
                </a:lnTo>
                <a:lnTo>
                  <a:pt x="1011" y="2269"/>
                </a:lnTo>
                <a:lnTo>
                  <a:pt x="1008" y="2253"/>
                </a:lnTo>
                <a:lnTo>
                  <a:pt x="1004" y="2247"/>
                </a:lnTo>
                <a:lnTo>
                  <a:pt x="1002" y="2240"/>
                </a:lnTo>
                <a:lnTo>
                  <a:pt x="1000" y="2233"/>
                </a:lnTo>
                <a:lnTo>
                  <a:pt x="1000" y="2224"/>
                </a:lnTo>
                <a:close/>
                <a:moveTo>
                  <a:pt x="1024" y="2147"/>
                </a:moveTo>
                <a:lnTo>
                  <a:pt x="1037" y="2149"/>
                </a:lnTo>
                <a:lnTo>
                  <a:pt x="1039" y="2154"/>
                </a:lnTo>
                <a:lnTo>
                  <a:pt x="1040" y="2158"/>
                </a:lnTo>
                <a:lnTo>
                  <a:pt x="1042" y="2162"/>
                </a:lnTo>
                <a:lnTo>
                  <a:pt x="1044" y="2165"/>
                </a:lnTo>
                <a:lnTo>
                  <a:pt x="1046" y="2169"/>
                </a:lnTo>
                <a:lnTo>
                  <a:pt x="1048" y="2176"/>
                </a:lnTo>
                <a:lnTo>
                  <a:pt x="1040" y="2178"/>
                </a:lnTo>
                <a:lnTo>
                  <a:pt x="1031" y="2180"/>
                </a:lnTo>
                <a:lnTo>
                  <a:pt x="1020" y="2180"/>
                </a:lnTo>
                <a:lnTo>
                  <a:pt x="1017" y="2176"/>
                </a:lnTo>
                <a:lnTo>
                  <a:pt x="1015" y="2174"/>
                </a:lnTo>
                <a:lnTo>
                  <a:pt x="1013" y="2171"/>
                </a:lnTo>
                <a:lnTo>
                  <a:pt x="1009" y="2169"/>
                </a:lnTo>
                <a:lnTo>
                  <a:pt x="1008" y="2164"/>
                </a:lnTo>
                <a:lnTo>
                  <a:pt x="1006" y="2162"/>
                </a:lnTo>
                <a:lnTo>
                  <a:pt x="1006" y="2158"/>
                </a:lnTo>
                <a:lnTo>
                  <a:pt x="1004" y="2154"/>
                </a:lnTo>
                <a:lnTo>
                  <a:pt x="1004" y="2149"/>
                </a:lnTo>
                <a:lnTo>
                  <a:pt x="1017" y="2147"/>
                </a:lnTo>
                <a:lnTo>
                  <a:pt x="1024" y="2147"/>
                </a:lnTo>
                <a:close/>
                <a:moveTo>
                  <a:pt x="960" y="2136"/>
                </a:moveTo>
                <a:lnTo>
                  <a:pt x="969" y="2138"/>
                </a:lnTo>
                <a:lnTo>
                  <a:pt x="977" y="2140"/>
                </a:lnTo>
                <a:lnTo>
                  <a:pt x="982" y="2142"/>
                </a:lnTo>
                <a:lnTo>
                  <a:pt x="991" y="2144"/>
                </a:lnTo>
                <a:lnTo>
                  <a:pt x="991" y="2164"/>
                </a:lnTo>
                <a:lnTo>
                  <a:pt x="984" y="2164"/>
                </a:lnTo>
                <a:lnTo>
                  <a:pt x="979" y="2162"/>
                </a:lnTo>
                <a:lnTo>
                  <a:pt x="973" y="2160"/>
                </a:lnTo>
                <a:lnTo>
                  <a:pt x="968" y="2156"/>
                </a:lnTo>
                <a:lnTo>
                  <a:pt x="966" y="2154"/>
                </a:lnTo>
                <a:lnTo>
                  <a:pt x="966" y="2153"/>
                </a:lnTo>
                <a:lnTo>
                  <a:pt x="966" y="2153"/>
                </a:lnTo>
                <a:lnTo>
                  <a:pt x="966" y="2151"/>
                </a:lnTo>
                <a:lnTo>
                  <a:pt x="964" y="2149"/>
                </a:lnTo>
                <a:lnTo>
                  <a:pt x="962" y="2145"/>
                </a:lnTo>
                <a:lnTo>
                  <a:pt x="962" y="2144"/>
                </a:lnTo>
                <a:lnTo>
                  <a:pt x="960" y="2142"/>
                </a:lnTo>
                <a:lnTo>
                  <a:pt x="960" y="2140"/>
                </a:lnTo>
                <a:lnTo>
                  <a:pt x="960" y="2136"/>
                </a:lnTo>
                <a:close/>
                <a:moveTo>
                  <a:pt x="748" y="1780"/>
                </a:moveTo>
                <a:lnTo>
                  <a:pt x="777" y="1780"/>
                </a:lnTo>
                <a:lnTo>
                  <a:pt x="777" y="1804"/>
                </a:lnTo>
                <a:lnTo>
                  <a:pt x="791" y="1804"/>
                </a:lnTo>
                <a:lnTo>
                  <a:pt x="791" y="1813"/>
                </a:lnTo>
                <a:lnTo>
                  <a:pt x="795" y="1816"/>
                </a:lnTo>
                <a:lnTo>
                  <a:pt x="795" y="1822"/>
                </a:lnTo>
                <a:lnTo>
                  <a:pt x="797" y="1829"/>
                </a:lnTo>
                <a:lnTo>
                  <a:pt x="797" y="1836"/>
                </a:lnTo>
                <a:lnTo>
                  <a:pt x="780" y="1836"/>
                </a:lnTo>
                <a:lnTo>
                  <a:pt x="777" y="1827"/>
                </a:lnTo>
                <a:lnTo>
                  <a:pt x="775" y="1822"/>
                </a:lnTo>
                <a:lnTo>
                  <a:pt x="771" y="1816"/>
                </a:lnTo>
                <a:lnTo>
                  <a:pt x="766" y="1814"/>
                </a:lnTo>
                <a:lnTo>
                  <a:pt x="760" y="1811"/>
                </a:lnTo>
                <a:lnTo>
                  <a:pt x="751" y="1807"/>
                </a:lnTo>
                <a:lnTo>
                  <a:pt x="748" y="1780"/>
                </a:lnTo>
                <a:close/>
                <a:moveTo>
                  <a:pt x="448" y="1620"/>
                </a:moveTo>
                <a:lnTo>
                  <a:pt x="455" y="1620"/>
                </a:lnTo>
                <a:lnTo>
                  <a:pt x="462" y="1620"/>
                </a:lnTo>
                <a:lnTo>
                  <a:pt x="468" y="1622"/>
                </a:lnTo>
                <a:lnTo>
                  <a:pt x="471" y="1624"/>
                </a:lnTo>
                <a:lnTo>
                  <a:pt x="484" y="1629"/>
                </a:lnTo>
                <a:lnTo>
                  <a:pt x="497" y="1638"/>
                </a:lnTo>
                <a:lnTo>
                  <a:pt x="508" y="1651"/>
                </a:lnTo>
                <a:lnTo>
                  <a:pt x="511" y="1664"/>
                </a:lnTo>
                <a:lnTo>
                  <a:pt x="451" y="1660"/>
                </a:lnTo>
                <a:lnTo>
                  <a:pt x="448" y="1620"/>
                </a:lnTo>
                <a:close/>
                <a:moveTo>
                  <a:pt x="2137" y="0"/>
                </a:moveTo>
                <a:lnTo>
                  <a:pt x="2139" y="16"/>
                </a:lnTo>
                <a:lnTo>
                  <a:pt x="2142" y="25"/>
                </a:lnTo>
                <a:lnTo>
                  <a:pt x="2146" y="31"/>
                </a:lnTo>
                <a:lnTo>
                  <a:pt x="2151" y="36"/>
                </a:lnTo>
                <a:lnTo>
                  <a:pt x="2157" y="44"/>
                </a:lnTo>
                <a:lnTo>
                  <a:pt x="2157" y="49"/>
                </a:lnTo>
                <a:lnTo>
                  <a:pt x="2157" y="54"/>
                </a:lnTo>
                <a:lnTo>
                  <a:pt x="2155" y="60"/>
                </a:lnTo>
                <a:lnTo>
                  <a:pt x="2155" y="65"/>
                </a:lnTo>
                <a:lnTo>
                  <a:pt x="2153" y="69"/>
                </a:lnTo>
                <a:lnTo>
                  <a:pt x="2151" y="73"/>
                </a:lnTo>
                <a:lnTo>
                  <a:pt x="2151" y="85"/>
                </a:lnTo>
                <a:lnTo>
                  <a:pt x="2155" y="98"/>
                </a:lnTo>
                <a:lnTo>
                  <a:pt x="2159" y="107"/>
                </a:lnTo>
                <a:lnTo>
                  <a:pt x="2164" y="116"/>
                </a:lnTo>
                <a:lnTo>
                  <a:pt x="2191" y="120"/>
                </a:lnTo>
                <a:lnTo>
                  <a:pt x="2191" y="133"/>
                </a:lnTo>
                <a:lnTo>
                  <a:pt x="2211" y="147"/>
                </a:lnTo>
                <a:lnTo>
                  <a:pt x="2228" y="164"/>
                </a:lnTo>
                <a:lnTo>
                  <a:pt x="2240" y="158"/>
                </a:lnTo>
                <a:lnTo>
                  <a:pt x="2251" y="149"/>
                </a:lnTo>
                <a:lnTo>
                  <a:pt x="2262" y="142"/>
                </a:lnTo>
                <a:lnTo>
                  <a:pt x="2273" y="133"/>
                </a:lnTo>
                <a:lnTo>
                  <a:pt x="2288" y="127"/>
                </a:lnTo>
                <a:lnTo>
                  <a:pt x="2308" y="124"/>
                </a:lnTo>
                <a:lnTo>
                  <a:pt x="2311" y="131"/>
                </a:lnTo>
                <a:lnTo>
                  <a:pt x="2313" y="138"/>
                </a:lnTo>
                <a:lnTo>
                  <a:pt x="2317" y="145"/>
                </a:lnTo>
                <a:lnTo>
                  <a:pt x="2320" y="153"/>
                </a:lnTo>
                <a:lnTo>
                  <a:pt x="2322" y="154"/>
                </a:lnTo>
                <a:lnTo>
                  <a:pt x="2326" y="156"/>
                </a:lnTo>
                <a:lnTo>
                  <a:pt x="2329" y="156"/>
                </a:lnTo>
                <a:lnTo>
                  <a:pt x="2333" y="158"/>
                </a:lnTo>
                <a:lnTo>
                  <a:pt x="2337" y="160"/>
                </a:lnTo>
                <a:lnTo>
                  <a:pt x="2337" y="184"/>
                </a:lnTo>
                <a:lnTo>
                  <a:pt x="2346" y="211"/>
                </a:lnTo>
                <a:lnTo>
                  <a:pt x="2357" y="233"/>
                </a:lnTo>
                <a:lnTo>
                  <a:pt x="2371" y="253"/>
                </a:lnTo>
                <a:lnTo>
                  <a:pt x="2384" y="245"/>
                </a:lnTo>
                <a:lnTo>
                  <a:pt x="2397" y="240"/>
                </a:lnTo>
                <a:lnTo>
                  <a:pt x="2411" y="236"/>
                </a:lnTo>
                <a:lnTo>
                  <a:pt x="2411" y="249"/>
                </a:lnTo>
                <a:lnTo>
                  <a:pt x="2428" y="249"/>
                </a:lnTo>
                <a:lnTo>
                  <a:pt x="2439" y="249"/>
                </a:lnTo>
                <a:lnTo>
                  <a:pt x="2451" y="249"/>
                </a:lnTo>
                <a:lnTo>
                  <a:pt x="2455" y="267"/>
                </a:lnTo>
                <a:lnTo>
                  <a:pt x="2459" y="289"/>
                </a:lnTo>
                <a:lnTo>
                  <a:pt x="2464" y="307"/>
                </a:lnTo>
                <a:lnTo>
                  <a:pt x="2471" y="320"/>
                </a:lnTo>
                <a:lnTo>
                  <a:pt x="2473" y="322"/>
                </a:lnTo>
                <a:lnTo>
                  <a:pt x="2473" y="322"/>
                </a:lnTo>
                <a:lnTo>
                  <a:pt x="2473" y="322"/>
                </a:lnTo>
                <a:lnTo>
                  <a:pt x="2473" y="322"/>
                </a:lnTo>
                <a:lnTo>
                  <a:pt x="2475" y="324"/>
                </a:lnTo>
                <a:lnTo>
                  <a:pt x="2477" y="324"/>
                </a:lnTo>
                <a:lnTo>
                  <a:pt x="2477" y="320"/>
                </a:lnTo>
                <a:lnTo>
                  <a:pt x="2477" y="316"/>
                </a:lnTo>
                <a:lnTo>
                  <a:pt x="2477" y="316"/>
                </a:lnTo>
                <a:lnTo>
                  <a:pt x="2479" y="314"/>
                </a:lnTo>
                <a:lnTo>
                  <a:pt x="2479" y="314"/>
                </a:lnTo>
                <a:lnTo>
                  <a:pt x="2480" y="314"/>
                </a:lnTo>
                <a:lnTo>
                  <a:pt x="2484" y="313"/>
                </a:lnTo>
                <a:lnTo>
                  <a:pt x="2499" y="307"/>
                </a:lnTo>
                <a:lnTo>
                  <a:pt x="2511" y="311"/>
                </a:lnTo>
                <a:lnTo>
                  <a:pt x="2526" y="314"/>
                </a:lnTo>
                <a:lnTo>
                  <a:pt x="2537" y="316"/>
                </a:lnTo>
                <a:lnTo>
                  <a:pt x="2539" y="314"/>
                </a:lnTo>
                <a:lnTo>
                  <a:pt x="2542" y="313"/>
                </a:lnTo>
                <a:lnTo>
                  <a:pt x="2546" y="311"/>
                </a:lnTo>
                <a:lnTo>
                  <a:pt x="2551" y="307"/>
                </a:lnTo>
                <a:lnTo>
                  <a:pt x="2557" y="305"/>
                </a:lnTo>
                <a:lnTo>
                  <a:pt x="2564" y="304"/>
                </a:lnTo>
                <a:lnTo>
                  <a:pt x="2571" y="313"/>
                </a:lnTo>
                <a:lnTo>
                  <a:pt x="2580" y="320"/>
                </a:lnTo>
                <a:lnTo>
                  <a:pt x="2588" y="327"/>
                </a:lnTo>
                <a:lnTo>
                  <a:pt x="2591" y="340"/>
                </a:lnTo>
                <a:lnTo>
                  <a:pt x="2617" y="336"/>
                </a:lnTo>
                <a:lnTo>
                  <a:pt x="2613" y="354"/>
                </a:lnTo>
                <a:lnTo>
                  <a:pt x="2609" y="367"/>
                </a:lnTo>
                <a:lnTo>
                  <a:pt x="2604" y="380"/>
                </a:lnTo>
                <a:lnTo>
                  <a:pt x="2600" y="396"/>
                </a:lnTo>
                <a:lnTo>
                  <a:pt x="2613" y="405"/>
                </a:lnTo>
                <a:lnTo>
                  <a:pt x="2620" y="418"/>
                </a:lnTo>
                <a:lnTo>
                  <a:pt x="2624" y="436"/>
                </a:lnTo>
                <a:lnTo>
                  <a:pt x="2611" y="442"/>
                </a:lnTo>
                <a:lnTo>
                  <a:pt x="2606" y="453"/>
                </a:lnTo>
                <a:lnTo>
                  <a:pt x="2604" y="469"/>
                </a:lnTo>
                <a:lnTo>
                  <a:pt x="2613" y="474"/>
                </a:lnTo>
                <a:lnTo>
                  <a:pt x="2620" y="480"/>
                </a:lnTo>
                <a:lnTo>
                  <a:pt x="2637" y="476"/>
                </a:lnTo>
                <a:lnTo>
                  <a:pt x="2653" y="476"/>
                </a:lnTo>
                <a:lnTo>
                  <a:pt x="2668" y="480"/>
                </a:lnTo>
                <a:lnTo>
                  <a:pt x="2682" y="482"/>
                </a:lnTo>
                <a:lnTo>
                  <a:pt x="2697" y="480"/>
                </a:lnTo>
                <a:lnTo>
                  <a:pt x="2706" y="476"/>
                </a:lnTo>
                <a:lnTo>
                  <a:pt x="2719" y="469"/>
                </a:lnTo>
                <a:lnTo>
                  <a:pt x="2731" y="462"/>
                </a:lnTo>
                <a:lnTo>
                  <a:pt x="2744" y="456"/>
                </a:lnTo>
                <a:lnTo>
                  <a:pt x="2746" y="438"/>
                </a:lnTo>
                <a:lnTo>
                  <a:pt x="2749" y="420"/>
                </a:lnTo>
                <a:lnTo>
                  <a:pt x="2755" y="404"/>
                </a:lnTo>
                <a:lnTo>
                  <a:pt x="2764" y="391"/>
                </a:lnTo>
                <a:lnTo>
                  <a:pt x="2777" y="380"/>
                </a:lnTo>
                <a:lnTo>
                  <a:pt x="2791" y="376"/>
                </a:lnTo>
                <a:lnTo>
                  <a:pt x="2795" y="378"/>
                </a:lnTo>
                <a:lnTo>
                  <a:pt x="2799" y="378"/>
                </a:lnTo>
                <a:lnTo>
                  <a:pt x="2802" y="380"/>
                </a:lnTo>
                <a:lnTo>
                  <a:pt x="2808" y="380"/>
                </a:lnTo>
                <a:lnTo>
                  <a:pt x="2806" y="405"/>
                </a:lnTo>
                <a:lnTo>
                  <a:pt x="2800" y="425"/>
                </a:lnTo>
                <a:lnTo>
                  <a:pt x="2795" y="445"/>
                </a:lnTo>
                <a:lnTo>
                  <a:pt x="2788" y="469"/>
                </a:lnTo>
                <a:lnTo>
                  <a:pt x="2799" y="473"/>
                </a:lnTo>
                <a:lnTo>
                  <a:pt x="2806" y="478"/>
                </a:lnTo>
                <a:lnTo>
                  <a:pt x="2811" y="485"/>
                </a:lnTo>
                <a:lnTo>
                  <a:pt x="2811" y="500"/>
                </a:lnTo>
                <a:lnTo>
                  <a:pt x="2809" y="511"/>
                </a:lnTo>
                <a:lnTo>
                  <a:pt x="2809" y="522"/>
                </a:lnTo>
                <a:lnTo>
                  <a:pt x="2811" y="536"/>
                </a:lnTo>
                <a:lnTo>
                  <a:pt x="2833" y="534"/>
                </a:lnTo>
                <a:lnTo>
                  <a:pt x="2851" y="536"/>
                </a:lnTo>
                <a:lnTo>
                  <a:pt x="2868" y="540"/>
                </a:lnTo>
                <a:lnTo>
                  <a:pt x="2884" y="547"/>
                </a:lnTo>
                <a:lnTo>
                  <a:pt x="2888" y="564"/>
                </a:lnTo>
                <a:lnTo>
                  <a:pt x="2902" y="573"/>
                </a:lnTo>
                <a:lnTo>
                  <a:pt x="2917" y="574"/>
                </a:lnTo>
                <a:lnTo>
                  <a:pt x="2937" y="573"/>
                </a:lnTo>
                <a:lnTo>
                  <a:pt x="2939" y="584"/>
                </a:lnTo>
                <a:lnTo>
                  <a:pt x="2944" y="596"/>
                </a:lnTo>
                <a:lnTo>
                  <a:pt x="2951" y="604"/>
                </a:lnTo>
                <a:lnTo>
                  <a:pt x="2964" y="605"/>
                </a:lnTo>
                <a:lnTo>
                  <a:pt x="2975" y="613"/>
                </a:lnTo>
                <a:lnTo>
                  <a:pt x="2984" y="624"/>
                </a:lnTo>
                <a:lnTo>
                  <a:pt x="2988" y="629"/>
                </a:lnTo>
                <a:lnTo>
                  <a:pt x="2989" y="634"/>
                </a:lnTo>
                <a:lnTo>
                  <a:pt x="2991" y="642"/>
                </a:lnTo>
                <a:lnTo>
                  <a:pt x="2993" y="647"/>
                </a:lnTo>
                <a:lnTo>
                  <a:pt x="2997" y="653"/>
                </a:lnTo>
                <a:lnTo>
                  <a:pt x="3013" y="642"/>
                </a:lnTo>
                <a:lnTo>
                  <a:pt x="3035" y="634"/>
                </a:lnTo>
                <a:lnTo>
                  <a:pt x="3059" y="629"/>
                </a:lnTo>
                <a:lnTo>
                  <a:pt x="3080" y="624"/>
                </a:lnTo>
                <a:lnTo>
                  <a:pt x="3093" y="638"/>
                </a:lnTo>
                <a:lnTo>
                  <a:pt x="3113" y="651"/>
                </a:lnTo>
                <a:lnTo>
                  <a:pt x="3137" y="660"/>
                </a:lnTo>
                <a:lnTo>
                  <a:pt x="3160" y="664"/>
                </a:lnTo>
                <a:lnTo>
                  <a:pt x="3173" y="653"/>
                </a:lnTo>
                <a:lnTo>
                  <a:pt x="3186" y="645"/>
                </a:lnTo>
                <a:lnTo>
                  <a:pt x="3202" y="642"/>
                </a:lnTo>
                <a:lnTo>
                  <a:pt x="3224" y="640"/>
                </a:lnTo>
                <a:lnTo>
                  <a:pt x="3233" y="649"/>
                </a:lnTo>
                <a:lnTo>
                  <a:pt x="3240" y="653"/>
                </a:lnTo>
                <a:lnTo>
                  <a:pt x="3244" y="653"/>
                </a:lnTo>
                <a:lnTo>
                  <a:pt x="3249" y="651"/>
                </a:lnTo>
                <a:lnTo>
                  <a:pt x="3255" y="647"/>
                </a:lnTo>
                <a:lnTo>
                  <a:pt x="3262" y="647"/>
                </a:lnTo>
                <a:lnTo>
                  <a:pt x="3271" y="647"/>
                </a:lnTo>
                <a:lnTo>
                  <a:pt x="3277" y="651"/>
                </a:lnTo>
                <a:lnTo>
                  <a:pt x="3282" y="654"/>
                </a:lnTo>
                <a:lnTo>
                  <a:pt x="3289" y="658"/>
                </a:lnTo>
                <a:lnTo>
                  <a:pt x="3297" y="660"/>
                </a:lnTo>
                <a:lnTo>
                  <a:pt x="3308" y="685"/>
                </a:lnTo>
                <a:lnTo>
                  <a:pt x="3324" y="709"/>
                </a:lnTo>
                <a:lnTo>
                  <a:pt x="3342" y="731"/>
                </a:lnTo>
                <a:lnTo>
                  <a:pt x="3357" y="753"/>
                </a:lnTo>
                <a:lnTo>
                  <a:pt x="3364" y="776"/>
                </a:lnTo>
                <a:lnTo>
                  <a:pt x="3397" y="776"/>
                </a:lnTo>
                <a:lnTo>
                  <a:pt x="3397" y="753"/>
                </a:lnTo>
                <a:lnTo>
                  <a:pt x="3404" y="753"/>
                </a:lnTo>
                <a:lnTo>
                  <a:pt x="3415" y="749"/>
                </a:lnTo>
                <a:lnTo>
                  <a:pt x="3428" y="749"/>
                </a:lnTo>
                <a:lnTo>
                  <a:pt x="3439" y="754"/>
                </a:lnTo>
                <a:lnTo>
                  <a:pt x="3448" y="760"/>
                </a:lnTo>
                <a:lnTo>
                  <a:pt x="3451" y="765"/>
                </a:lnTo>
                <a:lnTo>
                  <a:pt x="3455" y="771"/>
                </a:lnTo>
                <a:lnTo>
                  <a:pt x="3457" y="778"/>
                </a:lnTo>
                <a:lnTo>
                  <a:pt x="3460" y="784"/>
                </a:lnTo>
                <a:lnTo>
                  <a:pt x="3477" y="780"/>
                </a:lnTo>
                <a:lnTo>
                  <a:pt x="3493" y="782"/>
                </a:lnTo>
                <a:lnTo>
                  <a:pt x="3509" y="784"/>
                </a:lnTo>
                <a:lnTo>
                  <a:pt x="3531" y="784"/>
                </a:lnTo>
                <a:lnTo>
                  <a:pt x="3546" y="767"/>
                </a:lnTo>
                <a:lnTo>
                  <a:pt x="3560" y="753"/>
                </a:lnTo>
                <a:lnTo>
                  <a:pt x="3591" y="756"/>
                </a:lnTo>
                <a:lnTo>
                  <a:pt x="3591" y="767"/>
                </a:lnTo>
                <a:lnTo>
                  <a:pt x="3606" y="776"/>
                </a:lnTo>
                <a:lnTo>
                  <a:pt x="3622" y="785"/>
                </a:lnTo>
                <a:lnTo>
                  <a:pt x="3637" y="796"/>
                </a:lnTo>
                <a:lnTo>
                  <a:pt x="3648" y="809"/>
                </a:lnTo>
                <a:lnTo>
                  <a:pt x="3673" y="800"/>
                </a:lnTo>
                <a:lnTo>
                  <a:pt x="3697" y="796"/>
                </a:lnTo>
                <a:lnTo>
                  <a:pt x="3717" y="800"/>
                </a:lnTo>
                <a:lnTo>
                  <a:pt x="3739" y="805"/>
                </a:lnTo>
                <a:lnTo>
                  <a:pt x="3759" y="811"/>
                </a:lnTo>
                <a:lnTo>
                  <a:pt x="3782" y="816"/>
                </a:lnTo>
                <a:lnTo>
                  <a:pt x="3808" y="820"/>
                </a:lnTo>
                <a:lnTo>
                  <a:pt x="3806" y="842"/>
                </a:lnTo>
                <a:lnTo>
                  <a:pt x="3802" y="865"/>
                </a:lnTo>
                <a:lnTo>
                  <a:pt x="3797" y="887"/>
                </a:lnTo>
                <a:lnTo>
                  <a:pt x="3788" y="904"/>
                </a:lnTo>
                <a:lnTo>
                  <a:pt x="3779" y="911"/>
                </a:lnTo>
                <a:lnTo>
                  <a:pt x="3766" y="916"/>
                </a:lnTo>
                <a:lnTo>
                  <a:pt x="3757" y="924"/>
                </a:lnTo>
                <a:lnTo>
                  <a:pt x="3751" y="953"/>
                </a:lnTo>
                <a:lnTo>
                  <a:pt x="3724" y="973"/>
                </a:lnTo>
                <a:lnTo>
                  <a:pt x="3719" y="985"/>
                </a:lnTo>
                <a:lnTo>
                  <a:pt x="3719" y="996"/>
                </a:lnTo>
                <a:lnTo>
                  <a:pt x="3722" y="1009"/>
                </a:lnTo>
                <a:lnTo>
                  <a:pt x="3722" y="1022"/>
                </a:lnTo>
                <a:lnTo>
                  <a:pt x="3720" y="1036"/>
                </a:lnTo>
                <a:lnTo>
                  <a:pt x="3719" y="1038"/>
                </a:lnTo>
                <a:lnTo>
                  <a:pt x="3717" y="1044"/>
                </a:lnTo>
                <a:lnTo>
                  <a:pt x="3713" y="1047"/>
                </a:lnTo>
                <a:lnTo>
                  <a:pt x="3711" y="1053"/>
                </a:lnTo>
                <a:lnTo>
                  <a:pt x="3708" y="1056"/>
                </a:lnTo>
                <a:lnTo>
                  <a:pt x="3706" y="1062"/>
                </a:lnTo>
                <a:lnTo>
                  <a:pt x="3704" y="1064"/>
                </a:lnTo>
                <a:lnTo>
                  <a:pt x="3708" y="1116"/>
                </a:lnTo>
                <a:lnTo>
                  <a:pt x="3697" y="1138"/>
                </a:lnTo>
                <a:lnTo>
                  <a:pt x="3686" y="1158"/>
                </a:lnTo>
                <a:lnTo>
                  <a:pt x="3675" y="1180"/>
                </a:lnTo>
                <a:lnTo>
                  <a:pt x="3666" y="1205"/>
                </a:lnTo>
                <a:lnTo>
                  <a:pt x="3660" y="1233"/>
                </a:lnTo>
                <a:lnTo>
                  <a:pt x="3669" y="1244"/>
                </a:lnTo>
                <a:lnTo>
                  <a:pt x="3677" y="1256"/>
                </a:lnTo>
                <a:lnTo>
                  <a:pt x="3680" y="1273"/>
                </a:lnTo>
                <a:lnTo>
                  <a:pt x="3675" y="1280"/>
                </a:lnTo>
                <a:lnTo>
                  <a:pt x="3669" y="1298"/>
                </a:lnTo>
                <a:lnTo>
                  <a:pt x="3662" y="1320"/>
                </a:lnTo>
                <a:lnTo>
                  <a:pt x="3657" y="1344"/>
                </a:lnTo>
                <a:lnTo>
                  <a:pt x="3653" y="1369"/>
                </a:lnTo>
                <a:lnTo>
                  <a:pt x="3653" y="1389"/>
                </a:lnTo>
                <a:lnTo>
                  <a:pt x="3657" y="1404"/>
                </a:lnTo>
                <a:lnTo>
                  <a:pt x="3662" y="1413"/>
                </a:lnTo>
                <a:lnTo>
                  <a:pt x="3668" y="1418"/>
                </a:lnTo>
                <a:lnTo>
                  <a:pt x="3673" y="1424"/>
                </a:lnTo>
                <a:lnTo>
                  <a:pt x="3677" y="1431"/>
                </a:lnTo>
                <a:lnTo>
                  <a:pt x="3680" y="1444"/>
                </a:lnTo>
                <a:lnTo>
                  <a:pt x="3668" y="1444"/>
                </a:lnTo>
                <a:lnTo>
                  <a:pt x="3664" y="1453"/>
                </a:lnTo>
                <a:lnTo>
                  <a:pt x="3657" y="1467"/>
                </a:lnTo>
                <a:lnTo>
                  <a:pt x="3657" y="1489"/>
                </a:lnTo>
                <a:lnTo>
                  <a:pt x="3637" y="1489"/>
                </a:lnTo>
                <a:lnTo>
                  <a:pt x="3637" y="1513"/>
                </a:lnTo>
                <a:lnTo>
                  <a:pt x="3628" y="1513"/>
                </a:lnTo>
                <a:lnTo>
                  <a:pt x="3613" y="1520"/>
                </a:lnTo>
                <a:lnTo>
                  <a:pt x="3597" y="1522"/>
                </a:lnTo>
                <a:lnTo>
                  <a:pt x="3579" y="1522"/>
                </a:lnTo>
                <a:lnTo>
                  <a:pt x="3560" y="1520"/>
                </a:lnTo>
                <a:lnTo>
                  <a:pt x="3557" y="1496"/>
                </a:lnTo>
                <a:lnTo>
                  <a:pt x="3542" y="1496"/>
                </a:lnTo>
                <a:lnTo>
                  <a:pt x="3528" y="1496"/>
                </a:lnTo>
                <a:lnTo>
                  <a:pt x="3515" y="1498"/>
                </a:lnTo>
                <a:lnTo>
                  <a:pt x="3508" y="1500"/>
                </a:lnTo>
                <a:lnTo>
                  <a:pt x="3506" y="1504"/>
                </a:lnTo>
                <a:lnTo>
                  <a:pt x="3508" y="1509"/>
                </a:lnTo>
                <a:lnTo>
                  <a:pt x="3508" y="1513"/>
                </a:lnTo>
                <a:lnTo>
                  <a:pt x="3509" y="1516"/>
                </a:lnTo>
                <a:lnTo>
                  <a:pt x="3509" y="1520"/>
                </a:lnTo>
                <a:lnTo>
                  <a:pt x="3508" y="1524"/>
                </a:lnTo>
                <a:lnTo>
                  <a:pt x="3491" y="1527"/>
                </a:lnTo>
                <a:lnTo>
                  <a:pt x="3486" y="1538"/>
                </a:lnTo>
                <a:lnTo>
                  <a:pt x="3480" y="1551"/>
                </a:lnTo>
                <a:lnTo>
                  <a:pt x="3477" y="1560"/>
                </a:lnTo>
                <a:lnTo>
                  <a:pt x="3491" y="1560"/>
                </a:lnTo>
                <a:lnTo>
                  <a:pt x="3502" y="1554"/>
                </a:lnTo>
                <a:lnTo>
                  <a:pt x="3513" y="1554"/>
                </a:lnTo>
                <a:lnTo>
                  <a:pt x="3528" y="1556"/>
                </a:lnTo>
                <a:lnTo>
                  <a:pt x="3524" y="1569"/>
                </a:lnTo>
                <a:lnTo>
                  <a:pt x="3517" y="1576"/>
                </a:lnTo>
                <a:lnTo>
                  <a:pt x="3509" y="1584"/>
                </a:lnTo>
                <a:lnTo>
                  <a:pt x="3504" y="1593"/>
                </a:lnTo>
                <a:lnTo>
                  <a:pt x="3504" y="1616"/>
                </a:lnTo>
                <a:lnTo>
                  <a:pt x="3480" y="1636"/>
                </a:lnTo>
                <a:lnTo>
                  <a:pt x="3475" y="1647"/>
                </a:lnTo>
                <a:lnTo>
                  <a:pt x="3469" y="1658"/>
                </a:lnTo>
                <a:lnTo>
                  <a:pt x="3464" y="1667"/>
                </a:lnTo>
                <a:lnTo>
                  <a:pt x="3459" y="1673"/>
                </a:lnTo>
                <a:lnTo>
                  <a:pt x="3453" y="1678"/>
                </a:lnTo>
                <a:lnTo>
                  <a:pt x="3446" y="1682"/>
                </a:lnTo>
                <a:lnTo>
                  <a:pt x="3440" y="1687"/>
                </a:lnTo>
                <a:lnTo>
                  <a:pt x="3437" y="1693"/>
                </a:lnTo>
                <a:lnTo>
                  <a:pt x="3437" y="1716"/>
                </a:lnTo>
                <a:lnTo>
                  <a:pt x="3424" y="1731"/>
                </a:lnTo>
                <a:lnTo>
                  <a:pt x="3404" y="1744"/>
                </a:lnTo>
                <a:lnTo>
                  <a:pt x="3384" y="1756"/>
                </a:lnTo>
                <a:lnTo>
                  <a:pt x="3368" y="1767"/>
                </a:lnTo>
                <a:lnTo>
                  <a:pt x="3373" y="1807"/>
                </a:lnTo>
                <a:lnTo>
                  <a:pt x="3371" y="1849"/>
                </a:lnTo>
                <a:lnTo>
                  <a:pt x="3349" y="1860"/>
                </a:lnTo>
                <a:lnTo>
                  <a:pt x="3328" y="1882"/>
                </a:lnTo>
                <a:lnTo>
                  <a:pt x="3308" y="1907"/>
                </a:lnTo>
                <a:lnTo>
                  <a:pt x="3291" y="1936"/>
                </a:lnTo>
                <a:lnTo>
                  <a:pt x="3280" y="1967"/>
                </a:lnTo>
                <a:lnTo>
                  <a:pt x="3277" y="1996"/>
                </a:lnTo>
                <a:lnTo>
                  <a:pt x="3297" y="2000"/>
                </a:lnTo>
                <a:lnTo>
                  <a:pt x="3300" y="2014"/>
                </a:lnTo>
                <a:lnTo>
                  <a:pt x="3300" y="2029"/>
                </a:lnTo>
                <a:lnTo>
                  <a:pt x="3299" y="2042"/>
                </a:lnTo>
                <a:lnTo>
                  <a:pt x="3295" y="2058"/>
                </a:lnTo>
                <a:lnTo>
                  <a:pt x="3291" y="2076"/>
                </a:lnTo>
                <a:lnTo>
                  <a:pt x="3279" y="2080"/>
                </a:lnTo>
                <a:lnTo>
                  <a:pt x="3268" y="2085"/>
                </a:lnTo>
                <a:lnTo>
                  <a:pt x="3257" y="2093"/>
                </a:lnTo>
                <a:lnTo>
                  <a:pt x="3259" y="2096"/>
                </a:lnTo>
                <a:lnTo>
                  <a:pt x="3260" y="2100"/>
                </a:lnTo>
                <a:lnTo>
                  <a:pt x="3262" y="2105"/>
                </a:lnTo>
                <a:lnTo>
                  <a:pt x="3262" y="2109"/>
                </a:lnTo>
                <a:lnTo>
                  <a:pt x="3264" y="2116"/>
                </a:lnTo>
                <a:lnTo>
                  <a:pt x="3304" y="2113"/>
                </a:lnTo>
                <a:lnTo>
                  <a:pt x="3315" y="2100"/>
                </a:lnTo>
                <a:lnTo>
                  <a:pt x="3328" y="2087"/>
                </a:lnTo>
                <a:lnTo>
                  <a:pt x="3340" y="2074"/>
                </a:lnTo>
                <a:lnTo>
                  <a:pt x="3348" y="2060"/>
                </a:lnTo>
                <a:lnTo>
                  <a:pt x="3331" y="2060"/>
                </a:lnTo>
                <a:lnTo>
                  <a:pt x="3329" y="2047"/>
                </a:lnTo>
                <a:lnTo>
                  <a:pt x="3328" y="2034"/>
                </a:lnTo>
                <a:lnTo>
                  <a:pt x="3331" y="2024"/>
                </a:lnTo>
                <a:lnTo>
                  <a:pt x="3342" y="2005"/>
                </a:lnTo>
                <a:lnTo>
                  <a:pt x="3360" y="1991"/>
                </a:lnTo>
                <a:lnTo>
                  <a:pt x="3384" y="1978"/>
                </a:lnTo>
                <a:lnTo>
                  <a:pt x="3411" y="1971"/>
                </a:lnTo>
                <a:lnTo>
                  <a:pt x="3442" y="1965"/>
                </a:lnTo>
                <a:lnTo>
                  <a:pt x="3471" y="1964"/>
                </a:lnTo>
                <a:lnTo>
                  <a:pt x="3477" y="1965"/>
                </a:lnTo>
                <a:lnTo>
                  <a:pt x="3482" y="1967"/>
                </a:lnTo>
                <a:lnTo>
                  <a:pt x="3489" y="1969"/>
                </a:lnTo>
                <a:lnTo>
                  <a:pt x="3495" y="1971"/>
                </a:lnTo>
                <a:lnTo>
                  <a:pt x="3500" y="1973"/>
                </a:lnTo>
                <a:lnTo>
                  <a:pt x="3500" y="1982"/>
                </a:lnTo>
                <a:lnTo>
                  <a:pt x="3500" y="1994"/>
                </a:lnTo>
                <a:lnTo>
                  <a:pt x="3500" y="2004"/>
                </a:lnTo>
                <a:lnTo>
                  <a:pt x="3500" y="2009"/>
                </a:lnTo>
                <a:lnTo>
                  <a:pt x="3506" y="2016"/>
                </a:lnTo>
                <a:lnTo>
                  <a:pt x="3511" y="2024"/>
                </a:lnTo>
                <a:lnTo>
                  <a:pt x="3517" y="2031"/>
                </a:lnTo>
                <a:lnTo>
                  <a:pt x="3519" y="2040"/>
                </a:lnTo>
                <a:lnTo>
                  <a:pt x="3520" y="2056"/>
                </a:lnTo>
                <a:lnTo>
                  <a:pt x="3511" y="2069"/>
                </a:lnTo>
                <a:lnTo>
                  <a:pt x="3509" y="2084"/>
                </a:lnTo>
                <a:lnTo>
                  <a:pt x="3511" y="2100"/>
                </a:lnTo>
                <a:lnTo>
                  <a:pt x="3537" y="2100"/>
                </a:lnTo>
                <a:lnTo>
                  <a:pt x="3537" y="2107"/>
                </a:lnTo>
                <a:lnTo>
                  <a:pt x="3539" y="2113"/>
                </a:lnTo>
                <a:lnTo>
                  <a:pt x="3539" y="2118"/>
                </a:lnTo>
                <a:lnTo>
                  <a:pt x="3540" y="2125"/>
                </a:lnTo>
                <a:lnTo>
                  <a:pt x="3540" y="2133"/>
                </a:lnTo>
                <a:lnTo>
                  <a:pt x="3560" y="2133"/>
                </a:lnTo>
                <a:lnTo>
                  <a:pt x="3569" y="2144"/>
                </a:lnTo>
                <a:lnTo>
                  <a:pt x="3577" y="2153"/>
                </a:lnTo>
                <a:lnTo>
                  <a:pt x="3584" y="2162"/>
                </a:lnTo>
                <a:lnTo>
                  <a:pt x="3589" y="2174"/>
                </a:lnTo>
                <a:lnTo>
                  <a:pt x="3591" y="2193"/>
                </a:lnTo>
                <a:lnTo>
                  <a:pt x="3586" y="2204"/>
                </a:lnTo>
                <a:lnTo>
                  <a:pt x="3580" y="2214"/>
                </a:lnTo>
                <a:lnTo>
                  <a:pt x="3571" y="2224"/>
                </a:lnTo>
                <a:lnTo>
                  <a:pt x="3559" y="2231"/>
                </a:lnTo>
                <a:lnTo>
                  <a:pt x="3548" y="2234"/>
                </a:lnTo>
                <a:lnTo>
                  <a:pt x="3539" y="2236"/>
                </a:lnTo>
                <a:lnTo>
                  <a:pt x="3533" y="2242"/>
                </a:lnTo>
                <a:lnTo>
                  <a:pt x="3529" y="2253"/>
                </a:lnTo>
                <a:lnTo>
                  <a:pt x="3528" y="2273"/>
                </a:lnTo>
                <a:lnTo>
                  <a:pt x="3529" y="2274"/>
                </a:lnTo>
                <a:lnTo>
                  <a:pt x="3531" y="2278"/>
                </a:lnTo>
                <a:lnTo>
                  <a:pt x="3531" y="2282"/>
                </a:lnTo>
                <a:lnTo>
                  <a:pt x="3531" y="2289"/>
                </a:lnTo>
                <a:lnTo>
                  <a:pt x="3546" y="2293"/>
                </a:lnTo>
                <a:lnTo>
                  <a:pt x="3559" y="2298"/>
                </a:lnTo>
                <a:lnTo>
                  <a:pt x="3571" y="2305"/>
                </a:lnTo>
                <a:lnTo>
                  <a:pt x="3580" y="2318"/>
                </a:lnTo>
                <a:lnTo>
                  <a:pt x="3584" y="2333"/>
                </a:lnTo>
                <a:lnTo>
                  <a:pt x="3588" y="2342"/>
                </a:lnTo>
                <a:lnTo>
                  <a:pt x="3591" y="2354"/>
                </a:lnTo>
                <a:lnTo>
                  <a:pt x="3591" y="2367"/>
                </a:lnTo>
                <a:lnTo>
                  <a:pt x="3609" y="2376"/>
                </a:lnTo>
                <a:lnTo>
                  <a:pt x="3628" y="2391"/>
                </a:lnTo>
                <a:lnTo>
                  <a:pt x="3642" y="2409"/>
                </a:lnTo>
                <a:lnTo>
                  <a:pt x="3648" y="2429"/>
                </a:lnTo>
                <a:lnTo>
                  <a:pt x="3640" y="2447"/>
                </a:lnTo>
                <a:lnTo>
                  <a:pt x="3639" y="2467"/>
                </a:lnTo>
                <a:lnTo>
                  <a:pt x="3640" y="2493"/>
                </a:lnTo>
                <a:lnTo>
                  <a:pt x="3624" y="2498"/>
                </a:lnTo>
                <a:lnTo>
                  <a:pt x="3608" y="2505"/>
                </a:lnTo>
                <a:lnTo>
                  <a:pt x="3595" y="2516"/>
                </a:lnTo>
                <a:lnTo>
                  <a:pt x="3588" y="2533"/>
                </a:lnTo>
                <a:lnTo>
                  <a:pt x="3568" y="2533"/>
                </a:lnTo>
                <a:lnTo>
                  <a:pt x="3568" y="2549"/>
                </a:lnTo>
                <a:lnTo>
                  <a:pt x="3548" y="2547"/>
                </a:lnTo>
                <a:lnTo>
                  <a:pt x="3535" y="2549"/>
                </a:lnTo>
                <a:lnTo>
                  <a:pt x="3526" y="2549"/>
                </a:lnTo>
                <a:lnTo>
                  <a:pt x="3517" y="2551"/>
                </a:lnTo>
                <a:lnTo>
                  <a:pt x="3506" y="2553"/>
                </a:lnTo>
                <a:lnTo>
                  <a:pt x="3488" y="2556"/>
                </a:lnTo>
                <a:lnTo>
                  <a:pt x="3493" y="2573"/>
                </a:lnTo>
                <a:lnTo>
                  <a:pt x="3500" y="2584"/>
                </a:lnTo>
                <a:lnTo>
                  <a:pt x="3509" y="2591"/>
                </a:lnTo>
                <a:lnTo>
                  <a:pt x="3517" y="2598"/>
                </a:lnTo>
                <a:lnTo>
                  <a:pt x="3524" y="2605"/>
                </a:lnTo>
                <a:lnTo>
                  <a:pt x="3528" y="2620"/>
                </a:lnTo>
                <a:lnTo>
                  <a:pt x="3531" y="2625"/>
                </a:lnTo>
                <a:lnTo>
                  <a:pt x="3533" y="2631"/>
                </a:lnTo>
                <a:lnTo>
                  <a:pt x="3535" y="2638"/>
                </a:lnTo>
                <a:lnTo>
                  <a:pt x="3537" y="2644"/>
                </a:lnTo>
                <a:lnTo>
                  <a:pt x="3548" y="2653"/>
                </a:lnTo>
                <a:lnTo>
                  <a:pt x="3560" y="2660"/>
                </a:lnTo>
                <a:lnTo>
                  <a:pt x="3573" y="2665"/>
                </a:lnTo>
                <a:lnTo>
                  <a:pt x="3591" y="2667"/>
                </a:lnTo>
                <a:lnTo>
                  <a:pt x="3599" y="2667"/>
                </a:lnTo>
                <a:lnTo>
                  <a:pt x="3613" y="2667"/>
                </a:lnTo>
                <a:lnTo>
                  <a:pt x="3628" y="2667"/>
                </a:lnTo>
                <a:lnTo>
                  <a:pt x="3629" y="2687"/>
                </a:lnTo>
                <a:lnTo>
                  <a:pt x="3635" y="2702"/>
                </a:lnTo>
                <a:lnTo>
                  <a:pt x="3640" y="2714"/>
                </a:lnTo>
                <a:lnTo>
                  <a:pt x="3644" y="2729"/>
                </a:lnTo>
                <a:lnTo>
                  <a:pt x="3648" y="2744"/>
                </a:lnTo>
                <a:lnTo>
                  <a:pt x="3624" y="2744"/>
                </a:lnTo>
                <a:lnTo>
                  <a:pt x="3615" y="2764"/>
                </a:lnTo>
                <a:lnTo>
                  <a:pt x="3606" y="2787"/>
                </a:lnTo>
                <a:lnTo>
                  <a:pt x="3600" y="2807"/>
                </a:lnTo>
                <a:lnTo>
                  <a:pt x="3588" y="2807"/>
                </a:lnTo>
                <a:lnTo>
                  <a:pt x="3591" y="2833"/>
                </a:lnTo>
                <a:lnTo>
                  <a:pt x="3604" y="2833"/>
                </a:lnTo>
                <a:lnTo>
                  <a:pt x="3608" y="2847"/>
                </a:lnTo>
                <a:lnTo>
                  <a:pt x="3608" y="2858"/>
                </a:lnTo>
                <a:lnTo>
                  <a:pt x="3606" y="2869"/>
                </a:lnTo>
                <a:lnTo>
                  <a:pt x="3600" y="2884"/>
                </a:lnTo>
                <a:lnTo>
                  <a:pt x="3613" y="2893"/>
                </a:lnTo>
                <a:lnTo>
                  <a:pt x="3626" y="2907"/>
                </a:lnTo>
                <a:lnTo>
                  <a:pt x="3637" y="2922"/>
                </a:lnTo>
                <a:lnTo>
                  <a:pt x="3644" y="2936"/>
                </a:lnTo>
                <a:lnTo>
                  <a:pt x="3675" y="2940"/>
                </a:lnTo>
                <a:lnTo>
                  <a:pt x="3700" y="2949"/>
                </a:lnTo>
                <a:lnTo>
                  <a:pt x="3726" y="2960"/>
                </a:lnTo>
                <a:lnTo>
                  <a:pt x="3749" y="2971"/>
                </a:lnTo>
                <a:lnTo>
                  <a:pt x="3777" y="2980"/>
                </a:lnTo>
                <a:lnTo>
                  <a:pt x="3791" y="2969"/>
                </a:lnTo>
                <a:lnTo>
                  <a:pt x="3813" y="2958"/>
                </a:lnTo>
                <a:lnTo>
                  <a:pt x="3837" y="2951"/>
                </a:lnTo>
                <a:lnTo>
                  <a:pt x="3860" y="2947"/>
                </a:lnTo>
                <a:lnTo>
                  <a:pt x="3864" y="2964"/>
                </a:lnTo>
                <a:lnTo>
                  <a:pt x="3869" y="2974"/>
                </a:lnTo>
                <a:lnTo>
                  <a:pt x="3873" y="2987"/>
                </a:lnTo>
                <a:lnTo>
                  <a:pt x="3877" y="3004"/>
                </a:lnTo>
                <a:lnTo>
                  <a:pt x="3871" y="3007"/>
                </a:lnTo>
                <a:lnTo>
                  <a:pt x="3869" y="3011"/>
                </a:lnTo>
                <a:lnTo>
                  <a:pt x="3868" y="3013"/>
                </a:lnTo>
                <a:lnTo>
                  <a:pt x="3868" y="3016"/>
                </a:lnTo>
                <a:lnTo>
                  <a:pt x="3868" y="3018"/>
                </a:lnTo>
                <a:lnTo>
                  <a:pt x="3868" y="3022"/>
                </a:lnTo>
                <a:lnTo>
                  <a:pt x="3866" y="3027"/>
                </a:lnTo>
                <a:lnTo>
                  <a:pt x="3864" y="3033"/>
                </a:lnTo>
                <a:lnTo>
                  <a:pt x="3855" y="3045"/>
                </a:lnTo>
                <a:lnTo>
                  <a:pt x="3842" y="3056"/>
                </a:lnTo>
                <a:lnTo>
                  <a:pt x="3831" y="3067"/>
                </a:lnTo>
                <a:lnTo>
                  <a:pt x="3822" y="3080"/>
                </a:lnTo>
                <a:lnTo>
                  <a:pt x="3817" y="3100"/>
                </a:lnTo>
                <a:lnTo>
                  <a:pt x="3819" y="3104"/>
                </a:lnTo>
                <a:lnTo>
                  <a:pt x="3822" y="3107"/>
                </a:lnTo>
                <a:lnTo>
                  <a:pt x="3822" y="3111"/>
                </a:lnTo>
                <a:lnTo>
                  <a:pt x="3824" y="3116"/>
                </a:lnTo>
                <a:lnTo>
                  <a:pt x="3824" y="3124"/>
                </a:lnTo>
                <a:lnTo>
                  <a:pt x="3820" y="3127"/>
                </a:lnTo>
                <a:lnTo>
                  <a:pt x="3819" y="3131"/>
                </a:lnTo>
                <a:lnTo>
                  <a:pt x="3819" y="3134"/>
                </a:lnTo>
                <a:lnTo>
                  <a:pt x="3817" y="3136"/>
                </a:lnTo>
                <a:lnTo>
                  <a:pt x="3791" y="3136"/>
                </a:lnTo>
                <a:lnTo>
                  <a:pt x="3788" y="3140"/>
                </a:lnTo>
                <a:lnTo>
                  <a:pt x="3784" y="3144"/>
                </a:lnTo>
                <a:lnTo>
                  <a:pt x="3782" y="3151"/>
                </a:lnTo>
                <a:lnTo>
                  <a:pt x="3779" y="3156"/>
                </a:lnTo>
                <a:lnTo>
                  <a:pt x="3775" y="3160"/>
                </a:lnTo>
                <a:lnTo>
                  <a:pt x="3771" y="3164"/>
                </a:lnTo>
                <a:lnTo>
                  <a:pt x="3744" y="3164"/>
                </a:lnTo>
                <a:lnTo>
                  <a:pt x="3731" y="3184"/>
                </a:lnTo>
                <a:lnTo>
                  <a:pt x="3728" y="3185"/>
                </a:lnTo>
                <a:lnTo>
                  <a:pt x="3724" y="3187"/>
                </a:lnTo>
                <a:lnTo>
                  <a:pt x="3719" y="3189"/>
                </a:lnTo>
                <a:lnTo>
                  <a:pt x="3715" y="3191"/>
                </a:lnTo>
                <a:lnTo>
                  <a:pt x="3711" y="3193"/>
                </a:lnTo>
                <a:lnTo>
                  <a:pt x="3711" y="3224"/>
                </a:lnTo>
                <a:lnTo>
                  <a:pt x="3708" y="3224"/>
                </a:lnTo>
                <a:lnTo>
                  <a:pt x="3695" y="3231"/>
                </a:lnTo>
                <a:lnTo>
                  <a:pt x="3680" y="3234"/>
                </a:lnTo>
                <a:lnTo>
                  <a:pt x="3666" y="3240"/>
                </a:lnTo>
                <a:lnTo>
                  <a:pt x="3657" y="3249"/>
                </a:lnTo>
                <a:lnTo>
                  <a:pt x="3651" y="3260"/>
                </a:lnTo>
                <a:lnTo>
                  <a:pt x="3648" y="3271"/>
                </a:lnTo>
                <a:lnTo>
                  <a:pt x="3642" y="3282"/>
                </a:lnTo>
                <a:lnTo>
                  <a:pt x="3637" y="3293"/>
                </a:lnTo>
                <a:lnTo>
                  <a:pt x="3628" y="3296"/>
                </a:lnTo>
                <a:lnTo>
                  <a:pt x="3617" y="3298"/>
                </a:lnTo>
                <a:lnTo>
                  <a:pt x="3606" y="3298"/>
                </a:lnTo>
                <a:lnTo>
                  <a:pt x="3597" y="3300"/>
                </a:lnTo>
                <a:lnTo>
                  <a:pt x="3591" y="3304"/>
                </a:lnTo>
                <a:lnTo>
                  <a:pt x="3586" y="3314"/>
                </a:lnTo>
                <a:lnTo>
                  <a:pt x="3584" y="3324"/>
                </a:lnTo>
                <a:lnTo>
                  <a:pt x="3580" y="3336"/>
                </a:lnTo>
                <a:lnTo>
                  <a:pt x="3569" y="3347"/>
                </a:lnTo>
                <a:lnTo>
                  <a:pt x="3557" y="3356"/>
                </a:lnTo>
                <a:lnTo>
                  <a:pt x="3544" y="3364"/>
                </a:lnTo>
                <a:lnTo>
                  <a:pt x="3577" y="3360"/>
                </a:lnTo>
                <a:lnTo>
                  <a:pt x="3577" y="3396"/>
                </a:lnTo>
                <a:lnTo>
                  <a:pt x="3569" y="3402"/>
                </a:lnTo>
                <a:lnTo>
                  <a:pt x="3564" y="3407"/>
                </a:lnTo>
                <a:lnTo>
                  <a:pt x="3557" y="3411"/>
                </a:lnTo>
                <a:lnTo>
                  <a:pt x="3544" y="3413"/>
                </a:lnTo>
                <a:lnTo>
                  <a:pt x="3537" y="3411"/>
                </a:lnTo>
                <a:lnTo>
                  <a:pt x="3522" y="3414"/>
                </a:lnTo>
                <a:lnTo>
                  <a:pt x="3506" y="3420"/>
                </a:lnTo>
                <a:lnTo>
                  <a:pt x="3489" y="3427"/>
                </a:lnTo>
                <a:lnTo>
                  <a:pt x="3480" y="3436"/>
                </a:lnTo>
                <a:lnTo>
                  <a:pt x="3479" y="3438"/>
                </a:lnTo>
                <a:lnTo>
                  <a:pt x="3479" y="3442"/>
                </a:lnTo>
                <a:lnTo>
                  <a:pt x="3479" y="3445"/>
                </a:lnTo>
                <a:lnTo>
                  <a:pt x="3480" y="3449"/>
                </a:lnTo>
                <a:lnTo>
                  <a:pt x="3480" y="3456"/>
                </a:lnTo>
                <a:lnTo>
                  <a:pt x="3466" y="3453"/>
                </a:lnTo>
                <a:lnTo>
                  <a:pt x="3455" y="3447"/>
                </a:lnTo>
                <a:lnTo>
                  <a:pt x="3444" y="3444"/>
                </a:lnTo>
                <a:lnTo>
                  <a:pt x="3428" y="3440"/>
                </a:lnTo>
                <a:lnTo>
                  <a:pt x="3424" y="3445"/>
                </a:lnTo>
                <a:lnTo>
                  <a:pt x="3422" y="3449"/>
                </a:lnTo>
                <a:lnTo>
                  <a:pt x="3419" y="3453"/>
                </a:lnTo>
                <a:lnTo>
                  <a:pt x="3417" y="3456"/>
                </a:lnTo>
                <a:lnTo>
                  <a:pt x="3413" y="3462"/>
                </a:lnTo>
                <a:lnTo>
                  <a:pt x="3411" y="3469"/>
                </a:lnTo>
                <a:lnTo>
                  <a:pt x="3413" y="3469"/>
                </a:lnTo>
                <a:lnTo>
                  <a:pt x="3415" y="3469"/>
                </a:lnTo>
                <a:lnTo>
                  <a:pt x="3415" y="3471"/>
                </a:lnTo>
                <a:lnTo>
                  <a:pt x="3417" y="3471"/>
                </a:lnTo>
                <a:lnTo>
                  <a:pt x="3417" y="3473"/>
                </a:lnTo>
                <a:lnTo>
                  <a:pt x="3417" y="3476"/>
                </a:lnTo>
                <a:lnTo>
                  <a:pt x="3411" y="3476"/>
                </a:lnTo>
                <a:lnTo>
                  <a:pt x="3409" y="3478"/>
                </a:lnTo>
                <a:lnTo>
                  <a:pt x="3406" y="3478"/>
                </a:lnTo>
                <a:lnTo>
                  <a:pt x="3402" y="3480"/>
                </a:lnTo>
                <a:lnTo>
                  <a:pt x="3397" y="3480"/>
                </a:lnTo>
                <a:lnTo>
                  <a:pt x="3397" y="3460"/>
                </a:lnTo>
                <a:lnTo>
                  <a:pt x="3328" y="3453"/>
                </a:lnTo>
                <a:lnTo>
                  <a:pt x="3328" y="3460"/>
                </a:lnTo>
                <a:lnTo>
                  <a:pt x="3329" y="3462"/>
                </a:lnTo>
                <a:lnTo>
                  <a:pt x="3329" y="3464"/>
                </a:lnTo>
                <a:lnTo>
                  <a:pt x="3331" y="3465"/>
                </a:lnTo>
                <a:lnTo>
                  <a:pt x="3331" y="3469"/>
                </a:lnTo>
                <a:lnTo>
                  <a:pt x="3331" y="3473"/>
                </a:lnTo>
                <a:lnTo>
                  <a:pt x="3324" y="3476"/>
                </a:lnTo>
                <a:lnTo>
                  <a:pt x="3311" y="3482"/>
                </a:lnTo>
                <a:lnTo>
                  <a:pt x="3291" y="3484"/>
                </a:lnTo>
                <a:lnTo>
                  <a:pt x="3288" y="3473"/>
                </a:lnTo>
                <a:lnTo>
                  <a:pt x="3282" y="3462"/>
                </a:lnTo>
                <a:lnTo>
                  <a:pt x="3277" y="3453"/>
                </a:lnTo>
                <a:lnTo>
                  <a:pt x="3255" y="3442"/>
                </a:lnTo>
                <a:lnTo>
                  <a:pt x="3229" y="3434"/>
                </a:lnTo>
                <a:lnTo>
                  <a:pt x="3200" y="3433"/>
                </a:lnTo>
                <a:lnTo>
                  <a:pt x="3169" y="3431"/>
                </a:lnTo>
                <a:lnTo>
                  <a:pt x="3140" y="3433"/>
                </a:lnTo>
                <a:lnTo>
                  <a:pt x="3142" y="3413"/>
                </a:lnTo>
                <a:lnTo>
                  <a:pt x="3140" y="3396"/>
                </a:lnTo>
                <a:lnTo>
                  <a:pt x="3131" y="3380"/>
                </a:lnTo>
                <a:lnTo>
                  <a:pt x="3128" y="3378"/>
                </a:lnTo>
                <a:lnTo>
                  <a:pt x="3124" y="3376"/>
                </a:lnTo>
                <a:lnTo>
                  <a:pt x="3119" y="3376"/>
                </a:lnTo>
                <a:lnTo>
                  <a:pt x="3111" y="3376"/>
                </a:lnTo>
                <a:lnTo>
                  <a:pt x="3099" y="3384"/>
                </a:lnTo>
                <a:lnTo>
                  <a:pt x="3084" y="3385"/>
                </a:lnTo>
                <a:lnTo>
                  <a:pt x="3066" y="3387"/>
                </a:lnTo>
                <a:lnTo>
                  <a:pt x="3049" y="3385"/>
                </a:lnTo>
                <a:lnTo>
                  <a:pt x="3031" y="3384"/>
                </a:lnTo>
                <a:lnTo>
                  <a:pt x="3028" y="3369"/>
                </a:lnTo>
                <a:lnTo>
                  <a:pt x="3019" y="3360"/>
                </a:lnTo>
                <a:lnTo>
                  <a:pt x="3004" y="3356"/>
                </a:lnTo>
                <a:lnTo>
                  <a:pt x="2984" y="3356"/>
                </a:lnTo>
                <a:lnTo>
                  <a:pt x="2975" y="3373"/>
                </a:lnTo>
                <a:lnTo>
                  <a:pt x="2962" y="3380"/>
                </a:lnTo>
                <a:lnTo>
                  <a:pt x="2946" y="3385"/>
                </a:lnTo>
                <a:lnTo>
                  <a:pt x="2926" y="3385"/>
                </a:lnTo>
                <a:lnTo>
                  <a:pt x="2900" y="3384"/>
                </a:lnTo>
                <a:lnTo>
                  <a:pt x="2899" y="3384"/>
                </a:lnTo>
                <a:lnTo>
                  <a:pt x="2897" y="3382"/>
                </a:lnTo>
                <a:lnTo>
                  <a:pt x="2895" y="3382"/>
                </a:lnTo>
                <a:lnTo>
                  <a:pt x="2891" y="3382"/>
                </a:lnTo>
                <a:lnTo>
                  <a:pt x="2888" y="3380"/>
                </a:lnTo>
                <a:lnTo>
                  <a:pt x="2888" y="3373"/>
                </a:lnTo>
                <a:lnTo>
                  <a:pt x="2889" y="3367"/>
                </a:lnTo>
                <a:lnTo>
                  <a:pt x="2889" y="3362"/>
                </a:lnTo>
                <a:lnTo>
                  <a:pt x="2891" y="3358"/>
                </a:lnTo>
                <a:lnTo>
                  <a:pt x="2891" y="3353"/>
                </a:lnTo>
                <a:lnTo>
                  <a:pt x="2888" y="3353"/>
                </a:lnTo>
                <a:lnTo>
                  <a:pt x="2888" y="3347"/>
                </a:lnTo>
                <a:lnTo>
                  <a:pt x="2760" y="3340"/>
                </a:lnTo>
                <a:lnTo>
                  <a:pt x="2753" y="3324"/>
                </a:lnTo>
                <a:lnTo>
                  <a:pt x="2746" y="3311"/>
                </a:lnTo>
                <a:lnTo>
                  <a:pt x="2735" y="3302"/>
                </a:lnTo>
                <a:lnTo>
                  <a:pt x="2717" y="3296"/>
                </a:lnTo>
                <a:lnTo>
                  <a:pt x="2713" y="3298"/>
                </a:lnTo>
                <a:lnTo>
                  <a:pt x="2708" y="3300"/>
                </a:lnTo>
                <a:lnTo>
                  <a:pt x="2704" y="3300"/>
                </a:lnTo>
                <a:lnTo>
                  <a:pt x="2699" y="3302"/>
                </a:lnTo>
                <a:lnTo>
                  <a:pt x="2697" y="3304"/>
                </a:lnTo>
                <a:lnTo>
                  <a:pt x="2695" y="3307"/>
                </a:lnTo>
                <a:lnTo>
                  <a:pt x="2693" y="3311"/>
                </a:lnTo>
                <a:lnTo>
                  <a:pt x="2693" y="3314"/>
                </a:lnTo>
                <a:lnTo>
                  <a:pt x="2691" y="3318"/>
                </a:lnTo>
                <a:lnTo>
                  <a:pt x="2689" y="3322"/>
                </a:lnTo>
                <a:lnTo>
                  <a:pt x="2688" y="3324"/>
                </a:lnTo>
                <a:lnTo>
                  <a:pt x="2675" y="3331"/>
                </a:lnTo>
                <a:lnTo>
                  <a:pt x="2660" y="3334"/>
                </a:lnTo>
                <a:lnTo>
                  <a:pt x="2648" y="3340"/>
                </a:lnTo>
                <a:lnTo>
                  <a:pt x="2631" y="3373"/>
                </a:lnTo>
                <a:lnTo>
                  <a:pt x="2622" y="3376"/>
                </a:lnTo>
                <a:lnTo>
                  <a:pt x="2609" y="3376"/>
                </a:lnTo>
                <a:lnTo>
                  <a:pt x="2600" y="3380"/>
                </a:lnTo>
                <a:lnTo>
                  <a:pt x="2597" y="3384"/>
                </a:lnTo>
                <a:lnTo>
                  <a:pt x="2595" y="3387"/>
                </a:lnTo>
                <a:lnTo>
                  <a:pt x="2595" y="3389"/>
                </a:lnTo>
                <a:lnTo>
                  <a:pt x="2593" y="3393"/>
                </a:lnTo>
                <a:lnTo>
                  <a:pt x="2593" y="3394"/>
                </a:lnTo>
                <a:lnTo>
                  <a:pt x="2589" y="3396"/>
                </a:lnTo>
                <a:lnTo>
                  <a:pt x="2586" y="3398"/>
                </a:lnTo>
                <a:lnTo>
                  <a:pt x="2580" y="3400"/>
                </a:lnTo>
                <a:lnTo>
                  <a:pt x="2577" y="3420"/>
                </a:lnTo>
                <a:lnTo>
                  <a:pt x="2548" y="3429"/>
                </a:lnTo>
                <a:lnTo>
                  <a:pt x="2520" y="3442"/>
                </a:lnTo>
                <a:lnTo>
                  <a:pt x="2495" y="3460"/>
                </a:lnTo>
                <a:lnTo>
                  <a:pt x="2475" y="3482"/>
                </a:lnTo>
                <a:lnTo>
                  <a:pt x="2457" y="3509"/>
                </a:lnTo>
                <a:lnTo>
                  <a:pt x="2446" y="3540"/>
                </a:lnTo>
                <a:lnTo>
                  <a:pt x="2440" y="3576"/>
                </a:lnTo>
                <a:lnTo>
                  <a:pt x="2424" y="3576"/>
                </a:lnTo>
                <a:lnTo>
                  <a:pt x="2424" y="3580"/>
                </a:lnTo>
                <a:lnTo>
                  <a:pt x="2429" y="3585"/>
                </a:lnTo>
                <a:lnTo>
                  <a:pt x="2431" y="3593"/>
                </a:lnTo>
                <a:lnTo>
                  <a:pt x="2435" y="3598"/>
                </a:lnTo>
                <a:lnTo>
                  <a:pt x="2437" y="3609"/>
                </a:lnTo>
                <a:lnTo>
                  <a:pt x="2424" y="3609"/>
                </a:lnTo>
                <a:lnTo>
                  <a:pt x="2420" y="3618"/>
                </a:lnTo>
                <a:lnTo>
                  <a:pt x="2417" y="3629"/>
                </a:lnTo>
                <a:lnTo>
                  <a:pt x="2413" y="3636"/>
                </a:lnTo>
                <a:lnTo>
                  <a:pt x="2411" y="3640"/>
                </a:lnTo>
                <a:lnTo>
                  <a:pt x="2422" y="3649"/>
                </a:lnTo>
                <a:lnTo>
                  <a:pt x="2428" y="3656"/>
                </a:lnTo>
                <a:lnTo>
                  <a:pt x="2433" y="3662"/>
                </a:lnTo>
                <a:lnTo>
                  <a:pt x="2435" y="3671"/>
                </a:lnTo>
                <a:lnTo>
                  <a:pt x="2437" y="3684"/>
                </a:lnTo>
                <a:lnTo>
                  <a:pt x="2437" y="3704"/>
                </a:lnTo>
                <a:lnTo>
                  <a:pt x="2431" y="3705"/>
                </a:lnTo>
                <a:lnTo>
                  <a:pt x="2429" y="3705"/>
                </a:lnTo>
                <a:lnTo>
                  <a:pt x="2428" y="3705"/>
                </a:lnTo>
                <a:lnTo>
                  <a:pt x="2426" y="3707"/>
                </a:lnTo>
                <a:lnTo>
                  <a:pt x="2424" y="3707"/>
                </a:lnTo>
                <a:lnTo>
                  <a:pt x="2433" y="3720"/>
                </a:lnTo>
                <a:lnTo>
                  <a:pt x="2437" y="3733"/>
                </a:lnTo>
                <a:lnTo>
                  <a:pt x="2439" y="3747"/>
                </a:lnTo>
                <a:lnTo>
                  <a:pt x="2444" y="3764"/>
                </a:lnTo>
                <a:lnTo>
                  <a:pt x="2451" y="3773"/>
                </a:lnTo>
                <a:lnTo>
                  <a:pt x="2459" y="3778"/>
                </a:lnTo>
                <a:lnTo>
                  <a:pt x="2466" y="3784"/>
                </a:lnTo>
                <a:lnTo>
                  <a:pt x="2471" y="3791"/>
                </a:lnTo>
                <a:lnTo>
                  <a:pt x="2477" y="3800"/>
                </a:lnTo>
                <a:lnTo>
                  <a:pt x="2480" y="3816"/>
                </a:lnTo>
                <a:lnTo>
                  <a:pt x="2471" y="3818"/>
                </a:lnTo>
                <a:lnTo>
                  <a:pt x="2462" y="3820"/>
                </a:lnTo>
                <a:lnTo>
                  <a:pt x="2451" y="3820"/>
                </a:lnTo>
                <a:lnTo>
                  <a:pt x="2442" y="3822"/>
                </a:lnTo>
                <a:lnTo>
                  <a:pt x="2433" y="3818"/>
                </a:lnTo>
                <a:lnTo>
                  <a:pt x="2424" y="3813"/>
                </a:lnTo>
                <a:lnTo>
                  <a:pt x="2415" y="3807"/>
                </a:lnTo>
                <a:lnTo>
                  <a:pt x="2404" y="3805"/>
                </a:lnTo>
                <a:lnTo>
                  <a:pt x="2391" y="3809"/>
                </a:lnTo>
                <a:lnTo>
                  <a:pt x="2391" y="3816"/>
                </a:lnTo>
                <a:lnTo>
                  <a:pt x="2375" y="3822"/>
                </a:lnTo>
                <a:lnTo>
                  <a:pt x="2355" y="3827"/>
                </a:lnTo>
                <a:lnTo>
                  <a:pt x="2333" y="3834"/>
                </a:lnTo>
                <a:lnTo>
                  <a:pt x="2315" y="3842"/>
                </a:lnTo>
                <a:lnTo>
                  <a:pt x="2304" y="3853"/>
                </a:lnTo>
                <a:lnTo>
                  <a:pt x="2302" y="3854"/>
                </a:lnTo>
                <a:lnTo>
                  <a:pt x="2300" y="3858"/>
                </a:lnTo>
                <a:lnTo>
                  <a:pt x="2300" y="3862"/>
                </a:lnTo>
                <a:lnTo>
                  <a:pt x="2300" y="3869"/>
                </a:lnTo>
                <a:lnTo>
                  <a:pt x="2284" y="3871"/>
                </a:lnTo>
                <a:lnTo>
                  <a:pt x="2266" y="3873"/>
                </a:lnTo>
                <a:lnTo>
                  <a:pt x="2251" y="3876"/>
                </a:lnTo>
                <a:lnTo>
                  <a:pt x="2240" y="3876"/>
                </a:lnTo>
                <a:lnTo>
                  <a:pt x="2237" y="3874"/>
                </a:lnTo>
                <a:lnTo>
                  <a:pt x="2233" y="3871"/>
                </a:lnTo>
                <a:lnTo>
                  <a:pt x="2231" y="3867"/>
                </a:lnTo>
                <a:lnTo>
                  <a:pt x="2229" y="3862"/>
                </a:lnTo>
                <a:lnTo>
                  <a:pt x="2228" y="3858"/>
                </a:lnTo>
                <a:lnTo>
                  <a:pt x="2224" y="3856"/>
                </a:lnTo>
                <a:lnTo>
                  <a:pt x="2202" y="3845"/>
                </a:lnTo>
                <a:lnTo>
                  <a:pt x="2180" y="3840"/>
                </a:lnTo>
                <a:lnTo>
                  <a:pt x="2155" y="3840"/>
                </a:lnTo>
                <a:lnTo>
                  <a:pt x="2128" y="3840"/>
                </a:lnTo>
                <a:lnTo>
                  <a:pt x="2120" y="3853"/>
                </a:lnTo>
                <a:lnTo>
                  <a:pt x="2111" y="3862"/>
                </a:lnTo>
                <a:lnTo>
                  <a:pt x="2097" y="3867"/>
                </a:lnTo>
                <a:lnTo>
                  <a:pt x="2077" y="3869"/>
                </a:lnTo>
                <a:lnTo>
                  <a:pt x="2071" y="3860"/>
                </a:lnTo>
                <a:lnTo>
                  <a:pt x="2064" y="3853"/>
                </a:lnTo>
                <a:lnTo>
                  <a:pt x="2064" y="3838"/>
                </a:lnTo>
                <a:lnTo>
                  <a:pt x="2064" y="3829"/>
                </a:lnTo>
                <a:lnTo>
                  <a:pt x="2066" y="3820"/>
                </a:lnTo>
                <a:lnTo>
                  <a:pt x="2068" y="3809"/>
                </a:lnTo>
                <a:lnTo>
                  <a:pt x="2064" y="3809"/>
                </a:lnTo>
                <a:lnTo>
                  <a:pt x="2064" y="3804"/>
                </a:lnTo>
                <a:lnTo>
                  <a:pt x="2060" y="3804"/>
                </a:lnTo>
                <a:lnTo>
                  <a:pt x="2060" y="3809"/>
                </a:lnTo>
                <a:lnTo>
                  <a:pt x="2059" y="3813"/>
                </a:lnTo>
                <a:lnTo>
                  <a:pt x="2057" y="3816"/>
                </a:lnTo>
                <a:lnTo>
                  <a:pt x="2057" y="3822"/>
                </a:lnTo>
                <a:lnTo>
                  <a:pt x="2057" y="3829"/>
                </a:lnTo>
                <a:lnTo>
                  <a:pt x="2035" y="3825"/>
                </a:lnTo>
                <a:lnTo>
                  <a:pt x="2020" y="3818"/>
                </a:lnTo>
                <a:lnTo>
                  <a:pt x="2004" y="3811"/>
                </a:lnTo>
                <a:lnTo>
                  <a:pt x="1984" y="3804"/>
                </a:lnTo>
                <a:lnTo>
                  <a:pt x="1984" y="3793"/>
                </a:lnTo>
                <a:lnTo>
                  <a:pt x="1988" y="3787"/>
                </a:lnTo>
                <a:lnTo>
                  <a:pt x="1991" y="3780"/>
                </a:lnTo>
                <a:lnTo>
                  <a:pt x="1991" y="3774"/>
                </a:lnTo>
                <a:lnTo>
                  <a:pt x="1993" y="3769"/>
                </a:lnTo>
                <a:lnTo>
                  <a:pt x="1991" y="3764"/>
                </a:lnTo>
                <a:lnTo>
                  <a:pt x="1988" y="3753"/>
                </a:lnTo>
                <a:lnTo>
                  <a:pt x="1979" y="3749"/>
                </a:lnTo>
                <a:lnTo>
                  <a:pt x="1968" y="3747"/>
                </a:lnTo>
                <a:lnTo>
                  <a:pt x="1951" y="3749"/>
                </a:lnTo>
                <a:lnTo>
                  <a:pt x="1940" y="3738"/>
                </a:lnTo>
                <a:lnTo>
                  <a:pt x="1926" y="3734"/>
                </a:lnTo>
                <a:lnTo>
                  <a:pt x="1908" y="3736"/>
                </a:lnTo>
                <a:lnTo>
                  <a:pt x="1906" y="3742"/>
                </a:lnTo>
                <a:lnTo>
                  <a:pt x="1904" y="3745"/>
                </a:lnTo>
                <a:lnTo>
                  <a:pt x="1902" y="3749"/>
                </a:lnTo>
                <a:lnTo>
                  <a:pt x="1899" y="3753"/>
                </a:lnTo>
                <a:lnTo>
                  <a:pt x="1897" y="3756"/>
                </a:lnTo>
                <a:lnTo>
                  <a:pt x="1893" y="3754"/>
                </a:lnTo>
                <a:lnTo>
                  <a:pt x="1891" y="3754"/>
                </a:lnTo>
                <a:lnTo>
                  <a:pt x="1891" y="3754"/>
                </a:lnTo>
                <a:lnTo>
                  <a:pt x="1889" y="3753"/>
                </a:lnTo>
                <a:lnTo>
                  <a:pt x="1888" y="3753"/>
                </a:lnTo>
                <a:lnTo>
                  <a:pt x="1879" y="3738"/>
                </a:lnTo>
                <a:lnTo>
                  <a:pt x="1871" y="3727"/>
                </a:lnTo>
                <a:lnTo>
                  <a:pt x="1864" y="3716"/>
                </a:lnTo>
                <a:lnTo>
                  <a:pt x="1853" y="3709"/>
                </a:lnTo>
                <a:lnTo>
                  <a:pt x="1839" y="3705"/>
                </a:lnTo>
                <a:lnTo>
                  <a:pt x="1817" y="3704"/>
                </a:lnTo>
                <a:lnTo>
                  <a:pt x="1811" y="3707"/>
                </a:lnTo>
                <a:lnTo>
                  <a:pt x="1804" y="3707"/>
                </a:lnTo>
                <a:lnTo>
                  <a:pt x="1797" y="3709"/>
                </a:lnTo>
                <a:lnTo>
                  <a:pt x="1788" y="3707"/>
                </a:lnTo>
                <a:lnTo>
                  <a:pt x="1780" y="3693"/>
                </a:lnTo>
                <a:lnTo>
                  <a:pt x="1771" y="3684"/>
                </a:lnTo>
                <a:lnTo>
                  <a:pt x="1755" y="3680"/>
                </a:lnTo>
                <a:lnTo>
                  <a:pt x="1731" y="3680"/>
                </a:lnTo>
                <a:lnTo>
                  <a:pt x="1713" y="3671"/>
                </a:lnTo>
                <a:lnTo>
                  <a:pt x="1688" y="3664"/>
                </a:lnTo>
                <a:lnTo>
                  <a:pt x="1662" y="3658"/>
                </a:lnTo>
                <a:lnTo>
                  <a:pt x="1637" y="3656"/>
                </a:lnTo>
                <a:lnTo>
                  <a:pt x="1635" y="3662"/>
                </a:lnTo>
                <a:lnTo>
                  <a:pt x="1633" y="3667"/>
                </a:lnTo>
                <a:lnTo>
                  <a:pt x="1633" y="3673"/>
                </a:lnTo>
                <a:lnTo>
                  <a:pt x="1631" y="3680"/>
                </a:lnTo>
                <a:lnTo>
                  <a:pt x="1629" y="3693"/>
                </a:lnTo>
                <a:lnTo>
                  <a:pt x="1633" y="3705"/>
                </a:lnTo>
                <a:lnTo>
                  <a:pt x="1637" y="3724"/>
                </a:lnTo>
                <a:lnTo>
                  <a:pt x="1602" y="3725"/>
                </a:lnTo>
                <a:lnTo>
                  <a:pt x="1575" y="3727"/>
                </a:lnTo>
                <a:lnTo>
                  <a:pt x="1551" y="3724"/>
                </a:lnTo>
                <a:lnTo>
                  <a:pt x="1528" y="3716"/>
                </a:lnTo>
                <a:lnTo>
                  <a:pt x="1526" y="3722"/>
                </a:lnTo>
                <a:lnTo>
                  <a:pt x="1522" y="3725"/>
                </a:lnTo>
                <a:lnTo>
                  <a:pt x="1519" y="3729"/>
                </a:lnTo>
                <a:lnTo>
                  <a:pt x="1515" y="3731"/>
                </a:lnTo>
                <a:lnTo>
                  <a:pt x="1508" y="3731"/>
                </a:lnTo>
                <a:lnTo>
                  <a:pt x="1500" y="3733"/>
                </a:lnTo>
                <a:lnTo>
                  <a:pt x="1495" y="3725"/>
                </a:lnTo>
                <a:lnTo>
                  <a:pt x="1491" y="3720"/>
                </a:lnTo>
                <a:lnTo>
                  <a:pt x="1486" y="3716"/>
                </a:lnTo>
                <a:lnTo>
                  <a:pt x="1482" y="3713"/>
                </a:lnTo>
                <a:lnTo>
                  <a:pt x="1477" y="3707"/>
                </a:lnTo>
                <a:lnTo>
                  <a:pt x="1451" y="3718"/>
                </a:lnTo>
                <a:lnTo>
                  <a:pt x="1424" y="3722"/>
                </a:lnTo>
                <a:lnTo>
                  <a:pt x="1391" y="3724"/>
                </a:lnTo>
                <a:lnTo>
                  <a:pt x="1382" y="3714"/>
                </a:lnTo>
                <a:lnTo>
                  <a:pt x="1375" y="3705"/>
                </a:lnTo>
                <a:lnTo>
                  <a:pt x="1368" y="3696"/>
                </a:lnTo>
                <a:lnTo>
                  <a:pt x="1364" y="3680"/>
                </a:lnTo>
                <a:lnTo>
                  <a:pt x="1348" y="3678"/>
                </a:lnTo>
                <a:lnTo>
                  <a:pt x="1339" y="3674"/>
                </a:lnTo>
                <a:lnTo>
                  <a:pt x="1329" y="3669"/>
                </a:lnTo>
                <a:lnTo>
                  <a:pt x="1320" y="3664"/>
                </a:lnTo>
                <a:lnTo>
                  <a:pt x="1308" y="3660"/>
                </a:lnTo>
                <a:lnTo>
                  <a:pt x="1302" y="3665"/>
                </a:lnTo>
                <a:lnTo>
                  <a:pt x="1293" y="3671"/>
                </a:lnTo>
                <a:lnTo>
                  <a:pt x="1282" y="3676"/>
                </a:lnTo>
                <a:lnTo>
                  <a:pt x="1269" y="3678"/>
                </a:lnTo>
                <a:lnTo>
                  <a:pt x="1260" y="3676"/>
                </a:lnTo>
                <a:lnTo>
                  <a:pt x="1251" y="3669"/>
                </a:lnTo>
                <a:lnTo>
                  <a:pt x="1249" y="3673"/>
                </a:lnTo>
                <a:lnTo>
                  <a:pt x="1248" y="3676"/>
                </a:lnTo>
                <a:lnTo>
                  <a:pt x="1248" y="3678"/>
                </a:lnTo>
                <a:lnTo>
                  <a:pt x="1246" y="3678"/>
                </a:lnTo>
                <a:lnTo>
                  <a:pt x="1242" y="3680"/>
                </a:lnTo>
                <a:lnTo>
                  <a:pt x="1239" y="3680"/>
                </a:lnTo>
                <a:lnTo>
                  <a:pt x="1231" y="3680"/>
                </a:lnTo>
                <a:lnTo>
                  <a:pt x="1197" y="3636"/>
                </a:lnTo>
                <a:lnTo>
                  <a:pt x="1193" y="3634"/>
                </a:lnTo>
                <a:lnTo>
                  <a:pt x="1189" y="3634"/>
                </a:lnTo>
                <a:lnTo>
                  <a:pt x="1186" y="3634"/>
                </a:lnTo>
                <a:lnTo>
                  <a:pt x="1182" y="3634"/>
                </a:lnTo>
                <a:lnTo>
                  <a:pt x="1180" y="3633"/>
                </a:lnTo>
                <a:lnTo>
                  <a:pt x="1175" y="3622"/>
                </a:lnTo>
                <a:lnTo>
                  <a:pt x="1173" y="3614"/>
                </a:lnTo>
                <a:lnTo>
                  <a:pt x="1173" y="3609"/>
                </a:lnTo>
                <a:lnTo>
                  <a:pt x="1168" y="3604"/>
                </a:lnTo>
                <a:lnTo>
                  <a:pt x="1157" y="3600"/>
                </a:lnTo>
                <a:lnTo>
                  <a:pt x="1142" y="3604"/>
                </a:lnTo>
                <a:lnTo>
                  <a:pt x="1124" y="3602"/>
                </a:lnTo>
                <a:lnTo>
                  <a:pt x="1102" y="3594"/>
                </a:lnTo>
                <a:lnTo>
                  <a:pt x="1080" y="3585"/>
                </a:lnTo>
                <a:lnTo>
                  <a:pt x="1057" y="3576"/>
                </a:lnTo>
                <a:lnTo>
                  <a:pt x="1035" y="3565"/>
                </a:lnTo>
                <a:lnTo>
                  <a:pt x="1015" y="3558"/>
                </a:lnTo>
                <a:lnTo>
                  <a:pt x="1000" y="3553"/>
                </a:lnTo>
                <a:lnTo>
                  <a:pt x="999" y="3547"/>
                </a:lnTo>
                <a:lnTo>
                  <a:pt x="997" y="3540"/>
                </a:lnTo>
                <a:lnTo>
                  <a:pt x="995" y="3533"/>
                </a:lnTo>
                <a:lnTo>
                  <a:pt x="991" y="3529"/>
                </a:lnTo>
                <a:lnTo>
                  <a:pt x="991" y="3536"/>
                </a:lnTo>
                <a:lnTo>
                  <a:pt x="988" y="3545"/>
                </a:lnTo>
                <a:lnTo>
                  <a:pt x="984" y="3553"/>
                </a:lnTo>
                <a:lnTo>
                  <a:pt x="980" y="3558"/>
                </a:lnTo>
                <a:lnTo>
                  <a:pt x="971" y="3560"/>
                </a:lnTo>
                <a:lnTo>
                  <a:pt x="957" y="3560"/>
                </a:lnTo>
                <a:lnTo>
                  <a:pt x="955" y="3558"/>
                </a:lnTo>
                <a:lnTo>
                  <a:pt x="953" y="3558"/>
                </a:lnTo>
                <a:lnTo>
                  <a:pt x="953" y="3558"/>
                </a:lnTo>
                <a:lnTo>
                  <a:pt x="951" y="3558"/>
                </a:lnTo>
                <a:lnTo>
                  <a:pt x="948" y="3556"/>
                </a:lnTo>
                <a:lnTo>
                  <a:pt x="946" y="3551"/>
                </a:lnTo>
                <a:lnTo>
                  <a:pt x="944" y="3547"/>
                </a:lnTo>
                <a:lnTo>
                  <a:pt x="942" y="3542"/>
                </a:lnTo>
                <a:lnTo>
                  <a:pt x="940" y="3536"/>
                </a:lnTo>
                <a:lnTo>
                  <a:pt x="940" y="3529"/>
                </a:lnTo>
                <a:lnTo>
                  <a:pt x="955" y="3514"/>
                </a:lnTo>
                <a:lnTo>
                  <a:pt x="964" y="3496"/>
                </a:lnTo>
                <a:lnTo>
                  <a:pt x="968" y="3473"/>
                </a:lnTo>
                <a:lnTo>
                  <a:pt x="953" y="3462"/>
                </a:lnTo>
                <a:lnTo>
                  <a:pt x="937" y="3454"/>
                </a:lnTo>
                <a:lnTo>
                  <a:pt x="917" y="3449"/>
                </a:lnTo>
                <a:lnTo>
                  <a:pt x="917" y="3453"/>
                </a:lnTo>
                <a:lnTo>
                  <a:pt x="911" y="3453"/>
                </a:lnTo>
                <a:lnTo>
                  <a:pt x="911" y="3464"/>
                </a:lnTo>
                <a:lnTo>
                  <a:pt x="891" y="3464"/>
                </a:lnTo>
                <a:lnTo>
                  <a:pt x="891" y="3458"/>
                </a:lnTo>
                <a:lnTo>
                  <a:pt x="889" y="3453"/>
                </a:lnTo>
                <a:lnTo>
                  <a:pt x="888" y="3451"/>
                </a:lnTo>
                <a:lnTo>
                  <a:pt x="884" y="3447"/>
                </a:lnTo>
                <a:lnTo>
                  <a:pt x="880" y="3444"/>
                </a:lnTo>
                <a:lnTo>
                  <a:pt x="875" y="3442"/>
                </a:lnTo>
                <a:lnTo>
                  <a:pt x="871" y="3442"/>
                </a:lnTo>
                <a:lnTo>
                  <a:pt x="868" y="3442"/>
                </a:lnTo>
                <a:lnTo>
                  <a:pt x="862" y="3444"/>
                </a:lnTo>
                <a:lnTo>
                  <a:pt x="857" y="3444"/>
                </a:lnTo>
                <a:lnTo>
                  <a:pt x="853" y="3434"/>
                </a:lnTo>
                <a:lnTo>
                  <a:pt x="848" y="3427"/>
                </a:lnTo>
                <a:lnTo>
                  <a:pt x="844" y="3420"/>
                </a:lnTo>
                <a:lnTo>
                  <a:pt x="842" y="3411"/>
                </a:lnTo>
                <a:lnTo>
                  <a:pt x="840" y="3396"/>
                </a:lnTo>
                <a:lnTo>
                  <a:pt x="849" y="3394"/>
                </a:lnTo>
                <a:lnTo>
                  <a:pt x="864" y="3393"/>
                </a:lnTo>
                <a:lnTo>
                  <a:pt x="879" y="3391"/>
                </a:lnTo>
                <a:lnTo>
                  <a:pt x="888" y="3389"/>
                </a:lnTo>
                <a:lnTo>
                  <a:pt x="899" y="3378"/>
                </a:lnTo>
                <a:lnTo>
                  <a:pt x="906" y="3365"/>
                </a:lnTo>
                <a:lnTo>
                  <a:pt x="911" y="3353"/>
                </a:lnTo>
                <a:lnTo>
                  <a:pt x="937" y="3333"/>
                </a:lnTo>
                <a:lnTo>
                  <a:pt x="946" y="3305"/>
                </a:lnTo>
                <a:lnTo>
                  <a:pt x="951" y="3274"/>
                </a:lnTo>
                <a:lnTo>
                  <a:pt x="955" y="3244"/>
                </a:lnTo>
                <a:lnTo>
                  <a:pt x="960" y="3213"/>
                </a:lnTo>
                <a:lnTo>
                  <a:pt x="977" y="3151"/>
                </a:lnTo>
                <a:lnTo>
                  <a:pt x="995" y="3087"/>
                </a:lnTo>
                <a:lnTo>
                  <a:pt x="1011" y="3024"/>
                </a:lnTo>
                <a:lnTo>
                  <a:pt x="1015" y="3007"/>
                </a:lnTo>
                <a:lnTo>
                  <a:pt x="1019" y="2987"/>
                </a:lnTo>
                <a:lnTo>
                  <a:pt x="1022" y="2964"/>
                </a:lnTo>
                <a:lnTo>
                  <a:pt x="1024" y="2938"/>
                </a:lnTo>
                <a:lnTo>
                  <a:pt x="1029" y="2914"/>
                </a:lnTo>
                <a:lnTo>
                  <a:pt x="1035" y="2893"/>
                </a:lnTo>
                <a:lnTo>
                  <a:pt x="1042" y="2874"/>
                </a:lnTo>
                <a:lnTo>
                  <a:pt x="1051" y="2862"/>
                </a:lnTo>
                <a:lnTo>
                  <a:pt x="1064" y="2856"/>
                </a:lnTo>
                <a:lnTo>
                  <a:pt x="1075" y="2853"/>
                </a:lnTo>
                <a:lnTo>
                  <a:pt x="1088" y="2853"/>
                </a:lnTo>
                <a:lnTo>
                  <a:pt x="1100" y="2853"/>
                </a:lnTo>
                <a:lnTo>
                  <a:pt x="1104" y="2820"/>
                </a:lnTo>
                <a:lnTo>
                  <a:pt x="1086" y="2807"/>
                </a:lnTo>
                <a:lnTo>
                  <a:pt x="1071" y="2793"/>
                </a:lnTo>
                <a:lnTo>
                  <a:pt x="1068" y="2793"/>
                </a:lnTo>
                <a:lnTo>
                  <a:pt x="1066" y="2800"/>
                </a:lnTo>
                <a:lnTo>
                  <a:pt x="1064" y="2804"/>
                </a:lnTo>
                <a:lnTo>
                  <a:pt x="1062" y="2807"/>
                </a:lnTo>
                <a:lnTo>
                  <a:pt x="1059" y="2809"/>
                </a:lnTo>
                <a:lnTo>
                  <a:pt x="1053" y="2811"/>
                </a:lnTo>
                <a:lnTo>
                  <a:pt x="1044" y="2813"/>
                </a:lnTo>
                <a:lnTo>
                  <a:pt x="1046" y="2751"/>
                </a:lnTo>
                <a:lnTo>
                  <a:pt x="1055" y="2689"/>
                </a:lnTo>
                <a:lnTo>
                  <a:pt x="1068" y="2631"/>
                </a:lnTo>
                <a:lnTo>
                  <a:pt x="1080" y="2576"/>
                </a:lnTo>
                <a:lnTo>
                  <a:pt x="1080" y="2520"/>
                </a:lnTo>
                <a:lnTo>
                  <a:pt x="1086" y="2493"/>
                </a:lnTo>
                <a:lnTo>
                  <a:pt x="1091" y="2464"/>
                </a:lnTo>
                <a:lnTo>
                  <a:pt x="1097" y="2440"/>
                </a:lnTo>
                <a:lnTo>
                  <a:pt x="1100" y="2438"/>
                </a:lnTo>
                <a:lnTo>
                  <a:pt x="1102" y="2438"/>
                </a:lnTo>
                <a:lnTo>
                  <a:pt x="1106" y="2436"/>
                </a:lnTo>
                <a:lnTo>
                  <a:pt x="1111" y="2436"/>
                </a:lnTo>
                <a:lnTo>
                  <a:pt x="1113" y="2438"/>
                </a:lnTo>
                <a:lnTo>
                  <a:pt x="1113" y="2444"/>
                </a:lnTo>
                <a:lnTo>
                  <a:pt x="1113" y="2447"/>
                </a:lnTo>
                <a:lnTo>
                  <a:pt x="1113" y="2451"/>
                </a:lnTo>
                <a:lnTo>
                  <a:pt x="1111" y="2454"/>
                </a:lnTo>
                <a:lnTo>
                  <a:pt x="1111" y="2456"/>
                </a:lnTo>
                <a:lnTo>
                  <a:pt x="1122" y="2469"/>
                </a:lnTo>
                <a:lnTo>
                  <a:pt x="1139" y="2480"/>
                </a:lnTo>
                <a:lnTo>
                  <a:pt x="1157" y="2489"/>
                </a:lnTo>
                <a:lnTo>
                  <a:pt x="1173" y="2498"/>
                </a:lnTo>
                <a:lnTo>
                  <a:pt x="1184" y="2513"/>
                </a:lnTo>
                <a:lnTo>
                  <a:pt x="1191" y="2533"/>
                </a:lnTo>
                <a:lnTo>
                  <a:pt x="1197" y="2558"/>
                </a:lnTo>
                <a:lnTo>
                  <a:pt x="1200" y="2584"/>
                </a:lnTo>
                <a:lnTo>
                  <a:pt x="1204" y="2609"/>
                </a:lnTo>
                <a:lnTo>
                  <a:pt x="1209" y="2633"/>
                </a:lnTo>
                <a:lnTo>
                  <a:pt x="1217" y="2654"/>
                </a:lnTo>
                <a:lnTo>
                  <a:pt x="1228" y="2673"/>
                </a:lnTo>
                <a:lnTo>
                  <a:pt x="1244" y="2684"/>
                </a:lnTo>
                <a:lnTo>
                  <a:pt x="1249" y="2687"/>
                </a:lnTo>
                <a:lnTo>
                  <a:pt x="1255" y="2689"/>
                </a:lnTo>
                <a:lnTo>
                  <a:pt x="1260" y="2691"/>
                </a:lnTo>
                <a:lnTo>
                  <a:pt x="1268" y="2693"/>
                </a:lnTo>
                <a:lnTo>
                  <a:pt x="1268" y="2707"/>
                </a:lnTo>
                <a:lnTo>
                  <a:pt x="1268" y="2722"/>
                </a:lnTo>
                <a:lnTo>
                  <a:pt x="1271" y="2733"/>
                </a:lnTo>
                <a:lnTo>
                  <a:pt x="1277" y="2684"/>
                </a:lnTo>
                <a:lnTo>
                  <a:pt x="1262" y="2674"/>
                </a:lnTo>
                <a:lnTo>
                  <a:pt x="1251" y="2664"/>
                </a:lnTo>
                <a:lnTo>
                  <a:pt x="1240" y="2653"/>
                </a:lnTo>
                <a:lnTo>
                  <a:pt x="1240" y="2553"/>
                </a:lnTo>
                <a:lnTo>
                  <a:pt x="1224" y="2553"/>
                </a:lnTo>
                <a:lnTo>
                  <a:pt x="1215" y="2529"/>
                </a:lnTo>
                <a:lnTo>
                  <a:pt x="1208" y="2505"/>
                </a:lnTo>
                <a:lnTo>
                  <a:pt x="1197" y="2484"/>
                </a:lnTo>
                <a:lnTo>
                  <a:pt x="1188" y="2474"/>
                </a:lnTo>
                <a:lnTo>
                  <a:pt x="1173" y="2460"/>
                </a:lnTo>
                <a:lnTo>
                  <a:pt x="1153" y="2444"/>
                </a:lnTo>
                <a:lnTo>
                  <a:pt x="1129" y="2425"/>
                </a:lnTo>
                <a:lnTo>
                  <a:pt x="1108" y="2409"/>
                </a:lnTo>
                <a:lnTo>
                  <a:pt x="1086" y="2396"/>
                </a:lnTo>
                <a:lnTo>
                  <a:pt x="1066" y="2385"/>
                </a:lnTo>
                <a:lnTo>
                  <a:pt x="1051" y="2380"/>
                </a:lnTo>
                <a:lnTo>
                  <a:pt x="1057" y="2340"/>
                </a:lnTo>
                <a:lnTo>
                  <a:pt x="1068" y="2336"/>
                </a:lnTo>
                <a:lnTo>
                  <a:pt x="1080" y="2331"/>
                </a:lnTo>
                <a:lnTo>
                  <a:pt x="1088" y="2324"/>
                </a:lnTo>
                <a:lnTo>
                  <a:pt x="1084" y="2318"/>
                </a:lnTo>
                <a:lnTo>
                  <a:pt x="1082" y="2313"/>
                </a:lnTo>
                <a:lnTo>
                  <a:pt x="1082" y="2307"/>
                </a:lnTo>
                <a:lnTo>
                  <a:pt x="1084" y="2302"/>
                </a:lnTo>
                <a:lnTo>
                  <a:pt x="1088" y="2296"/>
                </a:lnTo>
                <a:lnTo>
                  <a:pt x="1091" y="2293"/>
                </a:lnTo>
                <a:lnTo>
                  <a:pt x="1095" y="2291"/>
                </a:lnTo>
                <a:lnTo>
                  <a:pt x="1097" y="2291"/>
                </a:lnTo>
                <a:lnTo>
                  <a:pt x="1100" y="2287"/>
                </a:lnTo>
                <a:lnTo>
                  <a:pt x="1102" y="2285"/>
                </a:lnTo>
                <a:lnTo>
                  <a:pt x="1104" y="2280"/>
                </a:lnTo>
                <a:lnTo>
                  <a:pt x="1097" y="2267"/>
                </a:lnTo>
                <a:lnTo>
                  <a:pt x="1099" y="2254"/>
                </a:lnTo>
                <a:lnTo>
                  <a:pt x="1102" y="2244"/>
                </a:lnTo>
                <a:lnTo>
                  <a:pt x="1108" y="2233"/>
                </a:lnTo>
                <a:lnTo>
                  <a:pt x="1099" y="2222"/>
                </a:lnTo>
                <a:lnTo>
                  <a:pt x="1091" y="2209"/>
                </a:lnTo>
                <a:lnTo>
                  <a:pt x="1084" y="2196"/>
                </a:lnTo>
                <a:lnTo>
                  <a:pt x="1075" y="2185"/>
                </a:lnTo>
                <a:lnTo>
                  <a:pt x="1060" y="2180"/>
                </a:lnTo>
                <a:lnTo>
                  <a:pt x="1064" y="2149"/>
                </a:lnTo>
                <a:lnTo>
                  <a:pt x="1069" y="2145"/>
                </a:lnTo>
                <a:lnTo>
                  <a:pt x="1077" y="2142"/>
                </a:lnTo>
                <a:lnTo>
                  <a:pt x="1080" y="2138"/>
                </a:lnTo>
                <a:lnTo>
                  <a:pt x="1086" y="2133"/>
                </a:lnTo>
                <a:lnTo>
                  <a:pt x="1089" y="2127"/>
                </a:lnTo>
                <a:lnTo>
                  <a:pt x="1091" y="2120"/>
                </a:lnTo>
                <a:lnTo>
                  <a:pt x="1091" y="2116"/>
                </a:lnTo>
                <a:lnTo>
                  <a:pt x="1089" y="2116"/>
                </a:lnTo>
                <a:lnTo>
                  <a:pt x="1089" y="2114"/>
                </a:lnTo>
                <a:lnTo>
                  <a:pt x="1089" y="2113"/>
                </a:lnTo>
                <a:lnTo>
                  <a:pt x="1088" y="2107"/>
                </a:lnTo>
                <a:lnTo>
                  <a:pt x="1068" y="2107"/>
                </a:lnTo>
                <a:lnTo>
                  <a:pt x="1066" y="2114"/>
                </a:lnTo>
                <a:lnTo>
                  <a:pt x="1062" y="2116"/>
                </a:lnTo>
                <a:lnTo>
                  <a:pt x="1060" y="2120"/>
                </a:lnTo>
                <a:lnTo>
                  <a:pt x="1057" y="2122"/>
                </a:lnTo>
                <a:lnTo>
                  <a:pt x="1051" y="2124"/>
                </a:lnTo>
                <a:lnTo>
                  <a:pt x="1044" y="2124"/>
                </a:lnTo>
                <a:lnTo>
                  <a:pt x="1037" y="2111"/>
                </a:lnTo>
                <a:lnTo>
                  <a:pt x="1024" y="2102"/>
                </a:lnTo>
                <a:lnTo>
                  <a:pt x="1009" y="2096"/>
                </a:lnTo>
                <a:lnTo>
                  <a:pt x="988" y="2096"/>
                </a:lnTo>
                <a:lnTo>
                  <a:pt x="986" y="2087"/>
                </a:lnTo>
                <a:lnTo>
                  <a:pt x="986" y="2082"/>
                </a:lnTo>
                <a:lnTo>
                  <a:pt x="982" y="2074"/>
                </a:lnTo>
                <a:lnTo>
                  <a:pt x="980" y="2069"/>
                </a:lnTo>
                <a:lnTo>
                  <a:pt x="960" y="2060"/>
                </a:lnTo>
                <a:lnTo>
                  <a:pt x="935" y="2051"/>
                </a:lnTo>
                <a:lnTo>
                  <a:pt x="911" y="2040"/>
                </a:lnTo>
                <a:lnTo>
                  <a:pt x="893" y="2025"/>
                </a:lnTo>
                <a:lnTo>
                  <a:pt x="880" y="2013"/>
                </a:lnTo>
                <a:lnTo>
                  <a:pt x="880" y="1984"/>
                </a:lnTo>
                <a:lnTo>
                  <a:pt x="873" y="1971"/>
                </a:lnTo>
                <a:lnTo>
                  <a:pt x="864" y="1954"/>
                </a:lnTo>
                <a:lnTo>
                  <a:pt x="857" y="1940"/>
                </a:lnTo>
                <a:lnTo>
                  <a:pt x="844" y="1927"/>
                </a:lnTo>
                <a:lnTo>
                  <a:pt x="829" y="1913"/>
                </a:lnTo>
                <a:lnTo>
                  <a:pt x="817" y="1900"/>
                </a:lnTo>
                <a:lnTo>
                  <a:pt x="804" y="1884"/>
                </a:lnTo>
                <a:lnTo>
                  <a:pt x="795" y="1865"/>
                </a:lnTo>
                <a:lnTo>
                  <a:pt x="791" y="1844"/>
                </a:lnTo>
                <a:lnTo>
                  <a:pt x="811" y="1824"/>
                </a:lnTo>
                <a:lnTo>
                  <a:pt x="826" y="1798"/>
                </a:lnTo>
                <a:lnTo>
                  <a:pt x="837" y="1767"/>
                </a:lnTo>
                <a:lnTo>
                  <a:pt x="828" y="1764"/>
                </a:lnTo>
                <a:lnTo>
                  <a:pt x="822" y="1758"/>
                </a:lnTo>
                <a:lnTo>
                  <a:pt x="815" y="1753"/>
                </a:lnTo>
                <a:lnTo>
                  <a:pt x="808" y="1747"/>
                </a:lnTo>
                <a:lnTo>
                  <a:pt x="795" y="1745"/>
                </a:lnTo>
                <a:lnTo>
                  <a:pt x="780" y="1744"/>
                </a:lnTo>
                <a:lnTo>
                  <a:pt x="768" y="1740"/>
                </a:lnTo>
                <a:lnTo>
                  <a:pt x="766" y="1738"/>
                </a:lnTo>
                <a:lnTo>
                  <a:pt x="766" y="1736"/>
                </a:lnTo>
                <a:lnTo>
                  <a:pt x="766" y="1734"/>
                </a:lnTo>
                <a:lnTo>
                  <a:pt x="764" y="1733"/>
                </a:lnTo>
                <a:lnTo>
                  <a:pt x="764" y="1729"/>
                </a:lnTo>
                <a:lnTo>
                  <a:pt x="771" y="1725"/>
                </a:lnTo>
                <a:lnTo>
                  <a:pt x="779" y="1724"/>
                </a:lnTo>
                <a:lnTo>
                  <a:pt x="782" y="1720"/>
                </a:lnTo>
                <a:lnTo>
                  <a:pt x="788" y="1716"/>
                </a:lnTo>
                <a:lnTo>
                  <a:pt x="786" y="1696"/>
                </a:lnTo>
                <a:lnTo>
                  <a:pt x="784" y="1673"/>
                </a:lnTo>
                <a:lnTo>
                  <a:pt x="780" y="1673"/>
                </a:lnTo>
                <a:lnTo>
                  <a:pt x="769" y="1682"/>
                </a:lnTo>
                <a:lnTo>
                  <a:pt x="757" y="1689"/>
                </a:lnTo>
                <a:lnTo>
                  <a:pt x="740" y="1693"/>
                </a:lnTo>
                <a:lnTo>
                  <a:pt x="731" y="1680"/>
                </a:lnTo>
                <a:lnTo>
                  <a:pt x="720" y="1676"/>
                </a:lnTo>
                <a:lnTo>
                  <a:pt x="700" y="1676"/>
                </a:lnTo>
                <a:lnTo>
                  <a:pt x="697" y="1662"/>
                </a:lnTo>
                <a:lnTo>
                  <a:pt x="691" y="1651"/>
                </a:lnTo>
                <a:lnTo>
                  <a:pt x="684" y="1642"/>
                </a:lnTo>
                <a:lnTo>
                  <a:pt x="679" y="1633"/>
                </a:lnTo>
                <a:lnTo>
                  <a:pt x="671" y="1620"/>
                </a:lnTo>
                <a:lnTo>
                  <a:pt x="682" y="1616"/>
                </a:lnTo>
                <a:lnTo>
                  <a:pt x="691" y="1614"/>
                </a:lnTo>
                <a:lnTo>
                  <a:pt x="704" y="1613"/>
                </a:lnTo>
                <a:lnTo>
                  <a:pt x="704" y="1616"/>
                </a:lnTo>
                <a:lnTo>
                  <a:pt x="708" y="1616"/>
                </a:lnTo>
                <a:lnTo>
                  <a:pt x="702" y="1605"/>
                </a:lnTo>
                <a:lnTo>
                  <a:pt x="697" y="1596"/>
                </a:lnTo>
                <a:lnTo>
                  <a:pt x="691" y="1584"/>
                </a:lnTo>
                <a:lnTo>
                  <a:pt x="695" y="1580"/>
                </a:lnTo>
                <a:lnTo>
                  <a:pt x="697" y="1576"/>
                </a:lnTo>
                <a:lnTo>
                  <a:pt x="700" y="1573"/>
                </a:lnTo>
                <a:lnTo>
                  <a:pt x="684" y="1573"/>
                </a:lnTo>
                <a:lnTo>
                  <a:pt x="668" y="1567"/>
                </a:lnTo>
                <a:lnTo>
                  <a:pt x="649" y="1567"/>
                </a:lnTo>
                <a:lnTo>
                  <a:pt x="631" y="1573"/>
                </a:lnTo>
                <a:lnTo>
                  <a:pt x="609" y="1578"/>
                </a:lnTo>
                <a:lnTo>
                  <a:pt x="584" y="1580"/>
                </a:lnTo>
                <a:lnTo>
                  <a:pt x="569" y="1562"/>
                </a:lnTo>
                <a:lnTo>
                  <a:pt x="549" y="1549"/>
                </a:lnTo>
                <a:lnTo>
                  <a:pt x="526" y="1542"/>
                </a:lnTo>
                <a:lnTo>
                  <a:pt x="500" y="1540"/>
                </a:lnTo>
                <a:lnTo>
                  <a:pt x="497" y="1560"/>
                </a:lnTo>
                <a:lnTo>
                  <a:pt x="480" y="1560"/>
                </a:lnTo>
                <a:lnTo>
                  <a:pt x="479" y="1544"/>
                </a:lnTo>
                <a:lnTo>
                  <a:pt x="477" y="1533"/>
                </a:lnTo>
                <a:lnTo>
                  <a:pt x="471" y="1524"/>
                </a:lnTo>
                <a:lnTo>
                  <a:pt x="468" y="1516"/>
                </a:lnTo>
                <a:lnTo>
                  <a:pt x="464" y="1504"/>
                </a:lnTo>
                <a:lnTo>
                  <a:pt x="451" y="1500"/>
                </a:lnTo>
                <a:lnTo>
                  <a:pt x="444" y="1494"/>
                </a:lnTo>
                <a:lnTo>
                  <a:pt x="439" y="1489"/>
                </a:lnTo>
                <a:lnTo>
                  <a:pt x="431" y="1484"/>
                </a:lnTo>
                <a:lnTo>
                  <a:pt x="377" y="1476"/>
                </a:lnTo>
                <a:lnTo>
                  <a:pt x="373" y="1473"/>
                </a:lnTo>
                <a:lnTo>
                  <a:pt x="371" y="1469"/>
                </a:lnTo>
                <a:lnTo>
                  <a:pt x="369" y="1464"/>
                </a:lnTo>
                <a:lnTo>
                  <a:pt x="368" y="1460"/>
                </a:lnTo>
                <a:lnTo>
                  <a:pt x="366" y="1454"/>
                </a:lnTo>
                <a:lnTo>
                  <a:pt x="364" y="1453"/>
                </a:lnTo>
                <a:lnTo>
                  <a:pt x="351" y="1447"/>
                </a:lnTo>
                <a:lnTo>
                  <a:pt x="333" y="1444"/>
                </a:lnTo>
                <a:lnTo>
                  <a:pt x="309" y="1440"/>
                </a:lnTo>
                <a:lnTo>
                  <a:pt x="289" y="1438"/>
                </a:lnTo>
                <a:lnTo>
                  <a:pt x="271" y="1436"/>
                </a:lnTo>
                <a:lnTo>
                  <a:pt x="260" y="1433"/>
                </a:lnTo>
                <a:lnTo>
                  <a:pt x="251" y="1422"/>
                </a:lnTo>
                <a:lnTo>
                  <a:pt x="244" y="1409"/>
                </a:lnTo>
                <a:lnTo>
                  <a:pt x="237" y="1400"/>
                </a:lnTo>
                <a:lnTo>
                  <a:pt x="224" y="1393"/>
                </a:lnTo>
                <a:lnTo>
                  <a:pt x="224" y="1404"/>
                </a:lnTo>
                <a:lnTo>
                  <a:pt x="184" y="1400"/>
                </a:lnTo>
                <a:lnTo>
                  <a:pt x="180" y="1407"/>
                </a:lnTo>
                <a:lnTo>
                  <a:pt x="175" y="1413"/>
                </a:lnTo>
                <a:lnTo>
                  <a:pt x="171" y="1418"/>
                </a:lnTo>
                <a:lnTo>
                  <a:pt x="166" y="1424"/>
                </a:lnTo>
                <a:lnTo>
                  <a:pt x="160" y="1429"/>
                </a:lnTo>
                <a:lnTo>
                  <a:pt x="108" y="1424"/>
                </a:lnTo>
                <a:lnTo>
                  <a:pt x="109" y="1405"/>
                </a:lnTo>
                <a:lnTo>
                  <a:pt x="106" y="1385"/>
                </a:lnTo>
                <a:lnTo>
                  <a:pt x="100" y="1365"/>
                </a:lnTo>
                <a:lnTo>
                  <a:pt x="89" y="1349"/>
                </a:lnTo>
                <a:lnTo>
                  <a:pt x="75" y="1334"/>
                </a:lnTo>
                <a:lnTo>
                  <a:pt x="57" y="1327"/>
                </a:lnTo>
                <a:lnTo>
                  <a:pt x="48" y="1329"/>
                </a:lnTo>
                <a:lnTo>
                  <a:pt x="37" y="1327"/>
                </a:lnTo>
                <a:lnTo>
                  <a:pt x="26" y="1325"/>
                </a:lnTo>
                <a:lnTo>
                  <a:pt x="17" y="1320"/>
                </a:lnTo>
                <a:lnTo>
                  <a:pt x="15" y="1316"/>
                </a:lnTo>
                <a:lnTo>
                  <a:pt x="13" y="1314"/>
                </a:lnTo>
                <a:lnTo>
                  <a:pt x="13" y="1309"/>
                </a:lnTo>
                <a:lnTo>
                  <a:pt x="11" y="1304"/>
                </a:lnTo>
                <a:lnTo>
                  <a:pt x="17" y="1304"/>
                </a:lnTo>
                <a:lnTo>
                  <a:pt x="17" y="1300"/>
                </a:lnTo>
                <a:lnTo>
                  <a:pt x="46" y="1298"/>
                </a:lnTo>
                <a:lnTo>
                  <a:pt x="73" y="1294"/>
                </a:lnTo>
                <a:lnTo>
                  <a:pt x="102" y="1291"/>
                </a:lnTo>
                <a:lnTo>
                  <a:pt x="131" y="1289"/>
                </a:lnTo>
                <a:lnTo>
                  <a:pt x="128" y="1253"/>
                </a:lnTo>
                <a:lnTo>
                  <a:pt x="117" y="1247"/>
                </a:lnTo>
                <a:lnTo>
                  <a:pt x="104" y="1240"/>
                </a:lnTo>
                <a:lnTo>
                  <a:pt x="93" y="1236"/>
                </a:lnTo>
                <a:lnTo>
                  <a:pt x="84" y="1236"/>
                </a:lnTo>
                <a:lnTo>
                  <a:pt x="79" y="1242"/>
                </a:lnTo>
                <a:lnTo>
                  <a:pt x="73" y="1247"/>
                </a:lnTo>
                <a:lnTo>
                  <a:pt x="68" y="1253"/>
                </a:lnTo>
                <a:lnTo>
                  <a:pt x="60" y="1253"/>
                </a:lnTo>
                <a:lnTo>
                  <a:pt x="60" y="1244"/>
                </a:lnTo>
                <a:lnTo>
                  <a:pt x="57" y="1233"/>
                </a:lnTo>
                <a:lnTo>
                  <a:pt x="53" y="1216"/>
                </a:lnTo>
                <a:lnTo>
                  <a:pt x="51" y="1200"/>
                </a:lnTo>
                <a:lnTo>
                  <a:pt x="60" y="1200"/>
                </a:lnTo>
                <a:lnTo>
                  <a:pt x="73" y="1198"/>
                </a:lnTo>
                <a:lnTo>
                  <a:pt x="89" y="1202"/>
                </a:lnTo>
                <a:lnTo>
                  <a:pt x="111" y="1205"/>
                </a:lnTo>
                <a:lnTo>
                  <a:pt x="133" y="1211"/>
                </a:lnTo>
                <a:lnTo>
                  <a:pt x="153" y="1211"/>
                </a:lnTo>
                <a:lnTo>
                  <a:pt x="171" y="1204"/>
                </a:lnTo>
                <a:lnTo>
                  <a:pt x="155" y="1202"/>
                </a:lnTo>
                <a:lnTo>
                  <a:pt x="137" y="1200"/>
                </a:lnTo>
                <a:lnTo>
                  <a:pt x="137" y="1193"/>
                </a:lnTo>
                <a:lnTo>
                  <a:pt x="137" y="1189"/>
                </a:lnTo>
                <a:lnTo>
                  <a:pt x="139" y="1184"/>
                </a:lnTo>
                <a:lnTo>
                  <a:pt x="140" y="1180"/>
                </a:lnTo>
                <a:lnTo>
                  <a:pt x="128" y="1180"/>
                </a:lnTo>
                <a:lnTo>
                  <a:pt x="120" y="1185"/>
                </a:lnTo>
                <a:lnTo>
                  <a:pt x="109" y="1187"/>
                </a:lnTo>
                <a:lnTo>
                  <a:pt x="97" y="1187"/>
                </a:lnTo>
                <a:lnTo>
                  <a:pt x="97" y="1173"/>
                </a:lnTo>
                <a:lnTo>
                  <a:pt x="128" y="1156"/>
                </a:lnTo>
                <a:lnTo>
                  <a:pt x="128" y="1153"/>
                </a:lnTo>
                <a:lnTo>
                  <a:pt x="111" y="1153"/>
                </a:lnTo>
                <a:lnTo>
                  <a:pt x="95" y="1167"/>
                </a:lnTo>
                <a:lnTo>
                  <a:pt x="75" y="1176"/>
                </a:lnTo>
                <a:lnTo>
                  <a:pt x="51" y="1182"/>
                </a:lnTo>
                <a:lnTo>
                  <a:pt x="28" y="1184"/>
                </a:lnTo>
                <a:lnTo>
                  <a:pt x="4" y="1184"/>
                </a:lnTo>
                <a:lnTo>
                  <a:pt x="4" y="1176"/>
                </a:lnTo>
                <a:lnTo>
                  <a:pt x="0" y="1162"/>
                </a:lnTo>
                <a:lnTo>
                  <a:pt x="0" y="1145"/>
                </a:lnTo>
                <a:lnTo>
                  <a:pt x="4" y="1125"/>
                </a:lnTo>
                <a:lnTo>
                  <a:pt x="11" y="1107"/>
                </a:lnTo>
                <a:lnTo>
                  <a:pt x="19" y="1093"/>
                </a:lnTo>
                <a:lnTo>
                  <a:pt x="28" y="1084"/>
                </a:lnTo>
                <a:lnTo>
                  <a:pt x="42" y="1078"/>
                </a:lnTo>
                <a:lnTo>
                  <a:pt x="60" y="1076"/>
                </a:lnTo>
                <a:lnTo>
                  <a:pt x="60" y="1064"/>
                </a:lnTo>
                <a:lnTo>
                  <a:pt x="84" y="1058"/>
                </a:lnTo>
                <a:lnTo>
                  <a:pt x="104" y="1051"/>
                </a:lnTo>
                <a:lnTo>
                  <a:pt x="126" y="1042"/>
                </a:lnTo>
                <a:lnTo>
                  <a:pt x="148" y="1036"/>
                </a:lnTo>
                <a:lnTo>
                  <a:pt x="149" y="1038"/>
                </a:lnTo>
                <a:lnTo>
                  <a:pt x="149" y="1038"/>
                </a:lnTo>
                <a:lnTo>
                  <a:pt x="149" y="1038"/>
                </a:lnTo>
                <a:lnTo>
                  <a:pt x="149" y="1038"/>
                </a:lnTo>
                <a:lnTo>
                  <a:pt x="151" y="1038"/>
                </a:lnTo>
                <a:lnTo>
                  <a:pt x="151" y="1040"/>
                </a:lnTo>
                <a:lnTo>
                  <a:pt x="151" y="1053"/>
                </a:lnTo>
                <a:lnTo>
                  <a:pt x="180" y="1047"/>
                </a:lnTo>
                <a:lnTo>
                  <a:pt x="180" y="1036"/>
                </a:lnTo>
                <a:lnTo>
                  <a:pt x="188" y="1036"/>
                </a:lnTo>
                <a:lnTo>
                  <a:pt x="197" y="1034"/>
                </a:lnTo>
                <a:lnTo>
                  <a:pt x="208" y="1034"/>
                </a:lnTo>
                <a:lnTo>
                  <a:pt x="217" y="1036"/>
                </a:lnTo>
                <a:lnTo>
                  <a:pt x="224" y="1036"/>
                </a:lnTo>
                <a:lnTo>
                  <a:pt x="226" y="1034"/>
                </a:lnTo>
                <a:lnTo>
                  <a:pt x="228" y="1033"/>
                </a:lnTo>
                <a:lnTo>
                  <a:pt x="229" y="1031"/>
                </a:lnTo>
                <a:lnTo>
                  <a:pt x="231" y="1029"/>
                </a:lnTo>
                <a:lnTo>
                  <a:pt x="235" y="1025"/>
                </a:lnTo>
                <a:lnTo>
                  <a:pt x="239" y="1024"/>
                </a:lnTo>
                <a:lnTo>
                  <a:pt x="244" y="1022"/>
                </a:lnTo>
                <a:lnTo>
                  <a:pt x="251" y="1020"/>
                </a:lnTo>
                <a:lnTo>
                  <a:pt x="253" y="1027"/>
                </a:lnTo>
                <a:lnTo>
                  <a:pt x="255" y="1033"/>
                </a:lnTo>
                <a:lnTo>
                  <a:pt x="257" y="1036"/>
                </a:lnTo>
                <a:lnTo>
                  <a:pt x="260" y="1040"/>
                </a:lnTo>
                <a:lnTo>
                  <a:pt x="266" y="1042"/>
                </a:lnTo>
                <a:lnTo>
                  <a:pt x="271" y="1044"/>
                </a:lnTo>
                <a:lnTo>
                  <a:pt x="273" y="1049"/>
                </a:lnTo>
                <a:lnTo>
                  <a:pt x="273" y="1053"/>
                </a:lnTo>
                <a:lnTo>
                  <a:pt x="275" y="1056"/>
                </a:lnTo>
                <a:lnTo>
                  <a:pt x="277" y="1060"/>
                </a:lnTo>
                <a:lnTo>
                  <a:pt x="284" y="1060"/>
                </a:lnTo>
                <a:lnTo>
                  <a:pt x="284" y="1051"/>
                </a:lnTo>
                <a:lnTo>
                  <a:pt x="286" y="1045"/>
                </a:lnTo>
                <a:lnTo>
                  <a:pt x="288" y="1040"/>
                </a:lnTo>
                <a:lnTo>
                  <a:pt x="291" y="1036"/>
                </a:lnTo>
                <a:lnTo>
                  <a:pt x="297" y="1033"/>
                </a:lnTo>
                <a:lnTo>
                  <a:pt x="311" y="1027"/>
                </a:lnTo>
                <a:lnTo>
                  <a:pt x="326" y="1029"/>
                </a:lnTo>
                <a:lnTo>
                  <a:pt x="340" y="1034"/>
                </a:lnTo>
                <a:lnTo>
                  <a:pt x="355" y="1040"/>
                </a:lnTo>
                <a:lnTo>
                  <a:pt x="368" y="1044"/>
                </a:lnTo>
                <a:lnTo>
                  <a:pt x="371" y="1031"/>
                </a:lnTo>
                <a:lnTo>
                  <a:pt x="373" y="1022"/>
                </a:lnTo>
                <a:lnTo>
                  <a:pt x="375" y="1011"/>
                </a:lnTo>
                <a:lnTo>
                  <a:pt x="377" y="996"/>
                </a:lnTo>
                <a:lnTo>
                  <a:pt x="386" y="987"/>
                </a:lnTo>
                <a:lnTo>
                  <a:pt x="395" y="982"/>
                </a:lnTo>
                <a:lnTo>
                  <a:pt x="408" y="976"/>
                </a:lnTo>
                <a:lnTo>
                  <a:pt x="417" y="982"/>
                </a:lnTo>
                <a:lnTo>
                  <a:pt x="426" y="987"/>
                </a:lnTo>
                <a:lnTo>
                  <a:pt x="437" y="993"/>
                </a:lnTo>
                <a:lnTo>
                  <a:pt x="448" y="984"/>
                </a:lnTo>
                <a:lnTo>
                  <a:pt x="462" y="976"/>
                </a:lnTo>
                <a:lnTo>
                  <a:pt x="480" y="971"/>
                </a:lnTo>
                <a:lnTo>
                  <a:pt x="497" y="967"/>
                </a:lnTo>
                <a:lnTo>
                  <a:pt x="497" y="973"/>
                </a:lnTo>
                <a:lnTo>
                  <a:pt x="497" y="974"/>
                </a:lnTo>
                <a:lnTo>
                  <a:pt x="499" y="976"/>
                </a:lnTo>
                <a:lnTo>
                  <a:pt x="499" y="978"/>
                </a:lnTo>
                <a:lnTo>
                  <a:pt x="500" y="980"/>
                </a:lnTo>
                <a:lnTo>
                  <a:pt x="508" y="973"/>
                </a:lnTo>
                <a:lnTo>
                  <a:pt x="517" y="969"/>
                </a:lnTo>
                <a:lnTo>
                  <a:pt x="531" y="967"/>
                </a:lnTo>
                <a:lnTo>
                  <a:pt x="531" y="993"/>
                </a:lnTo>
                <a:lnTo>
                  <a:pt x="537" y="991"/>
                </a:lnTo>
                <a:lnTo>
                  <a:pt x="540" y="989"/>
                </a:lnTo>
                <a:lnTo>
                  <a:pt x="542" y="989"/>
                </a:lnTo>
                <a:lnTo>
                  <a:pt x="544" y="989"/>
                </a:lnTo>
                <a:lnTo>
                  <a:pt x="548" y="989"/>
                </a:lnTo>
                <a:lnTo>
                  <a:pt x="549" y="993"/>
                </a:lnTo>
                <a:lnTo>
                  <a:pt x="551" y="996"/>
                </a:lnTo>
                <a:lnTo>
                  <a:pt x="549" y="1000"/>
                </a:lnTo>
                <a:lnTo>
                  <a:pt x="546" y="1004"/>
                </a:lnTo>
                <a:lnTo>
                  <a:pt x="544" y="1009"/>
                </a:lnTo>
                <a:lnTo>
                  <a:pt x="551" y="1009"/>
                </a:lnTo>
                <a:lnTo>
                  <a:pt x="557" y="1011"/>
                </a:lnTo>
                <a:lnTo>
                  <a:pt x="560" y="1011"/>
                </a:lnTo>
                <a:lnTo>
                  <a:pt x="566" y="1013"/>
                </a:lnTo>
                <a:lnTo>
                  <a:pt x="571" y="1013"/>
                </a:lnTo>
                <a:lnTo>
                  <a:pt x="571" y="1033"/>
                </a:lnTo>
                <a:lnTo>
                  <a:pt x="580" y="1038"/>
                </a:lnTo>
                <a:lnTo>
                  <a:pt x="589" y="1047"/>
                </a:lnTo>
                <a:lnTo>
                  <a:pt x="599" y="1056"/>
                </a:lnTo>
                <a:lnTo>
                  <a:pt x="604" y="1064"/>
                </a:lnTo>
                <a:lnTo>
                  <a:pt x="604" y="1089"/>
                </a:lnTo>
                <a:lnTo>
                  <a:pt x="608" y="1093"/>
                </a:lnTo>
                <a:lnTo>
                  <a:pt x="613" y="1096"/>
                </a:lnTo>
                <a:lnTo>
                  <a:pt x="617" y="1100"/>
                </a:lnTo>
                <a:lnTo>
                  <a:pt x="624" y="1104"/>
                </a:lnTo>
                <a:lnTo>
                  <a:pt x="628" y="1107"/>
                </a:lnTo>
                <a:lnTo>
                  <a:pt x="631" y="1113"/>
                </a:lnTo>
                <a:lnTo>
                  <a:pt x="628" y="1118"/>
                </a:lnTo>
                <a:lnTo>
                  <a:pt x="626" y="1124"/>
                </a:lnTo>
                <a:lnTo>
                  <a:pt x="624" y="1131"/>
                </a:lnTo>
                <a:lnTo>
                  <a:pt x="624" y="1140"/>
                </a:lnTo>
                <a:lnTo>
                  <a:pt x="631" y="1140"/>
                </a:lnTo>
                <a:lnTo>
                  <a:pt x="646" y="1122"/>
                </a:lnTo>
                <a:lnTo>
                  <a:pt x="666" y="1104"/>
                </a:lnTo>
                <a:lnTo>
                  <a:pt x="689" y="1087"/>
                </a:lnTo>
                <a:lnTo>
                  <a:pt x="713" y="1073"/>
                </a:lnTo>
                <a:lnTo>
                  <a:pt x="739" y="1062"/>
                </a:lnTo>
                <a:lnTo>
                  <a:pt x="760" y="1056"/>
                </a:lnTo>
                <a:lnTo>
                  <a:pt x="760" y="1064"/>
                </a:lnTo>
                <a:lnTo>
                  <a:pt x="762" y="1065"/>
                </a:lnTo>
                <a:lnTo>
                  <a:pt x="762" y="1067"/>
                </a:lnTo>
                <a:lnTo>
                  <a:pt x="762" y="1069"/>
                </a:lnTo>
                <a:lnTo>
                  <a:pt x="764" y="1073"/>
                </a:lnTo>
                <a:lnTo>
                  <a:pt x="764" y="1076"/>
                </a:lnTo>
                <a:lnTo>
                  <a:pt x="777" y="1076"/>
                </a:lnTo>
                <a:lnTo>
                  <a:pt x="777" y="1082"/>
                </a:lnTo>
                <a:lnTo>
                  <a:pt x="779" y="1087"/>
                </a:lnTo>
                <a:lnTo>
                  <a:pt x="780" y="1091"/>
                </a:lnTo>
                <a:lnTo>
                  <a:pt x="784" y="1093"/>
                </a:lnTo>
                <a:lnTo>
                  <a:pt x="789" y="1094"/>
                </a:lnTo>
                <a:lnTo>
                  <a:pt x="797" y="1096"/>
                </a:lnTo>
                <a:lnTo>
                  <a:pt x="797" y="1093"/>
                </a:lnTo>
                <a:lnTo>
                  <a:pt x="799" y="1091"/>
                </a:lnTo>
                <a:lnTo>
                  <a:pt x="799" y="1091"/>
                </a:lnTo>
                <a:lnTo>
                  <a:pt x="799" y="1091"/>
                </a:lnTo>
                <a:lnTo>
                  <a:pt x="799" y="1091"/>
                </a:lnTo>
                <a:lnTo>
                  <a:pt x="800" y="1089"/>
                </a:lnTo>
                <a:lnTo>
                  <a:pt x="804" y="1089"/>
                </a:lnTo>
                <a:lnTo>
                  <a:pt x="804" y="1076"/>
                </a:lnTo>
                <a:lnTo>
                  <a:pt x="809" y="1074"/>
                </a:lnTo>
                <a:lnTo>
                  <a:pt x="815" y="1074"/>
                </a:lnTo>
                <a:lnTo>
                  <a:pt x="817" y="1074"/>
                </a:lnTo>
                <a:lnTo>
                  <a:pt x="820" y="1074"/>
                </a:lnTo>
                <a:lnTo>
                  <a:pt x="824" y="1076"/>
                </a:lnTo>
                <a:lnTo>
                  <a:pt x="835" y="1089"/>
                </a:lnTo>
                <a:lnTo>
                  <a:pt x="842" y="1102"/>
                </a:lnTo>
                <a:lnTo>
                  <a:pt x="844" y="1116"/>
                </a:lnTo>
                <a:lnTo>
                  <a:pt x="848" y="1129"/>
                </a:lnTo>
                <a:lnTo>
                  <a:pt x="851" y="1140"/>
                </a:lnTo>
                <a:lnTo>
                  <a:pt x="859" y="1131"/>
                </a:lnTo>
                <a:lnTo>
                  <a:pt x="866" y="1122"/>
                </a:lnTo>
                <a:lnTo>
                  <a:pt x="871" y="1113"/>
                </a:lnTo>
                <a:lnTo>
                  <a:pt x="866" y="1111"/>
                </a:lnTo>
                <a:lnTo>
                  <a:pt x="862" y="1111"/>
                </a:lnTo>
                <a:lnTo>
                  <a:pt x="859" y="1111"/>
                </a:lnTo>
                <a:lnTo>
                  <a:pt x="857" y="1107"/>
                </a:lnTo>
                <a:lnTo>
                  <a:pt x="844" y="1091"/>
                </a:lnTo>
                <a:lnTo>
                  <a:pt x="837" y="1069"/>
                </a:lnTo>
                <a:lnTo>
                  <a:pt x="844" y="1062"/>
                </a:lnTo>
                <a:lnTo>
                  <a:pt x="849" y="1056"/>
                </a:lnTo>
                <a:lnTo>
                  <a:pt x="857" y="1053"/>
                </a:lnTo>
                <a:lnTo>
                  <a:pt x="871" y="1053"/>
                </a:lnTo>
                <a:lnTo>
                  <a:pt x="877" y="1051"/>
                </a:lnTo>
                <a:lnTo>
                  <a:pt x="880" y="1049"/>
                </a:lnTo>
                <a:lnTo>
                  <a:pt x="886" y="1049"/>
                </a:lnTo>
                <a:lnTo>
                  <a:pt x="891" y="1047"/>
                </a:lnTo>
                <a:lnTo>
                  <a:pt x="888" y="1080"/>
                </a:lnTo>
                <a:lnTo>
                  <a:pt x="891" y="1080"/>
                </a:lnTo>
                <a:lnTo>
                  <a:pt x="891" y="1084"/>
                </a:lnTo>
                <a:lnTo>
                  <a:pt x="904" y="1084"/>
                </a:lnTo>
                <a:lnTo>
                  <a:pt x="926" y="1084"/>
                </a:lnTo>
                <a:lnTo>
                  <a:pt x="953" y="1082"/>
                </a:lnTo>
                <a:lnTo>
                  <a:pt x="980" y="1080"/>
                </a:lnTo>
                <a:lnTo>
                  <a:pt x="1006" y="1078"/>
                </a:lnTo>
                <a:lnTo>
                  <a:pt x="1026" y="1074"/>
                </a:lnTo>
                <a:lnTo>
                  <a:pt x="1037" y="1073"/>
                </a:lnTo>
                <a:lnTo>
                  <a:pt x="1009" y="1064"/>
                </a:lnTo>
                <a:lnTo>
                  <a:pt x="989" y="1053"/>
                </a:lnTo>
                <a:lnTo>
                  <a:pt x="977" y="1038"/>
                </a:lnTo>
                <a:lnTo>
                  <a:pt x="968" y="1022"/>
                </a:lnTo>
                <a:lnTo>
                  <a:pt x="964" y="1002"/>
                </a:lnTo>
                <a:lnTo>
                  <a:pt x="964" y="980"/>
                </a:lnTo>
                <a:lnTo>
                  <a:pt x="966" y="956"/>
                </a:lnTo>
                <a:lnTo>
                  <a:pt x="968" y="931"/>
                </a:lnTo>
                <a:lnTo>
                  <a:pt x="968" y="904"/>
                </a:lnTo>
                <a:lnTo>
                  <a:pt x="957" y="904"/>
                </a:lnTo>
                <a:lnTo>
                  <a:pt x="957" y="885"/>
                </a:lnTo>
                <a:lnTo>
                  <a:pt x="957" y="865"/>
                </a:lnTo>
                <a:lnTo>
                  <a:pt x="959" y="845"/>
                </a:lnTo>
                <a:lnTo>
                  <a:pt x="957" y="827"/>
                </a:lnTo>
                <a:lnTo>
                  <a:pt x="951" y="813"/>
                </a:lnTo>
                <a:lnTo>
                  <a:pt x="944" y="800"/>
                </a:lnTo>
                <a:lnTo>
                  <a:pt x="937" y="789"/>
                </a:lnTo>
                <a:lnTo>
                  <a:pt x="933" y="776"/>
                </a:lnTo>
                <a:lnTo>
                  <a:pt x="931" y="760"/>
                </a:lnTo>
                <a:lnTo>
                  <a:pt x="920" y="756"/>
                </a:lnTo>
                <a:lnTo>
                  <a:pt x="913" y="753"/>
                </a:lnTo>
                <a:lnTo>
                  <a:pt x="908" y="747"/>
                </a:lnTo>
                <a:lnTo>
                  <a:pt x="897" y="744"/>
                </a:lnTo>
                <a:lnTo>
                  <a:pt x="895" y="725"/>
                </a:lnTo>
                <a:lnTo>
                  <a:pt x="891" y="713"/>
                </a:lnTo>
                <a:lnTo>
                  <a:pt x="888" y="700"/>
                </a:lnTo>
                <a:lnTo>
                  <a:pt x="884" y="687"/>
                </a:lnTo>
                <a:lnTo>
                  <a:pt x="884" y="674"/>
                </a:lnTo>
                <a:lnTo>
                  <a:pt x="886" y="662"/>
                </a:lnTo>
                <a:lnTo>
                  <a:pt x="889" y="649"/>
                </a:lnTo>
                <a:lnTo>
                  <a:pt x="891" y="633"/>
                </a:lnTo>
                <a:lnTo>
                  <a:pt x="880" y="627"/>
                </a:lnTo>
                <a:lnTo>
                  <a:pt x="879" y="627"/>
                </a:lnTo>
                <a:lnTo>
                  <a:pt x="877" y="625"/>
                </a:lnTo>
                <a:lnTo>
                  <a:pt x="875" y="625"/>
                </a:lnTo>
                <a:lnTo>
                  <a:pt x="871" y="625"/>
                </a:lnTo>
                <a:lnTo>
                  <a:pt x="868" y="624"/>
                </a:lnTo>
                <a:lnTo>
                  <a:pt x="868" y="596"/>
                </a:lnTo>
                <a:lnTo>
                  <a:pt x="877" y="596"/>
                </a:lnTo>
                <a:lnTo>
                  <a:pt x="886" y="594"/>
                </a:lnTo>
                <a:lnTo>
                  <a:pt x="899" y="598"/>
                </a:lnTo>
                <a:lnTo>
                  <a:pt x="913" y="604"/>
                </a:lnTo>
                <a:lnTo>
                  <a:pt x="928" y="611"/>
                </a:lnTo>
                <a:lnTo>
                  <a:pt x="944" y="616"/>
                </a:lnTo>
                <a:lnTo>
                  <a:pt x="957" y="620"/>
                </a:lnTo>
                <a:lnTo>
                  <a:pt x="973" y="622"/>
                </a:lnTo>
                <a:lnTo>
                  <a:pt x="984" y="618"/>
                </a:lnTo>
                <a:lnTo>
                  <a:pt x="993" y="611"/>
                </a:lnTo>
                <a:lnTo>
                  <a:pt x="1002" y="605"/>
                </a:lnTo>
                <a:lnTo>
                  <a:pt x="1011" y="600"/>
                </a:lnTo>
                <a:lnTo>
                  <a:pt x="1060" y="604"/>
                </a:lnTo>
                <a:lnTo>
                  <a:pt x="1062" y="609"/>
                </a:lnTo>
                <a:lnTo>
                  <a:pt x="1062" y="614"/>
                </a:lnTo>
                <a:lnTo>
                  <a:pt x="1064" y="620"/>
                </a:lnTo>
                <a:lnTo>
                  <a:pt x="1064" y="627"/>
                </a:lnTo>
                <a:lnTo>
                  <a:pt x="1066" y="633"/>
                </a:lnTo>
                <a:lnTo>
                  <a:pt x="1068" y="636"/>
                </a:lnTo>
                <a:lnTo>
                  <a:pt x="1068" y="642"/>
                </a:lnTo>
                <a:lnTo>
                  <a:pt x="1068" y="647"/>
                </a:lnTo>
                <a:lnTo>
                  <a:pt x="1057" y="658"/>
                </a:lnTo>
                <a:lnTo>
                  <a:pt x="1053" y="669"/>
                </a:lnTo>
                <a:lnTo>
                  <a:pt x="1055" y="682"/>
                </a:lnTo>
                <a:lnTo>
                  <a:pt x="1062" y="693"/>
                </a:lnTo>
                <a:lnTo>
                  <a:pt x="1069" y="707"/>
                </a:lnTo>
                <a:lnTo>
                  <a:pt x="1077" y="720"/>
                </a:lnTo>
                <a:lnTo>
                  <a:pt x="1082" y="736"/>
                </a:lnTo>
                <a:lnTo>
                  <a:pt x="1080" y="753"/>
                </a:lnTo>
                <a:lnTo>
                  <a:pt x="1086" y="753"/>
                </a:lnTo>
                <a:lnTo>
                  <a:pt x="1089" y="754"/>
                </a:lnTo>
                <a:lnTo>
                  <a:pt x="1093" y="754"/>
                </a:lnTo>
                <a:lnTo>
                  <a:pt x="1097" y="756"/>
                </a:lnTo>
                <a:lnTo>
                  <a:pt x="1100" y="744"/>
                </a:lnTo>
                <a:lnTo>
                  <a:pt x="1109" y="736"/>
                </a:lnTo>
                <a:lnTo>
                  <a:pt x="1122" y="734"/>
                </a:lnTo>
                <a:lnTo>
                  <a:pt x="1139" y="734"/>
                </a:lnTo>
                <a:lnTo>
                  <a:pt x="1157" y="736"/>
                </a:lnTo>
                <a:lnTo>
                  <a:pt x="1168" y="745"/>
                </a:lnTo>
                <a:lnTo>
                  <a:pt x="1186" y="751"/>
                </a:lnTo>
                <a:lnTo>
                  <a:pt x="1204" y="756"/>
                </a:lnTo>
                <a:lnTo>
                  <a:pt x="1224" y="760"/>
                </a:lnTo>
                <a:lnTo>
                  <a:pt x="1240" y="764"/>
                </a:lnTo>
                <a:lnTo>
                  <a:pt x="1280" y="760"/>
                </a:lnTo>
                <a:lnTo>
                  <a:pt x="1311" y="771"/>
                </a:lnTo>
                <a:lnTo>
                  <a:pt x="1340" y="785"/>
                </a:lnTo>
                <a:lnTo>
                  <a:pt x="1368" y="796"/>
                </a:lnTo>
                <a:lnTo>
                  <a:pt x="1379" y="791"/>
                </a:lnTo>
                <a:lnTo>
                  <a:pt x="1389" y="787"/>
                </a:lnTo>
                <a:lnTo>
                  <a:pt x="1402" y="787"/>
                </a:lnTo>
                <a:lnTo>
                  <a:pt x="1417" y="784"/>
                </a:lnTo>
                <a:lnTo>
                  <a:pt x="1433" y="774"/>
                </a:lnTo>
                <a:lnTo>
                  <a:pt x="1446" y="762"/>
                </a:lnTo>
                <a:lnTo>
                  <a:pt x="1460" y="749"/>
                </a:lnTo>
                <a:lnTo>
                  <a:pt x="1477" y="740"/>
                </a:lnTo>
                <a:lnTo>
                  <a:pt x="1493" y="736"/>
                </a:lnTo>
                <a:lnTo>
                  <a:pt x="1511" y="734"/>
                </a:lnTo>
                <a:lnTo>
                  <a:pt x="1529" y="733"/>
                </a:lnTo>
                <a:lnTo>
                  <a:pt x="1546" y="731"/>
                </a:lnTo>
                <a:lnTo>
                  <a:pt x="1560" y="725"/>
                </a:lnTo>
                <a:lnTo>
                  <a:pt x="1571" y="716"/>
                </a:lnTo>
                <a:lnTo>
                  <a:pt x="1568" y="716"/>
                </a:lnTo>
                <a:lnTo>
                  <a:pt x="1549" y="725"/>
                </a:lnTo>
                <a:lnTo>
                  <a:pt x="1529" y="727"/>
                </a:lnTo>
                <a:lnTo>
                  <a:pt x="1508" y="725"/>
                </a:lnTo>
                <a:lnTo>
                  <a:pt x="1486" y="722"/>
                </a:lnTo>
                <a:lnTo>
                  <a:pt x="1464" y="720"/>
                </a:lnTo>
                <a:lnTo>
                  <a:pt x="1457" y="711"/>
                </a:lnTo>
                <a:lnTo>
                  <a:pt x="1451" y="702"/>
                </a:lnTo>
                <a:lnTo>
                  <a:pt x="1448" y="687"/>
                </a:lnTo>
                <a:lnTo>
                  <a:pt x="1459" y="676"/>
                </a:lnTo>
                <a:lnTo>
                  <a:pt x="1466" y="662"/>
                </a:lnTo>
                <a:lnTo>
                  <a:pt x="1471" y="645"/>
                </a:lnTo>
                <a:lnTo>
                  <a:pt x="1477" y="629"/>
                </a:lnTo>
                <a:lnTo>
                  <a:pt x="1486" y="614"/>
                </a:lnTo>
                <a:lnTo>
                  <a:pt x="1497" y="604"/>
                </a:lnTo>
                <a:lnTo>
                  <a:pt x="1509" y="600"/>
                </a:lnTo>
                <a:lnTo>
                  <a:pt x="1522" y="596"/>
                </a:lnTo>
                <a:lnTo>
                  <a:pt x="1537" y="593"/>
                </a:lnTo>
                <a:lnTo>
                  <a:pt x="1555" y="580"/>
                </a:lnTo>
                <a:lnTo>
                  <a:pt x="1575" y="564"/>
                </a:lnTo>
                <a:lnTo>
                  <a:pt x="1597" y="551"/>
                </a:lnTo>
                <a:lnTo>
                  <a:pt x="1620" y="540"/>
                </a:lnTo>
                <a:lnTo>
                  <a:pt x="1653" y="533"/>
                </a:lnTo>
                <a:lnTo>
                  <a:pt x="1686" y="525"/>
                </a:lnTo>
                <a:lnTo>
                  <a:pt x="1719" y="518"/>
                </a:lnTo>
                <a:lnTo>
                  <a:pt x="1749" y="509"/>
                </a:lnTo>
                <a:lnTo>
                  <a:pt x="1777" y="496"/>
                </a:lnTo>
                <a:lnTo>
                  <a:pt x="1786" y="489"/>
                </a:lnTo>
                <a:lnTo>
                  <a:pt x="1799" y="478"/>
                </a:lnTo>
                <a:lnTo>
                  <a:pt x="1813" y="464"/>
                </a:lnTo>
                <a:lnTo>
                  <a:pt x="1826" y="449"/>
                </a:lnTo>
                <a:lnTo>
                  <a:pt x="1837" y="438"/>
                </a:lnTo>
                <a:lnTo>
                  <a:pt x="1844" y="427"/>
                </a:lnTo>
                <a:lnTo>
                  <a:pt x="1848" y="414"/>
                </a:lnTo>
                <a:lnTo>
                  <a:pt x="1848" y="405"/>
                </a:lnTo>
                <a:lnTo>
                  <a:pt x="1849" y="398"/>
                </a:lnTo>
                <a:lnTo>
                  <a:pt x="1860" y="393"/>
                </a:lnTo>
                <a:lnTo>
                  <a:pt x="1873" y="389"/>
                </a:lnTo>
                <a:lnTo>
                  <a:pt x="1884" y="391"/>
                </a:lnTo>
                <a:lnTo>
                  <a:pt x="1897" y="396"/>
                </a:lnTo>
                <a:lnTo>
                  <a:pt x="1897" y="389"/>
                </a:lnTo>
                <a:lnTo>
                  <a:pt x="1882" y="384"/>
                </a:lnTo>
                <a:lnTo>
                  <a:pt x="1871" y="374"/>
                </a:lnTo>
                <a:lnTo>
                  <a:pt x="1864" y="364"/>
                </a:lnTo>
                <a:lnTo>
                  <a:pt x="1860" y="347"/>
                </a:lnTo>
                <a:lnTo>
                  <a:pt x="1862" y="344"/>
                </a:lnTo>
                <a:lnTo>
                  <a:pt x="1862" y="340"/>
                </a:lnTo>
                <a:lnTo>
                  <a:pt x="1862" y="334"/>
                </a:lnTo>
                <a:lnTo>
                  <a:pt x="1862" y="329"/>
                </a:lnTo>
                <a:lnTo>
                  <a:pt x="1864" y="324"/>
                </a:lnTo>
                <a:lnTo>
                  <a:pt x="1877" y="320"/>
                </a:lnTo>
                <a:lnTo>
                  <a:pt x="1877" y="320"/>
                </a:lnTo>
                <a:lnTo>
                  <a:pt x="1875" y="318"/>
                </a:lnTo>
                <a:lnTo>
                  <a:pt x="1873" y="316"/>
                </a:lnTo>
                <a:lnTo>
                  <a:pt x="1869" y="314"/>
                </a:lnTo>
                <a:lnTo>
                  <a:pt x="1868" y="313"/>
                </a:lnTo>
                <a:lnTo>
                  <a:pt x="1864" y="313"/>
                </a:lnTo>
                <a:lnTo>
                  <a:pt x="1864" y="313"/>
                </a:lnTo>
                <a:lnTo>
                  <a:pt x="1868" y="253"/>
                </a:lnTo>
                <a:lnTo>
                  <a:pt x="1871" y="240"/>
                </a:lnTo>
                <a:lnTo>
                  <a:pt x="1869" y="227"/>
                </a:lnTo>
                <a:lnTo>
                  <a:pt x="1868" y="214"/>
                </a:lnTo>
                <a:lnTo>
                  <a:pt x="1864" y="196"/>
                </a:lnTo>
                <a:lnTo>
                  <a:pt x="1864" y="176"/>
                </a:lnTo>
                <a:lnTo>
                  <a:pt x="1871" y="158"/>
                </a:lnTo>
                <a:lnTo>
                  <a:pt x="1877" y="144"/>
                </a:lnTo>
                <a:lnTo>
                  <a:pt x="1875" y="129"/>
                </a:lnTo>
                <a:lnTo>
                  <a:pt x="1871" y="114"/>
                </a:lnTo>
                <a:lnTo>
                  <a:pt x="1868" y="96"/>
                </a:lnTo>
                <a:lnTo>
                  <a:pt x="1882" y="89"/>
                </a:lnTo>
                <a:lnTo>
                  <a:pt x="1891" y="82"/>
                </a:lnTo>
                <a:lnTo>
                  <a:pt x="1899" y="73"/>
                </a:lnTo>
                <a:lnTo>
                  <a:pt x="1908" y="64"/>
                </a:lnTo>
                <a:lnTo>
                  <a:pt x="1933" y="53"/>
                </a:lnTo>
                <a:lnTo>
                  <a:pt x="1960" y="45"/>
                </a:lnTo>
                <a:lnTo>
                  <a:pt x="1989" y="40"/>
                </a:lnTo>
                <a:lnTo>
                  <a:pt x="2020" y="33"/>
                </a:lnTo>
                <a:lnTo>
                  <a:pt x="2055" y="20"/>
                </a:lnTo>
                <a:lnTo>
                  <a:pt x="2095" y="7"/>
                </a:lnTo>
                <a:lnTo>
                  <a:pt x="2137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ko-KR" altLang="en-US"/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5A872712-78A1-43BE-A05F-ECCB2705352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20FBF2B8-BCE8-48A5-AEBD-0CA501BF9139}"/>
              </a:ext>
            </a:extLst>
          </p:cNvPr>
          <p:cNvSpPr/>
          <p:nvPr/>
        </p:nvSpPr>
        <p:spPr>
          <a:xfrm>
            <a:off x="8365587" y="4368784"/>
            <a:ext cx="1659429" cy="52322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r>
              <a:rPr lang="en-US" sz="2800" b="1" dirty="0"/>
              <a:t>EXPORT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07696110-BE45-4671-9A63-8146C6701790}"/>
              </a:ext>
            </a:extLst>
          </p:cNvPr>
          <p:cNvSpPr/>
          <p:nvPr/>
        </p:nvSpPr>
        <p:spPr>
          <a:xfrm>
            <a:off x="1846800" y="2651796"/>
            <a:ext cx="1580882" cy="523220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r>
              <a:rPr lang="en-US" sz="2800" b="1" dirty="0"/>
              <a:t>IMPORT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F8E2643-C445-4A4F-ADE7-800CAC37A438}"/>
              </a:ext>
            </a:extLst>
          </p:cNvPr>
          <p:cNvSpPr txBox="1"/>
          <p:nvPr/>
        </p:nvSpPr>
        <p:spPr>
          <a:xfrm>
            <a:off x="6029325" y="4214896"/>
            <a:ext cx="157601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3"/>
                </a:solidFill>
                <a:cs typeface="Arial" pitchFamily="34" charset="0"/>
              </a:rPr>
              <a:t>55%</a:t>
            </a:r>
            <a:endParaRPr lang="ko-KR" altLang="en-US" sz="48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8048657C-B256-484B-AA50-CE4766EBAAD2}"/>
              </a:ext>
            </a:extLst>
          </p:cNvPr>
          <p:cNvSpPr txBox="1"/>
          <p:nvPr/>
        </p:nvSpPr>
        <p:spPr>
          <a:xfrm>
            <a:off x="4453313" y="2497908"/>
            <a:ext cx="157601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accent1"/>
                </a:solidFill>
                <a:cs typeface="Arial" pitchFamily="34" charset="0"/>
              </a:rPr>
              <a:t>70%</a:t>
            </a:r>
            <a:endParaRPr lang="ko-KR" altLang="en-US" sz="48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28475F7-25AA-4175-B3FA-CD3CEE7B3DB3}"/>
              </a:ext>
            </a:extLst>
          </p:cNvPr>
          <p:cNvSpPr txBox="1"/>
          <p:nvPr/>
        </p:nvSpPr>
        <p:spPr>
          <a:xfrm>
            <a:off x="1846800" y="4729139"/>
            <a:ext cx="280831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 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B040E82-B4A0-40A1-80B1-13B0958D4567}"/>
              </a:ext>
            </a:extLst>
          </p:cNvPr>
          <p:cNvSpPr txBox="1"/>
          <p:nvPr/>
        </p:nvSpPr>
        <p:spPr>
          <a:xfrm>
            <a:off x="7631299" y="2205141"/>
            <a:ext cx="280831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</a:t>
            </a: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PowerPoint Presentation  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96CF204-D6F0-420B-B8B5-6ABBD541D149}"/>
              </a:ext>
            </a:extLst>
          </p:cNvPr>
          <p:cNvGrpSpPr/>
          <p:nvPr/>
        </p:nvGrpSpPr>
        <p:grpSpPr>
          <a:xfrm>
            <a:off x="6005645" y="2449466"/>
            <a:ext cx="1377983" cy="927880"/>
            <a:chOff x="323529" y="1876742"/>
            <a:chExt cx="2664296" cy="927880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7BBD0A79-B8D0-4614-9910-4E0430F260E6}"/>
                </a:ext>
              </a:extLst>
            </p:cNvPr>
            <p:cNvSpPr txBox="1"/>
            <p:nvPr/>
          </p:nvSpPr>
          <p:spPr>
            <a:xfrm>
              <a:off x="323529" y="1876742"/>
              <a:ext cx="266429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EADFFEA-F25B-4DE6-8590-61F31F01D290}"/>
                </a:ext>
              </a:extLst>
            </p:cNvPr>
            <p:cNvSpPr txBox="1"/>
            <p:nvPr/>
          </p:nvSpPr>
          <p:spPr>
            <a:xfrm>
              <a:off x="323531" y="2158291"/>
              <a:ext cx="2664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417E6B09-874C-46AB-AC90-7AD233D0E99F}"/>
              </a:ext>
            </a:extLst>
          </p:cNvPr>
          <p:cNvGrpSpPr/>
          <p:nvPr/>
        </p:nvGrpSpPr>
        <p:grpSpPr>
          <a:xfrm>
            <a:off x="4722912" y="4166454"/>
            <a:ext cx="1377983" cy="927880"/>
            <a:chOff x="323529" y="1876742"/>
            <a:chExt cx="2664296" cy="927880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7F370AA2-6F72-4BDA-BCDE-4AAD3A3841D1}"/>
                </a:ext>
              </a:extLst>
            </p:cNvPr>
            <p:cNvSpPr txBox="1"/>
            <p:nvPr/>
          </p:nvSpPr>
          <p:spPr>
            <a:xfrm>
              <a:off x="323529" y="1876742"/>
              <a:ext cx="266429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A0D772BB-2A25-4307-9C33-BBECFE05A717}"/>
                </a:ext>
              </a:extLst>
            </p:cNvPr>
            <p:cNvSpPr txBox="1"/>
            <p:nvPr/>
          </p:nvSpPr>
          <p:spPr>
            <a:xfrm>
              <a:off x="323531" y="2158291"/>
              <a:ext cx="26642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C3991A29-B893-4E3D-9C7E-431BE7242727}"/>
              </a:ext>
            </a:extLst>
          </p:cNvPr>
          <p:cNvSpPr txBox="1"/>
          <p:nvPr/>
        </p:nvSpPr>
        <p:spPr>
          <a:xfrm>
            <a:off x="4981040" y="3558916"/>
            <a:ext cx="209656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5"/>
                </a:solidFill>
                <a:cs typeface="Arial" pitchFamily="34" charset="0"/>
              </a:rPr>
              <a:t>Your Text Here</a:t>
            </a:r>
            <a:endParaRPr lang="ko-KR" altLang="en-US" sz="2000" b="1" dirty="0">
              <a:solidFill>
                <a:schemeClr val="accent5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586704-8D41-4B1F-B150-69DC54379A4A}"/>
              </a:ext>
            </a:extLst>
          </p:cNvPr>
          <p:cNvGrpSpPr/>
          <p:nvPr/>
        </p:nvGrpSpPr>
        <p:grpSpPr>
          <a:xfrm>
            <a:off x="5648788" y="3735132"/>
            <a:ext cx="883478" cy="883478"/>
            <a:chOff x="3912982" y="3339018"/>
            <a:chExt cx="1307090" cy="130709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B0A101D6-F441-4A45-BC67-DD669B2277E7}"/>
                </a:ext>
              </a:extLst>
            </p:cNvPr>
            <p:cNvSpPr/>
            <p:nvPr/>
          </p:nvSpPr>
          <p:spPr>
            <a:xfrm>
              <a:off x="3912982" y="3339018"/>
              <a:ext cx="1307090" cy="1307090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F37DA097-46BA-4AB5-8192-47532D483AB1}"/>
                </a:ext>
              </a:extLst>
            </p:cNvPr>
            <p:cNvSpPr/>
            <p:nvPr/>
          </p:nvSpPr>
          <p:spPr>
            <a:xfrm>
              <a:off x="4144138" y="3576556"/>
              <a:ext cx="840739" cy="84073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" name="Rectangle 10">
            <a:extLst>
              <a:ext uri="{FF2B5EF4-FFF2-40B4-BE49-F238E27FC236}">
                <a16:creationId xmlns:a16="http://schemas.microsoft.com/office/drawing/2014/main" id="{12F6DA05-8992-47A1-80D0-FCD4A693AE7E}"/>
              </a:ext>
            </a:extLst>
          </p:cNvPr>
          <p:cNvSpPr/>
          <p:nvPr/>
        </p:nvSpPr>
        <p:spPr>
          <a:xfrm>
            <a:off x="5417551" y="2712620"/>
            <a:ext cx="685676" cy="1482080"/>
          </a:xfrm>
          <a:custGeom>
            <a:avLst/>
            <a:gdLst>
              <a:gd name="connsiteX0" fmla="*/ 0 w 1434976"/>
              <a:gd name="connsiteY0" fmla="*/ 0 h 720080"/>
              <a:gd name="connsiteX1" fmla="*/ 1434976 w 1434976"/>
              <a:gd name="connsiteY1" fmla="*/ 0 h 720080"/>
              <a:gd name="connsiteX2" fmla="*/ 1434976 w 1434976"/>
              <a:gd name="connsiteY2" fmla="*/ 720080 h 720080"/>
              <a:gd name="connsiteX3" fmla="*/ 0 w 1434976"/>
              <a:gd name="connsiteY3" fmla="*/ 720080 h 720080"/>
              <a:gd name="connsiteX4" fmla="*/ 0 w 1434976"/>
              <a:gd name="connsiteY4" fmla="*/ 0 h 720080"/>
              <a:gd name="connsiteX0" fmla="*/ 12700 w 1434976"/>
              <a:gd name="connsiteY0" fmla="*/ 0 h 2015480"/>
              <a:gd name="connsiteX1" fmla="*/ 1434976 w 1434976"/>
              <a:gd name="connsiteY1" fmla="*/ 1295400 h 2015480"/>
              <a:gd name="connsiteX2" fmla="*/ 1434976 w 1434976"/>
              <a:gd name="connsiteY2" fmla="*/ 2015480 h 2015480"/>
              <a:gd name="connsiteX3" fmla="*/ 0 w 1434976"/>
              <a:gd name="connsiteY3" fmla="*/ 2015480 h 2015480"/>
              <a:gd name="connsiteX4" fmla="*/ 12700 w 1434976"/>
              <a:gd name="connsiteY4" fmla="*/ 0 h 2015480"/>
              <a:gd name="connsiteX0" fmla="*/ 12700 w 1434976"/>
              <a:gd name="connsiteY0" fmla="*/ 0 h 2015480"/>
              <a:gd name="connsiteX1" fmla="*/ 1434976 w 1434976"/>
              <a:gd name="connsiteY1" fmla="*/ 1295400 h 2015480"/>
              <a:gd name="connsiteX2" fmla="*/ 1434976 w 1434976"/>
              <a:gd name="connsiteY2" fmla="*/ 2015480 h 2015480"/>
              <a:gd name="connsiteX3" fmla="*/ 0 w 1434976"/>
              <a:gd name="connsiteY3" fmla="*/ 643880 h 2015480"/>
              <a:gd name="connsiteX4" fmla="*/ 12700 w 1434976"/>
              <a:gd name="connsiteY4" fmla="*/ 0 h 2015480"/>
              <a:gd name="connsiteX0" fmla="*/ 12700 w 1434976"/>
              <a:gd name="connsiteY0" fmla="*/ 0 h 2015480"/>
              <a:gd name="connsiteX1" fmla="*/ 660276 w 1434976"/>
              <a:gd name="connsiteY1" fmla="*/ 1079500 h 2015480"/>
              <a:gd name="connsiteX2" fmla="*/ 1434976 w 1434976"/>
              <a:gd name="connsiteY2" fmla="*/ 2015480 h 2015480"/>
              <a:gd name="connsiteX3" fmla="*/ 0 w 1434976"/>
              <a:gd name="connsiteY3" fmla="*/ 643880 h 2015480"/>
              <a:gd name="connsiteX4" fmla="*/ 12700 w 1434976"/>
              <a:gd name="connsiteY4" fmla="*/ 0 h 2015480"/>
              <a:gd name="connsiteX0" fmla="*/ 12700 w 660276"/>
              <a:gd name="connsiteY0" fmla="*/ 0 h 1558280"/>
              <a:gd name="connsiteX1" fmla="*/ 660276 w 660276"/>
              <a:gd name="connsiteY1" fmla="*/ 1079500 h 1558280"/>
              <a:gd name="connsiteX2" fmla="*/ 634876 w 660276"/>
              <a:gd name="connsiteY2" fmla="*/ 1558280 h 1558280"/>
              <a:gd name="connsiteX3" fmla="*/ 0 w 660276"/>
              <a:gd name="connsiteY3" fmla="*/ 643880 h 1558280"/>
              <a:gd name="connsiteX4" fmla="*/ 12700 w 660276"/>
              <a:gd name="connsiteY4" fmla="*/ 0 h 1558280"/>
              <a:gd name="connsiteX0" fmla="*/ 12700 w 660276"/>
              <a:gd name="connsiteY0" fmla="*/ 0 h 1558280"/>
              <a:gd name="connsiteX1" fmla="*/ 660276 w 660276"/>
              <a:gd name="connsiteY1" fmla="*/ 901700 h 1558280"/>
              <a:gd name="connsiteX2" fmla="*/ 634876 w 660276"/>
              <a:gd name="connsiteY2" fmla="*/ 1558280 h 1558280"/>
              <a:gd name="connsiteX3" fmla="*/ 0 w 660276"/>
              <a:gd name="connsiteY3" fmla="*/ 643880 h 1558280"/>
              <a:gd name="connsiteX4" fmla="*/ 12700 w 660276"/>
              <a:gd name="connsiteY4" fmla="*/ 0 h 1558280"/>
              <a:gd name="connsiteX0" fmla="*/ 15038 w 662614"/>
              <a:gd name="connsiteY0" fmla="*/ 0 h 1558280"/>
              <a:gd name="connsiteX1" fmla="*/ 662614 w 662614"/>
              <a:gd name="connsiteY1" fmla="*/ 901700 h 1558280"/>
              <a:gd name="connsiteX2" fmla="*/ 637214 w 662614"/>
              <a:gd name="connsiteY2" fmla="*/ 1558280 h 1558280"/>
              <a:gd name="connsiteX3" fmla="*/ 2338 w 662614"/>
              <a:gd name="connsiteY3" fmla="*/ 643880 h 1558280"/>
              <a:gd name="connsiteX4" fmla="*/ 15038 w 662614"/>
              <a:gd name="connsiteY4" fmla="*/ 0 h 1558280"/>
              <a:gd name="connsiteX0" fmla="*/ 553 w 686229"/>
              <a:gd name="connsiteY0" fmla="*/ 0 h 1405880"/>
              <a:gd name="connsiteX1" fmla="*/ 686229 w 686229"/>
              <a:gd name="connsiteY1" fmla="*/ 749300 h 1405880"/>
              <a:gd name="connsiteX2" fmla="*/ 660829 w 686229"/>
              <a:gd name="connsiteY2" fmla="*/ 1405880 h 1405880"/>
              <a:gd name="connsiteX3" fmla="*/ 25953 w 686229"/>
              <a:gd name="connsiteY3" fmla="*/ 491480 h 1405880"/>
              <a:gd name="connsiteX4" fmla="*/ 553 w 686229"/>
              <a:gd name="connsiteY4" fmla="*/ 0 h 1405880"/>
              <a:gd name="connsiteX0" fmla="*/ 553 w 686229"/>
              <a:gd name="connsiteY0" fmla="*/ 0 h 1451600"/>
              <a:gd name="connsiteX1" fmla="*/ 686229 w 686229"/>
              <a:gd name="connsiteY1" fmla="*/ 795020 h 1451600"/>
              <a:gd name="connsiteX2" fmla="*/ 660829 w 686229"/>
              <a:gd name="connsiteY2" fmla="*/ 1451600 h 1451600"/>
              <a:gd name="connsiteX3" fmla="*/ 25953 w 686229"/>
              <a:gd name="connsiteY3" fmla="*/ 537200 h 1451600"/>
              <a:gd name="connsiteX4" fmla="*/ 553 w 686229"/>
              <a:gd name="connsiteY4" fmla="*/ 0 h 1451600"/>
              <a:gd name="connsiteX0" fmla="*/ 8518 w 694194"/>
              <a:gd name="connsiteY0" fmla="*/ 0 h 1451600"/>
              <a:gd name="connsiteX1" fmla="*/ 694194 w 694194"/>
              <a:gd name="connsiteY1" fmla="*/ 795020 h 1451600"/>
              <a:gd name="connsiteX2" fmla="*/ 668794 w 694194"/>
              <a:gd name="connsiteY2" fmla="*/ 1451600 h 1451600"/>
              <a:gd name="connsiteX3" fmla="*/ 3438 w 694194"/>
              <a:gd name="connsiteY3" fmla="*/ 735320 h 1451600"/>
              <a:gd name="connsiteX4" fmla="*/ 8518 w 694194"/>
              <a:gd name="connsiteY4" fmla="*/ 0 h 1451600"/>
              <a:gd name="connsiteX0" fmla="*/ 8518 w 668794"/>
              <a:gd name="connsiteY0" fmla="*/ 0 h 1451600"/>
              <a:gd name="connsiteX1" fmla="*/ 668794 w 668794"/>
              <a:gd name="connsiteY1" fmla="*/ 728980 h 1451600"/>
              <a:gd name="connsiteX2" fmla="*/ 668794 w 668794"/>
              <a:gd name="connsiteY2" fmla="*/ 1451600 h 1451600"/>
              <a:gd name="connsiteX3" fmla="*/ 3438 w 668794"/>
              <a:gd name="connsiteY3" fmla="*/ 735320 h 1451600"/>
              <a:gd name="connsiteX4" fmla="*/ 8518 w 668794"/>
              <a:gd name="connsiteY4" fmla="*/ 0 h 1451600"/>
              <a:gd name="connsiteX0" fmla="*/ 8518 w 684034"/>
              <a:gd name="connsiteY0" fmla="*/ 0 h 1482080"/>
              <a:gd name="connsiteX1" fmla="*/ 668794 w 684034"/>
              <a:gd name="connsiteY1" fmla="*/ 728980 h 1482080"/>
              <a:gd name="connsiteX2" fmla="*/ 684034 w 684034"/>
              <a:gd name="connsiteY2" fmla="*/ 1482080 h 1482080"/>
              <a:gd name="connsiteX3" fmla="*/ 3438 w 684034"/>
              <a:gd name="connsiteY3" fmla="*/ 735320 h 1482080"/>
              <a:gd name="connsiteX4" fmla="*/ 8518 w 684034"/>
              <a:gd name="connsiteY4" fmla="*/ 0 h 1482080"/>
              <a:gd name="connsiteX0" fmla="*/ 8518 w 684034"/>
              <a:gd name="connsiteY0" fmla="*/ 0 h 1482080"/>
              <a:gd name="connsiteX1" fmla="*/ 673874 w 684034"/>
              <a:gd name="connsiteY1" fmla="*/ 728980 h 1482080"/>
              <a:gd name="connsiteX2" fmla="*/ 684034 w 684034"/>
              <a:gd name="connsiteY2" fmla="*/ 1482080 h 1482080"/>
              <a:gd name="connsiteX3" fmla="*/ 3438 w 684034"/>
              <a:gd name="connsiteY3" fmla="*/ 735320 h 1482080"/>
              <a:gd name="connsiteX4" fmla="*/ 8518 w 684034"/>
              <a:gd name="connsiteY4" fmla="*/ 0 h 1482080"/>
              <a:gd name="connsiteX0" fmla="*/ 87 w 675603"/>
              <a:gd name="connsiteY0" fmla="*/ 0 h 1482080"/>
              <a:gd name="connsiteX1" fmla="*/ 665443 w 675603"/>
              <a:gd name="connsiteY1" fmla="*/ 728980 h 1482080"/>
              <a:gd name="connsiteX2" fmla="*/ 675603 w 675603"/>
              <a:gd name="connsiteY2" fmla="*/ 1482080 h 1482080"/>
              <a:gd name="connsiteX3" fmla="*/ 157567 w 675603"/>
              <a:gd name="connsiteY3" fmla="*/ 704840 h 1482080"/>
              <a:gd name="connsiteX4" fmla="*/ 87 w 675603"/>
              <a:gd name="connsiteY4" fmla="*/ 0 h 1482080"/>
              <a:gd name="connsiteX0" fmla="*/ 12780 w 688296"/>
              <a:gd name="connsiteY0" fmla="*/ 0 h 1482080"/>
              <a:gd name="connsiteX1" fmla="*/ 678136 w 688296"/>
              <a:gd name="connsiteY1" fmla="*/ 728980 h 1482080"/>
              <a:gd name="connsiteX2" fmla="*/ 688296 w 688296"/>
              <a:gd name="connsiteY2" fmla="*/ 1482080 h 1482080"/>
              <a:gd name="connsiteX3" fmla="*/ 2620 w 688296"/>
              <a:gd name="connsiteY3" fmla="*/ 735320 h 1482080"/>
              <a:gd name="connsiteX4" fmla="*/ 12780 w 688296"/>
              <a:gd name="connsiteY4" fmla="*/ 0 h 1482080"/>
              <a:gd name="connsiteX0" fmla="*/ 2486 w 678002"/>
              <a:gd name="connsiteY0" fmla="*/ 0 h 1482080"/>
              <a:gd name="connsiteX1" fmla="*/ 667842 w 678002"/>
              <a:gd name="connsiteY1" fmla="*/ 728980 h 1482080"/>
              <a:gd name="connsiteX2" fmla="*/ 678002 w 678002"/>
              <a:gd name="connsiteY2" fmla="*/ 1482080 h 1482080"/>
              <a:gd name="connsiteX3" fmla="*/ 7566 w 678002"/>
              <a:gd name="connsiteY3" fmla="*/ 725160 h 1482080"/>
              <a:gd name="connsiteX4" fmla="*/ 2486 w 678002"/>
              <a:gd name="connsiteY4" fmla="*/ 0 h 1482080"/>
              <a:gd name="connsiteX0" fmla="*/ 12780 w 688296"/>
              <a:gd name="connsiteY0" fmla="*/ 0 h 1482080"/>
              <a:gd name="connsiteX1" fmla="*/ 678136 w 688296"/>
              <a:gd name="connsiteY1" fmla="*/ 728980 h 1482080"/>
              <a:gd name="connsiteX2" fmla="*/ 688296 w 688296"/>
              <a:gd name="connsiteY2" fmla="*/ 1482080 h 1482080"/>
              <a:gd name="connsiteX3" fmla="*/ 2620 w 688296"/>
              <a:gd name="connsiteY3" fmla="*/ 730240 h 1482080"/>
              <a:gd name="connsiteX4" fmla="*/ 12780 w 688296"/>
              <a:gd name="connsiteY4" fmla="*/ 0 h 1482080"/>
              <a:gd name="connsiteX0" fmla="*/ 10160 w 685676"/>
              <a:gd name="connsiteY0" fmla="*/ 0 h 1482080"/>
              <a:gd name="connsiteX1" fmla="*/ 675516 w 685676"/>
              <a:gd name="connsiteY1" fmla="*/ 728980 h 1482080"/>
              <a:gd name="connsiteX2" fmla="*/ 685676 w 685676"/>
              <a:gd name="connsiteY2" fmla="*/ 1482080 h 1482080"/>
              <a:gd name="connsiteX3" fmla="*/ 0 w 685676"/>
              <a:gd name="connsiteY3" fmla="*/ 730240 h 1482080"/>
              <a:gd name="connsiteX4" fmla="*/ 10160 w 685676"/>
              <a:gd name="connsiteY4" fmla="*/ 0 h 1482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676" h="1482080">
                <a:moveTo>
                  <a:pt x="10160" y="0"/>
                </a:moveTo>
                <a:lnTo>
                  <a:pt x="675516" y="728980"/>
                </a:lnTo>
                <a:lnTo>
                  <a:pt x="685676" y="1482080"/>
                </a:lnTo>
                <a:lnTo>
                  <a:pt x="0" y="730240"/>
                </a:lnTo>
                <a:cubicBezTo>
                  <a:pt x="6773" y="63493"/>
                  <a:pt x="5927" y="671827"/>
                  <a:pt x="10160" y="0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C1A4290-18EF-483B-8598-13BB844BEF50}"/>
              </a:ext>
            </a:extLst>
          </p:cNvPr>
          <p:cNvSpPr txBox="1"/>
          <p:nvPr/>
        </p:nvSpPr>
        <p:spPr>
          <a:xfrm>
            <a:off x="2364282" y="1730676"/>
            <a:ext cx="74634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</a:t>
            </a:r>
          </a:p>
          <a:p>
            <a:pPr algn="ct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add a unique zing and appeal to your Presentations.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C93CAA0-6A90-4A29-8CCC-DDA0FB46EEC0}"/>
              </a:ext>
            </a:extLst>
          </p:cNvPr>
          <p:cNvCxnSpPr/>
          <p:nvPr/>
        </p:nvCxnSpPr>
        <p:spPr>
          <a:xfrm>
            <a:off x="6096001" y="2389172"/>
            <a:ext cx="1" cy="3744416"/>
          </a:xfrm>
          <a:prstGeom prst="line">
            <a:avLst/>
          </a:prstGeom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ight Arrow 9">
            <a:extLst>
              <a:ext uri="{FF2B5EF4-FFF2-40B4-BE49-F238E27FC236}">
                <a16:creationId xmlns:a16="http://schemas.microsoft.com/office/drawing/2014/main" id="{61AA0139-EF56-4E3D-81B3-D235A3D8B9FE}"/>
              </a:ext>
            </a:extLst>
          </p:cNvPr>
          <p:cNvSpPr/>
          <p:nvPr/>
        </p:nvSpPr>
        <p:spPr>
          <a:xfrm>
            <a:off x="5426736" y="2371588"/>
            <a:ext cx="2592000" cy="1368152"/>
          </a:xfrm>
          <a:prstGeom prst="rightArrow">
            <a:avLst/>
          </a:pr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B862592B-8A1F-4E9D-A248-F40C7EBD027E}"/>
              </a:ext>
            </a:extLst>
          </p:cNvPr>
          <p:cNvGrpSpPr/>
          <p:nvPr/>
        </p:nvGrpSpPr>
        <p:grpSpPr>
          <a:xfrm flipH="1" flipV="1">
            <a:off x="4187634" y="4181234"/>
            <a:ext cx="2592000" cy="1814320"/>
            <a:chOff x="4045951" y="2348472"/>
            <a:chExt cx="2592000" cy="1814320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0F871962-3878-40C4-8226-055108A6E401}"/>
                </a:ext>
              </a:extLst>
            </p:cNvPr>
            <p:cNvSpPr/>
            <p:nvPr/>
          </p:nvSpPr>
          <p:spPr>
            <a:xfrm>
              <a:off x="4045951" y="2680712"/>
              <a:ext cx="685676" cy="1482080"/>
            </a:xfrm>
            <a:custGeom>
              <a:avLst/>
              <a:gdLst>
                <a:gd name="connsiteX0" fmla="*/ 0 w 1434976"/>
                <a:gd name="connsiteY0" fmla="*/ 0 h 720080"/>
                <a:gd name="connsiteX1" fmla="*/ 1434976 w 1434976"/>
                <a:gd name="connsiteY1" fmla="*/ 0 h 720080"/>
                <a:gd name="connsiteX2" fmla="*/ 1434976 w 1434976"/>
                <a:gd name="connsiteY2" fmla="*/ 720080 h 720080"/>
                <a:gd name="connsiteX3" fmla="*/ 0 w 1434976"/>
                <a:gd name="connsiteY3" fmla="*/ 720080 h 720080"/>
                <a:gd name="connsiteX4" fmla="*/ 0 w 1434976"/>
                <a:gd name="connsiteY4" fmla="*/ 0 h 720080"/>
                <a:gd name="connsiteX0" fmla="*/ 12700 w 1434976"/>
                <a:gd name="connsiteY0" fmla="*/ 0 h 2015480"/>
                <a:gd name="connsiteX1" fmla="*/ 1434976 w 1434976"/>
                <a:gd name="connsiteY1" fmla="*/ 1295400 h 2015480"/>
                <a:gd name="connsiteX2" fmla="*/ 1434976 w 1434976"/>
                <a:gd name="connsiteY2" fmla="*/ 2015480 h 2015480"/>
                <a:gd name="connsiteX3" fmla="*/ 0 w 1434976"/>
                <a:gd name="connsiteY3" fmla="*/ 2015480 h 2015480"/>
                <a:gd name="connsiteX4" fmla="*/ 12700 w 1434976"/>
                <a:gd name="connsiteY4" fmla="*/ 0 h 2015480"/>
                <a:gd name="connsiteX0" fmla="*/ 12700 w 1434976"/>
                <a:gd name="connsiteY0" fmla="*/ 0 h 2015480"/>
                <a:gd name="connsiteX1" fmla="*/ 1434976 w 1434976"/>
                <a:gd name="connsiteY1" fmla="*/ 1295400 h 2015480"/>
                <a:gd name="connsiteX2" fmla="*/ 1434976 w 1434976"/>
                <a:gd name="connsiteY2" fmla="*/ 2015480 h 2015480"/>
                <a:gd name="connsiteX3" fmla="*/ 0 w 1434976"/>
                <a:gd name="connsiteY3" fmla="*/ 643880 h 2015480"/>
                <a:gd name="connsiteX4" fmla="*/ 12700 w 1434976"/>
                <a:gd name="connsiteY4" fmla="*/ 0 h 2015480"/>
                <a:gd name="connsiteX0" fmla="*/ 12700 w 1434976"/>
                <a:gd name="connsiteY0" fmla="*/ 0 h 2015480"/>
                <a:gd name="connsiteX1" fmla="*/ 660276 w 1434976"/>
                <a:gd name="connsiteY1" fmla="*/ 1079500 h 2015480"/>
                <a:gd name="connsiteX2" fmla="*/ 1434976 w 1434976"/>
                <a:gd name="connsiteY2" fmla="*/ 2015480 h 2015480"/>
                <a:gd name="connsiteX3" fmla="*/ 0 w 1434976"/>
                <a:gd name="connsiteY3" fmla="*/ 643880 h 2015480"/>
                <a:gd name="connsiteX4" fmla="*/ 12700 w 1434976"/>
                <a:gd name="connsiteY4" fmla="*/ 0 h 2015480"/>
                <a:gd name="connsiteX0" fmla="*/ 12700 w 660276"/>
                <a:gd name="connsiteY0" fmla="*/ 0 h 1558280"/>
                <a:gd name="connsiteX1" fmla="*/ 660276 w 660276"/>
                <a:gd name="connsiteY1" fmla="*/ 1079500 h 1558280"/>
                <a:gd name="connsiteX2" fmla="*/ 634876 w 660276"/>
                <a:gd name="connsiteY2" fmla="*/ 1558280 h 1558280"/>
                <a:gd name="connsiteX3" fmla="*/ 0 w 660276"/>
                <a:gd name="connsiteY3" fmla="*/ 643880 h 1558280"/>
                <a:gd name="connsiteX4" fmla="*/ 12700 w 660276"/>
                <a:gd name="connsiteY4" fmla="*/ 0 h 1558280"/>
                <a:gd name="connsiteX0" fmla="*/ 12700 w 660276"/>
                <a:gd name="connsiteY0" fmla="*/ 0 h 1558280"/>
                <a:gd name="connsiteX1" fmla="*/ 660276 w 660276"/>
                <a:gd name="connsiteY1" fmla="*/ 901700 h 1558280"/>
                <a:gd name="connsiteX2" fmla="*/ 634876 w 660276"/>
                <a:gd name="connsiteY2" fmla="*/ 1558280 h 1558280"/>
                <a:gd name="connsiteX3" fmla="*/ 0 w 660276"/>
                <a:gd name="connsiteY3" fmla="*/ 643880 h 1558280"/>
                <a:gd name="connsiteX4" fmla="*/ 12700 w 660276"/>
                <a:gd name="connsiteY4" fmla="*/ 0 h 1558280"/>
                <a:gd name="connsiteX0" fmla="*/ 15038 w 662614"/>
                <a:gd name="connsiteY0" fmla="*/ 0 h 1558280"/>
                <a:gd name="connsiteX1" fmla="*/ 662614 w 662614"/>
                <a:gd name="connsiteY1" fmla="*/ 901700 h 1558280"/>
                <a:gd name="connsiteX2" fmla="*/ 637214 w 662614"/>
                <a:gd name="connsiteY2" fmla="*/ 1558280 h 1558280"/>
                <a:gd name="connsiteX3" fmla="*/ 2338 w 662614"/>
                <a:gd name="connsiteY3" fmla="*/ 643880 h 1558280"/>
                <a:gd name="connsiteX4" fmla="*/ 15038 w 662614"/>
                <a:gd name="connsiteY4" fmla="*/ 0 h 1558280"/>
                <a:gd name="connsiteX0" fmla="*/ 553 w 686229"/>
                <a:gd name="connsiteY0" fmla="*/ 0 h 1405880"/>
                <a:gd name="connsiteX1" fmla="*/ 686229 w 686229"/>
                <a:gd name="connsiteY1" fmla="*/ 749300 h 1405880"/>
                <a:gd name="connsiteX2" fmla="*/ 660829 w 686229"/>
                <a:gd name="connsiteY2" fmla="*/ 1405880 h 1405880"/>
                <a:gd name="connsiteX3" fmla="*/ 25953 w 686229"/>
                <a:gd name="connsiteY3" fmla="*/ 491480 h 1405880"/>
                <a:gd name="connsiteX4" fmla="*/ 553 w 686229"/>
                <a:gd name="connsiteY4" fmla="*/ 0 h 1405880"/>
                <a:gd name="connsiteX0" fmla="*/ 553 w 686229"/>
                <a:gd name="connsiteY0" fmla="*/ 0 h 1451600"/>
                <a:gd name="connsiteX1" fmla="*/ 686229 w 686229"/>
                <a:gd name="connsiteY1" fmla="*/ 795020 h 1451600"/>
                <a:gd name="connsiteX2" fmla="*/ 660829 w 686229"/>
                <a:gd name="connsiteY2" fmla="*/ 1451600 h 1451600"/>
                <a:gd name="connsiteX3" fmla="*/ 25953 w 686229"/>
                <a:gd name="connsiteY3" fmla="*/ 537200 h 1451600"/>
                <a:gd name="connsiteX4" fmla="*/ 553 w 686229"/>
                <a:gd name="connsiteY4" fmla="*/ 0 h 1451600"/>
                <a:gd name="connsiteX0" fmla="*/ 8518 w 694194"/>
                <a:gd name="connsiteY0" fmla="*/ 0 h 1451600"/>
                <a:gd name="connsiteX1" fmla="*/ 694194 w 694194"/>
                <a:gd name="connsiteY1" fmla="*/ 795020 h 1451600"/>
                <a:gd name="connsiteX2" fmla="*/ 668794 w 694194"/>
                <a:gd name="connsiteY2" fmla="*/ 1451600 h 1451600"/>
                <a:gd name="connsiteX3" fmla="*/ 3438 w 694194"/>
                <a:gd name="connsiteY3" fmla="*/ 735320 h 1451600"/>
                <a:gd name="connsiteX4" fmla="*/ 8518 w 694194"/>
                <a:gd name="connsiteY4" fmla="*/ 0 h 1451600"/>
                <a:gd name="connsiteX0" fmla="*/ 8518 w 668794"/>
                <a:gd name="connsiteY0" fmla="*/ 0 h 1451600"/>
                <a:gd name="connsiteX1" fmla="*/ 668794 w 668794"/>
                <a:gd name="connsiteY1" fmla="*/ 728980 h 1451600"/>
                <a:gd name="connsiteX2" fmla="*/ 668794 w 668794"/>
                <a:gd name="connsiteY2" fmla="*/ 1451600 h 1451600"/>
                <a:gd name="connsiteX3" fmla="*/ 3438 w 668794"/>
                <a:gd name="connsiteY3" fmla="*/ 735320 h 1451600"/>
                <a:gd name="connsiteX4" fmla="*/ 8518 w 668794"/>
                <a:gd name="connsiteY4" fmla="*/ 0 h 1451600"/>
                <a:gd name="connsiteX0" fmla="*/ 8518 w 684034"/>
                <a:gd name="connsiteY0" fmla="*/ 0 h 1482080"/>
                <a:gd name="connsiteX1" fmla="*/ 668794 w 684034"/>
                <a:gd name="connsiteY1" fmla="*/ 728980 h 1482080"/>
                <a:gd name="connsiteX2" fmla="*/ 684034 w 684034"/>
                <a:gd name="connsiteY2" fmla="*/ 1482080 h 1482080"/>
                <a:gd name="connsiteX3" fmla="*/ 3438 w 684034"/>
                <a:gd name="connsiteY3" fmla="*/ 735320 h 1482080"/>
                <a:gd name="connsiteX4" fmla="*/ 8518 w 684034"/>
                <a:gd name="connsiteY4" fmla="*/ 0 h 1482080"/>
                <a:gd name="connsiteX0" fmla="*/ 8518 w 684034"/>
                <a:gd name="connsiteY0" fmla="*/ 0 h 1482080"/>
                <a:gd name="connsiteX1" fmla="*/ 673874 w 684034"/>
                <a:gd name="connsiteY1" fmla="*/ 728980 h 1482080"/>
                <a:gd name="connsiteX2" fmla="*/ 684034 w 684034"/>
                <a:gd name="connsiteY2" fmla="*/ 1482080 h 1482080"/>
                <a:gd name="connsiteX3" fmla="*/ 3438 w 684034"/>
                <a:gd name="connsiteY3" fmla="*/ 735320 h 1482080"/>
                <a:gd name="connsiteX4" fmla="*/ 8518 w 684034"/>
                <a:gd name="connsiteY4" fmla="*/ 0 h 1482080"/>
                <a:gd name="connsiteX0" fmla="*/ 87 w 675603"/>
                <a:gd name="connsiteY0" fmla="*/ 0 h 1482080"/>
                <a:gd name="connsiteX1" fmla="*/ 665443 w 675603"/>
                <a:gd name="connsiteY1" fmla="*/ 728980 h 1482080"/>
                <a:gd name="connsiteX2" fmla="*/ 675603 w 675603"/>
                <a:gd name="connsiteY2" fmla="*/ 1482080 h 1482080"/>
                <a:gd name="connsiteX3" fmla="*/ 157567 w 675603"/>
                <a:gd name="connsiteY3" fmla="*/ 704840 h 1482080"/>
                <a:gd name="connsiteX4" fmla="*/ 87 w 675603"/>
                <a:gd name="connsiteY4" fmla="*/ 0 h 1482080"/>
                <a:gd name="connsiteX0" fmla="*/ 12780 w 688296"/>
                <a:gd name="connsiteY0" fmla="*/ 0 h 1482080"/>
                <a:gd name="connsiteX1" fmla="*/ 678136 w 688296"/>
                <a:gd name="connsiteY1" fmla="*/ 728980 h 1482080"/>
                <a:gd name="connsiteX2" fmla="*/ 688296 w 688296"/>
                <a:gd name="connsiteY2" fmla="*/ 1482080 h 1482080"/>
                <a:gd name="connsiteX3" fmla="*/ 2620 w 688296"/>
                <a:gd name="connsiteY3" fmla="*/ 735320 h 1482080"/>
                <a:gd name="connsiteX4" fmla="*/ 12780 w 688296"/>
                <a:gd name="connsiteY4" fmla="*/ 0 h 1482080"/>
                <a:gd name="connsiteX0" fmla="*/ 2486 w 678002"/>
                <a:gd name="connsiteY0" fmla="*/ 0 h 1482080"/>
                <a:gd name="connsiteX1" fmla="*/ 667842 w 678002"/>
                <a:gd name="connsiteY1" fmla="*/ 728980 h 1482080"/>
                <a:gd name="connsiteX2" fmla="*/ 678002 w 678002"/>
                <a:gd name="connsiteY2" fmla="*/ 1482080 h 1482080"/>
                <a:gd name="connsiteX3" fmla="*/ 7566 w 678002"/>
                <a:gd name="connsiteY3" fmla="*/ 725160 h 1482080"/>
                <a:gd name="connsiteX4" fmla="*/ 2486 w 678002"/>
                <a:gd name="connsiteY4" fmla="*/ 0 h 1482080"/>
                <a:gd name="connsiteX0" fmla="*/ 12780 w 688296"/>
                <a:gd name="connsiteY0" fmla="*/ 0 h 1482080"/>
                <a:gd name="connsiteX1" fmla="*/ 678136 w 688296"/>
                <a:gd name="connsiteY1" fmla="*/ 728980 h 1482080"/>
                <a:gd name="connsiteX2" fmla="*/ 688296 w 688296"/>
                <a:gd name="connsiteY2" fmla="*/ 1482080 h 1482080"/>
                <a:gd name="connsiteX3" fmla="*/ 2620 w 688296"/>
                <a:gd name="connsiteY3" fmla="*/ 730240 h 1482080"/>
                <a:gd name="connsiteX4" fmla="*/ 12780 w 688296"/>
                <a:gd name="connsiteY4" fmla="*/ 0 h 1482080"/>
                <a:gd name="connsiteX0" fmla="*/ 10160 w 685676"/>
                <a:gd name="connsiteY0" fmla="*/ 0 h 1482080"/>
                <a:gd name="connsiteX1" fmla="*/ 675516 w 685676"/>
                <a:gd name="connsiteY1" fmla="*/ 728980 h 1482080"/>
                <a:gd name="connsiteX2" fmla="*/ 685676 w 685676"/>
                <a:gd name="connsiteY2" fmla="*/ 1482080 h 1482080"/>
                <a:gd name="connsiteX3" fmla="*/ 0 w 685676"/>
                <a:gd name="connsiteY3" fmla="*/ 730240 h 1482080"/>
                <a:gd name="connsiteX4" fmla="*/ 10160 w 685676"/>
                <a:gd name="connsiteY4" fmla="*/ 0 h 1482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676" h="1482080">
                  <a:moveTo>
                    <a:pt x="10160" y="0"/>
                  </a:moveTo>
                  <a:lnTo>
                    <a:pt x="675516" y="728980"/>
                  </a:lnTo>
                  <a:lnTo>
                    <a:pt x="685676" y="1482080"/>
                  </a:lnTo>
                  <a:lnTo>
                    <a:pt x="0" y="730240"/>
                  </a:lnTo>
                  <a:cubicBezTo>
                    <a:pt x="6773" y="63493"/>
                    <a:pt x="5927" y="671827"/>
                    <a:pt x="10160" y="0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ight Arrow 40">
              <a:extLst>
                <a:ext uri="{FF2B5EF4-FFF2-40B4-BE49-F238E27FC236}">
                  <a16:creationId xmlns:a16="http://schemas.microsoft.com/office/drawing/2014/main" id="{08C36030-E2D9-4F58-BF09-A832BF537C25}"/>
                </a:ext>
              </a:extLst>
            </p:cNvPr>
            <p:cNvSpPr/>
            <p:nvPr/>
          </p:nvSpPr>
          <p:spPr>
            <a:xfrm>
              <a:off x="4045951" y="2348472"/>
              <a:ext cx="2592000" cy="1368152"/>
            </a:xfrm>
            <a:prstGeom prst="rightArrow">
              <a:avLst/>
            </a:prstGeom>
            <a:solidFill>
              <a:schemeClr val="accent4"/>
            </a:solidFill>
            <a:ln w="635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CBBE6E72-5203-451A-B983-64FDD310D6B1}"/>
              </a:ext>
            </a:extLst>
          </p:cNvPr>
          <p:cNvGraphicFramePr/>
          <p:nvPr>
            <p:extLst/>
          </p:nvPr>
        </p:nvGraphicFramePr>
        <p:xfrm>
          <a:off x="8719808" y="2260700"/>
          <a:ext cx="2322596" cy="158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:a16="http://schemas.microsoft.com/office/drawing/2014/main" id="{4E1BC49D-E24A-4821-846E-97822F952F71}"/>
              </a:ext>
            </a:extLst>
          </p:cNvPr>
          <p:cNvGrpSpPr/>
          <p:nvPr/>
        </p:nvGrpSpPr>
        <p:grpSpPr>
          <a:xfrm>
            <a:off x="8404270" y="3901342"/>
            <a:ext cx="2953672" cy="1947608"/>
            <a:chOff x="539552" y="2708920"/>
            <a:chExt cx="1872208" cy="1947608"/>
          </a:xfrm>
        </p:grpSpPr>
        <p:sp>
          <p:nvSpPr>
            <p:cNvPr id="15" name="Rounded Rectangle 49">
              <a:extLst>
                <a:ext uri="{FF2B5EF4-FFF2-40B4-BE49-F238E27FC236}">
                  <a16:creationId xmlns:a16="http://schemas.microsoft.com/office/drawing/2014/main" id="{6B349DB4-4034-435C-B44E-BB775BF57028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5198D23-FE54-443C-9947-659989E7C104}"/>
                </a:ext>
              </a:extLst>
            </p:cNvPr>
            <p:cNvSpPr txBox="1"/>
            <p:nvPr/>
          </p:nvSpPr>
          <p:spPr>
            <a:xfrm>
              <a:off x="539552" y="3271533"/>
              <a:ext cx="187220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2153CC0-7B39-4DFE-9A85-5F78252C0BBA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AA3A333-3F5E-448D-B1E8-FA2EBCF294EE}"/>
              </a:ext>
            </a:extLst>
          </p:cNvPr>
          <p:cNvGrpSpPr/>
          <p:nvPr/>
        </p:nvGrpSpPr>
        <p:grpSpPr>
          <a:xfrm>
            <a:off x="919005" y="2539472"/>
            <a:ext cx="3025151" cy="1947608"/>
            <a:chOff x="539552" y="2708920"/>
            <a:chExt cx="1872208" cy="1947608"/>
          </a:xfrm>
        </p:grpSpPr>
        <p:sp>
          <p:nvSpPr>
            <p:cNvPr id="19" name="Rounded Rectangle 54">
              <a:extLst>
                <a:ext uri="{FF2B5EF4-FFF2-40B4-BE49-F238E27FC236}">
                  <a16:creationId xmlns:a16="http://schemas.microsoft.com/office/drawing/2014/main" id="{3CBB5F2C-BB12-46A4-8D4B-562D1C5207E8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50000"/>
              </a:avLst>
            </a:prstGeom>
            <a:solidFill>
              <a:schemeClr val="accent4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E651053C-C659-46B5-8710-3F4D2A1E2A77}"/>
                </a:ext>
              </a:extLst>
            </p:cNvPr>
            <p:cNvSpPr txBox="1"/>
            <p:nvPr/>
          </p:nvSpPr>
          <p:spPr>
            <a:xfrm>
              <a:off x="539552" y="3271533"/>
              <a:ext cx="1872208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7B7DABF-1EAA-413F-9DAE-E14C254EA776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</a:t>
              </a:r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6570E486-E53A-4DB7-A37C-155406FA742B}"/>
              </a:ext>
            </a:extLst>
          </p:cNvPr>
          <p:cNvSpPr txBox="1"/>
          <p:nvPr/>
        </p:nvSpPr>
        <p:spPr>
          <a:xfrm>
            <a:off x="5969418" y="2889841"/>
            <a:ext cx="16196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0AD5D89C-74C2-4EA5-B6A6-18ECD4DE3C8B}"/>
              </a:ext>
            </a:extLst>
          </p:cNvPr>
          <p:cNvSpPr txBox="1"/>
          <p:nvPr/>
        </p:nvSpPr>
        <p:spPr>
          <a:xfrm>
            <a:off x="4607729" y="5138219"/>
            <a:ext cx="161964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 Title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24" name="Chart 47">
            <a:extLst>
              <a:ext uri="{FF2B5EF4-FFF2-40B4-BE49-F238E27FC236}">
                <a16:creationId xmlns:a16="http://schemas.microsoft.com/office/drawing/2014/main" id="{2BAF0285-0CFB-40FE-9990-B9DE0EDA3E75}"/>
              </a:ext>
            </a:extLst>
          </p:cNvPr>
          <p:cNvGraphicFramePr/>
          <p:nvPr>
            <p:extLst/>
          </p:nvPr>
        </p:nvGraphicFramePr>
        <p:xfrm>
          <a:off x="1270281" y="4515496"/>
          <a:ext cx="2322596" cy="158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5" name="Rectangle 16">
            <a:extLst>
              <a:ext uri="{FF2B5EF4-FFF2-40B4-BE49-F238E27FC236}">
                <a16:creationId xmlns:a16="http://schemas.microsoft.com/office/drawing/2014/main" id="{FE2501F1-E398-455D-BCEC-8263295F14DF}"/>
              </a:ext>
            </a:extLst>
          </p:cNvPr>
          <p:cNvSpPr/>
          <p:nvPr/>
        </p:nvSpPr>
        <p:spPr>
          <a:xfrm rot="2700000">
            <a:off x="6313634" y="506591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ounded Rectangle 5">
            <a:extLst>
              <a:ext uri="{FF2B5EF4-FFF2-40B4-BE49-F238E27FC236}">
                <a16:creationId xmlns:a16="http://schemas.microsoft.com/office/drawing/2014/main" id="{746AAF37-A308-4569-8B0D-BD0271E7F7E2}"/>
              </a:ext>
            </a:extLst>
          </p:cNvPr>
          <p:cNvSpPr/>
          <p:nvPr/>
        </p:nvSpPr>
        <p:spPr>
          <a:xfrm flipH="1">
            <a:off x="5559958" y="289323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F908E890-279C-418C-A51D-E8DA01B818FA}"/>
              </a:ext>
            </a:extLst>
          </p:cNvPr>
          <p:cNvSpPr>
            <a:spLocks noGrp="1"/>
          </p:cNvSpPr>
          <p:nvPr>
            <p:ph type="pic" idx="10"/>
          </p:nvPr>
        </p:nvSpPr>
        <p:spPr/>
      </p:sp>
      <p:sp>
        <p:nvSpPr>
          <p:cNvPr id="21" name="Oval 20"/>
          <p:cNvSpPr/>
          <p:nvPr/>
        </p:nvSpPr>
        <p:spPr>
          <a:xfrm>
            <a:off x="5674269" y="4222951"/>
            <a:ext cx="843767" cy="843767"/>
          </a:xfrm>
          <a:prstGeom prst="ellipse">
            <a:avLst/>
          </a:prstGeom>
          <a:solidFill>
            <a:schemeClr val="accent2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Oval 21"/>
          <p:cNvSpPr/>
          <p:nvPr/>
        </p:nvSpPr>
        <p:spPr>
          <a:xfrm>
            <a:off x="5674269" y="3073055"/>
            <a:ext cx="843767" cy="843767"/>
          </a:xfrm>
          <a:prstGeom prst="ellipse">
            <a:avLst/>
          </a:prstGeom>
          <a:solidFill>
            <a:schemeClr val="accent3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Oval 22"/>
          <p:cNvSpPr/>
          <p:nvPr/>
        </p:nvSpPr>
        <p:spPr>
          <a:xfrm>
            <a:off x="5674269" y="5372847"/>
            <a:ext cx="843767" cy="843767"/>
          </a:xfrm>
          <a:prstGeom prst="ellipse">
            <a:avLst/>
          </a:prstGeom>
          <a:solidFill>
            <a:schemeClr val="accent1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Oval 47"/>
          <p:cNvSpPr/>
          <p:nvPr/>
        </p:nvSpPr>
        <p:spPr>
          <a:xfrm>
            <a:off x="5674269" y="1923159"/>
            <a:ext cx="843767" cy="843767"/>
          </a:xfrm>
          <a:prstGeom prst="ellipse">
            <a:avLst/>
          </a:prstGeom>
          <a:solidFill>
            <a:schemeClr val="accent4"/>
          </a:solidFill>
          <a:ln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" name="그룹 4">
            <a:extLst>
              <a:ext uri="{FF2B5EF4-FFF2-40B4-BE49-F238E27FC236}">
                <a16:creationId xmlns:a16="http://schemas.microsoft.com/office/drawing/2014/main" id="{E586D9CE-1B2D-4D38-8166-FA859E24F30D}"/>
              </a:ext>
            </a:extLst>
          </p:cNvPr>
          <p:cNvGrpSpPr/>
          <p:nvPr/>
        </p:nvGrpSpPr>
        <p:grpSpPr>
          <a:xfrm>
            <a:off x="6818748" y="1955974"/>
            <a:ext cx="4679150" cy="778136"/>
            <a:chOff x="6646740" y="2131558"/>
            <a:chExt cx="3564000" cy="778136"/>
          </a:xfrm>
        </p:grpSpPr>
        <p:sp>
          <p:nvSpPr>
            <p:cNvPr id="20" name="Text Placeholder 2">
              <a:extLst>
                <a:ext uri="{FF2B5EF4-FFF2-40B4-BE49-F238E27FC236}">
                  <a16:creationId xmlns:a16="http://schemas.microsoft.com/office/drawing/2014/main" id="{CCE503D8-6186-4F8C-B215-E0AEE2185A1C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2131558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4" name="Text Placeholder 3">
              <a:extLst>
                <a:ext uri="{FF2B5EF4-FFF2-40B4-BE49-F238E27FC236}">
                  <a16:creationId xmlns:a16="http://schemas.microsoft.com/office/drawing/2014/main" id="{DAD1D474-39E1-4299-B022-7AD89E2261BE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2441694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7935C1BE-D8AD-458B-B8DB-F460BFDC2876}"/>
              </a:ext>
            </a:extLst>
          </p:cNvPr>
          <p:cNvGrpSpPr/>
          <p:nvPr/>
        </p:nvGrpSpPr>
        <p:grpSpPr>
          <a:xfrm>
            <a:off x="6818748" y="3100758"/>
            <a:ext cx="4679150" cy="784270"/>
            <a:chOff x="6646740" y="3167553"/>
            <a:chExt cx="3564000" cy="784270"/>
          </a:xfrm>
        </p:grpSpPr>
        <p:sp>
          <p:nvSpPr>
            <p:cNvPr id="28" name="Text Placeholder 4">
              <a:extLst>
                <a:ext uri="{FF2B5EF4-FFF2-40B4-BE49-F238E27FC236}">
                  <a16:creationId xmlns:a16="http://schemas.microsoft.com/office/drawing/2014/main" id="{01FAD6E4-33C2-4801-90F1-0456D56E1DA6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3167553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29" name="Text Placeholder 5">
              <a:extLst>
                <a:ext uri="{FF2B5EF4-FFF2-40B4-BE49-F238E27FC236}">
                  <a16:creationId xmlns:a16="http://schemas.microsoft.com/office/drawing/2014/main" id="{E68FAFEF-70B2-4D99-A40B-BEF11812903E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3483823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66C45213-8362-4409-945B-CE7DFDCC2B6D}"/>
              </a:ext>
            </a:extLst>
          </p:cNvPr>
          <p:cNvGrpSpPr/>
          <p:nvPr/>
        </p:nvGrpSpPr>
        <p:grpSpPr>
          <a:xfrm>
            <a:off x="6818748" y="4252699"/>
            <a:ext cx="4679150" cy="784270"/>
            <a:chOff x="6646740" y="4203347"/>
            <a:chExt cx="3564000" cy="784270"/>
          </a:xfrm>
        </p:grpSpPr>
        <p:sp>
          <p:nvSpPr>
            <p:cNvPr id="30" name="Text Placeholder 6">
              <a:extLst>
                <a:ext uri="{FF2B5EF4-FFF2-40B4-BE49-F238E27FC236}">
                  <a16:creationId xmlns:a16="http://schemas.microsoft.com/office/drawing/2014/main" id="{A3DFF246-327D-4090-9569-CD518A35F964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4203347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31" name="Text Placeholder 7">
              <a:extLst>
                <a:ext uri="{FF2B5EF4-FFF2-40B4-BE49-F238E27FC236}">
                  <a16:creationId xmlns:a16="http://schemas.microsoft.com/office/drawing/2014/main" id="{730E024E-4ED3-4688-BAB9-14A72CA9EFAB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4519617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</p:txBody>
        </p:sp>
      </p:grpSp>
      <p:grpSp>
        <p:nvGrpSpPr>
          <p:cNvPr id="2" name="그룹 1">
            <a:extLst>
              <a:ext uri="{FF2B5EF4-FFF2-40B4-BE49-F238E27FC236}">
                <a16:creationId xmlns:a16="http://schemas.microsoft.com/office/drawing/2014/main" id="{52B5BD3E-B3FB-4FA4-8DBD-EC0CA1F18F7C}"/>
              </a:ext>
            </a:extLst>
          </p:cNvPr>
          <p:cNvGrpSpPr/>
          <p:nvPr/>
        </p:nvGrpSpPr>
        <p:grpSpPr>
          <a:xfrm>
            <a:off x="6818748" y="5402595"/>
            <a:ext cx="4679150" cy="784270"/>
            <a:chOff x="6646740" y="5239140"/>
            <a:chExt cx="3564000" cy="784270"/>
          </a:xfrm>
        </p:grpSpPr>
        <p:sp>
          <p:nvSpPr>
            <p:cNvPr id="32" name="Text Placeholder 9">
              <a:extLst>
                <a:ext uri="{FF2B5EF4-FFF2-40B4-BE49-F238E27FC236}">
                  <a16:creationId xmlns:a16="http://schemas.microsoft.com/office/drawing/2014/main" id="{B777937B-67D5-4715-B920-F8B10987B284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5239140"/>
              <a:ext cx="3564000" cy="2772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>
                  <a:cs typeface="Arial" pitchFamily="34" charset="0"/>
                </a:rPr>
                <a:t>Your Text  Here</a:t>
              </a:r>
              <a:endParaRPr lang="ko-KR" altLang="en-US" dirty="0">
                <a:cs typeface="Arial" pitchFamily="34" charset="0"/>
              </a:endParaRPr>
            </a:p>
          </p:txBody>
        </p:sp>
        <p:sp>
          <p:nvSpPr>
            <p:cNvPr id="33" name="Text Placeholder 10">
              <a:extLst>
                <a:ext uri="{FF2B5EF4-FFF2-40B4-BE49-F238E27FC236}">
                  <a16:creationId xmlns:a16="http://schemas.microsoft.com/office/drawing/2014/main" id="{27378CA6-DE4C-4238-A7E6-294342C98F65}"/>
                </a:ext>
              </a:extLst>
            </p:cNvPr>
            <p:cNvSpPr txBox="1">
              <a:spLocks/>
            </p:cNvSpPr>
            <p:nvPr/>
          </p:nvSpPr>
          <p:spPr>
            <a:xfrm>
              <a:off x="6646740" y="5555410"/>
              <a:ext cx="3564000" cy="468000"/>
            </a:xfrm>
            <a:prstGeom prst="rect">
              <a:avLst/>
            </a:prstGeom>
          </p:spPr>
          <p:txBody>
            <a:bodyPr anchor="t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1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dirty="0"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dirty="0">
                <a:cs typeface="Arial" pitchFamily="34" charset="0"/>
              </a:endParaRPr>
            </a:p>
            <a:p>
              <a:endParaRPr lang="ko-KR" altLang="en-US" dirty="0">
                <a:cs typeface="Arial" pitchFamily="34" charset="0"/>
              </a:endParaRPr>
            </a:p>
          </p:txBody>
        </p:sp>
      </p:grpSp>
      <p:sp>
        <p:nvSpPr>
          <p:cNvPr id="36" name="Rectangle 36">
            <a:extLst>
              <a:ext uri="{FF2B5EF4-FFF2-40B4-BE49-F238E27FC236}">
                <a16:creationId xmlns:a16="http://schemas.microsoft.com/office/drawing/2014/main" id="{6D573F1E-1A47-4218-A246-B0D7E2469A32}"/>
              </a:ext>
            </a:extLst>
          </p:cNvPr>
          <p:cNvSpPr/>
          <p:nvPr/>
        </p:nvSpPr>
        <p:spPr>
          <a:xfrm>
            <a:off x="5896325" y="4496613"/>
            <a:ext cx="411575" cy="31402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7" name="Rounded Rectangle 27">
            <a:extLst>
              <a:ext uri="{FF2B5EF4-FFF2-40B4-BE49-F238E27FC236}">
                <a16:creationId xmlns:a16="http://schemas.microsoft.com/office/drawing/2014/main" id="{89CC0BE7-C082-4EC9-A340-E40BC66BF2AC}"/>
              </a:ext>
            </a:extLst>
          </p:cNvPr>
          <p:cNvSpPr/>
          <p:nvPr/>
        </p:nvSpPr>
        <p:spPr>
          <a:xfrm>
            <a:off x="5883479" y="2186437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D9369514-D089-4005-A996-F34A08FA82F2}"/>
              </a:ext>
            </a:extLst>
          </p:cNvPr>
          <p:cNvSpPr/>
          <p:nvPr/>
        </p:nvSpPr>
        <p:spPr>
          <a:xfrm>
            <a:off x="5897901" y="3301510"/>
            <a:ext cx="432135" cy="37292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39" name="Rectangle 16">
            <a:extLst>
              <a:ext uri="{FF2B5EF4-FFF2-40B4-BE49-F238E27FC236}">
                <a16:creationId xmlns:a16="http://schemas.microsoft.com/office/drawing/2014/main" id="{1821E4F1-EDE2-48E8-B3A6-8D150C8977C2}"/>
              </a:ext>
            </a:extLst>
          </p:cNvPr>
          <p:cNvSpPr/>
          <p:nvPr/>
        </p:nvSpPr>
        <p:spPr>
          <a:xfrm>
            <a:off x="5883479" y="5665322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1" name="Text Placeholder 13">
            <a:extLst>
              <a:ext uri="{FF2B5EF4-FFF2-40B4-BE49-F238E27FC236}">
                <a16:creationId xmlns:a16="http://schemas.microsoft.com/office/drawing/2014/main" id="{B335B1CB-A9B7-4736-8B8B-AA3D5B0EF671}"/>
              </a:ext>
            </a:extLst>
          </p:cNvPr>
          <p:cNvSpPr txBox="1">
            <a:spLocks/>
          </p:cNvSpPr>
          <p:nvPr/>
        </p:nvSpPr>
        <p:spPr>
          <a:xfrm>
            <a:off x="471159" y="5402710"/>
            <a:ext cx="4104456" cy="115212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Portfolio</a:t>
            </a:r>
          </a:p>
          <a:p>
            <a:pPr marL="0" indent="0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 Presentation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08B49D5C-8270-4C8F-8D00-E65E32AE5DC8}"/>
              </a:ext>
            </a:extLst>
          </p:cNvPr>
          <p:cNvSpPr txBox="1"/>
          <p:nvPr/>
        </p:nvSpPr>
        <p:spPr>
          <a:xfrm>
            <a:off x="6818748" y="380465"/>
            <a:ext cx="4868427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solidFill>
                  <a:schemeClr val="accent4"/>
                </a:solidFill>
                <a:cs typeface="Arial" pitchFamily="34" charset="0"/>
              </a:rPr>
              <a:t>ALLPPT</a:t>
            </a:r>
            <a:r>
              <a:rPr lang="en-GB" altLang="ko-KR" sz="2400" dirty="0">
                <a:cs typeface="Arial" pitchFamily="34" charset="0"/>
              </a:rPr>
              <a:t> Layout </a:t>
            </a:r>
          </a:p>
          <a:p>
            <a:r>
              <a:rPr lang="en-GB" altLang="ko-KR" sz="2400" dirty="0">
                <a:cs typeface="Arial" pitchFamily="34" charset="0"/>
              </a:rPr>
              <a:t>Clean Text Slide for your Presentation</a:t>
            </a:r>
            <a:endParaRPr lang="ko-KR" altLang="en-US" sz="2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071767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자유형: 도형 52">
            <a:extLst>
              <a:ext uri="{FF2B5EF4-FFF2-40B4-BE49-F238E27FC236}">
                <a16:creationId xmlns:a16="http://schemas.microsoft.com/office/drawing/2014/main" id="{9AA6925C-10FC-48B4-B01D-E10DA77734DF}"/>
              </a:ext>
            </a:extLst>
          </p:cNvPr>
          <p:cNvSpPr/>
          <p:nvPr/>
        </p:nvSpPr>
        <p:spPr>
          <a:xfrm>
            <a:off x="0" y="4848844"/>
            <a:ext cx="4287033" cy="1552879"/>
          </a:xfrm>
          <a:custGeom>
            <a:avLst/>
            <a:gdLst>
              <a:gd name="connsiteX0" fmla="*/ 160109 w 3195788"/>
              <a:gd name="connsiteY0" fmla="*/ 0 h 1160647"/>
              <a:gd name="connsiteX1" fmla="*/ 162135 w 3195788"/>
              <a:gd name="connsiteY1" fmla="*/ 246443 h 1160647"/>
              <a:gd name="connsiteX2" fmla="*/ 200642 w 3195788"/>
              <a:gd name="connsiteY2" fmla="*/ 326429 h 1160647"/>
              <a:gd name="connsiteX3" fmla="*/ 202669 w 3195788"/>
              <a:gd name="connsiteY3" fmla="*/ 326429 h 1160647"/>
              <a:gd name="connsiteX4" fmla="*/ 216856 w 3195788"/>
              <a:gd name="connsiteY4" fmla="*/ 326429 h 1160647"/>
              <a:gd name="connsiteX5" fmla="*/ 216856 w 3195788"/>
              <a:gd name="connsiteY5" fmla="*/ 350208 h 1160647"/>
              <a:gd name="connsiteX6" fmla="*/ 217363 w 3195788"/>
              <a:gd name="connsiteY6" fmla="*/ 351019 h 1160647"/>
              <a:gd name="connsiteX7" fmla="*/ 220909 w 3195788"/>
              <a:gd name="connsiteY7" fmla="*/ 356694 h 1160647"/>
              <a:gd name="connsiteX8" fmla="*/ 220909 w 3195788"/>
              <a:gd name="connsiteY8" fmla="*/ 471268 h 1160647"/>
              <a:gd name="connsiteX9" fmla="*/ 223189 w 3195788"/>
              <a:gd name="connsiteY9" fmla="*/ 471268 h 1160647"/>
              <a:gd name="connsiteX10" fmla="*/ 239150 w 3195788"/>
              <a:gd name="connsiteY10" fmla="*/ 471268 h 1160647"/>
              <a:gd name="connsiteX11" fmla="*/ 239150 w 3195788"/>
              <a:gd name="connsiteY11" fmla="*/ 611783 h 1160647"/>
              <a:gd name="connsiteX12" fmla="*/ 240670 w 3195788"/>
              <a:gd name="connsiteY12" fmla="*/ 611513 h 1160647"/>
              <a:gd name="connsiteX13" fmla="*/ 251310 w 3195788"/>
              <a:gd name="connsiteY13" fmla="*/ 609622 h 1160647"/>
              <a:gd name="connsiteX14" fmla="*/ 249283 w 3195788"/>
              <a:gd name="connsiteY14" fmla="*/ 698254 h 1160647"/>
              <a:gd name="connsiteX15" fmla="*/ 250803 w 3195788"/>
              <a:gd name="connsiteY15" fmla="*/ 698525 h 1160647"/>
              <a:gd name="connsiteX16" fmla="*/ 261443 w 3195788"/>
              <a:gd name="connsiteY16" fmla="*/ 700416 h 1160647"/>
              <a:gd name="connsiteX17" fmla="*/ 261696 w 3195788"/>
              <a:gd name="connsiteY17" fmla="*/ 701227 h 1160647"/>
              <a:gd name="connsiteX18" fmla="*/ 263470 w 3195788"/>
              <a:gd name="connsiteY18" fmla="*/ 706902 h 1160647"/>
              <a:gd name="connsiteX19" fmla="*/ 264230 w 3195788"/>
              <a:gd name="connsiteY19" fmla="*/ 704470 h 1160647"/>
              <a:gd name="connsiteX20" fmla="*/ 269550 w 3195788"/>
              <a:gd name="connsiteY20" fmla="*/ 687446 h 1160647"/>
              <a:gd name="connsiteX21" fmla="*/ 271323 w 3195788"/>
              <a:gd name="connsiteY21" fmla="*/ 687446 h 1160647"/>
              <a:gd name="connsiteX22" fmla="*/ 283737 w 3195788"/>
              <a:gd name="connsiteY22" fmla="*/ 687446 h 1160647"/>
              <a:gd name="connsiteX23" fmla="*/ 283737 w 3195788"/>
              <a:gd name="connsiteY23" fmla="*/ 719872 h 1160647"/>
              <a:gd name="connsiteX24" fmla="*/ 284750 w 3195788"/>
              <a:gd name="connsiteY24" fmla="*/ 720413 h 1160647"/>
              <a:gd name="connsiteX25" fmla="*/ 291844 w 3195788"/>
              <a:gd name="connsiteY25" fmla="*/ 724196 h 1160647"/>
              <a:gd name="connsiteX26" fmla="*/ 291844 w 3195788"/>
              <a:gd name="connsiteY26" fmla="*/ 725547 h 1160647"/>
              <a:gd name="connsiteX27" fmla="*/ 291844 w 3195788"/>
              <a:gd name="connsiteY27" fmla="*/ 735005 h 1160647"/>
              <a:gd name="connsiteX28" fmla="*/ 336431 w 3195788"/>
              <a:gd name="connsiteY28" fmla="*/ 735005 h 1160647"/>
              <a:gd name="connsiteX29" fmla="*/ 336431 w 3195788"/>
              <a:gd name="connsiteY29" fmla="*/ 736086 h 1160647"/>
              <a:gd name="connsiteX30" fmla="*/ 336431 w 3195788"/>
              <a:gd name="connsiteY30" fmla="*/ 743652 h 1160647"/>
              <a:gd name="connsiteX31" fmla="*/ 338457 w 3195788"/>
              <a:gd name="connsiteY31" fmla="*/ 743652 h 1160647"/>
              <a:gd name="connsiteX32" fmla="*/ 352644 w 3195788"/>
              <a:gd name="connsiteY32" fmla="*/ 743652 h 1160647"/>
              <a:gd name="connsiteX33" fmla="*/ 352644 w 3195788"/>
              <a:gd name="connsiteY33" fmla="*/ 713387 h 1160647"/>
              <a:gd name="connsiteX34" fmla="*/ 397231 w 3195788"/>
              <a:gd name="connsiteY34" fmla="*/ 713387 h 1160647"/>
              <a:gd name="connsiteX35" fmla="*/ 397231 w 3195788"/>
              <a:gd name="connsiteY35" fmla="*/ 712036 h 1160647"/>
              <a:gd name="connsiteX36" fmla="*/ 397231 w 3195788"/>
              <a:gd name="connsiteY36" fmla="*/ 702578 h 1160647"/>
              <a:gd name="connsiteX37" fmla="*/ 398245 w 3195788"/>
              <a:gd name="connsiteY37" fmla="*/ 702578 h 1160647"/>
              <a:gd name="connsiteX38" fmla="*/ 405338 w 3195788"/>
              <a:gd name="connsiteY38" fmla="*/ 702578 h 1160647"/>
              <a:gd name="connsiteX39" fmla="*/ 405338 w 3195788"/>
              <a:gd name="connsiteY39" fmla="*/ 700687 h 1160647"/>
              <a:gd name="connsiteX40" fmla="*/ 405338 w 3195788"/>
              <a:gd name="connsiteY40" fmla="*/ 687446 h 1160647"/>
              <a:gd name="connsiteX41" fmla="*/ 406098 w 3195788"/>
              <a:gd name="connsiteY41" fmla="*/ 687446 h 1160647"/>
              <a:gd name="connsiteX42" fmla="*/ 411418 w 3195788"/>
              <a:gd name="connsiteY42" fmla="*/ 687446 h 1160647"/>
              <a:gd name="connsiteX43" fmla="*/ 411418 w 3195788"/>
              <a:gd name="connsiteY43" fmla="*/ 686365 h 1160647"/>
              <a:gd name="connsiteX44" fmla="*/ 411418 w 3195788"/>
              <a:gd name="connsiteY44" fmla="*/ 678798 h 1160647"/>
              <a:gd name="connsiteX45" fmla="*/ 413445 w 3195788"/>
              <a:gd name="connsiteY45" fmla="*/ 678798 h 1160647"/>
              <a:gd name="connsiteX46" fmla="*/ 427632 w 3195788"/>
              <a:gd name="connsiteY46" fmla="*/ 678798 h 1160647"/>
              <a:gd name="connsiteX47" fmla="*/ 427632 w 3195788"/>
              <a:gd name="connsiteY47" fmla="*/ 679879 h 1160647"/>
              <a:gd name="connsiteX48" fmla="*/ 427632 w 3195788"/>
              <a:gd name="connsiteY48" fmla="*/ 687446 h 1160647"/>
              <a:gd name="connsiteX49" fmla="*/ 449925 w 3195788"/>
              <a:gd name="connsiteY49" fmla="*/ 687446 h 1160647"/>
              <a:gd name="connsiteX50" fmla="*/ 449925 w 3195788"/>
              <a:gd name="connsiteY50" fmla="*/ 685554 h 1160647"/>
              <a:gd name="connsiteX51" fmla="*/ 449925 w 3195788"/>
              <a:gd name="connsiteY51" fmla="*/ 672313 h 1160647"/>
              <a:gd name="connsiteX52" fmla="*/ 451699 w 3195788"/>
              <a:gd name="connsiteY52" fmla="*/ 672313 h 1160647"/>
              <a:gd name="connsiteX53" fmla="*/ 464112 w 3195788"/>
              <a:gd name="connsiteY53" fmla="*/ 672313 h 1160647"/>
              <a:gd name="connsiteX54" fmla="*/ 464112 w 3195788"/>
              <a:gd name="connsiteY54" fmla="*/ 696093 h 1160647"/>
              <a:gd name="connsiteX55" fmla="*/ 465126 w 3195788"/>
              <a:gd name="connsiteY55" fmla="*/ 696093 h 1160647"/>
              <a:gd name="connsiteX56" fmla="*/ 472219 w 3195788"/>
              <a:gd name="connsiteY56" fmla="*/ 696093 h 1160647"/>
              <a:gd name="connsiteX57" fmla="*/ 472219 w 3195788"/>
              <a:gd name="connsiteY57" fmla="*/ 695012 h 1160647"/>
              <a:gd name="connsiteX58" fmla="*/ 472219 w 3195788"/>
              <a:gd name="connsiteY58" fmla="*/ 687446 h 1160647"/>
              <a:gd name="connsiteX59" fmla="*/ 473992 w 3195788"/>
              <a:gd name="connsiteY59" fmla="*/ 687446 h 1160647"/>
              <a:gd name="connsiteX60" fmla="*/ 486406 w 3195788"/>
              <a:gd name="connsiteY60" fmla="*/ 687446 h 1160647"/>
              <a:gd name="connsiteX61" fmla="*/ 486406 w 3195788"/>
              <a:gd name="connsiteY61" fmla="*/ 713387 h 1160647"/>
              <a:gd name="connsiteX62" fmla="*/ 488433 w 3195788"/>
              <a:gd name="connsiteY62" fmla="*/ 713387 h 1160647"/>
              <a:gd name="connsiteX63" fmla="*/ 502619 w 3195788"/>
              <a:gd name="connsiteY63" fmla="*/ 713387 h 1160647"/>
              <a:gd name="connsiteX64" fmla="*/ 502619 w 3195788"/>
              <a:gd name="connsiteY64" fmla="*/ 715008 h 1160647"/>
              <a:gd name="connsiteX65" fmla="*/ 502619 w 3195788"/>
              <a:gd name="connsiteY65" fmla="*/ 726358 h 1160647"/>
              <a:gd name="connsiteX66" fmla="*/ 503379 w 3195788"/>
              <a:gd name="connsiteY66" fmla="*/ 726358 h 1160647"/>
              <a:gd name="connsiteX67" fmla="*/ 508700 w 3195788"/>
              <a:gd name="connsiteY67" fmla="*/ 726358 h 1160647"/>
              <a:gd name="connsiteX68" fmla="*/ 508700 w 3195788"/>
              <a:gd name="connsiteY68" fmla="*/ 725547 h 1160647"/>
              <a:gd name="connsiteX69" fmla="*/ 508700 w 3195788"/>
              <a:gd name="connsiteY69" fmla="*/ 719872 h 1160647"/>
              <a:gd name="connsiteX70" fmla="*/ 539100 w 3195788"/>
              <a:gd name="connsiteY70" fmla="*/ 719872 h 1160647"/>
              <a:gd name="connsiteX71" fmla="*/ 539100 w 3195788"/>
              <a:gd name="connsiteY71" fmla="*/ 743652 h 1160647"/>
              <a:gd name="connsiteX72" fmla="*/ 540113 w 3195788"/>
              <a:gd name="connsiteY72" fmla="*/ 743652 h 1160647"/>
              <a:gd name="connsiteX73" fmla="*/ 547207 w 3195788"/>
              <a:gd name="connsiteY73" fmla="*/ 743652 h 1160647"/>
              <a:gd name="connsiteX74" fmla="*/ 547207 w 3195788"/>
              <a:gd name="connsiteY74" fmla="*/ 744733 h 1160647"/>
              <a:gd name="connsiteX75" fmla="*/ 547207 w 3195788"/>
              <a:gd name="connsiteY75" fmla="*/ 752299 h 1160647"/>
              <a:gd name="connsiteX76" fmla="*/ 547967 w 3195788"/>
              <a:gd name="connsiteY76" fmla="*/ 752299 h 1160647"/>
              <a:gd name="connsiteX77" fmla="*/ 553287 w 3195788"/>
              <a:gd name="connsiteY77" fmla="*/ 752299 h 1160647"/>
              <a:gd name="connsiteX78" fmla="*/ 553287 w 3195788"/>
              <a:gd name="connsiteY78" fmla="*/ 750137 h 1160647"/>
              <a:gd name="connsiteX79" fmla="*/ 553287 w 3195788"/>
              <a:gd name="connsiteY79" fmla="*/ 735005 h 1160647"/>
              <a:gd name="connsiteX80" fmla="*/ 554300 w 3195788"/>
              <a:gd name="connsiteY80" fmla="*/ 735005 h 1160647"/>
              <a:gd name="connsiteX81" fmla="*/ 561394 w 3195788"/>
              <a:gd name="connsiteY81" fmla="*/ 735005 h 1160647"/>
              <a:gd name="connsiteX82" fmla="*/ 561394 w 3195788"/>
              <a:gd name="connsiteY82" fmla="*/ 736086 h 1160647"/>
              <a:gd name="connsiteX83" fmla="*/ 561394 w 3195788"/>
              <a:gd name="connsiteY83" fmla="*/ 743652 h 1160647"/>
              <a:gd name="connsiteX84" fmla="*/ 566714 w 3195788"/>
              <a:gd name="connsiteY84" fmla="*/ 741659 h 1160647"/>
              <a:gd name="connsiteX85" fmla="*/ 567474 w 3195788"/>
              <a:gd name="connsiteY85" fmla="*/ 740679 h 1160647"/>
              <a:gd name="connsiteX86" fmla="*/ 567474 w 3195788"/>
              <a:gd name="connsiteY86" fmla="*/ 735005 h 1160647"/>
              <a:gd name="connsiteX87" fmla="*/ 605981 w 3195788"/>
              <a:gd name="connsiteY87" fmla="*/ 735005 h 1160647"/>
              <a:gd name="connsiteX88" fmla="*/ 605981 w 3195788"/>
              <a:gd name="connsiteY88" fmla="*/ 758784 h 1160647"/>
              <a:gd name="connsiteX89" fmla="*/ 608007 w 3195788"/>
              <a:gd name="connsiteY89" fmla="*/ 758784 h 1160647"/>
              <a:gd name="connsiteX90" fmla="*/ 622194 w 3195788"/>
              <a:gd name="connsiteY90" fmla="*/ 758784 h 1160647"/>
              <a:gd name="connsiteX91" fmla="*/ 622194 w 3195788"/>
              <a:gd name="connsiteY91" fmla="*/ 759865 h 1160647"/>
              <a:gd name="connsiteX92" fmla="*/ 622194 w 3195788"/>
              <a:gd name="connsiteY92" fmla="*/ 767431 h 1160647"/>
              <a:gd name="connsiteX93" fmla="*/ 623968 w 3195788"/>
              <a:gd name="connsiteY93" fmla="*/ 767431 h 1160647"/>
              <a:gd name="connsiteX94" fmla="*/ 636381 w 3195788"/>
              <a:gd name="connsiteY94" fmla="*/ 767431 h 1160647"/>
              <a:gd name="connsiteX95" fmla="*/ 636381 w 3195788"/>
              <a:gd name="connsiteY95" fmla="*/ 743652 h 1160647"/>
              <a:gd name="connsiteX96" fmla="*/ 637394 w 3195788"/>
              <a:gd name="connsiteY96" fmla="*/ 743652 h 1160647"/>
              <a:gd name="connsiteX97" fmla="*/ 644488 w 3195788"/>
              <a:gd name="connsiteY97" fmla="*/ 743652 h 1160647"/>
              <a:gd name="connsiteX98" fmla="*/ 644488 w 3195788"/>
              <a:gd name="connsiteY98" fmla="*/ 711225 h 1160647"/>
              <a:gd name="connsiteX99" fmla="*/ 645501 w 3195788"/>
              <a:gd name="connsiteY99" fmla="*/ 711225 h 1160647"/>
              <a:gd name="connsiteX100" fmla="*/ 652595 w 3195788"/>
              <a:gd name="connsiteY100" fmla="*/ 711225 h 1160647"/>
              <a:gd name="connsiteX101" fmla="*/ 652595 w 3195788"/>
              <a:gd name="connsiteY101" fmla="*/ 709334 h 1160647"/>
              <a:gd name="connsiteX102" fmla="*/ 652595 w 3195788"/>
              <a:gd name="connsiteY102" fmla="*/ 696093 h 1160647"/>
              <a:gd name="connsiteX103" fmla="*/ 651328 w 3195788"/>
              <a:gd name="connsiteY103" fmla="*/ 694471 h 1160647"/>
              <a:gd name="connsiteX104" fmla="*/ 656648 w 3195788"/>
              <a:gd name="connsiteY104" fmla="*/ 683122 h 1160647"/>
              <a:gd name="connsiteX105" fmla="*/ 664755 w 3195788"/>
              <a:gd name="connsiteY105" fmla="*/ 711225 h 1160647"/>
              <a:gd name="connsiteX106" fmla="*/ 665515 w 3195788"/>
              <a:gd name="connsiteY106" fmla="*/ 711225 h 1160647"/>
              <a:gd name="connsiteX107" fmla="*/ 670835 w 3195788"/>
              <a:gd name="connsiteY107" fmla="*/ 711225 h 1160647"/>
              <a:gd name="connsiteX108" fmla="*/ 670835 w 3195788"/>
              <a:gd name="connsiteY108" fmla="*/ 605298 h 1160647"/>
              <a:gd name="connsiteX109" fmla="*/ 672355 w 3195788"/>
              <a:gd name="connsiteY109" fmla="*/ 605298 h 1160647"/>
              <a:gd name="connsiteX110" fmla="*/ 682995 w 3195788"/>
              <a:gd name="connsiteY110" fmla="*/ 605298 h 1160647"/>
              <a:gd name="connsiteX111" fmla="*/ 682995 w 3195788"/>
              <a:gd name="connsiteY111" fmla="*/ 557739 h 1160647"/>
              <a:gd name="connsiteX112" fmla="*/ 709342 w 3195788"/>
              <a:gd name="connsiteY112" fmla="*/ 557739 h 1160647"/>
              <a:gd name="connsiteX113" fmla="*/ 709342 w 3195788"/>
              <a:gd name="connsiteY113" fmla="*/ 536121 h 1160647"/>
              <a:gd name="connsiteX114" fmla="*/ 743796 w 3195788"/>
              <a:gd name="connsiteY114" fmla="*/ 536121 h 1160647"/>
              <a:gd name="connsiteX115" fmla="*/ 743796 w 3195788"/>
              <a:gd name="connsiteY115" fmla="*/ 538553 h 1160647"/>
              <a:gd name="connsiteX116" fmla="*/ 743796 w 3195788"/>
              <a:gd name="connsiteY116" fmla="*/ 555577 h 1160647"/>
              <a:gd name="connsiteX117" fmla="*/ 746076 w 3195788"/>
              <a:gd name="connsiteY117" fmla="*/ 555577 h 1160647"/>
              <a:gd name="connsiteX118" fmla="*/ 762036 w 3195788"/>
              <a:gd name="connsiteY118" fmla="*/ 555577 h 1160647"/>
              <a:gd name="connsiteX119" fmla="*/ 762036 w 3195788"/>
              <a:gd name="connsiteY119" fmla="*/ 603136 h 1160647"/>
              <a:gd name="connsiteX120" fmla="*/ 763049 w 3195788"/>
              <a:gd name="connsiteY120" fmla="*/ 603136 h 1160647"/>
              <a:gd name="connsiteX121" fmla="*/ 770143 w 3195788"/>
              <a:gd name="connsiteY121" fmla="*/ 603136 h 1160647"/>
              <a:gd name="connsiteX122" fmla="*/ 784330 w 3195788"/>
              <a:gd name="connsiteY122" fmla="*/ 607460 h 1160647"/>
              <a:gd name="connsiteX123" fmla="*/ 784330 w 3195788"/>
              <a:gd name="connsiteY123" fmla="*/ 646372 h 1160647"/>
              <a:gd name="connsiteX124" fmla="*/ 785343 w 3195788"/>
              <a:gd name="connsiteY124" fmla="*/ 646372 h 1160647"/>
              <a:gd name="connsiteX125" fmla="*/ 792436 w 3195788"/>
              <a:gd name="connsiteY125" fmla="*/ 646372 h 1160647"/>
              <a:gd name="connsiteX126" fmla="*/ 792436 w 3195788"/>
              <a:gd name="connsiteY126" fmla="*/ 647993 h 1160647"/>
              <a:gd name="connsiteX127" fmla="*/ 792436 w 3195788"/>
              <a:gd name="connsiteY127" fmla="*/ 659342 h 1160647"/>
              <a:gd name="connsiteX128" fmla="*/ 794463 w 3195788"/>
              <a:gd name="connsiteY128" fmla="*/ 659342 h 1160647"/>
              <a:gd name="connsiteX129" fmla="*/ 808650 w 3195788"/>
              <a:gd name="connsiteY129" fmla="*/ 659342 h 1160647"/>
              <a:gd name="connsiteX130" fmla="*/ 814730 w 3195788"/>
              <a:gd name="connsiteY130" fmla="*/ 665828 h 1160647"/>
              <a:gd name="connsiteX131" fmla="*/ 814730 w 3195788"/>
              <a:gd name="connsiteY131" fmla="*/ 687446 h 1160647"/>
              <a:gd name="connsiteX132" fmla="*/ 817010 w 3195788"/>
              <a:gd name="connsiteY132" fmla="*/ 687446 h 1160647"/>
              <a:gd name="connsiteX133" fmla="*/ 832970 w 3195788"/>
              <a:gd name="connsiteY133" fmla="*/ 687446 h 1160647"/>
              <a:gd name="connsiteX134" fmla="*/ 832970 w 3195788"/>
              <a:gd name="connsiteY134" fmla="*/ 688526 h 1160647"/>
              <a:gd name="connsiteX135" fmla="*/ 832970 w 3195788"/>
              <a:gd name="connsiteY135" fmla="*/ 696093 h 1160647"/>
              <a:gd name="connsiteX136" fmla="*/ 834237 w 3195788"/>
              <a:gd name="connsiteY136" fmla="*/ 696093 h 1160647"/>
              <a:gd name="connsiteX137" fmla="*/ 843104 w 3195788"/>
              <a:gd name="connsiteY137" fmla="*/ 696093 h 1160647"/>
              <a:gd name="connsiteX138" fmla="*/ 843104 w 3195788"/>
              <a:gd name="connsiteY138" fmla="*/ 698254 h 1160647"/>
              <a:gd name="connsiteX139" fmla="*/ 843104 w 3195788"/>
              <a:gd name="connsiteY139" fmla="*/ 713387 h 1160647"/>
              <a:gd name="connsiteX140" fmla="*/ 847157 w 3195788"/>
              <a:gd name="connsiteY140" fmla="*/ 711495 h 1160647"/>
              <a:gd name="connsiteX141" fmla="*/ 847157 w 3195788"/>
              <a:gd name="connsiteY141" fmla="*/ 698254 h 1160647"/>
              <a:gd name="connsiteX142" fmla="*/ 848170 w 3195788"/>
              <a:gd name="connsiteY142" fmla="*/ 698254 h 1160647"/>
              <a:gd name="connsiteX143" fmla="*/ 855264 w 3195788"/>
              <a:gd name="connsiteY143" fmla="*/ 698254 h 1160647"/>
              <a:gd name="connsiteX144" fmla="*/ 855264 w 3195788"/>
              <a:gd name="connsiteY144" fmla="*/ 699876 h 1160647"/>
              <a:gd name="connsiteX145" fmla="*/ 855264 w 3195788"/>
              <a:gd name="connsiteY145" fmla="*/ 711225 h 1160647"/>
              <a:gd name="connsiteX146" fmla="*/ 856024 w 3195788"/>
              <a:gd name="connsiteY146" fmla="*/ 711225 h 1160647"/>
              <a:gd name="connsiteX147" fmla="*/ 861344 w 3195788"/>
              <a:gd name="connsiteY147" fmla="*/ 711225 h 1160647"/>
              <a:gd name="connsiteX148" fmla="*/ 909984 w 3195788"/>
              <a:gd name="connsiteY148" fmla="*/ 706902 h 1160647"/>
              <a:gd name="connsiteX149" fmla="*/ 909984 w 3195788"/>
              <a:gd name="connsiteY149" fmla="*/ 708253 h 1160647"/>
              <a:gd name="connsiteX150" fmla="*/ 909984 w 3195788"/>
              <a:gd name="connsiteY150" fmla="*/ 717710 h 1160647"/>
              <a:gd name="connsiteX151" fmla="*/ 910744 w 3195788"/>
              <a:gd name="connsiteY151" fmla="*/ 717710 h 1160647"/>
              <a:gd name="connsiteX152" fmla="*/ 916065 w 3195788"/>
              <a:gd name="connsiteY152" fmla="*/ 717710 h 1160647"/>
              <a:gd name="connsiteX153" fmla="*/ 916065 w 3195788"/>
              <a:gd name="connsiteY153" fmla="*/ 719872 h 1160647"/>
              <a:gd name="connsiteX154" fmla="*/ 916065 w 3195788"/>
              <a:gd name="connsiteY154" fmla="*/ 735005 h 1160647"/>
              <a:gd name="connsiteX155" fmla="*/ 918091 w 3195788"/>
              <a:gd name="connsiteY155" fmla="*/ 733654 h 1160647"/>
              <a:gd name="connsiteX156" fmla="*/ 932278 w 3195788"/>
              <a:gd name="connsiteY156" fmla="*/ 724196 h 1160647"/>
              <a:gd name="connsiteX157" fmla="*/ 938358 w 3195788"/>
              <a:gd name="connsiteY157" fmla="*/ 683122 h 1160647"/>
              <a:gd name="connsiteX158" fmla="*/ 939118 w 3195788"/>
              <a:gd name="connsiteY158" fmla="*/ 682852 h 1160647"/>
              <a:gd name="connsiteX159" fmla="*/ 944438 w 3195788"/>
              <a:gd name="connsiteY159" fmla="*/ 680960 h 1160647"/>
              <a:gd name="connsiteX160" fmla="*/ 946465 w 3195788"/>
              <a:gd name="connsiteY160" fmla="*/ 611783 h 1160647"/>
              <a:gd name="connsiteX161" fmla="*/ 948492 w 3195788"/>
              <a:gd name="connsiteY161" fmla="*/ 680960 h 1160647"/>
              <a:gd name="connsiteX162" fmla="*/ 949252 w 3195788"/>
              <a:gd name="connsiteY162" fmla="*/ 681230 h 1160647"/>
              <a:gd name="connsiteX163" fmla="*/ 954572 w 3195788"/>
              <a:gd name="connsiteY163" fmla="*/ 683122 h 1160647"/>
              <a:gd name="connsiteX164" fmla="*/ 954572 w 3195788"/>
              <a:gd name="connsiteY164" fmla="*/ 596651 h 1160647"/>
              <a:gd name="connsiteX165" fmla="*/ 958625 w 3195788"/>
              <a:gd name="connsiteY165" fmla="*/ 564224 h 1160647"/>
              <a:gd name="connsiteX166" fmla="*/ 997132 w 3195788"/>
              <a:gd name="connsiteY166" fmla="*/ 564224 h 1160647"/>
              <a:gd name="connsiteX167" fmla="*/ 997132 w 3195788"/>
              <a:gd name="connsiteY167" fmla="*/ 596651 h 1160647"/>
              <a:gd name="connsiteX168" fmla="*/ 997892 w 3195788"/>
              <a:gd name="connsiteY168" fmla="*/ 596651 h 1160647"/>
              <a:gd name="connsiteX169" fmla="*/ 1003212 w 3195788"/>
              <a:gd name="connsiteY169" fmla="*/ 596651 h 1160647"/>
              <a:gd name="connsiteX170" fmla="*/ 1003212 w 3195788"/>
              <a:gd name="connsiteY170" fmla="*/ 514503 h 1160647"/>
              <a:gd name="connsiteX171" fmla="*/ 1004986 w 3195788"/>
              <a:gd name="connsiteY171" fmla="*/ 514503 h 1160647"/>
              <a:gd name="connsiteX172" fmla="*/ 1017399 w 3195788"/>
              <a:gd name="connsiteY172" fmla="*/ 514503 h 1160647"/>
              <a:gd name="connsiteX173" fmla="*/ 1017399 w 3195788"/>
              <a:gd name="connsiteY173" fmla="*/ 512612 h 1160647"/>
              <a:gd name="connsiteX174" fmla="*/ 1017399 w 3195788"/>
              <a:gd name="connsiteY174" fmla="*/ 499371 h 1160647"/>
              <a:gd name="connsiteX175" fmla="*/ 1039693 w 3195788"/>
              <a:gd name="connsiteY175" fmla="*/ 499371 h 1160647"/>
              <a:gd name="connsiteX176" fmla="*/ 1039693 w 3195788"/>
              <a:gd name="connsiteY176" fmla="*/ 498290 h 1160647"/>
              <a:gd name="connsiteX177" fmla="*/ 1039693 w 3195788"/>
              <a:gd name="connsiteY177" fmla="*/ 490724 h 1160647"/>
              <a:gd name="connsiteX178" fmla="*/ 1041466 w 3195788"/>
              <a:gd name="connsiteY178" fmla="*/ 490724 h 1160647"/>
              <a:gd name="connsiteX179" fmla="*/ 1053880 w 3195788"/>
              <a:gd name="connsiteY179" fmla="*/ 490724 h 1160647"/>
              <a:gd name="connsiteX180" fmla="*/ 1053880 w 3195788"/>
              <a:gd name="connsiteY180" fmla="*/ 491805 h 1160647"/>
              <a:gd name="connsiteX181" fmla="*/ 1053880 w 3195788"/>
              <a:gd name="connsiteY181" fmla="*/ 499371 h 1160647"/>
              <a:gd name="connsiteX182" fmla="*/ 1054640 w 3195788"/>
              <a:gd name="connsiteY182" fmla="*/ 499371 h 1160647"/>
              <a:gd name="connsiteX183" fmla="*/ 1059960 w 3195788"/>
              <a:gd name="connsiteY183" fmla="*/ 499371 h 1160647"/>
              <a:gd name="connsiteX184" fmla="*/ 1070093 w 3195788"/>
              <a:gd name="connsiteY184" fmla="*/ 495047 h 1160647"/>
              <a:gd name="connsiteX185" fmla="*/ 1074146 w 3195788"/>
              <a:gd name="connsiteY185" fmla="*/ 498290 h 1160647"/>
              <a:gd name="connsiteX186" fmla="*/ 1074146 w 3195788"/>
              <a:gd name="connsiteY186" fmla="*/ 490724 h 1160647"/>
              <a:gd name="connsiteX187" fmla="*/ 1076426 w 3195788"/>
              <a:gd name="connsiteY187" fmla="*/ 490724 h 1160647"/>
              <a:gd name="connsiteX188" fmla="*/ 1092387 w 3195788"/>
              <a:gd name="connsiteY188" fmla="*/ 490724 h 1160647"/>
              <a:gd name="connsiteX189" fmla="*/ 1092387 w 3195788"/>
              <a:gd name="connsiteY189" fmla="*/ 491805 h 1160647"/>
              <a:gd name="connsiteX190" fmla="*/ 1092387 w 3195788"/>
              <a:gd name="connsiteY190" fmla="*/ 499371 h 1160647"/>
              <a:gd name="connsiteX191" fmla="*/ 1122787 w 3195788"/>
              <a:gd name="connsiteY191" fmla="*/ 499371 h 1160647"/>
              <a:gd name="connsiteX192" fmla="*/ 1122787 w 3195788"/>
              <a:gd name="connsiteY192" fmla="*/ 500992 h 1160647"/>
              <a:gd name="connsiteX193" fmla="*/ 1122787 w 3195788"/>
              <a:gd name="connsiteY193" fmla="*/ 512342 h 1160647"/>
              <a:gd name="connsiteX194" fmla="*/ 1149134 w 3195788"/>
              <a:gd name="connsiteY194" fmla="*/ 512342 h 1160647"/>
              <a:gd name="connsiteX195" fmla="*/ 1149134 w 3195788"/>
              <a:gd name="connsiteY195" fmla="*/ 542606 h 1160647"/>
              <a:gd name="connsiteX196" fmla="*/ 1149894 w 3195788"/>
              <a:gd name="connsiteY196" fmla="*/ 542606 h 1160647"/>
              <a:gd name="connsiteX197" fmla="*/ 1155214 w 3195788"/>
              <a:gd name="connsiteY197" fmla="*/ 542606 h 1160647"/>
              <a:gd name="connsiteX198" fmla="*/ 1155214 w 3195788"/>
              <a:gd name="connsiteY198" fmla="*/ 543687 h 1160647"/>
              <a:gd name="connsiteX199" fmla="*/ 1155214 w 3195788"/>
              <a:gd name="connsiteY199" fmla="*/ 551254 h 1160647"/>
              <a:gd name="connsiteX200" fmla="*/ 1159268 w 3195788"/>
              <a:gd name="connsiteY200" fmla="*/ 581518 h 1160647"/>
              <a:gd name="connsiteX201" fmla="*/ 1160028 w 3195788"/>
              <a:gd name="connsiteY201" fmla="*/ 581518 h 1160647"/>
              <a:gd name="connsiteX202" fmla="*/ 1165348 w 3195788"/>
              <a:gd name="connsiteY202" fmla="*/ 581518 h 1160647"/>
              <a:gd name="connsiteX203" fmla="*/ 1165348 w 3195788"/>
              <a:gd name="connsiteY203" fmla="*/ 582329 h 1160647"/>
              <a:gd name="connsiteX204" fmla="*/ 1165348 w 3195788"/>
              <a:gd name="connsiteY204" fmla="*/ 588004 h 1160647"/>
              <a:gd name="connsiteX205" fmla="*/ 1166361 w 3195788"/>
              <a:gd name="connsiteY205" fmla="*/ 588004 h 1160647"/>
              <a:gd name="connsiteX206" fmla="*/ 1173454 w 3195788"/>
              <a:gd name="connsiteY206" fmla="*/ 588004 h 1160647"/>
              <a:gd name="connsiteX207" fmla="*/ 1173454 w 3195788"/>
              <a:gd name="connsiteY207" fmla="*/ 618269 h 1160647"/>
              <a:gd name="connsiteX208" fmla="*/ 1175481 w 3195788"/>
              <a:gd name="connsiteY208" fmla="*/ 618269 h 1160647"/>
              <a:gd name="connsiteX209" fmla="*/ 1189668 w 3195788"/>
              <a:gd name="connsiteY209" fmla="*/ 618269 h 1160647"/>
              <a:gd name="connsiteX210" fmla="*/ 1189668 w 3195788"/>
              <a:gd name="connsiteY210" fmla="*/ 642048 h 1160647"/>
              <a:gd name="connsiteX211" fmla="*/ 1191695 w 3195788"/>
              <a:gd name="connsiteY211" fmla="*/ 643669 h 1160647"/>
              <a:gd name="connsiteX212" fmla="*/ 1191695 w 3195788"/>
              <a:gd name="connsiteY212" fmla="*/ 655019 h 1160647"/>
              <a:gd name="connsiteX213" fmla="*/ 1192455 w 3195788"/>
              <a:gd name="connsiteY213" fmla="*/ 655019 h 1160647"/>
              <a:gd name="connsiteX214" fmla="*/ 1197775 w 3195788"/>
              <a:gd name="connsiteY214" fmla="*/ 655019 h 1160647"/>
              <a:gd name="connsiteX215" fmla="*/ 1197775 w 3195788"/>
              <a:gd name="connsiteY215" fmla="*/ 678798 h 1160647"/>
              <a:gd name="connsiteX216" fmla="*/ 1199041 w 3195788"/>
              <a:gd name="connsiteY216" fmla="*/ 678798 h 1160647"/>
              <a:gd name="connsiteX217" fmla="*/ 1207908 w 3195788"/>
              <a:gd name="connsiteY217" fmla="*/ 678798 h 1160647"/>
              <a:gd name="connsiteX218" fmla="*/ 1209935 w 3195788"/>
              <a:gd name="connsiteY218" fmla="*/ 682852 h 1160647"/>
              <a:gd name="connsiteX219" fmla="*/ 1209935 w 3195788"/>
              <a:gd name="connsiteY219" fmla="*/ 696093 h 1160647"/>
              <a:gd name="connsiteX220" fmla="*/ 1211455 w 3195788"/>
              <a:gd name="connsiteY220" fmla="*/ 694201 h 1160647"/>
              <a:gd name="connsiteX221" fmla="*/ 1222095 w 3195788"/>
              <a:gd name="connsiteY221" fmla="*/ 680960 h 1160647"/>
              <a:gd name="connsiteX222" fmla="*/ 1250469 w 3195788"/>
              <a:gd name="connsiteY222" fmla="*/ 680960 h 1160647"/>
              <a:gd name="connsiteX223" fmla="*/ 1250469 w 3195788"/>
              <a:gd name="connsiteY223" fmla="*/ 767431 h 1160647"/>
              <a:gd name="connsiteX224" fmla="*/ 1251229 w 3195788"/>
              <a:gd name="connsiteY224" fmla="*/ 767431 h 1160647"/>
              <a:gd name="connsiteX225" fmla="*/ 1256549 w 3195788"/>
              <a:gd name="connsiteY225" fmla="*/ 767431 h 1160647"/>
              <a:gd name="connsiteX226" fmla="*/ 1257309 w 3195788"/>
              <a:gd name="connsiteY226" fmla="*/ 766080 h 1160647"/>
              <a:gd name="connsiteX227" fmla="*/ 1262629 w 3195788"/>
              <a:gd name="connsiteY227" fmla="*/ 756622 h 1160647"/>
              <a:gd name="connsiteX228" fmla="*/ 1262629 w 3195788"/>
              <a:gd name="connsiteY228" fmla="*/ 758514 h 1160647"/>
              <a:gd name="connsiteX229" fmla="*/ 1262629 w 3195788"/>
              <a:gd name="connsiteY229" fmla="*/ 771755 h 1160647"/>
              <a:gd name="connsiteX230" fmla="*/ 1266682 w 3195788"/>
              <a:gd name="connsiteY230" fmla="*/ 726358 h 1160647"/>
              <a:gd name="connsiteX231" fmla="*/ 1267442 w 3195788"/>
              <a:gd name="connsiteY231" fmla="*/ 726358 h 1160647"/>
              <a:gd name="connsiteX232" fmla="*/ 1272762 w 3195788"/>
              <a:gd name="connsiteY232" fmla="*/ 726358 h 1160647"/>
              <a:gd name="connsiteX233" fmla="*/ 1272762 w 3195788"/>
              <a:gd name="connsiteY233" fmla="*/ 661504 h 1160647"/>
              <a:gd name="connsiteX234" fmla="*/ 1273776 w 3195788"/>
              <a:gd name="connsiteY234" fmla="*/ 661504 h 1160647"/>
              <a:gd name="connsiteX235" fmla="*/ 1280869 w 3195788"/>
              <a:gd name="connsiteY235" fmla="*/ 661504 h 1160647"/>
              <a:gd name="connsiteX236" fmla="*/ 1293029 w 3195788"/>
              <a:gd name="connsiteY236" fmla="*/ 618269 h 1160647"/>
              <a:gd name="connsiteX237" fmla="*/ 1294296 w 3195788"/>
              <a:gd name="connsiteY237" fmla="*/ 618269 h 1160647"/>
              <a:gd name="connsiteX238" fmla="*/ 1303163 w 3195788"/>
              <a:gd name="connsiteY238" fmla="*/ 618269 h 1160647"/>
              <a:gd name="connsiteX239" fmla="*/ 1313296 w 3195788"/>
              <a:gd name="connsiteY239" fmla="*/ 661504 h 1160647"/>
              <a:gd name="connsiteX240" fmla="*/ 1314309 w 3195788"/>
              <a:gd name="connsiteY240" fmla="*/ 661504 h 1160647"/>
              <a:gd name="connsiteX241" fmla="*/ 1321403 w 3195788"/>
              <a:gd name="connsiteY241" fmla="*/ 661504 h 1160647"/>
              <a:gd name="connsiteX242" fmla="*/ 1321403 w 3195788"/>
              <a:gd name="connsiteY242" fmla="*/ 700416 h 1160647"/>
              <a:gd name="connsiteX243" fmla="*/ 1323176 w 3195788"/>
              <a:gd name="connsiteY243" fmla="*/ 700416 h 1160647"/>
              <a:gd name="connsiteX244" fmla="*/ 1335590 w 3195788"/>
              <a:gd name="connsiteY244" fmla="*/ 700416 h 1160647"/>
              <a:gd name="connsiteX245" fmla="*/ 1335590 w 3195788"/>
              <a:gd name="connsiteY245" fmla="*/ 702578 h 1160647"/>
              <a:gd name="connsiteX246" fmla="*/ 1335590 w 3195788"/>
              <a:gd name="connsiteY246" fmla="*/ 717710 h 1160647"/>
              <a:gd name="connsiteX247" fmla="*/ 1339643 w 3195788"/>
              <a:gd name="connsiteY247" fmla="*/ 715549 h 1160647"/>
              <a:gd name="connsiteX248" fmla="*/ 1339643 w 3195788"/>
              <a:gd name="connsiteY248" fmla="*/ 700416 h 1160647"/>
              <a:gd name="connsiteX249" fmla="*/ 1341163 w 3195788"/>
              <a:gd name="connsiteY249" fmla="*/ 700416 h 1160647"/>
              <a:gd name="connsiteX250" fmla="*/ 1351803 w 3195788"/>
              <a:gd name="connsiteY250" fmla="*/ 700416 h 1160647"/>
              <a:gd name="connsiteX251" fmla="*/ 1351803 w 3195788"/>
              <a:gd name="connsiteY251" fmla="*/ 702037 h 1160647"/>
              <a:gd name="connsiteX252" fmla="*/ 1351803 w 3195788"/>
              <a:gd name="connsiteY252" fmla="*/ 713387 h 1160647"/>
              <a:gd name="connsiteX253" fmla="*/ 1382204 w 3195788"/>
              <a:gd name="connsiteY253" fmla="*/ 713387 h 1160647"/>
              <a:gd name="connsiteX254" fmla="*/ 1382204 w 3195788"/>
              <a:gd name="connsiteY254" fmla="*/ 676637 h 1160647"/>
              <a:gd name="connsiteX255" fmla="*/ 1383470 w 3195788"/>
              <a:gd name="connsiteY255" fmla="*/ 676637 h 1160647"/>
              <a:gd name="connsiteX256" fmla="*/ 1392337 w 3195788"/>
              <a:gd name="connsiteY256" fmla="*/ 676637 h 1160647"/>
              <a:gd name="connsiteX257" fmla="*/ 1392337 w 3195788"/>
              <a:gd name="connsiteY257" fmla="*/ 698254 h 1160647"/>
              <a:gd name="connsiteX258" fmla="*/ 1394364 w 3195788"/>
              <a:gd name="connsiteY258" fmla="*/ 665828 h 1160647"/>
              <a:gd name="connsiteX259" fmla="*/ 1416657 w 3195788"/>
              <a:gd name="connsiteY259" fmla="*/ 665828 h 1160647"/>
              <a:gd name="connsiteX260" fmla="*/ 1416657 w 3195788"/>
              <a:gd name="connsiteY260" fmla="*/ 664206 h 1160647"/>
              <a:gd name="connsiteX261" fmla="*/ 1416657 w 3195788"/>
              <a:gd name="connsiteY261" fmla="*/ 652857 h 1160647"/>
              <a:gd name="connsiteX262" fmla="*/ 1417417 w 3195788"/>
              <a:gd name="connsiteY262" fmla="*/ 652857 h 1160647"/>
              <a:gd name="connsiteX263" fmla="*/ 1422737 w 3195788"/>
              <a:gd name="connsiteY263" fmla="*/ 652857 h 1160647"/>
              <a:gd name="connsiteX264" fmla="*/ 1422737 w 3195788"/>
              <a:gd name="connsiteY264" fmla="*/ 650966 h 1160647"/>
              <a:gd name="connsiteX265" fmla="*/ 1422737 w 3195788"/>
              <a:gd name="connsiteY265" fmla="*/ 637725 h 1160647"/>
              <a:gd name="connsiteX266" fmla="*/ 1426791 w 3195788"/>
              <a:gd name="connsiteY266" fmla="*/ 644210 h 1160647"/>
              <a:gd name="connsiteX267" fmla="*/ 1429071 w 3195788"/>
              <a:gd name="connsiteY267" fmla="*/ 644210 h 1160647"/>
              <a:gd name="connsiteX268" fmla="*/ 1445031 w 3195788"/>
              <a:gd name="connsiteY268" fmla="*/ 644210 h 1160647"/>
              <a:gd name="connsiteX269" fmla="*/ 1445031 w 3195788"/>
              <a:gd name="connsiteY269" fmla="*/ 643399 h 1160647"/>
              <a:gd name="connsiteX270" fmla="*/ 1445031 w 3195788"/>
              <a:gd name="connsiteY270" fmla="*/ 637725 h 1160647"/>
              <a:gd name="connsiteX271" fmla="*/ 1445791 w 3195788"/>
              <a:gd name="connsiteY271" fmla="*/ 637725 h 1160647"/>
              <a:gd name="connsiteX272" fmla="*/ 1451111 w 3195788"/>
              <a:gd name="connsiteY272" fmla="*/ 637725 h 1160647"/>
              <a:gd name="connsiteX273" fmla="*/ 1451111 w 3195788"/>
              <a:gd name="connsiteY273" fmla="*/ 639076 h 1160647"/>
              <a:gd name="connsiteX274" fmla="*/ 1451111 w 3195788"/>
              <a:gd name="connsiteY274" fmla="*/ 648534 h 1160647"/>
              <a:gd name="connsiteX275" fmla="*/ 1489618 w 3195788"/>
              <a:gd name="connsiteY275" fmla="*/ 648534 h 1160647"/>
              <a:gd name="connsiteX276" fmla="*/ 1489618 w 3195788"/>
              <a:gd name="connsiteY276" fmla="*/ 786887 h 1160647"/>
              <a:gd name="connsiteX277" fmla="*/ 1491138 w 3195788"/>
              <a:gd name="connsiteY277" fmla="*/ 786887 h 1160647"/>
              <a:gd name="connsiteX278" fmla="*/ 1501778 w 3195788"/>
              <a:gd name="connsiteY278" fmla="*/ 786887 h 1160647"/>
              <a:gd name="connsiteX279" fmla="*/ 1501778 w 3195788"/>
              <a:gd name="connsiteY279" fmla="*/ 773917 h 1160647"/>
              <a:gd name="connsiteX280" fmla="*/ 1505832 w 3195788"/>
              <a:gd name="connsiteY280" fmla="*/ 773917 h 1160647"/>
              <a:gd name="connsiteX281" fmla="*/ 1505832 w 3195788"/>
              <a:gd name="connsiteY281" fmla="*/ 786887 h 1160647"/>
              <a:gd name="connsiteX282" fmla="*/ 1536232 w 3195788"/>
              <a:gd name="connsiteY282" fmla="*/ 786887 h 1160647"/>
              <a:gd name="connsiteX283" fmla="*/ 1536232 w 3195788"/>
              <a:gd name="connsiteY283" fmla="*/ 756622 h 1160647"/>
              <a:gd name="connsiteX284" fmla="*/ 1548392 w 3195788"/>
              <a:gd name="connsiteY284" fmla="*/ 756622 h 1160647"/>
              <a:gd name="connsiteX285" fmla="*/ 1560552 w 3195788"/>
              <a:gd name="connsiteY285" fmla="*/ 754461 h 1160647"/>
              <a:gd name="connsiteX286" fmla="*/ 1564606 w 3195788"/>
              <a:gd name="connsiteY286" fmla="*/ 756622 h 1160647"/>
              <a:gd name="connsiteX287" fmla="*/ 1574739 w 3195788"/>
              <a:gd name="connsiteY287" fmla="*/ 756622 h 1160647"/>
              <a:gd name="connsiteX288" fmla="*/ 1574739 w 3195788"/>
              <a:gd name="connsiteY288" fmla="*/ 786887 h 1160647"/>
              <a:gd name="connsiteX289" fmla="*/ 1582846 w 3195788"/>
              <a:gd name="connsiteY289" fmla="*/ 786887 h 1160647"/>
              <a:gd name="connsiteX290" fmla="*/ 1582846 w 3195788"/>
              <a:gd name="connsiteY290" fmla="*/ 804182 h 1160647"/>
              <a:gd name="connsiteX291" fmla="*/ 1592182 w 3195788"/>
              <a:gd name="connsiteY291" fmla="*/ 805087 h 1160647"/>
              <a:gd name="connsiteX292" fmla="*/ 1605140 w 3195788"/>
              <a:gd name="connsiteY292" fmla="*/ 805087 h 1160647"/>
              <a:gd name="connsiteX293" fmla="*/ 1605140 w 3195788"/>
              <a:gd name="connsiteY293" fmla="*/ 789049 h 1160647"/>
              <a:gd name="connsiteX294" fmla="*/ 1673096 w 3195788"/>
              <a:gd name="connsiteY294" fmla="*/ 789049 h 1160647"/>
              <a:gd name="connsiteX295" fmla="*/ 1673096 w 3195788"/>
              <a:gd name="connsiteY295" fmla="*/ 703796 h 1160647"/>
              <a:gd name="connsiteX296" fmla="*/ 1745104 w 3195788"/>
              <a:gd name="connsiteY296" fmla="*/ 703796 h 1160647"/>
              <a:gd name="connsiteX297" fmla="*/ 1745104 w 3195788"/>
              <a:gd name="connsiteY297" fmla="*/ 782564 h 1160647"/>
              <a:gd name="connsiteX298" fmla="*/ 1747008 w 3195788"/>
              <a:gd name="connsiteY298" fmla="*/ 782564 h 1160647"/>
              <a:gd name="connsiteX299" fmla="*/ 1748250 w 3195788"/>
              <a:gd name="connsiteY299" fmla="*/ 805087 h 1160647"/>
              <a:gd name="connsiteX300" fmla="*/ 1757926 w 3195788"/>
              <a:gd name="connsiteY300" fmla="*/ 805087 h 1160647"/>
              <a:gd name="connsiteX301" fmla="*/ 1759168 w 3195788"/>
              <a:gd name="connsiteY301" fmla="*/ 782564 h 1160647"/>
              <a:gd name="connsiteX302" fmla="*/ 1765248 w 3195788"/>
              <a:gd name="connsiteY302" fmla="*/ 782564 h 1160647"/>
              <a:gd name="connsiteX303" fmla="*/ 1766490 w 3195788"/>
              <a:gd name="connsiteY303" fmla="*/ 805087 h 1160647"/>
              <a:gd name="connsiteX304" fmla="*/ 1817112 w 3195788"/>
              <a:gd name="connsiteY304" fmla="*/ 805087 h 1160647"/>
              <a:gd name="connsiteX305" fmla="*/ 1817112 w 3195788"/>
              <a:gd name="connsiteY305" fmla="*/ 642059 h 1160647"/>
              <a:gd name="connsiteX306" fmla="*/ 2014439 w 3195788"/>
              <a:gd name="connsiteY306" fmla="*/ 642059 h 1160647"/>
              <a:gd name="connsiteX307" fmla="*/ 2014439 w 3195788"/>
              <a:gd name="connsiteY307" fmla="*/ 805087 h 1160647"/>
              <a:gd name="connsiteX308" fmla="*/ 2033136 w 3195788"/>
              <a:gd name="connsiteY308" fmla="*/ 805087 h 1160647"/>
              <a:gd name="connsiteX309" fmla="*/ 2033136 w 3195788"/>
              <a:gd name="connsiteY309" fmla="*/ 722394 h 1160647"/>
              <a:gd name="connsiteX310" fmla="*/ 2128256 w 3195788"/>
              <a:gd name="connsiteY310" fmla="*/ 722394 h 1160647"/>
              <a:gd name="connsiteX311" fmla="*/ 2140186 w 3195788"/>
              <a:gd name="connsiteY311" fmla="*/ 404253 h 1160647"/>
              <a:gd name="connsiteX312" fmla="*/ 2128026 w 3195788"/>
              <a:gd name="connsiteY312" fmla="*/ 382635 h 1160647"/>
              <a:gd name="connsiteX313" fmla="*/ 2121946 w 3195788"/>
              <a:gd name="connsiteY313" fmla="*/ 378311 h 1160647"/>
              <a:gd name="connsiteX314" fmla="*/ 2130053 w 3195788"/>
              <a:gd name="connsiteY314" fmla="*/ 354532 h 1160647"/>
              <a:gd name="connsiteX315" fmla="*/ 2130053 w 3195788"/>
              <a:gd name="connsiteY315" fmla="*/ 337238 h 1160647"/>
              <a:gd name="connsiteX316" fmla="*/ 2144240 w 3195788"/>
              <a:gd name="connsiteY316" fmla="*/ 337238 h 1160647"/>
              <a:gd name="connsiteX317" fmla="*/ 2144240 w 3195788"/>
              <a:gd name="connsiteY317" fmla="*/ 315620 h 1160647"/>
              <a:gd name="connsiteX318" fmla="*/ 2146266 w 3195788"/>
              <a:gd name="connsiteY318" fmla="*/ 311296 h 1160647"/>
              <a:gd name="connsiteX319" fmla="*/ 2146266 w 3195788"/>
              <a:gd name="connsiteY319" fmla="*/ 233472 h 1160647"/>
              <a:gd name="connsiteX320" fmla="*/ 2144240 w 3195788"/>
              <a:gd name="connsiteY320" fmla="*/ 226987 h 1160647"/>
              <a:gd name="connsiteX321" fmla="*/ 2150320 w 3195788"/>
              <a:gd name="connsiteY321" fmla="*/ 220501 h 1160647"/>
              <a:gd name="connsiteX322" fmla="*/ 2150320 w 3195788"/>
              <a:gd name="connsiteY322" fmla="*/ 162133 h 1160647"/>
              <a:gd name="connsiteX323" fmla="*/ 2152346 w 3195788"/>
              <a:gd name="connsiteY323" fmla="*/ 157810 h 1160647"/>
              <a:gd name="connsiteX324" fmla="*/ 2152346 w 3195788"/>
              <a:gd name="connsiteY324" fmla="*/ 101604 h 1160647"/>
              <a:gd name="connsiteX325" fmla="*/ 2154373 w 3195788"/>
              <a:gd name="connsiteY325" fmla="*/ 82148 h 1160647"/>
              <a:gd name="connsiteX326" fmla="*/ 2158427 w 3195788"/>
              <a:gd name="connsiteY326" fmla="*/ 99442 h 1160647"/>
              <a:gd name="connsiteX327" fmla="*/ 2160453 w 3195788"/>
              <a:gd name="connsiteY327" fmla="*/ 157810 h 1160647"/>
              <a:gd name="connsiteX328" fmla="*/ 2162480 w 3195788"/>
              <a:gd name="connsiteY328" fmla="*/ 220501 h 1160647"/>
              <a:gd name="connsiteX329" fmla="*/ 2168560 w 3195788"/>
              <a:gd name="connsiteY329" fmla="*/ 226987 h 1160647"/>
              <a:gd name="connsiteX330" fmla="*/ 2166533 w 3195788"/>
              <a:gd name="connsiteY330" fmla="*/ 233472 h 1160647"/>
              <a:gd name="connsiteX331" fmla="*/ 2166533 w 3195788"/>
              <a:gd name="connsiteY331" fmla="*/ 311296 h 1160647"/>
              <a:gd name="connsiteX332" fmla="*/ 2168560 w 3195788"/>
              <a:gd name="connsiteY332" fmla="*/ 315620 h 1160647"/>
              <a:gd name="connsiteX333" fmla="*/ 2168560 w 3195788"/>
              <a:gd name="connsiteY333" fmla="*/ 337238 h 1160647"/>
              <a:gd name="connsiteX334" fmla="*/ 2182747 w 3195788"/>
              <a:gd name="connsiteY334" fmla="*/ 337238 h 1160647"/>
              <a:gd name="connsiteX335" fmla="*/ 2182747 w 3195788"/>
              <a:gd name="connsiteY335" fmla="*/ 354532 h 1160647"/>
              <a:gd name="connsiteX336" fmla="*/ 2190854 w 3195788"/>
              <a:gd name="connsiteY336" fmla="*/ 378311 h 1160647"/>
              <a:gd name="connsiteX337" fmla="*/ 2184774 w 3195788"/>
              <a:gd name="connsiteY337" fmla="*/ 382635 h 1160647"/>
              <a:gd name="connsiteX338" fmla="*/ 2172613 w 3195788"/>
              <a:gd name="connsiteY338" fmla="*/ 404253 h 1160647"/>
              <a:gd name="connsiteX339" fmla="*/ 2180720 w 3195788"/>
              <a:gd name="connsiteY339" fmla="*/ 657181 h 1160647"/>
              <a:gd name="connsiteX340" fmla="*/ 2245574 w 3195788"/>
              <a:gd name="connsiteY340" fmla="*/ 657181 h 1160647"/>
              <a:gd name="connsiteX341" fmla="*/ 2245574 w 3195788"/>
              <a:gd name="connsiteY341" fmla="*/ 732843 h 1160647"/>
              <a:gd name="connsiteX342" fmla="*/ 2253681 w 3195788"/>
              <a:gd name="connsiteY342" fmla="*/ 732843 h 1160647"/>
              <a:gd name="connsiteX343" fmla="*/ 2255708 w 3195788"/>
              <a:gd name="connsiteY343" fmla="*/ 726358 h 1160647"/>
              <a:gd name="connsiteX344" fmla="*/ 2261788 w 3195788"/>
              <a:gd name="connsiteY344" fmla="*/ 726358 h 1160647"/>
              <a:gd name="connsiteX345" fmla="*/ 2263815 w 3195788"/>
              <a:gd name="connsiteY345" fmla="*/ 735005 h 1160647"/>
              <a:gd name="connsiteX346" fmla="*/ 2275975 w 3195788"/>
              <a:gd name="connsiteY346" fmla="*/ 735005 h 1160647"/>
              <a:gd name="connsiteX347" fmla="*/ 2275975 w 3195788"/>
              <a:gd name="connsiteY347" fmla="*/ 728519 h 1160647"/>
              <a:gd name="connsiteX348" fmla="*/ 2298268 w 3195788"/>
              <a:gd name="connsiteY348" fmla="*/ 728519 h 1160647"/>
              <a:gd name="connsiteX349" fmla="*/ 2298268 w 3195788"/>
              <a:gd name="connsiteY349" fmla="*/ 735005 h 1160647"/>
              <a:gd name="connsiteX350" fmla="*/ 2318535 w 3195788"/>
              <a:gd name="connsiteY350" fmla="*/ 735005 h 1160647"/>
              <a:gd name="connsiteX351" fmla="*/ 2318535 w 3195788"/>
              <a:gd name="connsiteY351" fmla="*/ 780402 h 1160647"/>
              <a:gd name="connsiteX352" fmla="*/ 2332722 w 3195788"/>
              <a:gd name="connsiteY352" fmla="*/ 780402 h 1160647"/>
              <a:gd name="connsiteX353" fmla="*/ 2332722 w 3195788"/>
              <a:gd name="connsiteY353" fmla="*/ 767431 h 1160647"/>
              <a:gd name="connsiteX354" fmla="*/ 2348936 w 3195788"/>
              <a:gd name="connsiteY354" fmla="*/ 767431 h 1160647"/>
              <a:gd name="connsiteX355" fmla="*/ 2348936 w 3195788"/>
              <a:gd name="connsiteY355" fmla="*/ 588004 h 1160647"/>
              <a:gd name="connsiteX356" fmla="*/ 2355016 w 3195788"/>
              <a:gd name="connsiteY356" fmla="*/ 581518 h 1160647"/>
              <a:gd name="connsiteX357" fmla="*/ 2427977 w 3195788"/>
              <a:gd name="connsiteY357" fmla="*/ 581518 h 1160647"/>
              <a:gd name="connsiteX358" fmla="*/ 2427977 w 3195788"/>
              <a:gd name="connsiteY358" fmla="*/ 590166 h 1160647"/>
              <a:gd name="connsiteX359" fmla="*/ 2438110 w 3195788"/>
              <a:gd name="connsiteY359" fmla="*/ 590166 h 1160647"/>
              <a:gd name="connsiteX360" fmla="*/ 2438110 w 3195788"/>
              <a:gd name="connsiteY360" fmla="*/ 704740 h 1160647"/>
              <a:gd name="connsiteX361" fmla="*/ 2460404 w 3195788"/>
              <a:gd name="connsiteY361" fmla="*/ 704740 h 1160647"/>
              <a:gd name="connsiteX362" fmla="*/ 2460404 w 3195788"/>
              <a:gd name="connsiteY362" fmla="*/ 637725 h 1160647"/>
              <a:gd name="connsiteX363" fmla="*/ 2486751 w 3195788"/>
              <a:gd name="connsiteY363" fmla="*/ 637725 h 1160647"/>
              <a:gd name="connsiteX364" fmla="*/ 2490804 w 3195788"/>
              <a:gd name="connsiteY364" fmla="*/ 633401 h 1160647"/>
              <a:gd name="connsiteX365" fmla="*/ 2498911 w 3195788"/>
              <a:gd name="connsiteY365" fmla="*/ 633401 h 1160647"/>
              <a:gd name="connsiteX366" fmla="*/ 2502964 w 3195788"/>
              <a:gd name="connsiteY366" fmla="*/ 637725 h 1160647"/>
              <a:gd name="connsiteX367" fmla="*/ 2525258 w 3195788"/>
              <a:gd name="connsiteY367" fmla="*/ 637725 h 1160647"/>
              <a:gd name="connsiteX368" fmla="*/ 2525258 w 3195788"/>
              <a:gd name="connsiteY368" fmla="*/ 520989 h 1160647"/>
              <a:gd name="connsiteX369" fmla="*/ 2582005 w 3195788"/>
              <a:gd name="connsiteY369" fmla="*/ 510180 h 1160647"/>
              <a:gd name="connsiteX370" fmla="*/ 2582005 w 3195788"/>
              <a:gd name="connsiteY370" fmla="*/ 511261 h 1160647"/>
              <a:gd name="connsiteX371" fmla="*/ 2582005 w 3195788"/>
              <a:gd name="connsiteY371" fmla="*/ 518827 h 1160647"/>
              <a:gd name="connsiteX372" fmla="*/ 2608352 w 3195788"/>
              <a:gd name="connsiteY372" fmla="*/ 518827 h 1160647"/>
              <a:gd name="connsiteX373" fmla="*/ 2608352 w 3195788"/>
              <a:gd name="connsiteY373" fmla="*/ 773917 h 1160647"/>
              <a:gd name="connsiteX374" fmla="*/ 2630646 w 3195788"/>
              <a:gd name="connsiteY374" fmla="*/ 773917 h 1160647"/>
              <a:gd name="connsiteX375" fmla="*/ 2630646 w 3195788"/>
              <a:gd name="connsiteY375" fmla="*/ 769593 h 1160647"/>
              <a:gd name="connsiteX376" fmla="*/ 2642806 w 3195788"/>
              <a:gd name="connsiteY376" fmla="*/ 769593 h 1160647"/>
              <a:gd name="connsiteX377" fmla="*/ 2642806 w 3195788"/>
              <a:gd name="connsiteY377" fmla="*/ 773917 h 1160647"/>
              <a:gd name="connsiteX378" fmla="*/ 2667126 w 3195788"/>
              <a:gd name="connsiteY378" fmla="*/ 773917 h 1160647"/>
              <a:gd name="connsiteX379" fmla="*/ 2667126 w 3195788"/>
              <a:gd name="connsiteY379" fmla="*/ 760946 h 1160647"/>
              <a:gd name="connsiteX380" fmla="*/ 2695500 w 3195788"/>
              <a:gd name="connsiteY380" fmla="*/ 760946 h 1160647"/>
              <a:gd name="connsiteX381" fmla="*/ 2707660 w 3195788"/>
              <a:gd name="connsiteY381" fmla="*/ 756622 h 1160647"/>
              <a:gd name="connsiteX382" fmla="*/ 2727927 w 3195788"/>
              <a:gd name="connsiteY382" fmla="*/ 760946 h 1160647"/>
              <a:gd name="connsiteX383" fmla="*/ 2727927 w 3195788"/>
              <a:gd name="connsiteY383" fmla="*/ 743652 h 1160647"/>
              <a:gd name="connsiteX384" fmla="*/ 2736034 w 3195788"/>
              <a:gd name="connsiteY384" fmla="*/ 743652 h 1160647"/>
              <a:gd name="connsiteX385" fmla="*/ 2736034 w 3195788"/>
              <a:gd name="connsiteY385" fmla="*/ 730681 h 1160647"/>
              <a:gd name="connsiteX386" fmla="*/ 2792781 w 3195788"/>
              <a:gd name="connsiteY386" fmla="*/ 730681 h 1160647"/>
              <a:gd name="connsiteX387" fmla="*/ 2792781 w 3195788"/>
              <a:gd name="connsiteY387" fmla="*/ 700416 h 1160647"/>
              <a:gd name="connsiteX388" fmla="*/ 2811021 w 3195788"/>
              <a:gd name="connsiteY388" fmla="*/ 700416 h 1160647"/>
              <a:gd name="connsiteX389" fmla="*/ 2811021 w 3195788"/>
              <a:gd name="connsiteY389" fmla="*/ 693931 h 1160647"/>
              <a:gd name="connsiteX390" fmla="*/ 2823181 w 3195788"/>
              <a:gd name="connsiteY390" fmla="*/ 693931 h 1160647"/>
              <a:gd name="connsiteX391" fmla="*/ 2823181 w 3195788"/>
              <a:gd name="connsiteY391" fmla="*/ 700416 h 1160647"/>
              <a:gd name="connsiteX392" fmla="*/ 2839395 w 3195788"/>
              <a:gd name="connsiteY392" fmla="*/ 700416 h 1160647"/>
              <a:gd name="connsiteX393" fmla="*/ 2839395 w 3195788"/>
              <a:gd name="connsiteY393" fmla="*/ 750137 h 1160647"/>
              <a:gd name="connsiteX394" fmla="*/ 2871822 w 3195788"/>
              <a:gd name="connsiteY394" fmla="*/ 750137 h 1160647"/>
              <a:gd name="connsiteX395" fmla="*/ 2871822 w 3195788"/>
              <a:gd name="connsiteY395" fmla="*/ 724196 h 1160647"/>
              <a:gd name="connsiteX396" fmla="*/ 2910329 w 3195788"/>
              <a:gd name="connsiteY396" fmla="*/ 724196 h 1160647"/>
              <a:gd name="connsiteX397" fmla="*/ 2910329 w 3195788"/>
              <a:gd name="connsiteY397" fmla="*/ 693931 h 1160647"/>
              <a:gd name="connsiteX398" fmla="*/ 2958970 w 3195788"/>
              <a:gd name="connsiteY398" fmla="*/ 693931 h 1160647"/>
              <a:gd name="connsiteX399" fmla="*/ 2958970 w 3195788"/>
              <a:gd name="connsiteY399" fmla="*/ 805087 h 1160647"/>
              <a:gd name="connsiteX400" fmla="*/ 2958970 w 3195788"/>
              <a:gd name="connsiteY400" fmla="*/ 818866 h 1160647"/>
              <a:gd name="connsiteX401" fmla="*/ 2968113 w 3195788"/>
              <a:gd name="connsiteY401" fmla="*/ 818866 h 1160647"/>
              <a:gd name="connsiteX402" fmla="*/ 2968113 w 3195788"/>
              <a:gd name="connsiteY402" fmla="*/ 762555 h 1160647"/>
              <a:gd name="connsiteX403" fmla="*/ 2971450 w 3195788"/>
              <a:gd name="connsiteY403" fmla="*/ 756622 h 1160647"/>
              <a:gd name="connsiteX404" fmla="*/ 2971450 w 3195788"/>
              <a:gd name="connsiteY404" fmla="*/ 758514 h 1160647"/>
              <a:gd name="connsiteX405" fmla="*/ 2971450 w 3195788"/>
              <a:gd name="connsiteY405" fmla="*/ 771755 h 1160647"/>
              <a:gd name="connsiteX406" fmla="*/ 2975503 w 3195788"/>
              <a:gd name="connsiteY406" fmla="*/ 726358 h 1160647"/>
              <a:gd name="connsiteX407" fmla="*/ 2976263 w 3195788"/>
              <a:gd name="connsiteY407" fmla="*/ 726358 h 1160647"/>
              <a:gd name="connsiteX408" fmla="*/ 2981583 w 3195788"/>
              <a:gd name="connsiteY408" fmla="*/ 726358 h 1160647"/>
              <a:gd name="connsiteX409" fmla="*/ 2981583 w 3195788"/>
              <a:gd name="connsiteY409" fmla="*/ 661504 h 1160647"/>
              <a:gd name="connsiteX410" fmla="*/ 2982597 w 3195788"/>
              <a:gd name="connsiteY410" fmla="*/ 661504 h 1160647"/>
              <a:gd name="connsiteX411" fmla="*/ 2989690 w 3195788"/>
              <a:gd name="connsiteY411" fmla="*/ 661504 h 1160647"/>
              <a:gd name="connsiteX412" fmla="*/ 3001850 w 3195788"/>
              <a:gd name="connsiteY412" fmla="*/ 618269 h 1160647"/>
              <a:gd name="connsiteX413" fmla="*/ 3003117 w 3195788"/>
              <a:gd name="connsiteY413" fmla="*/ 618269 h 1160647"/>
              <a:gd name="connsiteX414" fmla="*/ 3011984 w 3195788"/>
              <a:gd name="connsiteY414" fmla="*/ 618269 h 1160647"/>
              <a:gd name="connsiteX415" fmla="*/ 3022117 w 3195788"/>
              <a:gd name="connsiteY415" fmla="*/ 661504 h 1160647"/>
              <a:gd name="connsiteX416" fmla="*/ 3023130 w 3195788"/>
              <a:gd name="connsiteY416" fmla="*/ 661504 h 1160647"/>
              <a:gd name="connsiteX417" fmla="*/ 3030224 w 3195788"/>
              <a:gd name="connsiteY417" fmla="*/ 661504 h 1160647"/>
              <a:gd name="connsiteX418" fmla="*/ 3030224 w 3195788"/>
              <a:gd name="connsiteY418" fmla="*/ 700416 h 1160647"/>
              <a:gd name="connsiteX419" fmla="*/ 3031997 w 3195788"/>
              <a:gd name="connsiteY419" fmla="*/ 700416 h 1160647"/>
              <a:gd name="connsiteX420" fmla="*/ 3044411 w 3195788"/>
              <a:gd name="connsiteY420" fmla="*/ 700416 h 1160647"/>
              <a:gd name="connsiteX421" fmla="*/ 3044411 w 3195788"/>
              <a:gd name="connsiteY421" fmla="*/ 702578 h 1160647"/>
              <a:gd name="connsiteX422" fmla="*/ 3044411 w 3195788"/>
              <a:gd name="connsiteY422" fmla="*/ 717710 h 1160647"/>
              <a:gd name="connsiteX423" fmla="*/ 3048464 w 3195788"/>
              <a:gd name="connsiteY423" fmla="*/ 715549 h 1160647"/>
              <a:gd name="connsiteX424" fmla="*/ 3048464 w 3195788"/>
              <a:gd name="connsiteY424" fmla="*/ 700416 h 1160647"/>
              <a:gd name="connsiteX425" fmla="*/ 3049984 w 3195788"/>
              <a:gd name="connsiteY425" fmla="*/ 700416 h 1160647"/>
              <a:gd name="connsiteX426" fmla="*/ 3060624 w 3195788"/>
              <a:gd name="connsiteY426" fmla="*/ 700416 h 1160647"/>
              <a:gd name="connsiteX427" fmla="*/ 3060624 w 3195788"/>
              <a:gd name="connsiteY427" fmla="*/ 702037 h 1160647"/>
              <a:gd name="connsiteX428" fmla="*/ 3060624 w 3195788"/>
              <a:gd name="connsiteY428" fmla="*/ 713387 h 1160647"/>
              <a:gd name="connsiteX429" fmla="*/ 3091025 w 3195788"/>
              <a:gd name="connsiteY429" fmla="*/ 713387 h 1160647"/>
              <a:gd name="connsiteX430" fmla="*/ 3091025 w 3195788"/>
              <a:gd name="connsiteY430" fmla="*/ 676637 h 1160647"/>
              <a:gd name="connsiteX431" fmla="*/ 3092291 w 3195788"/>
              <a:gd name="connsiteY431" fmla="*/ 676637 h 1160647"/>
              <a:gd name="connsiteX432" fmla="*/ 3101158 w 3195788"/>
              <a:gd name="connsiteY432" fmla="*/ 676637 h 1160647"/>
              <a:gd name="connsiteX433" fmla="*/ 3101158 w 3195788"/>
              <a:gd name="connsiteY433" fmla="*/ 698254 h 1160647"/>
              <a:gd name="connsiteX434" fmla="*/ 3103185 w 3195788"/>
              <a:gd name="connsiteY434" fmla="*/ 665828 h 1160647"/>
              <a:gd name="connsiteX435" fmla="*/ 3125478 w 3195788"/>
              <a:gd name="connsiteY435" fmla="*/ 665828 h 1160647"/>
              <a:gd name="connsiteX436" fmla="*/ 3125478 w 3195788"/>
              <a:gd name="connsiteY436" fmla="*/ 664206 h 1160647"/>
              <a:gd name="connsiteX437" fmla="*/ 3125478 w 3195788"/>
              <a:gd name="connsiteY437" fmla="*/ 652857 h 1160647"/>
              <a:gd name="connsiteX438" fmla="*/ 3126238 w 3195788"/>
              <a:gd name="connsiteY438" fmla="*/ 652857 h 1160647"/>
              <a:gd name="connsiteX439" fmla="*/ 3131558 w 3195788"/>
              <a:gd name="connsiteY439" fmla="*/ 652857 h 1160647"/>
              <a:gd name="connsiteX440" fmla="*/ 3131558 w 3195788"/>
              <a:gd name="connsiteY440" fmla="*/ 650966 h 1160647"/>
              <a:gd name="connsiteX441" fmla="*/ 3131558 w 3195788"/>
              <a:gd name="connsiteY441" fmla="*/ 637725 h 1160647"/>
              <a:gd name="connsiteX442" fmla="*/ 3135612 w 3195788"/>
              <a:gd name="connsiteY442" fmla="*/ 644210 h 1160647"/>
              <a:gd name="connsiteX443" fmla="*/ 3137892 w 3195788"/>
              <a:gd name="connsiteY443" fmla="*/ 644210 h 1160647"/>
              <a:gd name="connsiteX444" fmla="*/ 3153852 w 3195788"/>
              <a:gd name="connsiteY444" fmla="*/ 644210 h 1160647"/>
              <a:gd name="connsiteX445" fmla="*/ 3153852 w 3195788"/>
              <a:gd name="connsiteY445" fmla="*/ 643399 h 1160647"/>
              <a:gd name="connsiteX446" fmla="*/ 3153852 w 3195788"/>
              <a:gd name="connsiteY446" fmla="*/ 637725 h 1160647"/>
              <a:gd name="connsiteX447" fmla="*/ 3154612 w 3195788"/>
              <a:gd name="connsiteY447" fmla="*/ 637725 h 1160647"/>
              <a:gd name="connsiteX448" fmla="*/ 3159932 w 3195788"/>
              <a:gd name="connsiteY448" fmla="*/ 637725 h 1160647"/>
              <a:gd name="connsiteX449" fmla="*/ 3159932 w 3195788"/>
              <a:gd name="connsiteY449" fmla="*/ 639076 h 1160647"/>
              <a:gd name="connsiteX450" fmla="*/ 3159932 w 3195788"/>
              <a:gd name="connsiteY450" fmla="*/ 648534 h 1160647"/>
              <a:gd name="connsiteX451" fmla="*/ 3195788 w 3195788"/>
              <a:gd name="connsiteY451" fmla="*/ 648534 h 1160647"/>
              <a:gd name="connsiteX452" fmla="*/ 3195788 w 3195788"/>
              <a:gd name="connsiteY452" fmla="*/ 1159457 h 1160647"/>
              <a:gd name="connsiteX453" fmla="*/ 3031533 w 3195788"/>
              <a:gd name="connsiteY453" fmla="*/ 1159331 h 1160647"/>
              <a:gd name="connsiteX454" fmla="*/ 3031520 w 3195788"/>
              <a:gd name="connsiteY454" fmla="*/ 1160647 h 1160647"/>
              <a:gd name="connsiteX455" fmla="*/ 2054 w 3195788"/>
              <a:gd name="connsiteY455" fmla="*/ 1158314 h 1160647"/>
              <a:gd name="connsiteX456" fmla="*/ 0 w 3195788"/>
              <a:gd name="connsiteY456" fmla="*/ 724196 h 1160647"/>
              <a:gd name="connsiteX457" fmla="*/ 20267 w 3195788"/>
              <a:gd name="connsiteY457" fmla="*/ 724196 h 1160647"/>
              <a:gd name="connsiteX458" fmla="*/ 20774 w 3195788"/>
              <a:gd name="connsiteY458" fmla="*/ 723115 h 1160647"/>
              <a:gd name="connsiteX459" fmla="*/ 24320 w 3195788"/>
              <a:gd name="connsiteY459" fmla="*/ 715549 h 1160647"/>
              <a:gd name="connsiteX460" fmla="*/ 26094 w 3195788"/>
              <a:gd name="connsiteY460" fmla="*/ 715819 h 1160647"/>
              <a:gd name="connsiteX461" fmla="*/ 38507 w 3195788"/>
              <a:gd name="connsiteY461" fmla="*/ 717710 h 1160647"/>
              <a:gd name="connsiteX462" fmla="*/ 39014 w 3195788"/>
              <a:gd name="connsiteY462" fmla="*/ 719062 h 1160647"/>
              <a:gd name="connsiteX463" fmla="*/ 42560 w 3195788"/>
              <a:gd name="connsiteY463" fmla="*/ 728519 h 1160647"/>
              <a:gd name="connsiteX464" fmla="*/ 68907 w 3195788"/>
              <a:gd name="connsiteY464" fmla="*/ 730681 h 1160647"/>
              <a:gd name="connsiteX465" fmla="*/ 68907 w 3195788"/>
              <a:gd name="connsiteY465" fmla="*/ 607460 h 1160647"/>
              <a:gd name="connsiteX466" fmla="*/ 70934 w 3195788"/>
              <a:gd name="connsiteY466" fmla="*/ 607460 h 1160647"/>
              <a:gd name="connsiteX467" fmla="*/ 85121 w 3195788"/>
              <a:gd name="connsiteY467" fmla="*/ 607460 h 1160647"/>
              <a:gd name="connsiteX468" fmla="*/ 85121 w 3195788"/>
              <a:gd name="connsiteY468" fmla="*/ 471268 h 1160647"/>
              <a:gd name="connsiteX469" fmla="*/ 86894 w 3195788"/>
              <a:gd name="connsiteY469" fmla="*/ 471268 h 1160647"/>
              <a:gd name="connsiteX470" fmla="*/ 99308 w 3195788"/>
              <a:gd name="connsiteY470" fmla="*/ 471268 h 1160647"/>
              <a:gd name="connsiteX471" fmla="*/ 99308 w 3195788"/>
              <a:gd name="connsiteY471" fmla="*/ 356694 h 1160647"/>
              <a:gd name="connsiteX472" fmla="*/ 103361 w 3195788"/>
              <a:gd name="connsiteY472" fmla="*/ 328590 h 1160647"/>
              <a:gd name="connsiteX473" fmla="*/ 105388 w 3195788"/>
              <a:gd name="connsiteY473" fmla="*/ 328590 h 1160647"/>
              <a:gd name="connsiteX474" fmla="*/ 119575 w 3195788"/>
              <a:gd name="connsiteY474" fmla="*/ 328590 h 1160647"/>
              <a:gd name="connsiteX475" fmla="*/ 156055 w 3195788"/>
              <a:gd name="connsiteY475" fmla="*/ 246443 h 1160647"/>
              <a:gd name="connsiteX476" fmla="*/ 160109 w 3195788"/>
              <a:gd name="connsiteY476" fmla="*/ 0 h 116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</a:cxnLst>
            <a:rect l="l" t="t" r="r" b="b"/>
            <a:pathLst>
              <a:path w="3195788" h="1160647">
                <a:moveTo>
                  <a:pt x="160109" y="0"/>
                </a:moveTo>
                <a:cubicBezTo>
                  <a:pt x="160109" y="18"/>
                  <a:pt x="160125" y="2040"/>
                  <a:pt x="162135" y="246443"/>
                </a:cubicBezTo>
                <a:cubicBezTo>
                  <a:pt x="162147" y="246467"/>
                  <a:pt x="162792" y="247808"/>
                  <a:pt x="200642" y="326429"/>
                </a:cubicBezTo>
                <a:lnTo>
                  <a:pt x="202669" y="326429"/>
                </a:lnTo>
                <a:lnTo>
                  <a:pt x="216856" y="326429"/>
                </a:lnTo>
                <a:lnTo>
                  <a:pt x="216856" y="350208"/>
                </a:lnTo>
                <a:cubicBezTo>
                  <a:pt x="216858" y="350214"/>
                  <a:pt x="216896" y="350272"/>
                  <a:pt x="217363" y="351019"/>
                </a:cubicBezTo>
                <a:lnTo>
                  <a:pt x="220909" y="356694"/>
                </a:lnTo>
                <a:lnTo>
                  <a:pt x="220909" y="471268"/>
                </a:lnTo>
                <a:lnTo>
                  <a:pt x="223189" y="471268"/>
                </a:lnTo>
                <a:lnTo>
                  <a:pt x="239150" y="471268"/>
                </a:lnTo>
                <a:lnTo>
                  <a:pt x="239150" y="611783"/>
                </a:lnTo>
                <a:cubicBezTo>
                  <a:pt x="239160" y="611782"/>
                  <a:pt x="239272" y="611761"/>
                  <a:pt x="240670" y="611513"/>
                </a:cubicBezTo>
                <a:lnTo>
                  <a:pt x="251310" y="609622"/>
                </a:lnTo>
                <a:cubicBezTo>
                  <a:pt x="251310" y="609644"/>
                  <a:pt x="251280" y="610978"/>
                  <a:pt x="249283" y="698254"/>
                </a:cubicBezTo>
                <a:cubicBezTo>
                  <a:pt x="249293" y="698256"/>
                  <a:pt x="249404" y="698276"/>
                  <a:pt x="250803" y="698525"/>
                </a:cubicBezTo>
                <a:lnTo>
                  <a:pt x="261443" y="700416"/>
                </a:lnTo>
                <a:cubicBezTo>
                  <a:pt x="261445" y="700423"/>
                  <a:pt x="261465" y="700487"/>
                  <a:pt x="261696" y="701227"/>
                </a:cubicBezTo>
                <a:lnTo>
                  <a:pt x="263470" y="706902"/>
                </a:lnTo>
                <a:cubicBezTo>
                  <a:pt x="263472" y="706893"/>
                  <a:pt x="263517" y="706750"/>
                  <a:pt x="264230" y="704470"/>
                </a:cubicBezTo>
                <a:lnTo>
                  <a:pt x="269550" y="687446"/>
                </a:lnTo>
                <a:lnTo>
                  <a:pt x="271323" y="687446"/>
                </a:lnTo>
                <a:lnTo>
                  <a:pt x="283737" y="687446"/>
                </a:lnTo>
                <a:lnTo>
                  <a:pt x="283737" y="719872"/>
                </a:lnTo>
                <a:cubicBezTo>
                  <a:pt x="283743" y="719877"/>
                  <a:pt x="283820" y="719917"/>
                  <a:pt x="284750" y="720413"/>
                </a:cubicBezTo>
                <a:lnTo>
                  <a:pt x="291844" y="724196"/>
                </a:lnTo>
                <a:lnTo>
                  <a:pt x="291844" y="725547"/>
                </a:lnTo>
                <a:lnTo>
                  <a:pt x="291844" y="735005"/>
                </a:lnTo>
                <a:lnTo>
                  <a:pt x="336431" y="735005"/>
                </a:lnTo>
                <a:lnTo>
                  <a:pt x="336431" y="736086"/>
                </a:lnTo>
                <a:lnTo>
                  <a:pt x="336431" y="743652"/>
                </a:lnTo>
                <a:lnTo>
                  <a:pt x="338457" y="743652"/>
                </a:lnTo>
                <a:lnTo>
                  <a:pt x="352644" y="743652"/>
                </a:lnTo>
                <a:lnTo>
                  <a:pt x="352644" y="713387"/>
                </a:lnTo>
                <a:lnTo>
                  <a:pt x="397231" y="713387"/>
                </a:lnTo>
                <a:lnTo>
                  <a:pt x="397231" y="712036"/>
                </a:lnTo>
                <a:lnTo>
                  <a:pt x="397231" y="702578"/>
                </a:lnTo>
                <a:lnTo>
                  <a:pt x="398245" y="702578"/>
                </a:lnTo>
                <a:lnTo>
                  <a:pt x="405338" y="702578"/>
                </a:lnTo>
                <a:lnTo>
                  <a:pt x="405338" y="700687"/>
                </a:lnTo>
                <a:lnTo>
                  <a:pt x="405338" y="687446"/>
                </a:lnTo>
                <a:lnTo>
                  <a:pt x="406098" y="687446"/>
                </a:lnTo>
                <a:lnTo>
                  <a:pt x="411418" y="687446"/>
                </a:lnTo>
                <a:lnTo>
                  <a:pt x="411418" y="686365"/>
                </a:lnTo>
                <a:lnTo>
                  <a:pt x="411418" y="678798"/>
                </a:lnTo>
                <a:lnTo>
                  <a:pt x="413445" y="678798"/>
                </a:lnTo>
                <a:lnTo>
                  <a:pt x="427632" y="678798"/>
                </a:lnTo>
                <a:lnTo>
                  <a:pt x="427632" y="679879"/>
                </a:lnTo>
                <a:lnTo>
                  <a:pt x="427632" y="687446"/>
                </a:lnTo>
                <a:lnTo>
                  <a:pt x="449925" y="687446"/>
                </a:lnTo>
                <a:lnTo>
                  <a:pt x="449925" y="685554"/>
                </a:lnTo>
                <a:lnTo>
                  <a:pt x="449925" y="672313"/>
                </a:lnTo>
                <a:lnTo>
                  <a:pt x="451699" y="672313"/>
                </a:lnTo>
                <a:lnTo>
                  <a:pt x="464112" y="672313"/>
                </a:lnTo>
                <a:lnTo>
                  <a:pt x="464112" y="696093"/>
                </a:lnTo>
                <a:lnTo>
                  <a:pt x="465126" y="696093"/>
                </a:lnTo>
                <a:lnTo>
                  <a:pt x="472219" y="696093"/>
                </a:lnTo>
                <a:lnTo>
                  <a:pt x="472219" y="695012"/>
                </a:lnTo>
                <a:lnTo>
                  <a:pt x="472219" y="687446"/>
                </a:lnTo>
                <a:lnTo>
                  <a:pt x="473992" y="687446"/>
                </a:lnTo>
                <a:lnTo>
                  <a:pt x="486406" y="687446"/>
                </a:lnTo>
                <a:lnTo>
                  <a:pt x="486406" y="713387"/>
                </a:lnTo>
                <a:lnTo>
                  <a:pt x="488433" y="713387"/>
                </a:lnTo>
                <a:lnTo>
                  <a:pt x="502619" y="713387"/>
                </a:lnTo>
                <a:lnTo>
                  <a:pt x="502619" y="715008"/>
                </a:lnTo>
                <a:lnTo>
                  <a:pt x="502619" y="726358"/>
                </a:lnTo>
                <a:lnTo>
                  <a:pt x="503379" y="726358"/>
                </a:lnTo>
                <a:lnTo>
                  <a:pt x="508700" y="726358"/>
                </a:lnTo>
                <a:lnTo>
                  <a:pt x="508700" y="725547"/>
                </a:lnTo>
                <a:lnTo>
                  <a:pt x="508700" y="719872"/>
                </a:lnTo>
                <a:lnTo>
                  <a:pt x="539100" y="719872"/>
                </a:lnTo>
                <a:lnTo>
                  <a:pt x="539100" y="743652"/>
                </a:lnTo>
                <a:lnTo>
                  <a:pt x="540113" y="743652"/>
                </a:lnTo>
                <a:lnTo>
                  <a:pt x="547207" y="743652"/>
                </a:lnTo>
                <a:lnTo>
                  <a:pt x="547207" y="744733"/>
                </a:lnTo>
                <a:lnTo>
                  <a:pt x="547207" y="752299"/>
                </a:lnTo>
                <a:lnTo>
                  <a:pt x="547967" y="752299"/>
                </a:lnTo>
                <a:lnTo>
                  <a:pt x="553287" y="752299"/>
                </a:lnTo>
                <a:lnTo>
                  <a:pt x="553287" y="750137"/>
                </a:lnTo>
                <a:lnTo>
                  <a:pt x="553287" y="735005"/>
                </a:lnTo>
                <a:lnTo>
                  <a:pt x="554300" y="735005"/>
                </a:lnTo>
                <a:lnTo>
                  <a:pt x="561394" y="735005"/>
                </a:lnTo>
                <a:lnTo>
                  <a:pt x="561394" y="736086"/>
                </a:lnTo>
                <a:lnTo>
                  <a:pt x="561394" y="743652"/>
                </a:lnTo>
                <a:lnTo>
                  <a:pt x="566714" y="741659"/>
                </a:lnTo>
                <a:cubicBezTo>
                  <a:pt x="567474" y="741287"/>
                  <a:pt x="567474" y="741085"/>
                  <a:pt x="567474" y="740679"/>
                </a:cubicBezTo>
                <a:lnTo>
                  <a:pt x="567474" y="735005"/>
                </a:lnTo>
                <a:lnTo>
                  <a:pt x="605981" y="735005"/>
                </a:lnTo>
                <a:lnTo>
                  <a:pt x="605981" y="758784"/>
                </a:lnTo>
                <a:lnTo>
                  <a:pt x="608007" y="758784"/>
                </a:lnTo>
                <a:lnTo>
                  <a:pt x="622194" y="758784"/>
                </a:lnTo>
                <a:lnTo>
                  <a:pt x="622194" y="759865"/>
                </a:lnTo>
                <a:lnTo>
                  <a:pt x="622194" y="767431"/>
                </a:lnTo>
                <a:lnTo>
                  <a:pt x="623968" y="767431"/>
                </a:lnTo>
                <a:lnTo>
                  <a:pt x="636381" y="767431"/>
                </a:lnTo>
                <a:lnTo>
                  <a:pt x="636381" y="743652"/>
                </a:lnTo>
                <a:lnTo>
                  <a:pt x="637394" y="743652"/>
                </a:lnTo>
                <a:lnTo>
                  <a:pt x="644488" y="743652"/>
                </a:lnTo>
                <a:lnTo>
                  <a:pt x="644488" y="711225"/>
                </a:lnTo>
                <a:lnTo>
                  <a:pt x="645501" y="711225"/>
                </a:lnTo>
                <a:lnTo>
                  <a:pt x="652595" y="711225"/>
                </a:lnTo>
                <a:lnTo>
                  <a:pt x="652595" y="709334"/>
                </a:lnTo>
                <a:lnTo>
                  <a:pt x="652595" y="696093"/>
                </a:lnTo>
                <a:cubicBezTo>
                  <a:pt x="650568" y="696093"/>
                  <a:pt x="650568" y="696093"/>
                  <a:pt x="651328" y="694471"/>
                </a:cubicBezTo>
                <a:lnTo>
                  <a:pt x="656648" y="683122"/>
                </a:lnTo>
                <a:cubicBezTo>
                  <a:pt x="656653" y="683139"/>
                  <a:pt x="656848" y="683813"/>
                  <a:pt x="664755" y="711225"/>
                </a:cubicBezTo>
                <a:lnTo>
                  <a:pt x="665515" y="711225"/>
                </a:lnTo>
                <a:lnTo>
                  <a:pt x="670835" y="711225"/>
                </a:lnTo>
                <a:lnTo>
                  <a:pt x="670835" y="605298"/>
                </a:lnTo>
                <a:lnTo>
                  <a:pt x="672355" y="605298"/>
                </a:lnTo>
                <a:lnTo>
                  <a:pt x="682995" y="605298"/>
                </a:lnTo>
                <a:lnTo>
                  <a:pt x="682995" y="557739"/>
                </a:lnTo>
                <a:lnTo>
                  <a:pt x="709342" y="557739"/>
                </a:lnTo>
                <a:lnTo>
                  <a:pt x="709342" y="536121"/>
                </a:lnTo>
                <a:lnTo>
                  <a:pt x="743796" y="536121"/>
                </a:lnTo>
                <a:lnTo>
                  <a:pt x="743796" y="538553"/>
                </a:lnTo>
                <a:lnTo>
                  <a:pt x="743796" y="555577"/>
                </a:lnTo>
                <a:lnTo>
                  <a:pt x="746076" y="555577"/>
                </a:lnTo>
                <a:lnTo>
                  <a:pt x="762036" y="555577"/>
                </a:lnTo>
                <a:lnTo>
                  <a:pt x="762036" y="603136"/>
                </a:lnTo>
                <a:lnTo>
                  <a:pt x="763049" y="603136"/>
                </a:lnTo>
                <a:lnTo>
                  <a:pt x="770143" y="603136"/>
                </a:lnTo>
                <a:lnTo>
                  <a:pt x="784330" y="607460"/>
                </a:lnTo>
                <a:lnTo>
                  <a:pt x="784330" y="646372"/>
                </a:lnTo>
                <a:lnTo>
                  <a:pt x="785343" y="646372"/>
                </a:lnTo>
                <a:lnTo>
                  <a:pt x="792436" y="646372"/>
                </a:lnTo>
                <a:lnTo>
                  <a:pt x="792436" y="647993"/>
                </a:lnTo>
                <a:lnTo>
                  <a:pt x="792436" y="659342"/>
                </a:lnTo>
                <a:lnTo>
                  <a:pt x="794463" y="659342"/>
                </a:lnTo>
                <a:lnTo>
                  <a:pt x="808650" y="659342"/>
                </a:lnTo>
                <a:lnTo>
                  <a:pt x="814730" y="665828"/>
                </a:lnTo>
                <a:lnTo>
                  <a:pt x="814730" y="687446"/>
                </a:lnTo>
                <a:lnTo>
                  <a:pt x="817010" y="687446"/>
                </a:lnTo>
                <a:lnTo>
                  <a:pt x="832970" y="687446"/>
                </a:lnTo>
                <a:lnTo>
                  <a:pt x="832970" y="688526"/>
                </a:lnTo>
                <a:lnTo>
                  <a:pt x="832970" y="696093"/>
                </a:lnTo>
                <a:lnTo>
                  <a:pt x="834237" y="696093"/>
                </a:lnTo>
                <a:lnTo>
                  <a:pt x="843104" y="696093"/>
                </a:lnTo>
                <a:lnTo>
                  <a:pt x="843104" y="698254"/>
                </a:lnTo>
                <a:lnTo>
                  <a:pt x="843104" y="713387"/>
                </a:lnTo>
                <a:cubicBezTo>
                  <a:pt x="847157" y="713387"/>
                  <a:pt x="847157" y="713387"/>
                  <a:pt x="847157" y="711495"/>
                </a:cubicBezTo>
                <a:lnTo>
                  <a:pt x="847157" y="698254"/>
                </a:lnTo>
                <a:lnTo>
                  <a:pt x="848170" y="698254"/>
                </a:lnTo>
                <a:lnTo>
                  <a:pt x="855264" y="698254"/>
                </a:lnTo>
                <a:lnTo>
                  <a:pt x="855264" y="699876"/>
                </a:lnTo>
                <a:lnTo>
                  <a:pt x="855264" y="711225"/>
                </a:lnTo>
                <a:lnTo>
                  <a:pt x="856024" y="711225"/>
                </a:lnTo>
                <a:lnTo>
                  <a:pt x="861344" y="711225"/>
                </a:lnTo>
                <a:cubicBezTo>
                  <a:pt x="861344" y="706902"/>
                  <a:pt x="861344" y="706902"/>
                  <a:pt x="909984" y="706902"/>
                </a:cubicBezTo>
                <a:lnTo>
                  <a:pt x="909984" y="708253"/>
                </a:lnTo>
                <a:lnTo>
                  <a:pt x="909984" y="717710"/>
                </a:lnTo>
                <a:lnTo>
                  <a:pt x="910744" y="717710"/>
                </a:lnTo>
                <a:lnTo>
                  <a:pt x="916065" y="717710"/>
                </a:lnTo>
                <a:lnTo>
                  <a:pt x="916065" y="719872"/>
                </a:lnTo>
                <a:lnTo>
                  <a:pt x="916065" y="735005"/>
                </a:lnTo>
                <a:cubicBezTo>
                  <a:pt x="916073" y="735001"/>
                  <a:pt x="916189" y="734923"/>
                  <a:pt x="918091" y="733654"/>
                </a:cubicBezTo>
                <a:lnTo>
                  <a:pt x="932278" y="724196"/>
                </a:lnTo>
                <a:cubicBezTo>
                  <a:pt x="932280" y="724177"/>
                  <a:pt x="932411" y="723302"/>
                  <a:pt x="938358" y="683122"/>
                </a:cubicBezTo>
                <a:cubicBezTo>
                  <a:pt x="938367" y="683120"/>
                  <a:pt x="938436" y="683094"/>
                  <a:pt x="939118" y="682852"/>
                </a:cubicBezTo>
                <a:lnTo>
                  <a:pt x="944438" y="680960"/>
                </a:lnTo>
                <a:cubicBezTo>
                  <a:pt x="944438" y="680944"/>
                  <a:pt x="944471" y="679883"/>
                  <a:pt x="946465" y="611783"/>
                </a:cubicBezTo>
                <a:cubicBezTo>
                  <a:pt x="946465" y="611801"/>
                  <a:pt x="946498" y="612892"/>
                  <a:pt x="948492" y="680960"/>
                </a:cubicBezTo>
                <a:cubicBezTo>
                  <a:pt x="948501" y="680963"/>
                  <a:pt x="948572" y="680988"/>
                  <a:pt x="949252" y="681230"/>
                </a:cubicBezTo>
                <a:lnTo>
                  <a:pt x="954572" y="683122"/>
                </a:lnTo>
                <a:lnTo>
                  <a:pt x="954572" y="596651"/>
                </a:lnTo>
                <a:cubicBezTo>
                  <a:pt x="958625" y="596651"/>
                  <a:pt x="958625" y="596651"/>
                  <a:pt x="958625" y="564224"/>
                </a:cubicBezTo>
                <a:lnTo>
                  <a:pt x="997132" y="564224"/>
                </a:lnTo>
                <a:lnTo>
                  <a:pt x="997132" y="596651"/>
                </a:lnTo>
                <a:lnTo>
                  <a:pt x="997892" y="596651"/>
                </a:lnTo>
                <a:lnTo>
                  <a:pt x="1003212" y="596651"/>
                </a:lnTo>
                <a:lnTo>
                  <a:pt x="1003212" y="514503"/>
                </a:lnTo>
                <a:lnTo>
                  <a:pt x="1004986" y="514503"/>
                </a:lnTo>
                <a:lnTo>
                  <a:pt x="1017399" y="514503"/>
                </a:lnTo>
                <a:lnTo>
                  <a:pt x="1017399" y="512612"/>
                </a:lnTo>
                <a:lnTo>
                  <a:pt x="1017399" y="499371"/>
                </a:lnTo>
                <a:lnTo>
                  <a:pt x="1039693" y="499371"/>
                </a:lnTo>
                <a:lnTo>
                  <a:pt x="1039693" y="498290"/>
                </a:lnTo>
                <a:lnTo>
                  <a:pt x="1039693" y="490724"/>
                </a:lnTo>
                <a:lnTo>
                  <a:pt x="1041466" y="490724"/>
                </a:lnTo>
                <a:lnTo>
                  <a:pt x="1053880" y="490724"/>
                </a:lnTo>
                <a:lnTo>
                  <a:pt x="1053880" y="491805"/>
                </a:lnTo>
                <a:lnTo>
                  <a:pt x="1053880" y="499371"/>
                </a:lnTo>
                <a:lnTo>
                  <a:pt x="1054640" y="499371"/>
                </a:lnTo>
                <a:lnTo>
                  <a:pt x="1059960" y="499371"/>
                </a:lnTo>
                <a:lnTo>
                  <a:pt x="1070093" y="495047"/>
                </a:lnTo>
                <a:lnTo>
                  <a:pt x="1074146" y="498290"/>
                </a:lnTo>
                <a:lnTo>
                  <a:pt x="1074146" y="490724"/>
                </a:lnTo>
                <a:lnTo>
                  <a:pt x="1076426" y="490724"/>
                </a:lnTo>
                <a:lnTo>
                  <a:pt x="1092387" y="490724"/>
                </a:lnTo>
                <a:lnTo>
                  <a:pt x="1092387" y="491805"/>
                </a:lnTo>
                <a:lnTo>
                  <a:pt x="1092387" y="499371"/>
                </a:lnTo>
                <a:lnTo>
                  <a:pt x="1122787" y="499371"/>
                </a:lnTo>
                <a:lnTo>
                  <a:pt x="1122787" y="500992"/>
                </a:lnTo>
                <a:lnTo>
                  <a:pt x="1122787" y="512342"/>
                </a:lnTo>
                <a:lnTo>
                  <a:pt x="1149134" y="512342"/>
                </a:lnTo>
                <a:lnTo>
                  <a:pt x="1149134" y="542606"/>
                </a:lnTo>
                <a:lnTo>
                  <a:pt x="1149894" y="542606"/>
                </a:lnTo>
                <a:lnTo>
                  <a:pt x="1155214" y="542606"/>
                </a:lnTo>
                <a:lnTo>
                  <a:pt x="1155214" y="543687"/>
                </a:lnTo>
                <a:lnTo>
                  <a:pt x="1155214" y="551254"/>
                </a:lnTo>
                <a:cubicBezTo>
                  <a:pt x="1159268" y="551254"/>
                  <a:pt x="1159268" y="551254"/>
                  <a:pt x="1159268" y="581518"/>
                </a:cubicBezTo>
                <a:lnTo>
                  <a:pt x="1160028" y="581518"/>
                </a:lnTo>
                <a:lnTo>
                  <a:pt x="1165348" y="581518"/>
                </a:lnTo>
                <a:lnTo>
                  <a:pt x="1165348" y="582329"/>
                </a:lnTo>
                <a:lnTo>
                  <a:pt x="1165348" y="588004"/>
                </a:lnTo>
                <a:lnTo>
                  <a:pt x="1166361" y="588004"/>
                </a:lnTo>
                <a:lnTo>
                  <a:pt x="1173454" y="588004"/>
                </a:lnTo>
                <a:lnTo>
                  <a:pt x="1173454" y="618269"/>
                </a:lnTo>
                <a:lnTo>
                  <a:pt x="1175481" y="618269"/>
                </a:lnTo>
                <a:lnTo>
                  <a:pt x="1189668" y="618269"/>
                </a:lnTo>
                <a:lnTo>
                  <a:pt x="1189668" y="642048"/>
                </a:lnTo>
                <a:cubicBezTo>
                  <a:pt x="1191695" y="642048"/>
                  <a:pt x="1191695" y="642048"/>
                  <a:pt x="1191695" y="643669"/>
                </a:cubicBezTo>
                <a:lnTo>
                  <a:pt x="1191695" y="655019"/>
                </a:lnTo>
                <a:lnTo>
                  <a:pt x="1192455" y="655019"/>
                </a:lnTo>
                <a:lnTo>
                  <a:pt x="1197775" y="655019"/>
                </a:lnTo>
                <a:lnTo>
                  <a:pt x="1197775" y="678798"/>
                </a:lnTo>
                <a:lnTo>
                  <a:pt x="1199041" y="678798"/>
                </a:lnTo>
                <a:lnTo>
                  <a:pt x="1207908" y="678798"/>
                </a:lnTo>
                <a:cubicBezTo>
                  <a:pt x="1209935" y="680960"/>
                  <a:pt x="1209935" y="680960"/>
                  <a:pt x="1209935" y="682852"/>
                </a:cubicBezTo>
                <a:lnTo>
                  <a:pt x="1209935" y="696093"/>
                </a:lnTo>
                <a:cubicBezTo>
                  <a:pt x="1209940" y="696086"/>
                  <a:pt x="1210027" y="695979"/>
                  <a:pt x="1211455" y="694201"/>
                </a:cubicBezTo>
                <a:lnTo>
                  <a:pt x="1222095" y="680960"/>
                </a:lnTo>
                <a:lnTo>
                  <a:pt x="1250469" y="680960"/>
                </a:lnTo>
                <a:lnTo>
                  <a:pt x="1250469" y="767431"/>
                </a:lnTo>
                <a:lnTo>
                  <a:pt x="1251229" y="767431"/>
                </a:lnTo>
                <a:lnTo>
                  <a:pt x="1256549" y="767431"/>
                </a:lnTo>
                <a:cubicBezTo>
                  <a:pt x="1256553" y="767423"/>
                  <a:pt x="1256612" y="767323"/>
                  <a:pt x="1257309" y="766080"/>
                </a:cubicBezTo>
                <a:lnTo>
                  <a:pt x="1262629" y="756622"/>
                </a:lnTo>
                <a:lnTo>
                  <a:pt x="1262629" y="758514"/>
                </a:lnTo>
                <a:lnTo>
                  <a:pt x="1262629" y="771755"/>
                </a:lnTo>
                <a:cubicBezTo>
                  <a:pt x="1266682" y="771755"/>
                  <a:pt x="1266682" y="771755"/>
                  <a:pt x="1266682" y="726358"/>
                </a:cubicBezTo>
                <a:lnTo>
                  <a:pt x="1267442" y="726358"/>
                </a:lnTo>
                <a:lnTo>
                  <a:pt x="1272762" y="726358"/>
                </a:lnTo>
                <a:lnTo>
                  <a:pt x="1272762" y="661504"/>
                </a:lnTo>
                <a:lnTo>
                  <a:pt x="1273776" y="661504"/>
                </a:lnTo>
                <a:lnTo>
                  <a:pt x="1280869" y="661504"/>
                </a:lnTo>
                <a:cubicBezTo>
                  <a:pt x="1280875" y="661483"/>
                  <a:pt x="1281139" y="660543"/>
                  <a:pt x="1293029" y="618269"/>
                </a:cubicBezTo>
                <a:lnTo>
                  <a:pt x="1294296" y="618269"/>
                </a:lnTo>
                <a:lnTo>
                  <a:pt x="1303163" y="618269"/>
                </a:lnTo>
                <a:cubicBezTo>
                  <a:pt x="1303168" y="618292"/>
                  <a:pt x="1303394" y="619258"/>
                  <a:pt x="1313296" y="661504"/>
                </a:cubicBezTo>
                <a:lnTo>
                  <a:pt x="1314309" y="661504"/>
                </a:lnTo>
                <a:lnTo>
                  <a:pt x="1321403" y="661504"/>
                </a:lnTo>
                <a:lnTo>
                  <a:pt x="1321403" y="700416"/>
                </a:lnTo>
                <a:lnTo>
                  <a:pt x="1323176" y="700416"/>
                </a:lnTo>
                <a:lnTo>
                  <a:pt x="1335590" y="700416"/>
                </a:lnTo>
                <a:lnTo>
                  <a:pt x="1335590" y="702578"/>
                </a:lnTo>
                <a:lnTo>
                  <a:pt x="1335590" y="717710"/>
                </a:lnTo>
                <a:cubicBezTo>
                  <a:pt x="1339643" y="717710"/>
                  <a:pt x="1339643" y="717710"/>
                  <a:pt x="1339643" y="715549"/>
                </a:cubicBezTo>
                <a:lnTo>
                  <a:pt x="1339643" y="700416"/>
                </a:lnTo>
                <a:lnTo>
                  <a:pt x="1341163" y="700416"/>
                </a:lnTo>
                <a:lnTo>
                  <a:pt x="1351803" y="700416"/>
                </a:lnTo>
                <a:lnTo>
                  <a:pt x="1351803" y="702037"/>
                </a:lnTo>
                <a:lnTo>
                  <a:pt x="1351803" y="713387"/>
                </a:lnTo>
                <a:lnTo>
                  <a:pt x="1382204" y="713387"/>
                </a:lnTo>
                <a:lnTo>
                  <a:pt x="1382204" y="676637"/>
                </a:lnTo>
                <a:lnTo>
                  <a:pt x="1383470" y="676637"/>
                </a:lnTo>
                <a:lnTo>
                  <a:pt x="1392337" y="676637"/>
                </a:lnTo>
                <a:lnTo>
                  <a:pt x="1392337" y="698254"/>
                </a:lnTo>
                <a:cubicBezTo>
                  <a:pt x="1394364" y="698254"/>
                  <a:pt x="1394364" y="698254"/>
                  <a:pt x="1394364" y="665828"/>
                </a:cubicBezTo>
                <a:lnTo>
                  <a:pt x="1416657" y="665828"/>
                </a:lnTo>
                <a:lnTo>
                  <a:pt x="1416657" y="664206"/>
                </a:lnTo>
                <a:lnTo>
                  <a:pt x="1416657" y="652857"/>
                </a:lnTo>
                <a:lnTo>
                  <a:pt x="1417417" y="652857"/>
                </a:lnTo>
                <a:lnTo>
                  <a:pt x="1422737" y="652857"/>
                </a:lnTo>
                <a:lnTo>
                  <a:pt x="1422737" y="650966"/>
                </a:lnTo>
                <a:lnTo>
                  <a:pt x="1422737" y="637725"/>
                </a:lnTo>
                <a:lnTo>
                  <a:pt x="1426791" y="644210"/>
                </a:lnTo>
                <a:lnTo>
                  <a:pt x="1429071" y="644210"/>
                </a:lnTo>
                <a:lnTo>
                  <a:pt x="1445031" y="644210"/>
                </a:lnTo>
                <a:lnTo>
                  <a:pt x="1445031" y="643399"/>
                </a:lnTo>
                <a:lnTo>
                  <a:pt x="1445031" y="637725"/>
                </a:lnTo>
                <a:lnTo>
                  <a:pt x="1445791" y="637725"/>
                </a:lnTo>
                <a:lnTo>
                  <a:pt x="1451111" y="637725"/>
                </a:lnTo>
                <a:lnTo>
                  <a:pt x="1451111" y="639076"/>
                </a:lnTo>
                <a:lnTo>
                  <a:pt x="1451111" y="648534"/>
                </a:lnTo>
                <a:lnTo>
                  <a:pt x="1489618" y="648534"/>
                </a:lnTo>
                <a:lnTo>
                  <a:pt x="1489618" y="786887"/>
                </a:lnTo>
                <a:lnTo>
                  <a:pt x="1491138" y="786887"/>
                </a:lnTo>
                <a:lnTo>
                  <a:pt x="1501778" y="786887"/>
                </a:lnTo>
                <a:lnTo>
                  <a:pt x="1501778" y="773917"/>
                </a:lnTo>
                <a:lnTo>
                  <a:pt x="1505832" y="773917"/>
                </a:lnTo>
                <a:lnTo>
                  <a:pt x="1505832" y="786887"/>
                </a:lnTo>
                <a:lnTo>
                  <a:pt x="1536232" y="786887"/>
                </a:lnTo>
                <a:lnTo>
                  <a:pt x="1536232" y="756622"/>
                </a:lnTo>
                <a:lnTo>
                  <a:pt x="1548392" y="756622"/>
                </a:lnTo>
                <a:lnTo>
                  <a:pt x="1560552" y="754461"/>
                </a:lnTo>
                <a:cubicBezTo>
                  <a:pt x="1562579" y="754461"/>
                  <a:pt x="1562579" y="756622"/>
                  <a:pt x="1564606" y="756622"/>
                </a:cubicBezTo>
                <a:lnTo>
                  <a:pt x="1574739" y="756622"/>
                </a:lnTo>
                <a:lnTo>
                  <a:pt x="1574739" y="786887"/>
                </a:lnTo>
                <a:lnTo>
                  <a:pt x="1582846" y="786887"/>
                </a:lnTo>
                <a:lnTo>
                  <a:pt x="1582846" y="804182"/>
                </a:lnTo>
                <a:lnTo>
                  <a:pt x="1592182" y="805087"/>
                </a:lnTo>
                <a:lnTo>
                  <a:pt x="1605140" y="805087"/>
                </a:lnTo>
                <a:lnTo>
                  <a:pt x="1605140" y="789049"/>
                </a:lnTo>
                <a:lnTo>
                  <a:pt x="1673096" y="789049"/>
                </a:lnTo>
                <a:lnTo>
                  <a:pt x="1673096" y="703796"/>
                </a:lnTo>
                <a:lnTo>
                  <a:pt x="1745104" y="703796"/>
                </a:lnTo>
                <a:lnTo>
                  <a:pt x="1745104" y="782564"/>
                </a:lnTo>
                <a:lnTo>
                  <a:pt x="1747008" y="782564"/>
                </a:lnTo>
                <a:lnTo>
                  <a:pt x="1748250" y="805087"/>
                </a:lnTo>
                <a:lnTo>
                  <a:pt x="1757926" y="805087"/>
                </a:lnTo>
                <a:cubicBezTo>
                  <a:pt x="1758462" y="797873"/>
                  <a:pt x="1759168" y="790219"/>
                  <a:pt x="1759168" y="782564"/>
                </a:cubicBezTo>
                <a:lnTo>
                  <a:pt x="1765248" y="782564"/>
                </a:lnTo>
                <a:lnTo>
                  <a:pt x="1766490" y="805087"/>
                </a:lnTo>
                <a:lnTo>
                  <a:pt x="1817112" y="805087"/>
                </a:lnTo>
                <a:lnTo>
                  <a:pt x="1817112" y="642059"/>
                </a:lnTo>
                <a:lnTo>
                  <a:pt x="2014439" y="642059"/>
                </a:lnTo>
                <a:lnTo>
                  <a:pt x="2014439" y="805087"/>
                </a:lnTo>
                <a:lnTo>
                  <a:pt x="2033136" y="805087"/>
                </a:lnTo>
                <a:lnTo>
                  <a:pt x="2033136" y="722394"/>
                </a:lnTo>
                <a:lnTo>
                  <a:pt x="2128256" y="722394"/>
                </a:lnTo>
                <a:cubicBezTo>
                  <a:pt x="2132331" y="616373"/>
                  <a:pt x="2135709" y="510899"/>
                  <a:pt x="2140186" y="404253"/>
                </a:cubicBezTo>
                <a:cubicBezTo>
                  <a:pt x="2130053" y="404253"/>
                  <a:pt x="2105733" y="391282"/>
                  <a:pt x="2128026" y="382635"/>
                </a:cubicBezTo>
                <a:cubicBezTo>
                  <a:pt x="2125999" y="380473"/>
                  <a:pt x="2123973" y="378311"/>
                  <a:pt x="2121946" y="378311"/>
                </a:cubicBezTo>
                <a:cubicBezTo>
                  <a:pt x="2121946" y="365341"/>
                  <a:pt x="2119919" y="363179"/>
                  <a:pt x="2130053" y="354532"/>
                </a:cubicBezTo>
                <a:lnTo>
                  <a:pt x="2130053" y="337238"/>
                </a:lnTo>
                <a:lnTo>
                  <a:pt x="2144240" y="337238"/>
                </a:lnTo>
                <a:lnTo>
                  <a:pt x="2144240" y="315620"/>
                </a:lnTo>
                <a:cubicBezTo>
                  <a:pt x="2144240" y="313458"/>
                  <a:pt x="2146266" y="313458"/>
                  <a:pt x="2146266" y="311296"/>
                </a:cubicBezTo>
                <a:lnTo>
                  <a:pt x="2146266" y="233472"/>
                </a:lnTo>
                <a:cubicBezTo>
                  <a:pt x="2146266" y="231310"/>
                  <a:pt x="2144240" y="229149"/>
                  <a:pt x="2144240" y="226987"/>
                </a:cubicBezTo>
                <a:lnTo>
                  <a:pt x="2150320" y="220501"/>
                </a:lnTo>
                <a:lnTo>
                  <a:pt x="2150320" y="162133"/>
                </a:lnTo>
                <a:cubicBezTo>
                  <a:pt x="2150320" y="159972"/>
                  <a:pt x="2150320" y="159972"/>
                  <a:pt x="2152346" y="157810"/>
                </a:cubicBezTo>
                <a:lnTo>
                  <a:pt x="2152346" y="101604"/>
                </a:lnTo>
                <a:cubicBezTo>
                  <a:pt x="2154373" y="92957"/>
                  <a:pt x="2154373" y="88633"/>
                  <a:pt x="2154373" y="82148"/>
                </a:cubicBezTo>
                <a:cubicBezTo>
                  <a:pt x="2158427" y="88633"/>
                  <a:pt x="2158427" y="92957"/>
                  <a:pt x="2158427" y="99442"/>
                </a:cubicBezTo>
                <a:cubicBezTo>
                  <a:pt x="2160453" y="121060"/>
                  <a:pt x="2160453" y="140516"/>
                  <a:pt x="2160453" y="157810"/>
                </a:cubicBezTo>
                <a:cubicBezTo>
                  <a:pt x="2162480" y="181589"/>
                  <a:pt x="2162480" y="201045"/>
                  <a:pt x="2162480" y="220501"/>
                </a:cubicBezTo>
                <a:lnTo>
                  <a:pt x="2168560" y="226987"/>
                </a:lnTo>
                <a:cubicBezTo>
                  <a:pt x="2168560" y="229149"/>
                  <a:pt x="2166533" y="231310"/>
                  <a:pt x="2166533" y="233472"/>
                </a:cubicBezTo>
                <a:lnTo>
                  <a:pt x="2166533" y="311296"/>
                </a:lnTo>
                <a:cubicBezTo>
                  <a:pt x="2166533" y="313458"/>
                  <a:pt x="2168560" y="313458"/>
                  <a:pt x="2168560" y="315620"/>
                </a:cubicBezTo>
                <a:lnTo>
                  <a:pt x="2168560" y="337238"/>
                </a:lnTo>
                <a:lnTo>
                  <a:pt x="2182747" y="337238"/>
                </a:lnTo>
                <a:lnTo>
                  <a:pt x="2182747" y="354532"/>
                </a:lnTo>
                <a:cubicBezTo>
                  <a:pt x="2190854" y="363179"/>
                  <a:pt x="2190854" y="363179"/>
                  <a:pt x="2190854" y="378311"/>
                </a:cubicBezTo>
                <a:cubicBezTo>
                  <a:pt x="2188827" y="378311"/>
                  <a:pt x="2186800" y="380473"/>
                  <a:pt x="2184774" y="382635"/>
                </a:cubicBezTo>
                <a:cubicBezTo>
                  <a:pt x="2205040" y="393444"/>
                  <a:pt x="2180720" y="402091"/>
                  <a:pt x="2172613" y="404253"/>
                </a:cubicBezTo>
                <a:cubicBezTo>
                  <a:pt x="2174640" y="488562"/>
                  <a:pt x="2178693" y="572871"/>
                  <a:pt x="2180720" y="657181"/>
                </a:cubicBezTo>
                <a:lnTo>
                  <a:pt x="2245574" y="657181"/>
                </a:lnTo>
                <a:lnTo>
                  <a:pt x="2245574" y="732843"/>
                </a:lnTo>
                <a:lnTo>
                  <a:pt x="2253681" y="732843"/>
                </a:lnTo>
                <a:cubicBezTo>
                  <a:pt x="2253681" y="730681"/>
                  <a:pt x="2255708" y="728519"/>
                  <a:pt x="2255708" y="726358"/>
                </a:cubicBezTo>
                <a:lnTo>
                  <a:pt x="2261788" y="726358"/>
                </a:lnTo>
                <a:cubicBezTo>
                  <a:pt x="2261788" y="728519"/>
                  <a:pt x="2261788" y="730681"/>
                  <a:pt x="2263815" y="735005"/>
                </a:cubicBezTo>
                <a:lnTo>
                  <a:pt x="2275975" y="735005"/>
                </a:lnTo>
                <a:lnTo>
                  <a:pt x="2275975" y="728519"/>
                </a:lnTo>
                <a:lnTo>
                  <a:pt x="2298268" y="728519"/>
                </a:lnTo>
                <a:lnTo>
                  <a:pt x="2298268" y="735005"/>
                </a:lnTo>
                <a:lnTo>
                  <a:pt x="2318535" y="735005"/>
                </a:lnTo>
                <a:lnTo>
                  <a:pt x="2318535" y="780402"/>
                </a:lnTo>
                <a:lnTo>
                  <a:pt x="2332722" y="780402"/>
                </a:lnTo>
                <a:lnTo>
                  <a:pt x="2332722" y="767431"/>
                </a:lnTo>
                <a:lnTo>
                  <a:pt x="2348936" y="767431"/>
                </a:lnTo>
                <a:lnTo>
                  <a:pt x="2348936" y="588004"/>
                </a:lnTo>
                <a:lnTo>
                  <a:pt x="2355016" y="581518"/>
                </a:lnTo>
                <a:lnTo>
                  <a:pt x="2427977" y="581518"/>
                </a:lnTo>
                <a:lnTo>
                  <a:pt x="2427977" y="590166"/>
                </a:lnTo>
                <a:lnTo>
                  <a:pt x="2438110" y="590166"/>
                </a:lnTo>
                <a:lnTo>
                  <a:pt x="2438110" y="704740"/>
                </a:lnTo>
                <a:lnTo>
                  <a:pt x="2460404" y="704740"/>
                </a:lnTo>
                <a:lnTo>
                  <a:pt x="2460404" y="637725"/>
                </a:lnTo>
                <a:lnTo>
                  <a:pt x="2486751" y="637725"/>
                </a:lnTo>
                <a:cubicBezTo>
                  <a:pt x="2488777" y="637725"/>
                  <a:pt x="2488777" y="635563"/>
                  <a:pt x="2490804" y="633401"/>
                </a:cubicBezTo>
                <a:lnTo>
                  <a:pt x="2498911" y="633401"/>
                </a:lnTo>
                <a:cubicBezTo>
                  <a:pt x="2500937" y="635563"/>
                  <a:pt x="2500937" y="637725"/>
                  <a:pt x="2502964" y="637725"/>
                </a:cubicBezTo>
                <a:lnTo>
                  <a:pt x="2525258" y="637725"/>
                </a:lnTo>
                <a:lnTo>
                  <a:pt x="2525258" y="520989"/>
                </a:lnTo>
                <a:cubicBezTo>
                  <a:pt x="2525272" y="520986"/>
                  <a:pt x="2526139" y="520822"/>
                  <a:pt x="2582005" y="510180"/>
                </a:cubicBezTo>
                <a:lnTo>
                  <a:pt x="2582005" y="511261"/>
                </a:lnTo>
                <a:lnTo>
                  <a:pt x="2582005" y="518827"/>
                </a:lnTo>
                <a:lnTo>
                  <a:pt x="2608352" y="518827"/>
                </a:lnTo>
                <a:lnTo>
                  <a:pt x="2608352" y="773917"/>
                </a:lnTo>
                <a:lnTo>
                  <a:pt x="2630646" y="773917"/>
                </a:lnTo>
                <a:lnTo>
                  <a:pt x="2630646" y="769593"/>
                </a:lnTo>
                <a:lnTo>
                  <a:pt x="2642806" y="769593"/>
                </a:lnTo>
                <a:lnTo>
                  <a:pt x="2642806" y="773917"/>
                </a:lnTo>
                <a:lnTo>
                  <a:pt x="2667126" y="773917"/>
                </a:lnTo>
                <a:lnTo>
                  <a:pt x="2667126" y="760946"/>
                </a:lnTo>
                <a:lnTo>
                  <a:pt x="2695500" y="760946"/>
                </a:lnTo>
                <a:cubicBezTo>
                  <a:pt x="2699553" y="756622"/>
                  <a:pt x="2703607" y="756622"/>
                  <a:pt x="2707660" y="756622"/>
                </a:cubicBezTo>
                <a:cubicBezTo>
                  <a:pt x="2713740" y="760946"/>
                  <a:pt x="2721847" y="760946"/>
                  <a:pt x="2727927" y="760946"/>
                </a:cubicBezTo>
                <a:lnTo>
                  <a:pt x="2727927" y="743652"/>
                </a:lnTo>
                <a:lnTo>
                  <a:pt x="2736034" y="743652"/>
                </a:lnTo>
                <a:lnTo>
                  <a:pt x="2736034" y="730681"/>
                </a:lnTo>
                <a:lnTo>
                  <a:pt x="2792781" y="730681"/>
                </a:lnTo>
                <a:lnTo>
                  <a:pt x="2792781" y="700416"/>
                </a:lnTo>
                <a:lnTo>
                  <a:pt x="2811021" y="700416"/>
                </a:lnTo>
                <a:lnTo>
                  <a:pt x="2811021" y="693931"/>
                </a:lnTo>
                <a:lnTo>
                  <a:pt x="2823181" y="693931"/>
                </a:lnTo>
                <a:lnTo>
                  <a:pt x="2823181" y="700416"/>
                </a:lnTo>
                <a:lnTo>
                  <a:pt x="2839395" y="700416"/>
                </a:lnTo>
                <a:lnTo>
                  <a:pt x="2839395" y="750137"/>
                </a:lnTo>
                <a:lnTo>
                  <a:pt x="2871822" y="750137"/>
                </a:lnTo>
                <a:lnTo>
                  <a:pt x="2871822" y="724196"/>
                </a:lnTo>
                <a:lnTo>
                  <a:pt x="2910329" y="724196"/>
                </a:lnTo>
                <a:lnTo>
                  <a:pt x="2910329" y="693931"/>
                </a:lnTo>
                <a:lnTo>
                  <a:pt x="2958970" y="693931"/>
                </a:lnTo>
                <a:lnTo>
                  <a:pt x="2958970" y="805087"/>
                </a:lnTo>
                <a:lnTo>
                  <a:pt x="2958970" y="818866"/>
                </a:lnTo>
                <a:lnTo>
                  <a:pt x="2968113" y="818866"/>
                </a:lnTo>
                <a:lnTo>
                  <a:pt x="2968113" y="762555"/>
                </a:lnTo>
                <a:lnTo>
                  <a:pt x="2971450" y="756622"/>
                </a:lnTo>
                <a:lnTo>
                  <a:pt x="2971450" y="758514"/>
                </a:lnTo>
                <a:lnTo>
                  <a:pt x="2971450" y="771755"/>
                </a:lnTo>
                <a:cubicBezTo>
                  <a:pt x="2975503" y="771755"/>
                  <a:pt x="2975503" y="771755"/>
                  <a:pt x="2975503" y="726358"/>
                </a:cubicBezTo>
                <a:lnTo>
                  <a:pt x="2976263" y="726358"/>
                </a:lnTo>
                <a:lnTo>
                  <a:pt x="2981583" y="726358"/>
                </a:lnTo>
                <a:lnTo>
                  <a:pt x="2981583" y="661504"/>
                </a:lnTo>
                <a:lnTo>
                  <a:pt x="2982597" y="661504"/>
                </a:lnTo>
                <a:lnTo>
                  <a:pt x="2989690" y="661504"/>
                </a:lnTo>
                <a:cubicBezTo>
                  <a:pt x="2989696" y="661483"/>
                  <a:pt x="2989960" y="660543"/>
                  <a:pt x="3001850" y="618269"/>
                </a:cubicBezTo>
                <a:lnTo>
                  <a:pt x="3003117" y="618269"/>
                </a:lnTo>
                <a:lnTo>
                  <a:pt x="3011984" y="618269"/>
                </a:lnTo>
                <a:cubicBezTo>
                  <a:pt x="3011989" y="618292"/>
                  <a:pt x="3012215" y="619258"/>
                  <a:pt x="3022117" y="661504"/>
                </a:cubicBezTo>
                <a:lnTo>
                  <a:pt x="3023130" y="661504"/>
                </a:lnTo>
                <a:lnTo>
                  <a:pt x="3030224" y="661504"/>
                </a:lnTo>
                <a:lnTo>
                  <a:pt x="3030224" y="700416"/>
                </a:lnTo>
                <a:lnTo>
                  <a:pt x="3031997" y="700416"/>
                </a:lnTo>
                <a:lnTo>
                  <a:pt x="3044411" y="700416"/>
                </a:lnTo>
                <a:lnTo>
                  <a:pt x="3044411" y="702578"/>
                </a:lnTo>
                <a:lnTo>
                  <a:pt x="3044411" y="717710"/>
                </a:lnTo>
                <a:cubicBezTo>
                  <a:pt x="3048464" y="717710"/>
                  <a:pt x="3048464" y="717710"/>
                  <a:pt x="3048464" y="715549"/>
                </a:cubicBezTo>
                <a:lnTo>
                  <a:pt x="3048464" y="700416"/>
                </a:lnTo>
                <a:lnTo>
                  <a:pt x="3049984" y="700416"/>
                </a:lnTo>
                <a:lnTo>
                  <a:pt x="3060624" y="700416"/>
                </a:lnTo>
                <a:lnTo>
                  <a:pt x="3060624" y="702037"/>
                </a:lnTo>
                <a:lnTo>
                  <a:pt x="3060624" y="713387"/>
                </a:lnTo>
                <a:lnTo>
                  <a:pt x="3091025" y="713387"/>
                </a:lnTo>
                <a:lnTo>
                  <a:pt x="3091025" y="676637"/>
                </a:lnTo>
                <a:lnTo>
                  <a:pt x="3092291" y="676637"/>
                </a:lnTo>
                <a:lnTo>
                  <a:pt x="3101158" y="676637"/>
                </a:lnTo>
                <a:lnTo>
                  <a:pt x="3101158" y="698254"/>
                </a:lnTo>
                <a:cubicBezTo>
                  <a:pt x="3103185" y="698254"/>
                  <a:pt x="3103185" y="698254"/>
                  <a:pt x="3103185" y="665828"/>
                </a:cubicBezTo>
                <a:lnTo>
                  <a:pt x="3125478" y="665828"/>
                </a:lnTo>
                <a:lnTo>
                  <a:pt x="3125478" y="664206"/>
                </a:lnTo>
                <a:lnTo>
                  <a:pt x="3125478" y="652857"/>
                </a:lnTo>
                <a:lnTo>
                  <a:pt x="3126238" y="652857"/>
                </a:lnTo>
                <a:lnTo>
                  <a:pt x="3131558" y="652857"/>
                </a:lnTo>
                <a:lnTo>
                  <a:pt x="3131558" y="650966"/>
                </a:lnTo>
                <a:lnTo>
                  <a:pt x="3131558" y="637725"/>
                </a:lnTo>
                <a:lnTo>
                  <a:pt x="3135612" y="644210"/>
                </a:lnTo>
                <a:lnTo>
                  <a:pt x="3137892" y="644210"/>
                </a:lnTo>
                <a:lnTo>
                  <a:pt x="3153852" y="644210"/>
                </a:lnTo>
                <a:lnTo>
                  <a:pt x="3153852" y="643399"/>
                </a:lnTo>
                <a:lnTo>
                  <a:pt x="3153852" y="637725"/>
                </a:lnTo>
                <a:lnTo>
                  <a:pt x="3154612" y="637725"/>
                </a:lnTo>
                <a:lnTo>
                  <a:pt x="3159932" y="637725"/>
                </a:lnTo>
                <a:lnTo>
                  <a:pt x="3159932" y="639076"/>
                </a:lnTo>
                <a:lnTo>
                  <a:pt x="3159932" y="648534"/>
                </a:lnTo>
                <a:lnTo>
                  <a:pt x="3195788" y="648534"/>
                </a:lnTo>
                <a:lnTo>
                  <a:pt x="3195788" y="1159457"/>
                </a:lnTo>
                <a:lnTo>
                  <a:pt x="3031533" y="1159331"/>
                </a:lnTo>
                <a:lnTo>
                  <a:pt x="3031520" y="1160647"/>
                </a:lnTo>
                <a:lnTo>
                  <a:pt x="2054" y="1158314"/>
                </a:lnTo>
                <a:cubicBezTo>
                  <a:pt x="1369" y="1010750"/>
                  <a:pt x="685" y="871760"/>
                  <a:pt x="0" y="724196"/>
                </a:cubicBezTo>
                <a:lnTo>
                  <a:pt x="20267" y="724196"/>
                </a:lnTo>
                <a:cubicBezTo>
                  <a:pt x="20271" y="724190"/>
                  <a:pt x="20308" y="724108"/>
                  <a:pt x="20774" y="723115"/>
                </a:cubicBezTo>
                <a:lnTo>
                  <a:pt x="24320" y="715549"/>
                </a:lnTo>
                <a:cubicBezTo>
                  <a:pt x="24329" y="715550"/>
                  <a:pt x="24442" y="715568"/>
                  <a:pt x="26094" y="715819"/>
                </a:cubicBezTo>
                <a:lnTo>
                  <a:pt x="38507" y="717710"/>
                </a:lnTo>
                <a:cubicBezTo>
                  <a:pt x="38510" y="717720"/>
                  <a:pt x="38548" y="717821"/>
                  <a:pt x="39014" y="719062"/>
                </a:cubicBezTo>
                <a:lnTo>
                  <a:pt x="42560" y="728519"/>
                </a:lnTo>
                <a:cubicBezTo>
                  <a:pt x="42574" y="728520"/>
                  <a:pt x="43170" y="728570"/>
                  <a:pt x="68907" y="730681"/>
                </a:cubicBezTo>
                <a:lnTo>
                  <a:pt x="68907" y="607460"/>
                </a:lnTo>
                <a:lnTo>
                  <a:pt x="70934" y="607460"/>
                </a:lnTo>
                <a:lnTo>
                  <a:pt x="85121" y="607460"/>
                </a:lnTo>
                <a:lnTo>
                  <a:pt x="85121" y="471268"/>
                </a:lnTo>
                <a:lnTo>
                  <a:pt x="86894" y="471268"/>
                </a:lnTo>
                <a:lnTo>
                  <a:pt x="99308" y="471268"/>
                </a:lnTo>
                <a:lnTo>
                  <a:pt x="99308" y="356694"/>
                </a:lnTo>
                <a:cubicBezTo>
                  <a:pt x="103361" y="354532"/>
                  <a:pt x="103361" y="354532"/>
                  <a:pt x="103361" y="328590"/>
                </a:cubicBezTo>
                <a:lnTo>
                  <a:pt x="105388" y="328590"/>
                </a:lnTo>
                <a:lnTo>
                  <a:pt x="119575" y="328590"/>
                </a:lnTo>
                <a:cubicBezTo>
                  <a:pt x="119586" y="328567"/>
                  <a:pt x="120192" y="327200"/>
                  <a:pt x="156055" y="246443"/>
                </a:cubicBezTo>
                <a:cubicBezTo>
                  <a:pt x="156055" y="246429"/>
                  <a:pt x="156089" y="244478"/>
                  <a:pt x="160109" y="0"/>
                </a:cubicBezTo>
                <a:close/>
              </a:path>
            </a:pathLst>
          </a:custGeom>
          <a:solidFill>
            <a:schemeClr val="accent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70DBBBBA-E6C4-4E4B-9603-91CDDF8FF1C1}"/>
              </a:ext>
            </a:extLst>
          </p:cNvPr>
          <p:cNvSpPr/>
          <p:nvPr/>
        </p:nvSpPr>
        <p:spPr>
          <a:xfrm>
            <a:off x="224615" y="4295186"/>
            <a:ext cx="1578987" cy="2196540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0F5B2E5E-F1FB-4B49-A15E-DFC13B08436B}"/>
              </a:ext>
            </a:extLst>
          </p:cNvPr>
          <p:cNvSpPr/>
          <p:nvPr/>
        </p:nvSpPr>
        <p:spPr>
          <a:xfrm>
            <a:off x="0" y="6381750"/>
            <a:ext cx="12192000" cy="47625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A3A48E8-04F2-426B-A53F-860402AA3218}"/>
              </a:ext>
            </a:extLst>
          </p:cNvPr>
          <p:cNvSpPr/>
          <p:nvPr/>
        </p:nvSpPr>
        <p:spPr>
          <a:xfrm rot="956521">
            <a:off x="2860538" y="3182652"/>
            <a:ext cx="1871145" cy="593279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19E621FE-C318-4580-968F-2AD4437D6FF2}"/>
              </a:ext>
            </a:extLst>
          </p:cNvPr>
          <p:cNvGrpSpPr/>
          <p:nvPr/>
        </p:nvGrpSpPr>
        <p:grpSpPr>
          <a:xfrm flipH="1">
            <a:off x="3458297" y="5374823"/>
            <a:ext cx="3628743" cy="1181863"/>
            <a:chOff x="342804" y="1541415"/>
            <a:chExt cx="9509699" cy="3097260"/>
          </a:xfrm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08CF7B32-A3DF-4B7F-B311-B724CF95B1CC}"/>
                </a:ext>
              </a:extLst>
            </p:cNvPr>
            <p:cNvSpPr/>
            <p:nvPr/>
          </p:nvSpPr>
          <p:spPr>
            <a:xfrm>
              <a:off x="6567993" y="1819126"/>
              <a:ext cx="134121" cy="640802"/>
            </a:xfrm>
            <a:custGeom>
              <a:avLst/>
              <a:gdLst>
                <a:gd name="connsiteX0" fmla="*/ 173355 w 171450"/>
                <a:gd name="connsiteY0" fmla="*/ 763928 h 819150"/>
                <a:gd name="connsiteX1" fmla="*/ 136207 w 171450"/>
                <a:gd name="connsiteY1" fmla="*/ 821078 h 819150"/>
                <a:gd name="connsiteX2" fmla="*/ 113348 w 171450"/>
                <a:gd name="connsiteY2" fmla="*/ 763928 h 819150"/>
                <a:gd name="connsiteX3" fmla="*/ 115252 w 171450"/>
                <a:gd name="connsiteY3" fmla="*/ 374356 h 819150"/>
                <a:gd name="connsiteX4" fmla="*/ 81915 w 171450"/>
                <a:gd name="connsiteY4" fmla="*/ 343876 h 819150"/>
                <a:gd name="connsiteX5" fmla="*/ 15240 w 171450"/>
                <a:gd name="connsiteY5" fmla="*/ 343876 h 819150"/>
                <a:gd name="connsiteX6" fmla="*/ 0 w 171450"/>
                <a:gd name="connsiteY6" fmla="*/ 329588 h 819150"/>
                <a:gd name="connsiteX7" fmla="*/ 16193 w 171450"/>
                <a:gd name="connsiteY7" fmla="*/ 318158 h 819150"/>
                <a:gd name="connsiteX8" fmla="*/ 59055 w 171450"/>
                <a:gd name="connsiteY8" fmla="*/ 318158 h 819150"/>
                <a:gd name="connsiteX9" fmla="*/ 116205 w 171450"/>
                <a:gd name="connsiteY9" fmla="*/ 261961 h 819150"/>
                <a:gd name="connsiteX10" fmla="*/ 58102 w 171450"/>
                <a:gd name="connsiteY10" fmla="*/ 206716 h 819150"/>
                <a:gd name="connsiteX11" fmla="*/ 20002 w 171450"/>
                <a:gd name="connsiteY11" fmla="*/ 206716 h 819150"/>
                <a:gd name="connsiteX12" fmla="*/ 952 w 171450"/>
                <a:gd name="connsiteY12" fmla="*/ 192428 h 819150"/>
                <a:gd name="connsiteX13" fmla="*/ 20002 w 171450"/>
                <a:gd name="connsiteY13" fmla="*/ 182903 h 819150"/>
                <a:gd name="connsiteX14" fmla="*/ 29527 w 171450"/>
                <a:gd name="connsiteY14" fmla="*/ 182903 h 819150"/>
                <a:gd name="connsiteX15" fmla="*/ 114300 w 171450"/>
                <a:gd name="connsiteY15" fmla="*/ 95273 h 819150"/>
                <a:gd name="connsiteX16" fmla="*/ 114300 w 171450"/>
                <a:gd name="connsiteY16" fmla="*/ 47648 h 819150"/>
                <a:gd name="connsiteX17" fmla="*/ 143827 w 171450"/>
                <a:gd name="connsiteY17" fmla="*/ 23 h 819150"/>
                <a:gd name="connsiteX18" fmla="*/ 170498 w 171450"/>
                <a:gd name="connsiteY18" fmla="*/ 50506 h 819150"/>
                <a:gd name="connsiteX19" fmla="*/ 173355 w 171450"/>
                <a:gd name="connsiteY19" fmla="*/ 76392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450" h="819150">
                  <a:moveTo>
                    <a:pt x="173355" y="763928"/>
                  </a:moveTo>
                  <a:cubicBezTo>
                    <a:pt x="167640" y="786788"/>
                    <a:pt x="187643" y="828698"/>
                    <a:pt x="136207" y="821078"/>
                  </a:cubicBezTo>
                  <a:cubicBezTo>
                    <a:pt x="98107" y="815363"/>
                    <a:pt x="122873" y="782026"/>
                    <a:pt x="113348" y="763928"/>
                  </a:cubicBezTo>
                  <a:cubicBezTo>
                    <a:pt x="113348" y="634388"/>
                    <a:pt x="113348" y="503896"/>
                    <a:pt x="115252" y="374356"/>
                  </a:cubicBezTo>
                  <a:cubicBezTo>
                    <a:pt x="115252" y="346733"/>
                    <a:pt x="104775" y="342923"/>
                    <a:pt x="81915" y="343876"/>
                  </a:cubicBezTo>
                  <a:cubicBezTo>
                    <a:pt x="60007" y="344828"/>
                    <a:pt x="37148" y="343876"/>
                    <a:pt x="15240" y="343876"/>
                  </a:cubicBezTo>
                  <a:cubicBezTo>
                    <a:pt x="5715" y="343876"/>
                    <a:pt x="0" y="339113"/>
                    <a:pt x="0" y="329588"/>
                  </a:cubicBezTo>
                  <a:cubicBezTo>
                    <a:pt x="0" y="318158"/>
                    <a:pt x="8573" y="318158"/>
                    <a:pt x="16193" y="318158"/>
                  </a:cubicBezTo>
                  <a:cubicBezTo>
                    <a:pt x="30480" y="318158"/>
                    <a:pt x="44768" y="316253"/>
                    <a:pt x="59055" y="318158"/>
                  </a:cubicBezTo>
                  <a:cubicBezTo>
                    <a:pt x="105727" y="326731"/>
                    <a:pt x="115252" y="307681"/>
                    <a:pt x="116205" y="261961"/>
                  </a:cubicBezTo>
                  <a:cubicBezTo>
                    <a:pt x="117157" y="214336"/>
                    <a:pt x="102870" y="199096"/>
                    <a:pt x="58102" y="206716"/>
                  </a:cubicBezTo>
                  <a:cubicBezTo>
                    <a:pt x="45720" y="208621"/>
                    <a:pt x="32385" y="206716"/>
                    <a:pt x="20002" y="206716"/>
                  </a:cubicBezTo>
                  <a:cubicBezTo>
                    <a:pt x="10477" y="206716"/>
                    <a:pt x="0" y="205763"/>
                    <a:pt x="952" y="192428"/>
                  </a:cubicBezTo>
                  <a:cubicBezTo>
                    <a:pt x="1905" y="181951"/>
                    <a:pt x="12382" y="183856"/>
                    <a:pt x="20002" y="182903"/>
                  </a:cubicBezTo>
                  <a:cubicBezTo>
                    <a:pt x="22860" y="182903"/>
                    <a:pt x="26670" y="182903"/>
                    <a:pt x="29527" y="182903"/>
                  </a:cubicBezTo>
                  <a:cubicBezTo>
                    <a:pt x="114300" y="179093"/>
                    <a:pt x="114300" y="179093"/>
                    <a:pt x="114300" y="95273"/>
                  </a:cubicBezTo>
                  <a:cubicBezTo>
                    <a:pt x="114300" y="79081"/>
                    <a:pt x="113348" y="63841"/>
                    <a:pt x="114300" y="47648"/>
                  </a:cubicBezTo>
                  <a:cubicBezTo>
                    <a:pt x="116205" y="27646"/>
                    <a:pt x="100013" y="-929"/>
                    <a:pt x="143827" y="23"/>
                  </a:cubicBezTo>
                  <a:cubicBezTo>
                    <a:pt x="188595" y="976"/>
                    <a:pt x="170498" y="32408"/>
                    <a:pt x="170498" y="50506"/>
                  </a:cubicBezTo>
                  <a:cubicBezTo>
                    <a:pt x="172402" y="288631"/>
                    <a:pt x="172402" y="525803"/>
                    <a:pt x="173355" y="76392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B8D5B2B1-1AD3-4517-9F35-7086AC0043F1}"/>
                </a:ext>
              </a:extLst>
            </p:cNvPr>
            <p:cNvSpPr/>
            <p:nvPr/>
          </p:nvSpPr>
          <p:spPr>
            <a:xfrm>
              <a:off x="8661003" y="1992732"/>
              <a:ext cx="44706" cy="715315"/>
            </a:xfrm>
            <a:custGeom>
              <a:avLst/>
              <a:gdLst>
                <a:gd name="connsiteX0" fmla="*/ 60997 w 57150"/>
                <a:gd name="connsiteY0" fmla="*/ 827752 h 914400"/>
                <a:gd name="connsiteX1" fmla="*/ 60043 w 57150"/>
                <a:gd name="connsiteY1" fmla="*/ 888713 h 914400"/>
                <a:gd name="connsiteX2" fmla="*/ 30516 w 57150"/>
                <a:gd name="connsiteY2" fmla="*/ 915383 h 914400"/>
                <a:gd name="connsiteX3" fmla="*/ 1941 w 57150"/>
                <a:gd name="connsiteY3" fmla="*/ 888713 h 914400"/>
                <a:gd name="connsiteX4" fmla="*/ 37 w 57150"/>
                <a:gd name="connsiteY4" fmla="*/ 827752 h 914400"/>
                <a:gd name="connsiteX5" fmla="*/ 989 w 57150"/>
                <a:gd name="connsiteY5" fmla="*/ 38130 h 914400"/>
                <a:gd name="connsiteX6" fmla="*/ 25754 w 57150"/>
                <a:gd name="connsiteY6" fmla="*/ 30 h 914400"/>
                <a:gd name="connsiteX7" fmla="*/ 60043 w 57150"/>
                <a:gd name="connsiteY7" fmla="*/ 34320 h 914400"/>
                <a:gd name="connsiteX8" fmla="*/ 59091 w 57150"/>
                <a:gd name="connsiteY8" fmla="*/ 458183 h 914400"/>
                <a:gd name="connsiteX9" fmla="*/ 60997 w 57150"/>
                <a:gd name="connsiteY9" fmla="*/ 827752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914400">
                  <a:moveTo>
                    <a:pt x="60997" y="827752"/>
                  </a:moveTo>
                  <a:cubicBezTo>
                    <a:pt x="60043" y="847755"/>
                    <a:pt x="59091" y="868710"/>
                    <a:pt x="60043" y="888713"/>
                  </a:cubicBezTo>
                  <a:cubicBezTo>
                    <a:pt x="60997" y="909668"/>
                    <a:pt x="49566" y="915383"/>
                    <a:pt x="30516" y="915383"/>
                  </a:cubicBezTo>
                  <a:cubicBezTo>
                    <a:pt x="11466" y="915383"/>
                    <a:pt x="989" y="909668"/>
                    <a:pt x="1941" y="888713"/>
                  </a:cubicBezTo>
                  <a:cubicBezTo>
                    <a:pt x="1941" y="868710"/>
                    <a:pt x="989" y="848708"/>
                    <a:pt x="37" y="827752"/>
                  </a:cubicBezTo>
                  <a:cubicBezTo>
                    <a:pt x="37" y="564863"/>
                    <a:pt x="989" y="301020"/>
                    <a:pt x="989" y="38130"/>
                  </a:cubicBezTo>
                  <a:cubicBezTo>
                    <a:pt x="989" y="20985"/>
                    <a:pt x="-7584" y="-922"/>
                    <a:pt x="25754" y="30"/>
                  </a:cubicBezTo>
                  <a:cubicBezTo>
                    <a:pt x="52424" y="30"/>
                    <a:pt x="60043" y="6698"/>
                    <a:pt x="60043" y="34320"/>
                  </a:cubicBezTo>
                  <a:cubicBezTo>
                    <a:pt x="59091" y="175290"/>
                    <a:pt x="59091" y="316260"/>
                    <a:pt x="59091" y="458183"/>
                  </a:cubicBezTo>
                  <a:cubicBezTo>
                    <a:pt x="60043" y="580103"/>
                    <a:pt x="60043" y="703927"/>
                    <a:pt x="60997" y="827752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6C3FFBE-0C86-4F7F-B86E-B8E6744A8E14}"/>
                </a:ext>
              </a:extLst>
            </p:cNvPr>
            <p:cNvSpPr/>
            <p:nvPr/>
          </p:nvSpPr>
          <p:spPr>
            <a:xfrm>
              <a:off x="8176703" y="2640219"/>
              <a:ext cx="931399" cy="1221996"/>
            </a:xfrm>
            <a:custGeom>
              <a:avLst/>
              <a:gdLst>
                <a:gd name="connsiteX0" fmla="*/ 142875 w 1190625"/>
                <a:gd name="connsiteY0" fmla="*/ 1424047 h 1562100"/>
                <a:gd name="connsiteX1" fmla="*/ 0 w 1190625"/>
                <a:gd name="connsiteY1" fmla="*/ 1392614 h 1562100"/>
                <a:gd name="connsiteX2" fmla="*/ 88582 w 1190625"/>
                <a:gd name="connsiteY2" fmla="*/ 913507 h 1562100"/>
                <a:gd name="connsiteX3" fmla="*/ 257175 w 1190625"/>
                <a:gd name="connsiteY3" fmla="*/ 34349 h 1562100"/>
                <a:gd name="connsiteX4" fmla="*/ 300038 w 1190625"/>
                <a:gd name="connsiteY4" fmla="*/ 59 h 1562100"/>
                <a:gd name="connsiteX5" fmla="*/ 941069 w 1190625"/>
                <a:gd name="connsiteY5" fmla="*/ 59 h 1562100"/>
                <a:gd name="connsiteX6" fmla="*/ 982980 w 1190625"/>
                <a:gd name="connsiteY6" fmla="*/ 36254 h 1562100"/>
                <a:gd name="connsiteX7" fmla="*/ 1162050 w 1190625"/>
                <a:gd name="connsiteY7" fmla="*/ 1344037 h 1562100"/>
                <a:gd name="connsiteX8" fmla="*/ 1192530 w 1190625"/>
                <a:gd name="connsiteY8" fmla="*/ 1564064 h 1562100"/>
                <a:gd name="connsiteX9" fmla="*/ 1038225 w 1190625"/>
                <a:gd name="connsiteY9" fmla="*/ 1533584 h 1562100"/>
                <a:gd name="connsiteX10" fmla="*/ 1020127 w 1190625"/>
                <a:gd name="connsiteY10" fmla="*/ 1405949 h 1562100"/>
                <a:gd name="connsiteX11" fmla="*/ 909638 w 1190625"/>
                <a:gd name="connsiteY11" fmla="*/ 603944 h 1562100"/>
                <a:gd name="connsiteX12" fmla="*/ 855344 w 1190625"/>
                <a:gd name="connsiteY12" fmla="*/ 207704 h 1562100"/>
                <a:gd name="connsiteX13" fmla="*/ 786765 w 1190625"/>
                <a:gd name="connsiteY13" fmla="*/ 147697 h 1562100"/>
                <a:gd name="connsiteX14" fmla="*/ 453390 w 1190625"/>
                <a:gd name="connsiteY14" fmla="*/ 147697 h 1562100"/>
                <a:gd name="connsiteX15" fmla="*/ 376238 w 1190625"/>
                <a:gd name="connsiteY15" fmla="*/ 212467 h 1562100"/>
                <a:gd name="connsiteX16" fmla="*/ 160019 w 1190625"/>
                <a:gd name="connsiteY16" fmla="*/ 1339274 h 1562100"/>
                <a:gd name="connsiteX17" fmla="*/ 142875 w 1190625"/>
                <a:gd name="connsiteY17" fmla="*/ 142404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0625" h="1562100">
                  <a:moveTo>
                    <a:pt x="142875" y="1424047"/>
                  </a:moveTo>
                  <a:cubicBezTo>
                    <a:pt x="97155" y="1424999"/>
                    <a:pt x="43815" y="1404997"/>
                    <a:pt x="0" y="1392614"/>
                  </a:cubicBezTo>
                  <a:cubicBezTo>
                    <a:pt x="29527" y="1232594"/>
                    <a:pt x="58102" y="1072574"/>
                    <a:pt x="88582" y="913507"/>
                  </a:cubicBezTo>
                  <a:cubicBezTo>
                    <a:pt x="144780" y="620137"/>
                    <a:pt x="201930" y="327719"/>
                    <a:pt x="257175" y="34349"/>
                  </a:cubicBezTo>
                  <a:cubicBezTo>
                    <a:pt x="262890" y="4822"/>
                    <a:pt x="274319" y="59"/>
                    <a:pt x="300038" y="59"/>
                  </a:cubicBezTo>
                  <a:cubicBezTo>
                    <a:pt x="405765" y="1012"/>
                    <a:pt x="853440" y="1964"/>
                    <a:pt x="941069" y="59"/>
                  </a:cubicBezTo>
                  <a:cubicBezTo>
                    <a:pt x="969644" y="-893"/>
                    <a:pt x="979169" y="9584"/>
                    <a:pt x="982980" y="36254"/>
                  </a:cubicBezTo>
                  <a:cubicBezTo>
                    <a:pt x="1042035" y="472499"/>
                    <a:pt x="1102042" y="908744"/>
                    <a:pt x="1162050" y="1344037"/>
                  </a:cubicBezTo>
                  <a:cubicBezTo>
                    <a:pt x="1174432" y="1436429"/>
                    <a:pt x="1180148" y="1471672"/>
                    <a:pt x="1192530" y="1564064"/>
                  </a:cubicBezTo>
                  <a:cubicBezTo>
                    <a:pt x="1194435" y="1579304"/>
                    <a:pt x="1043940" y="1547872"/>
                    <a:pt x="1038225" y="1533584"/>
                  </a:cubicBezTo>
                  <a:cubicBezTo>
                    <a:pt x="1023938" y="1451669"/>
                    <a:pt x="1031557" y="1487864"/>
                    <a:pt x="1020127" y="1405949"/>
                  </a:cubicBezTo>
                  <a:cubicBezTo>
                    <a:pt x="982980" y="1139249"/>
                    <a:pt x="945832" y="871597"/>
                    <a:pt x="909638" y="603944"/>
                  </a:cubicBezTo>
                  <a:cubicBezTo>
                    <a:pt x="891540" y="471547"/>
                    <a:pt x="872490" y="340102"/>
                    <a:pt x="855344" y="207704"/>
                  </a:cubicBezTo>
                  <a:cubicBezTo>
                    <a:pt x="847725" y="150554"/>
                    <a:pt x="843915" y="147697"/>
                    <a:pt x="786765" y="147697"/>
                  </a:cubicBezTo>
                  <a:cubicBezTo>
                    <a:pt x="675323" y="147697"/>
                    <a:pt x="564832" y="147697"/>
                    <a:pt x="453390" y="147697"/>
                  </a:cubicBezTo>
                  <a:cubicBezTo>
                    <a:pt x="391477" y="147697"/>
                    <a:pt x="387667" y="150554"/>
                    <a:pt x="376238" y="212467"/>
                  </a:cubicBezTo>
                  <a:cubicBezTo>
                    <a:pt x="304800" y="587752"/>
                    <a:pt x="233363" y="963989"/>
                    <a:pt x="160019" y="1339274"/>
                  </a:cubicBezTo>
                  <a:cubicBezTo>
                    <a:pt x="154305" y="1364039"/>
                    <a:pt x="156210" y="1396424"/>
                    <a:pt x="142875" y="1424047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13306CF-6B33-4DF9-B4AD-78D98AD2827D}"/>
                </a:ext>
              </a:extLst>
            </p:cNvPr>
            <p:cNvSpPr/>
            <p:nvPr/>
          </p:nvSpPr>
          <p:spPr>
            <a:xfrm>
              <a:off x="6178295" y="2415936"/>
              <a:ext cx="923947" cy="1192191"/>
            </a:xfrm>
            <a:custGeom>
              <a:avLst/>
              <a:gdLst>
                <a:gd name="connsiteX0" fmla="*/ 984885 w 1181100"/>
                <a:gd name="connsiteY0" fmla="*/ 36254 h 1524000"/>
                <a:gd name="connsiteX1" fmla="*/ 942975 w 1181100"/>
                <a:gd name="connsiteY1" fmla="*/ 59 h 1524000"/>
                <a:gd name="connsiteX2" fmla="*/ 307657 w 1181100"/>
                <a:gd name="connsiteY2" fmla="*/ 59 h 1524000"/>
                <a:gd name="connsiteX3" fmla="*/ 258127 w 1181100"/>
                <a:gd name="connsiteY3" fmla="*/ 38159 h 1524000"/>
                <a:gd name="connsiteX4" fmla="*/ 51435 w 1181100"/>
                <a:gd name="connsiteY4" fmla="*/ 1122104 h 1524000"/>
                <a:gd name="connsiteX5" fmla="*/ 0 w 1181100"/>
                <a:gd name="connsiteY5" fmla="*/ 1398329 h 1524000"/>
                <a:gd name="connsiteX6" fmla="*/ 148590 w 1181100"/>
                <a:gd name="connsiteY6" fmla="*/ 1398329 h 1524000"/>
                <a:gd name="connsiteX7" fmla="*/ 378143 w 1181100"/>
                <a:gd name="connsiteY7" fmla="*/ 208657 h 1524000"/>
                <a:gd name="connsiteX8" fmla="*/ 449580 w 1181100"/>
                <a:gd name="connsiteY8" fmla="*/ 148649 h 1524000"/>
                <a:gd name="connsiteX9" fmla="*/ 782955 w 1181100"/>
                <a:gd name="connsiteY9" fmla="*/ 148649 h 1524000"/>
                <a:gd name="connsiteX10" fmla="*/ 857250 w 1181100"/>
                <a:gd name="connsiteY10" fmla="*/ 213419 h 1524000"/>
                <a:gd name="connsiteX11" fmla="*/ 1019175 w 1181100"/>
                <a:gd name="connsiteY11" fmla="*/ 1391662 h 1524000"/>
                <a:gd name="connsiteX12" fmla="*/ 1049655 w 1181100"/>
                <a:gd name="connsiteY12" fmla="*/ 1529774 h 1524000"/>
                <a:gd name="connsiteX13" fmla="*/ 1185863 w 1181100"/>
                <a:gd name="connsiteY13" fmla="*/ 1512629 h 1524000"/>
                <a:gd name="connsiteX14" fmla="*/ 984885 w 1181100"/>
                <a:gd name="connsiteY14" fmla="*/ 3625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1100" h="1524000">
                  <a:moveTo>
                    <a:pt x="984885" y="36254"/>
                  </a:moveTo>
                  <a:cubicBezTo>
                    <a:pt x="981075" y="9584"/>
                    <a:pt x="971550" y="-893"/>
                    <a:pt x="942975" y="59"/>
                  </a:cubicBezTo>
                  <a:cubicBezTo>
                    <a:pt x="852488" y="1964"/>
                    <a:pt x="409575" y="1012"/>
                    <a:pt x="307657" y="59"/>
                  </a:cubicBezTo>
                  <a:cubicBezTo>
                    <a:pt x="279082" y="59"/>
                    <a:pt x="264795" y="3869"/>
                    <a:pt x="258127" y="38159"/>
                  </a:cubicBezTo>
                  <a:cubicBezTo>
                    <a:pt x="190500" y="400109"/>
                    <a:pt x="120015" y="761107"/>
                    <a:pt x="51435" y="1122104"/>
                  </a:cubicBezTo>
                  <a:cubicBezTo>
                    <a:pt x="34290" y="1214497"/>
                    <a:pt x="17145" y="1305937"/>
                    <a:pt x="0" y="1398329"/>
                  </a:cubicBezTo>
                  <a:lnTo>
                    <a:pt x="148590" y="1398329"/>
                  </a:lnTo>
                  <a:cubicBezTo>
                    <a:pt x="153352" y="1382137"/>
                    <a:pt x="303847" y="588704"/>
                    <a:pt x="378143" y="208657"/>
                  </a:cubicBezTo>
                  <a:cubicBezTo>
                    <a:pt x="389572" y="151507"/>
                    <a:pt x="393382" y="148649"/>
                    <a:pt x="449580" y="148649"/>
                  </a:cubicBezTo>
                  <a:cubicBezTo>
                    <a:pt x="561022" y="148649"/>
                    <a:pt x="671513" y="148649"/>
                    <a:pt x="782955" y="148649"/>
                  </a:cubicBezTo>
                  <a:cubicBezTo>
                    <a:pt x="846772" y="148649"/>
                    <a:pt x="848677" y="150554"/>
                    <a:pt x="857250" y="213419"/>
                  </a:cubicBezTo>
                  <a:cubicBezTo>
                    <a:pt x="911543" y="605849"/>
                    <a:pt x="963930" y="999232"/>
                    <a:pt x="1019175" y="1391662"/>
                  </a:cubicBezTo>
                  <a:cubicBezTo>
                    <a:pt x="1025843" y="1438334"/>
                    <a:pt x="1023938" y="1486912"/>
                    <a:pt x="1049655" y="1529774"/>
                  </a:cubicBezTo>
                  <a:cubicBezTo>
                    <a:pt x="1087755" y="1528822"/>
                    <a:pt x="1177290" y="1511677"/>
                    <a:pt x="1185863" y="1512629"/>
                  </a:cubicBezTo>
                  <a:cubicBezTo>
                    <a:pt x="1173480" y="1424999"/>
                    <a:pt x="1039177" y="440114"/>
                    <a:pt x="984885" y="36254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204D068-1516-493A-9C3A-7733E791D834}"/>
                </a:ext>
              </a:extLst>
            </p:cNvPr>
            <p:cNvSpPr/>
            <p:nvPr/>
          </p:nvSpPr>
          <p:spPr>
            <a:xfrm>
              <a:off x="8279530" y="2728903"/>
              <a:ext cx="707863" cy="1072972"/>
            </a:xfrm>
            <a:custGeom>
              <a:avLst/>
              <a:gdLst>
                <a:gd name="connsiteX0" fmla="*/ 0 w 904875"/>
                <a:gd name="connsiteY0" fmla="*/ 1277342 h 1371600"/>
                <a:gd name="connsiteX1" fmla="*/ 230506 w 904875"/>
                <a:gd name="connsiteY1" fmla="*/ 60047 h 1371600"/>
                <a:gd name="connsiteX2" fmla="*/ 300991 w 904875"/>
                <a:gd name="connsiteY2" fmla="*/ 39 h 1371600"/>
                <a:gd name="connsiteX3" fmla="*/ 691516 w 904875"/>
                <a:gd name="connsiteY3" fmla="*/ 992 h 1371600"/>
                <a:gd name="connsiteX4" fmla="*/ 729616 w 904875"/>
                <a:gd name="connsiteY4" fmla="*/ 33377 h 1371600"/>
                <a:gd name="connsiteX5" fmla="*/ 911543 w 904875"/>
                <a:gd name="connsiteY5" fmla="*/ 1356400 h 1371600"/>
                <a:gd name="connsiteX6" fmla="*/ 560070 w 904875"/>
                <a:gd name="connsiteY6" fmla="*/ 1334492 h 1371600"/>
                <a:gd name="connsiteX7" fmla="*/ 0 w 904875"/>
                <a:gd name="connsiteY7" fmla="*/ 127734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875" h="1371600">
                  <a:moveTo>
                    <a:pt x="0" y="1277342"/>
                  </a:moveTo>
                  <a:cubicBezTo>
                    <a:pt x="37148" y="1081127"/>
                    <a:pt x="192406" y="270549"/>
                    <a:pt x="230506" y="60047"/>
                  </a:cubicBezTo>
                  <a:cubicBezTo>
                    <a:pt x="238125" y="15279"/>
                    <a:pt x="253366" y="-913"/>
                    <a:pt x="300991" y="39"/>
                  </a:cubicBezTo>
                  <a:cubicBezTo>
                    <a:pt x="431483" y="3849"/>
                    <a:pt x="561023" y="1944"/>
                    <a:pt x="691516" y="992"/>
                  </a:cubicBezTo>
                  <a:cubicBezTo>
                    <a:pt x="717233" y="992"/>
                    <a:pt x="726758" y="6707"/>
                    <a:pt x="729616" y="33377"/>
                  </a:cubicBezTo>
                  <a:cubicBezTo>
                    <a:pt x="752475" y="207684"/>
                    <a:pt x="876300" y="1088747"/>
                    <a:pt x="911543" y="1356400"/>
                  </a:cubicBezTo>
                  <a:cubicBezTo>
                    <a:pt x="918210" y="1409739"/>
                    <a:pt x="600075" y="1338302"/>
                    <a:pt x="560070" y="1334492"/>
                  </a:cubicBezTo>
                  <a:cubicBezTo>
                    <a:pt x="373381" y="1317347"/>
                    <a:pt x="186691" y="1296392"/>
                    <a:pt x="0" y="127734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EC2C594-95A8-4C9B-BDC4-B169CA741E25}"/>
                </a:ext>
              </a:extLst>
            </p:cNvPr>
            <p:cNvSpPr/>
            <p:nvPr/>
          </p:nvSpPr>
          <p:spPr>
            <a:xfrm>
              <a:off x="6277395" y="2505281"/>
              <a:ext cx="715315" cy="1072972"/>
            </a:xfrm>
            <a:custGeom>
              <a:avLst/>
              <a:gdLst>
                <a:gd name="connsiteX0" fmla="*/ 0 w 914400"/>
                <a:gd name="connsiteY0" fmla="*/ 1304122 h 1371600"/>
                <a:gd name="connsiteX1" fmla="*/ 238125 w 914400"/>
                <a:gd name="connsiteY1" fmla="*/ 52537 h 1371600"/>
                <a:gd name="connsiteX2" fmla="*/ 300038 w 914400"/>
                <a:gd name="connsiteY2" fmla="*/ 150 h 1371600"/>
                <a:gd name="connsiteX3" fmla="*/ 675323 w 914400"/>
                <a:gd name="connsiteY3" fmla="*/ 150 h 1371600"/>
                <a:gd name="connsiteX4" fmla="*/ 741045 w 914400"/>
                <a:gd name="connsiteY4" fmla="*/ 58252 h 1371600"/>
                <a:gd name="connsiteX5" fmla="*/ 921068 w 914400"/>
                <a:gd name="connsiteY5" fmla="*/ 1374607 h 1371600"/>
                <a:gd name="connsiteX6" fmla="*/ 0 w 914400"/>
                <a:gd name="connsiteY6" fmla="*/ 130412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371600">
                  <a:moveTo>
                    <a:pt x="0" y="1304122"/>
                  </a:moveTo>
                  <a:cubicBezTo>
                    <a:pt x="39052" y="1099335"/>
                    <a:pt x="199073" y="264945"/>
                    <a:pt x="238125" y="52537"/>
                  </a:cubicBezTo>
                  <a:cubicBezTo>
                    <a:pt x="244793" y="14437"/>
                    <a:pt x="257175" y="-1755"/>
                    <a:pt x="300038" y="150"/>
                  </a:cubicBezTo>
                  <a:cubicBezTo>
                    <a:pt x="424815" y="3960"/>
                    <a:pt x="550545" y="4912"/>
                    <a:pt x="675323" y="150"/>
                  </a:cubicBezTo>
                  <a:cubicBezTo>
                    <a:pt x="722948" y="-1755"/>
                    <a:pt x="736282" y="15390"/>
                    <a:pt x="741045" y="58252"/>
                  </a:cubicBezTo>
                  <a:cubicBezTo>
                    <a:pt x="764857" y="244942"/>
                    <a:pt x="886777" y="1122195"/>
                    <a:pt x="921068" y="1374607"/>
                  </a:cubicBezTo>
                  <a:cubicBezTo>
                    <a:pt x="922973" y="1381275"/>
                    <a:pt x="5715" y="1302217"/>
                    <a:pt x="0" y="130412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8BDC8B59-10D3-4BFA-8A10-40A05196A0EA}"/>
                </a:ext>
              </a:extLst>
            </p:cNvPr>
            <p:cNvSpPr/>
            <p:nvPr/>
          </p:nvSpPr>
          <p:spPr>
            <a:xfrm>
              <a:off x="342804" y="2386179"/>
              <a:ext cx="9464439" cy="2252496"/>
            </a:xfrm>
            <a:custGeom>
              <a:avLst/>
              <a:gdLst>
                <a:gd name="connsiteX0" fmla="*/ 4574879 w 4752721"/>
                <a:gd name="connsiteY0" fmla="*/ 766307 h 1131127"/>
                <a:gd name="connsiteX1" fmla="*/ 4555422 w 4752721"/>
                <a:gd name="connsiteY1" fmla="*/ 785764 h 1131127"/>
                <a:gd name="connsiteX2" fmla="*/ 4555422 w 4752721"/>
                <a:gd name="connsiteY2" fmla="*/ 807092 h 1131127"/>
                <a:gd name="connsiteX3" fmla="*/ 4574879 w 4752721"/>
                <a:gd name="connsiteY3" fmla="*/ 826549 h 1131127"/>
                <a:gd name="connsiteX4" fmla="*/ 4639986 w 4752721"/>
                <a:gd name="connsiteY4" fmla="*/ 826549 h 1131127"/>
                <a:gd name="connsiteX5" fmla="*/ 4659443 w 4752721"/>
                <a:gd name="connsiteY5" fmla="*/ 807092 h 1131127"/>
                <a:gd name="connsiteX6" fmla="*/ 4659443 w 4752721"/>
                <a:gd name="connsiteY6" fmla="*/ 785764 h 1131127"/>
                <a:gd name="connsiteX7" fmla="*/ 4639986 w 4752721"/>
                <a:gd name="connsiteY7" fmla="*/ 766307 h 1131127"/>
                <a:gd name="connsiteX8" fmla="*/ 2344805 w 4752721"/>
                <a:gd name="connsiteY8" fmla="*/ 0 h 1131127"/>
                <a:gd name="connsiteX9" fmla="*/ 2409538 w 4752721"/>
                <a:gd name="connsiteY9" fmla="*/ 1871 h 1131127"/>
                <a:gd name="connsiteX10" fmla="*/ 2549478 w 4752721"/>
                <a:gd name="connsiteY10" fmla="*/ 81944 h 1131127"/>
                <a:gd name="connsiteX11" fmla="*/ 2593257 w 4752721"/>
                <a:gd name="connsiteY11" fmla="*/ 199809 h 1131127"/>
                <a:gd name="connsiteX12" fmla="*/ 2602611 w 4752721"/>
                <a:gd name="connsiteY12" fmla="*/ 225253 h 1131127"/>
                <a:gd name="connsiteX13" fmla="*/ 2649383 w 4752721"/>
                <a:gd name="connsiteY13" fmla="*/ 297468 h 1131127"/>
                <a:gd name="connsiteX14" fmla="*/ 2671833 w 4752721"/>
                <a:gd name="connsiteY14" fmla="*/ 314680 h 1131127"/>
                <a:gd name="connsiteX15" fmla="*/ 2879499 w 4752721"/>
                <a:gd name="connsiteY15" fmla="*/ 336756 h 1131127"/>
                <a:gd name="connsiteX16" fmla="*/ 2893718 w 4752721"/>
                <a:gd name="connsiteY16" fmla="*/ 353594 h 1131127"/>
                <a:gd name="connsiteX17" fmla="*/ 2886983 w 4752721"/>
                <a:gd name="connsiteY17" fmla="*/ 543674 h 1131127"/>
                <a:gd name="connsiteX18" fmla="*/ 4216421 w 4752721"/>
                <a:gd name="connsiteY18" fmla="*/ 698208 h 1131127"/>
                <a:gd name="connsiteX19" fmla="*/ 4508651 w 4752721"/>
                <a:gd name="connsiteY19" fmla="*/ 731509 h 1131127"/>
                <a:gd name="connsiteX20" fmla="*/ 4518753 w 4752721"/>
                <a:gd name="connsiteY20" fmla="*/ 739741 h 1131127"/>
                <a:gd name="connsiteX21" fmla="*/ 4531476 w 4752721"/>
                <a:gd name="connsiteY21" fmla="*/ 776784 h 1131127"/>
                <a:gd name="connsiteX22" fmla="*/ 4548313 w 4752721"/>
                <a:gd name="connsiteY22" fmla="*/ 738619 h 1131127"/>
                <a:gd name="connsiteX23" fmla="*/ 4669171 w 4752721"/>
                <a:gd name="connsiteY23" fmla="*/ 738619 h 1131127"/>
                <a:gd name="connsiteX24" fmla="*/ 4681893 w 4752721"/>
                <a:gd name="connsiteY24" fmla="*/ 744231 h 1131127"/>
                <a:gd name="connsiteX25" fmla="*/ 4686757 w 4752721"/>
                <a:gd name="connsiteY25" fmla="*/ 756205 h 1131127"/>
                <a:gd name="connsiteX26" fmla="*/ 4686009 w 4752721"/>
                <a:gd name="connsiteY26" fmla="*/ 836652 h 1131127"/>
                <a:gd name="connsiteX27" fmla="*/ 4726794 w 4752721"/>
                <a:gd name="connsiteY27" fmla="*/ 842265 h 1131127"/>
                <a:gd name="connsiteX28" fmla="*/ 4751864 w 4752721"/>
                <a:gd name="connsiteY28" fmla="*/ 864341 h 1131127"/>
                <a:gd name="connsiteX29" fmla="*/ 4689002 w 4752721"/>
                <a:gd name="connsiteY29" fmla="*/ 1131127 h 1131127"/>
                <a:gd name="connsiteX30" fmla="*/ 506116 w 4752721"/>
                <a:gd name="connsiteY30" fmla="*/ 1117282 h 1131127"/>
                <a:gd name="connsiteX31" fmla="*/ 478428 w 4752721"/>
                <a:gd name="connsiteY31" fmla="*/ 966116 h 1131127"/>
                <a:gd name="connsiteX32" fmla="*/ 290966 w 4752721"/>
                <a:gd name="connsiteY32" fmla="*/ 526088 h 1131127"/>
                <a:gd name="connsiteX33" fmla="*/ 56734 w 4752721"/>
                <a:gd name="connsiteY33" fmla="*/ 243961 h 1131127"/>
                <a:gd name="connsiteX34" fmla="*/ 2104 w 4752721"/>
                <a:gd name="connsiteY34" fmla="*/ 182971 h 1131127"/>
                <a:gd name="connsiteX35" fmla="*/ 12956 w 4752721"/>
                <a:gd name="connsiteY35" fmla="*/ 159772 h 1131127"/>
                <a:gd name="connsiteX36" fmla="*/ 1746502 w 4752721"/>
                <a:gd name="connsiteY36" fmla="*/ 393631 h 1131127"/>
                <a:gd name="connsiteX37" fmla="*/ 1850522 w 4752721"/>
                <a:gd name="connsiteY37" fmla="*/ 464724 h 1131127"/>
                <a:gd name="connsiteX38" fmla="*/ 1885694 w 4752721"/>
                <a:gd name="connsiteY38" fmla="*/ 462479 h 1131127"/>
                <a:gd name="connsiteX39" fmla="*/ 1979986 w 4752721"/>
                <a:gd name="connsiteY39" fmla="*/ 353594 h 1131127"/>
                <a:gd name="connsiteX40" fmla="*/ 2021519 w 4752721"/>
                <a:gd name="connsiteY40" fmla="*/ 291855 h 1131127"/>
                <a:gd name="connsiteX41" fmla="*/ 2098225 w 4752721"/>
                <a:gd name="connsiteY41" fmla="*/ 105891 h 1131127"/>
                <a:gd name="connsiteX42" fmla="*/ 2131901 w 4752721"/>
                <a:gd name="connsiteY42" fmla="*/ 72590 h 1131127"/>
                <a:gd name="connsiteX43" fmla="*/ 2313375 w 4752721"/>
                <a:gd name="connsiteY43" fmla="*/ 69596 h 1131127"/>
                <a:gd name="connsiteX44" fmla="*/ 2323103 w 4752721"/>
                <a:gd name="connsiteY44" fmla="*/ 60616 h 1131127"/>
                <a:gd name="connsiteX45" fmla="*/ 2322729 w 4752721"/>
                <a:gd name="connsiteY45" fmla="*/ 25069 h 1131127"/>
                <a:gd name="connsiteX46" fmla="*/ 2344805 w 4752721"/>
                <a:gd name="connsiteY46" fmla="*/ 0 h 1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752721" h="1131127">
                  <a:moveTo>
                    <a:pt x="4574879" y="766307"/>
                  </a:moveTo>
                  <a:cubicBezTo>
                    <a:pt x="4564028" y="766307"/>
                    <a:pt x="4555422" y="774913"/>
                    <a:pt x="4555422" y="785764"/>
                  </a:cubicBezTo>
                  <a:lnTo>
                    <a:pt x="4555422" y="807092"/>
                  </a:lnTo>
                  <a:cubicBezTo>
                    <a:pt x="4555422" y="817943"/>
                    <a:pt x="4564028" y="826549"/>
                    <a:pt x="4574879" y="826549"/>
                  </a:cubicBezTo>
                  <a:lnTo>
                    <a:pt x="4639986" y="826549"/>
                  </a:lnTo>
                  <a:cubicBezTo>
                    <a:pt x="4650462" y="826549"/>
                    <a:pt x="4659443" y="817943"/>
                    <a:pt x="4659443" y="807092"/>
                  </a:cubicBezTo>
                  <a:lnTo>
                    <a:pt x="4659443" y="785764"/>
                  </a:lnTo>
                  <a:cubicBezTo>
                    <a:pt x="4659443" y="774913"/>
                    <a:pt x="4650837" y="766307"/>
                    <a:pt x="4639986" y="766307"/>
                  </a:cubicBezTo>
                  <a:close/>
                  <a:moveTo>
                    <a:pt x="2344805" y="0"/>
                  </a:moveTo>
                  <a:cubicBezTo>
                    <a:pt x="2351166" y="0"/>
                    <a:pt x="2393073" y="0"/>
                    <a:pt x="2409538" y="1871"/>
                  </a:cubicBezTo>
                  <a:cubicBezTo>
                    <a:pt x="2464541" y="13844"/>
                    <a:pt x="2512809" y="40785"/>
                    <a:pt x="2549478" y="81944"/>
                  </a:cubicBezTo>
                  <a:cubicBezTo>
                    <a:pt x="2577916" y="113749"/>
                    <a:pt x="2592508" y="155656"/>
                    <a:pt x="2593257" y="199809"/>
                  </a:cubicBezTo>
                  <a:cubicBezTo>
                    <a:pt x="2593631" y="209537"/>
                    <a:pt x="2594753" y="216646"/>
                    <a:pt x="2602611" y="225253"/>
                  </a:cubicBezTo>
                  <a:cubicBezTo>
                    <a:pt x="2622068" y="246580"/>
                    <a:pt x="2637035" y="271276"/>
                    <a:pt x="2649383" y="297468"/>
                  </a:cubicBezTo>
                  <a:cubicBezTo>
                    <a:pt x="2654995" y="309067"/>
                    <a:pt x="2660982" y="313557"/>
                    <a:pt x="2671833" y="314680"/>
                  </a:cubicBezTo>
                  <a:cubicBezTo>
                    <a:pt x="2748538" y="322163"/>
                    <a:pt x="2802794" y="330021"/>
                    <a:pt x="2879499" y="336756"/>
                  </a:cubicBezTo>
                  <a:cubicBezTo>
                    <a:pt x="2892595" y="337879"/>
                    <a:pt x="2894092" y="342369"/>
                    <a:pt x="2893718" y="353594"/>
                  </a:cubicBezTo>
                  <a:cubicBezTo>
                    <a:pt x="2892221" y="413462"/>
                    <a:pt x="2887731" y="483807"/>
                    <a:pt x="2886983" y="543674"/>
                  </a:cubicBezTo>
                  <a:cubicBezTo>
                    <a:pt x="2886983" y="548539"/>
                    <a:pt x="4204074" y="697086"/>
                    <a:pt x="4216421" y="698208"/>
                  </a:cubicBezTo>
                  <a:cubicBezTo>
                    <a:pt x="4232511" y="701201"/>
                    <a:pt x="4463002" y="726645"/>
                    <a:pt x="4508651" y="731509"/>
                  </a:cubicBezTo>
                  <a:cubicBezTo>
                    <a:pt x="4513515" y="731884"/>
                    <a:pt x="4517257" y="735251"/>
                    <a:pt x="4518753" y="739741"/>
                  </a:cubicBezTo>
                  <a:cubicBezTo>
                    <a:pt x="4524366" y="756579"/>
                    <a:pt x="4531476" y="776784"/>
                    <a:pt x="4531476" y="776784"/>
                  </a:cubicBezTo>
                  <a:cubicBezTo>
                    <a:pt x="4532224" y="743483"/>
                    <a:pt x="4538585" y="738619"/>
                    <a:pt x="4548313" y="738619"/>
                  </a:cubicBezTo>
                  <a:lnTo>
                    <a:pt x="4669171" y="738619"/>
                  </a:lnTo>
                  <a:cubicBezTo>
                    <a:pt x="4674036" y="738619"/>
                    <a:pt x="4678526" y="740864"/>
                    <a:pt x="4681893" y="744231"/>
                  </a:cubicBezTo>
                  <a:cubicBezTo>
                    <a:pt x="4681893" y="744231"/>
                    <a:pt x="4686757" y="749096"/>
                    <a:pt x="4686757" y="756205"/>
                  </a:cubicBezTo>
                  <a:lnTo>
                    <a:pt x="4686009" y="836652"/>
                  </a:lnTo>
                  <a:cubicBezTo>
                    <a:pt x="4686383" y="837400"/>
                    <a:pt x="4716691" y="842265"/>
                    <a:pt x="4726794" y="842265"/>
                  </a:cubicBezTo>
                  <a:cubicBezTo>
                    <a:pt x="4742509" y="840768"/>
                    <a:pt x="4756354" y="841517"/>
                    <a:pt x="4751864" y="864341"/>
                  </a:cubicBezTo>
                  <a:cubicBezTo>
                    <a:pt x="4751116" y="869205"/>
                    <a:pt x="4727169" y="1131127"/>
                    <a:pt x="4689002" y="1131127"/>
                  </a:cubicBezTo>
                  <a:cubicBezTo>
                    <a:pt x="4296120" y="1131127"/>
                    <a:pt x="1472607" y="1117282"/>
                    <a:pt x="506116" y="1117282"/>
                  </a:cubicBezTo>
                  <a:cubicBezTo>
                    <a:pt x="496762" y="1070885"/>
                    <a:pt x="488156" y="1012139"/>
                    <a:pt x="478428" y="966116"/>
                  </a:cubicBezTo>
                  <a:cubicBezTo>
                    <a:pt x="444752" y="807093"/>
                    <a:pt x="391245" y="656674"/>
                    <a:pt x="290966" y="526088"/>
                  </a:cubicBezTo>
                  <a:cubicBezTo>
                    <a:pt x="285354" y="518605"/>
                    <a:pt x="128949" y="330769"/>
                    <a:pt x="56734" y="243961"/>
                  </a:cubicBezTo>
                  <a:cubicBezTo>
                    <a:pt x="39148" y="223007"/>
                    <a:pt x="22310" y="201679"/>
                    <a:pt x="2104" y="182971"/>
                  </a:cubicBezTo>
                  <a:cubicBezTo>
                    <a:pt x="-4256" y="175487"/>
                    <a:pt x="5098" y="158650"/>
                    <a:pt x="12956" y="159772"/>
                  </a:cubicBezTo>
                  <a:cubicBezTo>
                    <a:pt x="106499" y="172494"/>
                    <a:pt x="1659319" y="382031"/>
                    <a:pt x="1746502" y="393631"/>
                  </a:cubicBezTo>
                  <a:cubicBezTo>
                    <a:pt x="1762966" y="395876"/>
                    <a:pt x="1834059" y="453498"/>
                    <a:pt x="1850522" y="464724"/>
                  </a:cubicBezTo>
                  <a:cubicBezTo>
                    <a:pt x="1862870" y="473330"/>
                    <a:pt x="1874843" y="468091"/>
                    <a:pt x="1885694" y="462479"/>
                  </a:cubicBezTo>
                  <a:cubicBezTo>
                    <a:pt x="1931344" y="438906"/>
                    <a:pt x="1961652" y="400740"/>
                    <a:pt x="1979986" y="353594"/>
                  </a:cubicBezTo>
                  <a:cubicBezTo>
                    <a:pt x="1989715" y="329273"/>
                    <a:pt x="2000940" y="310190"/>
                    <a:pt x="2021519" y="291855"/>
                  </a:cubicBezTo>
                  <a:cubicBezTo>
                    <a:pt x="2075775" y="243213"/>
                    <a:pt x="2096354" y="177733"/>
                    <a:pt x="2098225" y="105891"/>
                  </a:cubicBezTo>
                  <a:cubicBezTo>
                    <a:pt x="2098973" y="73338"/>
                    <a:pt x="2098599" y="73338"/>
                    <a:pt x="2131901" y="72590"/>
                  </a:cubicBezTo>
                  <a:cubicBezTo>
                    <a:pt x="2192517" y="71467"/>
                    <a:pt x="2252759" y="70345"/>
                    <a:pt x="2313375" y="69596"/>
                  </a:cubicBezTo>
                  <a:cubicBezTo>
                    <a:pt x="2320484" y="69596"/>
                    <a:pt x="2323478" y="68100"/>
                    <a:pt x="2323103" y="60616"/>
                  </a:cubicBezTo>
                  <a:cubicBezTo>
                    <a:pt x="2322729" y="48643"/>
                    <a:pt x="2324226" y="36669"/>
                    <a:pt x="2322729" y="25069"/>
                  </a:cubicBezTo>
                  <a:cubicBezTo>
                    <a:pt x="2320484" y="7484"/>
                    <a:pt x="2327593" y="0"/>
                    <a:pt x="2344805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954493E2-564F-48F5-858A-B5AC4CCC4B26}"/>
                </a:ext>
              </a:extLst>
            </p:cNvPr>
            <p:cNvSpPr/>
            <p:nvPr/>
          </p:nvSpPr>
          <p:spPr>
            <a:xfrm>
              <a:off x="434174" y="2766189"/>
              <a:ext cx="3956581" cy="789826"/>
            </a:xfrm>
            <a:custGeom>
              <a:avLst/>
              <a:gdLst>
                <a:gd name="connsiteX0" fmla="*/ 4358640 w 5057775"/>
                <a:gd name="connsiteY0" fmla="*/ 589597 h 1009650"/>
                <a:gd name="connsiteX1" fmla="*/ 0 w 5057775"/>
                <a:gd name="connsiteY1" fmla="*/ 0 h 1009650"/>
                <a:gd name="connsiteX2" fmla="*/ 481965 w 5057775"/>
                <a:gd name="connsiteY2" fmla="*/ 557213 h 1009650"/>
                <a:gd name="connsiteX3" fmla="*/ 5060633 w 5057775"/>
                <a:gd name="connsiteY3" fmla="*/ 1012508 h 1009650"/>
                <a:gd name="connsiteX4" fmla="*/ 4358640 w 5057775"/>
                <a:gd name="connsiteY4" fmla="*/ 589597 h 1009650"/>
                <a:gd name="connsiteX5" fmla="*/ 204787 w 5057775"/>
                <a:gd name="connsiteY5" fmla="*/ 231458 h 1009650"/>
                <a:gd name="connsiteX6" fmla="*/ 208598 w 5057775"/>
                <a:gd name="connsiteY6" fmla="*/ 228600 h 1009650"/>
                <a:gd name="connsiteX7" fmla="*/ 204787 w 5057775"/>
                <a:gd name="connsiteY7" fmla="*/ 231458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7775" h="1009650">
                  <a:moveTo>
                    <a:pt x="4358640" y="589597"/>
                  </a:moveTo>
                  <a:cubicBezTo>
                    <a:pt x="4037648" y="546735"/>
                    <a:pt x="586740" y="85725"/>
                    <a:pt x="0" y="0"/>
                  </a:cubicBezTo>
                  <a:cubicBezTo>
                    <a:pt x="63818" y="71438"/>
                    <a:pt x="317182" y="379095"/>
                    <a:pt x="481965" y="557213"/>
                  </a:cubicBezTo>
                  <a:cubicBezTo>
                    <a:pt x="1908810" y="706755"/>
                    <a:pt x="3591878" y="891540"/>
                    <a:pt x="5060633" y="1012508"/>
                  </a:cubicBezTo>
                  <a:cubicBezTo>
                    <a:pt x="4962525" y="964883"/>
                    <a:pt x="4516755" y="703897"/>
                    <a:pt x="4358640" y="589597"/>
                  </a:cubicBezTo>
                  <a:close/>
                  <a:moveTo>
                    <a:pt x="204787" y="231458"/>
                  </a:moveTo>
                  <a:cubicBezTo>
                    <a:pt x="206693" y="230505"/>
                    <a:pt x="207645" y="229552"/>
                    <a:pt x="208598" y="228600"/>
                  </a:cubicBezTo>
                  <a:cubicBezTo>
                    <a:pt x="207645" y="229552"/>
                    <a:pt x="206693" y="230505"/>
                    <a:pt x="204787" y="231458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CFFD1167-A5FC-4A56-9D87-F9D4F4CB48EA}"/>
                </a:ext>
              </a:extLst>
            </p:cNvPr>
            <p:cNvSpPr/>
            <p:nvPr/>
          </p:nvSpPr>
          <p:spPr>
            <a:xfrm>
              <a:off x="894735" y="3285688"/>
              <a:ext cx="8859464" cy="1296507"/>
            </a:xfrm>
            <a:custGeom>
              <a:avLst/>
              <a:gdLst>
                <a:gd name="connsiteX0" fmla="*/ 5639654 w 11325225"/>
                <a:gd name="connsiteY0" fmla="*/ 1631440 h 1657350"/>
                <a:gd name="connsiteX1" fmla="*/ 673318 w 11325225"/>
                <a:gd name="connsiteY1" fmla="*/ 1596198 h 1657350"/>
                <a:gd name="connsiteX2" fmla="*/ 627598 w 11325225"/>
                <a:gd name="connsiteY2" fmla="*/ 1543810 h 1657350"/>
                <a:gd name="connsiteX3" fmla="*/ 539968 w 11325225"/>
                <a:gd name="connsiteY3" fmla="*/ 1132330 h 1657350"/>
                <a:gd name="connsiteX4" fmla="*/ 278983 w 11325225"/>
                <a:gd name="connsiteY4" fmla="*/ 437005 h 1657350"/>
                <a:gd name="connsiteX5" fmla="*/ 38953 w 11325225"/>
                <a:gd name="connsiteY5" fmla="*/ 88390 h 1657350"/>
                <a:gd name="connsiteX6" fmla="*/ 2758 w 11325225"/>
                <a:gd name="connsiteY6" fmla="*/ 16000 h 1657350"/>
                <a:gd name="connsiteX7" fmla="*/ 81816 w 11325225"/>
                <a:gd name="connsiteY7" fmla="*/ 5523 h 1657350"/>
                <a:gd name="connsiteX8" fmla="*/ 5390099 w 11325225"/>
                <a:gd name="connsiteY8" fmla="*/ 518920 h 1657350"/>
                <a:gd name="connsiteX9" fmla="*/ 10836494 w 11325225"/>
                <a:gd name="connsiteY9" fmla="*/ 1014220 h 1657350"/>
                <a:gd name="connsiteX10" fmla="*/ 11326078 w 11325225"/>
                <a:gd name="connsiteY10" fmla="*/ 1055178 h 1657350"/>
                <a:gd name="connsiteX11" fmla="*/ 11153676 w 11325225"/>
                <a:gd name="connsiteY11" fmla="*/ 1661920 h 1657350"/>
                <a:gd name="connsiteX12" fmla="*/ 5639654 w 11325225"/>
                <a:gd name="connsiteY12" fmla="*/ 1631440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25225" h="1657350">
                  <a:moveTo>
                    <a:pt x="5639654" y="1631440"/>
                  </a:moveTo>
                  <a:cubicBezTo>
                    <a:pt x="5152926" y="1618105"/>
                    <a:pt x="830481" y="1597150"/>
                    <a:pt x="673318" y="1596198"/>
                  </a:cubicBezTo>
                  <a:cubicBezTo>
                    <a:pt x="631408" y="1596198"/>
                    <a:pt x="631408" y="1567623"/>
                    <a:pt x="627598" y="1543810"/>
                  </a:cubicBezTo>
                  <a:cubicBezTo>
                    <a:pt x="605691" y="1404745"/>
                    <a:pt x="574258" y="1268538"/>
                    <a:pt x="539968" y="1132330"/>
                  </a:cubicBezTo>
                  <a:cubicBezTo>
                    <a:pt x="479961" y="890395"/>
                    <a:pt x="399951" y="655128"/>
                    <a:pt x="278983" y="437005"/>
                  </a:cubicBezTo>
                  <a:cubicBezTo>
                    <a:pt x="217071" y="324610"/>
                    <a:pt x="116106" y="190308"/>
                    <a:pt x="38953" y="88390"/>
                  </a:cubicBezTo>
                  <a:cubicBezTo>
                    <a:pt x="22761" y="66483"/>
                    <a:pt x="-9624" y="41718"/>
                    <a:pt x="2758" y="16000"/>
                  </a:cubicBezTo>
                  <a:cubicBezTo>
                    <a:pt x="16093" y="-10670"/>
                    <a:pt x="55146" y="3618"/>
                    <a:pt x="81816" y="5523"/>
                  </a:cubicBezTo>
                  <a:cubicBezTo>
                    <a:pt x="200878" y="15048"/>
                    <a:pt x="5310088" y="511300"/>
                    <a:pt x="5390099" y="518920"/>
                  </a:cubicBezTo>
                  <a:cubicBezTo>
                    <a:pt x="5520591" y="531303"/>
                    <a:pt x="10736481" y="1004695"/>
                    <a:pt x="10836494" y="1014220"/>
                  </a:cubicBezTo>
                  <a:cubicBezTo>
                    <a:pt x="11004134" y="1036128"/>
                    <a:pt x="11326078" y="1055178"/>
                    <a:pt x="11326078" y="1055178"/>
                  </a:cubicBezTo>
                  <a:cubicBezTo>
                    <a:pt x="11326078" y="1055178"/>
                    <a:pt x="11284169" y="1661920"/>
                    <a:pt x="11153676" y="1661920"/>
                  </a:cubicBezTo>
                  <a:cubicBezTo>
                    <a:pt x="11013659" y="1661920"/>
                    <a:pt x="6147336" y="1645728"/>
                    <a:pt x="5639654" y="163144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9E64C24-B5C9-410A-9566-1C560CCF6DBB}"/>
                </a:ext>
              </a:extLst>
            </p:cNvPr>
            <p:cNvSpPr/>
            <p:nvPr/>
          </p:nvSpPr>
          <p:spPr>
            <a:xfrm>
              <a:off x="4139649" y="2576610"/>
              <a:ext cx="5206892" cy="1448085"/>
            </a:xfrm>
            <a:custGeom>
              <a:avLst/>
              <a:gdLst>
                <a:gd name="connsiteX0" fmla="*/ 873322 w 2614725"/>
                <a:gd name="connsiteY0" fmla="*/ 386306 h 727179"/>
                <a:gd name="connsiteX1" fmla="*/ 837027 w 2614725"/>
                <a:gd name="connsiteY1" fmla="*/ 422601 h 727179"/>
                <a:gd name="connsiteX2" fmla="*/ 873322 w 2614725"/>
                <a:gd name="connsiteY2" fmla="*/ 458896 h 727179"/>
                <a:gd name="connsiteX3" fmla="*/ 909617 w 2614725"/>
                <a:gd name="connsiteY3" fmla="*/ 422601 h 727179"/>
                <a:gd name="connsiteX4" fmla="*/ 873322 w 2614725"/>
                <a:gd name="connsiteY4" fmla="*/ 386306 h 727179"/>
                <a:gd name="connsiteX5" fmla="*/ 767056 w 2614725"/>
                <a:gd name="connsiteY5" fmla="*/ 376578 h 727179"/>
                <a:gd name="connsiteX6" fmla="*/ 730761 w 2614725"/>
                <a:gd name="connsiteY6" fmla="*/ 412873 h 727179"/>
                <a:gd name="connsiteX7" fmla="*/ 767056 w 2614725"/>
                <a:gd name="connsiteY7" fmla="*/ 449168 h 727179"/>
                <a:gd name="connsiteX8" fmla="*/ 803351 w 2614725"/>
                <a:gd name="connsiteY8" fmla="*/ 412873 h 727179"/>
                <a:gd name="connsiteX9" fmla="*/ 767056 w 2614725"/>
                <a:gd name="connsiteY9" fmla="*/ 376578 h 727179"/>
                <a:gd name="connsiteX10" fmla="*/ 660417 w 2614725"/>
                <a:gd name="connsiteY10" fmla="*/ 366849 h 727179"/>
                <a:gd name="connsiteX11" fmla="*/ 624122 w 2614725"/>
                <a:gd name="connsiteY11" fmla="*/ 403144 h 727179"/>
                <a:gd name="connsiteX12" fmla="*/ 660417 w 2614725"/>
                <a:gd name="connsiteY12" fmla="*/ 439439 h 727179"/>
                <a:gd name="connsiteX13" fmla="*/ 696712 w 2614725"/>
                <a:gd name="connsiteY13" fmla="*/ 403144 h 727179"/>
                <a:gd name="connsiteX14" fmla="*/ 660417 w 2614725"/>
                <a:gd name="connsiteY14" fmla="*/ 366849 h 727179"/>
                <a:gd name="connsiteX15" fmla="*/ 554151 w 2614725"/>
                <a:gd name="connsiteY15" fmla="*/ 357121 h 727179"/>
                <a:gd name="connsiteX16" fmla="*/ 517856 w 2614725"/>
                <a:gd name="connsiteY16" fmla="*/ 393416 h 727179"/>
                <a:gd name="connsiteX17" fmla="*/ 554151 w 2614725"/>
                <a:gd name="connsiteY17" fmla="*/ 429711 h 727179"/>
                <a:gd name="connsiteX18" fmla="*/ 590446 w 2614725"/>
                <a:gd name="connsiteY18" fmla="*/ 393416 h 727179"/>
                <a:gd name="connsiteX19" fmla="*/ 554151 w 2614725"/>
                <a:gd name="connsiteY19" fmla="*/ 357121 h 727179"/>
                <a:gd name="connsiteX20" fmla="*/ 447886 w 2614725"/>
                <a:gd name="connsiteY20" fmla="*/ 347392 h 727179"/>
                <a:gd name="connsiteX21" fmla="*/ 411591 w 2614725"/>
                <a:gd name="connsiteY21" fmla="*/ 383687 h 727179"/>
                <a:gd name="connsiteX22" fmla="*/ 447886 w 2614725"/>
                <a:gd name="connsiteY22" fmla="*/ 419982 h 727179"/>
                <a:gd name="connsiteX23" fmla="*/ 484181 w 2614725"/>
                <a:gd name="connsiteY23" fmla="*/ 383687 h 727179"/>
                <a:gd name="connsiteX24" fmla="*/ 447886 w 2614725"/>
                <a:gd name="connsiteY24" fmla="*/ 347392 h 727179"/>
                <a:gd name="connsiteX25" fmla="*/ 341621 w 2614725"/>
                <a:gd name="connsiteY25" fmla="*/ 337664 h 727179"/>
                <a:gd name="connsiteX26" fmla="*/ 305326 w 2614725"/>
                <a:gd name="connsiteY26" fmla="*/ 373959 h 727179"/>
                <a:gd name="connsiteX27" fmla="*/ 341621 w 2614725"/>
                <a:gd name="connsiteY27" fmla="*/ 410254 h 727179"/>
                <a:gd name="connsiteX28" fmla="*/ 377916 w 2614725"/>
                <a:gd name="connsiteY28" fmla="*/ 373959 h 727179"/>
                <a:gd name="connsiteX29" fmla="*/ 341621 w 2614725"/>
                <a:gd name="connsiteY29" fmla="*/ 337664 h 727179"/>
                <a:gd name="connsiteX30" fmla="*/ 385399 w 2614725"/>
                <a:gd name="connsiteY30" fmla="*/ 165544 h 727179"/>
                <a:gd name="connsiteX31" fmla="*/ 349104 w 2614725"/>
                <a:gd name="connsiteY31" fmla="*/ 201839 h 727179"/>
                <a:gd name="connsiteX32" fmla="*/ 385399 w 2614725"/>
                <a:gd name="connsiteY32" fmla="*/ 238134 h 727179"/>
                <a:gd name="connsiteX33" fmla="*/ 421694 w 2614725"/>
                <a:gd name="connsiteY33" fmla="*/ 201839 h 727179"/>
                <a:gd name="connsiteX34" fmla="*/ 385399 w 2614725"/>
                <a:gd name="connsiteY34" fmla="*/ 165544 h 727179"/>
                <a:gd name="connsiteX35" fmla="*/ 280631 w 2614725"/>
                <a:gd name="connsiteY35" fmla="*/ 165544 h 727179"/>
                <a:gd name="connsiteX36" fmla="*/ 244336 w 2614725"/>
                <a:gd name="connsiteY36" fmla="*/ 201839 h 727179"/>
                <a:gd name="connsiteX37" fmla="*/ 280631 w 2614725"/>
                <a:gd name="connsiteY37" fmla="*/ 238134 h 727179"/>
                <a:gd name="connsiteX38" fmla="*/ 316926 w 2614725"/>
                <a:gd name="connsiteY38" fmla="*/ 201839 h 727179"/>
                <a:gd name="connsiteX39" fmla="*/ 280631 w 2614725"/>
                <a:gd name="connsiteY39" fmla="*/ 165544 h 727179"/>
                <a:gd name="connsiteX40" fmla="*/ 453873 w 2614725"/>
                <a:gd name="connsiteY40" fmla="*/ 120269 h 727179"/>
                <a:gd name="connsiteX41" fmla="*/ 453873 w 2614725"/>
                <a:gd name="connsiteY41" fmla="*/ 192485 h 727179"/>
                <a:gd name="connsiteX42" fmla="*/ 512618 w 2614725"/>
                <a:gd name="connsiteY42" fmla="*/ 192485 h 727179"/>
                <a:gd name="connsiteX43" fmla="*/ 512618 w 2614725"/>
                <a:gd name="connsiteY43" fmla="*/ 120269 h 727179"/>
                <a:gd name="connsiteX44" fmla="*/ 453873 w 2614725"/>
                <a:gd name="connsiteY44" fmla="*/ 31590 h 727179"/>
                <a:gd name="connsiteX45" fmla="*/ 453873 w 2614725"/>
                <a:gd name="connsiteY45" fmla="*/ 103806 h 727179"/>
                <a:gd name="connsiteX46" fmla="*/ 512618 w 2614725"/>
                <a:gd name="connsiteY46" fmla="*/ 103806 h 727179"/>
                <a:gd name="connsiteX47" fmla="*/ 512618 w 2614725"/>
                <a:gd name="connsiteY47" fmla="*/ 31590 h 727179"/>
                <a:gd name="connsiteX48" fmla="*/ 383902 w 2614725"/>
                <a:gd name="connsiteY48" fmla="*/ 31590 h 727179"/>
                <a:gd name="connsiteX49" fmla="*/ 383902 w 2614725"/>
                <a:gd name="connsiteY49" fmla="*/ 103806 h 727179"/>
                <a:gd name="connsiteX50" fmla="*/ 442647 w 2614725"/>
                <a:gd name="connsiteY50" fmla="*/ 103806 h 727179"/>
                <a:gd name="connsiteX51" fmla="*/ 442647 w 2614725"/>
                <a:gd name="connsiteY51" fmla="*/ 31590 h 727179"/>
                <a:gd name="connsiteX52" fmla="*/ 311313 w 2614725"/>
                <a:gd name="connsiteY52" fmla="*/ 31590 h 727179"/>
                <a:gd name="connsiteX53" fmla="*/ 311313 w 2614725"/>
                <a:gd name="connsiteY53" fmla="*/ 103806 h 727179"/>
                <a:gd name="connsiteX54" fmla="*/ 370058 w 2614725"/>
                <a:gd name="connsiteY54" fmla="*/ 103806 h 727179"/>
                <a:gd name="connsiteX55" fmla="*/ 370058 w 2614725"/>
                <a:gd name="connsiteY55" fmla="*/ 31590 h 727179"/>
                <a:gd name="connsiteX56" fmla="*/ 236478 w 2614725"/>
                <a:gd name="connsiteY56" fmla="*/ 31590 h 727179"/>
                <a:gd name="connsiteX57" fmla="*/ 236478 w 2614725"/>
                <a:gd name="connsiteY57" fmla="*/ 103806 h 727179"/>
                <a:gd name="connsiteX58" fmla="*/ 295223 w 2614725"/>
                <a:gd name="connsiteY58" fmla="*/ 103806 h 727179"/>
                <a:gd name="connsiteX59" fmla="*/ 295223 w 2614725"/>
                <a:gd name="connsiteY59" fmla="*/ 31590 h 727179"/>
                <a:gd name="connsiteX60" fmla="*/ 296843 w 2614725"/>
                <a:gd name="connsiteY60" fmla="*/ 937 h 727179"/>
                <a:gd name="connsiteX61" fmla="*/ 607658 w 2614725"/>
                <a:gd name="connsiteY61" fmla="*/ 56660 h 727179"/>
                <a:gd name="connsiteX62" fmla="*/ 735999 w 2614725"/>
                <a:gd name="connsiteY62" fmla="*/ 244495 h 727179"/>
                <a:gd name="connsiteX63" fmla="*/ 959007 w 2614725"/>
                <a:gd name="connsiteY63" fmla="*/ 268442 h 727179"/>
                <a:gd name="connsiteX64" fmla="*/ 955265 w 2614725"/>
                <a:gd name="connsiteY64" fmla="*/ 468626 h 727179"/>
                <a:gd name="connsiteX65" fmla="*/ 2592274 w 2614725"/>
                <a:gd name="connsiteY65" fmla="*/ 656835 h 727179"/>
                <a:gd name="connsiteX66" fmla="*/ 2614725 w 2614725"/>
                <a:gd name="connsiteY66" fmla="*/ 727179 h 727179"/>
                <a:gd name="connsiteX67" fmla="*/ 199060 w 2614725"/>
                <a:gd name="connsiteY67" fmla="*/ 498933 h 727179"/>
                <a:gd name="connsiteX68" fmla="*/ 0 w 2614725"/>
                <a:gd name="connsiteY68" fmla="*/ 386307 h 727179"/>
                <a:gd name="connsiteX69" fmla="*/ 117865 w 2614725"/>
                <a:gd name="connsiteY69" fmla="*/ 236638 h 727179"/>
                <a:gd name="connsiteX70" fmla="*/ 221137 w 2614725"/>
                <a:gd name="connsiteY70" fmla="*/ 5772 h 727179"/>
                <a:gd name="connsiteX71" fmla="*/ 296843 w 2614725"/>
                <a:gd name="connsiteY71" fmla="*/ 937 h 72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14725" h="727179">
                  <a:moveTo>
                    <a:pt x="873322" y="386306"/>
                  </a:moveTo>
                  <a:cubicBezTo>
                    <a:pt x="853277" y="386306"/>
                    <a:pt x="837027" y="402556"/>
                    <a:pt x="837027" y="422601"/>
                  </a:cubicBezTo>
                  <a:cubicBezTo>
                    <a:pt x="837027" y="442646"/>
                    <a:pt x="853277" y="458896"/>
                    <a:pt x="873322" y="458896"/>
                  </a:cubicBezTo>
                  <a:cubicBezTo>
                    <a:pt x="893367" y="458896"/>
                    <a:pt x="909617" y="442646"/>
                    <a:pt x="909617" y="422601"/>
                  </a:cubicBezTo>
                  <a:cubicBezTo>
                    <a:pt x="909617" y="402556"/>
                    <a:pt x="893367" y="386306"/>
                    <a:pt x="873322" y="386306"/>
                  </a:cubicBezTo>
                  <a:close/>
                  <a:moveTo>
                    <a:pt x="767056" y="376578"/>
                  </a:moveTo>
                  <a:cubicBezTo>
                    <a:pt x="747010" y="376578"/>
                    <a:pt x="730761" y="392828"/>
                    <a:pt x="730761" y="412873"/>
                  </a:cubicBezTo>
                  <a:cubicBezTo>
                    <a:pt x="730761" y="432918"/>
                    <a:pt x="747010" y="449168"/>
                    <a:pt x="767056" y="449168"/>
                  </a:cubicBezTo>
                  <a:cubicBezTo>
                    <a:pt x="787101" y="449168"/>
                    <a:pt x="803351" y="432918"/>
                    <a:pt x="803351" y="412873"/>
                  </a:cubicBezTo>
                  <a:cubicBezTo>
                    <a:pt x="803351" y="392828"/>
                    <a:pt x="787101" y="376578"/>
                    <a:pt x="767056" y="376578"/>
                  </a:cubicBezTo>
                  <a:close/>
                  <a:moveTo>
                    <a:pt x="660417" y="366849"/>
                  </a:moveTo>
                  <a:cubicBezTo>
                    <a:pt x="640371" y="366849"/>
                    <a:pt x="624122" y="383099"/>
                    <a:pt x="624122" y="403144"/>
                  </a:cubicBezTo>
                  <a:cubicBezTo>
                    <a:pt x="624122" y="423189"/>
                    <a:pt x="640371" y="439439"/>
                    <a:pt x="660417" y="439439"/>
                  </a:cubicBezTo>
                  <a:cubicBezTo>
                    <a:pt x="680462" y="439439"/>
                    <a:pt x="696712" y="423189"/>
                    <a:pt x="696712" y="403144"/>
                  </a:cubicBezTo>
                  <a:cubicBezTo>
                    <a:pt x="696712" y="383099"/>
                    <a:pt x="680462" y="366849"/>
                    <a:pt x="660417" y="366849"/>
                  </a:cubicBezTo>
                  <a:close/>
                  <a:moveTo>
                    <a:pt x="554151" y="357121"/>
                  </a:moveTo>
                  <a:cubicBezTo>
                    <a:pt x="534106" y="357121"/>
                    <a:pt x="517856" y="373371"/>
                    <a:pt x="517856" y="393416"/>
                  </a:cubicBezTo>
                  <a:cubicBezTo>
                    <a:pt x="517856" y="413461"/>
                    <a:pt x="534106" y="429711"/>
                    <a:pt x="554151" y="429711"/>
                  </a:cubicBezTo>
                  <a:cubicBezTo>
                    <a:pt x="574196" y="429711"/>
                    <a:pt x="590446" y="413461"/>
                    <a:pt x="590446" y="393416"/>
                  </a:cubicBezTo>
                  <a:cubicBezTo>
                    <a:pt x="590446" y="373371"/>
                    <a:pt x="574196" y="357121"/>
                    <a:pt x="554151" y="357121"/>
                  </a:cubicBezTo>
                  <a:close/>
                  <a:moveTo>
                    <a:pt x="447886" y="347392"/>
                  </a:moveTo>
                  <a:cubicBezTo>
                    <a:pt x="427840" y="347392"/>
                    <a:pt x="411591" y="363641"/>
                    <a:pt x="411591" y="383687"/>
                  </a:cubicBezTo>
                  <a:cubicBezTo>
                    <a:pt x="411591" y="403732"/>
                    <a:pt x="427840" y="419982"/>
                    <a:pt x="447886" y="419982"/>
                  </a:cubicBezTo>
                  <a:cubicBezTo>
                    <a:pt x="467931" y="419982"/>
                    <a:pt x="484181" y="403732"/>
                    <a:pt x="484181" y="383687"/>
                  </a:cubicBezTo>
                  <a:cubicBezTo>
                    <a:pt x="484181" y="363641"/>
                    <a:pt x="467931" y="347392"/>
                    <a:pt x="447886" y="347392"/>
                  </a:cubicBezTo>
                  <a:close/>
                  <a:moveTo>
                    <a:pt x="341621" y="337664"/>
                  </a:moveTo>
                  <a:cubicBezTo>
                    <a:pt x="321575" y="337664"/>
                    <a:pt x="305326" y="353914"/>
                    <a:pt x="305326" y="373959"/>
                  </a:cubicBezTo>
                  <a:cubicBezTo>
                    <a:pt x="305326" y="394004"/>
                    <a:pt x="321575" y="410254"/>
                    <a:pt x="341621" y="410254"/>
                  </a:cubicBezTo>
                  <a:cubicBezTo>
                    <a:pt x="361666" y="410254"/>
                    <a:pt x="377916" y="394004"/>
                    <a:pt x="377916" y="373959"/>
                  </a:cubicBezTo>
                  <a:cubicBezTo>
                    <a:pt x="377916" y="353914"/>
                    <a:pt x="361666" y="337664"/>
                    <a:pt x="341621" y="337664"/>
                  </a:cubicBezTo>
                  <a:close/>
                  <a:moveTo>
                    <a:pt x="385399" y="165544"/>
                  </a:moveTo>
                  <a:cubicBezTo>
                    <a:pt x="365353" y="165544"/>
                    <a:pt x="349104" y="181794"/>
                    <a:pt x="349104" y="201839"/>
                  </a:cubicBezTo>
                  <a:cubicBezTo>
                    <a:pt x="349104" y="221884"/>
                    <a:pt x="365353" y="238134"/>
                    <a:pt x="385399" y="238134"/>
                  </a:cubicBezTo>
                  <a:cubicBezTo>
                    <a:pt x="405444" y="238134"/>
                    <a:pt x="421694" y="221884"/>
                    <a:pt x="421694" y="201839"/>
                  </a:cubicBezTo>
                  <a:cubicBezTo>
                    <a:pt x="421694" y="181794"/>
                    <a:pt x="405444" y="165544"/>
                    <a:pt x="385399" y="165544"/>
                  </a:cubicBezTo>
                  <a:close/>
                  <a:moveTo>
                    <a:pt x="280631" y="165544"/>
                  </a:moveTo>
                  <a:cubicBezTo>
                    <a:pt x="260585" y="165544"/>
                    <a:pt x="244336" y="181794"/>
                    <a:pt x="244336" y="201839"/>
                  </a:cubicBezTo>
                  <a:cubicBezTo>
                    <a:pt x="244336" y="221884"/>
                    <a:pt x="260585" y="238134"/>
                    <a:pt x="280631" y="238134"/>
                  </a:cubicBezTo>
                  <a:cubicBezTo>
                    <a:pt x="300676" y="238134"/>
                    <a:pt x="316926" y="221884"/>
                    <a:pt x="316926" y="201839"/>
                  </a:cubicBezTo>
                  <a:cubicBezTo>
                    <a:pt x="316926" y="181794"/>
                    <a:pt x="300676" y="165544"/>
                    <a:pt x="280631" y="165544"/>
                  </a:cubicBezTo>
                  <a:close/>
                  <a:moveTo>
                    <a:pt x="453873" y="120269"/>
                  </a:moveTo>
                  <a:lnTo>
                    <a:pt x="453873" y="192485"/>
                  </a:lnTo>
                  <a:lnTo>
                    <a:pt x="512618" y="192485"/>
                  </a:lnTo>
                  <a:lnTo>
                    <a:pt x="512618" y="120269"/>
                  </a:lnTo>
                  <a:close/>
                  <a:moveTo>
                    <a:pt x="453873" y="31590"/>
                  </a:moveTo>
                  <a:lnTo>
                    <a:pt x="453873" y="103806"/>
                  </a:lnTo>
                  <a:lnTo>
                    <a:pt x="512618" y="103806"/>
                  </a:lnTo>
                  <a:lnTo>
                    <a:pt x="512618" y="31590"/>
                  </a:lnTo>
                  <a:close/>
                  <a:moveTo>
                    <a:pt x="383902" y="31590"/>
                  </a:moveTo>
                  <a:lnTo>
                    <a:pt x="383902" y="103806"/>
                  </a:lnTo>
                  <a:lnTo>
                    <a:pt x="442647" y="103806"/>
                  </a:lnTo>
                  <a:lnTo>
                    <a:pt x="442647" y="31590"/>
                  </a:lnTo>
                  <a:close/>
                  <a:moveTo>
                    <a:pt x="311313" y="31590"/>
                  </a:moveTo>
                  <a:lnTo>
                    <a:pt x="311313" y="103806"/>
                  </a:lnTo>
                  <a:lnTo>
                    <a:pt x="370058" y="103806"/>
                  </a:lnTo>
                  <a:lnTo>
                    <a:pt x="370058" y="31590"/>
                  </a:lnTo>
                  <a:close/>
                  <a:moveTo>
                    <a:pt x="236478" y="31590"/>
                  </a:moveTo>
                  <a:lnTo>
                    <a:pt x="236478" y="103806"/>
                  </a:lnTo>
                  <a:lnTo>
                    <a:pt x="295223" y="103806"/>
                  </a:lnTo>
                  <a:lnTo>
                    <a:pt x="295223" y="31590"/>
                  </a:lnTo>
                  <a:close/>
                  <a:moveTo>
                    <a:pt x="296843" y="937"/>
                  </a:moveTo>
                  <a:cubicBezTo>
                    <a:pt x="397185" y="-2693"/>
                    <a:pt x="553777" y="1937"/>
                    <a:pt x="607658" y="56660"/>
                  </a:cubicBezTo>
                  <a:cubicBezTo>
                    <a:pt x="658172" y="116902"/>
                    <a:pt x="697460" y="188744"/>
                    <a:pt x="735999" y="244495"/>
                  </a:cubicBezTo>
                  <a:cubicBezTo>
                    <a:pt x="773043" y="250482"/>
                    <a:pt x="917848" y="268068"/>
                    <a:pt x="959007" y="268442"/>
                  </a:cubicBezTo>
                  <a:cubicBezTo>
                    <a:pt x="958259" y="314840"/>
                    <a:pt x="948156" y="460768"/>
                    <a:pt x="955265" y="468626"/>
                  </a:cubicBezTo>
                  <a:cubicBezTo>
                    <a:pt x="975470" y="490702"/>
                    <a:pt x="2540264" y="650100"/>
                    <a:pt x="2592274" y="656835"/>
                  </a:cubicBezTo>
                  <a:cubicBezTo>
                    <a:pt x="2600880" y="679285"/>
                    <a:pt x="2610983" y="715580"/>
                    <a:pt x="2614725" y="727179"/>
                  </a:cubicBezTo>
                  <a:cubicBezTo>
                    <a:pt x="2336339" y="704729"/>
                    <a:pt x="341246" y="510533"/>
                    <a:pt x="199060" y="498933"/>
                  </a:cubicBezTo>
                  <a:cubicBezTo>
                    <a:pt x="139193" y="462639"/>
                    <a:pt x="105517" y="447297"/>
                    <a:pt x="0" y="386307"/>
                  </a:cubicBezTo>
                  <a:cubicBezTo>
                    <a:pt x="70719" y="346645"/>
                    <a:pt x="70719" y="300247"/>
                    <a:pt x="117865" y="236638"/>
                  </a:cubicBezTo>
                  <a:cubicBezTo>
                    <a:pt x="148173" y="194730"/>
                    <a:pt x="225253" y="120644"/>
                    <a:pt x="221137" y="5772"/>
                  </a:cubicBezTo>
                  <a:cubicBezTo>
                    <a:pt x="236197" y="4276"/>
                    <a:pt x="263395" y="2148"/>
                    <a:pt x="296843" y="937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10A56B5-B6A1-46E0-963D-9693DF896E09}"/>
                </a:ext>
              </a:extLst>
            </p:cNvPr>
            <p:cNvSpPr/>
            <p:nvPr/>
          </p:nvSpPr>
          <p:spPr>
            <a:xfrm>
              <a:off x="9610661" y="3672252"/>
              <a:ext cx="241842" cy="391191"/>
            </a:xfrm>
            <a:custGeom>
              <a:avLst/>
              <a:gdLst>
                <a:gd name="connsiteX0" fmla="*/ 167303 w 241842"/>
                <a:gd name="connsiteY0" fmla="*/ 0 h 391191"/>
                <a:gd name="connsiteX1" fmla="*/ 189656 w 241842"/>
                <a:gd name="connsiteY1" fmla="*/ 0 h 391191"/>
                <a:gd name="connsiteX2" fmla="*/ 189656 w 241842"/>
                <a:gd name="connsiteY2" fmla="*/ 104973 h 391191"/>
                <a:gd name="connsiteX3" fmla="*/ 241842 w 241842"/>
                <a:gd name="connsiteY3" fmla="*/ 119048 h 391191"/>
                <a:gd name="connsiteX4" fmla="*/ 234275 w 241842"/>
                <a:gd name="connsiteY4" fmla="*/ 147105 h 391191"/>
                <a:gd name="connsiteX5" fmla="*/ 114401 w 241842"/>
                <a:gd name="connsiteY5" fmla="*/ 114774 h 391191"/>
                <a:gd name="connsiteX6" fmla="*/ 114401 w 241842"/>
                <a:gd name="connsiteY6" fmla="*/ 245179 h 391191"/>
                <a:gd name="connsiteX7" fmla="*/ 226988 w 241842"/>
                <a:gd name="connsiteY7" fmla="*/ 275545 h 391191"/>
                <a:gd name="connsiteX8" fmla="*/ 219421 w 241842"/>
                <a:gd name="connsiteY8" fmla="*/ 303601 h 391191"/>
                <a:gd name="connsiteX9" fmla="*/ 114401 w 241842"/>
                <a:gd name="connsiteY9" fmla="*/ 275276 h 391191"/>
                <a:gd name="connsiteX10" fmla="*/ 114401 w 241842"/>
                <a:gd name="connsiteY10" fmla="*/ 391191 h 391191"/>
                <a:gd name="connsiteX11" fmla="*/ 75654 w 241842"/>
                <a:gd name="connsiteY11" fmla="*/ 391191 h 391191"/>
                <a:gd name="connsiteX12" fmla="*/ 75654 w 241842"/>
                <a:gd name="connsiteY12" fmla="*/ 264826 h 391191"/>
                <a:gd name="connsiteX13" fmla="*/ 0 w 241842"/>
                <a:gd name="connsiteY13" fmla="*/ 244421 h 391191"/>
                <a:gd name="connsiteX14" fmla="*/ 7567 w 241842"/>
                <a:gd name="connsiteY14" fmla="*/ 216365 h 391191"/>
                <a:gd name="connsiteX15" fmla="*/ 75654 w 241842"/>
                <a:gd name="connsiteY15" fmla="*/ 234729 h 391191"/>
                <a:gd name="connsiteX16" fmla="*/ 75654 w 241842"/>
                <a:gd name="connsiteY16" fmla="*/ 104324 h 391191"/>
                <a:gd name="connsiteX17" fmla="*/ 14854 w 241842"/>
                <a:gd name="connsiteY17" fmla="*/ 87925 h 391191"/>
                <a:gd name="connsiteX18" fmla="*/ 22423 w 241842"/>
                <a:gd name="connsiteY18" fmla="*/ 59869 h 391191"/>
                <a:gd name="connsiteX19" fmla="*/ 75654 w 241842"/>
                <a:gd name="connsiteY19" fmla="*/ 74226 h 391191"/>
                <a:gd name="connsiteX20" fmla="*/ 75654 w 241842"/>
                <a:gd name="connsiteY20" fmla="*/ 8198 h 391191"/>
                <a:gd name="connsiteX21" fmla="*/ 114401 w 241842"/>
                <a:gd name="connsiteY21" fmla="*/ 8198 h 391191"/>
                <a:gd name="connsiteX22" fmla="*/ 114401 w 241842"/>
                <a:gd name="connsiteY22" fmla="*/ 84676 h 391191"/>
                <a:gd name="connsiteX23" fmla="*/ 167303 w 241842"/>
                <a:gd name="connsiteY23" fmla="*/ 98944 h 391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1842" h="391191">
                  <a:moveTo>
                    <a:pt x="167303" y="0"/>
                  </a:moveTo>
                  <a:lnTo>
                    <a:pt x="189656" y="0"/>
                  </a:lnTo>
                  <a:lnTo>
                    <a:pt x="189656" y="104973"/>
                  </a:lnTo>
                  <a:lnTo>
                    <a:pt x="241842" y="119048"/>
                  </a:lnTo>
                  <a:lnTo>
                    <a:pt x="234275" y="147105"/>
                  </a:lnTo>
                  <a:lnTo>
                    <a:pt x="114401" y="114774"/>
                  </a:lnTo>
                  <a:lnTo>
                    <a:pt x="114401" y="245179"/>
                  </a:lnTo>
                  <a:lnTo>
                    <a:pt x="226988" y="275545"/>
                  </a:lnTo>
                  <a:lnTo>
                    <a:pt x="219421" y="303601"/>
                  </a:lnTo>
                  <a:lnTo>
                    <a:pt x="114401" y="275276"/>
                  </a:lnTo>
                  <a:lnTo>
                    <a:pt x="114401" y="391191"/>
                  </a:lnTo>
                  <a:lnTo>
                    <a:pt x="75654" y="391191"/>
                  </a:lnTo>
                  <a:lnTo>
                    <a:pt x="75654" y="264826"/>
                  </a:lnTo>
                  <a:lnTo>
                    <a:pt x="0" y="244421"/>
                  </a:lnTo>
                  <a:lnTo>
                    <a:pt x="7567" y="216365"/>
                  </a:lnTo>
                  <a:lnTo>
                    <a:pt x="75654" y="234729"/>
                  </a:lnTo>
                  <a:lnTo>
                    <a:pt x="75654" y="104324"/>
                  </a:lnTo>
                  <a:lnTo>
                    <a:pt x="14854" y="87925"/>
                  </a:lnTo>
                  <a:lnTo>
                    <a:pt x="22423" y="59869"/>
                  </a:lnTo>
                  <a:lnTo>
                    <a:pt x="75654" y="74226"/>
                  </a:lnTo>
                  <a:lnTo>
                    <a:pt x="75654" y="8198"/>
                  </a:lnTo>
                  <a:lnTo>
                    <a:pt x="114401" y="8198"/>
                  </a:lnTo>
                  <a:lnTo>
                    <a:pt x="114401" y="84676"/>
                  </a:lnTo>
                  <a:lnTo>
                    <a:pt x="167303" y="98944"/>
                  </a:ln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67D8222-C8AE-4875-9855-1D00CD30F8E5}"/>
                </a:ext>
              </a:extLst>
            </p:cNvPr>
            <p:cNvSpPr/>
            <p:nvPr/>
          </p:nvSpPr>
          <p:spPr>
            <a:xfrm>
              <a:off x="4921990" y="1541415"/>
              <a:ext cx="230987" cy="1043167"/>
            </a:xfrm>
            <a:custGeom>
              <a:avLst/>
              <a:gdLst>
                <a:gd name="connsiteX0" fmla="*/ 287700 w 295275"/>
                <a:gd name="connsiteY0" fmla="*/ 1141789 h 1333500"/>
                <a:gd name="connsiteX1" fmla="*/ 286748 w 295275"/>
                <a:gd name="connsiteY1" fmla="*/ 1303714 h 1333500"/>
                <a:gd name="connsiteX2" fmla="*/ 252458 w 295275"/>
                <a:gd name="connsiteY2" fmla="*/ 1338956 h 1333500"/>
                <a:gd name="connsiteX3" fmla="*/ 172448 w 295275"/>
                <a:gd name="connsiteY3" fmla="*/ 1259899 h 1333500"/>
                <a:gd name="connsiteX4" fmla="*/ 170543 w 295275"/>
                <a:gd name="connsiteY4" fmla="*/ 1131311 h 1333500"/>
                <a:gd name="connsiteX5" fmla="*/ 172448 w 295275"/>
                <a:gd name="connsiteY5" fmla="*/ 736024 h 1333500"/>
                <a:gd name="connsiteX6" fmla="*/ 144825 w 295275"/>
                <a:gd name="connsiteY6" fmla="*/ 709354 h 1333500"/>
                <a:gd name="connsiteX7" fmla="*/ 25763 w 295275"/>
                <a:gd name="connsiteY7" fmla="*/ 705544 h 1333500"/>
                <a:gd name="connsiteX8" fmla="*/ 45 w 295275"/>
                <a:gd name="connsiteY8" fmla="*/ 687446 h 1333500"/>
                <a:gd name="connsiteX9" fmla="*/ 27668 w 295275"/>
                <a:gd name="connsiteY9" fmla="*/ 673159 h 1333500"/>
                <a:gd name="connsiteX10" fmla="*/ 72436 w 295275"/>
                <a:gd name="connsiteY10" fmla="*/ 661729 h 1333500"/>
                <a:gd name="connsiteX11" fmla="*/ 70530 w 295275"/>
                <a:gd name="connsiteY11" fmla="*/ 581719 h 1333500"/>
                <a:gd name="connsiteX12" fmla="*/ 31478 w 295275"/>
                <a:gd name="connsiteY12" fmla="*/ 575051 h 1333500"/>
                <a:gd name="connsiteX13" fmla="*/ 10523 w 295275"/>
                <a:gd name="connsiteY13" fmla="*/ 561716 h 1333500"/>
                <a:gd name="connsiteX14" fmla="*/ 30525 w 295275"/>
                <a:gd name="connsiteY14" fmla="*/ 549334 h 1333500"/>
                <a:gd name="connsiteX15" fmla="*/ 140063 w 295275"/>
                <a:gd name="connsiteY15" fmla="*/ 549334 h 1333500"/>
                <a:gd name="connsiteX16" fmla="*/ 160066 w 295275"/>
                <a:gd name="connsiteY16" fmla="*/ 561716 h 1333500"/>
                <a:gd name="connsiteX17" fmla="*/ 139111 w 295275"/>
                <a:gd name="connsiteY17" fmla="*/ 575051 h 1333500"/>
                <a:gd name="connsiteX18" fmla="*/ 97200 w 295275"/>
                <a:gd name="connsiteY18" fmla="*/ 584576 h 1333500"/>
                <a:gd name="connsiteX19" fmla="*/ 101011 w 295275"/>
                <a:gd name="connsiteY19" fmla="*/ 668396 h 1333500"/>
                <a:gd name="connsiteX20" fmla="*/ 158161 w 295275"/>
                <a:gd name="connsiteY20" fmla="*/ 676016 h 1333500"/>
                <a:gd name="connsiteX21" fmla="*/ 170543 w 295275"/>
                <a:gd name="connsiteY21" fmla="*/ 641726 h 1333500"/>
                <a:gd name="connsiteX22" fmla="*/ 175305 w 295275"/>
                <a:gd name="connsiteY22" fmla="*/ 229294 h 1333500"/>
                <a:gd name="connsiteX23" fmla="*/ 188641 w 295275"/>
                <a:gd name="connsiteY23" fmla="*/ 201671 h 1333500"/>
                <a:gd name="connsiteX24" fmla="*/ 174353 w 295275"/>
                <a:gd name="connsiteY24" fmla="*/ 184526 h 1333500"/>
                <a:gd name="connsiteX25" fmla="*/ 191498 w 295275"/>
                <a:gd name="connsiteY25" fmla="*/ 119756 h 1333500"/>
                <a:gd name="connsiteX26" fmla="*/ 220073 w 295275"/>
                <a:gd name="connsiteY26" fmla="*/ 5456 h 1333500"/>
                <a:gd name="connsiteX27" fmla="*/ 244838 w 295275"/>
                <a:gd name="connsiteY27" fmla="*/ 10219 h 1333500"/>
                <a:gd name="connsiteX28" fmla="*/ 279128 w 295275"/>
                <a:gd name="connsiteY28" fmla="*/ 119756 h 1333500"/>
                <a:gd name="connsiteX29" fmla="*/ 288653 w 295275"/>
                <a:gd name="connsiteY29" fmla="*/ 189289 h 1333500"/>
                <a:gd name="connsiteX30" fmla="*/ 284843 w 295275"/>
                <a:gd name="connsiteY30" fmla="*/ 213101 h 1333500"/>
                <a:gd name="connsiteX31" fmla="*/ 287700 w 295275"/>
                <a:gd name="connsiteY31" fmla="*/ 1141789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275" h="1333500">
                  <a:moveTo>
                    <a:pt x="287700" y="1141789"/>
                  </a:moveTo>
                  <a:cubicBezTo>
                    <a:pt x="286748" y="1196081"/>
                    <a:pt x="285795" y="1249421"/>
                    <a:pt x="286748" y="1303714"/>
                  </a:cubicBezTo>
                  <a:cubicBezTo>
                    <a:pt x="287700" y="1330384"/>
                    <a:pt x="279128" y="1338956"/>
                    <a:pt x="252458" y="1338956"/>
                  </a:cubicBezTo>
                  <a:cubicBezTo>
                    <a:pt x="172448" y="1339909"/>
                    <a:pt x="172448" y="1340861"/>
                    <a:pt x="172448" y="1259899"/>
                  </a:cubicBezTo>
                  <a:cubicBezTo>
                    <a:pt x="172448" y="1217036"/>
                    <a:pt x="171495" y="1174174"/>
                    <a:pt x="170543" y="1131311"/>
                  </a:cubicBezTo>
                  <a:cubicBezTo>
                    <a:pt x="171495" y="999866"/>
                    <a:pt x="171495" y="868421"/>
                    <a:pt x="172448" y="736024"/>
                  </a:cubicBezTo>
                  <a:cubicBezTo>
                    <a:pt x="172448" y="715069"/>
                    <a:pt x="165780" y="709354"/>
                    <a:pt x="144825" y="709354"/>
                  </a:cubicBezTo>
                  <a:cubicBezTo>
                    <a:pt x="104820" y="709354"/>
                    <a:pt x="65768" y="707449"/>
                    <a:pt x="25763" y="705544"/>
                  </a:cubicBezTo>
                  <a:cubicBezTo>
                    <a:pt x="13380" y="704591"/>
                    <a:pt x="-907" y="707449"/>
                    <a:pt x="45" y="687446"/>
                  </a:cubicBezTo>
                  <a:cubicBezTo>
                    <a:pt x="998" y="665539"/>
                    <a:pt x="17191" y="675064"/>
                    <a:pt x="27668" y="673159"/>
                  </a:cubicBezTo>
                  <a:cubicBezTo>
                    <a:pt x="42908" y="669349"/>
                    <a:pt x="67673" y="684589"/>
                    <a:pt x="72436" y="661729"/>
                  </a:cubicBezTo>
                  <a:cubicBezTo>
                    <a:pt x="77198" y="636011"/>
                    <a:pt x="76245" y="607436"/>
                    <a:pt x="70530" y="581719"/>
                  </a:cubicBezTo>
                  <a:cubicBezTo>
                    <a:pt x="66720" y="567431"/>
                    <a:pt x="44813" y="576956"/>
                    <a:pt x="31478" y="575051"/>
                  </a:cubicBezTo>
                  <a:cubicBezTo>
                    <a:pt x="21953" y="574099"/>
                    <a:pt x="11475" y="574099"/>
                    <a:pt x="10523" y="561716"/>
                  </a:cubicBezTo>
                  <a:cubicBezTo>
                    <a:pt x="9570" y="547429"/>
                    <a:pt x="21953" y="549334"/>
                    <a:pt x="30525" y="549334"/>
                  </a:cubicBezTo>
                  <a:cubicBezTo>
                    <a:pt x="66720" y="549334"/>
                    <a:pt x="103868" y="549334"/>
                    <a:pt x="140063" y="549334"/>
                  </a:cubicBezTo>
                  <a:cubicBezTo>
                    <a:pt x="148636" y="549334"/>
                    <a:pt x="161018" y="548381"/>
                    <a:pt x="160066" y="561716"/>
                  </a:cubicBezTo>
                  <a:cubicBezTo>
                    <a:pt x="159113" y="574099"/>
                    <a:pt x="148636" y="573146"/>
                    <a:pt x="139111" y="575051"/>
                  </a:cubicBezTo>
                  <a:cubicBezTo>
                    <a:pt x="124823" y="576956"/>
                    <a:pt x="101011" y="565526"/>
                    <a:pt x="97200" y="584576"/>
                  </a:cubicBezTo>
                  <a:cubicBezTo>
                    <a:pt x="92438" y="612199"/>
                    <a:pt x="90533" y="643631"/>
                    <a:pt x="101011" y="668396"/>
                  </a:cubicBezTo>
                  <a:cubicBezTo>
                    <a:pt x="106725" y="683636"/>
                    <a:pt x="139111" y="676969"/>
                    <a:pt x="158161" y="676016"/>
                  </a:cubicBezTo>
                  <a:cubicBezTo>
                    <a:pt x="180068" y="675064"/>
                    <a:pt x="169591" y="654109"/>
                    <a:pt x="170543" y="641726"/>
                  </a:cubicBezTo>
                  <a:cubicBezTo>
                    <a:pt x="171495" y="519806"/>
                    <a:pt x="172448" y="351214"/>
                    <a:pt x="175305" y="229294"/>
                  </a:cubicBezTo>
                  <a:cubicBezTo>
                    <a:pt x="176258" y="206434"/>
                    <a:pt x="176258" y="206434"/>
                    <a:pt x="188641" y="201671"/>
                  </a:cubicBezTo>
                  <a:cubicBezTo>
                    <a:pt x="197213" y="198814"/>
                    <a:pt x="180068" y="189289"/>
                    <a:pt x="174353" y="184526"/>
                  </a:cubicBezTo>
                  <a:cubicBezTo>
                    <a:pt x="152445" y="165476"/>
                    <a:pt x="166733" y="137854"/>
                    <a:pt x="191498" y="119756"/>
                  </a:cubicBezTo>
                  <a:cubicBezTo>
                    <a:pt x="230550" y="89276"/>
                    <a:pt x="209595" y="48319"/>
                    <a:pt x="220073" y="5456"/>
                  </a:cubicBezTo>
                  <a:cubicBezTo>
                    <a:pt x="221978" y="-4069"/>
                    <a:pt x="244838" y="-259"/>
                    <a:pt x="244838" y="10219"/>
                  </a:cubicBezTo>
                  <a:cubicBezTo>
                    <a:pt x="241028" y="69274"/>
                    <a:pt x="252458" y="99754"/>
                    <a:pt x="279128" y="119756"/>
                  </a:cubicBezTo>
                  <a:cubicBezTo>
                    <a:pt x="315323" y="146426"/>
                    <a:pt x="307703" y="177859"/>
                    <a:pt x="288653" y="189289"/>
                  </a:cubicBezTo>
                  <a:cubicBezTo>
                    <a:pt x="265793" y="202624"/>
                    <a:pt x="280080" y="202624"/>
                    <a:pt x="284843" y="213101"/>
                  </a:cubicBezTo>
                  <a:cubicBezTo>
                    <a:pt x="289605" y="225484"/>
                    <a:pt x="286748" y="844609"/>
                    <a:pt x="287700" y="114178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432CB1A5-914C-4251-A727-465AEB798EEB}"/>
                </a:ext>
              </a:extLst>
            </p:cNvPr>
            <p:cNvGrpSpPr/>
            <p:nvPr/>
          </p:nvGrpSpPr>
          <p:grpSpPr>
            <a:xfrm>
              <a:off x="6288139" y="3256228"/>
              <a:ext cx="2633320" cy="537229"/>
              <a:chOff x="6288139" y="3256228"/>
              <a:chExt cx="2633320" cy="537229"/>
            </a:xfrm>
          </p:grpSpPr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5535420-6665-4DE3-A528-C8A9B96FE63F}"/>
                  </a:ext>
                </a:extLst>
              </p:cNvPr>
              <p:cNvSpPr/>
              <p:nvPr/>
            </p:nvSpPr>
            <p:spPr>
              <a:xfrm>
                <a:off x="6288139" y="3256228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43EF85D-F13C-4B54-A66A-55B5610B0F39}"/>
                  </a:ext>
                </a:extLst>
              </p:cNvPr>
              <p:cNvSpPr/>
              <p:nvPr/>
            </p:nvSpPr>
            <p:spPr>
              <a:xfrm>
                <a:off x="7340325" y="3375450"/>
                <a:ext cx="529034" cy="298047"/>
              </a:xfrm>
              <a:custGeom>
                <a:avLst/>
                <a:gdLst>
                  <a:gd name="connsiteX0" fmla="*/ 35765 w 676275"/>
                  <a:gd name="connsiteY0" fmla="*/ 0 h 381000"/>
                  <a:gd name="connsiteX1" fmla="*/ 682159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5" y="0"/>
                    </a:moveTo>
                    <a:lnTo>
                      <a:pt x="682159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418D6D53-8AF8-4B27-8DFB-EC6052EA8A7C}"/>
                  </a:ext>
                </a:extLst>
              </p:cNvPr>
              <p:cNvSpPr/>
              <p:nvPr/>
            </p:nvSpPr>
            <p:spPr>
              <a:xfrm>
                <a:off x="7866332" y="343579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5 w 676275"/>
                  <a:gd name="connsiteY2" fmla="*/ 387784 h 381000"/>
                  <a:gd name="connsiteX3" fmla="*/ 1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5" y="387784"/>
                    </a:lnTo>
                    <a:lnTo>
                      <a:pt x="1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F9A3BE6-76CF-4649-BEA2-4C03230BD155}"/>
                  </a:ext>
                </a:extLst>
              </p:cNvPr>
              <p:cNvSpPr/>
              <p:nvPr/>
            </p:nvSpPr>
            <p:spPr>
              <a:xfrm>
                <a:off x="8392425" y="3495410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CB42D25B-9B70-45A7-A94A-51BDC34B21B8}"/>
                  </a:ext>
                </a:extLst>
              </p:cNvPr>
              <p:cNvSpPr/>
              <p:nvPr/>
            </p:nvSpPr>
            <p:spPr>
              <a:xfrm>
                <a:off x="6814232" y="3315836"/>
                <a:ext cx="529034" cy="298047"/>
              </a:xfrm>
              <a:custGeom>
                <a:avLst/>
                <a:gdLst>
                  <a:gd name="connsiteX0" fmla="*/ 35766 w 676275"/>
                  <a:gd name="connsiteY0" fmla="*/ 0 h 381000"/>
                  <a:gd name="connsiteX1" fmla="*/ 682160 w 676275"/>
                  <a:gd name="connsiteY1" fmla="*/ 73578 h 381000"/>
                  <a:gd name="connsiteX2" fmla="*/ 646394 w 676275"/>
                  <a:gd name="connsiteY2" fmla="*/ 387784 h 381000"/>
                  <a:gd name="connsiteX3" fmla="*/ 0 w 676275"/>
                  <a:gd name="connsiteY3" fmla="*/ 314206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6275" h="381000">
                    <a:moveTo>
                      <a:pt x="35766" y="0"/>
                    </a:moveTo>
                    <a:lnTo>
                      <a:pt x="682160" y="73578"/>
                    </a:lnTo>
                    <a:lnTo>
                      <a:pt x="646394" y="387784"/>
                    </a:lnTo>
                    <a:lnTo>
                      <a:pt x="0" y="314206"/>
                    </a:lnTo>
                    <a:close/>
                  </a:path>
                </a:pathLst>
              </a:custGeom>
              <a:solidFill>
                <a:schemeClr val="accent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539" name="TextBox 538">
            <a:extLst>
              <a:ext uri="{FF2B5EF4-FFF2-40B4-BE49-F238E27FC236}">
                <a16:creationId xmlns:a16="http://schemas.microsoft.com/office/drawing/2014/main" id="{324B7B20-AC6E-409F-A45E-ACE31408A15D}"/>
              </a:ext>
            </a:extLst>
          </p:cNvPr>
          <p:cNvSpPr txBox="1"/>
          <p:nvPr/>
        </p:nvSpPr>
        <p:spPr>
          <a:xfrm>
            <a:off x="705223" y="537985"/>
            <a:ext cx="4052131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accent2"/>
                </a:solidFill>
                <a:latin typeface="+mj-lt"/>
                <a:cs typeface="Arial" pitchFamily="34" charset="0"/>
              </a:rPr>
              <a:t>Agenda</a:t>
            </a:r>
            <a:r>
              <a:rPr lang="en-US" altLang="ko-KR" sz="5400" dirty="0">
                <a:solidFill>
                  <a:schemeClr val="accent6"/>
                </a:solidFill>
                <a:latin typeface="+mj-lt"/>
                <a:cs typeface="Arial" pitchFamily="34" charset="0"/>
              </a:rPr>
              <a:t> </a:t>
            </a:r>
          </a:p>
          <a:p>
            <a:r>
              <a:rPr lang="en-US" altLang="ko-KR" sz="5400" dirty="0" err="1">
                <a:solidFill>
                  <a:schemeClr val="accent6"/>
                </a:solidFill>
                <a:latin typeface="+mj-lt"/>
                <a:cs typeface="Arial" pitchFamily="34" charset="0"/>
              </a:rPr>
              <a:t>Infograpgic</a:t>
            </a:r>
            <a:endParaRPr lang="ko-KR" altLang="en-US" sz="5400" dirty="0">
              <a:solidFill>
                <a:schemeClr val="accent6"/>
              </a:solidFill>
              <a:latin typeface="+mj-lt"/>
              <a:cs typeface="Arial" pitchFamily="34" charset="0"/>
            </a:endParaRPr>
          </a:p>
        </p:txBody>
      </p:sp>
      <p:grpSp>
        <p:nvGrpSpPr>
          <p:cNvPr id="540" name="Group 539">
            <a:extLst>
              <a:ext uri="{FF2B5EF4-FFF2-40B4-BE49-F238E27FC236}">
                <a16:creationId xmlns:a16="http://schemas.microsoft.com/office/drawing/2014/main" id="{AC58E87F-EBC4-42AC-A450-C656C6B55915}"/>
              </a:ext>
            </a:extLst>
          </p:cNvPr>
          <p:cNvGrpSpPr/>
          <p:nvPr/>
        </p:nvGrpSpPr>
        <p:grpSpPr>
          <a:xfrm>
            <a:off x="6903916" y="718301"/>
            <a:ext cx="4726109" cy="886162"/>
            <a:chOff x="6751979" y="1666120"/>
            <a:chExt cx="4526164" cy="886162"/>
          </a:xfrm>
        </p:grpSpPr>
        <p:sp>
          <p:nvSpPr>
            <p:cNvPr id="541" name="TextBox 540">
              <a:extLst>
                <a:ext uri="{FF2B5EF4-FFF2-40B4-BE49-F238E27FC236}">
                  <a16:creationId xmlns:a16="http://schemas.microsoft.com/office/drawing/2014/main" id="{F09D362A-7059-4998-97D2-2F91502E4903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42" name="TextBox 541">
              <a:extLst>
                <a:ext uri="{FF2B5EF4-FFF2-40B4-BE49-F238E27FC236}">
                  <a16:creationId xmlns:a16="http://schemas.microsoft.com/office/drawing/2014/main" id="{88DFC3BA-6903-466E-97A9-F1FDB504CFD5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</p:grpSp>
      <p:sp>
        <p:nvSpPr>
          <p:cNvPr id="543" name="TextBox 542">
            <a:extLst>
              <a:ext uri="{FF2B5EF4-FFF2-40B4-BE49-F238E27FC236}">
                <a16:creationId xmlns:a16="http://schemas.microsoft.com/office/drawing/2014/main" id="{0412DB6B-9AB7-4955-A4BB-AF14FF1B562D}"/>
              </a:ext>
            </a:extLst>
          </p:cNvPr>
          <p:cNvSpPr txBox="1"/>
          <p:nvPr/>
        </p:nvSpPr>
        <p:spPr>
          <a:xfrm>
            <a:off x="5885014" y="654503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cs typeface="Arial" pitchFamily="34" charset="0"/>
              </a:rPr>
              <a:t>01</a:t>
            </a:r>
            <a:endParaRPr lang="ko-KR" altLang="en-US" sz="4800" b="1" dirty="0">
              <a:cs typeface="Arial" pitchFamily="34" charset="0"/>
            </a:endParaRPr>
          </a:p>
        </p:txBody>
      </p: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76FAE3DF-1592-4A66-920D-E8F4FFB5467D}"/>
              </a:ext>
            </a:extLst>
          </p:cNvPr>
          <p:cNvGrpSpPr/>
          <p:nvPr/>
        </p:nvGrpSpPr>
        <p:grpSpPr>
          <a:xfrm>
            <a:off x="6903916" y="1889512"/>
            <a:ext cx="4726109" cy="886162"/>
            <a:chOff x="6751979" y="1666120"/>
            <a:chExt cx="4526164" cy="886162"/>
          </a:xfrm>
        </p:grpSpPr>
        <p:sp>
          <p:nvSpPr>
            <p:cNvPr id="545" name="TextBox 544">
              <a:extLst>
                <a:ext uri="{FF2B5EF4-FFF2-40B4-BE49-F238E27FC236}">
                  <a16:creationId xmlns:a16="http://schemas.microsoft.com/office/drawing/2014/main" id="{9C03CCC6-5D3F-491B-B8E3-E1F247801AE1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46" name="TextBox 545">
              <a:extLst>
                <a:ext uri="{FF2B5EF4-FFF2-40B4-BE49-F238E27FC236}">
                  <a16:creationId xmlns:a16="http://schemas.microsoft.com/office/drawing/2014/main" id="{D1DC7080-7BE3-48C6-98A5-727DEEF3C3C4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</p:grpSp>
      <p:sp>
        <p:nvSpPr>
          <p:cNvPr id="547" name="TextBox 546">
            <a:extLst>
              <a:ext uri="{FF2B5EF4-FFF2-40B4-BE49-F238E27FC236}">
                <a16:creationId xmlns:a16="http://schemas.microsoft.com/office/drawing/2014/main" id="{F0FD0BE9-2D5E-4F2C-BAD8-D03BFA0E2B80}"/>
              </a:ext>
            </a:extLst>
          </p:cNvPr>
          <p:cNvSpPr txBox="1"/>
          <p:nvPr/>
        </p:nvSpPr>
        <p:spPr>
          <a:xfrm>
            <a:off x="5885014" y="1825714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cs typeface="Arial" pitchFamily="34" charset="0"/>
              </a:rPr>
              <a:t>02</a:t>
            </a:r>
            <a:endParaRPr lang="ko-KR" altLang="en-US" sz="4800" b="1" dirty="0">
              <a:cs typeface="Arial" pitchFamily="34" charset="0"/>
            </a:endParaRPr>
          </a:p>
        </p:txBody>
      </p:sp>
      <p:grpSp>
        <p:nvGrpSpPr>
          <p:cNvPr id="548" name="Group 547">
            <a:extLst>
              <a:ext uri="{FF2B5EF4-FFF2-40B4-BE49-F238E27FC236}">
                <a16:creationId xmlns:a16="http://schemas.microsoft.com/office/drawing/2014/main" id="{47FC555D-4B76-4FCE-8D87-078271665101}"/>
              </a:ext>
            </a:extLst>
          </p:cNvPr>
          <p:cNvGrpSpPr/>
          <p:nvPr/>
        </p:nvGrpSpPr>
        <p:grpSpPr>
          <a:xfrm>
            <a:off x="6903916" y="3060723"/>
            <a:ext cx="4726109" cy="886162"/>
            <a:chOff x="6751979" y="1666120"/>
            <a:chExt cx="4526164" cy="886162"/>
          </a:xfrm>
        </p:grpSpPr>
        <p:sp>
          <p:nvSpPr>
            <p:cNvPr id="549" name="TextBox 548">
              <a:extLst>
                <a:ext uri="{FF2B5EF4-FFF2-40B4-BE49-F238E27FC236}">
                  <a16:creationId xmlns:a16="http://schemas.microsoft.com/office/drawing/2014/main" id="{A8C0232C-7AE3-4E58-8C68-41D56F83C5C1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50" name="TextBox 549">
              <a:extLst>
                <a:ext uri="{FF2B5EF4-FFF2-40B4-BE49-F238E27FC236}">
                  <a16:creationId xmlns:a16="http://schemas.microsoft.com/office/drawing/2014/main" id="{638091B7-1D08-4113-B3E3-5322688061DB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</p:grpSp>
      <p:sp>
        <p:nvSpPr>
          <p:cNvPr id="551" name="TextBox 550">
            <a:extLst>
              <a:ext uri="{FF2B5EF4-FFF2-40B4-BE49-F238E27FC236}">
                <a16:creationId xmlns:a16="http://schemas.microsoft.com/office/drawing/2014/main" id="{34AB9548-CC52-408F-8C3C-23A0C27701A0}"/>
              </a:ext>
            </a:extLst>
          </p:cNvPr>
          <p:cNvSpPr txBox="1"/>
          <p:nvPr/>
        </p:nvSpPr>
        <p:spPr>
          <a:xfrm>
            <a:off x="5885014" y="2996925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cs typeface="Arial" pitchFamily="34" charset="0"/>
              </a:rPr>
              <a:t>03</a:t>
            </a:r>
            <a:endParaRPr lang="ko-KR" altLang="en-US" sz="4800" b="1" dirty="0">
              <a:cs typeface="Arial" pitchFamily="34" charset="0"/>
            </a:endParaRPr>
          </a:p>
        </p:txBody>
      </p:sp>
      <p:grpSp>
        <p:nvGrpSpPr>
          <p:cNvPr id="552" name="Group 551">
            <a:extLst>
              <a:ext uri="{FF2B5EF4-FFF2-40B4-BE49-F238E27FC236}">
                <a16:creationId xmlns:a16="http://schemas.microsoft.com/office/drawing/2014/main" id="{B0243FBE-9209-4244-90DC-1294A0B6D5C2}"/>
              </a:ext>
            </a:extLst>
          </p:cNvPr>
          <p:cNvGrpSpPr/>
          <p:nvPr/>
        </p:nvGrpSpPr>
        <p:grpSpPr>
          <a:xfrm>
            <a:off x="6903916" y="4231934"/>
            <a:ext cx="4726109" cy="886162"/>
            <a:chOff x="6751979" y="1666120"/>
            <a:chExt cx="4526164" cy="886162"/>
          </a:xfrm>
        </p:grpSpPr>
        <p:sp>
          <p:nvSpPr>
            <p:cNvPr id="553" name="TextBox 552">
              <a:extLst>
                <a:ext uri="{FF2B5EF4-FFF2-40B4-BE49-F238E27FC236}">
                  <a16:creationId xmlns:a16="http://schemas.microsoft.com/office/drawing/2014/main" id="{045E0F30-1E9D-4E77-A7A7-206B990E6841}"/>
                </a:ext>
              </a:extLst>
            </p:cNvPr>
            <p:cNvSpPr txBox="1"/>
            <p:nvPr/>
          </p:nvSpPr>
          <p:spPr>
            <a:xfrm>
              <a:off x="6770451" y="2090617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itchFamily="34" charset="0"/>
              </a:endParaRPr>
            </a:p>
          </p:txBody>
        </p:sp>
        <p:sp>
          <p:nvSpPr>
            <p:cNvPr id="554" name="TextBox 553">
              <a:extLst>
                <a:ext uri="{FF2B5EF4-FFF2-40B4-BE49-F238E27FC236}">
                  <a16:creationId xmlns:a16="http://schemas.microsoft.com/office/drawing/2014/main" id="{ECCD60EC-5BCC-425A-9920-13A9667333DA}"/>
                </a:ext>
              </a:extLst>
            </p:cNvPr>
            <p:cNvSpPr txBox="1"/>
            <p:nvPr/>
          </p:nvSpPr>
          <p:spPr>
            <a:xfrm>
              <a:off x="6751979" y="1666120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cs typeface="Arial" pitchFamily="34" charset="0"/>
                </a:rPr>
                <a:t>Contents</a:t>
              </a:r>
              <a:endParaRPr lang="ko-KR" altLang="en-US" sz="2700" b="1" dirty="0">
                <a:cs typeface="Arial" pitchFamily="34" charset="0"/>
              </a:endParaRPr>
            </a:p>
          </p:txBody>
        </p:sp>
      </p:grpSp>
      <p:sp>
        <p:nvSpPr>
          <p:cNvPr id="555" name="TextBox 554">
            <a:extLst>
              <a:ext uri="{FF2B5EF4-FFF2-40B4-BE49-F238E27FC236}">
                <a16:creationId xmlns:a16="http://schemas.microsoft.com/office/drawing/2014/main" id="{27DBA41B-60B8-4A61-8E09-CD07D7E976ED}"/>
              </a:ext>
            </a:extLst>
          </p:cNvPr>
          <p:cNvSpPr txBox="1"/>
          <p:nvPr/>
        </p:nvSpPr>
        <p:spPr>
          <a:xfrm>
            <a:off x="5885014" y="4168136"/>
            <a:ext cx="958096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cs typeface="Arial" pitchFamily="34" charset="0"/>
              </a:rPr>
              <a:t>04</a:t>
            </a:r>
            <a:endParaRPr lang="ko-KR" altLang="en-US" sz="4800" b="1" dirty="0">
              <a:cs typeface="Arial" pitchFamily="34" charset="0"/>
            </a:endParaRPr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D8D37A5D-6EB0-4C4A-A49D-6F14A2EA5942}"/>
              </a:ext>
            </a:extLst>
          </p:cNvPr>
          <p:cNvSpPr/>
          <p:nvPr/>
        </p:nvSpPr>
        <p:spPr>
          <a:xfrm>
            <a:off x="9053808" y="6363271"/>
            <a:ext cx="1218348" cy="396810"/>
          </a:xfrm>
          <a:custGeom>
            <a:avLst/>
            <a:gdLst>
              <a:gd name="connsiteX0" fmla="*/ 3561198 w 3628742"/>
              <a:gd name="connsiteY0" fmla="*/ 913032 h 1181863"/>
              <a:gd name="connsiteX1" fmla="*/ 3560779 w 3628742"/>
              <a:gd name="connsiteY1" fmla="*/ 958099 h 1181863"/>
              <a:gd name="connsiteX2" fmla="*/ 3565327 w 3628742"/>
              <a:gd name="connsiteY2" fmla="*/ 958938 h 1181863"/>
              <a:gd name="connsiteX3" fmla="*/ 3565327 w 3628742"/>
              <a:gd name="connsiteY3" fmla="*/ 914145 h 1181863"/>
              <a:gd name="connsiteX4" fmla="*/ 3476334 w 3628742"/>
              <a:gd name="connsiteY4" fmla="*/ 904646 h 1181863"/>
              <a:gd name="connsiteX5" fmla="*/ 3461550 w 3628742"/>
              <a:gd name="connsiteY5" fmla="*/ 919431 h 1181863"/>
              <a:gd name="connsiteX6" fmla="*/ 3461550 w 3628742"/>
              <a:gd name="connsiteY6" fmla="*/ 935637 h 1181863"/>
              <a:gd name="connsiteX7" fmla="*/ 3476334 w 3628742"/>
              <a:gd name="connsiteY7" fmla="*/ 950422 h 1181863"/>
              <a:gd name="connsiteX8" fmla="*/ 3525808 w 3628742"/>
              <a:gd name="connsiteY8" fmla="*/ 950422 h 1181863"/>
              <a:gd name="connsiteX9" fmla="*/ 3540592 w 3628742"/>
              <a:gd name="connsiteY9" fmla="*/ 935637 h 1181863"/>
              <a:gd name="connsiteX10" fmla="*/ 3540592 w 3628742"/>
              <a:gd name="connsiteY10" fmla="*/ 919431 h 1181863"/>
              <a:gd name="connsiteX11" fmla="*/ 3525808 w 3628742"/>
              <a:gd name="connsiteY11" fmla="*/ 904646 h 1181863"/>
              <a:gd name="connsiteX12" fmla="*/ 3296422 w 3628742"/>
              <a:gd name="connsiteY12" fmla="*/ 859789 h 1181863"/>
              <a:gd name="connsiteX13" fmla="*/ 3288830 w 3628742"/>
              <a:gd name="connsiteY13" fmla="*/ 862993 h 1181863"/>
              <a:gd name="connsiteX14" fmla="*/ 3296992 w 3628742"/>
              <a:gd name="connsiteY14" fmla="*/ 863926 h 1181863"/>
              <a:gd name="connsiteX15" fmla="*/ 1813033 w 3628742"/>
              <a:gd name="connsiteY15" fmla="*/ 1628 h 1181863"/>
              <a:gd name="connsiteX16" fmla="*/ 1820425 w 3628742"/>
              <a:gd name="connsiteY16" fmla="*/ 3050 h 1181863"/>
              <a:gd name="connsiteX17" fmla="*/ 1830661 w 3628742"/>
              <a:gd name="connsiteY17" fmla="*/ 35747 h 1181863"/>
              <a:gd name="connsiteX18" fmla="*/ 1833504 w 3628742"/>
              <a:gd name="connsiteY18" fmla="*/ 56503 h 1181863"/>
              <a:gd name="connsiteX19" fmla="*/ 1832367 w 3628742"/>
              <a:gd name="connsiteY19" fmla="*/ 63611 h 1181863"/>
              <a:gd name="connsiteX20" fmla="*/ 1833160 w 3628742"/>
              <a:gd name="connsiteY20" fmla="*/ 303599 h 1181863"/>
              <a:gd name="connsiteX21" fmla="*/ 1833194 w 3628742"/>
              <a:gd name="connsiteY21" fmla="*/ 324620 h 1181863"/>
              <a:gd name="connsiteX22" fmla="*/ 1889339 w 3628742"/>
              <a:gd name="connsiteY22" fmla="*/ 345875 h 1181863"/>
              <a:gd name="connsiteX23" fmla="*/ 1937283 w 3628742"/>
              <a:gd name="connsiteY23" fmla="*/ 384615 h 1181863"/>
              <a:gd name="connsiteX24" fmla="*/ 1970550 w 3628742"/>
              <a:gd name="connsiteY24" fmla="*/ 474178 h 1181863"/>
              <a:gd name="connsiteX25" fmla="*/ 1977658 w 3628742"/>
              <a:gd name="connsiteY25" fmla="*/ 493512 h 1181863"/>
              <a:gd name="connsiteX26" fmla="*/ 2013198 w 3628742"/>
              <a:gd name="connsiteY26" fmla="*/ 548386 h 1181863"/>
              <a:gd name="connsiteX27" fmla="*/ 2030258 w 3628742"/>
              <a:gd name="connsiteY27" fmla="*/ 561465 h 1181863"/>
              <a:gd name="connsiteX28" fmla="*/ 2188058 w 3628742"/>
              <a:gd name="connsiteY28" fmla="*/ 578240 h 1181863"/>
              <a:gd name="connsiteX29" fmla="*/ 2198862 w 3628742"/>
              <a:gd name="connsiteY29" fmla="*/ 591035 h 1181863"/>
              <a:gd name="connsiteX30" fmla="*/ 2193745 w 3628742"/>
              <a:gd name="connsiteY30" fmla="*/ 735472 h 1181863"/>
              <a:gd name="connsiteX31" fmla="*/ 2228718 w 3628742"/>
              <a:gd name="connsiteY31" fmla="*/ 740408 h 1181863"/>
              <a:gd name="connsiteX32" fmla="*/ 2242079 w 3628742"/>
              <a:gd name="connsiteY32" fmla="*/ 668655 h 1181863"/>
              <a:gd name="connsiteX33" fmla="*/ 2303777 w 3628742"/>
              <a:gd name="connsiteY33" fmla="*/ 345093 h 1181863"/>
              <a:gd name="connsiteX34" fmla="*/ 2318562 w 3628742"/>
              <a:gd name="connsiteY34" fmla="*/ 333720 h 1181863"/>
              <a:gd name="connsiteX35" fmla="*/ 2357230 w 3628742"/>
              <a:gd name="connsiteY35" fmla="*/ 333920 h 1181863"/>
              <a:gd name="connsiteX36" fmla="*/ 2409263 w 3628742"/>
              <a:gd name="connsiteY36" fmla="*/ 334029 h 1181863"/>
              <a:gd name="connsiteX37" fmla="*/ 2409262 w 3628742"/>
              <a:gd name="connsiteY37" fmla="*/ 334005 h 1181863"/>
              <a:gd name="connsiteX38" fmla="*/ 2409831 w 3628742"/>
              <a:gd name="connsiteY38" fmla="*/ 217716 h 1181863"/>
              <a:gd name="connsiteX39" fmla="*/ 2399880 w 3628742"/>
              <a:gd name="connsiteY39" fmla="*/ 208618 h 1181863"/>
              <a:gd name="connsiteX40" fmla="*/ 2379977 w 3628742"/>
              <a:gd name="connsiteY40" fmla="*/ 208618 h 1181863"/>
              <a:gd name="connsiteX41" fmla="*/ 2375428 w 3628742"/>
              <a:gd name="connsiteY41" fmla="*/ 204353 h 1181863"/>
              <a:gd name="connsiteX42" fmla="*/ 2380262 w 3628742"/>
              <a:gd name="connsiteY42" fmla="*/ 200941 h 1181863"/>
              <a:gd name="connsiteX43" fmla="*/ 2393056 w 3628742"/>
              <a:gd name="connsiteY43" fmla="*/ 200941 h 1181863"/>
              <a:gd name="connsiteX44" fmla="*/ 2410115 w 3628742"/>
              <a:gd name="connsiteY44" fmla="*/ 184166 h 1181863"/>
              <a:gd name="connsiteX45" fmla="*/ 2392772 w 3628742"/>
              <a:gd name="connsiteY45" fmla="*/ 167675 h 1181863"/>
              <a:gd name="connsiteX46" fmla="*/ 2381399 w 3628742"/>
              <a:gd name="connsiteY46" fmla="*/ 167675 h 1181863"/>
              <a:gd name="connsiteX47" fmla="*/ 2375712 w 3628742"/>
              <a:gd name="connsiteY47" fmla="*/ 163410 h 1181863"/>
              <a:gd name="connsiteX48" fmla="*/ 2381399 w 3628742"/>
              <a:gd name="connsiteY48" fmla="*/ 160567 h 1181863"/>
              <a:gd name="connsiteX49" fmla="*/ 2384242 w 3628742"/>
              <a:gd name="connsiteY49" fmla="*/ 160567 h 1181863"/>
              <a:gd name="connsiteX50" fmla="*/ 2409547 w 3628742"/>
              <a:gd name="connsiteY50" fmla="*/ 134409 h 1181863"/>
              <a:gd name="connsiteX51" fmla="*/ 2409547 w 3628742"/>
              <a:gd name="connsiteY51" fmla="*/ 120193 h 1181863"/>
              <a:gd name="connsiteX52" fmla="*/ 2418361 w 3628742"/>
              <a:gd name="connsiteY52" fmla="*/ 105977 h 1181863"/>
              <a:gd name="connsiteX53" fmla="*/ 2426322 w 3628742"/>
              <a:gd name="connsiteY53" fmla="*/ 121046 h 1181863"/>
              <a:gd name="connsiteX54" fmla="*/ 2427175 w 3628742"/>
              <a:gd name="connsiteY54" fmla="*/ 334005 h 1181863"/>
              <a:gd name="connsiteX55" fmla="*/ 2427174 w 3628742"/>
              <a:gd name="connsiteY55" fmla="*/ 334032 h 1181863"/>
              <a:gd name="connsiteX56" fmla="*/ 2471458 w 3628742"/>
              <a:gd name="connsiteY56" fmla="*/ 334000 h 1181863"/>
              <a:gd name="connsiteX57" fmla="*/ 2508207 w 3628742"/>
              <a:gd name="connsiteY57" fmla="*/ 333720 h 1181863"/>
              <a:gd name="connsiteX58" fmla="*/ 2520717 w 3628742"/>
              <a:gd name="connsiteY58" fmla="*/ 344525 h 1181863"/>
              <a:gd name="connsiteX59" fmla="*/ 2564376 w 3628742"/>
              <a:gd name="connsiteY59" fmla="*/ 666079 h 1181863"/>
              <a:gd name="connsiteX60" fmla="*/ 2567236 w 3628742"/>
              <a:gd name="connsiteY60" fmla="*/ 687012 h 1181863"/>
              <a:gd name="connsiteX61" fmla="*/ 2673016 w 3628742"/>
              <a:gd name="connsiteY61" fmla="*/ 699053 h 1181863"/>
              <a:gd name="connsiteX62" fmla="*/ 2662495 w 3628742"/>
              <a:gd name="connsiteY62" fmla="*/ 791473 h 1181863"/>
              <a:gd name="connsiteX63" fmla="*/ 2670280 w 3628742"/>
              <a:gd name="connsiteY63" fmla="*/ 792369 h 1181863"/>
              <a:gd name="connsiteX64" fmla="*/ 2680813 w 3628742"/>
              <a:gd name="connsiteY64" fmla="*/ 699837 h 1181863"/>
              <a:gd name="connsiteX65" fmla="*/ 2873764 w 3628742"/>
              <a:gd name="connsiteY65" fmla="*/ 721801 h 1181863"/>
              <a:gd name="connsiteX66" fmla="*/ 2863223 w 3628742"/>
              <a:gd name="connsiteY66" fmla="*/ 814408 h 1181863"/>
              <a:gd name="connsiteX67" fmla="*/ 2871007 w 3628742"/>
              <a:gd name="connsiteY67" fmla="*/ 815296 h 1181863"/>
              <a:gd name="connsiteX68" fmla="*/ 2881528 w 3628742"/>
              <a:gd name="connsiteY68" fmla="*/ 722864 h 1181863"/>
              <a:gd name="connsiteX69" fmla="*/ 3007367 w 3628742"/>
              <a:gd name="connsiteY69" fmla="*/ 737188 h 1181863"/>
              <a:gd name="connsiteX70" fmla="*/ 3015727 w 3628742"/>
              <a:gd name="connsiteY70" fmla="*/ 691971 h 1181863"/>
              <a:gd name="connsiteX71" fmla="*/ 3066053 w 3628742"/>
              <a:gd name="connsiteY71" fmla="*/ 429538 h 1181863"/>
              <a:gd name="connsiteX72" fmla="*/ 3078847 w 3628742"/>
              <a:gd name="connsiteY72" fmla="*/ 419302 h 1181863"/>
              <a:gd name="connsiteX73" fmla="*/ 3118381 w 3628742"/>
              <a:gd name="connsiteY73" fmla="*/ 419502 h 1181863"/>
              <a:gd name="connsiteX74" fmla="*/ 3174106 w 3628742"/>
              <a:gd name="connsiteY74" fmla="*/ 419617 h 1181863"/>
              <a:gd name="connsiteX75" fmla="*/ 3174096 w 3628742"/>
              <a:gd name="connsiteY75" fmla="*/ 419302 h 1181863"/>
              <a:gd name="connsiteX76" fmla="*/ 3174380 w 3628742"/>
              <a:gd name="connsiteY76" fmla="*/ 183597 h 1181863"/>
              <a:gd name="connsiteX77" fmla="*/ 3181772 w 3628742"/>
              <a:gd name="connsiteY77" fmla="*/ 172224 h 1181863"/>
              <a:gd name="connsiteX78" fmla="*/ 3192008 w 3628742"/>
              <a:gd name="connsiteY78" fmla="*/ 182459 h 1181863"/>
              <a:gd name="connsiteX79" fmla="*/ 3191723 w 3628742"/>
              <a:gd name="connsiteY79" fmla="*/ 308984 h 1181863"/>
              <a:gd name="connsiteX80" fmla="*/ 3192292 w 3628742"/>
              <a:gd name="connsiteY80" fmla="*/ 419302 h 1181863"/>
              <a:gd name="connsiteX81" fmla="*/ 3192287 w 3628742"/>
              <a:gd name="connsiteY81" fmla="*/ 419611 h 1181863"/>
              <a:gd name="connsiteX82" fmla="*/ 3233702 w 3628742"/>
              <a:gd name="connsiteY82" fmla="*/ 419582 h 1181863"/>
              <a:gd name="connsiteX83" fmla="*/ 3270198 w 3628742"/>
              <a:gd name="connsiteY83" fmla="*/ 419302 h 1181863"/>
              <a:gd name="connsiteX84" fmla="*/ 3282708 w 3628742"/>
              <a:gd name="connsiteY84" fmla="*/ 430107 h 1181863"/>
              <a:gd name="connsiteX85" fmla="*/ 3336161 w 3628742"/>
              <a:gd name="connsiteY85" fmla="*/ 820486 h 1181863"/>
              <a:gd name="connsiteX86" fmla="*/ 3340711 w 3628742"/>
              <a:gd name="connsiteY86" fmla="*/ 853325 h 1181863"/>
              <a:gd name="connsiteX87" fmla="*/ 3342890 w 3628742"/>
              <a:gd name="connsiteY87" fmla="*/ 869060 h 1181863"/>
              <a:gd name="connsiteX88" fmla="*/ 3378398 w 3628742"/>
              <a:gd name="connsiteY88" fmla="*/ 873010 h 1181863"/>
              <a:gd name="connsiteX89" fmla="*/ 3426009 w 3628742"/>
              <a:gd name="connsiteY89" fmla="*/ 878204 h 1181863"/>
              <a:gd name="connsiteX90" fmla="*/ 3433686 w 3628742"/>
              <a:gd name="connsiteY90" fmla="*/ 884459 h 1181863"/>
              <a:gd name="connsiteX91" fmla="*/ 3443354 w 3628742"/>
              <a:gd name="connsiteY91" fmla="*/ 912607 h 1181863"/>
              <a:gd name="connsiteX92" fmla="*/ 3456148 w 3628742"/>
              <a:gd name="connsiteY92" fmla="*/ 883606 h 1181863"/>
              <a:gd name="connsiteX93" fmla="*/ 3547984 w 3628742"/>
              <a:gd name="connsiteY93" fmla="*/ 883606 h 1181863"/>
              <a:gd name="connsiteX94" fmla="*/ 3557652 w 3628742"/>
              <a:gd name="connsiteY94" fmla="*/ 887871 h 1181863"/>
              <a:gd name="connsiteX95" fmla="*/ 3561348 w 3628742"/>
              <a:gd name="connsiteY95" fmla="*/ 896969 h 1181863"/>
              <a:gd name="connsiteX96" fmla="*/ 3561305 w 3628742"/>
              <a:gd name="connsiteY96" fmla="*/ 901576 h 1181863"/>
              <a:gd name="connsiteX97" fmla="*/ 3565327 w 3628742"/>
              <a:gd name="connsiteY97" fmla="*/ 902661 h 1181863"/>
              <a:gd name="connsiteX98" fmla="*/ 3565327 w 3628742"/>
              <a:gd name="connsiteY98" fmla="*/ 852901 h 1181863"/>
              <a:gd name="connsiteX99" fmla="*/ 3542127 w 3628742"/>
              <a:gd name="connsiteY99" fmla="*/ 846643 h 1181863"/>
              <a:gd name="connsiteX100" fmla="*/ 3545015 w 3628742"/>
              <a:gd name="connsiteY100" fmla="*/ 835937 h 1181863"/>
              <a:gd name="connsiteX101" fmla="*/ 3565327 w 3628742"/>
              <a:gd name="connsiteY101" fmla="*/ 841416 h 1181863"/>
              <a:gd name="connsiteX102" fmla="*/ 3565327 w 3628742"/>
              <a:gd name="connsiteY102" fmla="*/ 816220 h 1181863"/>
              <a:gd name="connsiteX103" fmla="*/ 3580113 w 3628742"/>
              <a:gd name="connsiteY103" fmla="*/ 816220 h 1181863"/>
              <a:gd name="connsiteX104" fmla="*/ 3580113 w 3628742"/>
              <a:gd name="connsiteY104" fmla="*/ 845403 h 1181863"/>
              <a:gd name="connsiteX105" fmla="*/ 3600299 w 3628742"/>
              <a:gd name="connsiteY105" fmla="*/ 850848 h 1181863"/>
              <a:gd name="connsiteX106" fmla="*/ 3600299 w 3628742"/>
              <a:gd name="connsiteY106" fmla="*/ 813092 h 1181863"/>
              <a:gd name="connsiteX107" fmla="*/ 3608829 w 3628742"/>
              <a:gd name="connsiteY107" fmla="*/ 813092 h 1181863"/>
              <a:gd name="connsiteX108" fmla="*/ 3608829 w 3628742"/>
              <a:gd name="connsiteY108" fmla="*/ 853148 h 1181863"/>
              <a:gd name="connsiteX109" fmla="*/ 3628742 w 3628742"/>
              <a:gd name="connsiteY109" fmla="*/ 858519 h 1181863"/>
              <a:gd name="connsiteX110" fmla="*/ 3625855 w 3628742"/>
              <a:gd name="connsiteY110" fmla="*/ 869225 h 1181863"/>
              <a:gd name="connsiteX111" fmla="*/ 3580113 w 3628742"/>
              <a:gd name="connsiteY111" fmla="*/ 856888 h 1181863"/>
              <a:gd name="connsiteX112" fmla="*/ 3580113 w 3628742"/>
              <a:gd name="connsiteY112" fmla="*/ 906648 h 1181863"/>
              <a:gd name="connsiteX113" fmla="*/ 3623074 w 3628742"/>
              <a:gd name="connsiteY113" fmla="*/ 918236 h 1181863"/>
              <a:gd name="connsiteX114" fmla="*/ 3620187 w 3628742"/>
              <a:gd name="connsiteY114" fmla="*/ 928941 h 1181863"/>
              <a:gd name="connsiteX115" fmla="*/ 3580113 w 3628742"/>
              <a:gd name="connsiteY115" fmla="*/ 918133 h 1181863"/>
              <a:gd name="connsiteX116" fmla="*/ 3580113 w 3628742"/>
              <a:gd name="connsiteY116" fmla="*/ 961139 h 1181863"/>
              <a:gd name="connsiteX117" fmla="*/ 3591771 w 3628742"/>
              <a:gd name="connsiteY117" fmla="*/ 962364 h 1181863"/>
              <a:gd name="connsiteX118" fmla="*/ 3610821 w 3628742"/>
              <a:gd name="connsiteY118" fmla="*/ 979139 h 1181863"/>
              <a:gd name="connsiteX119" fmla="*/ 3563054 w 3628742"/>
              <a:gd name="connsiteY119" fmla="*/ 1181863 h 1181863"/>
              <a:gd name="connsiteX120" fmla="*/ 384584 w 3628742"/>
              <a:gd name="connsiteY120" fmla="*/ 1171343 h 1181863"/>
              <a:gd name="connsiteX121" fmla="*/ 363544 w 3628742"/>
              <a:gd name="connsiteY121" fmla="*/ 1056476 h 1181863"/>
              <a:gd name="connsiteX122" fmla="*/ 221097 w 3628742"/>
              <a:gd name="connsiteY122" fmla="*/ 722109 h 1181863"/>
              <a:gd name="connsiteX123" fmla="*/ 43110 w 3628742"/>
              <a:gd name="connsiteY123" fmla="*/ 507728 h 1181863"/>
              <a:gd name="connsiteX124" fmla="*/ 1598 w 3628742"/>
              <a:gd name="connsiteY124" fmla="*/ 461383 h 1181863"/>
              <a:gd name="connsiteX125" fmla="*/ 9844 w 3628742"/>
              <a:gd name="connsiteY125" fmla="*/ 443754 h 1181863"/>
              <a:gd name="connsiteX126" fmla="*/ 1327122 w 3628742"/>
              <a:gd name="connsiteY126" fmla="*/ 621458 h 1181863"/>
              <a:gd name="connsiteX127" fmla="*/ 1406164 w 3628742"/>
              <a:gd name="connsiteY127" fmla="*/ 675480 h 1181863"/>
              <a:gd name="connsiteX128" fmla="*/ 1432890 w 3628742"/>
              <a:gd name="connsiteY128" fmla="*/ 673774 h 1181863"/>
              <a:gd name="connsiteX129" fmla="*/ 1504540 w 3628742"/>
              <a:gd name="connsiteY129" fmla="*/ 591035 h 1181863"/>
              <a:gd name="connsiteX130" fmla="*/ 1536100 w 3628742"/>
              <a:gd name="connsiteY130" fmla="*/ 544121 h 1181863"/>
              <a:gd name="connsiteX131" fmla="*/ 1594387 w 3628742"/>
              <a:gd name="connsiteY131" fmla="*/ 402812 h 1181863"/>
              <a:gd name="connsiteX132" fmla="*/ 1619977 w 3628742"/>
              <a:gd name="connsiteY132" fmla="*/ 377507 h 1181863"/>
              <a:gd name="connsiteX133" fmla="*/ 1757874 w 3628742"/>
              <a:gd name="connsiteY133" fmla="*/ 375232 h 1181863"/>
              <a:gd name="connsiteX134" fmla="*/ 1765266 w 3628742"/>
              <a:gd name="connsiteY134" fmla="*/ 368408 h 1181863"/>
              <a:gd name="connsiteX135" fmla="*/ 1764982 w 3628742"/>
              <a:gd name="connsiteY135" fmla="*/ 341397 h 1181863"/>
              <a:gd name="connsiteX136" fmla="*/ 1781757 w 3628742"/>
              <a:gd name="connsiteY136" fmla="*/ 322348 h 1181863"/>
              <a:gd name="connsiteX137" fmla="*/ 1798321 w 3628742"/>
              <a:gd name="connsiteY137" fmla="*/ 322483 h 1181863"/>
              <a:gd name="connsiteX138" fmla="*/ 1798817 w 3628742"/>
              <a:gd name="connsiteY138" fmla="*/ 219706 h 1181863"/>
              <a:gd name="connsiteX139" fmla="*/ 1790571 w 3628742"/>
              <a:gd name="connsiteY139" fmla="*/ 211745 h 1181863"/>
              <a:gd name="connsiteX140" fmla="*/ 1755030 w 3628742"/>
              <a:gd name="connsiteY140" fmla="*/ 210607 h 1181863"/>
              <a:gd name="connsiteX141" fmla="*/ 1747353 w 3628742"/>
              <a:gd name="connsiteY141" fmla="*/ 205205 h 1181863"/>
              <a:gd name="connsiteX142" fmla="*/ 1755599 w 3628742"/>
              <a:gd name="connsiteY142" fmla="*/ 200940 h 1181863"/>
              <a:gd name="connsiteX143" fmla="*/ 1768962 w 3628742"/>
              <a:gd name="connsiteY143" fmla="*/ 197528 h 1181863"/>
              <a:gd name="connsiteX144" fmla="*/ 1768394 w 3628742"/>
              <a:gd name="connsiteY144" fmla="*/ 173645 h 1181863"/>
              <a:gd name="connsiteX145" fmla="*/ 1756736 w 3628742"/>
              <a:gd name="connsiteY145" fmla="*/ 171655 h 1181863"/>
              <a:gd name="connsiteX146" fmla="*/ 1750481 w 3628742"/>
              <a:gd name="connsiteY146" fmla="*/ 167674 h 1181863"/>
              <a:gd name="connsiteX147" fmla="*/ 1756452 w 3628742"/>
              <a:gd name="connsiteY147" fmla="*/ 163978 h 1181863"/>
              <a:gd name="connsiteX148" fmla="*/ 1789149 w 3628742"/>
              <a:gd name="connsiteY148" fmla="*/ 163978 h 1181863"/>
              <a:gd name="connsiteX149" fmla="*/ 1795120 w 3628742"/>
              <a:gd name="connsiteY149" fmla="*/ 167674 h 1181863"/>
              <a:gd name="connsiteX150" fmla="*/ 1788865 w 3628742"/>
              <a:gd name="connsiteY150" fmla="*/ 171655 h 1181863"/>
              <a:gd name="connsiteX151" fmla="*/ 1776355 w 3628742"/>
              <a:gd name="connsiteY151" fmla="*/ 174498 h 1181863"/>
              <a:gd name="connsiteX152" fmla="*/ 1777492 w 3628742"/>
              <a:gd name="connsiteY152" fmla="*/ 199519 h 1181863"/>
              <a:gd name="connsiteX153" fmla="*/ 1794552 w 3628742"/>
              <a:gd name="connsiteY153" fmla="*/ 201793 h 1181863"/>
              <a:gd name="connsiteX154" fmla="*/ 1798248 w 3628742"/>
              <a:gd name="connsiteY154" fmla="*/ 191557 h 1181863"/>
              <a:gd name="connsiteX155" fmla="*/ 1799669 w 3628742"/>
              <a:gd name="connsiteY155" fmla="*/ 68445 h 1181863"/>
              <a:gd name="connsiteX156" fmla="*/ 1803650 w 3628742"/>
              <a:gd name="connsiteY156" fmla="*/ 60199 h 1181863"/>
              <a:gd name="connsiteX157" fmla="*/ 1799385 w 3628742"/>
              <a:gd name="connsiteY157" fmla="*/ 55081 h 1181863"/>
              <a:gd name="connsiteX158" fmla="*/ 1804503 w 3628742"/>
              <a:gd name="connsiteY158" fmla="*/ 35747 h 1181863"/>
              <a:gd name="connsiteX159" fmla="*/ 1813033 w 3628742"/>
              <a:gd name="connsiteY159" fmla="*/ 1628 h 1181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3628742" h="1181863">
                <a:moveTo>
                  <a:pt x="3561198" y="913032"/>
                </a:moveTo>
                <a:lnTo>
                  <a:pt x="3560779" y="958099"/>
                </a:lnTo>
                <a:lnTo>
                  <a:pt x="3565327" y="958938"/>
                </a:lnTo>
                <a:lnTo>
                  <a:pt x="3565327" y="914145"/>
                </a:lnTo>
                <a:close/>
                <a:moveTo>
                  <a:pt x="3476334" y="904646"/>
                </a:moveTo>
                <a:cubicBezTo>
                  <a:pt x="3468089" y="904646"/>
                  <a:pt x="3461550" y="911185"/>
                  <a:pt x="3461550" y="919431"/>
                </a:cubicBezTo>
                <a:lnTo>
                  <a:pt x="3461550" y="935637"/>
                </a:lnTo>
                <a:cubicBezTo>
                  <a:pt x="3461550" y="943883"/>
                  <a:pt x="3468089" y="950422"/>
                  <a:pt x="3476334" y="950422"/>
                </a:cubicBezTo>
                <a:lnTo>
                  <a:pt x="3525808" y="950422"/>
                </a:lnTo>
                <a:cubicBezTo>
                  <a:pt x="3533768" y="950422"/>
                  <a:pt x="3540592" y="943883"/>
                  <a:pt x="3540592" y="935637"/>
                </a:cubicBezTo>
                <a:lnTo>
                  <a:pt x="3540592" y="919431"/>
                </a:lnTo>
                <a:cubicBezTo>
                  <a:pt x="3540592" y="911185"/>
                  <a:pt x="3534053" y="904646"/>
                  <a:pt x="3525808" y="904646"/>
                </a:cubicBezTo>
                <a:close/>
                <a:moveTo>
                  <a:pt x="3296422" y="859789"/>
                </a:moveTo>
                <a:lnTo>
                  <a:pt x="3288830" y="862993"/>
                </a:lnTo>
                <a:lnTo>
                  <a:pt x="3296992" y="863926"/>
                </a:lnTo>
                <a:close/>
                <a:moveTo>
                  <a:pt x="1813033" y="1628"/>
                </a:moveTo>
                <a:cubicBezTo>
                  <a:pt x="1813601" y="-1215"/>
                  <a:pt x="1820425" y="-78"/>
                  <a:pt x="1820425" y="3050"/>
                </a:cubicBezTo>
                <a:cubicBezTo>
                  <a:pt x="1819288" y="20678"/>
                  <a:pt x="1822700" y="29777"/>
                  <a:pt x="1830661" y="35747"/>
                </a:cubicBezTo>
                <a:cubicBezTo>
                  <a:pt x="1841465" y="43708"/>
                  <a:pt x="1839191" y="53091"/>
                  <a:pt x="1833504" y="56503"/>
                </a:cubicBezTo>
                <a:cubicBezTo>
                  <a:pt x="1826680" y="60484"/>
                  <a:pt x="1830945" y="60484"/>
                  <a:pt x="1832367" y="63611"/>
                </a:cubicBezTo>
                <a:cubicBezTo>
                  <a:pt x="1833610" y="66846"/>
                  <a:pt x="1833113" y="208746"/>
                  <a:pt x="1833160" y="303599"/>
                </a:cubicBezTo>
                <a:lnTo>
                  <a:pt x="1833194" y="324620"/>
                </a:lnTo>
                <a:lnTo>
                  <a:pt x="1889339" y="345875"/>
                </a:lnTo>
                <a:cubicBezTo>
                  <a:pt x="1907216" y="356040"/>
                  <a:pt x="1923351" y="368977"/>
                  <a:pt x="1937283" y="384615"/>
                </a:cubicBezTo>
                <a:cubicBezTo>
                  <a:pt x="1958892" y="408783"/>
                  <a:pt x="1969980" y="440627"/>
                  <a:pt x="1970550" y="474178"/>
                </a:cubicBezTo>
                <a:cubicBezTo>
                  <a:pt x="1970834" y="481570"/>
                  <a:pt x="1971686" y="486972"/>
                  <a:pt x="1977658" y="493512"/>
                </a:cubicBezTo>
                <a:cubicBezTo>
                  <a:pt x="1992442" y="509718"/>
                  <a:pt x="2003816" y="528484"/>
                  <a:pt x="2013198" y="548386"/>
                </a:cubicBezTo>
                <a:cubicBezTo>
                  <a:pt x="2017463" y="557200"/>
                  <a:pt x="2022012" y="560612"/>
                  <a:pt x="2030258" y="561465"/>
                </a:cubicBezTo>
                <a:cubicBezTo>
                  <a:pt x="2088544" y="567151"/>
                  <a:pt x="2129772" y="573122"/>
                  <a:pt x="2188058" y="578240"/>
                </a:cubicBezTo>
                <a:cubicBezTo>
                  <a:pt x="2198009" y="579094"/>
                  <a:pt x="2199147" y="582505"/>
                  <a:pt x="2198862" y="591035"/>
                </a:cubicBezTo>
                <a:cubicBezTo>
                  <a:pt x="2197725" y="636527"/>
                  <a:pt x="2194313" y="689981"/>
                  <a:pt x="2193745" y="735472"/>
                </a:cubicBezTo>
                <a:lnTo>
                  <a:pt x="2228718" y="740408"/>
                </a:lnTo>
                <a:lnTo>
                  <a:pt x="2242079" y="668655"/>
                </a:lnTo>
                <a:cubicBezTo>
                  <a:pt x="2262550" y="560896"/>
                  <a:pt x="2283590" y="453137"/>
                  <a:pt x="2303777" y="345093"/>
                </a:cubicBezTo>
                <a:cubicBezTo>
                  <a:pt x="2305767" y="334858"/>
                  <a:pt x="2310032" y="333720"/>
                  <a:pt x="2318562" y="333720"/>
                </a:cubicBezTo>
                <a:cubicBezTo>
                  <a:pt x="2326168" y="333791"/>
                  <a:pt x="2340135" y="333863"/>
                  <a:pt x="2357230" y="333920"/>
                </a:cubicBezTo>
                <a:lnTo>
                  <a:pt x="2409263" y="334029"/>
                </a:lnTo>
                <a:lnTo>
                  <a:pt x="2409262" y="334005"/>
                </a:lnTo>
                <a:cubicBezTo>
                  <a:pt x="2409262" y="295337"/>
                  <a:pt x="2409262" y="256384"/>
                  <a:pt x="2409831" y="217716"/>
                </a:cubicBezTo>
                <a:cubicBezTo>
                  <a:pt x="2409831" y="209471"/>
                  <a:pt x="2406703" y="208333"/>
                  <a:pt x="2399880" y="208618"/>
                </a:cubicBezTo>
                <a:cubicBezTo>
                  <a:pt x="2393340" y="208902"/>
                  <a:pt x="2386517" y="208618"/>
                  <a:pt x="2379977" y="208618"/>
                </a:cubicBezTo>
                <a:cubicBezTo>
                  <a:pt x="2377134" y="208618"/>
                  <a:pt x="2375428" y="207196"/>
                  <a:pt x="2375428" y="204353"/>
                </a:cubicBezTo>
                <a:cubicBezTo>
                  <a:pt x="2375428" y="200941"/>
                  <a:pt x="2377987" y="200941"/>
                  <a:pt x="2380262" y="200941"/>
                </a:cubicBezTo>
                <a:cubicBezTo>
                  <a:pt x="2384526" y="200941"/>
                  <a:pt x="2388791" y="200372"/>
                  <a:pt x="2393056" y="200941"/>
                </a:cubicBezTo>
                <a:cubicBezTo>
                  <a:pt x="2406988" y="203500"/>
                  <a:pt x="2409831" y="197814"/>
                  <a:pt x="2410115" y="184166"/>
                </a:cubicBezTo>
                <a:cubicBezTo>
                  <a:pt x="2410399" y="169950"/>
                  <a:pt x="2406135" y="165401"/>
                  <a:pt x="2392772" y="167675"/>
                </a:cubicBezTo>
                <a:cubicBezTo>
                  <a:pt x="2389075" y="168244"/>
                  <a:pt x="2385095" y="167675"/>
                  <a:pt x="2381399" y="167675"/>
                </a:cubicBezTo>
                <a:cubicBezTo>
                  <a:pt x="2378555" y="167675"/>
                  <a:pt x="2375428" y="167391"/>
                  <a:pt x="2375712" y="163410"/>
                </a:cubicBezTo>
                <a:cubicBezTo>
                  <a:pt x="2375997" y="160283"/>
                  <a:pt x="2379124" y="160851"/>
                  <a:pt x="2381399" y="160567"/>
                </a:cubicBezTo>
                <a:cubicBezTo>
                  <a:pt x="2382252" y="160567"/>
                  <a:pt x="2383389" y="160567"/>
                  <a:pt x="2384242" y="160567"/>
                </a:cubicBezTo>
                <a:cubicBezTo>
                  <a:pt x="2409547" y="159430"/>
                  <a:pt x="2409547" y="159430"/>
                  <a:pt x="2409547" y="134409"/>
                </a:cubicBezTo>
                <a:cubicBezTo>
                  <a:pt x="2409547" y="129576"/>
                  <a:pt x="2409262" y="125027"/>
                  <a:pt x="2409547" y="120193"/>
                </a:cubicBezTo>
                <a:cubicBezTo>
                  <a:pt x="2410115" y="114222"/>
                  <a:pt x="2405282" y="105692"/>
                  <a:pt x="2418361" y="105977"/>
                </a:cubicBezTo>
                <a:cubicBezTo>
                  <a:pt x="2431724" y="106261"/>
                  <a:pt x="2426322" y="115644"/>
                  <a:pt x="2426322" y="121046"/>
                </a:cubicBezTo>
                <a:cubicBezTo>
                  <a:pt x="2426890" y="192127"/>
                  <a:pt x="2426890" y="262924"/>
                  <a:pt x="2427175" y="334005"/>
                </a:cubicBezTo>
                <a:lnTo>
                  <a:pt x="2427174" y="334032"/>
                </a:lnTo>
                <a:lnTo>
                  <a:pt x="2471458" y="334000"/>
                </a:lnTo>
                <a:cubicBezTo>
                  <a:pt x="2488127" y="333951"/>
                  <a:pt x="2501454" y="333863"/>
                  <a:pt x="2508207" y="333720"/>
                </a:cubicBezTo>
                <a:cubicBezTo>
                  <a:pt x="2516736" y="333436"/>
                  <a:pt x="2519580" y="336564"/>
                  <a:pt x="2520717" y="344525"/>
                </a:cubicBezTo>
                <a:cubicBezTo>
                  <a:pt x="2530846" y="419871"/>
                  <a:pt x="2550304" y="562966"/>
                  <a:pt x="2564376" y="666079"/>
                </a:cubicBezTo>
                <a:lnTo>
                  <a:pt x="2567236" y="687012"/>
                </a:lnTo>
                <a:lnTo>
                  <a:pt x="2673016" y="699053"/>
                </a:lnTo>
                <a:lnTo>
                  <a:pt x="2662495" y="791473"/>
                </a:lnTo>
                <a:lnTo>
                  <a:pt x="2670280" y="792369"/>
                </a:lnTo>
                <a:lnTo>
                  <a:pt x="2680813" y="699837"/>
                </a:lnTo>
                <a:lnTo>
                  <a:pt x="2873764" y="721801"/>
                </a:lnTo>
                <a:lnTo>
                  <a:pt x="2863223" y="814408"/>
                </a:lnTo>
                <a:lnTo>
                  <a:pt x="2871007" y="815296"/>
                </a:lnTo>
                <a:lnTo>
                  <a:pt x="2881528" y="722864"/>
                </a:lnTo>
                <a:lnTo>
                  <a:pt x="3007367" y="737188"/>
                </a:lnTo>
                <a:lnTo>
                  <a:pt x="3015727" y="691971"/>
                </a:lnTo>
                <a:cubicBezTo>
                  <a:pt x="3032502" y="604398"/>
                  <a:pt x="3049562" y="517110"/>
                  <a:pt x="3066053" y="429538"/>
                </a:cubicBezTo>
                <a:cubicBezTo>
                  <a:pt x="3067759" y="420724"/>
                  <a:pt x="3071170" y="419302"/>
                  <a:pt x="3078847" y="419302"/>
                </a:cubicBezTo>
                <a:cubicBezTo>
                  <a:pt x="3086737" y="419373"/>
                  <a:pt x="3101007" y="419445"/>
                  <a:pt x="3118381" y="419502"/>
                </a:cubicBezTo>
                <a:lnTo>
                  <a:pt x="3174106" y="419617"/>
                </a:lnTo>
                <a:lnTo>
                  <a:pt x="3174096" y="419302"/>
                </a:lnTo>
                <a:cubicBezTo>
                  <a:pt x="3174096" y="340829"/>
                  <a:pt x="3174380" y="262070"/>
                  <a:pt x="3174380" y="183597"/>
                </a:cubicBezTo>
                <a:cubicBezTo>
                  <a:pt x="3174380" y="178479"/>
                  <a:pt x="3171821" y="171940"/>
                  <a:pt x="3181772" y="172224"/>
                </a:cubicBezTo>
                <a:cubicBezTo>
                  <a:pt x="3189733" y="172224"/>
                  <a:pt x="3192008" y="174214"/>
                  <a:pt x="3192008" y="182459"/>
                </a:cubicBezTo>
                <a:cubicBezTo>
                  <a:pt x="3191723" y="224540"/>
                  <a:pt x="3191723" y="266620"/>
                  <a:pt x="3191723" y="308984"/>
                </a:cubicBezTo>
                <a:cubicBezTo>
                  <a:pt x="3192008" y="345378"/>
                  <a:pt x="3192008" y="382340"/>
                  <a:pt x="3192292" y="419302"/>
                </a:cubicBezTo>
                <a:lnTo>
                  <a:pt x="3192287" y="419611"/>
                </a:lnTo>
                <a:lnTo>
                  <a:pt x="3233702" y="419582"/>
                </a:lnTo>
                <a:cubicBezTo>
                  <a:pt x="3250402" y="419533"/>
                  <a:pt x="3263659" y="419445"/>
                  <a:pt x="3270198" y="419302"/>
                </a:cubicBezTo>
                <a:cubicBezTo>
                  <a:pt x="3278727" y="419018"/>
                  <a:pt x="3281571" y="422146"/>
                  <a:pt x="3282708" y="430107"/>
                </a:cubicBezTo>
                <a:cubicBezTo>
                  <a:pt x="3300336" y="560328"/>
                  <a:pt x="3318249" y="690549"/>
                  <a:pt x="3336161" y="820486"/>
                </a:cubicBezTo>
                <a:cubicBezTo>
                  <a:pt x="3338009" y="834275"/>
                  <a:pt x="3339360" y="843800"/>
                  <a:pt x="3340711" y="853325"/>
                </a:cubicBezTo>
                <a:lnTo>
                  <a:pt x="3342890" y="869060"/>
                </a:lnTo>
                <a:lnTo>
                  <a:pt x="3378398" y="873010"/>
                </a:lnTo>
                <a:cubicBezTo>
                  <a:pt x="3399887" y="875378"/>
                  <a:pt x="3417337" y="877280"/>
                  <a:pt x="3426009" y="878204"/>
                </a:cubicBezTo>
                <a:cubicBezTo>
                  <a:pt x="3429706" y="878488"/>
                  <a:pt x="3432549" y="881047"/>
                  <a:pt x="3433686" y="884459"/>
                </a:cubicBezTo>
                <a:cubicBezTo>
                  <a:pt x="3437951" y="897254"/>
                  <a:pt x="3443354" y="912607"/>
                  <a:pt x="3443354" y="912607"/>
                </a:cubicBezTo>
                <a:cubicBezTo>
                  <a:pt x="3443922" y="887302"/>
                  <a:pt x="3448756" y="883606"/>
                  <a:pt x="3456148" y="883606"/>
                </a:cubicBezTo>
                <a:lnTo>
                  <a:pt x="3547984" y="883606"/>
                </a:lnTo>
                <a:cubicBezTo>
                  <a:pt x="3551681" y="883606"/>
                  <a:pt x="3555093" y="885312"/>
                  <a:pt x="3557652" y="887871"/>
                </a:cubicBezTo>
                <a:cubicBezTo>
                  <a:pt x="3557652" y="887871"/>
                  <a:pt x="3561348" y="891567"/>
                  <a:pt x="3561348" y="896969"/>
                </a:cubicBezTo>
                <a:lnTo>
                  <a:pt x="3561305" y="901576"/>
                </a:lnTo>
                <a:lnTo>
                  <a:pt x="3565327" y="902661"/>
                </a:lnTo>
                <a:lnTo>
                  <a:pt x="3565327" y="852901"/>
                </a:lnTo>
                <a:lnTo>
                  <a:pt x="3542127" y="846643"/>
                </a:lnTo>
                <a:lnTo>
                  <a:pt x="3545015" y="835937"/>
                </a:lnTo>
                <a:lnTo>
                  <a:pt x="3565327" y="841416"/>
                </a:lnTo>
                <a:lnTo>
                  <a:pt x="3565327" y="816220"/>
                </a:lnTo>
                <a:lnTo>
                  <a:pt x="3580113" y="816220"/>
                </a:lnTo>
                <a:lnTo>
                  <a:pt x="3580113" y="845403"/>
                </a:lnTo>
                <a:lnTo>
                  <a:pt x="3600299" y="850848"/>
                </a:lnTo>
                <a:lnTo>
                  <a:pt x="3600299" y="813092"/>
                </a:lnTo>
                <a:lnTo>
                  <a:pt x="3608829" y="813092"/>
                </a:lnTo>
                <a:lnTo>
                  <a:pt x="3608829" y="853148"/>
                </a:lnTo>
                <a:lnTo>
                  <a:pt x="3628742" y="858519"/>
                </a:lnTo>
                <a:lnTo>
                  <a:pt x="3625855" y="869225"/>
                </a:lnTo>
                <a:lnTo>
                  <a:pt x="3580113" y="856888"/>
                </a:lnTo>
                <a:lnTo>
                  <a:pt x="3580113" y="906648"/>
                </a:lnTo>
                <a:lnTo>
                  <a:pt x="3623074" y="918236"/>
                </a:lnTo>
                <a:lnTo>
                  <a:pt x="3620187" y="928941"/>
                </a:lnTo>
                <a:lnTo>
                  <a:pt x="3580113" y="918133"/>
                </a:lnTo>
                <a:lnTo>
                  <a:pt x="3580113" y="961139"/>
                </a:lnTo>
                <a:lnTo>
                  <a:pt x="3591771" y="962364"/>
                </a:lnTo>
                <a:cubicBezTo>
                  <a:pt x="3603712" y="961227"/>
                  <a:pt x="3614233" y="961796"/>
                  <a:pt x="3610821" y="979139"/>
                </a:cubicBezTo>
                <a:cubicBezTo>
                  <a:pt x="3610252" y="982835"/>
                  <a:pt x="3592056" y="1181863"/>
                  <a:pt x="3563054" y="1181863"/>
                </a:cubicBezTo>
                <a:cubicBezTo>
                  <a:pt x="3264512" y="1181863"/>
                  <a:pt x="1118996" y="1171343"/>
                  <a:pt x="384584" y="1171343"/>
                </a:cubicBezTo>
                <a:cubicBezTo>
                  <a:pt x="377476" y="1136087"/>
                  <a:pt x="370936" y="1091447"/>
                  <a:pt x="363544" y="1056476"/>
                </a:cubicBezTo>
                <a:cubicBezTo>
                  <a:pt x="337955" y="935638"/>
                  <a:pt x="297296" y="821338"/>
                  <a:pt x="221097" y="722109"/>
                </a:cubicBezTo>
                <a:cubicBezTo>
                  <a:pt x="216832" y="716423"/>
                  <a:pt x="97984" y="573691"/>
                  <a:pt x="43110" y="507728"/>
                </a:cubicBezTo>
                <a:cubicBezTo>
                  <a:pt x="29747" y="491805"/>
                  <a:pt x="16952" y="475599"/>
                  <a:pt x="1598" y="461383"/>
                </a:cubicBezTo>
                <a:cubicBezTo>
                  <a:pt x="-3235" y="455696"/>
                  <a:pt x="3873" y="442902"/>
                  <a:pt x="9844" y="443754"/>
                </a:cubicBezTo>
                <a:cubicBezTo>
                  <a:pt x="80925" y="453422"/>
                  <a:pt x="1260874" y="612644"/>
                  <a:pt x="1327122" y="621458"/>
                </a:cubicBezTo>
                <a:cubicBezTo>
                  <a:pt x="1339632" y="623164"/>
                  <a:pt x="1393654" y="666950"/>
                  <a:pt x="1406164" y="675480"/>
                </a:cubicBezTo>
                <a:cubicBezTo>
                  <a:pt x="1415547" y="682020"/>
                  <a:pt x="1424645" y="678039"/>
                  <a:pt x="1432890" y="673774"/>
                </a:cubicBezTo>
                <a:cubicBezTo>
                  <a:pt x="1467579" y="655861"/>
                  <a:pt x="1490609" y="626860"/>
                  <a:pt x="1504540" y="591035"/>
                </a:cubicBezTo>
                <a:cubicBezTo>
                  <a:pt x="1511933" y="572554"/>
                  <a:pt x="1520463" y="558053"/>
                  <a:pt x="1536100" y="544121"/>
                </a:cubicBezTo>
                <a:cubicBezTo>
                  <a:pt x="1577328" y="507159"/>
                  <a:pt x="1592966" y="457403"/>
                  <a:pt x="1594387" y="402812"/>
                </a:cubicBezTo>
                <a:cubicBezTo>
                  <a:pt x="1594956" y="378075"/>
                  <a:pt x="1594672" y="378075"/>
                  <a:pt x="1619977" y="377507"/>
                </a:cubicBezTo>
                <a:cubicBezTo>
                  <a:pt x="1666038" y="376654"/>
                  <a:pt x="1711814" y="375801"/>
                  <a:pt x="1757874" y="375232"/>
                </a:cubicBezTo>
                <a:cubicBezTo>
                  <a:pt x="1763276" y="375232"/>
                  <a:pt x="1765551" y="374095"/>
                  <a:pt x="1765266" y="368408"/>
                </a:cubicBezTo>
                <a:cubicBezTo>
                  <a:pt x="1764982" y="359310"/>
                  <a:pt x="1766120" y="350212"/>
                  <a:pt x="1764982" y="341397"/>
                </a:cubicBezTo>
                <a:cubicBezTo>
                  <a:pt x="1763276" y="328035"/>
                  <a:pt x="1768678" y="322348"/>
                  <a:pt x="1781757" y="322348"/>
                </a:cubicBezTo>
                <a:lnTo>
                  <a:pt x="1798321" y="322483"/>
                </a:lnTo>
                <a:lnTo>
                  <a:pt x="1798817" y="219706"/>
                </a:lnTo>
                <a:cubicBezTo>
                  <a:pt x="1798817" y="213451"/>
                  <a:pt x="1796826" y="211745"/>
                  <a:pt x="1790571" y="211745"/>
                </a:cubicBezTo>
                <a:cubicBezTo>
                  <a:pt x="1778629" y="211745"/>
                  <a:pt x="1766972" y="211176"/>
                  <a:pt x="1755030" y="210607"/>
                </a:cubicBezTo>
                <a:cubicBezTo>
                  <a:pt x="1751334" y="210323"/>
                  <a:pt x="1747069" y="211176"/>
                  <a:pt x="1747353" y="205205"/>
                </a:cubicBezTo>
                <a:cubicBezTo>
                  <a:pt x="1747638" y="198666"/>
                  <a:pt x="1752472" y="201509"/>
                  <a:pt x="1755599" y="200940"/>
                </a:cubicBezTo>
                <a:cubicBezTo>
                  <a:pt x="1760148" y="199803"/>
                  <a:pt x="1767541" y="204352"/>
                  <a:pt x="1768962" y="197528"/>
                </a:cubicBezTo>
                <a:cubicBezTo>
                  <a:pt x="1770384" y="189852"/>
                  <a:pt x="1770099" y="181322"/>
                  <a:pt x="1768394" y="173645"/>
                </a:cubicBezTo>
                <a:cubicBezTo>
                  <a:pt x="1767256" y="169380"/>
                  <a:pt x="1760717" y="172223"/>
                  <a:pt x="1756736" y="171655"/>
                </a:cubicBezTo>
                <a:cubicBezTo>
                  <a:pt x="1753893" y="171371"/>
                  <a:pt x="1750765" y="171371"/>
                  <a:pt x="1750481" y="167674"/>
                </a:cubicBezTo>
                <a:cubicBezTo>
                  <a:pt x="1750197" y="163409"/>
                  <a:pt x="1753893" y="163978"/>
                  <a:pt x="1756452" y="163978"/>
                </a:cubicBezTo>
                <a:cubicBezTo>
                  <a:pt x="1767256" y="163978"/>
                  <a:pt x="1778345" y="163978"/>
                  <a:pt x="1789149" y="163978"/>
                </a:cubicBezTo>
                <a:cubicBezTo>
                  <a:pt x="1791709" y="163978"/>
                  <a:pt x="1795405" y="163694"/>
                  <a:pt x="1795120" y="167674"/>
                </a:cubicBezTo>
                <a:cubicBezTo>
                  <a:pt x="1794836" y="171371"/>
                  <a:pt x="1791709" y="171086"/>
                  <a:pt x="1788865" y="171655"/>
                </a:cubicBezTo>
                <a:cubicBezTo>
                  <a:pt x="1784600" y="172223"/>
                  <a:pt x="1777492" y="168811"/>
                  <a:pt x="1776355" y="174498"/>
                </a:cubicBezTo>
                <a:cubicBezTo>
                  <a:pt x="1774933" y="182744"/>
                  <a:pt x="1774365" y="192126"/>
                  <a:pt x="1777492" y="199519"/>
                </a:cubicBezTo>
                <a:cubicBezTo>
                  <a:pt x="1779198" y="204068"/>
                  <a:pt x="1788865" y="202078"/>
                  <a:pt x="1794552" y="201793"/>
                </a:cubicBezTo>
                <a:cubicBezTo>
                  <a:pt x="1801091" y="201509"/>
                  <a:pt x="1797964" y="195254"/>
                  <a:pt x="1798248" y="191557"/>
                </a:cubicBezTo>
                <a:cubicBezTo>
                  <a:pt x="1798532" y="155164"/>
                  <a:pt x="1798817" y="104839"/>
                  <a:pt x="1799669" y="68445"/>
                </a:cubicBezTo>
                <a:cubicBezTo>
                  <a:pt x="1799954" y="61621"/>
                  <a:pt x="1799954" y="61621"/>
                  <a:pt x="1803650" y="60199"/>
                </a:cubicBezTo>
                <a:cubicBezTo>
                  <a:pt x="1806209" y="59347"/>
                  <a:pt x="1801091" y="56503"/>
                  <a:pt x="1799385" y="55081"/>
                </a:cubicBezTo>
                <a:cubicBezTo>
                  <a:pt x="1792846" y="49395"/>
                  <a:pt x="1797111" y="41150"/>
                  <a:pt x="1804503" y="35747"/>
                </a:cubicBezTo>
                <a:cubicBezTo>
                  <a:pt x="1816160" y="26649"/>
                  <a:pt x="1809905" y="14423"/>
                  <a:pt x="1813033" y="162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2C27A879-9723-4D8F-BEBB-F50BD5777E27}"/>
              </a:ext>
            </a:extLst>
          </p:cNvPr>
          <p:cNvSpPr/>
          <p:nvPr/>
        </p:nvSpPr>
        <p:spPr>
          <a:xfrm>
            <a:off x="6939881" y="5798799"/>
            <a:ext cx="1774810" cy="578047"/>
          </a:xfrm>
          <a:custGeom>
            <a:avLst/>
            <a:gdLst>
              <a:gd name="connsiteX0" fmla="*/ 3561198 w 3628742"/>
              <a:gd name="connsiteY0" fmla="*/ 913032 h 1181863"/>
              <a:gd name="connsiteX1" fmla="*/ 3560779 w 3628742"/>
              <a:gd name="connsiteY1" fmla="*/ 958099 h 1181863"/>
              <a:gd name="connsiteX2" fmla="*/ 3565327 w 3628742"/>
              <a:gd name="connsiteY2" fmla="*/ 958938 h 1181863"/>
              <a:gd name="connsiteX3" fmla="*/ 3565327 w 3628742"/>
              <a:gd name="connsiteY3" fmla="*/ 914145 h 1181863"/>
              <a:gd name="connsiteX4" fmla="*/ 3476334 w 3628742"/>
              <a:gd name="connsiteY4" fmla="*/ 904646 h 1181863"/>
              <a:gd name="connsiteX5" fmla="*/ 3461550 w 3628742"/>
              <a:gd name="connsiteY5" fmla="*/ 919431 h 1181863"/>
              <a:gd name="connsiteX6" fmla="*/ 3461550 w 3628742"/>
              <a:gd name="connsiteY6" fmla="*/ 935637 h 1181863"/>
              <a:gd name="connsiteX7" fmla="*/ 3476334 w 3628742"/>
              <a:gd name="connsiteY7" fmla="*/ 950422 h 1181863"/>
              <a:gd name="connsiteX8" fmla="*/ 3525808 w 3628742"/>
              <a:gd name="connsiteY8" fmla="*/ 950422 h 1181863"/>
              <a:gd name="connsiteX9" fmla="*/ 3540592 w 3628742"/>
              <a:gd name="connsiteY9" fmla="*/ 935637 h 1181863"/>
              <a:gd name="connsiteX10" fmla="*/ 3540592 w 3628742"/>
              <a:gd name="connsiteY10" fmla="*/ 919431 h 1181863"/>
              <a:gd name="connsiteX11" fmla="*/ 3525808 w 3628742"/>
              <a:gd name="connsiteY11" fmla="*/ 904646 h 1181863"/>
              <a:gd name="connsiteX12" fmla="*/ 3296422 w 3628742"/>
              <a:gd name="connsiteY12" fmla="*/ 859789 h 1181863"/>
              <a:gd name="connsiteX13" fmla="*/ 3288830 w 3628742"/>
              <a:gd name="connsiteY13" fmla="*/ 862993 h 1181863"/>
              <a:gd name="connsiteX14" fmla="*/ 3296992 w 3628742"/>
              <a:gd name="connsiteY14" fmla="*/ 863926 h 1181863"/>
              <a:gd name="connsiteX15" fmla="*/ 1813033 w 3628742"/>
              <a:gd name="connsiteY15" fmla="*/ 1628 h 1181863"/>
              <a:gd name="connsiteX16" fmla="*/ 1820425 w 3628742"/>
              <a:gd name="connsiteY16" fmla="*/ 3050 h 1181863"/>
              <a:gd name="connsiteX17" fmla="*/ 1830661 w 3628742"/>
              <a:gd name="connsiteY17" fmla="*/ 35747 h 1181863"/>
              <a:gd name="connsiteX18" fmla="*/ 1833504 w 3628742"/>
              <a:gd name="connsiteY18" fmla="*/ 56503 h 1181863"/>
              <a:gd name="connsiteX19" fmla="*/ 1832367 w 3628742"/>
              <a:gd name="connsiteY19" fmla="*/ 63611 h 1181863"/>
              <a:gd name="connsiteX20" fmla="*/ 1833160 w 3628742"/>
              <a:gd name="connsiteY20" fmla="*/ 303599 h 1181863"/>
              <a:gd name="connsiteX21" fmla="*/ 1833194 w 3628742"/>
              <a:gd name="connsiteY21" fmla="*/ 324620 h 1181863"/>
              <a:gd name="connsiteX22" fmla="*/ 1889339 w 3628742"/>
              <a:gd name="connsiteY22" fmla="*/ 345875 h 1181863"/>
              <a:gd name="connsiteX23" fmla="*/ 1937283 w 3628742"/>
              <a:gd name="connsiteY23" fmla="*/ 384615 h 1181863"/>
              <a:gd name="connsiteX24" fmla="*/ 1970550 w 3628742"/>
              <a:gd name="connsiteY24" fmla="*/ 474178 h 1181863"/>
              <a:gd name="connsiteX25" fmla="*/ 1977658 w 3628742"/>
              <a:gd name="connsiteY25" fmla="*/ 493512 h 1181863"/>
              <a:gd name="connsiteX26" fmla="*/ 2013198 w 3628742"/>
              <a:gd name="connsiteY26" fmla="*/ 548386 h 1181863"/>
              <a:gd name="connsiteX27" fmla="*/ 2030258 w 3628742"/>
              <a:gd name="connsiteY27" fmla="*/ 561465 h 1181863"/>
              <a:gd name="connsiteX28" fmla="*/ 2188058 w 3628742"/>
              <a:gd name="connsiteY28" fmla="*/ 578240 h 1181863"/>
              <a:gd name="connsiteX29" fmla="*/ 2198862 w 3628742"/>
              <a:gd name="connsiteY29" fmla="*/ 591035 h 1181863"/>
              <a:gd name="connsiteX30" fmla="*/ 2193745 w 3628742"/>
              <a:gd name="connsiteY30" fmla="*/ 735472 h 1181863"/>
              <a:gd name="connsiteX31" fmla="*/ 2228718 w 3628742"/>
              <a:gd name="connsiteY31" fmla="*/ 740408 h 1181863"/>
              <a:gd name="connsiteX32" fmla="*/ 2242079 w 3628742"/>
              <a:gd name="connsiteY32" fmla="*/ 668655 h 1181863"/>
              <a:gd name="connsiteX33" fmla="*/ 2303777 w 3628742"/>
              <a:gd name="connsiteY33" fmla="*/ 345093 h 1181863"/>
              <a:gd name="connsiteX34" fmla="*/ 2318562 w 3628742"/>
              <a:gd name="connsiteY34" fmla="*/ 333720 h 1181863"/>
              <a:gd name="connsiteX35" fmla="*/ 2357230 w 3628742"/>
              <a:gd name="connsiteY35" fmla="*/ 333920 h 1181863"/>
              <a:gd name="connsiteX36" fmla="*/ 2409263 w 3628742"/>
              <a:gd name="connsiteY36" fmla="*/ 334029 h 1181863"/>
              <a:gd name="connsiteX37" fmla="*/ 2409262 w 3628742"/>
              <a:gd name="connsiteY37" fmla="*/ 334005 h 1181863"/>
              <a:gd name="connsiteX38" fmla="*/ 2409831 w 3628742"/>
              <a:gd name="connsiteY38" fmla="*/ 217716 h 1181863"/>
              <a:gd name="connsiteX39" fmla="*/ 2399880 w 3628742"/>
              <a:gd name="connsiteY39" fmla="*/ 208618 h 1181863"/>
              <a:gd name="connsiteX40" fmla="*/ 2379977 w 3628742"/>
              <a:gd name="connsiteY40" fmla="*/ 208618 h 1181863"/>
              <a:gd name="connsiteX41" fmla="*/ 2375428 w 3628742"/>
              <a:gd name="connsiteY41" fmla="*/ 204353 h 1181863"/>
              <a:gd name="connsiteX42" fmla="*/ 2380262 w 3628742"/>
              <a:gd name="connsiteY42" fmla="*/ 200941 h 1181863"/>
              <a:gd name="connsiteX43" fmla="*/ 2393056 w 3628742"/>
              <a:gd name="connsiteY43" fmla="*/ 200941 h 1181863"/>
              <a:gd name="connsiteX44" fmla="*/ 2410115 w 3628742"/>
              <a:gd name="connsiteY44" fmla="*/ 184166 h 1181863"/>
              <a:gd name="connsiteX45" fmla="*/ 2392772 w 3628742"/>
              <a:gd name="connsiteY45" fmla="*/ 167675 h 1181863"/>
              <a:gd name="connsiteX46" fmla="*/ 2381399 w 3628742"/>
              <a:gd name="connsiteY46" fmla="*/ 167675 h 1181863"/>
              <a:gd name="connsiteX47" fmla="*/ 2375712 w 3628742"/>
              <a:gd name="connsiteY47" fmla="*/ 163410 h 1181863"/>
              <a:gd name="connsiteX48" fmla="*/ 2381399 w 3628742"/>
              <a:gd name="connsiteY48" fmla="*/ 160567 h 1181863"/>
              <a:gd name="connsiteX49" fmla="*/ 2384242 w 3628742"/>
              <a:gd name="connsiteY49" fmla="*/ 160567 h 1181863"/>
              <a:gd name="connsiteX50" fmla="*/ 2409547 w 3628742"/>
              <a:gd name="connsiteY50" fmla="*/ 134409 h 1181863"/>
              <a:gd name="connsiteX51" fmla="*/ 2409547 w 3628742"/>
              <a:gd name="connsiteY51" fmla="*/ 120193 h 1181863"/>
              <a:gd name="connsiteX52" fmla="*/ 2418361 w 3628742"/>
              <a:gd name="connsiteY52" fmla="*/ 105977 h 1181863"/>
              <a:gd name="connsiteX53" fmla="*/ 2426322 w 3628742"/>
              <a:gd name="connsiteY53" fmla="*/ 121046 h 1181863"/>
              <a:gd name="connsiteX54" fmla="*/ 2427175 w 3628742"/>
              <a:gd name="connsiteY54" fmla="*/ 334005 h 1181863"/>
              <a:gd name="connsiteX55" fmla="*/ 2427174 w 3628742"/>
              <a:gd name="connsiteY55" fmla="*/ 334032 h 1181863"/>
              <a:gd name="connsiteX56" fmla="*/ 2471458 w 3628742"/>
              <a:gd name="connsiteY56" fmla="*/ 334000 h 1181863"/>
              <a:gd name="connsiteX57" fmla="*/ 2508207 w 3628742"/>
              <a:gd name="connsiteY57" fmla="*/ 333720 h 1181863"/>
              <a:gd name="connsiteX58" fmla="*/ 2520717 w 3628742"/>
              <a:gd name="connsiteY58" fmla="*/ 344525 h 1181863"/>
              <a:gd name="connsiteX59" fmla="*/ 2564376 w 3628742"/>
              <a:gd name="connsiteY59" fmla="*/ 666079 h 1181863"/>
              <a:gd name="connsiteX60" fmla="*/ 2567236 w 3628742"/>
              <a:gd name="connsiteY60" fmla="*/ 687012 h 1181863"/>
              <a:gd name="connsiteX61" fmla="*/ 2673016 w 3628742"/>
              <a:gd name="connsiteY61" fmla="*/ 699053 h 1181863"/>
              <a:gd name="connsiteX62" fmla="*/ 2662495 w 3628742"/>
              <a:gd name="connsiteY62" fmla="*/ 791473 h 1181863"/>
              <a:gd name="connsiteX63" fmla="*/ 2670280 w 3628742"/>
              <a:gd name="connsiteY63" fmla="*/ 792369 h 1181863"/>
              <a:gd name="connsiteX64" fmla="*/ 2680813 w 3628742"/>
              <a:gd name="connsiteY64" fmla="*/ 699837 h 1181863"/>
              <a:gd name="connsiteX65" fmla="*/ 2873764 w 3628742"/>
              <a:gd name="connsiteY65" fmla="*/ 721801 h 1181863"/>
              <a:gd name="connsiteX66" fmla="*/ 2863223 w 3628742"/>
              <a:gd name="connsiteY66" fmla="*/ 814408 h 1181863"/>
              <a:gd name="connsiteX67" fmla="*/ 2871007 w 3628742"/>
              <a:gd name="connsiteY67" fmla="*/ 815296 h 1181863"/>
              <a:gd name="connsiteX68" fmla="*/ 2881528 w 3628742"/>
              <a:gd name="connsiteY68" fmla="*/ 722864 h 1181863"/>
              <a:gd name="connsiteX69" fmla="*/ 3007367 w 3628742"/>
              <a:gd name="connsiteY69" fmla="*/ 737188 h 1181863"/>
              <a:gd name="connsiteX70" fmla="*/ 3015727 w 3628742"/>
              <a:gd name="connsiteY70" fmla="*/ 691971 h 1181863"/>
              <a:gd name="connsiteX71" fmla="*/ 3066053 w 3628742"/>
              <a:gd name="connsiteY71" fmla="*/ 429538 h 1181863"/>
              <a:gd name="connsiteX72" fmla="*/ 3078847 w 3628742"/>
              <a:gd name="connsiteY72" fmla="*/ 419302 h 1181863"/>
              <a:gd name="connsiteX73" fmla="*/ 3118381 w 3628742"/>
              <a:gd name="connsiteY73" fmla="*/ 419502 h 1181863"/>
              <a:gd name="connsiteX74" fmla="*/ 3174106 w 3628742"/>
              <a:gd name="connsiteY74" fmla="*/ 419617 h 1181863"/>
              <a:gd name="connsiteX75" fmla="*/ 3174096 w 3628742"/>
              <a:gd name="connsiteY75" fmla="*/ 419302 h 1181863"/>
              <a:gd name="connsiteX76" fmla="*/ 3174380 w 3628742"/>
              <a:gd name="connsiteY76" fmla="*/ 183597 h 1181863"/>
              <a:gd name="connsiteX77" fmla="*/ 3181772 w 3628742"/>
              <a:gd name="connsiteY77" fmla="*/ 172224 h 1181863"/>
              <a:gd name="connsiteX78" fmla="*/ 3192008 w 3628742"/>
              <a:gd name="connsiteY78" fmla="*/ 182459 h 1181863"/>
              <a:gd name="connsiteX79" fmla="*/ 3191723 w 3628742"/>
              <a:gd name="connsiteY79" fmla="*/ 308984 h 1181863"/>
              <a:gd name="connsiteX80" fmla="*/ 3192292 w 3628742"/>
              <a:gd name="connsiteY80" fmla="*/ 419302 h 1181863"/>
              <a:gd name="connsiteX81" fmla="*/ 3192287 w 3628742"/>
              <a:gd name="connsiteY81" fmla="*/ 419611 h 1181863"/>
              <a:gd name="connsiteX82" fmla="*/ 3233702 w 3628742"/>
              <a:gd name="connsiteY82" fmla="*/ 419582 h 1181863"/>
              <a:gd name="connsiteX83" fmla="*/ 3270198 w 3628742"/>
              <a:gd name="connsiteY83" fmla="*/ 419302 h 1181863"/>
              <a:gd name="connsiteX84" fmla="*/ 3282708 w 3628742"/>
              <a:gd name="connsiteY84" fmla="*/ 430107 h 1181863"/>
              <a:gd name="connsiteX85" fmla="*/ 3336161 w 3628742"/>
              <a:gd name="connsiteY85" fmla="*/ 820486 h 1181863"/>
              <a:gd name="connsiteX86" fmla="*/ 3340711 w 3628742"/>
              <a:gd name="connsiteY86" fmla="*/ 853325 h 1181863"/>
              <a:gd name="connsiteX87" fmla="*/ 3342890 w 3628742"/>
              <a:gd name="connsiteY87" fmla="*/ 869060 h 1181863"/>
              <a:gd name="connsiteX88" fmla="*/ 3378398 w 3628742"/>
              <a:gd name="connsiteY88" fmla="*/ 873010 h 1181863"/>
              <a:gd name="connsiteX89" fmla="*/ 3426009 w 3628742"/>
              <a:gd name="connsiteY89" fmla="*/ 878204 h 1181863"/>
              <a:gd name="connsiteX90" fmla="*/ 3433686 w 3628742"/>
              <a:gd name="connsiteY90" fmla="*/ 884459 h 1181863"/>
              <a:gd name="connsiteX91" fmla="*/ 3443354 w 3628742"/>
              <a:gd name="connsiteY91" fmla="*/ 912607 h 1181863"/>
              <a:gd name="connsiteX92" fmla="*/ 3456148 w 3628742"/>
              <a:gd name="connsiteY92" fmla="*/ 883606 h 1181863"/>
              <a:gd name="connsiteX93" fmla="*/ 3547984 w 3628742"/>
              <a:gd name="connsiteY93" fmla="*/ 883606 h 1181863"/>
              <a:gd name="connsiteX94" fmla="*/ 3557652 w 3628742"/>
              <a:gd name="connsiteY94" fmla="*/ 887871 h 1181863"/>
              <a:gd name="connsiteX95" fmla="*/ 3561348 w 3628742"/>
              <a:gd name="connsiteY95" fmla="*/ 896969 h 1181863"/>
              <a:gd name="connsiteX96" fmla="*/ 3561305 w 3628742"/>
              <a:gd name="connsiteY96" fmla="*/ 901576 h 1181863"/>
              <a:gd name="connsiteX97" fmla="*/ 3565327 w 3628742"/>
              <a:gd name="connsiteY97" fmla="*/ 902661 h 1181863"/>
              <a:gd name="connsiteX98" fmla="*/ 3565327 w 3628742"/>
              <a:gd name="connsiteY98" fmla="*/ 852901 h 1181863"/>
              <a:gd name="connsiteX99" fmla="*/ 3542127 w 3628742"/>
              <a:gd name="connsiteY99" fmla="*/ 846643 h 1181863"/>
              <a:gd name="connsiteX100" fmla="*/ 3545015 w 3628742"/>
              <a:gd name="connsiteY100" fmla="*/ 835937 h 1181863"/>
              <a:gd name="connsiteX101" fmla="*/ 3565327 w 3628742"/>
              <a:gd name="connsiteY101" fmla="*/ 841416 h 1181863"/>
              <a:gd name="connsiteX102" fmla="*/ 3565327 w 3628742"/>
              <a:gd name="connsiteY102" fmla="*/ 816220 h 1181863"/>
              <a:gd name="connsiteX103" fmla="*/ 3580113 w 3628742"/>
              <a:gd name="connsiteY103" fmla="*/ 816220 h 1181863"/>
              <a:gd name="connsiteX104" fmla="*/ 3580113 w 3628742"/>
              <a:gd name="connsiteY104" fmla="*/ 845403 h 1181863"/>
              <a:gd name="connsiteX105" fmla="*/ 3600299 w 3628742"/>
              <a:gd name="connsiteY105" fmla="*/ 850848 h 1181863"/>
              <a:gd name="connsiteX106" fmla="*/ 3600299 w 3628742"/>
              <a:gd name="connsiteY106" fmla="*/ 813092 h 1181863"/>
              <a:gd name="connsiteX107" fmla="*/ 3608829 w 3628742"/>
              <a:gd name="connsiteY107" fmla="*/ 813092 h 1181863"/>
              <a:gd name="connsiteX108" fmla="*/ 3608829 w 3628742"/>
              <a:gd name="connsiteY108" fmla="*/ 853148 h 1181863"/>
              <a:gd name="connsiteX109" fmla="*/ 3628742 w 3628742"/>
              <a:gd name="connsiteY109" fmla="*/ 858519 h 1181863"/>
              <a:gd name="connsiteX110" fmla="*/ 3625855 w 3628742"/>
              <a:gd name="connsiteY110" fmla="*/ 869225 h 1181863"/>
              <a:gd name="connsiteX111" fmla="*/ 3580113 w 3628742"/>
              <a:gd name="connsiteY111" fmla="*/ 856888 h 1181863"/>
              <a:gd name="connsiteX112" fmla="*/ 3580113 w 3628742"/>
              <a:gd name="connsiteY112" fmla="*/ 906648 h 1181863"/>
              <a:gd name="connsiteX113" fmla="*/ 3623074 w 3628742"/>
              <a:gd name="connsiteY113" fmla="*/ 918236 h 1181863"/>
              <a:gd name="connsiteX114" fmla="*/ 3620187 w 3628742"/>
              <a:gd name="connsiteY114" fmla="*/ 928941 h 1181863"/>
              <a:gd name="connsiteX115" fmla="*/ 3580113 w 3628742"/>
              <a:gd name="connsiteY115" fmla="*/ 918133 h 1181863"/>
              <a:gd name="connsiteX116" fmla="*/ 3580113 w 3628742"/>
              <a:gd name="connsiteY116" fmla="*/ 961139 h 1181863"/>
              <a:gd name="connsiteX117" fmla="*/ 3591771 w 3628742"/>
              <a:gd name="connsiteY117" fmla="*/ 962364 h 1181863"/>
              <a:gd name="connsiteX118" fmla="*/ 3610821 w 3628742"/>
              <a:gd name="connsiteY118" fmla="*/ 979139 h 1181863"/>
              <a:gd name="connsiteX119" fmla="*/ 3563054 w 3628742"/>
              <a:gd name="connsiteY119" fmla="*/ 1181863 h 1181863"/>
              <a:gd name="connsiteX120" fmla="*/ 384584 w 3628742"/>
              <a:gd name="connsiteY120" fmla="*/ 1171343 h 1181863"/>
              <a:gd name="connsiteX121" fmla="*/ 363544 w 3628742"/>
              <a:gd name="connsiteY121" fmla="*/ 1056476 h 1181863"/>
              <a:gd name="connsiteX122" fmla="*/ 221097 w 3628742"/>
              <a:gd name="connsiteY122" fmla="*/ 722109 h 1181863"/>
              <a:gd name="connsiteX123" fmla="*/ 43110 w 3628742"/>
              <a:gd name="connsiteY123" fmla="*/ 507728 h 1181863"/>
              <a:gd name="connsiteX124" fmla="*/ 1598 w 3628742"/>
              <a:gd name="connsiteY124" fmla="*/ 461383 h 1181863"/>
              <a:gd name="connsiteX125" fmla="*/ 9844 w 3628742"/>
              <a:gd name="connsiteY125" fmla="*/ 443754 h 1181863"/>
              <a:gd name="connsiteX126" fmla="*/ 1327122 w 3628742"/>
              <a:gd name="connsiteY126" fmla="*/ 621458 h 1181863"/>
              <a:gd name="connsiteX127" fmla="*/ 1406164 w 3628742"/>
              <a:gd name="connsiteY127" fmla="*/ 675480 h 1181863"/>
              <a:gd name="connsiteX128" fmla="*/ 1432890 w 3628742"/>
              <a:gd name="connsiteY128" fmla="*/ 673774 h 1181863"/>
              <a:gd name="connsiteX129" fmla="*/ 1504540 w 3628742"/>
              <a:gd name="connsiteY129" fmla="*/ 591035 h 1181863"/>
              <a:gd name="connsiteX130" fmla="*/ 1536100 w 3628742"/>
              <a:gd name="connsiteY130" fmla="*/ 544121 h 1181863"/>
              <a:gd name="connsiteX131" fmla="*/ 1594387 w 3628742"/>
              <a:gd name="connsiteY131" fmla="*/ 402812 h 1181863"/>
              <a:gd name="connsiteX132" fmla="*/ 1619977 w 3628742"/>
              <a:gd name="connsiteY132" fmla="*/ 377507 h 1181863"/>
              <a:gd name="connsiteX133" fmla="*/ 1757874 w 3628742"/>
              <a:gd name="connsiteY133" fmla="*/ 375232 h 1181863"/>
              <a:gd name="connsiteX134" fmla="*/ 1765266 w 3628742"/>
              <a:gd name="connsiteY134" fmla="*/ 368408 h 1181863"/>
              <a:gd name="connsiteX135" fmla="*/ 1764982 w 3628742"/>
              <a:gd name="connsiteY135" fmla="*/ 341397 h 1181863"/>
              <a:gd name="connsiteX136" fmla="*/ 1781757 w 3628742"/>
              <a:gd name="connsiteY136" fmla="*/ 322348 h 1181863"/>
              <a:gd name="connsiteX137" fmla="*/ 1798321 w 3628742"/>
              <a:gd name="connsiteY137" fmla="*/ 322483 h 1181863"/>
              <a:gd name="connsiteX138" fmla="*/ 1798817 w 3628742"/>
              <a:gd name="connsiteY138" fmla="*/ 219706 h 1181863"/>
              <a:gd name="connsiteX139" fmla="*/ 1790571 w 3628742"/>
              <a:gd name="connsiteY139" fmla="*/ 211745 h 1181863"/>
              <a:gd name="connsiteX140" fmla="*/ 1755030 w 3628742"/>
              <a:gd name="connsiteY140" fmla="*/ 210607 h 1181863"/>
              <a:gd name="connsiteX141" fmla="*/ 1747353 w 3628742"/>
              <a:gd name="connsiteY141" fmla="*/ 205205 h 1181863"/>
              <a:gd name="connsiteX142" fmla="*/ 1755599 w 3628742"/>
              <a:gd name="connsiteY142" fmla="*/ 200940 h 1181863"/>
              <a:gd name="connsiteX143" fmla="*/ 1768962 w 3628742"/>
              <a:gd name="connsiteY143" fmla="*/ 197528 h 1181863"/>
              <a:gd name="connsiteX144" fmla="*/ 1768394 w 3628742"/>
              <a:gd name="connsiteY144" fmla="*/ 173645 h 1181863"/>
              <a:gd name="connsiteX145" fmla="*/ 1756736 w 3628742"/>
              <a:gd name="connsiteY145" fmla="*/ 171655 h 1181863"/>
              <a:gd name="connsiteX146" fmla="*/ 1750481 w 3628742"/>
              <a:gd name="connsiteY146" fmla="*/ 167674 h 1181863"/>
              <a:gd name="connsiteX147" fmla="*/ 1756452 w 3628742"/>
              <a:gd name="connsiteY147" fmla="*/ 163978 h 1181863"/>
              <a:gd name="connsiteX148" fmla="*/ 1789149 w 3628742"/>
              <a:gd name="connsiteY148" fmla="*/ 163978 h 1181863"/>
              <a:gd name="connsiteX149" fmla="*/ 1795120 w 3628742"/>
              <a:gd name="connsiteY149" fmla="*/ 167674 h 1181863"/>
              <a:gd name="connsiteX150" fmla="*/ 1788865 w 3628742"/>
              <a:gd name="connsiteY150" fmla="*/ 171655 h 1181863"/>
              <a:gd name="connsiteX151" fmla="*/ 1776355 w 3628742"/>
              <a:gd name="connsiteY151" fmla="*/ 174498 h 1181863"/>
              <a:gd name="connsiteX152" fmla="*/ 1777492 w 3628742"/>
              <a:gd name="connsiteY152" fmla="*/ 199519 h 1181863"/>
              <a:gd name="connsiteX153" fmla="*/ 1794552 w 3628742"/>
              <a:gd name="connsiteY153" fmla="*/ 201793 h 1181863"/>
              <a:gd name="connsiteX154" fmla="*/ 1798248 w 3628742"/>
              <a:gd name="connsiteY154" fmla="*/ 191557 h 1181863"/>
              <a:gd name="connsiteX155" fmla="*/ 1799669 w 3628742"/>
              <a:gd name="connsiteY155" fmla="*/ 68445 h 1181863"/>
              <a:gd name="connsiteX156" fmla="*/ 1803650 w 3628742"/>
              <a:gd name="connsiteY156" fmla="*/ 60199 h 1181863"/>
              <a:gd name="connsiteX157" fmla="*/ 1799385 w 3628742"/>
              <a:gd name="connsiteY157" fmla="*/ 55081 h 1181863"/>
              <a:gd name="connsiteX158" fmla="*/ 1804503 w 3628742"/>
              <a:gd name="connsiteY158" fmla="*/ 35747 h 1181863"/>
              <a:gd name="connsiteX159" fmla="*/ 1813033 w 3628742"/>
              <a:gd name="connsiteY159" fmla="*/ 1628 h 1181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3628742" h="1181863">
                <a:moveTo>
                  <a:pt x="3561198" y="913032"/>
                </a:moveTo>
                <a:lnTo>
                  <a:pt x="3560779" y="958099"/>
                </a:lnTo>
                <a:lnTo>
                  <a:pt x="3565327" y="958938"/>
                </a:lnTo>
                <a:lnTo>
                  <a:pt x="3565327" y="914145"/>
                </a:lnTo>
                <a:close/>
                <a:moveTo>
                  <a:pt x="3476334" y="904646"/>
                </a:moveTo>
                <a:cubicBezTo>
                  <a:pt x="3468089" y="904646"/>
                  <a:pt x="3461550" y="911185"/>
                  <a:pt x="3461550" y="919431"/>
                </a:cubicBezTo>
                <a:lnTo>
                  <a:pt x="3461550" y="935637"/>
                </a:lnTo>
                <a:cubicBezTo>
                  <a:pt x="3461550" y="943883"/>
                  <a:pt x="3468089" y="950422"/>
                  <a:pt x="3476334" y="950422"/>
                </a:cubicBezTo>
                <a:lnTo>
                  <a:pt x="3525808" y="950422"/>
                </a:lnTo>
                <a:cubicBezTo>
                  <a:pt x="3533768" y="950422"/>
                  <a:pt x="3540592" y="943883"/>
                  <a:pt x="3540592" y="935637"/>
                </a:cubicBezTo>
                <a:lnTo>
                  <a:pt x="3540592" y="919431"/>
                </a:lnTo>
                <a:cubicBezTo>
                  <a:pt x="3540592" y="911185"/>
                  <a:pt x="3534053" y="904646"/>
                  <a:pt x="3525808" y="904646"/>
                </a:cubicBezTo>
                <a:close/>
                <a:moveTo>
                  <a:pt x="3296422" y="859789"/>
                </a:moveTo>
                <a:lnTo>
                  <a:pt x="3288830" y="862993"/>
                </a:lnTo>
                <a:lnTo>
                  <a:pt x="3296992" y="863926"/>
                </a:lnTo>
                <a:close/>
                <a:moveTo>
                  <a:pt x="1813033" y="1628"/>
                </a:moveTo>
                <a:cubicBezTo>
                  <a:pt x="1813601" y="-1215"/>
                  <a:pt x="1820425" y="-78"/>
                  <a:pt x="1820425" y="3050"/>
                </a:cubicBezTo>
                <a:cubicBezTo>
                  <a:pt x="1819288" y="20678"/>
                  <a:pt x="1822700" y="29777"/>
                  <a:pt x="1830661" y="35747"/>
                </a:cubicBezTo>
                <a:cubicBezTo>
                  <a:pt x="1841465" y="43708"/>
                  <a:pt x="1839191" y="53091"/>
                  <a:pt x="1833504" y="56503"/>
                </a:cubicBezTo>
                <a:cubicBezTo>
                  <a:pt x="1826680" y="60484"/>
                  <a:pt x="1830945" y="60484"/>
                  <a:pt x="1832367" y="63611"/>
                </a:cubicBezTo>
                <a:cubicBezTo>
                  <a:pt x="1833610" y="66846"/>
                  <a:pt x="1833113" y="208746"/>
                  <a:pt x="1833160" y="303599"/>
                </a:cubicBezTo>
                <a:lnTo>
                  <a:pt x="1833194" y="324620"/>
                </a:lnTo>
                <a:lnTo>
                  <a:pt x="1889339" y="345875"/>
                </a:lnTo>
                <a:cubicBezTo>
                  <a:pt x="1907216" y="356040"/>
                  <a:pt x="1923351" y="368977"/>
                  <a:pt x="1937283" y="384615"/>
                </a:cubicBezTo>
                <a:cubicBezTo>
                  <a:pt x="1958892" y="408783"/>
                  <a:pt x="1969980" y="440627"/>
                  <a:pt x="1970550" y="474178"/>
                </a:cubicBezTo>
                <a:cubicBezTo>
                  <a:pt x="1970834" y="481570"/>
                  <a:pt x="1971686" y="486972"/>
                  <a:pt x="1977658" y="493512"/>
                </a:cubicBezTo>
                <a:cubicBezTo>
                  <a:pt x="1992442" y="509718"/>
                  <a:pt x="2003816" y="528484"/>
                  <a:pt x="2013198" y="548386"/>
                </a:cubicBezTo>
                <a:cubicBezTo>
                  <a:pt x="2017463" y="557200"/>
                  <a:pt x="2022012" y="560612"/>
                  <a:pt x="2030258" y="561465"/>
                </a:cubicBezTo>
                <a:cubicBezTo>
                  <a:pt x="2088544" y="567151"/>
                  <a:pt x="2129772" y="573122"/>
                  <a:pt x="2188058" y="578240"/>
                </a:cubicBezTo>
                <a:cubicBezTo>
                  <a:pt x="2198009" y="579094"/>
                  <a:pt x="2199147" y="582505"/>
                  <a:pt x="2198862" y="591035"/>
                </a:cubicBezTo>
                <a:cubicBezTo>
                  <a:pt x="2197725" y="636527"/>
                  <a:pt x="2194313" y="689981"/>
                  <a:pt x="2193745" y="735472"/>
                </a:cubicBezTo>
                <a:lnTo>
                  <a:pt x="2228718" y="740408"/>
                </a:lnTo>
                <a:lnTo>
                  <a:pt x="2242079" y="668655"/>
                </a:lnTo>
                <a:cubicBezTo>
                  <a:pt x="2262550" y="560896"/>
                  <a:pt x="2283590" y="453137"/>
                  <a:pt x="2303777" y="345093"/>
                </a:cubicBezTo>
                <a:cubicBezTo>
                  <a:pt x="2305767" y="334858"/>
                  <a:pt x="2310032" y="333720"/>
                  <a:pt x="2318562" y="333720"/>
                </a:cubicBezTo>
                <a:cubicBezTo>
                  <a:pt x="2326168" y="333791"/>
                  <a:pt x="2340135" y="333863"/>
                  <a:pt x="2357230" y="333920"/>
                </a:cubicBezTo>
                <a:lnTo>
                  <a:pt x="2409263" y="334029"/>
                </a:lnTo>
                <a:lnTo>
                  <a:pt x="2409262" y="334005"/>
                </a:lnTo>
                <a:cubicBezTo>
                  <a:pt x="2409262" y="295337"/>
                  <a:pt x="2409262" y="256384"/>
                  <a:pt x="2409831" y="217716"/>
                </a:cubicBezTo>
                <a:cubicBezTo>
                  <a:pt x="2409831" y="209471"/>
                  <a:pt x="2406703" y="208333"/>
                  <a:pt x="2399880" y="208618"/>
                </a:cubicBezTo>
                <a:cubicBezTo>
                  <a:pt x="2393340" y="208902"/>
                  <a:pt x="2386517" y="208618"/>
                  <a:pt x="2379977" y="208618"/>
                </a:cubicBezTo>
                <a:cubicBezTo>
                  <a:pt x="2377134" y="208618"/>
                  <a:pt x="2375428" y="207196"/>
                  <a:pt x="2375428" y="204353"/>
                </a:cubicBezTo>
                <a:cubicBezTo>
                  <a:pt x="2375428" y="200941"/>
                  <a:pt x="2377987" y="200941"/>
                  <a:pt x="2380262" y="200941"/>
                </a:cubicBezTo>
                <a:cubicBezTo>
                  <a:pt x="2384526" y="200941"/>
                  <a:pt x="2388791" y="200372"/>
                  <a:pt x="2393056" y="200941"/>
                </a:cubicBezTo>
                <a:cubicBezTo>
                  <a:pt x="2406988" y="203500"/>
                  <a:pt x="2409831" y="197814"/>
                  <a:pt x="2410115" y="184166"/>
                </a:cubicBezTo>
                <a:cubicBezTo>
                  <a:pt x="2410399" y="169950"/>
                  <a:pt x="2406135" y="165401"/>
                  <a:pt x="2392772" y="167675"/>
                </a:cubicBezTo>
                <a:cubicBezTo>
                  <a:pt x="2389075" y="168244"/>
                  <a:pt x="2385095" y="167675"/>
                  <a:pt x="2381399" y="167675"/>
                </a:cubicBezTo>
                <a:cubicBezTo>
                  <a:pt x="2378555" y="167675"/>
                  <a:pt x="2375428" y="167391"/>
                  <a:pt x="2375712" y="163410"/>
                </a:cubicBezTo>
                <a:cubicBezTo>
                  <a:pt x="2375997" y="160283"/>
                  <a:pt x="2379124" y="160851"/>
                  <a:pt x="2381399" y="160567"/>
                </a:cubicBezTo>
                <a:cubicBezTo>
                  <a:pt x="2382252" y="160567"/>
                  <a:pt x="2383389" y="160567"/>
                  <a:pt x="2384242" y="160567"/>
                </a:cubicBezTo>
                <a:cubicBezTo>
                  <a:pt x="2409547" y="159430"/>
                  <a:pt x="2409547" y="159430"/>
                  <a:pt x="2409547" y="134409"/>
                </a:cubicBezTo>
                <a:cubicBezTo>
                  <a:pt x="2409547" y="129576"/>
                  <a:pt x="2409262" y="125027"/>
                  <a:pt x="2409547" y="120193"/>
                </a:cubicBezTo>
                <a:cubicBezTo>
                  <a:pt x="2410115" y="114222"/>
                  <a:pt x="2405282" y="105692"/>
                  <a:pt x="2418361" y="105977"/>
                </a:cubicBezTo>
                <a:cubicBezTo>
                  <a:pt x="2431724" y="106261"/>
                  <a:pt x="2426322" y="115644"/>
                  <a:pt x="2426322" y="121046"/>
                </a:cubicBezTo>
                <a:cubicBezTo>
                  <a:pt x="2426890" y="192127"/>
                  <a:pt x="2426890" y="262924"/>
                  <a:pt x="2427175" y="334005"/>
                </a:cubicBezTo>
                <a:lnTo>
                  <a:pt x="2427174" y="334032"/>
                </a:lnTo>
                <a:lnTo>
                  <a:pt x="2471458" y="334000"/>
                </a:lnTo>
                <a:cubicBezTo>
                  <a:pt x="2488127" y="333951"/>
                  <a:pt x="2501454" y="333863"/>
                  <a:pt x="2508207" y="333720"/>
                </a:cubicBezTo>
                <a:cubicBezTo>
                  <a:pt x="2516736" y="333436"/>
                  <a:pt x="2519580" y="336564"/>
                  <a:pt x="2520717" y="344525"/>
                </a:cubicBezTo>
                <a:cubicBezTo>
                  <a:pt x="2530846" y="419871"/>
                  <a:pt x="2550304" y="562966"/>
                  <a:pt x="2564376" y="666079"/>
                </a:cubicBezTo>
                <a:lnTo>
                  <a:pt x="2567236" y="687012"/>
                </a:lnTo>
                <a:lnTo>
                  <a:pt x="2673016" y="699053"/>
                </a:lnTo>
                <a:lnTo>
                  <a:pt x="2662495" y="791473"/>
                </a:lnTo>
                <a:lnTo>
                  <a:pt x="2670280" y="792369"/>
                </a:lnTo>
                <a:lnTo>
                  <a:pt x="2680813" y="699837"/>
                </a:lnTo>
                <a:lnTo>
                  <a:pt x="2873764" y="721801"/>
                </a:lnTo>
                <a:lnTo>
                  <a:pt x="2863223" y="814408"/>
                </a:lnTo>
                <a:lnTo>
                  <a:pt x="2871007" y="815296"/>
                </a:lnTo>
                <a:lnTo>
                  <a:pt x="2881528" y="722864"/>
                </a:lnTo>
                <a:lnTo>
                  <a:pt x="3007367" y="737188"/>
                </a:lnTo>
                <a:lnTo>
                  <a:pt x="3015727" y="691971"/>
                </a:lnTo>
                <a:cubicBezTo>
                  <a:pt x="3032502" y="604398"/>
                  <a:pt x="3049562" y="517110"/>
                  <a:pt x="3066053" y="429538"/>
                </a:cubicBezTo>
                <a:cubicBezTo>
                  <a:pt x="3067759" y="420724"/>
                  <a:pt x="3071170" y="419302"/>
                  <a:pt x="3078847" y="419302"/>
                </a:cubicBezTo>
                <a:cubicBezTo>
                  <a:pt x="3086737" y="419373"/>
                  <a:pt x="3101007" y="419445"/>
                  <a:pt x="3118381" y="419502"/>
                </a:cubicBezTo>
                <a:lnTo>
                  <a:pt x="3174106" y="419617"/>
                </a:lnTo>
                <a:lnTo>
                  <a:pt x="3174096" y="419302"/>
                </a:lnTo>
                <a:cubicBezTo>
                  <a:pt x="3174096" y="340829"/>
                  <a:pt x="3174380" y="262070"/>
                  <a:pt x="3174380" y="183597"/>
                </a:cubicBezTo>
                <a:cubicBezTo>
                  <a:pt x="3174380" y="178479"/>
                  <a:pt x="3171821" y="171940"/>
                  <a:pt x="3181772" y="172224"/>
                </a:cubicBezTo>
                <a:cubicBezTo>
                  <a:pt x="3189733" y="172224"/>
                  <a:pt x="3192008" y="174214"/>
                  <a:pt x="3192008" y="182459"/>
                </a:cubicBezTo>
                <a:cubicBezTo>
                  <a:pt x="3191723" y="224540"/>
                  <a:pt x="3191723" y="266620"/>
                  <a:pt x="3191723" y="308984"/>
                </a:cubicBezTo>
                <a:cubicBezTo>
                  <a:pt x="3192008" y="345378"/>
                  <a:pt x="3192008" y="382340"/>
                  <a:pt x="3192292" y="419302"/>
                </a:cubicBezTo>
                <a:lnTo>
                  <a:pt x="3192287" y="419611"/>
                </a:lnTo>
                <a:lnTo>
                  <a:pt x="3233702" y="419582"/>
                </a:lnTo>
                <a:cubicBezTo>
                  <a:pt x="3250402" y="419533"/>
                  <a:pt x="3263659" y="419445"/>
                  <a:pt x="3270198" y="419302"/>
                </a:cubicBezTo>
                <a:cubicBezTo>
                  <a:pt x="3278727" y="419018"/>
                  <a:pt x="3281571" y="422146"/>
                  <a:pt x="3282708" y="430107"/>
                </a:cubicBezTo>
                <a:cubicBezTo>
                  <a:pt x="3300336" y="560328"/>
                  <a:pt x="3318249" y="690549"/>
                  <a:pt x="3336161" y="820486"/>
                </a:cubicBezTo>
                <a:cubicBezTo>
                  <a:pt x="3338009" y="834275"/>
                  <a:pt x="3339360" y="843800"/>
                  <a:pt x="3340711" y="853325"/>
                </a:cubicBezTo>
                <a:lnTo>
                  <a:pt x="3342890" y="869060"/>
                </a:lnTo>
                <a:lnTo>
                  <a:pt x="3378398" y="873010"/>
                </a:lnTo>
                <a:cubicBezTo>
                  <a:pt x="3399887" y="875378"/>
                  <a:pt x="3417337" y="877280"/>
                  <a:pt x="3426009" y="878204"/>
                </a:cubicBezTo>
                <a:cubicBezTo>
                  <a:pt x="3429706" y="878488"/>
                  <a:pt x="3432549" y="881047"/>
                  <a:pt x="3433686" y="884459"/>
                </a:cubicBezTo>
                <a:cubicBezTo>
                  <a:pt x="3437951" y="897254"/>
                  <a:pt x="3443354" y="912607"/>
                  <a:pt x="3443354" y="912607"/>
                </a:cubicBezTo>
                <a:cubicBezTo>
                  <a:pt x="3443922" y="887302"/>
                  <a:pt x="3448756" y="883606"/>
                  <a:pt x="3456148" y="883606"/>
                </a:cubicBezTo>
                <a:lnTo>
                  <a:pt x="3547984" y="883606"/>
                </a:lnTo>
                <a:cubicBezTo>
                  <a:pt x="3551681" y="883606"/>
                  <a:pt x="3555093" y="885312"/>
                  <a:pt x="3557652" y="887871"/>
                </a:cubicBezTo>
                <a:cubicBezTo>
                  <a:pt x="3557652" y="887871"/>
                  <a:pt x="3561348" y="891567"/>
                  <a:pt x="3561348" y="896969"/>
                </a:cubicBezTo>
                <a:lnTo>
                  <a:pt x="3561305" y="901576"/>
                </a:lnTo>
                <a:lnTo>
                  <a:pt x="3565327" y="902661"/>
                </a:lnTo>
                <a:lnTo>
                  <a:pt x="3565327" y="852901"/>
                </a:lnTo>
                <a:lnTo>
                  <a:pt x="3542127" y="846643"/>
                </a:lnTo>
                <a:lnTo>
                  <a:pt x="3545015" y="835937"/>
                </a:lnTo>
                <a:lnTo>
                  <a:pt x="3565327" y="841416"/>
                </a:lnTo>
                <a:lnTo>
                  <a:pt x="3565327" y="816220"/>
                </a:lnTo>
                <a:lnTo>
                  <a:pt x="3580113" y="816220"/>
                </a:lnTo>
                <a:lnTo>
                  <a:pt x="3580113" y="845403"/>
                </a:lnTo>
                <a:lnTo>
                  <a:pt x="3600299" y="850848"/>
                </a:lnTo>
                <a:lnTo>
                  <a:pt x="3600299" y="813092"/>
                </a:lnTo>
                <a:lnTo>
                  <a:pt x="3608829" y="813092"/>
                </a:lnTo>
                <a:lnTo>
                  <a:pt x="3608829" y="853148"/>
                </a:lnTo>
                <a:lnTo>
                  <a:pt x="3628742" y="858519"/>
                </a:lnTo>
                <a:lnTo>
                  <a:pt x="3625855" y="869225"/>
                </a:lnTo>
                <a:lnTo>
                  <a:pt x="3580113" y="856888"/>
                </a:lnTo>
                <a:lnTo>
                  <a:pt x="3580113" y="906648"/>
                </a:lnTo>
                <a:lnTo>
                  <a:pt x="3623074" y="918236"/>
                </a:lnTo>
                <a:lnTo>
                  <a:pt x="3620187" y="928941"/>
                </a:lnTo>
                <a:lnTo>
                  <a:pt x="3580113" y="918133"/>
                </a:lnTo>
                <a:lnTo>
                  <a:pt x="3580113" y="961139"/>
                </a:lnTo>
                <a:lnTo>
                  <a:pt x="3591771" y="962364"/>
                </a:lnTo>
                <a:cubicBezTo>
                  <a:pt x="3603712" y="961227"/>
                  <a:pt x="3614233" y="961796"/>
                  <a:pt x="3610821" y="979139"/>
                </a:cubicBezTo>
                <a:cubicBezTo>
                  <a:pt x="3610252" y="982835"/>
                  <a:pt x="3592056" y="1181863"/>
                  <a:pt x="3563054" y="1181863"/>
                </a:cubicBezTo>
                <a:cubicBezTo>
                  <a:pt x="3264512" y="1181863"/>
                  <a:pt x="1118996" y="1171343"/>
                  <a:pt x="384584" y="1171343"/>
                </a:cubicBezTo>
                <a:cubicBezTo>
                  <a:pt x="377476" y="1136087"/>
                  <a:pt x="370936" y="1091447"/>
                  <a:pt x="363544" y="1056476"/>
                </a:cubicBezTo>
                <a:cubicBezTo>
                  <a:pt x="337955" y="935638"/>
                  <a:pt x="297296" y="821338"/>
                  <a:pt x="221097" y="722109"/>
                </a:cubicBezTo>
                <a:cubicBezTo>
                  <a:pt x="216832" y="716423"/>
                  <a:pt x="97984" y="573691"/>
                  <a:pt x="43110" y="507728"/>
                </a:cubicBezTo>
                <a:cubicBezTo>
                  <a:pt x="29747" y="491805"/>
                  <a:pt x="16952" y="475599"/>
                  <a:pt x="1598" y="461383"/>
                </a:cubicBezTo>
                <a:cubicBezTo>
                  <a:pt x="-3235" y="455696"/>
                  <a:pt x="3873" y="442902"/>
                  <a:pt x="9844" y="443754"/>
                </a:cubicBezTo>
                <a:cubicBezTo>
                  <a:pt x="80925" y="453422"/>
                  <a:pt x="1260874" y="612644"/>
                  <a:pt x="1327122" y="621458"/>
                </a:cubicBezTo>
                <a:cubicBezTo>
                  <a:pt x="1339632" y="623164"/>
                  <a:pt x="1393654" y="666950"/>
                  <a:pt x="1406164" y="675480"/>
                </a:cubicBezTo>
                <a:cubicBezTo>
                  <a:pt x="1415547" y="682020"/>
                  <a:pt x="1424645" y="678039"/>
                  <a:pt x="1432890" y="673774"/>
                </a:cubicBezTo>
                <a:cubicBezTo>
                  <a:pt x="1467579" y="655861"/>
                  <a:pt x="1490609" y="626860"/>
                  <a:pt x="1504540" y="591035"/>
                </a:cubicBezTo>
                <a:cubicBezTo>
                  <a:pt x="1511933" y="572554"/>
                  <a:pt x="1520463" y="558053"/>
                  <a:pt x="1536100" y="544121"/>
                </a:cubicBezTo>
                <a:cubicBezTo>
                  <a:pt x="1577328" y="507159"/>
                  <a:pt x="1592966" y="457403"/>
                  <a:pt x="1594387" y="402812"/>
                </a:cubicBezTo>
                <a:cubicBezTo>
                  <a:pt x="1594956" y="378075"/>
                  <a:pt x="1594672" y="378075"/>
                  <a:pt x="1619977" y="377507"/>
                </a:cubicBezTo>
                <a:cubicBezTo>
                  <a:pt x="1666038" y="376654"/>
                  <a:pt x="1711814" y="375801"/>
                  <a:pt x="1757874" y="375232"/>
                </a:cubicBezTo>
                <a:cubicBezTo>
                  <a:pt x="1763276" y="375232"/>
                  <a:pt x="1765551" y="374095"/>
                  <a:pt x="1765266" y="368408"/>
                </a:cubicBezTo>
                <a:cubicBezTo>
                  <a:pt x="1764982" y="359310"/>
                  <a:pt x="1766120" y="350212"/>
                  <a:pt x="1764982" y="341397"/>
                </a:cubicBezTo>
                <a:cubicBezTo>
                  <a:pt x="1763276" y="328035"/>
                  <a:pt x="1768678" y="322348"/>
                  <a:pt x="1781757" y="322348"/>
                </a:cubicBezTo>
                <a:lnTo>
                  <a:pt x="1798321" y="322483"/>
                </a:lnTo>
                <a:lnTo>
                  <a:pt x="1798817" y="219706"/>
                </a:lnTo>
                <a:cubicBezTo>
                  <a:pt x="1798817" y="213451"/>
                  <a:pt x="1796826" y="211745"/>
                  <a:pt x="1790571" y="211745"/>
                </a:cubicBezTo>
                <a:cubicBezTo>
                  <a:pt x="1778629" y="211745"/>
                  <a:pt x="1766972" y="211176"/>
                  <a:pt x="1755030" y="210607"/>
                </a:cubicBezTo>
                <a:cubicBezTo>
                  <a:pt x="1751334" y="210323"/>
                  <a:pt x="1747069" y="211176"/>
                  <a:pt x="1747353" y="205205"/>
                </a:cubicBezTo>
                <a:cubicBezTo>
                  <a:pt x="1747638" y="198666"/>
                  <a:pt x="1752472" y="201509"/>
                  <a:pt x="1755599" y="200940"/>
                </a:cubicBezTo>
                <a:cubicBezTo>
                  <a:pt x="1760148" y="199803"/>
                  <a:pt x="1767541" y="204352"/>
                  <a:pt x="1768962" y="197528"/>
                </a:cubicBezTo>
                <a:cubicBezTo>
                  <a:pt x="1770384" y="189852"/>
                  <a:pt x="1770099" y="181322"/>
                  <a:pt x="1768394" y="173645"/>
                </a:cubicBezTo>
                <a:cubicBezTo>
                  <a:pt x="1767256" y="169380"/>
                  <a:pt x="1760717" y="172223"/>
                  <a:pt x="1756736" y="171655"/>
                </a:cubicBezTo>
                <a:cubicBezTo>
                  <a:pt x="1753893" y="171371"/>
                  <a:pt x="1750765" y="171371"/>
                  <a:pt x="1750481" y="167674"/>
                </a:cubicBezTo>
                <a:cubicBezTo>
                  <a:pt x="1750197" y="163409"/>
                  <a:pt x="1753893" y="163978"/>
                  <a:pt x="1756452" y="163978"/>
                </a:cubicBezTo>
                <a:cubicBezTo>
                  <a:pt x="1767256" y="163978"/>
                  <a:pt x="1778345" y="163978"/>
                  <a:pt x="1789149" y="163978"/>
                </a:cubicBezTo>
                <a:cubicBezTo>
                  <a:pt x="1791709" y="163978"/>
                  <a:pt x="1795405" y="163694"/>
                  <a:pt x="1795120" y="167674"/>
                </a:cubicBezTo>
                <a:cubicBezTo>
                  <a:pt x="1794836" y="171371"/>
                  <a:pt x="1791709" y="171086"/>
                  <a:pt x="1788865" y="171655"/>
                </a:cubicBezTo>
                <a:cubicBezTo>
                  <a:pt x="1784600" y="172223"/>
                  <a:pt x="1777492" y="168811"/>
                  <a:pt x="1776355" y="174498"/>
                </a:cubicBezTo>
                <a:cubicBezTo>
                  <a:pt x="1774933" y="182744"/>
                  <a:pt x="1774365" y="192126"/>
                  <a:pt x="1777492" y="199519"/>
                </a:cubicBezTo>
                <a:cubicBezTo>
                  <a:pt x="1779198" y="204068"/>
                  <a:pt x="1788865" y="202078"/>
                  <a:pt x="1794552" y="201793"/>
                </a:cubicBezTo>
                <a:cubicBezTo>
                  <a:pt x="1801091" y="201509"/>
                  <a:pt x="1797964" y="195254"/>
                  <a:pt x="1798248" y="191557"/>
                </a:cubicBezTo>
                <a:cubicBezTo>
                  <a:pt x="1798532" y="155164"/>
                  <a:pt x="1798817" y="104839"/>
                  <a:pt x="1799669" y="68445"/>
                </a:cubicBezTo>
                <a:cubicBezTo>
                  <a:pt x="1799954" y="61621"/>
                  <a:pt x="1799954" y="61621"/>
                  <a:pt x="1803650" y="60199"/>
                </a:cubicBezTo>
                <a:cubicBezTo>
                  <a:pt x="1806209" y="59347"/>
                  <a:pt x="1801091" y="56503"/>
                  <a:pt x="1799385" y="55081"/>
                </a:cubicBezTo>
                <a:cubicBezTo>
                  <a:pt x="1792846" y="49395"/>
                  <a:pt x="1797111" y="41150"/>
                  <a:pt x="1804503" y="35747"/>
                </a:cubicBezTo>
                <a:cubicBezTo>
                  <a:pt x="1816160" y="26649"/>
                  <a:pt x="1809905" y="14423"/>
                  <a:pt x="1813033" y="162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10000"/>
                  <a:lumOff val="90000"/>
                </a:schemeClr>
              </a:gs>
              <a:gs pos="100000">
                <a:schemeClr val="accent1">
                  <a:lumMod val="10000"/>
                  <a:lumOff val="90000"/>
                </a:schemeClr>
              </a:gs>
            </a:gsLst>
            <a:path path="circle">
              <a:fillToRect l="50000" t="50000" r="50000" b="5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EC00030C-ECE4-4962-8CB8-2C5818509A82}"/>
              </a:ext>
            </a:extLst>
          </p:cNvPr>
          <p:cNvSpPr/>
          <p:nvPr/>
        </p:nvSpPr>
        <p:spPr>
          <a:xfrm flipH="1">
            <a:off x="10785469" y="5989971"/>
            <a:ext cx="1218348" cy="396810"/>
          </a:xfrm>
          <a:custGeom>
            <a:avLst/>
            <a:gdLst>
              <a:gd name="connsiteX0" fmla="*/ 3561198 w 3628742"/>
              <a:gd name="connsiteY0" fmla="*/ 913032 h 1181863"/>
              <a:gd name="connsiteX1" fmla="*/ 3560779 w 3628742"/>
              <a:gd name="connsiteY1" fmla="*/ 958099 h 1181863"/>
              <a:gd name="connsiteX2" fmla="*/ 3565327 w 3628742"/>
              <a:gd name="connsiteY2" fmla="*/ 958938 h 1181863"/>
              <a:gd name="connsiteX3" fmla="*/ 3565327 w 3628742"/>
              <a:gd name="connsiteY3" fmla="*/ 914145 h 1181863"/>
              <a:gd name="connsiteX4" fmla="*/ 3476334 w 3628742"/>
              <a:gd name="connsiteY4" fmla="*/ 904646 h 1181863"/>
              <a:gd name="connsiteX5" fmla="*/ 3461550 w 3628742"/>
              <a:gd name="connsiteY5" fmla="*/ 919431 h 1181863"/>
              <a:gd name="connsiteX6" fmla="*/ 3461550 w 3628742"/>
              <a:gd name="connsiteY6" fmla="*/ 935637 h 1181863"/>
              <a:gd name="connsiteX7" fmla="*/ 3476334 w 3628742"/>
              <a:gd name="connsiteY7" fmla="*/ 950422 h 1181863"/>
              <a:gd name="connsiteX8" fmla="*/ 3525808 w 3628742"/>
              <a:gd name="connsiteY8" fmla="*/ 950422 h 1181863"/>
              <a:gd name="connsiteX9" fmla="*/ 3540592 w 3628742"/>
              <a:gd name="connsiteY9" fmla="*/ 935637 h 1181863"/>
              <a:gd name="connsiteX10" fmla="*/ 3540592 w 3628742"/>
              <a:gd name="connsiteY10" fmla="*/ 919431 h 1181863"/>
              <a:gd name="connsiteX11" fmla="*/ 3525808 w 3628742"/>
              <a:gd name="connsiteY11" fmla="*/ 904646 h 1181863"/>
              <a:gd name="connsiteX12" fmla="*/ 3296422 w 3628742"/>
              <a:gd name="connsiteY12" fmla="*/ 859789 h 1181863"/>
              <a:gd name="connsiteX13" fmla="*/ 3288830 w 3628742"/>
              <a:gd name="connsiteY13" fmla="*/ 862993 h 1181863"/>
              <a:gd name="connsiteX14" fmla="*/ 3296992 w 3628742"/>
              <a:gd name="connsiteY14" fmla="*/ 863926 h 1181863"/>
              <a:gd name="connsiteX15" fmla="*/ 1813033 w 3628742"/>
              <a:gd name="connsiteY15" fmla="*/ 1628 h 1181863"/>
              <a:gd name="connsiteX16" fmla="*/ 1820425 w 3628742"/>
              <a:gd name="connsiteY16" fmla="*/ 3050 h 1181863"/>
              <a:gd name="connsiteX17" fmla="*/ 1830661 w 3628742"/>
              <a:gd name="connsiteY17" fmla="*/ 35747 h 1181863"/>
              <a:gd name="connsiteX18" fmla="*/ 1833504 w 3628742"/>
              <a:gd name="connsiteY18" fmla="*/ 56503 h 1181863"/>
              <a:gd name="connsiteX19" fmla="*/ 1832367 w 3628742"/>
              <a:gd name="connsiteY19" fmla="*/ 63611 h 1181863"/>
              <a:gd name="connsiteX20" fmla="*/ 1833160 w 3628742"/>
              <a:gd name="connsiteY20" fmla="*/ 303599 h 1181863"/>
              <a:gd name="connsiteX21" fmla="*/ 1833194 w 3628742"/>
              <a:gd name="connsiteY21" fmla="*/ 324620 h 1181863"/>
              <a:gd name="connsiteX22" fmla="*/ 1889339 w 3628742"/>
              <a:gd name="connsiteY22" fmla="*/ 345875 h 1181863"/>
              <a:gd name="connsiteX23" fmla="*/ 1937283 w 3628742"/>
              <a:gd name="connsiteY23" fmla="*/ 384615 h 1181863"/>
              <a:gd name="connsiteX24" fmla="*/ 1970550 w 3628742"/>
              <a:gd name="connsiteY24" fmla="*/ 474178 h 1181863"/>
              <a:gd name="connsiteX25" fmla="*/ 1977658 w 3628742"/>
              <a:gd name="connsiteY25" fmla="*/ 493512 h 1181863"/>
              <a:gd name="connsiteX26" fmla="*/ 2013198 w 3628742"/>
              <a:gd name="connsiteY26" fmla="*/ 548386 h 1181863"/>
              <a:gd name="connsiteX27" fmla="*/ 2030258 w 3628742"/>
              <a:gd name="connsiteY27" fmla="*/ 561465 h 1181863"/>
              <a:gd name="connsiteX28" fmla="*/ 2188058 w 3628742"/>
              <a:gd name="connsiteY28" fmla="*/ 578240 h 1181863"/>
              <a:gd name="connsiteX29" fmla="*/ 2198862 w 3628742"/>
              <a:gd name="connsiteY29" fmla="*/ 591035 h 1181863"/>
              <a:gd name="connsiteX30" fmla="*/ 2193745 w 3628742"/>
              <a:gd name="connsiteY30" fmla="*/ 735472 h 1181863"/>
              <a:gd name="connsiteX31" fmla="*/ 2228718 w 3628742"/>
              <a:gd name="connsiteY31" fmla="*/ 740408 h 1181863"/>
              <a:gd name="connsiteX32" fmla="*/ 2242079 w 3628742"/>
              <a:gd name="connsiteY32" fmla="*/ 668655 h 1181863"/>
              <a:gd name="connsiteX33" fmla="*/ 2303777 w 3628742"/>
              <a:gd name="connsiteY33" fmla="*/ 345093 h 1181863"/>
              <a:gd name="connsiteX34" fmla="*/ 2318562 w 3628742"/>
              <a:gd name="connsiteY34" fmla="*/ 333720 h 1181863"/>
              <a:gd name="connsiteX35" fmla="*/ 2357230 w 3628742"/>
              <a:gd name="connsiteY35" fmla="*/ 333920 h 1181863"/>
              <a:gd name="connsiteX36" fmla="*/ 2409263 w 3628742"/>
              <a:gd name="connsiteY36" fmla="*/ 334029 h 1181863"/>
              <a:gd name="connsiteX37" fmla="*/ 2409262 w 3628742"/>
              <a:gd name="connsiteY37" fmla="*/ 334005 h 1181863"/>
              <a:gd name="connsiteX38" fmla="*/ 2409831 w 3628742"/>
              <a:gd name="connsiteY38" fmla="*/ 217716 h 1181863"/>
              <a:gd name="connsiteX39" fmla="*/ 2399880 w 3628742"/>
              <a:gd name="connsiteY39" fmla="*/ 208618 h 1181863"/>
              <a:gd name="connsiteX40" fmla="*/ 2379977 w 3628742"/>
              <a:gd name="connsiteY40" fmla="*/ 208618 h 1181863"/>
              <a:gd name="connsiteX41" fmla="*/ 2375428 w 3628742"/>
              <a:gd name="connsiteY41" fmla="*/ 204353 h 1181863"/>
              <a:gd name="connsiteX42" fmla="*/ 2380262 w 3628742"/>
              <a:gd name="connsiteY42" fmla="*/ 200941 h 1181863"/>
              <a:gd name="connsiteX43" fmla="*/ 2393056 w 3628742"/>
              <a:gd name="connsiteY43" fmla="*/ 200941 h 1181863"/>
              <a:gd name="connsiteX44" fmla="*/ 2410115 w 3628742"/>
              <a:gd name="connsiteY44" fmla="*/ 184166 h 1181863"/>
              <a:gd name="connsiteX45" fmla="*/ 2392772 w 3628742"/>
              <a:gd name="connsiteY45" fmla="*/ 167675 h 1181863"/>
              <a:gd name="connsiteX46" fmla="*/ 2381399 w 3628742"/>
              <a:gd name="connsiteY46" fmla="*/ 167675 h 1181863"/>
              <a:gd name="connsiteX47" fmla="*/ 2375712 w 3628742"/>
              <a:gd name="connsiteY47" fmla="*/ 163410 h 1181863"/>
              <a:gd name="connsiteX48" fmla="*/ 2381399 w 3628742"/>
              <a:gd name="connsiteY48" fmla="*/ 160567 h 1181863"/>
              <a:gd name="connsiteX49" fmla="*/ 2384242 w 3628742"/>
              <a:gd name="connsiteY49" fmla="*/ 160567 h 1181863"/>
              <a:gd name="connsiteX50" fmla="*/ 2409547 w 3628742"/>
              <a:gd name="connsiteY50" fmla="*/ 134409 h 1181863"/>
              <a:gd name="connsiteX51" fmla="*/ 2409547 w 3628742"/>
              <a:gd name="connsiteY51" fmla="*/ 120193 h 1181863"/>
              <a:gd name="connsiteX52" fmla="*/ 2418361 w 3628742"/>
              <a:gd name="connsiteY52" fmla="*/ 105977 h 1181863"/>
              <a:gd name="connsiteX53" fmla="*/ 2426322 w 3628742"/>
              <a:gd name="connsiteY53" fmla="*/ 121046 h 1181863"/>
              <a:gd name="connsiteX54" fmla="*/ 2427175 w 3628742"/>
              <a:gd name="connsiteY54" fmla="*/ 334005 h 1181863"/>
              <a:gd name="connsiteX55" fmla="*/ 2427174 w 3628742"/>
              <a:gd name="connsiteY55" fmla="*/ 334032 h 1181863"/>
              <a:gd name="connsiteX56" fmla="*/ 2471458 w 3628742"/>
              <a:gd name="connsiteY56" fmla="*/ 334000 h 1181863"/>
              <a:gd name="connsiteX57" fmla="*/ 2508207 w 3628742"/>
              <a:gd name="connsiteY57" fmla="*/ 333720 h 1181863"/>
              <a:gd name="connsiteX58" fmla="*/ 2520717 w 3628742"/>
              <a:gd name="connsiteY58" fmla="*/ 344525 h 1181863"/>
              <a:gd name="connsiteX59" fmla="*/ 2564376 w 3628742"/>
              <a:gd name="connsiteY59" fmla="*/ 666079 h 1181863"/>
              <a:gd name="connsiteX60" fmla="*/ 2567236 w 3628742"/>
              <a:gd name="connsiteY60" fmla="*/ 687012 h 1181863"/>
              <a:gd name="connsiteX61" fmla="*/ 2673016 w 3628742"/>
              <a:gd name="connsiteY61" fmla="*/ 699053 h 1181863"/>
              <a:gd name="connsiteX62" fmla="*/ 2662495 w 3628742"/>
              <a:gd name="connsiteY62" fmla="*/ 791473 h 1181863"/>
              <a:gd name="connsiteX63" fmla="*/ 2670280 w 3628742"/>
              <a:gd name="connsiteY63" fmla="*/ 792369 h 1181863"/>
              <a:gd name="connsiteX64" fmla="*/ 2680813 w 3628742"/>
              <a:gd name="connsiteY64" fmla="*/ 699837 h 1181863"/>
              <a:gd name="connsiteX65" fmla="*/ 2873764 w 3628742"/>
              <a:gd name="connsiteY65" fmla="*/ 721801 h 1181863"/>
              <a:gd name="connsiteX66" fmla="*/ 2863223 w 3628742"/>
              <a:gd name="connsiteY66" fmla="*/ 814408 h 1181863"/>
              <a:gd name="connsiteX67" fmla="*/ 2871007 w 3628742"/>
              <a:gd name="connsiteY67" fmla="*/ 815296 h 1181863"/>
              <a:gd name="connsiteX68" fmla="*/ 2881528 w 3628742"/>
              <a:gd name="connsiteY68" fmla="*/ 722864 h 1181863"/>
              <a:gd name="connsiteX69" fmla="*/ 3007367 w 3628742"/>
              <a:gd name="connsiteY69" fmla="*/ 737188 h 1181863"/>
              <a:gd name="connsiteX70" fmla="*/ 3015727 w 3628742"/>
              <a:gd name="connsiteY70" fmla="*/ 691971 h 1181863"/>
              <a:gd name="connsiteX71" fmla="*/ 3066053 w 3628742"/>
              <a:gd name="connsiteY71" fmla="*/ 429538 h 1181863"/>
              <a:gd name="connsiteX72" fmla="*/ 3078847 w 3628742"/>
              <a:gd name="connsiteY72" fmla="*/ 419302 h 1181863"/>
              <a:gd name="connsiteX73" fmla="*/ 3118381 w 3628742"/>
              <a:gd name="connsiteY73" fmla="*/ 419502 h 1181863"/>
              <a:gd name="connsiteX74" fmla="*/ 3174106 w 3628742"/>
              <a:gd name="connsiteY74" fmla="*/ 419617 h 1181863"/>
              <a:gd name="connsiteX75" fmla="*/ 3174096 w 3628742"/>
              <a:gd name="connsiteY75" fmla="*/ 419302 h 1181863"/>
              <a:gd name="connsiteX76" fmla="*/ 3174380 w 3628742"/>
              <a:gd name="connsiteY76" fmla="*/ 183597 h 1181863"/>
              <a:gd name="connsiteX77" fmla="*/ 3181772 w 3628742"/>
              <a:gd name="connsiteY77" fmla="*/ 172224 h 1181863"/>
              <a:gd name="connsiteX78" fmla="*/ 3192008 w 3628742"/>
              <a:gd name="connsiteY78" fmla="*/ 182459 h 1181863"/>
              <a:gd name="connsiteX79" fmla="*/ 3191723 w 3628742"/>
              <a:gd name="connsiteY79" fmla="*/ 308984 h 1181863"/>
              <a:gd name="connsiteX80" fmla="*/ 3192292 w 3628742"/>
              <a:gd name="connsiteY80" fmla="*/ 419302 h 1181863"/>
              <a:gd name="connsiteX81" fmla="*/ 3192287 w 3628742"/>
              <a:gd name="connsiteY81" fmla="*/ 419611 h 1181863"/>
              <a:gd name="connsiteX82" fmla="*/ 3233702 w 3628742"/>
              <a:gd name="connsiteY82" fmla="*/ 419582 h 1181863"/>
              <a:gd name="connsiteX83" fmla="*/ 3270198 w 3628742"/>
              <a:gd name="connsiteY83" fmla="*/ 419302 h 1181863"/>
              <a:gd name="connsiteX84" fmla="*/ 3282708 w 3628742"/>
              <a:gd name="connsiteY84" fmla="*/ 430107 h 1181863"/>
              <a:gd name="connsiteX85" fmla="*/ 3336161 w 3628742"/>
              <a:gd name="connsiteY85" fmla="*/ 820486 h 1181863"/>
              <a:gd name="connsiteX86" fmla="*/ 3340711 w 3628742"/>
              <a:gd name="connsiteY86" fmla="*/ 853325 h 1181863"/>
              <a:gd name="connsiteX87" fmla="*/ 3342890 w 3628742"/>
              <a:gd name="connsiteY87" fmla="*/ 869060 h 1181863"/>
              <a:gd name="connsiteX88" fmla="*/ 3378398 w 3628742"/>
              <a:gd name="connsiteY88" fmla="*/ 873010 h 1181863"/>
              <a:gd name="connsiteX89" fmla="*/ 3426009 w 3628742"/>
              <a:gd name="connsiteY89" fmla="*/ 878204 h 1181863"/>
              <a:gd name="connsiteX90" fmla="*/ 3433686 w 3628742"/>
              <a:gd name="connsiteY90" fmla="*/ 884459 h 1181863"/>
              <a:gd name="connsiteX91" fmla="*/ 3443354 w 3628742"/>
              <a:gd name="connsiteY91" fmla="*/ 912607 h 1181863"/>
              <a:gd name="connsiteX92" fmla="*/ 3456148 w 3628742"/>
              <a:gd name="connsiteY92" fmla="*/ 883606 h 1181863"/>
              <a:gd name="connsiteX93" fmla="*/ 3547984 w 3628742"/>
              <a:gd name="connsiteY93" fmla="*/ 883606 h 1181863"/>
              <a:gd name="connsiteX94" fmla="*/ 3557652 w 3628742"/>
              <a:gd name="connsiteY94" fmla="*/ 887871 h 1181863"/>
              <a:gd name="connsiteX95" fmla="*/ 3561348 w 3628742"/>
              <a:gd name="connsiteY95" fmla="*/ 896969 h 1181863"/>
              <a:gd name="connsiteX96" fmla="*/ 3561305 w 3628742"/>
              <a:gd name="connsiteY96" fmla="*/ 901576 h 1181863"/>
              <a:gd name="connsiteX97" fmla="*/ 3565327 w 3628742"/>
              <a:gd name="connsiteY97" fmla="*/ 902661 h 1181863"/>
              <a:gd name="connsiteX98" fmla="*/ 3565327 w 3628742"/>
              <a:gd name="connsiteY98" fmla="*/ 852901 h 1181863"/>
              <a:gd name="connsiteX99" fmla="*/ 3542127 w 3628742"/>
              <a:gd name="connsiteY99" fmla="*/ 846643 h 1181863"/>
              <a:gd name="connsiteX100" fmla="*/ 3545015 w 3628742"/>
              <a:gd name="connsiteY100" fmla="*/ 835937 h 1181863"/>
              <a:gd name="connsiteX101" fmla="*/ 3565327 w 3628742"/>
              <a:gd name="connsiteY101" fmla="*/ 841416 h 1181863"/>
              <a:gd name="connsiteX102" fmla="*/ 3565327 w 3628742"/>
              <a:gd name="connsiteY102" fmla="*/ 816220 h 1181863"/>
              <a:gd name="connsiteX103" fmla="*/ 3580113 w 3628742"/>
              <a:gd name="connsiteY103" fmla="*/ 816220 h 1181863"/>
              <a:gd name="connsiteX104" fmla="*/ 3580113 w 3628742"/>
              <a:gd name="connsiteY104" fmla="*/ 845403 h 1181863"/>
              <a:gd name="connsiteX105" fmla="*/ 3600299 w 3628742"/>
              <a:gd name="connsiteY105" fmla="*/ 850848 h 1181863"/>
              <a:gd name="connsiteX106" fmla="*/ 3600299 w 3628742"/>
              <a:gd name="connsiteY106" fmla="*/ 813092 h 1181863"/>
              <a:gd name="connsiteX107" fmla="*/ 3608829 w 3628742"/>
              <a:gd name="connsiteY107" fmla="*/ 813092 h 1181863"/>
              <a:gd name="connsiteX108" fmla="*/ 3608829 w 3628742"/>
              <a:gd name="connsiteY108" fmla="*/ 853148 h 1181863"/>
              <a:gd name="connsiteX109" fmla="*/ 3628742 w 3628742"/>
              <a:gd name="connsiteY109" fmla="*/ 858519 h 1181863"/>
              <a:gd name="connsiteX110" fmla="*/ 3625855 w 3628742"/>
              <a:gd name="connsiteY110" fmla="*/ 869225 h 1181863"/>
              <a:gd name="connsiteX111" fmla="*/ 3580113 w 3628742"/>
              <a:gd name="connsiteY111" fmla="*/ 856888 h 1181863"/>
              <a:gd name="connsiteX112" fmla="*/ 3580113 w 3628742"/>
              <a:gd name="connsiteY112" fmla="*/ 906648 h 1181863"/>
              <a:gd name="connsiteX113" fmla="*/ 3623074 w 3628742"/>
              <a:gd name="connsiteY113" fmla="*/ 918236 h 1181863"/>
              <a:gd name="connsiteX114" fmla="*/ 3620187 w 3628742"/>
              <a:gd name="connsiteY114" fmla="*/ 928941 h 1181863"/>
              <a:gd name="connsiteX115" fmla="*/ 3580113 w 3628742"/>
              <a:gd name="connsiteY115" fmla="*/ 918133 h 1181863"/>
              <a:gd name="connsiteX116" fmla="*/ 3580113 w 3628742"/>
              <a:gd name="connsiteY116" fmla="*/ 961139 h 1181863"/>
              <a:gd name="connsiteX117" fmla="*/ 3591771 w 3628742"/>
              <a:gd name="connsiteY117" fmla="*/ 962364 h 1181863"/>
              <a:gd name="connsiteX118" fmla="*/ 3610821 w 3628742"/>
              <a:gd name="connsiteY118" fmla="*/ 979139 h 1181863"/>
              <a:gd name="connsiteX119" fmla="*/ 3563054 w 3628742"/>
              <a:gd name="connsiteY119" fmla="*/ 1181863 h 1181863"/>
              <a:gd name="connsiteX120" fmla="*/ 384584 w 3628742"/>
              <a:gd name="connsiteY120" fmla="*/ 1171343 h 1181863"/>
              <a:gd name="connsiteX121" fmla="*/ 363544 w 3628742"/>
              <a:gd name="connsiteY121" fmla="*/ 1056476 h 1181863"/>
              <a:gd name="connsiteX122" fmla="*/ 221097 w 3628742"/>
              <a:gd name="connsiteY122" fmla="*/ 722109 h 1181863"/>
              <a:gd name="connsiteX123" fmla="*/ 43110 w 3628742"/>
              <a:gd name="connsiteY123" fmla="*/ 507728 h 1181863"/>
              <a:gd name="connsiteX124" fmla="*/ 1598 w 3628742"/>
              <a:gd name="connsiteY124" fmla="*/ 461383 h 1181863"/>
              <a:gd name="connsiteX125" fmla="*/ 9844 w 3628742"/>
              <a:gd name="connsiteY125" fmla="*/ 443754 h 1181863"/>
              <a:gd name="connsiteX126" fmla="*/ 1327122 w 3628742"/>
              <a:gd name="connsiteY126" fmla="*/ 621458 h 1181863"/>
              <a:gd name="connsiteX127" fmla="*/ 1406164 w 3628742"/>
              <a:gd name="connsiteY127" fmla="*/ 675480 h 1181863"/>
              <a:gd name="connsiteX128" fmla="*/ 1432890 w 3628742"/>
              <a:gd name="connsiteY128" fmla="*/ 673774 h 1181863"/>
              <a:gd name="connsiteX129" fmla="*/ 1504540 w 3628742"/>
              <a:gd name="connsiteY129" fmla="*/ 591035 h 1181863"/>
              <a:gd name="connsiteX130" fmla="*/ 1536100 w 3628742"/>
              <a:gd name="connsiteY130" fmla="*/ 544121 h 1181863"/>
              <a:gd name="connsiteX131" fmla="*/ 1594387 w 3628742"/>
              <a:gd name="connsiteY131" fmla="*/ 402812 h 1181863"/>
              <a:gd name="connsiteX132" fmla="*/ 1619977 w 3628742"/>
              <a:gd name="connsiteY132" fmla="*/ 377507 h 1181863"/>
              <a:gd name="connsiteX133" fmla="*/ 1757874 w 3628742"/>
              <a:gd name="connsiteY133" fmla="*/ 375232 h 1181863"/>
              <a:gd name="connsiteX134" fmla="*/ 1765266 w 3628742"/>
              <a:gd name="connsiteY134" fmla="*/ 368408 h 1181863"/>
              <a:gd name="connsiteX135" fmla="*/ 1764982 w 3628742"/>
              <a:gd name="connsiteY135" fmla="*/ 341397 h 1181863"/>
              <a:gd name="connsiteX136" fmla="*/ 1781757 w 3628742"/>
              <a:gd name="connsiteY136" fmla="*/ 322348 h 1181863"/>
              <a:gd name="connsiteX137" fmla="*/ 1798321 w 3628742"/>
              <a:gd name="connsiteY137" fmla="*/ 322483 h 1181863"/>
              <a:gd name="connsiteX138" fmla="*/ 1798817 w 3628742"/>
              <a:gd name="connsiteY138" fmla="*/ 219706 h 1181863"/>
              <a:gd name="connsiteX139" fmla="*/ 1790571 w 3628742"/>
              <a:gd name="connsiteY139" fmla="*/ 211745 h 1181863"/>
              <a:gd name="connsiteX140" fmla="*/ 1755030 w 3628742"/>
              <a:gd name="connsiteY140" fmla="*/ 210607 h 1181863"/>
              <a:gd name="connsiteX141" fmla="*/ 1747353 w 3628742"/>
              <a:gd name="connsiteY141" fmla="*/ 205205 h 1181863"/>
              <a:gd name="connsiteX142" fmla="*/ 1755599 w 3628742"/>
              <a:gd name="connsiteY142" fmla="*/ 200940 h 1181863"/>
              <a:gd name="connsiteX143" fmla="*/ 1768962 w 3628742"/>
              <a:gd name="connsiteY143" fmla="*/ 197528 h 1181863"/>
              <a:gd name="connsiteX144" fmla="*/ 1768394 w 3628742"/>
              <a:gd name="connsiteY144" fmla="*/ 173645 h 1181863"/>
              <a:gd name="connsiteX145" fmla="*/ 1756736 w 3628742"/>
              <a:gd name="connsiteY145" fmla="*/ 171655 h 1181863"/>
              <a:gd name="connsiteX146" fmla="*/ 1750481 w 3628742"/>
              <a:gd name="connsiteY146" fmla="*/ 167674 h 1181863"/>
              <a:gd name="connsiteX147" fmla="*/ 1756452 w 3628742"/>
              <a:gd name="connsiteY147" fmla="*/ 163978 h 1181863"/>
              <a:gd name="connsiteX148" fmla="*/ 1789149 w 3628742"/>
              <a:gd name="connsiteY148" fmla="*/ 163978 h 1181863"/>
              <a:gd name="connsiteX149" fmla="*/ 1795120 w 3628742"/>
              <a:gd name="connsiteY149" fmla="*/ 167674 h 1181863"/>
              <a:gd name="connsiteX150" fmla="*/ 1788865 w 3628742"/>
              <a:gd name="connsiteY150" fmla="*/ 171655 h 1181863"/>
              <a:gd name="connsiteX151" fmla="*/ 1776355 w 3628742"/>
              <a:gd name="connsiteY151" fmla="*/ 174498 h 1181863"/>
              <a:gd name="connsiteX152" fmla="*/ 1777492 w 3628742"/>
              <a:gd name="connsiteY152" fmla="*/ 199519 h 1181863"/>
              <a:gd name="connsiteX153" fmla="*/ 1794552 w 3628742"/>
              <a:gd name="connsiteY153" fmla="*/ 201793 h 1181863"/>
              <a:gd name="connsiteX154" fmla="*/ 1798248 w 3628742"/>
              <a:gd name="connsiteY154" fmla="*/ 191557 h 1181863"/>
              <a:gd name="connsiteX155" fmla="*/ 1799669 w 3628742"/>
              <a:gd name="connsiteY155" fmla="*/ 68445 h 1181863"/>
              <a:gd name="connsiteX156" fmla="*/ 1803650 w 3628742"/>
              <a:gd name="connsiteY156" fmla="*/ 60199 h 1181863"/>
              <a:gd name="connsiteX157" fmla="*/ 1799385 w 3628742"/>
              <a:gd name="connsiteY157" fmla="*/ 55081 h 1181863"/>
              <a:gd name="connsiteX158" fmla="*/ 1804503 w 3628742"/>
              <a:gd name="connsiteY158" fmla="*/ 35747 h 1181863"/>
              <a:gd name="connsiteX159" fmla="*/ 1813033 w 3628742"/>
              <a:gd name="connsiteY159" fmla="*/ 1628 h 1181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</a:cxnLst>
            <a:rect l="l" t="t" r="r" b="b"/>
            <a:pathLst>
              <a:path w="3628742" h="1181863">
                <a:moveTo>
                  <a:pt x="3561198" y="913032"/>
                </a:moveTo>
                <a:lnTo>
                  <a:pt x="3560779" y="958099"/>
                </a:lnTo>
                <a:lnTo>
                  <a:pt x="3565327" y="958938"/>
                </a:lnTo>
                <a:lnTo>
                  <a:pt x="3565327" y="914145"/>
                </a:lnTo>
                <a:close/>
                <a:moveTo>
                  <a:pt x="3476334" y="904646"/>
                </a:moveTo>
                <a:cubicBezTo>
                  <a:pt x="3468089" y="904646"/>
                  <a:pt x="3461550" y="911185"/>
                  <a:pt x="3461550" y="919431"/>
                </a:cubicBezTo>
                <a:lnTo>
                  <a:pt x="3461550" y="935637"/>
                </a:lnTo>
                <a:cubicBezTo>
                  <a:pt x="3461550" y="943883"/>
                  <a:pt x="3468089" y="950422"/>
                  <a:pt x="3476334" y="950422"/>
                </a:cubicBezTo>
                <a:lnTo>
                  <a:pt x="3525808" y="950422"/>
                </a:lnTo>
                <a:cubicBezTo>
                  <a:pt x="3533768" y="950422"/>
                  <a:pt x="3540592" y="943883"/>
                  <a:pt x="3540592" y="935637"/>
                </a:cubicBezTo>
                <a:lnTo>
                  <a:pt x="3540592" y="919431"/>
                </a:lnTo>
                <a:cubicBezTo>
                  <a:pt x="3540592" y="911185"/>
                  <a:pt x="3534053" y="904646"/>
                  <a:pt x="3525808" y="904646"/>
                </a:cubicBezTo>
                <a:close/>
                <a:moveTo>
                  <a:pt x="3296422" y="859789"/>
                </a:moveTo>
                <a:lnTo>
                  <a:pt x="3288830" y="862993"/>
                </a:lnTo>
                <a:lnTo>
                  <a:pt x="3296992" y="863926"/>
                </a:lnTo>
                <a:close/>
                <a:moveTo>
                  <a:pt x="1813033" y="1628"/>
                </a:moveTo>
                <a:cubicBezTo>
                  <a:pt x="1813601" y="-1215"/>
                  <a:pt x="1820425" y="-78"/>
                  <a:pt x="1820425" y="3050"/>
                </a:cubicBezTo>
                <a:cubicBezTo>
                  <a:pt x="1819288" y="20678"/>
                  <a:pt x="1822700" y="29777"/>
                  <a:pt x="1830661" y="35747"/>
                </a:cubicBezTo>
                <a:cubicBezTo>
                  <a:pt x="1841465" y="43708"/>
                  <a:pt x="1839191" y="53091"/>
                  <a:pt x="1833504" y="56503"/>
                </a:cubicBezTo>
                <a:cubicBezTo>
                  <a:pt x="1826680" y="60484"/>
                  <a:pt x="1830945" y="60484"/>
                  <a:pt x="1832367" y="63611"/>
                </a:cubicBezTo>
                <a:cubicBezTo>
                  <a:pt x="1833610" y="66846"/>
                  <a:pt x="1833113" y="208746"/>
                  <a:pt x="1833160" y="303599"/>
                </a:cubicBezTo>
                <a:lnTo>
                  <a:pt x="1833194" y="324620"/>
                </a:lnTo>
                <a:lnTo>
                  <a:pt x="1889339" y="345875"/>
                </a:lnTo>
                <a:cubicBezTo>
                  <a:pt x="1907216" y="356040"/>
                  <a:pt x="1923351" y="368977"/>
                  <a:pt x="1937283" y="384615"/>
                </a:cubicBezTo>
                <a:cubicBezTo>
                  <a:pt x="1958892" y="408783"/>
                  <a:pt x="1969980" y="440627"/>
                  <a:pt x="1970550" y="474178"/>
                </a:cubicBezTo>
                <a:cubicBezTo>
                  <a:pt x="1970834" y="481570"/>
                  <a:pt x="1971686" y="486972"/>
                  <a:pt x="1977658" y="493512"/>
                </a:cubicBezTo>
                <a:cubicBezTo>
                  <a:pt x="1992442" y="509718"/>
                  <a:pt x="2003816" y="528484"/>
                  <a:pt x="2013198" y="548386"/>
                </a:cubicBezTo>
                <a:cubicBezTo>
                  <a:pt x="2017463" y="557200"/>
                  <a:pt x="2022012" y="560612"/>
                  <a:pt x="2030258" y="561465"/>
                </a:cubicBezTo>
                <a:cubicBezTo>
                  <a:pt x="2088544" y="567151"/>
                  <a:pt x="2129772" y="573122"/>
                  <a:pt x="2188058" y="578240"/>
                </a:cubicBezTo>
                <a:cubicBezTo>
                  <a:pt x="2198009" y="579094"/>
                  <a:pt x="2199147" y="582505"/>
                  <a:pt x="2198862" y="591035"/>
                </a:cubicBezTo>
                <a:cubicBezTo>
                  <a:pt x="2197725" y="636527"/>
                  <a:pt x="2194313" y="689981"/>
                  <a:pt x="2193745" y="735472"/>
                </a:cubicBezTo>
                <a:lnTo>
                  <a:pt x="2228718" y="740408"/>
                </a:lnTo>
                <a:lnTo>
                  <a:pt x="2242079" y="668655"/>
                </a:lnTo>
                <a:cubicBezTo>
                  <a:pt x="2262550" y="560896"/>
                  <a:pt x="2283590" y="453137"/>
                  <a:pt x="2303777" y="345093"/>
                </a:cubicBezTo>
                <a:cubicBezTo>
                  <a:pt x="2305767" y="334858"/>
                  <a:pt x="2310032" y="333720"/>
                  <a:pt x="2318562" y="333720"/>
                </a:cubicBezTo>
                <a:cubicBezTo>
                  <a:pt x="2326168" y="333791"/>
                  <a:pt x="2340135" y="333863"/>
                  <a:pt x="2357230" y="333920"/>
                </a:cubicBezTo>
                <a:lnTo>
                  <a:pt x="2409263" y="334029"/>
                </a:lnTo>
                <a:lnTo>
                  <a:pt x="2409262" y="334005"/>
                </a:lnTo>
                <a:cubicBezTo>
                  <a:pt x="2409262" y="295337"/>
                  <a:pt x="2409262" y="256384"/>
                  <a:pt x="2409831" y="217716"/>
                </a:cubicBezTo>
                <a:cubicBezTo>
                  <a:pt x="2409831" y="209471"/>
                  <a:pt x="2406703" y="208333"/>
                  <a:pt x="2399880" y="208618"/>
                </a:cubicBezTo>
                <a:cubicBezTo>
                  <a:pt x="2393340" y="208902"/>
                  <a:pt x="2386517" y="208618"/>
                  <a:pt x="2379977" y="208618"/>
                </a:cubicBezTo>
                <a:cubicBezTo>
                  <a:pt x="2377134" y="208618"/>
                  <a:pt x="2375428" y="207196"/>
                  <a:pt x="2375428" y="204353"/>
                </a:cubicBezTo>
                <a:cubicBezTo>
                  <a:pt x="2375428" y="200941"/>
                  <a:pt x="2377987" y="200941"/>
                  <a:pt x="2380262" y="200941"/>
                </a:cubicBezTo>
                <a:cubicBezTo>
                  <a:pt x="2384526" y="200941"/>
                  <a:pt x="2388791" y="200372"/>
                  <a:pt x="2393056" y="200941"/>
                </a:cubicBezTo>
                <a:cubicBezTo>
                  <a:pt x="2406988" y="203500"/>
                  <a:pt x="2409831" y="197814"/>
                  <a:pt x="2410115" y="184166"/>
                </a:cubicBezTo>
                <a:cubicBezTo>
                  <a:pt x="2410399" y="169950"/>
                  <a:pt x="2406135" y="165401"/>
                  <a:pt x="2392772" y="167675"/>
                </a:cubicBezTo>
                <a:cubicBezTo>
                  <a:pt x="2389075" y="168244"/>
                  <a:pt x="2385095" y="167675"/>
                  <a:pt x="2381399" y="167675"/>
                </a:cubicBezTo>
                <a:cubicBezTo>
                  <a:pt x="2378555" y="167675"/>
                  <a:pt x="2375428" y="167391"/>
                  <a:pt x="2375712" y="163410"/>
                </a:cubicBezTo>
                <a:cubicBezTo>
                  <a:pt x="2375997" y="160283"/>
                  <a:pt x="2379124" y="160851"/>
                  <a:pt x="2381399" y="160567"/>
                </a:cubicBezTo>
                <a:cubicBezTo>
                  <a:pt x="2382252" y="160567"/>
                  <a:pt x="2383389" y="160567"/>
                  <a:pt x="2384242" y="160567"/>
                </a:cubicBezTo>
                <a:cubicBezTo>
                  <a:pt x="2409547" y="159430"/>
                  <a:pt x="2409547" y="159430"/>
                  <a:pt x="2409547" y="134409"/>
                </a:cubicBezTo>
                <a:cubicBezTo>
                  <a:pt x="2409547" y="129576"/>
                  <a:pt x="2409262" y="125027"/>
                  <a:pt x="2409547" y="120193"/>
                </a:cubicBezTo>
                <a:cubicBezTo>
                  <a:pt x="2410115" y="114222"/>
                  <a:pt x="2405282" y="105692"/>
                  <a:pt x="2418361" y="105977"/>
                </a:cubicBezTo>
                <a:cubicBezTo>
                  <a:pt x="2431724" y="106261"/>
                  <a:pt x="2426322" y="115644"/>
                  <a:pt x="2426322" y="121046"/>
                </a:cubicBezTo>
                <a:cubicBezTo>
                  <a:pt x="2426890" y="192127"/>
                  <a:pt x="2426890" y="262924"/>
                  <a:pt x="2427175" y="334005"/>
                </a:cubicBezTo>
                <a:lnTo>
                  <a:pt x="2427174" y="334032"/>
                </a:lnTo>
                <a:lnTo>
                  <a:pt x="2471458" y="334000"/>
                </a:lnTo>
                <a:cubicBezTo>
                  <a:pt x="2488127" y="333951"/>
                  <a:pt x="2501454" y="333863"/>
                  <a:pt x="2508207" y="333720"/>
                </a:cubicBezTo>
                <a:cubicBezTo>
                  <a:pt x="2516736" y="333436"/>
                  <a:pt x="2519580" y="336564"/>
                  <a:pt x="2520717" y="344525"/>
                </a:cubicBezTo>
                <a:cubicBezTo>
                  <a:pt x="2530846" y="419871"/>
                  <a:pt x="2550304" y="562966"/>
                  <a:pt x="2564376" y="666079"/>
                </a:cubicBezTo>
                <a:lnTo>
                  <a:pt x="2567236" y="687012"/>
                </a:lnTo>
                <a:lnTo>
                  <a:pt x="2673016" y="699053"/>
                </a:lnTo>
                <a:lnTo>
                  <a:pt x="2662495" y="791473"/>
                </a:lnTo>
                <a:lnTo>
                  <a:pt x="2670280" y="792369"/>
                </a:lnTo>
                <a:lnTo>
                  <a:pt x="2680813" y="699837"/>
                </a:lnTo>
                <a:lnTo>
                  <a:pt x="2873764" y="721801"/>
                </a:lnTo>
                <a:lnTo>
                  <a:pt x="2863223" y="814408"/>
                </a:lnTo>
                <a:lnTo>
                  <a:pt x="2871007" y="815296"/>
                </a:lnTo>
                <a:lnTo>
                  <a:pt x="2881528" y="722864"/>
                </a:lnTo>
                <a:lnTo>
                  <a:pt x="3007367" y="737188"/>
                </a:lnTo>
                <a:lnTo>
                  <a:pt x="3015727" y="691971"/>
                </a:lnTo>
                <a:cubicBezTo>
                  <a:pt x="3032502" y="604398"/>
                  <a:pt x="3049562" y="517110"/>
                  <a:pt x="3066053" y="429538"/>
                </a:cubicBezTo>
                <a:cubicBezTo>
                  <a:pt x="3067759" y="420724"/>
                  <a:pt x="3071170" y="419302"/>
                  <a:pt x="3078847" y="419302"/>
                </a:cubicBezTo>
                <a:cubicBezTo>
                  <a:pt x="3086737" y="419373"/>
                  <a:pt x="3101007" y="419445"/>
                  <a:pt x="3118381" y="419502"/>
                </a:cubicBezTo>
                <a:lnTo>
                  <a:pt x="3174106" y="419617"/>
                </a:lnTo>
                <a:lnTo>
                  <a:pt x="3174096" y="419302"/>
                </a:lnTo>
                <a:cubicBezTo>
                  <a:pt x="3174096" y="340829"/>
                  <a:pt x="3174380" y="262070"/>
                  <a:pt x="3174380" y="183597"/>
                </a:cubicBezTo>
                <a:cubicBezTo>
                  <a:pt x="3174380" y="178479"/>
                  <a:pt x="3171821" y="171940"/>
                  <a:pt x="3181772" y="172224"/>
                </a:cubicBezTo>
                <a:cubicBezTo>
                  <a:pt x="3189733" y="172224"/>
                  <a:pt x="3192008" y="174214"/>
                  <a:pt x="3192008" y="182459"/>
                </a:cubicBezTo>
                <a:cubicBezTo>
                  <a:pt x="3191723" y="224540"/>
                  <a:pt x="3191723" y="266620"/>
                  <a:pt x="3191723" y="308984"/>
                </a:cubicBezTo>
                <a:cubicBezTo>
                  <a:pt x="3192008" y="345378"/>
                  <a:pt x="3192008" y="382340"/>
                  <a:pt x="3192292" y="419302"/>
                </a:cubicBezTo>
                <a:lnTo>
                  <a:pt x="3192287" y="419611"/>
                </a:lnTo>
                <a:lnTo>
                  <a:pt x="3233702" y="419582"/>
                </a:lnTo>
                <a:cubicBezTo>
                  <a:pt x="3250402" y="419533"/>
                  <a:pt x="3263659" y="419445"/>
                  <a:pt x="3270198" y="419302"/>
                </a:cubicBezTo>
                <a:cubicBezTo>
                  <a:pt x="3278727" y="419018"/>
                  <a:pt x="3281571" y="422146"/>
                  <a:pt x="3282708" y="430107"/>
                </a:cubicBezTo>
                <a:cubicBezTo>
                  <a:pt x="3300336" y="560328"/>
                  <a:pt x="3318249" y="690549"/>
                  <a:pt x="3336161" y="820486"/>
                </a:cubicBezTo>
                <a:cubicBezTo>
                  <a:pt x="3338009" y="834275"/>
                  <a:pt x="3339360" y="843800"/>
                  <a:pt x="3340711" y="853325"/>
                </a:cubicBezTo>
                <a:lnTo>
                  <a:pt x="3342890" y="869060"/>
                </a:lnTo>
                <a:lnTo>
                  <a:pt x="3378398" y="873010"/>
                </a:lnTo>
                <a:cubicBezTo>
                  <a:pt x="3399887" y="875378"/>
                  <a:pt x="3417337" y="877280"/>
                  <a:pt x="3426009" y="878204"/>
                </a:cubicBezTo>
                <a:cubicBezTo>
                  <a:pt x="3429706" y="878488"/>
                  <a:pt x="3432549" y="881047"/>
                  <a:pt x="3433686" y="884459"/>
                </a:cubicBezTo>
                <a:cubicBezTo>
                  <a:pt x="3437951" y="897254"/>
                  <a:pt x="3443354" y="912607"/>
                  <a:pt x="3443354" y="912607"/>
                </a:cubicBezTo>
                <a:cubicBezTo>
                  <a:pt x="3443922" y="887302"/>
                  <a:pt x="3448756" y="883606"/>
                  <a:pt x="3456148" y="883606"/>
                </a:cubicBezTo>
                <a:lnTo>
                  <a:pt x="3547984" y="883606"/>
                </a:lnTo>
                <a:cubicBezTo>
                  <a:pt x="3551681" y="883606"/>
                  <a:pt x="3555093" y="885312"/>
                  <a:pt x="3557652" y="887871"/>
                </a:cubicBezTo>
                <a:cubicBezTo>
                  <a:pt x="3557652" y="887871"/>
                  <a:pt x="3561348" y="891567"/>
                  <a:pt x="3561348" y="896969"/>
                </a:cubicBezTo>
                <a:lnTo>
                  <a:pt x="3561305" y="901576"/>
                </a:lnTo>
                <a:lnTo>
                  <a:pt x="3565327" y="902661"/>
                </a:lnTo>
                <a:lnTo>
                  <a:pt x="3565327" y="852901"/>
                </a:lnTo>
                <a:lnTo>
                  <a:pt x="3542127" y="846643"/>
                </a:lnTo>
                <a:lnTo>
                  <a:pt x="3545015" y="835937"/>
                </a:lnTo>
                <a:lnTo>
                  <a:pt x="3565327" y="841416"/>
                </a:lnTo>
                <a:lnTo>
                  <a:pt x="3565327" y="816220"/>
                </a:lnTo>
                <a:lnTo>
                  <a:pt x="3580113" y="816220"/>
                </a:lnTo>
                <a:lnTo>
                  <a:pt x="3580113" y="845403"/>
                </a:lnTo>
                <a:lnTo>
                  <a:pt x="3600299" y="850848"/>
                </a:lnTo>
                <a:lnTo>
                  <a:pt x="3600299" y="813092"/>
                </a:lnTo>
                <a:lnTo>
                  <a:pt x="3608829" y="813092"/>
                </a:lnTo>
                <a:lnTo>
                  <a:pt x="3608829" y="853148"/>
                </a:lnTo>
                <a:lnTo>
                  <a:pt x="3628742" y="858519"/>
                </a:lnTo>
                <a:lnTo>
                  <a:pt x="3625855" y="869225"/>
                </a:lnTo>
                <a:lnTo>
                  <a:pt x="3580113" y="856888"/>
                </a:lnTo>
                <a:lnTo>
                  <a:pt x="3580113" y="906648"/>
                </a:lnTo>
                <a:lnTo>
                  <a:pt x="3623074" y="918236"/>
                </a:lnTo>
                <a:lnTo>
                  <a:pt x="3620187" y="928941"/>
                </a:lnTo>
                <a:lnTo>
                  <a:pt x="3580113" y="918133"/>
                </a:lnTo>
                <a:lnTo>
                  <a:pt x="3580113" y="961139"/>
                </a:lnTo>
                <a:lnTo>
                  <a:pt x="3591771" y="962364"/>
                </a:lnTo>
                <a:cubicBezTo>
                  <a:pt x="3603712" y="961227"/>
                  <a:pt x="3614233" y="961796"/>
                  <a:pt x="3610821" y="979139"/>
                </a:cubicBezTo>
                <a:cubicBezTo>
                  <a:pt x="3610252" y="982835"/>
                  <a:pt x="3592056" y="1181863"/>
                  <a:pt x="3563054" y="1181863"/>
                </a:cubicBezTo>
                <a:cubicBezTo>
                  <a:pt x="3264512" y="1181863"/>
                  <a:pt x="1118996" y="1171343"/>
                  <a:pt x="384584" y="1171343"/>
                </a:cubicBezTo>
                <a:cubicBezTo>
                  <a:pt x="377476" y="1136087"/>
                  <a:pt x="370936" y="1091447"/>
                  <a:pt x="363544" y="1056476"/>
                </a:cubicBezTo>
                <a:cubicBezTo>
                  <a:pt x="337955" y="935638"/>
                  <a:pt x="297296" y="821338"/>
                  <a:pt x="221097" y="722109"/>
                </a:cubicBezTo>
                <a:cubicBezTo>
                  <a:pt x="216832" y="716423"/>
                  <a:pt x="97984" y="573691"/>
                  <a:pt x="43110" y="507728"/>
                </a:cubicBezTo>
                <a:cubicBezTo>
                  <a:pt x="29747" y="491805"/>
                  <a:pt x="16952" y="475599"/>
                  <a:pt x="1598" y="461383"/>
                </a:cubicBezTo>
                <a:cubicBezTo>
                  <a:pt x="-3235" y="455696"/>
                  <a:pt x="3873" y="442902"/>
                  <a:pt x="9844" y="443754"/>
                </a:cubicBezTo>
                <a:cubicBezTo>
                  <a:pt x="80925" y="453422"/>
                  <a:pt x="1260874" y="612644"/>
                  <a:pt x="1327122" y="621458"/>
                </a:cubicBezTo>
                <a:cubicBezTo>
                  <a:pt x="1339632" y="623164"/>
                  <a:pt x="1393654" y="666950"/>
                  <a:pt x="1406164" y="675480"/>
                </a:cubicBezTo>
                <a:cubicBezTo>
                  <a:pt x="1415547" y="682020"/>
                  <a:pt x="1424645" y="678039"/>
                  <a:pt x="1432890" y="673774"/>
                </a:cubicBezTo>
                <a:cubicBezTo>
                  <a:pt x="1467579" y="655861"/>
                  <a:pt x="1490609" y="626860"/>
                  <a:pt x="1504540" y="591035"/>
                </a:cubicBezTo>
                <a:cubicBezTo>
                  <a:pt x="1511933" y="572554"/>
                  <a:pt x="1520463" y="558053"/>
                  <a:pt x="1536100" y="544121"/>
                </a:cubicBezTo>
                <a:cubicBezTo>
                  <a:pt x="1577328" y="507159"/>
                  <a:pt x="1592966" y="457403"/>
                  <a:pt x="1594387" y="402812"/>
                </a:cubicBezTo>
                <a:cubicBezTo>
                  <a:pt x="1594956" y="378075"/>
                  <a:pt x="1594672" y="378075"/>
                  <a:pt x="1619977" y="377507"/>
                </a:cubicBezTo>
                <a:cubicBezTo>
                  <a:pt x="1666038" y="376654"/>
                  <a:pt x="1711814" y="375801"/>
                  <a:pt x="1757874" y="375232"/>
                </a:cubicBezTo>
                <a:cubicBezTo>
                  <a:pt x="1763276" y="375232"/>
                  <a:pt x="1765551" y="374095"/>
                  <a:pt x="1765266" y="368408"/>
                </a:cubicBezTo>
                <a:cubicBezTo>
                  <a:pt x="1764982" y="359310"/>
                  <a:pt x="1766120" y="350212"/>
                  <a:pt x="1764982" y="341397"/>
                </a:cubicBezTo>
                <a:cubicBezTo>
                  <a:pt x="1763276" y="328035"/>
                  <a:pt x="1768678" y="322348"/>
                  <a:pt x="1781757" y="322348"/>
                </a:cubicBezTo>
                <a:lnTo>
                  <a:pt x="1798321" y="322483"/>
                </a:lnTo>
                <a:lnTo>
                  <a:pt x="1798817" y="219706"/>
                </a:lnTo>
                <a:cubicBezTo>
                  <a:pt x="1798817" y="213451"/>
                  <a:pt x="1796826" y="211745"/>
                  <a:pt x="1790571" y="211745"/>
                </a:cubicBezTo>
                <a:cubicBezTo>
                  <a:pt x="1778629" y="211745"/>
                  <a:pt x="1766972" y="211176"/>
                  <a:pt x="1755030" y="210607"/>
                </a:cubicBezTo>
                <a:cubicBezTo>
                  <a:pt x="1751334" y="210323"/>
                  <a:pt x="1747069" y="211176"/>
                  <a:pt x="1747353" y="205205"/>
                </a:cubicBezTo>
                <a:cubicBezTo>
                  <a:pt x="1747638" y="198666"/>
                  <a:pt x="1752472" y="201509"/>
                  <a:pt x="1755599" y="200940"/>
                </a:cubicBezTo>
                <a:cubicBezTo>
                  <a:pt x="1760148" y="199803"/>
                  <a:pt x="1767541" y="204352"/>
                  <a:pt x="1768962" y="197528"/>
                </a:cubicBezTo>
                <a:cubicBezTo>
                  <a:pt x="1770384" y="189852"/>
                  <a:pt x="1770099" y="181322"/>
                  <a:pt x="1768394" y="173645"/>
                </a:cubicBezTo>
                <a:cubicBezTo>
                  <a:pt x="1767256" y="169380"/>
                  <a:pt x="1760717" y="172223"/>
                  <a:pt x="1756736" y="171655"/>
                </a:cubicBezTo>
                <a:cubicBezTo>
                  <a:pt x="1753893" y="171371"/>
                  <a:pt x="1750765" y="171371"/>
                  <a:pt x="1750481" y="167674"/>
                </a:cubicBezTo>
                <a:cubicBezTo>
                  <a:pt x="1750197" y="163409"/>
                  <a:pt x="1753893" y="163978"/>
                  <a:pt x="1756452" y="163978"/>
                </a:cubicBezTo>
                <a:cubicBezTo>
                  <a:pt x="1767256" y="163978"/>
                  <a:pt x="1778345" y="163978"/>
                  <a:pt x="1789149" y="163978"/>
                </a:cubicBezTo>
                <a:cubicBezTo>
                  <a:pt x="1791709" y="163978"/>
                  <a:pt x="1795405" y="163694"/>
                  <a:pt x="1795120" y="167674"/>
                </a:cubicBezTo>
                <a:cubicBezTo>
                  <a:pt x="1794836" y="171371"/>
                  <a:pt x="1791709" y="171086"/>
                  <a:pt x="1788865" y="171655"/>
                </a:cubicBezTo>
                <a:cubicBezTo>
                  <a:pt x="1784600" y="172223"/>
                  <a:pt x="1777492" y="168811"/>
                  <a:pt x="1776355" y="174498"/>
                </a:cubicBezTo>
                <a:cubicBezTo>
                  <a:pt x="1774933" y="182744"/>
                  <a:pt x="1774365" y="192126"/>
                  <a:pt x="1777492" y="199519"/>
                </a:cubicBezTo>
                <a:cubicBezTo>
                  <a:pt x="1779198" y="204068"/>
                  <a:pt x="1788865" y="202078"/>
                  <a:pt x="1794552" y="201793"/>
                </a:cubicBezTo>
                <a:cubicBezTo>
                  <a:pt x="1801091" y="201509"/>
                  <a:pt x="1797964" y="195254"/>
                  <a:pt x="1798248" y="191557"/>
                </a:cubicBezTo>
                <a:cubicBezTo>
                  <a:pt x="1798532" y="155164"/>
                  <a:pt x="1798817" y="104839"/>
                  <a:pt x="1799669" y="68445"/>
                </a:cubicBezTo>
                <a:cubicBezTo>
                  <a:pt x="1799954" y="61621"/>
                  <a:pt x="1799954" y="61621"/>
                  <a:pt x="1803650" y="60199"/>
                </a:cubicBezTo>
                <a:cubicBezTo>
                  <a:pt x="1806209" y="59347"/>
                  <a:pt x="1801091" y="56503"/>
                  <a:pt x="1799385" y="55081"/>
                </a:cubicBezTo>
                <a:cubicBezTo>
                  <a:pt x="1792846" y="49395"/>
                  <a:pt x="1797111" y="41150"/>
                  <a:pt x="1804503" y="35747"/>
                </a:cubicBezTo>
                <a:cubicBezTo>
                  <a:pt x="1816160" y="26649"/>
                  <a:pt x="1809905" y="14423"/>
                  <a:pt x="1813033" y="1628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20000"/>
                  <a:lumOff val="80000"/>
                </a:schemeClr>
              </a:gs>
            </a:gsLst>
            <a:path path="circle">
              <a:fillToRect l="50000" t="50000" r="50000" b="50000"/>
            </a:path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AE17A510-FE2F-4CA6-B36B-276BB694700E}"/>
              </a:ext>
            </a:extLst>
          </p:cNvPr>
          <p:cNvSpPr/>
          <p:nvPr/>
        </p:nvSpPr>
        <p:spPr>
          <a:xfrm>
            <a:off x="1040848" y="5201296"/>
            <a:ext cx="903495" cy="1256858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60378C7E-0B3A-4C9F-A9A0-9731511A682D}"/>
              </a:ext>
            </a:extLst>
          </p:cNvPr>
          <p:cNvGrpSpPr/>
          <p:nvPr/>
        </p:nvGrpSpPr>
        <p:grpSpPr>
          <a:xfrm flipH="1">
            <a:off x="1767287" y="3825216"/>
            <a:ext cx="2800144" cy="2558909"/>
            <a:chOff x="10038248" y="1087963"/>
            <a:chExt cx="3493565" cy="3192589"/>
          </a:xfrm>
          <a:solidFill>
            <a:schemeClr val="accent1"/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2CFDEE77-F3EC-4BBA-B601-A6F606253252}"/>
                </a:ext>
              </a:extLst>
            </p:cNvPr>
            <p:cNvSpPr/>
            <p:nvPr/>
          </p:nvSpPr>
          <p:spPr>
            <a:xfrm>
              <a:off x="10038248" y="2837935"/>
              <a:ext cx="632499" cy="678474"/>
            </a:xfrm>
            <a:custGeom>
              <a:avLst/>
              <a:gdLst>
                <a:gd name="connsiteX0" fmla="*/ 597314 w 638668"/>
                <a:gd name="connsiteY0" fmla="*/ 306119 h 685090"/>
                <a:gd name="connsiteX1" fmla="*/ 597314 w 638668"/>
                <a:gd name="connsiteY1" fmla="*/ 577205 h 685090"/>
                <a:gd name="connsiteX2" fmla="*/ 616698 w 638668"/>
                <a:gd name="connsiteY2" fmla="*/ 572897 h 685090"/>
                <a:gd name="connsiteX3" fmla="*/ 616698 w 638668"/>
                <a:gd name="connsiteY3" fmla="*/ 313155 h 685090"/>
                <a:gd name="connsiteX4" fmla="*/ 561418 w 638668"/>
                <a:gd name="connsiteY4" fmla="*/ 292910 h 685090"/>
                <a:gd name="connsiteX5" fmla="*/ 561418 w 638668"/>
                <a:gd name="connsiteY5" fmla="*/ 585245 h 685090"/>
                <a:gd name="connsiteX6" fmla="*/ 582094 w 638668"/>
                <a:gd name="connsiteY6" fmla="*/ 580651 h 685090"/>
                <a:gd name="connsiteX7" fmla="*/ 582094 w 638668"/>
                <a:gd name="connsiteY7" fmla="*/ 300520 h 685090"/>
                <a:gd name="connsiteX8" fmla="*/ 525522 w 638668"/>
                <a:gd name="connsiteY8" fmla="*/ 279844 h 685090"/>
                <a:gd name="connsiteX9" fmla="*/ 525522 w 638668"/>
                <a:gd name="connsiteY9" fmla="*/ 593286 h 685090"/>
                <a:gd name="connsiteX10" fmla="*/ 546198 w 638668"/>
                <a:gd name="connsiteY10" fmla="*/ 588691 h 685090"/>
                <a:gd name="connsiteX11" fmla="*/ 546198 w 638668"/>
                <a:gd name="connsiteY11" fmla="*/ 287454 h 685090"/>
                <a:gd name="connsiteX12" fmla="*/ 489626 w 638668"/>
                <a:gd name="connsiteY12" fmla="*/ 266778 h 685090"/>
                <a:gd name="connsiteX13" fmla="*/ 489626 w 638668"/>
                <a:gd name="connsiteY13" fmla="*/ 601327 h 685090"/>
                <a:gd name="connsiteX14" fmla="*/ 510303 w 638668"/>
                <a:gd name="connsiteY14" fmla="*/ 596732 h 685090"/>
                <a:gd name="connsiteX15" fmla="*/ 510303 w 638668"/>
                <a:gd name="connsiteY15" fmla="*/ 274244 h 685090"/>
                <a:gd name="connsiteX16" fmla="*/ 453730 w 638668"/>
                <a:gd name="connsiteY16" fmla="*/ 253568 h 685090"/>
                <a:gd name="connsiteX17" fmla="*/ 453730 w 638668"/>
                <a:gd name="connsiteY17" fmla="*/ 609224 h 685090"/>
                <a:gd name="connsiteX18" fmla="*/ 474407 w 638668"/>
                <a:gd name="connsiteY18" fmla="*/ 604629 h 685090"/>
                <a:gd name="connsiteX19" fmla="*/ 474407 w 638668"/>
                <a:gd name="connsiteY19" fmla="*/ 261178 h 685090"/>
                <a:gd name="connsiteX20" fmla="*/ 417835 w 638668"/>
                <a:gd name="connsiteY20" fmla="*/ 240502 h 685090"/>
                <a:gd name="connsiteX21" fmla="*/ 417835 w 638668"/>
                <a:gd name="connsiteY21" fmla="*/ 617265 h 685090"/>
                <a:gd name="connsiteX22" fmla="*/ 438367 w 638668"/>
                <a:gd name="connsiteY22" fmla="*/ 612670 h 685090"/>
                <a:gd name="connsiteX23" fmla="*/ 438367 w 638668"/>
                <a:gd name="connsiteY23" fmla="*/ 248112 h 685090"/>
                <a:gd name="connsiteX24" fmla="*/ 381939 w 638668"/>
                <a:gd name="connsiteY24" fmla="*/ 227436 h 685090"/>
                <a:gd name="connsiteX25" fmla="*/ 381939 w 638668"/>
                <a:gd name="connsiteY25" fmla="*/ 625305 h 685090"/>
                <a:gd name="connsiteX26" fmla="*/ 402471 w 638668"/>
                <a:gd name="connsiteY26" fmla="*/ 620710 h 685090"/>
                <a:gd name="connsiteX27" fmla="*/ 402471 w 638668"/>
                <a:gd name="connsiteY27" fmla="*/ 234902 h 685090"/>
                <a:gd name="connsiteX28" fmla="*/ 345899 w 638668"/>
                <a:gd name="connsiteY28" fmla="*/ 214370 h 685090"/>
                <a:gd name="connsiteX29" fmla="*/ 345899 w 638668"/>
                <a:gd name="connsiteY29" fmla="*/ 633346 h 685090"/>
                <a:gd name="connsiteX30" fmla="*/ 366575 w 638668"/>
                <a:gd name="connsiteY30" fmla="*/ 628751 h 685090"/>
                <a:gd name="connsiteX31" fmla="*/ 366575 w 638668"/>
                <a:gd name="connsiteY31" fmla="*/ 221836 h 685090"/>
                <a:gd name="connsiteX32" fmla="*/ 296650 w 638668"/>
                <a:gd name="connsiteY32" fmla="*/ 196278 h 685090"/>
                <a:gd name="connsiteX33" fmla="*/ 296650 w 638668"/>
                <a:gd name="connsiteY33" fmla="*/ 644258 h 685090"/>
                <a:gd name="connsiteX34" fmla="*/ 330679 w 638668"/>
                <a:gd name="connsiteY34" fmla="*/ 636648 h 685090"/>
                <a:gd name="connsiteX35" fmla="*/ 330679 w 638668"/>
                <a:gd name="connsiteY35" fmla="*/ 208770 h 685090"/>
                <a:gd name="connsiteX36" fmla="*/ 313736 w 638668"/>
                <a:gd name="connsiteY36" fmla="*/ 20102 h 685090"/>
                <a:gd name="connsiteX37" fmla="*/ 122196 w 638668"/>
                <a:gd name="connsiteY37" fmla="*/ 196278 h 685090"/>
                <a:gd name="connsiteX38" fmla="*/ 246827 w 638668"/>
                <a:gd name="connsiteY38" fmla="*/ 152916 h 685090"/>
                <a:gd name="connsiteX39" fmla="*/ 277553 w 638668"/>
                <a:gd name="connsiteY39" fmla="*/ 151768 h 685090"/>
                <a:gd name="connsiteX40" fmla="*/ 396440 w 638668"/>
                <a:gd name="connsiteY40" fmla="*/ 201878 h 685090"/>
                <a:gd name="connsiteX41" fmla="*/ 537152 w 638668"/>
                <a:gd name="connsiteY41" fmla="*/ 262470 h 685090"/>
                <a:gd name="connsiteX42" fmla="*/ 313736 w 638668"/>
                <a:gd name="connsiteY42" fmla="*/ 20102 h 685090"/>
                <a:gd name="connsiteX43" fmla="*/ 311439 w 638668"/>
                <a:gd name="connsiteY43" fmla="*/ 0 h 685090"/>
                <a:gd name="connsiteX44" fmla="*/ 561417 w 638668"/>
                <a:gd name="connsiteY44" fmla="*/ 273526 h 685090"/>
                <a:gd name="connsiteX45" fmla="*/ 622010 w 638668"/>
                <a:gd name="connsiteY45" fmla="*/ 298653 h 685090"/>
                <a:gd name="connsiteX46" fmla="*/ 638665 w 638668"/>
                <a:gd name="connsiteY46" fmla="*/ 324068 h 685090"/>
                <a:gd name="connsiteX47" fmla="*/ 638522 w 638668"/>
                <a:gd name="connsiteY47" fmla="*/ 575913 h 685090"/>
                <a:gd name="connsiteX48" fmla="*/ 625025 w 638668"/>
                <a:gd name="connsiteY48" fmla="*/ 598168 h 685090"/>
                <a:gd name="connsiteX49" fmla="*/ 403763 w 638668"/>
                <a:gd name="connsiteY49" fmla="*/ 657324 h 685090"/>
                <a:gd name="connsiteX50" fmla="*/ 303398 w 638668"/>
                <a:gd name="connsiteY50" fmla="*/ 684174 h 685090"/>
                <a:gd name="connsiteX51" fmla="*/ 282722 w 638668"/>
                <a:gd name="connsiteY51" fmla="*/ 683313 h 685090"/>
                <a:gd name="connsiteX52" fmla="*/ 26713 w 638668"/>
                <a:gd name="connsiteY52" fmla="*/ 587543 h 685090"/>
                <a:gd name="connsiteX53" fmla="*/ 7 w 638668"/>
                <a:gd name="connsiteY53" fmla="*/ 552652 h 685090"/>
                <a:gd name="connsiteX54" fmla="*/ 581 w 638668"/>
                <a:gd name="connsiteY54" fmla="*/ 264337 h 685090"/>
                <a:gd name="connsiteX55" fmla="*/ 22406 w 638668"/>
                <a:gd name="connsiteY55" fmla="*/ 235333 h 685090"/>
                <a:gd name="connsiteX56" fmla="*/ 92044 w 638668"/>
                <a:gd name="connsiteY56" fmla="*/ 206760 h 685090"/>
                <a:gd name="connsiteX57" fmla="*/ 311439 w 638668"/>
                <a:gd name="connsiteY57" fmla="*/ 0 h 685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638668" h="685090">
                  <a:moveTo>
                    <a:pt x="597314" y="306119"/>
                  </a:moveTo>
                  <a:lnTo>
                    <a:pt x="597314" y="577205"/>
                  </a:lnTo>
                  <a:lnTo>
                    <a:pt x="616698" y="572897"/>
                  </a:lnTo>
                  <a:lnTo>
                    <a:pt x="616698" y="313155"/>
                  </a:lnTo>
                  <a:close/>
                  <a:moveTo>
                    <a:pt x="561418" y="292910"/>
                  </a:moveTo>
                  <a:lnTo>
                    <a:pt x="561418" y="585245"/>
                  </a:lnTo>
                  <a:lnTo>
                    <a:pt x="582094" y="580651"/>
                  </a:lnTo>
                  <a:lnTo>
                    <a:pt x="582094" y="300520"/>
                  </a:lnTo>
                  <a:close/>
                  <a:moveTo>
                    <a:pt x="525522" y="279844"/>
                  </a:moveTo>
                  <a:lnTo>
                    <a:pt x="525522" y="593286"/>
                  </a:lnTo>
                  <a:lnTo>
                    <a:pt x="546198" y="588691"/>
                  </a:lnTo>
                  <a:lnTo>
                    <a:pt x="546198" y="287454"/>
                  </a:lnTo>
                  <a:close/>
                  <a:moveTo>
                    <a:pt x="489626" y="266778"/>
                  </a:moveTo>
                  <a:lnTo>
                    <a:pt x="489626" y="601327"/>
                  </a:lnTo>
                  <a:lnTo>
                    <a:pt x="510303" y="596732"/>
                  </a:lnTo>
                  <a:lnTo>
                    <a:pt x="510303" y="274244"/>
                  </a:lnTo>
                  <a:close/>
                  <a:moveTo>
                    <a:pt x="453730" y="253568"/>
                  </a:moveTo>
                  <a:lnTo>
                    <a:pt x="453730" y="609224"/>
                  </a:lnTo>
                  <a:lnTo>
                    <a:pt x="474407" y="604629"/>
                  </a:lnTo>
                  <a:lnTo>
                    <a:pt x="474407" y="261178"/>
                  </a:lnTo>
                  <a:close/>
                  <a:moveTo>
                    <a:pt x="417835" y="240502"/>
                  </a:moveTo>
                  <a:lnTo>
                    <a:pt x="417835" y="617265"/>
                  </a:lnTo>
                  <a:lnTo>
                    <a:pt x="438367" y="612670"/>
                  </a:lnTo>
                  <a:lnTo>
                    <a:pt x="438367" y="248112"/>
                  </a:lnTo>
                  <a:close/>
                  <a:moveTo>
                    <a:pt x="381939" y="227436"/>
                  </a:moveTo>
                  <a:lnTo>
                    <a:pt x="381939" y="625305"/>
                  </a:lnTo>
                  <a:lnTo>
                    <a:pt x="402471" y="620710"/>
                  </a:lnTo>
                  <a:lnTo>
                    <a:pt x="402471" y="234902"/>
                  </a:lnTo>
                  <a:close/>
                  <a:moveTo>
                    <a:pt x="345899" y="214370"/>
                  </a:moveTo>
                  <a:lnTo>
                    <a:pt x="345899" y="633346"/>
                  </a:lnTo>
                  <a:lnTo>
                    <a:pt x="366575" y="628751"/>
                  </a:lnTo>
                  <a:lnTo>
                    <a:pt x="366575" y="221836"/>
                  </a:lnTo>
                  <a:close/>
                  <a:moveTo>
                    <a:pt x="296650" y="196278"/>
                  </a:moveTo>
                  <a:lnTo>
                    <a:pt x="296650" y="644258"/>
                  </a:lnTo>
                  <a:lnTo>
                    <a:pt x="330679" y="636648"/>
                  </a:lnTo>
                  <a:lnTo>
                    <a:pt x="330679" y="208770"/>
                  </a:lnTo>
                  <a:close/>
                  <a:moveTo>
                    <a:pt x="313736" y="20102"/>
                  </a:moveTo>
                  <a:cubicBezTo>
                    <a:pt x="250129" y="80263"/>
                    <a:pt x="184081" y="137696"/>
                    <a:pt x="122196" y="196278"/>
                  </a:cubicBezTo>
                  <a:cubicBezTo>
                    <a:pt x="164410" y="185940"/>
                    <a:pt x="206767" y="165982"/>
                    <a:pt x="246827" y="152916"/>
                  </a:cubicBezTo>
                  <a:cubicBezTo>
                    <a:pt x="256303" y="149901"/>
                    <a:pt x="268651" y="148178"/>
                    <a:pt x="277553" y="151768"/>
                  </a:cubicBezTo>
                  <a:cubicBezTo>
                    <a:pt x="317613" y="167275"/>
                    <a:pt x="356811" y="185079"/>
                    <a:pt x="396440" y="201878"/>
                  </a:cubicBezTo>
                  <a:cubicBezTo>
                    <a:pt x="444253" y="222123"/>
                    <a:pt x="489339" y="242225"/>
                    <a:pt x="537152" y="262470"/>
                  </a:cubicBezTo>
                  <a:cubicBezTo>
                    <a:pt x="537870" y="261465"/>
                    <a:pt x="391128" y="102949"/>
                    <a:pt x="313736" y="20102"/>
                  </a:cubicBezTo>
                  <a:close/>
                  <a:moveTo>
                    <a:pt x="311439" y="0"/>
                  </a:moveTo>
                  <a:cubicBezTo>
                    <a:pt x="311439" y="0"/>
                    <a:pt x="522219" y="228872"/>
                    <a:pt x="561417" y="273526"/>
                  </a:cubicBezTo>
                  <a:cubicBezTo>
                    <a:pt x="590134" y="286592"/>
                    <a:pt x="591857" y="288459"/>
                    <a:pt x="622010" y="298653"/>
                  </a:cubicBezTo>
                  <a:cubicBezTo>
                    <a:pt x="635076" y="303104"/>
                    <a:pt x="638809" y="310571"/>
                    <a:pt x="638665" y="324068"/>
                  </a:cubicBezTo>
                  <a:cubicBezTo>
                    <a:pt x="638091" y="408064"/>
                    <a:pt x="638378" y="491916"/>
                    <a:pt x="638522" y="575913"/>
                  </a:cubicBezTo>
                  <a:cubicBezTo>
                    <a:pt x="638522" y="586394"/>
                    <a:pt x="638953" y="594578"/>
                    <a:pt x="625025" y="598168"/>
                  </a:cubicBezTo>
                  <a:cubicBezTo>
                    <a:pt x="550075" y="617264"/>
                    <a:pt x="478426" y="637366"/>
                    <a:pt x="403763" y="657324"/>
                  </a:cubicBezTo>
                  <a:cubicBezTo>
                    <a:pt x="370308" y="666226"/>
                    <a:pt x="336997" y="675703"/>
                    <a:pt x="303398" y="684174"/>
                  </a:cubicBezTo>
                  <a:cubicBezTo>
                    <a:pt x="296937" y="685754"/>
                    <a:pt x="288753" y="685179"/>
                    <a:pt x="282722" y="683313"/>
                  </a:cubicBezTo>
                  <a:cubicBezTo>
                    <a:pt x="187527" y="652730"/>
                    <a:pt x="118319" y="617983"/>
                    <a:pt x="26713" y="587543"/>
                  </a:cubicBezTo>
                  <a:cubicBezTo>
                    <a:pt x="8765" y="581512"/>
                    <a:pt x="-281" y="573184"/>
                    <a:pt x="7" y="552652"/>
                  </a:cubicBezTo>
                  <a:cubicBezTo>
                    <a:pt x="1012" y="456595"/>
                    <a:pt x="1012" y="360538"/>
                    <a:pt x="581" y="264337"/>
                  </a:cubicBezTo>
                  <a:cubicBezTo>
                    <a:pt x="581" y="247968"/>
                    <a:pt x="6899" y="239784"/>
                    <a:pt x="22406" y="235333"/>
                  </a:cubicBezTo>
                  <a:cubicBezTo>
                    <a:pt x="47102" y="228010"/>
                    <a:pt x="68783" y="217529"/>
                    <a:pt x="92044" y="206760"/>
                  </a:cubicBezTo>
                  <a:cubicBezTo>
                    <a:pt x="106258" y="200155"/>
                    <a:pt x="311726" y="4308"/>
                    <a:pt x="311439" y="0"/>
                  </a:cubicBezTo>
                  <a:close/>
                </a:path>
              </a:pathLst>
            </a:custGeom>
            <a:grpFill/>
            <a:ln w="55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8E3E5C07-7A18-48EE-86A2-3B2D4BFDF4C6}"/>
                </a:ext>
              </a:extLst>
            </p:cNvPr>
            <p:cNvGrpSpPr/>
            <p:nvPr/>
          </p:nvGrpSpPr>
          <p:grpSpPr>
            <a:xfrm>
              <a:off x="10112869" y="1087963"/>
              <a:ext cx="3418944" cy="3192589"/>
              <a:chOff x="10112869" y="1087963"/>
              <a:chExt cx="3418944" cy="3192589"/>
            </a:xfrm>
            <a:grpFill/>
          </p:grpSpPr>
          <p:sp>
            <p:nvSpPr>
              <p:cNvPr id="142" name="Rectangle: Rounded Corners 141">
                <a:extLst>
                  <a:ext uri="{FF2B5EF4-FFF2-40B4-BE49-F238E27FC236}">
                    <a16:creationId xmlns:a16="http://schemas.microsoft.com/office/drawing/2014/main" id="{DBE499E2-4567-4E4B-B6E0-1BBB510765B2}"/>
                  </a:ext>
                </a:extLst>
              </p:cNvPr>
              <p:cNvSpPr/>
              <p:nvPr/>
            </p:nvSpPr>
            <p:spPr>
              <a:xfrm>
                <a:off x="10147853" y="2407464"/>
                <a:ext cx="3383960" cy="86947"/>
              </a:xfrm>
              <a:prstGeom prst="round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3" name="Rectangle 142">
                <a:extLst>
                  <a:ext uri="{FF2B5EF4-FFF2-40B4-BE49-F238E27FC236}">
                    <a16:creationId xmlns:a16="http://schemas.microsoft.com/office/drawing/2014/main" id="{1C429759-7820-457B-B5F5-ACCC94FEF68F}"/>
                  </a:ext>
                </a:extLst>
              </p:cNvPr>
              <p:cNvSpPr/>
              <p:nvPr/>
            </p:nvSpPr>
            <p:spPr>
              <a:xfrm>
                <a:off x="11772474" y="3314205"/>
                <a:ext cx="1343744" cy="9255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4" name="Rectangle 143">
                <a:extLst>
                  <a:ext uri="{FF2B5EF4-FFF2-40B4-BE49-F238E27FC236}">
                    <a16:creationId xmlns:a16="http://schemas.microsoft.com/office/drawing/2014/main" id="{C5B2D9B8-2D0C-4AE9-9552-3B8F65E8629A}"/>
                  </a:ext>
                </a:extLst>
              </p:cNvPr>
              <p:cNvSpPr/>
              <p:nvPr/>
            </p:nvSpPr>
            <p:spPr>
              <a:xfrm>
                <a:off x="11766761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5" name="Rectangle 144">
                <a:extLst>
                  <a:ext uri="{FF2B5EF4-FFF2-40B4-BE49-F238E27FC236}">
                    <a16:creationId xmlns:a16="http://schemas.microsoft.com/office/drawing/2014/main" id="{666B3BAD-2080-42D8-82B2-F0F1A49F6A59}"/>
                  </a:ext>
                </a:extLst>
              </p:cNvPr>
              <p:cNvSpPr/>
              <p:nvPr/>
            </p:nvSpPr>
            <p:spPr>
              <a:xfrm>
                <a:off x="12239858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6" name="Rectangle 145">
                <a:extLst>
                  <a:ext uri="{FF2B5EF4-FFF2-40B4-BE49-F238E27FC236}">
                    <a16:creationId xmlns:a16="http://schemas.microsoft.com/office/drawing/2014/main" id="{922C15F5-5980-4A8F-A46A-FF4CF3863AB0}"/>
                  </a:ext>
                </a:extLst>
              </p:cNvPr>
              <p:cNvSpPr/>
              <p:nvPr/>
            </p:nvSpPr>
            <p:spPr>
              <a:xfrm>
                <a:off x="13026689" y="2239508"/>
                <a:ext cx="80436" cy="203922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Rectangle 146">
                <a:extLst>
                  <a:ext uri="{FF2B5EF4-FFF2-40B4-BE49-F238E27FC236}">
                    <a16:creationId xmlns:a16="http://schemas.microsoft.com/office/drawing/2014/main" id="{F5A3DF08-ACF2-4515-B6A0-0D0EF2D65962}"/>
                  </a:ext>
                </a:extLst>
              </p:cNvPr>
              <p:cNvSpPr/>
              <p:nvPr/>
            </p:nvSpPr>
            <p:spPr>
              <a:xfrm>
                <a:off x="12523780" y="2451528"/>
                <a:ext cx="77841" cy="182720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ectangle 147">
                <a:extLst>
                  <a:ext uri="{FF2B5EF4-FFF2-40B4-BE49-F238E27FC236}">
                    <a16:creationId xmlns:a16="http://schemas.microsoft.com/office/drawing/2014/main" id="{5C72F8AF-7FE3-4413-B266-C63562674878}"/>
                  </a:ext>
                </a:extLst>
              </p:cNvPr>
              <p:cNvSpPr/>
              <p:nvPr/>
            </p:nvSpPr>
            <p:spPr>
              <a:xfrm rot="2465944">
                <a:off x="12622677" y="2284600"/>
                <a:ext cx="45720" cy="117532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9" name="Rectangle 148">
                <a:extLst>
                  <a:ext uri="{FF2B5EF4-FFF2-40B4-BE49-F238E27FC236}">
                    <a16:creationId xmlns:a16="http://schemas.microsoft.com/office/drawing/2014/main" id="{2DE4E540-B18D-41DD-9E83-D3ED968E6AB8}"/>
                  </a:ext>
                </a:extLst>
              </p:cNvPr>
              <p:cNvSpPr/>
              <p:nvPr/>
            </p:nvSpPr>
            <p:spPr>
              <a:xfrm rot="658490">
                <a:off x="11863647" y="1255476"/>
                <a:ext cx="64929" cy="105520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0" name="Rectangle 149">
                <a:extLst>
                  <a:ext uri="{FF2B5EF4-FFF2-40B4-BE49-F238E27FC236}">
                    <a16:creationId xmlns:a16="http://schemas.microsoft.com/office/drawing/2014/main" id="{CD776431-F613-48B6-98AB-5FB8AF81CD2F}"/>
                  </a:ext>
                </a:extLst>
              </p:cNvPr>
              <p:cNvSpPr/>
              <p:nvPr/>
            </p:nvSpPr>
            <p:spPr>
              <a:xfrm rot="20633081">
                <a:off x="12106628" y="1224307"/>
                <a:ext cx="64929" cy="105520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1" name="Rectangle 150">
                <a:extLst>
                  <a:ext uri="{FF2B5EF4-FFF2-40B4-BE49-F238E27FC236}">
                    <a16:creationId xmlns:a16="http://schemas.microsoft.com/office/drawing/2014/main" id="{A337772B-C94A-4977-8A17-F9CC6A8B5963}"/>
                  </a:ext>
                </a:extLst>
              </p:cNvPr>
              <p:cNvSpPr/>
              <p:nvPr/>
            </p:nvSpPr>
            <p:spPr>
              <a:xfrm rot="19505308">
                <a:off x="12382395" y="1087963"/>
                <a:ext cx="47366" cy="145364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Rectangle 151">
                <a:extLst>
                  <a:ext uri="{FF2B5EF4-FFF2-40B4-BE49-F238E27FC236}">
                    <a16:creationId xmlns:a16="http://schemas.microsoft.com/office/drawing/2014/main" id="{E13A4465-9597-41AD-8312-9C372F130268}"/>
                  </a:ext>
                </a:extLst>
              </p:cNvPr>
              <p:cNvSpPr/>
              <p:nvPr/>
            </p:nvSpPr>
            <p:spPr>
              <a:xfrm>
                <a:off x="12417111" y="2056336"/>
                <a:ext cx="962547" cy="36212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3" name="Rectangle 152">
                <a:extLst>
                  <a:ext uri="{FF2B5EF4-FFF2-40B4-BE49-F238E27FC236}">
                    <a16:creationId xmlns:a16="http://schemas.microsoft.com/office/drawing/2014/main" id="{337895E5-2573-4F02-86C4-C4AB21BD1A37}"/>
                  </a:ext>
                </a:extLst>
              </p:cNvPr>
              <p:cNvSpPr/>
              <p:nvPr/>
            </p:nvSpPr>
            <p:spPr>
              <a:xfrm rot="3295761" flipH="1">
                <a:off x="11139455" y="771268"/>
                <a:ext cx="36576" cy="208974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4" name="Rectangle 153">
                <a:extLst>
                  <a:ext uri="{FF2B5EF4-FFF2-40B4-BE49-F238E27FC236}">
                    <a16:creationId xmlns:a16="http://schemas.microsoft.com/office/drawing/2014/main" id="{F8EBCE15-817A-461A-A88C-38CD5D5ABFFA}"/>
                  </a:ext>
                </a:extLst>
              </p:cNvPr>
              <p:cNvSpPr/>
              <p:nvPr/>
            </p:nvSpPr>
            <p:spPr>
              <a:xfrm>
                <a:off x="11766760" y="2239508"/>
                <a:ext cx="521564" cy="7582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5" name="Rectangle: Top Corners Rounded 154">
                <a:extLst>
                  <a:ext uri="{FF2B5EF4-FFF2-40B4-BE49-F238E27FC236}">
                    <a16:creationId xmlns:a16="http://schemas.microsoft.com/office/drawing/2014/main" id="{B1EC0123-FD70-4C9C-8D03-227A68A88DB8}"/>
                  </a:ext>
                </a:extLst>
              </p:cNvPr>
              <p:cNvSpPr/>
              <p:nvPr/>
            </p:nvSpPr>
            <p:spPr>
              <a:xfrm>
                <a:off x="11734846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Rectangle: Top Corners Rounded 155">
                <a:extLst>
                  <a:ext uri="{FF2B5EF4-FFF2-40B4-BE49-F238E27FC236}">
                    <a16:creationId xmlns:a16="http://schemas.microsoft.com/office/drawing/2014/main" id="{36EC0C47-A43D-4747-A365-89246E4C74A7}"/>
                  </a:ext>
                </a:extLst>
              </p:cNvPr>
              <p:cNvSpPr/>
              <p:nvPr/>
            </p:nvSpPr>
            <p:spPr>
              <a:xfrm>
                <a:off x="12200132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7" name="Rectangle: Top Corners Rounded 156">
                <a:extLst>
                  <a:ext uri="{FF2B5EF4-FFF2-40B4-BE49-F238E27FC236}">
                    <a16:creationId xmlns:a16="http://schemas.microsoft.com/office/drawing/2014/main" id="{5195B99A-5CB5-4727-939D-7689156C095A}"/>
                  </a:ext>
                </a:extLst>
              </p:cNvPr>
              <p:cNvSpPr/>
              <p:nvPr/>
            </p:nvSpPr>
            <p:spPr>
              <a:xfrm>
                <a:off x="12490568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8" name="Rectangle: Top Corners Rounded 157">
                <a:extLst>
                  <a:ext uri="{FF2B5EF4-FFF2-40B4-BE49-F238E27FC236}">
                    <a16:creationId xmlns:a16="http://schemas.microsoft.com/office/drawing/2014/main" id="{1C38FB08-E1B4-4D91-8685-80C55190CBFB}"/>
                  </a:ext>
                </a:extLst>
              </p:cNvPr>
              <p:cNvSpPr/>
              <p:nvPr/>
            </p:nvSpPr>
            <p:spPr>
              <a:xfrm>
                <a:off x="12994775" y="4112596"/>
                <a:ext cx="144264" cy="167956"/>
              </a:xfrm>
              <a:prstGeom prst="round2Same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9" name="Rectangle 158">
                <a:extLst>
                  <a:ext uri="{FF2B5EF4-FFF2-40B4-BE49-F238E27FC236}">
                    <a16:creationId xmlns:a16="http://schemas.microsoft.com/office/drawing/2014/main" id="{8F580599-FC41-422A-857B-AFC950F4FA5E}"/>
                  </a:ext>
                </a:extLst>
              </p:cNvPr>
              <p:cNvSpPr/>
              <p:nvPr/>
            </p:nvSpPr>
            <p:spPr>
              <a:xfrm rot="2465944">
                <a:off x="12155656" y="2331293"/>
                <a:ext cx="45720" cy="1175325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0" name="Rectangle 159">
                <a:extLst>
                  <a:ext uri="{FF2B5EF4-FFF2-40B4-BE49-F238E27FC236}">
                    <a16:creationId xmlns:a16="http://schemas.microsoft.com/office/drawing/2014/main" id="{FEFF115E-43AC-4091-95BE-3550F92D6778}"/>
                  </a:ext>
                </a:extLst>
              </p:cNvPr>
              <p:cNvSpPr/>
              <p:nvPr/>
            </p:nvSpPr>
            <p:spPr>
              <a:xfrm>
                <a:off x="10326532" y="2433584"/>
                <a:ext cx="45719" cy="43629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1" name="Rectangle 160">
                <a:extLst>
                  <a:ext uri="{FF2B5EF4-FFF2-40B4-BE49-F238E27FC236}">
                    <a16:creationId xmlns:a16="http://schemas.microsoft.com/office/drawing/2014/main" id="{B6EF42EE-15AD-4F03-8D64-64FB61828538}"/>
                  </a:ext>
                </a:extLst>
              </p:cNvPr>
              <p:cNvSpPr/>
              <p:nvPr/>
            </p:nvSpPr>
            <p:spPr>
              <a:xfrm flipV="1">
                <a:off x="11921107" y="1202428"/>
                <a:ext cx="164311" cy="6181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D9FC62AF-9B96-4B9C-ACA1-2FBDFB77653D}"/>
              </a:ext>
            </a:extLst>
          </p:cNvPr>
          <p:cNvSpPr/>
          <p:nvPr/>
        </p:nvSpPr>
        <p:spPr>
          <a:xfrm>
            <a:off x="1600400" y="5379250"/>
            <a:ext cx="759428" cy="1056445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4777ACA-9407-4B31-AF1B-2B7CFE40F97E}"/>
              </a:ext>
            </a:extLst>
          </p:cNvPr>
          <p:cNvGrpSpPr/>
          <p:nvPr/>
        </p:nvGrpSpPr>
        <p:grpSpPr>
          <a:xfrm>
            <a:off x="1040407" y="2501689"/>
            <a:ext cx="2394101" cy="2088232"/>
            <a:chOff x="5248647" y="1608813"/>
            <a:chExt cx="970807" cy="84677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B378368-C541-4634-A71E-82303CEAFA73}"/>
                </a:ext>
              </a:extLst>
            </p:cNvPr>
            <p:cNvSpPr/>
            <p:nvPr/>
          </p:nvSpPr>
          <p:spPr>
            <a:xfrm>
              <a:off x="5248647" y="1608813"/>
              <a:ext cx="846777" cy="846777"/>
            </a:xfrm>
            <a:prstGeom prst="ellipse">
              <a:avLst/>
            </a:prstGeom>
            <a:solidFill>
              <a:schemeClr val="accent2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FDCF4CAA-2576-4024-AD66-C6076A21C731}"/>
                </a:ext>
              </a:extLst>
            </p:cNvPr>
            <p:cNvSpPr/>
            <p:nvPr/>
          </p:nvSpPr>
          <p:spPr>
            <a:xfrm>
              <a:off x="5392663" y="1622672"/>
              <a:ext cx="826791" cy="826791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96548A5-CDBC-4238-A072-445D71DBD6AE}"/>
              </a:ext>
            </a:extLst>
          </p:cNvPr>
          <p:cNvGrpSpPr/>
          <p:nvPr/>
        </p:nvGrpSpPr>
        <p:grpSpPr>
          <a:xfrm>
            <a:off x="1675831" y="3707682"/>
            <a:ext cx="1601067" cy="678649"/>
            <a:chOff x="1391543" y="3698889"/>
            <a:chExt cx="1601067" cy="67864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734DEAE1-FB11-4EB7-B2DE-8FEEA1BE304B}"/>
                </a:ext>
              </a:extLst>
            </p:cNvPr>
            <p:cNvSpPr txBox="1"/>
            <p:nvPr/>
          </p:nvSpPr>
          <p:spPr>
            <a:xfrm>
              <a:off x="1391543" y="3698889"/>
              <a:ext cx="15915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B485ACD-B4D7-4BCA-BA6F-0D1930847DD0}"/>
                </a:ext>
              </a:extLst>
            </p:cNvPr>
            <p:cNvSpPr txBox="1"/>
            <p:nvPr/>
          </p:nvSpPr>
          <p:spPr>
            <a:xfrm>
              <a:off x="1401068" y="3915873"/>
              <a:ext cx="15915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061752F2-1269-4534-A89F-065AC9B2CF8A}"/>
              </a:ext>
            </a:extLst>
          </p:cNvPr>
          <p:cNvSpPr txBox="1"/>
          <p:nvPr/>
        </p:nvSpPr>
        <p:spPr>
          <a:xfrm>
            <a:off x="1556252" y="2837921"/>
            <a:ext cx="9201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2"/>
                </a:solidFill>
                <a:cs typeface="Arial" pitchFamily="34" charset="0"/>
              </a:rPr>
              <a:t>01</a:t>
            </a:r>
            <a:endParaRPr lang="ko-KR" altLang="en-US" sz="36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F288329-6D5E-46CF-9376-43F219B959FD}"/>
              </a:ext>
            </a:extLst>
          </p:cNvPr>
          <p:cNvGrpSpPr/>
          <p:nvPr/>
        </p:nvGrpSpPr>
        <p:grpSpPr>
          <a:xfrm>
            <a:off x="1100540" y="4768094"/>
            <a:ext cx="2357003" cy="1292662"/>
            <a:chOff x="2551705" y="4283314"/>
            <a:chExt cx="2357003" cy="129266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7204B3A-E76F-4CD1-A635-0907E65554CD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6AB10E7-DD09-484C-8B3F-6E29B2A4C14E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6B1450F-3749-4147-8615-3B970F9ED64D}"/>
              </a:ext>
            </a:extLst>
          </p:cNvPr>
          <p:cNvGrpSpPr/>
          <p:nvPr/>
        </p:nvGrpSpPr>
        <p:grpSpPr>
          <a:xfrm>
            <a:off x="4806211" y="2128827"/>
            <a:ext cx="2394101" cy="2088232"/>
            <a:chOff x="5248647" y="1608813"/>
            <a:chExt cx="970807" cy="846777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89D40A2B-9299-4B80-A6A2-E5154FE00EC9}"/>
                </a:ext>
              </a:extLst>
            </p:cNvPr>
            <p:cNvSpPr/>
            <p:nvPr/>
          </p:nvSpPr>
          <p:spPr>
            <a:xfrm>
              <a:off x="5248647" y="1608813"/>
              <a:ext cx="846777" cy="846777"/>
            </a:xfrm>
            <a:prstGeom prst="ellipse">
              <a:avLst/>
            </a:prstGeom>
            <a:solidFill>
              <a:schemeClr val="accent4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5463F56A-E93A-4E1C-B839-F7A8FA6170B6}"/>
                </a:ext>
              </a:extLst>
            </p:cNvPr>
            <p:cNvSpPr/>
            <p:nvPr/>
          </p:nvSpPr>
          <p:spPr>
            <a:xfrm>
              <a:off x="5392663" y="1622672"/>
              <a:ext cx="826791" cy="826791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9E9D90D8-82F8-4D96-BA69-2798460062A5}"/>
              </a:ext>
            </a:extLst>
          </p:cNvPr>
          <p:cNvGrpSpPr/>
          <p:nvPr/>
        </p:nvGrpSpPr>
        <p:grpSpPr>
          <a:xfrm>
            <a:off x="5358409" y="3326430"/>
            <a:ext cx="1601067" cy="678649"/>
            <a:chOff x="3233964" y="1954419"/>
            <a:chExt cx="1601067" cy="678649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C90D7040-4CEB-4BF1-BC69-AC8611844E4B}"/>
                </a:ext>
              </a:extLst>
            </p:cNvPr>
            <p:cNvSpPr txBox="1"/>
            <p:nvPr/>
          </p:nvSpPr>
          <p:spPr>
            <a:xfrm>
              <a:off x="3233964" y="1954419"/>
              <a:ext cx="15915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8F2F738-7511-4B81-BC75-8E4D89173A91}"/>
                </a:ext>
              </a:extLst>
            </p:cNvPr>
            <p:cNvSpPr txBox="1"/>
            <p:nvPr/>
          </p:nvSpPr>
          <p:spPr>
            <a:xfrm>
              <a:off x="3243489" y="2171403"/>
              <a:ext cx="15915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5D33DB8D-709F-46F0-9F2B-6846705BA083}"/>
              </a:ext>
            </a:extLst>
          </p:cNvPr>
          <p:cNvSpPr txBox="1"/>
          <p:nvPr/>
        </p:nvSpPr>
        <p:spPr>
          <a:xfrm>
            <a:off x="5322056" y="2465059"/>
            <a:ext cx="9201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  <a:cs typeface="Arial" pitchFamily="34" charset="0"/>
              </a:rPr>
              <a:t>02</a:t>
            </a:r>
            <a:endParaRPr lang="ko-KR" altLang="en-US" sz="36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9EACC16F-1420-4A68-900A-E3F4B5C7D78C}"/>
              </a:ext>
            </a:extLst>
          </p:cNvPr>
          <p:cNvGrpSpPr/>
          <p:nvPr/>
        </p:nvGrpSpPr>
        <p:grpSpPr>
          <a:xfrm>
            <a:off x="4866344" y="4395232"/>
            <a:ext cx="2357003" cy="1292662"/>
            <a:chOff x="2551705" y="4283314"/>
            <a:chExt cx="2357003" cy="1292662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B765CC64-1B3B-4AAB-9131-DEE94533A879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2897358-955C-4504-8E96-D86D624B3F3E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B12F40DF-89A3-44B5-8278-88DB6DF5652F}"/>
              </a:ext>
            </a:extLst>
          </p:cNvPr>
          <p:cNvGrpSpPr/>
          <p:nvPr/>
        </p:nvGrpSpPr>
        <p:grpSpPr>
          <a:xfrm>
            <a:off x="8572015" y="1821088"/>
            <a:ext cx="2394101" cy="2088232"/>
            <a:chOff x="5248647" y="1608813"/>
            <a:chExt cx="970807" cy="846777"/>
          </a:xfrm>
        </p:grpSpPr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F42AECC6-E8E9-415C-927D-484CC8C16DC4}"/>
                </a:ext>
              </a:extLst>
            </p:cNvPr>
            <p:cNvSpPr/>
            <p:nvPr/>
          </p:nvSpPr>
          <p:spPr>
            <a:xfrm>
              <a:off x="5248647" y="1608813"/>
              <a:ext cx="846777" cy="846777"/>
            </a:xfrm>
            <a:prstGeom prst="ellipse">
              <a:avLst/>
            </a:prstGeom>
            <a:solidFill>
              <a:schemeClr val="accent3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46749256-5FBE-4484-9EE4-D40BFC657FA0}"/>
                </a:ext>
              </a:extLst>
            </p:cNvPr>
            <p:cNvSpPr/>
            <p:nvPr/>
          </p:nvSpPr>
          <p:spPr>
            <a:xfrm>
              <a:off x="5392663" y="1622672"/>
              <a:ext cx="826791" cy="826791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9DA46-F766-41C1-A1EE-F5C5FA58494D}"/>
              </a:ext>
            </a:extLst>
          </p:cNvPr>
          <p:cNvGrpSpPr/>
          <p:nvPr/>
        </p:nvGrpSpPr>
        <p:grpSpPr>
          <a:xfrm>
            <a:off x="9175391" y="3010302"/>
            <a:ext cx="1601067" cy="678649"/>
            <a:chOff x="3233964" y="1954419"/>
            <a:chExt cx="1601067" cy="678649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C7B5180-718D-4FFB-8A90-896B6BC63C32}"/>
                </a:ext>
              </a:extLst>
            </p:cNvPr>
            <p:cNvSpPr txBox="1"/>
            <p:nvPr/>
          </p:nvSpPr>
          <p:spPr>
            <a:xfrm>
              <a:off x="3233964" y="1954419"/>
              <a:ext cx="15915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03692B66-6F80-4087-9822-2150A4FBC57D}"/>
                </a:ext>
              </a:extLst>
            </p:cNvPr>
            <p:cNvSpPr txBox="1"/>
            <p:nvPr/>
          </p:nvSpPr>
          <p:spPr>
            <a:xfrm>
              <a:off x="3243489" y="2171403"/>
              <a:ext cx="15915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40D26619-ACF6-43CB-9905-787787728577}"/>
              </a:ext>
            </a:extLst>
          </p:cNvPr>
          <p:cNvSpPr txBox="1"/>
          <p:nvPr/>
        </p:nvSpPr>
        <p:spPr>
          <a:xfrm>
            <a:off x="9087860" y="2157320"/>
            <a:ext cx="9201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  <a:cs typeface="Arial" pitchFamily="34" charset="0"/>
              </a:rPr>
              <a:t>03</a:t>
            </a:r>
            <a:endParaRPr lang="ko-KR" altLang="en-US" sz="36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C9698E01-58EB-40FE-8936-86140860FF56}"/>
              </a:ext>
            </a:extLst>
          </p:cNvPr>
          <p:cNvGrpSpPr/>
          <p:nvPr/>
        </p:nvGrpSpPr>
        <p:grpSpPr>
          <a:xfrm>
            <a:off x="8632148" y="4087493"/>
            <a:ext cx="2357003" cy="1292662"/>
            <a:chOff x="2551705" y="4283314"/>
            <a:chExt cx="2357003" cy="1292662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61549F0E-147C-48FF-9032-A762F0168497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I hope and I believe that this Template will your Time, Money and Reputation.</a:t>
              </a:r>
              <a:r>
                <a: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15929420-4E75-40A4-BC9A-38CDF12C0B24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0" name="Trapezoid 22">
            <a:extLst>
              <a:ext uri="{FF2B5EF4-FFF2-40B4-BE49-F238E27FC236}">
                <a16:creationId xmlns:a16="http://schemas.microsoft.com/office/drawing/2014/main" id="{97CAAECD-BE12-4027-8C49-38C0D95350E6}"/>
              </a:ext>
            </a:extLst>
          </p:cNvPr>
          <p:cNvSpPr>
            <a:spLocks noChangeAspect="1"/>
          </p:cNvSpPr>
          <p:nvPr/>
        </p:nvSpPr>
        <p:spPr>
          <a:xfrm>
            <a:off x="2646279" y="2703312"/>
            <a:ext cx="944671" cy="480573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7" name="Freeform 53">
            <a:extLst>
              <a:ext uri="{FF2B5EF4-FFF2-40B4-BE49-F238E27FC236}">
                <a16:creationId xmlns:a16="http://schemas.microsoft.com/office/drawing/2014/main" id="{A0683FF7-ED50-4217-BF83-96C2D45A19B9}"/>
              </a:ext>
            </a:extLst>
          </p:cNvPr>
          <p:cNvSpPr/>
          <p:nvPr/>
        </p:nvSpPr>
        <p:spPr>
          <a:xfrm>
            <a:off x="10144824" y="1840157"/>
            <a:ext cx="749732" cy="76867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68" name="Group 67">
            <a:extLst>
              <a:ext uri="{FF2B5EF4-FFF2-40B4-BE49-F238E27FC236}">
                <a16:creationId xmlns:a16="http://schemas.microsoft.com/office/drawing/2014/main" id="{E7D620D0-CA69-4A6A-9CB7-0B2282A7897F}"/>
              </a:ext>
            </a:extLst>
          </p:cNvPr>
          <p:cNvGrpSpPr/>
          <p:nvPr/>
        </p:nvGrpSpPr>
        <p:grpSpPr>
          <a:xfrm>
            <a:off x="6361625" y="2417128"/>
            <a:ext cx="1086906" cy="594288"/>
            <a:chOff x="2801651" y="3947683"/>
            <a:chExt cx="1683399" cy="920431"/>
          </a:xfrm>
          <a:solidFill>
            <a:schemeClr val="accent4"/>
          </a:soli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1BACD77C-24CD-4E8A-91CB-0414584909E0}"/>
                </a:ext>
              </a:extLst>
            </p:cNvPr>
            <p:cNvSpPr/>
            <p:nvPr/>
          </p:nvSpPr>
          <p:spPr>
            <a:xfrm>
              <a:off x="2807950" y="3947683"/>
              <a:ext cx="1677100" cy="771623"/>
            </a:xfrm>
            <a:custGeom>
              <a:avLst/>
              <a:gdLst>
                <a:gd name="connsiteX0" fmla="*/ 1153498 w 1677099"/>
                <a:gd name="connsiteY0" fmla="*/ 762963 h 771623"/>
                <a:gd name="connsiteX1" fmla="*/ 1137751 w 1677099"/>
                <a:gd name="connsiteY1" fmla="*/ 766112 h 771623"/>
                <a:gd name="connsiteX2" fmla="*/ 980277 w 1677099"/>
                <a:gd name="connsiteY2" fmla="*/ 766112 h 771623"/>
                <a:gd name="connsiteX3" fmla="*/ 509429 w 1677099"/>
                <a:gd name="connsiteY3" fmla="*/ 766112 h 771623"/>
                <a:gd name="connsiteX4" fmla="*/ 481871 w 1677099"/>
                <a:gd name="connsiteY4" fmla="*/ 766112 h 771623"/>
                <a:gd name="connsiteX5" fmla="*/ 404709 w 1677099"/>
                <a:gd name="connsiteY5" fmla="*/ 627535 h 771623"/>
                <a:gd name="connsiteX6" fmla="*/ 297626 w 1677099"/>
                <a:gd name="connsiteY6" fmla="*/ 602339 h 771623"/>
                <a:gd name="connsiteX7" fmla="*/ 151175 w 1677099"/>
                <a:gd name="connsiteY7" fmla="*/ 764537 h 771623"/>
                <a:gd name="connsiteX8" fmla="*/ 23621 w 1677099"/>
                <a:gd name="connsiteY8" fmla="*/ 764537 h 771623"/>
                <a:gd name="connsiteX9" fmla="*/ 23621 w 1677099"/>
                <a:gd name="connsiteY9" fmla="*/ 722019 h 771623"/>
                <a:gd name="connsiteX10" fmla="*/ 1575 w 1677099"/>
                <a:gd name="connsiteY10" fmla="*/ 699186 h 771623"/>
                <a:gd name="connsiteX11" fmla="*/ 0 w 1677099"/>
                <a:gd name="connsiteY11" fmla="*/ 688950 h 771623"/>
                <a:gd name="connsiteX12" fmla="*/ 0 w 1677099"/>
                <a:gd name="connsiteY12" fmla="*/ 489745 h 771623"/>
                <a:gd name="connsiteX13" fmla="*/ 25196 w 1677099"/>
                <a:gd name="connsiteY13" fmla="*/ 445652 h 771623"/>
                <a:gd name="connsiteX14" fmla="*/ 35432 w 1677099"/>
                <a:gd name="connsiteY14" fmla="*/ 430692 h 771623"/>
                <a:gd name="connsiteX15" fmla="*/ 94485 w 1677099"/>
                <a:gd name="connsiteY15" fmla="*/ 275580 h 771623"/>
                <a:gd name="connsiteX16" fmla="*/ 121255 w 1677099"/>
                <a:gd name="connsiteY16" fmla="*/ 257470 h 771623"/>
                <a:gd name="connsiteX17" fmla="*/ 511004 w 1677099"/>
                <a:gd name="connsiteY17" fmla="*/ 257470 h 771623"/>
                <a:gd name="connsiteX18" fmla="*/ 536987 w 1677099"/>
                <a:gd name="connsiteY18" fmla="*/ 283454 h 771623"/>
                <a:gd name="connsiteX19" fmla="*/ 536987 w 1677099"/>
                <a:gd name="connsiteY19" fmla="*/ 685800 h 771623"/>
                <a:gd name="connsiteX20" fmla="*/ 561395 w 1677099"/>
                <a:gd name="connsiteY20" fmla="*/ 710209 h 771623"/>
                <a:gd name="connsiteX21" fmla="*/ 1137751 w 1677099"/>
                <a:gd name="connsiteY21" fmla="*/ 710209 h 771623"/>
                <a:gd name="connsiteX22" fmla="*/ 1165309 w 1677099"/>
                <a:gd name="connsiteY22" fmla="*/ 710209 h 771623"/>
                <a:gd name="connsiteX23" fmla="*/ 1177120 w 1677099"/>
                <a:gd name="connsiteY23" fmla="*/ 681863 h 771623"/>
                <a:gd name="connsiteX24" fmla="*/ 673202 w 1677099"/>
                <a:gd name="connsiteY24" fmla="*/ 681863 h 771623"/>
                <a:gd name="connsiteX25" fmla="*/ 591316 w 1677099"/>
                <a:gd name="connsiteY25" fmla="*/ 599977 h 771623"/>
                <a:gd name="connsiteX26" fmla="*/ 591316 w 1677099"/>
                <a:gd name="connsiteY26" fmla="*/ 83462 h 771623"/>
                <a:gd name="connsiteX27" fmla="*/ 591316 w 1677099"/>
                <a:gd name="connsiteY27" fmla="*/ 66927 h 771623"/>
                <a:gd name="connsiteX28" fmla="*/ 662179 w 1677099"/>
                <a:gd name="connsiteY28" fmla="*/ 0 h 771623"/>
                <a:gd name="connsiteX29" fmla="*/ 1613323 w 1677099"/>
                <a:gd name="connsiteY29" fmla="*/ 3937 h 771623"/>
                <a:gd name="connsiteX30" fmla="*/ 1681037 w 1677099"/>
                <a:gd name="connsiteY30" fmla="*/ 70863 h 771623"/>
                <a:gd name="connsiteX31" fmla="*/ 1681037 w 1677099"/>
                <a:gd name="connsiteY31" fmla="*/ 614937 h 771623"/>
                <a:gd name="connsiteX32" fmla="*/ 1614110 w 1677099"/>
                <a:gd name="connsiteY32" fmla="*/ 681863 h 771623"/>
                <a:gd name="connsiteX33" fmla="*/ 1507028 w 1677099"/>
                <a:gd name="connsiteY33" fmla="*/ 682651 h 771623"/>
                <a:gd name="connsiteX34" fmla="*/ 1503091 w 1677099"/>
                <a:gd name="connsiteY34" fmla="*/ 683438 h 771623"/>
                <a:gd name="connsiteX35" fmla="*/ 1515689 w 1677099"/>
                <a:gd name="connsiteY35" fmla="*/ 716507 h 771623"/>
                <a:gd name="connsiteX36" fmla="*/ 1518051 w 1677099"/>
                <a:gd name="connsiteY36" fmla="*/ 714933 h 771623"/>
                <a:gd name="connsiteX37" fmla="*/ 1591277 w 1677099"/>
                <a:gd name="connsiteY37" fmla="*/ 718870 h 771623"/>
                <a:gd name="connsiteX38" fmla="*/ 1599938 w 1677099"/>
                <a:gd name="connsiteY38" fmla="*/ 744065 h 771623"/>
                <a:gd name="connsiteX39" fmla="*/ 1576316 w 1677099"/>
                <a:gd name="connsiteY39" fmla="*/ 765325 h 771623"/>
                <a:gd name="connsiteX40" fmla="*/ 1526712 w 1677099"/>
                <a:gd name="connsiteY40" fmla="*/ 766112 h 771623"/>
                <a:gd name="connsiteX41" fmla="*/ 1524350 w 1677099"/>
                <a:gd name="connsiteY41" fmla="*/ 750365 h 771623"/>
                <a:gd name="connsiteX42" fmla="*/ 1522775 w 1677099"/>
                <a:gd name="connsiteY42" fmla="*/ 751939 h 771623"/>
                <a:gd name="connsiteX43" fmla="*/ 1521988 w 1677099"/>
                <a:gd name="connsiteY43" fmla="*/ 762963 h 771623"/>
                <a:gd name="connsiteX44" fmla="*/ 1510965 w 1677099"/>
                <a:gd name="connsiteY44" fmla="*/ 778710 h 771623"/>
                <a:gd name="connsiteX45" fmla="*/ 1500729 w 1677099"/>
                <a:gd name="connsiteY45" fmla="*/ 762963 h 771623"/>
                <a:gd name="connsiteX46" fmla="*/ 1336168 w 1677099"/>
                <a:gd name="connsiteY46" fmla="*/ 607063 h 771623"/>
                <a:gd name="connsiteX47" fmla="*/ 1177120 w 1677099"/>
                <a:gd name="connsiteY47" fmla="*/ 760601 h 771623"/>
                <a:gd name="connsiteX48" fmla="*/ 1166096 w 1677099"/>
                <a:gd name="connsiteY48" fmla="*/ 778710 h 771623"/>
                <a:gd name="connsiteX49" fmla="*/ 1153498 w 1677099"/>
                <a:gd name="connsiteY49" fmla="*/ 762963 h 771623"/>
                <a:gd name="connsiteX50" fmla="*/ 248809 w 1677099"/>
                <a:gd name="connsiteY50" fmla="*/ 272431 h 771623"/>
                <a:gd name="connsiteX51" fmla="*/ 176371 w 1677099"/>
                <a:gd name="connsiteY51" fmla="*/ 272431 h 771623"/>
                <a:gd name="connsiteX52" fmla="*/ 155899 w 1677099"/>
                <a:gd name="connsiteY52" fmla="*/ 293690 h 771623"/>
                <a:gd name="connsiteX53" fmla="*/ 155899 w 1677099"/>
                <a:gd name="connsiteY53" fmla="*/ 424393 h 771623"/>
                <a:gd name="connsiteX54" fmla="*/ 176371 w 1677099"/>
                <a:gd name="connsiteY54" fmla="*/ 445652 h 771623"/>
                <a:gd name="connsiteX55" fmla="*/ 319673 w 1677099"/>
                <a:gd name="connsiteY55" fmla="*/ 445652 h 771623"/>
                <a:gd name="connsiteX56" fmla="*/ 340932 w 1677099"/>
                <a:gd name="connsiteY56" fmla="*/ 423606 h 771623"/>
                <a:gd name="connsiteX57" fmla="*/ 340932 w 1677099"/>
                <a:gd name="connsiteY57" fmla="*/ 295264 h 771623"/>
                <a:gd name="connsiteX58" fmla="*/ 319673 w 1677099"/>
                <a:gd name="connsiteY58" fmla="*/ 273218 h 771623"/>
                <a:gd name="connsiteX59" fmla="*/ 248809 w 1677099"/>
                <a:gd name="connsiteY59" fmla="*/ 272431 h 771623"/>
                <a:gd name="connsiteX60" fmla="*/ 478721 w 1677099"/>
                <a:gd name="connsiteY60" fmla="*/ 359829 h 771623"/>
                <a:gd name="connsiteX61" fmla="*/ 478721 w 1677099"/>
                <a:gd name="connsiteY61" fmla="*/ 291327 h 771623"/>
                <a:gd name="connsiteX62" fmla="*/ 460612 w 1677099"/>
                <a:gd name="connsiteY62" fmla="*/ 272431 h 771623"/>
                <a:gd name="connsiteX63" fmla="*/ 397622 w 1677099"/>
                <a:gd name="connsiteY63" fmla="*/ 272431 h 771623"/>
                <a:gd name="connsiteX64" fmla="*/ 379513 w 1677099"/>
                <a:gd name="connsiteY64" fmla="*/ 291327 h 771623"/>
                <a:gd name="connsiteX65" fmla="*/ 379513 w 1677099"/>
                <a:gd name="connsiteY65" fmla="*/ 425180 h 771623"/>
                <a:gd name="connsiteX66" fmla="*/ 398410 w 1677099"/>
                <a:gd name="connsiteY66" fmla="*/ 445652 h 771623"/>
                <a:gd name="connsiteX67" fmla="*/ 459825 w 1677099"/>
                <a:gd name="connsiteY67" fmla="*/ 445652 h 771623"/>
                <a:gd name="connsiteX68" fmla="*/ 478721 w 1677099"/>
                <a:gd name="connsiteY68" fmla="*/ 425180 h 771623"/>
                <a:gd name="connsiteX69" fmla="*/ 478721 w 1677099"/>
                <a:gd name="connsiteY69" fmla="*/ 359829 h 771623"/>
                <a:gd name="connsiteX70" fmla="*/ 123617 w 1677099"/>
                <a:gd name="connsiteY70" fmla="*/ 272431 h 771623"/>
                <a:gd name="connsiteX71" fmla="*/ 118106 w 1677099"/>
                <a:gd name="connsiteY71" fmla="*/ 277155 h 771623"/>
                <a:gd name="connsiteX72" fmla="*/ 60627 w 1677099"/>
                <a:gd name="connsiteY72" fmla="*/ 432267 h 771623"/>
                <a:gd name="connsiteX73" fmla="*/ 71651 w 1677099"/>
                <a:gd name="connsiteY73" fmla="*/ 446439 h 771623"/>
                <a:gd name="connsiteX74" fmla="*/ 107870 w 1677099"/>
                <a:gd name="connsiteY74" fmla="*/ 446439 h 771623"/>
                <a:gd name="connsiteX75" fmla="*/ 125979 w 1677099"/>
                <a:gd name="connsiteY75" fmla="*/ 429117 h 771623"/>
                <a:gd name="connsiteX76" fmla="*/ 126767 w 1677099"/>
                <a:gd name="connsiteY76" fmla="*/ 277155 h 771623"/>
                <a:gd name="connsiteX77" fmla="*/ 123617 w 1677099"/>
                <a:gd name="connsiteY77" fmla="*/ 272431 h 7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677099" h="771623">
                  <a:moveTo>
                    <a:pt x="1153498" y="762963"/>
                  </a:moveTo>
                  <a:cubicBezTo>
                    <a:pt x="1148774" y="763750"/>
                    <a:pt x="1143262" y="766112"/>
                    <a:pt x="1137751" y="766112"/>
                  </a:cubicBezTo>
                  <a:cubicBezTo>
                    <a:pt x="1084997" y="766112"/>
                    <a:pt x="1032243" y="766112"/>
                    <a:pt x="980277" y="766112"/>
                  </a:cubicBezTo>
                  <a:cubicBezTo>
                    <a:pt x="823590" y="766112"/>
                    <a:pt x="666116" y="766112"/>
                    <a:pt x="509429" y="766112"/>
                  </a:cubicBezTo>
                  <a:cubicBezTo>
                    <a:pt x="500768" y="766112"/>
                    <a:pt x="492894" y="766112"/>
                    <a:pt x="481871" y="766112"/>
                  </a:cubicBezTo>
                  <a:cubicBezTo>
                    <a:pt x="477934" y="707847"/>
                    <a:pt x="454313" y="659817"/>
                    <a:pt x="404709" y="627535"/>
                  </a:cubicBezTo>
                  <a:cubicBezTo>
                    <a:pt x="372426" y="606276"/>
                    <a:pt x="336207" y="597615"/>
                    <a:pt x="297626" y="602339"/>
                  </a:cubicBezTo>
                  <a:cubicBezTo>
                    <a:pt x="214952" y="612575"/>
                    <a:pt x="153537" y="679501"/>
                    <a:pt x="151175" y="764537"/>
                  </a:cubicBezTo>
                  <a:cubicBezTo>
                    <a:pt x="109445" y="764537"/>
                    <a:pt x="67714" y="764537"/>
                    <a:pt x="23621" y="764537"/>
                  </a:cubicBezTo>
                  <a:cubicBezTo>
                    <a:pt x="23621" y="750365"/>
                    <a:pt x="23621" y="736192"/>
                    <a:pt x="23621" y="722019"/>
                  </a:cubicBezTo>
                  <a:cubicBezTo>
                    <a:pt x="23621" y="701548"/>
                    <a:pt x="22834" y="700760"/>
                    <a:pt x="1575" y="699186"/>
                  </a:cubicBezTo>
                  <a:cubicBezTo>
                    <a:pt x="787" y="696036"/>
                    <a:pt x="0" y="692886"/>
                    <a:pt x="0" y="688950"/>
                  </a:cubicBezTo>
                  <a:cubicBezTo>
                    <a:pt x="0" y="622811"/>
                    <a:pt x="0" y="555884"/>
                    <a:pt x="0" y="489745"/>
                  </a:cubicBezTo>
                  <a:cubicBezTo>
                    <a:pt x="0" y="470848"/>
                    <a:pt x="3937" y="454313"/>
                    <a:pt x="25196" y="445652"/>
                  </a:cubicBezTo>
                  <a:cubicBezTo>
                    <a:pt x="29920" y="444077"/>
                    <a:pt x="33857" y="436204"/>
                    <a:pt x="35432" y="430692"/>
                  </a:cubicBezTo>
                  <a:cubicBezTo>
                    <a:pt x="55116" y="378726"/>
                    <a:pt x="75588" y="327547"/>
                    <a:pt x="94485" y="275580"/>
                  </a:cubicBezTo>
                  <a:cubicBezTo>
                    <a:pt x="99209" y="262195"/>
                    <a:pt x="106295" y="256683"/>
                    <a:pt x="121255" y="257470"/>
                  </a:cubicBezTo>
                  <a:cubicBezTo>
                    <a:pt x="251171" y="258258"/>
                    <a:pt x="381087" y="257470"/>
                    <a:pt x="511004" y="257470"/>
                  </a:cubicBezTo>
                  <a:cubicBezTo>
                    <a:pt x="534625" y="257470"/>
                    <a:pt x="536987" y="259832"/>
                    <a:pt x="536987" y="283454"/>
                  </a:cubicBezTo>
                  <a:cubicBezTo>
                    <a:pt x="536987" y="417307"/>
                    <a:pt x="536987" y="551947"/>
                    <a:pt x="536987" y="685800"/>
                  </a:cubicBezTo>
                  <a:cubicBezTo>
                    <a:pt x="536987" y="708634"/>
                    <a:pt x="538562" y="710209"/>
                    <a:pt x="561395" y="710209"/>
                  </a:cubicBezTo>
                  <a:cubicBezTo>
                    <a:pt x="753514" y="710209"/>
                    <a:pt x="945633" y="710209"/>
                    <a:pt x="1137751" y="710209"/>
                  </a:cubicBezTo>
                  <a:cubicBezTo>
                    <a:pt x="1146412" y="710209"/>
                    <a:pt x="1155860" y="710209"/>
                    <a:pt x="1165309" y="710209"/>
                  </a:cubicBezTo>
                  <a:cubicBezTo>
                    <a:pt x="1169246" y="700760"/>
                    <a:pt x="1173183" y="691312"/>
                    <a:pt x="1177120" y="681863"/>
                  </a:cubicBezTo>
                  <a:cubicBezTo>
                    <a:pt x="1008622" y="681863"/>
                    <a:pt x="840912" y="681863"/>
                    <a:pt x="673202" y="681863"/>
                  </a:cubicBezTo>
                  <a:cubicBezTo>
                    <a:pt x="620448" y="681863"/>
                    <a:pt x="591316" y="652731"/>
                    <a:pt x="591316" y="599977"/>
                  </a:cubicBezTo>
                  <a:cubicBezTo>
                    <a:pt x="591316" y="427543"/>
                    <a:pt x="591316" y="255896"/>
                    <a:pt x="591316" y="83462"/>
                  </a:cubicBezTo>
                  <a:cubicBezTo>
                    <a:pt x="591316" y="77950"/>
                    <a:pt x="591316" y="72438"/>
                    <a:pt x="591316" y="66927"/>
                  </a:cubicBezTo>
                  <a:cubicBezTo>
                    <a:pt x="594465" y="18897"/>
                    <a:pt x="614149" y="0"/>
                    <a:pt x="662179" y="0"/>
                  </a:cubicBezTo>
                  <a:cubicBezTo>
                    <a:pt x="979489" y="788"/>
                    <a:pt x="1296800" y="2362"/>
                    <a:pt x="1613323" y="3937"/>
                  </a:cubicBezTo>
                  <a:cubicBezTo>
                    <a:pt x="1653479" y="3937"/>
                    <a:pt x="1681037" y="30708"/>
                    <a:pt x="1681037" y="70863"/>
                  </a:cubicBezTo>
                  <a:cubicBezTo>
                    <a:pt x="1681037" y="251959"/>
                    <a:pt x="1681037" y="433054"/>
                    <a:pt x="1681037" y="614937"/>
                  </a:cubicBezTo>
                  <a:cubicBezTo>
                    <a:pt x="1681037" y="654305"/>
                    <a:pt x="1653479" y="681863"/>
                    <a:pt x="1614110" y="681863"/>
                  </a:cubicBezTo>
                  <a:cubicBezTo>
                    <a:pt x="1578678" y="682651"/>
                    <a:pt x="1542460" y="681863"/>
                    <a:pt x="1507028" y="682651"/>
                  </a:cubicBezTo>
                  <a:cubicBezTo>
                    <a:pt x="1506240" y="682651"/>
                    <a:pt x="1506240" y="682651"/>
                    <a:pt x="1503091" y="683438"/>
                  </a:cubicBezTo>
                  <a:cubicBezTo>
                    <a:pt x="1507028" y="694461"/>
                    <a:pt x="1510965" y="705485"/>
                    <a:pt x="1515689" y="716507"/>
                  </a:cubicBezTo>
                  <a:cubicBezTo>
                    <a:pt x="1516476" y="715720"/>
                    <a:pt x="1517264" y="714933"/>
                    <a:pt x="1518051" y="714933"/>
                  </a:cubicBezTo>
                  <a:cubicBezTo>
                    <a:pt x="1530649" y="707059"/>
                    <a:pt x="1582615" y="708634"/>
                    <a:pt x="1591277" y="718870"/>
                  </a:cubicBezTo>
                  <a:cubicBezTo>
                    <a:pt x="1596788" y="725169"/>
                    <a:pt x="1602300" y="737767"/>
                    <a:pt x="1599938" y="744065"/>
                  </a:cubicBezTo>
                  <a:cubicBezTo>
                    <a:pt x="1596001" y="752727"/>
                    <a:pt x="1585765" y="762963"/>
                    <a:pt x="1576316" y="765325"/>
                  </a:cubicBezTo>
                  <a:cubicBezTo>
                    <a:pt x="1560569" y="768474"/>
                    <a:pt x="1544034" y="766112"/>
                    <a:pt x="1526712" y="766112"/>
                  </a:cubicBezTo>
                  <a:cubicBezTo>
                    <a:pt x="1525925" y="760601"/>
                    <a:pt x="1525137" y="755876"/>
                    <a:pt x="1524350" y="750365"/>
                  </a:cubicBezTo>
                  <a:cubicBezTo>
                    <a:pt x="1523563" y="751152"/>
                    <a:pt x="1522775" y="751939"/>
                    <a:pt x="1522775" y="751939"/>
                  </a:cubicBezTo>
                  <a:cubicBezTo>
                    <a:pt x="1522775" y="755876"/>
                    <a:pt x="1523563" y="759813"/>
                    <a:pt x="1521988" y="762963"/>
                  </a:cubicBezTo>
                  <a:cubicBezTo>
                    <a:pt x="1518838" y="768474"/>
                    <a:pt x="1514902" y="773198"/>
                    <a:pt x="1510965" y="778710"/>
                  </a:cubicBezTo>
                  <a:cubicBezTo>
                    <a:pt x="1507028" y="773198"/>
                    <a:pt x="1500729" y="767687"/>
                    <a:pt x="1500729" y="762963"/>
                  </a:cubicBezTo>
                  <a:cubicBezTo>
                    <a:pt x="1499154" y="679501"/>
                    <a:pt x="1426716" y="605488"/>
                    <a:pt x="1336168" y="607063"/>
                  </a:cubicBezTo>
                  <a:cubicBezTo>
                    <a:pt x="1253494" y="608638"/>
                    <a:pt x="1181844" y="676352"/>
                    <a:pt x="1177120" y="760601"/>
                  </a:cubicBezTo>
                  <a:cubicBezTo>
                    <a:pt x="1176332" y="769261"/>
                    <a:pt x="1177907" y="780285"/>
                    <a:pt x="1166096" y="778710"/>
                  </a:cubicBezTo>
                  <a:cubicBezTo>
                    <a:pt x="1162160" y="777135"/>
                    <a:pt x="1157435" y="767687"/>
                    <a:pt x="1153498" y="762963"/>
                  </a:cubicBezTo>
                  <a:close/>
                  <a:moveTo>
                    <a:pt x="248809" y="272431"/>
                  </a:moveTo>
                  <a:cubicBezTo>
                    <a:pt x="224401" y="272431"/>
                    <a:pt x="200780" y="272431"/>
                    <a:pt x="176371" y="272431"/>
                  </a:cubicBezTo>
                  <a:cubicBezTo>
                    <a:pt x="162198" y="272431"/>
                    <a:pt x="155899" y="278729"/>
                    <a:pt x="155899" y="293690"/>
                  </a:cubicBezTo>
                  <a:cubicBezTo>
                    <a:pt x="155899" y="336995"/>
                    <a:pt x="155899" y="380301"/>
                    <a:pt x="155899" y="424393"/>
                  </a:cubicBezTo>
                  <a:cubicBezTo>
                    <a:pt x="155899" y="439353"/>
                    <a:pt x="162986" y="445652"/>
                    <a:pt x="176371" y="445652"/>
                  </a:cubicBezTo>
                  <a:cubicBezTo>
                    <a:pt x="224401" y="445652"/>
                    <a:pt x="271643" y="445652"/>
                    <a:pt x="319673" y="445652"/>
                  </a:cubicBezTo>
                  <a:cubicBezTo>
                    <a:pt x="334633" y="445652"/>
                    <a:pt x="341719" y="438566"/>
                    <a:pt x="340932" y="423606"/>
                  </a:cubicBezTo>
                  <a:cubicBezTo>
                    <a:pt x="340144" y="381088"/>
                    <a:pt x="340932" y="337782"/>
                    <a:pt x="340932" y="295264"/>
                  </a:cubicBezTo>
                  <a:cubicBezTo>
                    <a:pt x="340932" y="280304"/>
                    <a:pt x="334633" y="273218"/>
                    <a:pt x="319673" y="273218"/>
                  </a:cubicBezTo>
                  <a:cubicBezTo>
                    <a:pt x="296052" y="273218"/>
                    <a:pt x="272430" y="272431"/>
                    <a:pt x="248809" y="272431"/>
                  </a:cubicBezTo>
                  <a:close/>
                  <a:moveTo>
                    <a:pt x="478721" y="359829"/>
                  </a:moveTo>
                  <a:cubicBezTo>
                    <a:pt x="478721" y="336995"/>
                    <a:pt x="478721" y="314161"/>
                    <a:pt x="478721" y="291327"/>
                  </a:cubicBezTo>
                  <a:cubicBezTo>
                    <a:pt x="478721" y="278729"/>
                    <a:pt x="473997" y="272431"/>
                    <a:pt x="460612" y="272431"/>
                  </a:cubicBezTo>
                  <a:cubicBezTo>
                    <a:pt x="439353" y="273218"/>
                    <a:pt x="418094" y="273218"/>
                    <a:pt x="397622" y="272431"/>
                  </a:cubicBezTo>
                  <a:cubicBezTo>
                    <a:pt x="384237" y="272431"/>
                    <a:pt x="379513" y="278729"/>
                    <a:pt x="379513" y="291327"/>
                  </a:cubicBezTo>
                  <a:cubicBezTo>
                    <a:pt x="379513" y="336207"/>
                    <a:pt x="379513" y="380301"/>
                    <a:pt x="379513" y="425180"/>
                  </a:cubicBezTo>
                  <a:cubicBezTo>
                    <a:pt x="379513" y="438566"/>
                    <a:pt x="385024" y="445652"/>
                    <a:pt x="398410" y="445652"/>
                  </a:cubicBezTo>
                  <a:cubicBezTo>
                    <a:pt x="418881" y="445652"/>
                    <a:pt x="439353" y="445652"/>
                    <a:pt x="459825" y="445652"/>
                  </a:cubicBezTo>
                  <a:cubicBezTo>
                    <a:pt x="473210" y="445652"/>
                    <a:pt x="479509" y="439353"/>
                    <a:pt x="478721" y="425180"/>
                  </a:cubicBezTo>
                  <a:cubicBezTo>
                    <a:pt x="478721" y="403922"/>
                    <a:pt x="478721" y="381875"/>
                    <a:pt x="478721" y="359829"/>
                  </a:cubicBezTo>
                  <a:close/>
                  <a:moveTo>
                    <a:pt x="123617" y="272431"/>
                  </a:moveTo>
                  <a:cubicBezTo>
                    <a:pt x="121255" y="274005"/>
                    <a:pt x="118893" y="275580"/>
                    <a:pt x="118106" y="277155"/>
                  </a:cubicBezTo>
                  <a:cubicBezTo>
                    <a:pt x="99209" y="329121"/>
                    <a:pt x="79525" y="380301"/>
                    <a:pt x="60627" y="432267"/>
                  </a:cubicBezTo>
                  <a:cubicBezTo>
                    <a:pt x="56691" y="442503"/>
                    <a:pt x="61415" y="446439"/>
                    <a:pt x="71651" y="446439"/>
                  </a:cubicBezTo>
                  <a:cubicBezTo>
                    <a:pt x="83461" y="446439"/>
                    <a:pt x="96059" y="445652"/>
                    <a:pt x="107870" y="446439"/>
                  </a:cubicBezTo>
                  <a:cubicBezTo>
                    <a:pt x="120468" y="447227"/>
                    <a:pt x="125979" y="440928"/>
                    <a:pt x="125979" y="429117"/>
                  </a:cubicBezTo>
                  <a:cubicBezTo>
                    <a:pt x="125979" y="378726"/>
                    <a:pt x="125979" y="328334"/>
                    <a:pt x="126767" y="277155"/>
                  </a:cubicBezTo>
                  <a:cubicBezTo>
                    <a:pt x="125979" y="276367"/>
                    <a:pt x="124405" y="274793"/>
                    <a:pt x="123617" y="272431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C77A96F7-3D79-4F38-8C97-5589D6895F9B}"/>
                </a:ext>
              </a:extLst>
            </p:cNvPr>
            <p:cNvSpPr/>
            <p:nvPr/>
          </p:nvSpPr>
          <p:spPr>
            <a:xfrm>
              <a:off x="2968574" y="4560258"/>
              <a:ext cx="307075" cy="307075"/>
            </a:xfrm>
            <a:custGeom>
              <a:avLst/>
              <a:gdLst>
                <a:gd name="connsiteX0" fmla="*/ 311012 w 307074"/>
                <a:gd name="connsiteY0" fmla="*/ 156687 h 307074"/>
                <a:gd name="connsiteX1" fmla="*/ 155112 w 307074"/>
                <a:gd name="connsiteY1" fmla="*/ 311011 h 307074"/>
                <a:gd name="connsiteX2" fmla="*/ 0 w 307074"/>
                <a:gd name="connsiteY2" fmla="*/ 155112 h 307074"/>
                <a:gd name="connsiteX3" fmla="*/ 157474 w 307074"/>
                <a:gd name="connsiteY3" fmla="*/ 0 h 307074"/>
                <a:gd name="connsiteX4" fmla="*/ 311012 w 307074"/>
                <a:gd name="connsiteY4" fmla="*/ 156687 h 307074"/>
                <a:gd name="connsiteX5" fmla="*/ 158262 w 307074"/>
                <a:gd name="connsiteY5" fmla="*/ 79524 h 307074"/>
                <a:gd name="connsiteX6" fmla="*/ 78737 w 307074"/>
                <a:gd name="connsiteY6" fmla="*/ 154324 h 307074"/>
                <a:gd name="connsiteX7" fmla="*/ 153537 w 307074"/>
                <a:gd name="connsiteY7" fmla="*/ 232274 h 307074"/>
                <a:gd name="connsiteX8" fmla="*/ 232274 w 307074"/>
                <a:gd name="connsiteY8" fmla="*/ 156687 h 307074"/>
                <a:gd name="connsiteX9" fmla="*/ 158262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6687"/>
                  </a:moveTo>
                  <a:cubicBezTo>
                    <a:pt x="310224" y="242510"/>
                    <a:pt x="240148" y="311799"/>
                    <a:pt x="155112" y="311011"/>
                  </a:cubicBezTo>
                  <a:cubicBezTo>
                    <a:pt x="69289" y="310224"/>
                    <a:pt x="0" y="240935"/>
                    <a:pt x="0" y="155112"/>
                  </a:cubicBezTo>
                  <a:cubicBezTo>
                    <a:pt x="0" y="68501"/>
                    <a:pt x="70076" y="0"/>
                    <a:pt x="157474" y="0"/>
                  </a:cubicBezTo>
                  <a:cubicBezTo>
                    <a:pt x="244085" y="787"/>
                    <a:pt x="311799" y="70076"/>
                    <a:pt x="311012" y="156687"/>
                  </a:cubicBezTo>
                  <a:close/>
                  <a:moveTo>
                    <a:pt x="158262" y="79524"/>
                  </a:moveTo>
                  <a:cubicBezTo>
                    <a:pt x="115744" y="77949"/>
                    <a:pt x="80312" y="111806"/>
                    <a:pt x="78737" y="154324"/>
                  </a:cubicBezTo>
                  <a:cubicBezTo>
                    <a:pt x="77950" y="195268"/>
                    <a:pt x="111807" y="230700"/>
                    <a:pt x="153537" y="232274"/>
                  </a:cubicBezTo>
                  <a:cubicBezTo>
                    <a:pt x="195268" y="233849"/>
                    <a:pt x="231487" y="199205"/>
                    <a:pt x="232274" y="156687"/>
                  </a:cubicBezTo>
                  <a:cubicBezTo>
                    <a:pt x="233849" y="115743"/>
                    <a:pt x="200780" y="81099"/>
                    <a:pt x="158262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3C498C3-E516-44BE-846B-FA40463A7DD7}"/>
                </a:ext>
              </a:extLst>
            </p:cNvPr>
            <p:cNvSpPr/>
            <p:nvPr/>
          </p:nvSpPr>
          <p:spPr>
            <a:xfrm>
              <a:off x="3992917" y="4561039"/>
              <a:ext cx="307075" cy="307075"/>
            </a:xfrm>
            <a:custGeom>
              <a:avLst/>
              <a:gdLst>
                <a:gd name="connsiteX0" fmla="*/ 27 w 307074"/>
                <a:gd name="connsiteY0" fmla="*/ 153544 h 307074"/>
                <a:gd name="connsiteX1" fmla="*/ 157501 w 307074"/>
                <a:gd name="connsiteY1" fmla="*/ 7 h 307074"/>
                <a:gd name="connsiteX2" fmla="*/ 311038 w 307074"/>
                <a:gd name="connsiteY2" fmla="*/ 156694 h 307074"/>
                <a:gd name="connsiteX3" fmla="*/ 153564 w 307074"/>
                <a:gd name="connsiteY3" fmla="*/ 310231 h 307074"/>
                <a:gd name="connsiteX4" fmla="*/ 27 w 307074"/>
                <a:gd name="connsiteY4" fmla="*/ 153544 h 307074"/>
                <a:gd name="connsiteX5" fmla="*/ 77976 w 307074"/>
                <a:gd name="connsiteY5" fmla="*/ 153544 h 307074"/>
                <a:gd name="connsiteX6" fmla="*/ 152777 w 307074"/>
                <a:gd name="connsiteY6" fmla="*/ 231494 h 307074"/>
                <a:gd name="connsiteX7" fmla="*/ 231514 w 307074"/>
                <a:gd name="connsiteY7" fmla="*/ 155119 h 307074"/>
                <a:gd name="connsiteX8" fmla="*/ 154351 w 307074"/>
                <a:gd name="connsiteY8" fmla="*/ 77957 h 307074"/>
                <a:gd name="connsiteX9" fmla="*/ 77976 w 307074"/>
                <a:gd name="connsiteY9" fmla="*/ 15354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27" y="153544"/>
                  </a:moveTo>
                  <a:cubicBezTo>
                    <a:pt x="814" y="66146"/>
                    <a:pt x="69315" y="-780"/>
                    <a:pt x="157501" y="7"/>
                  </a:cubicBezTo>
                  <a:cubicBezTo>
                    <a:pt x="243324" y="794"/>
                    <a:pt x="311826" y="71657"/>
                    <a:pt x="311038" y="156694"/>
                  </a:cubicBezTo>
                  <a:cubicBezTo>
                    <a:pt x="309463" y="242517"/>
                    <a:pt x="239387" y="311806"/>
                    <a:pt x="153564" y="310231"/>
                  </a:cubicBezTo>
                  <a:cubicBezTo>
                    <a:pt x="66953" y="308656"/>
                    <a:pt x="-1548" y="239368"/>
                    <a:pt x="27" y="153544"/>
                  </a:cubicBezTo>
                  <a:close/>
                  <a:moveTo>
                    <a:pt x="77976" y="153544"/>
                  </a:moveTo>
                  <a:cubicBezTo>
                    <a:pt x="77189" y="195275"/>
                    <a:pt x="111046" y="229919"/>
                    <a:pt x="152777" y="231494"/>
                  </a:cubicBezTo>
                  <a:cubicBezTo>
                    <a:pt x="194507" y="233068"/>
                    <a:pt x="230726" y="197637"/>
                    <a:pt x="231514" y="155119"/>
                  </a:cubicBezTo>
                  <a:cubicBezTo>
                    <a:pt x="232301" y="113388"/>
                    <a:pt x="196869" y="77957"/>
                    <a:pt x="154351" y="77957"/>
                  </a:cubicBezTo>
                  <a:cubicBezTo>
                    <a:pt x="113408" y="77957"/>
                    <a:pt x="78764" y="111814"/>
                    <a:pt x="77976" y="15354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0B2BE2E-427A-45F6-9C78-6780C526789B}"/>
                </a:ext>
              </a:extLst>
            </p:cNvPr>
            <p:cNvSpPr/>
            <p:nvPr/>
          </p:nvSpPr>
          <p:spPr>
            <a:xfrm>
              <a:off x="2801651" y="4655530"/>
              <a:ext cx="23621" cy="55116"/>
            </a:xfrm>
            <a:custGeom>
              <a:avLst/>
              <a:gdLst>
                <a:gd name="connsiteX0" fmla="*/ 23621 w 23621"/>
                <a:gd name="connsiteY0" fmla="*/ 60628 h 55115"/>
                <a:gd name="connsiteX1" fmla="*/ 0 w 23621"/>
                <a:gd name="connsiteY1" fmla="*/ 60628 h 55115"/>
                <a:gd name="connsiteX2" fmla="*/ 0 w 23621"/>
                <a:gd name="connsiteY2" fmla="*/ 0 h 55115"/>
                <a:gd name="connsiteX3" fmla="*/ 23621 w 23621"/>
                <a:gd name="connsiteY3" fmla="*/ 0 h 55115"/>
                <a:gd name="connsiteX4" fmla="*/ 23621 w 23621"/>
                <a:gd name="connsiteY4" fmla="*/ 606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" h="55115">
                  <a:moveTo>
                    <a:pt x="23621" y="60628"/>
                  </a:moveTo>
                  <a:cubicBezTo>
                    <a:pt x="14960" y="60628"/>
                    <a:pt x="7874" y="60628"/>
                    <a:pt x="0" y="60628"/>
                  </a:cubicBezTo>
                  <a:cubicBezTo>
                    <a:pt x="0" y="40156"/>
                    <a:pt x="0" y="20471"/>
                    <a:pt x="0" y="0"/>
                  </a:cubicBezTo>
                  <a:cubicBezTo>
                    <a:pt x="7874" y="0"/>
                    <a:pt x="14960" y="0"/>
                    <a:pt x="23621" y="0"/>
                  </a:cubicBezTo>
                  <a:cubicBezTo>
                    <a:pt x="23621" y="20471"/>
                    <a:pt x="23621" y="40156"/>
                    <a:pt x="23621" y="606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8694612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4"/>
          <p:cNvSpPr/>
          <p:nvPr/>
        </p:nvSpPr>
        <p:spPr>
          <a:xfrm>
            <a:off x="4771186" y="2400386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6" name="Rounded Rectangle 5"/>
          <p:cNvSpPr/>
          <p:nvPr/>
        </p:nvSpPr>
        <p:spPr>
          <a:xfrm>
            <a:off x="4771186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" name="Rounded Rectangle 6"/>
          <p:cNvSpPr/>
          <p:nvPr/>
        </p:nvSpPr>
        <p:spPr>
          <a:xfrm>
            <a:off x="2925090" y="2400386"/>
            <a:ext cx="1440000" cy="1368000"/>
          </a:xfrm>
          <a:prstGeom prst="roundRect">
            <a:avLst>
              <a:gd name="adj" fmla="val 8843"/>
            </a:avLst>
          </a:prstGeom>
          <a:solidFill>
            <a:schemeClr val="accent2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" name="Rounded Rectangle 7"/>
          <p:cNvSpPr/>
          <p:nvPr/>
        </p:nvSpPr>
        <p:spPr>
          <a:xfrm>
            <a:off x="2925090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9" name="Rounded Rectangle 8"/>
          <p:cNvSpPr/>
          <p:nvPr/>
        </p:nvSpPr>
        <p:spPr>
          <a:xfrm>
            <a:off x="1078995" y="2400386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0" name="Rounded Rectangle 9"/>
          <p:cNvSpPr/>
          <p:nvPr/>
        </p:nvSpPr>
        <p:spPr>
          <a:xfrm>
            <a:off x="1078995" y="4018517"/>
            <a:ext cx="1440000" cy="1368000"/>
          </a:xfrm>
          <a:prstGeom prst="roundRect">
            <a:avLst>
              <a:gd name="adj" fmla="val 8843"/>
            </a:avLst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2" name="TextBox 11"/>
          <p:cNvSpPr txBox="1"/>
          <p:nvPr/>
        </p:nvSpPr>
        <p:spPr>
          <a:xfrm>
            <a:off x="1218681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064777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218681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064777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910872" y="4748235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910872" y="3154424"/>
            <a:ext cx="11606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  Presentation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6D255D67-61C0-4C3B-B9A7-BC29228A07FC}"/>
              </a:ext>
            </a:extLst>
          </p:cNvPr>
          <p:cNvGrpSpPr/>
          <p:nvPr/>
        </p:nvGrpSpPr>
        <p:grpSpPr>
          <a:xfrm>
            <a:off x="8241898" y="-2"/>
            <a:ext cx="3960677" cy="6858002"/>
            <a:chOff x="8241895" y="0"/>
            <a:chExt cx="3960676" cy="6858001"/>
          </a:xfrm>
        </p:grpSpPr>
        <p:sp>
          <p:nvSpPr>
            <p:cNvPr id="35" name="Rectangle 34"/>
            <p:cNvSpPr/>
            <p:nvPr/>
          </p:nvSpPr>
          <p:spPr>
            <a:xfrm>
              <a:off x="8241895" y="0"/>
              <a:ext cx="3950101" cy="114551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454655" y="1143723"/>
              <a:ext cx="3747916" cy="114551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8" name="Rectangle 37"/>
            <p:cNvSpPr/>
            <p:nvPr/>
          </p:nvSpPr>
          <p:spPr>
            <a:xfrm>
              <a:off x="8454655" y="2287446"/>
              <a:ext cx="3747916" cy="114551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39" name="Rectangle 38"/>
            <p:cNvSpPr/>
            <p:nvPr/>
          </p:nvSpPr>
          <p:spPr>
            <a:xfrm>
              <a:off x="8454655" y="3431170"/>
              <a:ext cx="3747916" cy="11534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694029" y="4580296"/>
              <a:ext cx="3497967" cy="1145511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8694030" y="5724019"/>
              <a:ext cx="3497970" cy="113398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3" name="Group 22"/>
          <p:cNvGrpSpPr>
            <a:grpSpLocks noChangeAspect="1"/>
          </p:cNvGrpSpPr>
          <p:nvPr/>
        </p:nvGrpSpPr>
        <p:grpSpPr>
          <a:xfrm>
            <a:off x="7235224" y="-3139"/>
            <a:ext cx="2168866" cy="6870410"/>
            <a:chOff x="5716900" y="189000"/>
            <a:chExt cx="2044833" cy="6477496"/>
          </a:xfrm>
          <a:solidFill>
            <a:schemeClr val="accent1"/>
          </a:solidFill>
        </p:grpSpPr>
        <p:sp>
          <p:nvSpPr>
            <p:cNvPr id="24" name="Freeform 23"/>
            <p:cNvSpPr>
              <a:spLocks noChangeAspect="1"/>
            </p:cNvSpPr>
            <p:nvPr/>
          </p:nvSpPr>
          <p:spPr>
            <a:xfrm flipH="1">
              <a:off x="5716900" y="5586496"/>
              <a:ext cx="1677800" cy="1080000"/>
            </a:xfrm>
            <a:custGeom>
              <a:avLst/>
              <a:gdLst/>
              <a:ahLst/>
              <a:cxnLst/>
              <a:rect l="l" t="t" r="r" b="b"/>
              <a:pathLst>
                <a:path w="1677800" h="1080000">
                  <a:moveTo>
                    <a:pt x="405990" y="0"/>
                  </a:moveTo>
                  <a:lnTo>
                    <a:pt x="14920" y="0"/>
                  </a:lnTo>
                  <a:cubicBezTo>
                    <a:pt x="19605" y="40861"/>
                    <a:pt x="26348" y="78676"/>
                    <a:pt x="34570" y="112368"/>
                  </a:cubicBezTo>
                  <a:cubicBezTo>
                    <a:pt x="56813" y="198254"/>
                    <a:pt x="-16492" y="426415"/>
                    <a:pt x="3492" y="516654"/>
                  </a:cubicBezTo>
                  <a:cubicBezTo>
                    <a:pt x="35886" y="602873"/>
                    <a:pt x="36262" y="644518"/>
                    <a:pt x="67996" y="716963"/>
                  </a:cubicBezTo>
                  <a:cubicBezTo>
                    <a:pt x="82935" y="759571"/>
                    <a:pt x="3595" y="835901"/>
                    <a:pt x="12035" y="880935"/>
                  </a:cubicBezTo>
                  <a:cubicBezTo>
                    <a:pt x="41943" y="992172"/>
                    <a:pt x="160178" y="1029192"/>
                    <a:pt x="283931" y="1072154"/>
                  </a:cubicBezTo>
                  <a:cubicBezTo>
                    <a:pt x="540578" y="1100381"/>
                    <a:pt x="654781" y="1048819"/>
                    <a:pt x="559322" y="975547"/>
                  </a:cubicBezTo>
                  <a:cubicBezTo>
                    <a:pt x="436895" y="872565"/>
                    <a:pt x="421362" y="856532"/>
                    <a:pt x="327639" y="743522"/>
                  </a:cubicBezTo>
                  <a:cubicBezTo>
                    <a:pt x="314896" y="682482"/>
                    <a:pt x="322099" y="585132"/>
                    <a:pt x="366827" y="494613"/>
                  </a:cubicBezTo>
                  <a:cubicBezTo>
                    <a:pt x="388784" y="396535"/>
                    <a:pt x="334869" y="246001"/>
                    <a:pt x="354121" y="198669"/>
                  </a:cubicBezTo>
                  <a:cubicBezTo>
                    <a:pt x="371449" y="145407"/>
                    <a:pt x="389780" y="75715"/>
                    <a:pt x="405990" y="0"/>
                  </a:cubicBezTo>
                  <a:close/>
                  <a:moveTo>
                    <a:pt x="1188635" y="0"/>
                  </a:moveTo>
                  <a:lnTo>
                    <a:pt x="822159" y="0"/>
                  </a:lnTo>
                  <a:cubicBezTo>
                    <a:pt x="826325" y="117417"/>
                    <a:pt x="829883" y="229278"/>
                    <a:pt x="824855" y="297516"/>
                  </a:cubicBezTo>
                  <a:cubicBezTo>
                    <a:pt x="828187" y="395859"/>
                    <a:pt x="899040" y="428947"/>
                    <a:pt x="874015" y="453628"/>
                  </a:cubicBezTo>
                  <a:cubicBezTo>
                    <a:pt x="794935" y="508734"/>
                    <a:pt x="897970" y="570621"/>
                    <a:pt x="844953" y="639996"/>
                  </a:cubicBezTo>
                  <a:cubicBezTo>
                    <a:pt x="828354" y="663075"/>
                    <a:pt x="869609" y="691667"/>
                    <a:pt x="861274" y="717502"/>
                  </a:cubicBezTo>
                  <a:cubicBezTo>
                    <a:pt x="858163" y="765703"/>
                    <a:pt x="821384" y="864430"/>
                    <a:pt x="870069" y="890591"/>
                  </a:cubicBezTo>
                  <a:cubicBezTo>
                    <a:pt x="1027088" y="956498"/>
                    <a:pt x="1111591" y="1017224"/>
                    <a:pt x="1271200" y="1041692"/>
                  </a:cubicBezTo>
                  <a:cubicBezTo>
                    <a:pt x="1421068" y="1058498"/>
                    <a:pt x="1596837" y="1072717"/>
                    <a:pt x="1656062" y="1050676"/>
                  </a:cubicBezTo>
                  <a:cubicBezTo>
                    <a:pt x="1693035" y="1020314"/>
                    <a:pt x="1679483" y="943603"/>
                    <a:pt x="1640658" y="913901"/>
                  </a:cubicBezTo>
                  <a:cubicBezTo>
                    <a:pt x="1417953" y="775424"/>
                    <a:pt x="1164022" y="643347"/>
                    <a:pt x="1205563" y="584990"/>
                  </a:cubicBezTo>
                  <a:cubicBezTo>
                    <a:pt x="1270516" y="495899"/>
                    <a:pt x="1246641" y="485610"/>
                    <a:pt x="1224312" y="467932"/>
                  </a:cubicBezTo>
                  <a:cubicBezTo>
                    <a:pt x="1176229" y="446071"/>
                    <a:pt x="1168262" y="421787"/>
                    <a:pt x="1188836" y="379042"/>
                  </a:cubicBezTo>
                  <a:cubicBezTo>
                    <a:pt x="1216542" y="318917"/>
                    <a:pt x="1210581" y="266563"/>
                    <a:pt x="1178720" y="198669"/>
                  </a:cubicBezTo>
                  <a:cubicBezTo>
                    <a:pt x="1164609" y="142192"/>
                    <a:pt x="1169753" y="86082"/>
                    <a:pt x="11886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" name="Freeform 24"/>
            <p:cNvSpPr>
              <a:spLocks noChangeAspect="1"/>
            </p:cNvSpPr>
            <p:nvPr/>
          </p:nvSpPr>
          <p:spPr>
            <a:xfrm flipH="1">
              <a:off x="6019147" y="4509000"/>
              <a:ext cx="1376807" cy="1080000"/>
            </a:xfrm>
            <a:custGeom>
              <a:avLst/>
              <a:gdLst/>
              <a:ahLst/>
              <a:cxnLst/>
              <a:rect l="l" t="t" r="r" b="b"/>
              <a:pathLst>
                <a:path w="1376807" h="1080000">
                  <a:moveTo>
                    <a:pt x="624339" y="0"/>
                  </a:moveTo>
                  <a:lnTo>
                    <a:pt x="127193" y="0"/>
                  </a:lnTo>
                  <a:cubicBezTo>
                    <a:pt x="109123" y="58470"/>
                    <a:pt x="161935" y="118842"/>
                    <a:pt x="129399" y="139055"/>
                  </a:cubicBezTo>
                  <a:cubicBezTo>
                    <a:pt x="78465" y="177453"/>
                    <a:pt x="124181" y="231720"/>
                    <a:pt x="100910" y="269789"/>
                  </a:cubicBezTo>
                  <a:cubicBezTo>
                    <a:pt x="5954" y="483070"/>
                    <a:pt x="-18596" y="835256"/>
                    <a:pt x="13088" y="1080000"/>
                  </a:cubicBezTo>
                  <a:lnTo>
                    <a:pt x="404158" y="1080000"/>
                  </a:lnTo>
                  <a:cubicBezTo>
                    <a:pt x="442184" y="908174"/>
                    <a:pt x="470765" y="705566"/>
                    <a:pt x="457854" y="595381"/>
                  </a:cubicBezTo>
                  <a:cubicBezTo>
                    <a:pt x="449621" y="550671"/>
                    <a:pt x="511134" y="530620"/>
                    <a:pt x="502312" y="497614"/>
                  </a:cubicBezTo>
                  <a:cubicBezTo>
                    <a:pt x="487977" y="466779"/>
                    <a:pt x="481413" y="454072"/>
                    <a:pt x="495566" y="433596"/>
                  </a:cubicBezTo>
                  <a:cubicBezTo>
                    <a:pt x="504111" y="396469"/>
                    <a:pt x="538832" y="394329"/>
                    <a:pt x="561150" y="346512"/>
                  </a:cubicBezTo>
                  <a:cubicBezTo>
                    <a:pt x="571249" y="299677"/>
                    <a:pt x="539910" y="268762"/>
                    <a:pt x="562958" y="218234"/>
                  </a:cubicBezTo>
                  <a:cubicBezTo>
                    <a:pt x="587661" y="145363"/>
                    <a:pt x="607863" y="71522"/>
                    <a:pt x="624339" y="0"/>
                  </a:cubicBezTo>
                  <a:close/>
                  <a:moveTo>
                    <a:pt x="1372033" y="0"/>
                  </a:moveTo>
                  <a:lnTo>
                    <a:pt x="880103" y="0"/>
                  </a:lnTo>
                  <a:cubicBezTo>
                    <a:pt x="879880" y="17298"/>
                    <a:pt x="883247" y="33852"/>
                    <a:pt x="892867" y="48518"/>
                  </a:cubicBezTo>
                  <a:cubicBezTo>
                    <a:pt x="930548" y="84866"/>
                    <a:pt x="866295" y="101931"/>
                    <a:pt x="868160" y="143789"/>
                  </a:cubicBezTo>
                  <a:cubicBezTo>
                    <a:pt x="872106" y="192834"/>
                    <a:pt x="917376" y="208817"/>
                    <a:pt x="904792" y="257864"/>
                  </a:cubicBezTo>
                  <a:cubicBezTo>
                    <a:pt x="864280" y="356188"/>
                    <a:pt x="849667" y="521848"/>
                    <a:pt x="822105" y="653841"/>
                  </a:cubicBezTo>
                  <a:cubicBezTo>
                    <a:pt x="807236" y="733337"/>
                    <a:pt x="814397" y="912334"/>
                    <a:pt x="820327" y="1080000"/>
                  </a:cubicBezTo>
                  <a:lnTo>
                    <a:pt x="1186803" y="1080000"/>
                  </a:lnTo>
                  <a:cubicBezTo>
                    <a:pt x="1189377" y="1066045"/>
                    <a:pt x="1192698" y="1051397"/>
                    <a:pt x="1196339" y="1035844"/>
                  </a:cubicBezTo>
                  <a:cubicBezTo>
                    <a:pt x="1211172" y="931891"/>
                    <a:pt x="1260788" y="736716"/>
                    <a:pt x="1239989" y="629875"/>
                  </a:cubicBezTo>
                  <a:cubicBezTo>
                    <a:pt x="1229549" y="590371"/>
                    <a:pt x="1298967" y="576349"/>
                    <a:pt x="1250241" y="482857"/>
                  </a:cubicBezTo>
                  <a:cubicBezTo>
                    <a:pt x="1240218" y="455170"/>
                    <a:pt x="1304579" y="441259"/>
                    <a:pt x="1308330" y="413573"/>
                  </a:cubicBezTo>
                  <a:cubicBezTo>
                    <a:pt x="1321131" y="312306"/>
                    <a:pt x="1332498" y="304657"/>
                    <a:pt x="1366794" y="210830"/>
                  </a:cubicBezTo>
                  <a:cubicBezTo>
                    <a:pt x="1387798" y="141891"/>
                    <a:pt x="1368703" y="57481"/>
                    <a:pt x="13720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6" name="Freeform 25"/>
            <p:cNvSpPr>
              <a:spLocks noChangeAspect="1"/>
            </p:cNvSpPr>
            <p:nvPr/>
          </p:nvSpPr>
          <p:spPr>
            <a:xfrm flipH="1">
              <a:off x="5855893" y="3429000"/>
              <a:ext cx="1637989" cy="1080000"/>
            </a:xfrm>
            <a:custGeom>
              <a:avLst/>
              <a:gdLst/>
              <a:ahLst/>
              <a:cxnLst/>
              <a:rect l="l" t="t" r="r" b="b"/>
              <a:pathLst>
                <a:path w="1637989" h="1080000">
                  <a:moveTo>
                    <a:pt x="1581228" y="0"/>
                  </a:moveTo>
                  <a:lnTo>
                    <a:pt x="14898" y="0"/>
                  </a:lnTo>
                  <a:cubicBezTo>
                    <a:pt x="7741" y="70595"/>
                    <a:pt x="2484" y="130483"/>
                    <a:pt x="0" y="171730"/>
                  </a:cubicBezTo>
                  <a:cubicBezTo>
                    <a:pt x="8970" y="270077"/>
                    <a:pt x="141878" y="236077"/>
                    <a:pt x="121535" y="324397"/>
                  </a:cubicBezTo>
                  <a:cubicBezTo>
                    <a:pt x="66652" y="496577"/>
                    <a:pt x="180570" y="498359"/>
                    <a:pt x="173143" y="544398"/>
                  </a:cubicBezTo>
                  <a:cubicBezTo>
                    <a:pt x="137813" y="748412"/>
                    <a:pt x="238554" y="849452"/>
                    <a:pt x="228097" y="903607"/>
                  </a:cubicBezTo>
                  <a:cubicBezTo>
                    <a:pt x="185459" y="993082"/>
                    <a:pt x="254276" y="1034203"/>
                    <a:pt x="235867" y="1051228"/>
                  </a:cubicBezTo>
                  <a:cubicBezTo>
                    <a:pt x="228442" y="1060601"/>
                    <a:pt x="223626" y="1070209"/>
                    <a:pt x="221169" y="1080000"/>
                  </a:cubicBezTo>
                  <a:lnTo>
                    <a:pt x="718315" y="1080000"/>
                  </a:lnTo>
                  <a:cubicBezTo>
                    <a:pt x="785005" y="804481"/>
                    <a:pt x="804830" y="565660"/>
                    <a:pt x="859097" y="561924"/>
                  </a:cubicBezTo>
                  <a:cubicBezTo>
                    <a:pt x="964079" y="553426"/>
                    <a:pt x="908245" y="814820"/>
                    <a:pt x="983003" y="929696"/>
                  </a:cubicBezTo>
                  <a:cubicBezTo>
                    <a:pt x="1007464" y="963054"/>
                    <a:pt x="973827" y="1025251"/>
                    <a:pt x="974079" y="1080000"/>
                  </a:cubicBezTo>
                  <a:lnTo>
                    <a:pt x="1466009" y="1080000"/>
                  </a:lnTo>
                  <a:cubicBezTo>
                    <a:pt x="1466755" y="1061368"/>
                    <a:pt x="1470077" y="1045572"/>
                    <a:pt x="1477840" y="1034038"/>
                  </a:cubicBezTo>
                  <a:cubicBezTo>
                    <a:pt x="1495851" y="929912"/>
                    <a:pt x="1488979" y="803475"/>
                    <a:pt x="1489060" y="651527"/>
                  </a:cubicBezTo>
                  <a:cubicBezTo>
                    <a:pt x="1489523" y="478810"/>
                    <a:pt x="1501667" y="415527"/>
                    <a:pt x="1471712" y="250910"/>
                  </a:cubicBezTo>
                  <a:cubicBezTo>
                    <a:pt x="1554481" y="196934"/>
                    <a:pt x="1657191" y="236991"/>
                    <a:pt x="1634895" y="166833"/>
                  </a:cubicBezTo>
                  <a:cubicBezTo>
                    <a:pt x="1619175" y="115995"/>
                    <a:pt x="1600950" y="59533"/>
                    <a:pt x="15812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7" name="Freeform 26"/>
            <p:cNvSpPr>
              <a:spLocks noChangeAspect="1"/>
            </p:cNvSpPr>
            <p:nvPr/>
          </p:nvSpPr>
          <p:spPr>
            <a:xfrm flipH="1">
              <a:off x="5805997" y="2350106"/>
              <a:ext cx="1917474" cy="1080000"/>
            </a:xfrm>
            <a:custGeom>
              <a:avLst/>
              <a:gdLst/>
              <a:ahLst/>
              <a:cxnLst/>
              <a:rect l="l" t="t" r="r" b="b"/>
              <a:pathLst>
                <a:path w="1917474" h="1080000">
                  <a:moveTo>
                    <a:pt x="1917474" y="0"/>
                  </a:moveTo>
                  <a:lnTo>
                    <a:pt x="0" y="0"/>
                  </a:lnTo>
                  <a:cubicBezTo>
                    <a:pt x="64046" y="206244"/>
                    <a:pt x="170600" y="189898"/>
                    <a:pt x="339667" y="296160"/>
                  </a:cubicBezTo>
                  <a:cubicBezTo>
                    <a:pt x="313133" y="471359"/>
                    <a:pt x="268077" y="838410"/>
                    <a:pt x="244076" y="1080000"/>
                  </a:cubicBezTo>
                  <a:lnTo>
                    <a:pt x="1810406" y="1080000"/>
                  </a:lnTo>
                  <a:cubicBezTo>
                    <a:pt x="1707448" y="766922"/>
                    <a:pt x="1566054" y="368071"/>
                    <a:pt x="1548391" y="248688"/>
                  </a:cubicBezTo>
                  <a:cubicBezTo>
                    <a:pt x="1667467" y="235938"/>
                    <a:pt x="1874282" y="233670"/>
                    <a:pt x="1915736" y="402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  <p:sp>
          <p:nvSpPr>
            <p:cNvPr id="28" name="Freeform 27"/>
            <p:cNvSpPr>
              <a:spLocks noChangeAspect="1"/>
            </p:cNvSpPr>
            <p:nvPr/>
          </p:nvSpPr>
          <p:spPr>
            <a:xfrm flipH="1">
              <a:off x="5806739" y="1269000"/>
              <a:ext cx="1954994" cy="1080000"/>
            </a:xfrm>
            <a:custGeom>
              <a:avLst/>
              <a:gdLst/>
              <a:ahLst/>
              <a:cxnLst/>
              <a:rect l="l" t="t" r="r" b="b"/>
              <a:pathLst>
                <a:path w="1954994" h="1080000">
                  <a:moveTo>
                    <a:pt x="1523764" y="0"/>
                  </a:moveTo>
                  <a:lnTo>
                    <a:pt x="189283" y="0"/>
                  </a:lnTo>
                  <a:cubicBezTo>
                    <a:pt x="170637" y="12530"/>
                    <a:pt x="153375" y="27483"/>
                    <a:pt x="137291" y="44705"/>
                  </a:cubicBezTo>
                  <a:cubicBezTo>
                    <a:pt x="105152" y="92546"/>
                    <a:pt x="-33051" y="694368"/>
                    <a:pt x="7327" y="970116"/>
                  </a:cubicBezTo>
                  <a:cubicBezTo>
                    <a:pt x="15204" y="1012663"/>
                    <a:pt x="23976" y="1048928"/>
                    <a:pt x="34044" y="1080000"/>
                  </a:cubicBezTo>
                  <a:lnTo>
                    <a:pt x="1951518" y="1080000"/>
                  </a:lnTo>
                  <a:cubicBezTo>
                    <a:pt x="1968247" y="904659"/>
                    <a:pt x="1924376" y="781971"/>
                    <a:pt x="1824851" y="581424"/>
                  </a:cubicBezTo>
                  <a:cubicBezTo>
                    <a:pt x="1782972" y="535628"/>
                    <a:pt x="1838570" y="467072"/>
                    <a:pt x="1787436" y="401715"/>
                  </a:cubicBezTo>
                  <a:cubicBezTo>
                    <a:pt x="1766665" y="389849"/>
                    <a:pt x="1818567" y="300845"/>
                    <a:pt x="1771732" y="193217"/>
                  </a:cubicBezTo>
                  <a:cubicBezTo>
                    <a:pt x="1761300" y="157871"/>
                    <a:pt x="1794452" y="107151"/>
                    <a:pt x="1717953" y="73568"/>
                  </a:cubicBezTo>
                  <a:cubicBezTo>
                    <a:pt x="1654306" y="44207"/>
                    <a:pt x="1586764" y="20219"/>
                    <a:pt x="15237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9" name="Freeform 28"/>
            <p:cNvSpPr>
              <a:spLocks noChangeAspect="1"/>
            </p:cNvSpPr>
            <p:nvPr/>
          </p:nvSpPr>
          <p:spPr>
            <a:xfrm flipH="1">
              <a:off x="6215467" y="189000"/>
              <a:ext cx="1334481" cy="1080000"/>
            </a:xfrm>
            <a:custGeom>
              <a:avLst/>
              <a:gdLst/>
              <a:ahLst/>
              <a:cxnLst/>
              <a:rect l="l" t="t" r="r" b="b"/>
              <a:pathLst>
                <a:path w="1334481" h="1080000">
                  <a:moveTo>
                    <a:pt x="798803" y="495"/>
                  </a:moveTo>
                  <a:cubicBezTo>
                    <a:pt x="669255" y="10891"/>
                    <a:pt x="653662" y="70492"/>
                    <a:pt x="573322" y="106786"/>
                  </a:cubicBezTo>
                  <a:lnTo>
                    <a:pt x="485457" y="256323"/>
                  </a:lnTo>
                  <a:cubicBezTo>
                    <a:pt x="485979" y="343749"/>
                    <a:pt x="470959" y="425994"/>
                    <a:pt x="489610" y="508239"/>
                  </a:cubicBezTo>
                  <a:cubicBezTo>
                    <a:pt x="564050" y="589181"/>
                    <a:pt x="584104" y="701201"/>
                    <a:pt x="614517" y="792502"/>
                  </a:cubicBezTo>
                  <a:cubicBezTo>
                    <a:pt x="583420" y="835342"/>
                    <a:pt x="575633" y="893723"/>
                    <a:pt x="516049" y="921024"/>
                  </a:cubicBezTo>
                  <a:cubicBezTo>
                    <a:pt x="345841" y="988886"/>
                    <a:pt x="142528" y="976932"/>
                    <a:pt x="0" y="1080000"/>
                  </a:cubicBezTo>
                  <a:lnTo>
                    <a:pt x="1334481" y="1080000"/>
                  </a:lnTo>
                  <a:cubicBezTo>
                    <a:pt x="1245907" y="1050367"/>
                    <a:pt x="1166529" y="1027797"/>
                    <a:pt x="1120646" y="1006058"/>
                  </a:cubicBezTo>
                  <a:cubicBezTo>
                    <a:pt x="1072185" y="970808"/>
                    <a:pt x="1049621" y="945916"/>
                    <a:pt x="1032239" y="902896"/>
                  </a:cubicBezTo>
                  <a:cubicBezTo>
                    <a:pt x="1014470" y="851243"/>
                    <a:pt x="1066627" y="778870"/>
                    <a:pt x="1082526" y="724627"/>
                  </a:cubicBezTo>
                  <a:cubicBezTo>
                    <a:pt x="1099814" y="659584"/>
                    <a:pt x="1099442" y="612693"/>
                    <a:pt x="1143738" y="546306"/>
                  </a:cubicBezTo>
                  <a:cubicBezTo>
                    <a:pt x="1133648" y="464379"/>
                    <a:pt x="1157749" y="411814"/>
                    <a:pt x="1154071" y="328893"/>
                  </a:cubicBezTo>
                  <a:cubicBezTo>
                    <a:pt x="1155358" y="272643"/>
                    <a:pt x="1146284" y="182728"/>
                    <a:pt x="1080233" y="131659"/>
                  </a:cubicBezTo>
                  <a:cubicBezTo>
                    <a:pt x="1053759" y="66356"/>
                    <a:pt x="931460" y="-6717"/>
                    <a:pt x="798803" y="49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690553" y="1413867"/>
            <a:ext cx="59101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90553" y="5517415"/>
            <a:ext cx="591018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45" name="Oval 21"/>
          <p:cNvSpPr/>
          <p:nvPr/>
        </p:nvSpPr>
        <p:spPr>
          <a:xfrm rot="20700000">
            <a:off x="3427609" y="4238837"/>
            <a:ext cx="434971" cy="381221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6" name="Trapezoid 3"/>
          <p:cNvSpPr/>
          <p:nvPr/>
        </p:nvSpPr>
        <p:spPr>
          <a:xfrm>
            <a:off x="3486921" y="2707976"/>
            <a:ext cx="316346" cy="322413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7" name="Down Arrow 1"/>
          <p:cNvSpPr/>
          <p:nvPr/>
        </p:nvSpPr>
        <p:spPr>
          <a:xfrm rot="10800000" flipH="1">
            <a:off x="1617924" y="4222016"/>
            <a:ext cx="362146" cy="406688"/>
          </a:xfrm>
          <a:custGeom>
            <a:avLst/>
            <a:gdLst/>
            <a:ahLst/>
            <a:cxnLst/>
            <a:rect l="l" t="t" r="r" b="b"/>
            <a:pathLst>
              <a:path w="3496146" h="3926159">
                <a:moveTo>
                  <a:pt x="1476067" y="1782198"/>
                </a:moveTo>
                <a:lnTo>
                  <a:pt x="2085005" y="1782198"/>
                </a:lnTo>
                <a:lnTo>
                  <a:pt x="2085005" y="560436"/>
                </a:lnTo>
                <a:lnTo>
                  <a:pt x="2389473" y="560436"/>
                </a:lnTo>
                <a:lnTo>
                  <a:pt x="1780536" y="0"/>
                </a:lnTo>
                <a:lnTo>
                  <a:pt x="1171598" y="560436"/>
                </a:lnTo>
                <a:lnTo>
                  <a:pt x="1476067" y="560436"/>
                </a:lnTo>
                <a:close/>
                <a:moveTo>
                  <a:pt x="2794909" y="2376264"/>
                </a:moveTo>
                <a:lnTo>
                  <a:pt x="3403846" y="1815828"/>
                </a:lnTo>
                <a:lnTo>
                  <a:pt x="3099377" y="1815828"/>
                </a:lnTo>
                <a:lnTo>
                  <a:pt x="3099377" y="594066"/>
                </a:lnTo>
                <a:lnTo>
                  <a:pt x="2490440" y="594066"/>
                </a:lnTo>
                <a:lnTo>
                  <a:pt x="2490440" y="1815828"/>
                </a:lnTo>
                <a:lnTo>
                  <a:pt x="2185971" y="1815828"/>
                </a:lnTo>
                <a:close/>
                <a:moveTo>
                  <a:pt x="1738539" y="2704452"/>
                </a:moveTo>
                <a:cubicBezTo>
                  <a:pt x="2025742" y="2708651"/>
                  <a:pt x="2249289" y="2617027"/>
                  <a:pt x="2474392" y="2519294"/>
                </a:cubicBezTo>
                <a:cubicBezTo>
                  <a:pt x="2631335" y="2431624"/>
                  <a:pt x="2641220" y="2356014"/>
                  <a:pt x="2614641" y="2282563"/>
                </a:cubicBezTo>
                <a:cubicBezTo>
                  <a:pt x="2582745" y="2203226"/>
                  <a:pt x="2511446" y="2141129"/>
                  <a:pt x="2374721" y="2203680"/>
                </a:cubicBezTo>
                <a:cubicBezTo>
                  <a:pt x="2195292" y="2350932"/>
                  <a:pt x="1621166" y="2470817"/>
                  <a:pt x="1266317" y="2262320"/>
                </a:cubicBezTo>
                <a:cubicBezTo>
                  <a:pt x="1169173" y="2191011"/>
                  <a:pt x="970584" y="2135007"/>
                  <a:pt x="918755" y="2260582"/>
                </a:cubicBezTo>
                <a:cubicBezTo>
                  <a:pt x="905798" y="2301917"/>
                  <a:pt x="901034" y="2336556"/>
                  <a:pt x="904186" y="2366667"/>
                </a:cubicBezTo>
                <a:cubicBezTo>
                  <a:pt x="913642" y="2457000"/>
                  <a:pt x="994333" y="2506589"/>
                  <a:pt x="1138739" y="2574025"/>
                </a:cubicBezTo>
                <a:cubicBezTo>
                  <a:pt x="1370979" y="2664916"/>
                  <a:pt x="1566218" y="2701932"/>
                  <a:pt x="1738539" y="2704452"/>
                </a:cubicBezTo>
                <a:close/>
                <a:moveTo>
                  <a:pt x="1709810" y="3318171"/>
                </a:moveTo>
                <a:cubicBezTo>
                  <a:pt x="2287461" y="3321186"/>
                  <a:pt x="2747532" y="3089987"/>
                  <a:pt x="2907033" y="2982480"/>
                </a:cubicBezTo>
                <a:cubicBezTo>
                  <a:pt x="3019837" y="2919930"/>
                  <a:pt x="3127019" y="2830470"/>
                  <a:pt x="3047283" y="2692494"/>
                </a:cubicBezTo>
                <a:cubicBezTo>
                  <a:pt x="2931427" y="2583612"/>
                  <a:pt x="2859428" y="2623285"/>
                  <a:pt x="2747560" y="2705958"/>
                </a:cubicBezTo>
                <a:cubicBezTo>
                  <a:pt x="2476410" y="2811508"/>
                  <a:pt x="1878339" y="3347087"/>
                  <a:pt x="714142" y="2686413"/>
                </a:cubicBezTo>
                <a:cubicBezTo>
                  <a:pt x="581403" y="2592588"/>
                  <a:pt x="478211" y="2639047"/>
                  <a:pt x="434354" y="2730111"/>
                </a:cubicBezTo>
                <a:cubicBezTo>
                  <a:pt x="423118" y="2754726"/>
                  <a:pt x="419107" y="2778362"/>
                  <a:pt x="421326" y="2801084"/>
                </a:cubicBezTo>
                <a:cubicBezTo>
                  <a:pt x="427982" y="2869247"/>
                  <a:pt x="490703" y="2929162"/>
                  <a:pt x="582577" y="2982481"/>
                </a:cubicBezTo>
                <a:cubicBezTo>
                  <a:pt x="974299" y="3230234"/>
                  <a:pt x="1363219" y="3316361"/>
                  <a:pt x="1709810" y="3318171"/>
                </a:cubicBezTo>
                <a:close/>
                <a:moveTo>
                  <a:pt x="1650124" y="3925606"/>
                </a:moveTo>
                <a:cubicBezTo>
                  <a:pt x="2273556" y="3938577"/>
                  <a:pt x="2858828" y="3722251"/>
                  <a:pt x="3329308" y="3414392"/>
                </a:cubicBezTo>
                <a:cubicBezTo>
                  <a:pt x="3434138" y="3367480"/>
                  <a:pt x="3549293" y="3215474"/>
                  <a:pt x="3469556" y="3100952"/>
                </a:cubicBezTo>
                <a:cubicBezTo>
                  <a:pt x="3361675" y="3005103"/>
                  <a:pt x="3225886" y="3077348"/>
                  <a:pt x="3149901" y="3145689"/>
                </a:cubicBezTo>
                <a:cubicBezTo>
                  <a:pt x="2987266" y="3247333"/>
                  <a:pt x="1796029" y="4146474"/>
                  <a:pt x="297808" y="3098777"/>
                </a:cubicBezTo>
                <a:cubicBezTo>
                  <a:pt x="177029" y="2997135"/>
                  <a:pt x="65861" y="3063139"/>
                  <a:pt x="18020" y="3134657"/>
                </a:cubicBezTo>
                <a:cubicBezTo>
                  <a:pt x="4124" y="3161552"/>
                  <a:pt x="-1298" y="3188690"/>
                  <a:pt x="257" y="3215218"/>
                </a:cubicBezTo>
                <a:cubicBezTo>
                  <a:pt x="4919" y="3294803"/>
                  <a:pt x="72375" y="3368892"/>
                  <a:pt x="162256" y="3414392"/>
                </a:cubicBezTo>
                <a:cubicBezTo>
                  <a:pt x="657258" y="3766720"/>
                  <a:pt x="1165233" y="3915518"/>
                  <a:pt x="1650124" y="39256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8" name="Rectangle 15"/>
          <p:cNvSpPr/>
          <p:nvPr/>
        </p:nvSpPr>
        <p:spPr>
          <a:xfrm rot="14270044">
            <a:off x="1618483" y="2668806"/>
            <a:ext cx="361027" cy="376077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49" name="Frame 1"/>
          <p:cNvSpPr/>
          <p:nvPr/>
        </p:nvSpPr>
        <p:spPr>
          <a:xfrm>
            <a:off x="5297260" y="4222016"/>
            <a:ext cx="387853" cy="387853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0" y="2700080"/>
                </a:moveTo>
                <a:lnTo>
                  <a:pt x="569408" y="2700080"/>
                </a:lnTo>
                <a:lnTo>
                  <a:pt x="569408" y="3390592"/>
                </a:lnTo>
                <a:lnTo>
                  <a:pt x="3390592" y="3390592"/>
                </a:lnTo>
                <a:lnTo>
                  <a:pt x="3390592" y="2700080"/>
                </a:lnTo>
                <a:lnTo>
                  <a:pt x="3960000" y="2700080"/>
                </a:lnTo>
                <a:lnTo>
                  <a:pt x="3960000" y="3960000"/>
                </a:lnTo>
                <a:lnTo>
                  <a:pt x="0" y="3960000"/>
                </a:lnTo>
                <a:close/>
                <a:moveTo>
                  <a:pt x="1530791" y="0"/>
                </a:moveTo>
                <a:lnTo>
                  <a:pt x="2429209" y="0"/>
                </a:lnTo>
                <a:lnTo>
                  <a:pt x="2429209" y="2108456"/>
                </a:lnTo>
                <a:lnTo>
                  <a:pt x="2772088" y="2108456"/>
                </a:lnTo>
                <a:lnTo>
                  <a:pt x="1980000" y="3198242"/>
                </a:lnTo>
                <a:lnTo>
                  <a:pt x="1187912" y="2108456"/>
                </a:lnTo>
                <a:lnTo>
                  <a:pt x="1530791" y="2108456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0" name="Donut 15"/>
          <p:cNvSpPr/>
          <p:nvPr/>
        </p:nvSpPr>
        <p:spPr>
          <a:xfrm>
            <a:off x="5324267" y="2665990"/>
            <a:ext cx="333838" cy="335242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42" name="Title 1">
            <a:extLst>
              <a:ext uri="{FF2B5EF4-FFF2-40B4-BE49-F238E27FC236}">
                <a16:creationId xmlns:a16="http://schemas.microsoft.com/office/drawing/2014/main" id="{C619956B-6386-4F2C-8ED1-072CDB0CD563}"/>
              </a:ext>
            </a:extLst>
          </p:cNvPr>
          <p:cNvSpPr txBox="1">
            <a:spLocks/>
          </p:cNvSpPr>
          <p:nvPr/>
        </p:nvSpPr>
        <p:spPr>
          <a:xfrm>
            <a:off x="796700" y="400226"/>
            <a:ext cx="6185125" cy="88274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sz="4800" dirty="0"/>
              <a:t>Infographic</a:t>
            </a:r>
            <a:r>
              <a:rPr lang="en-US" altLang="ko-KR" dirty="0"/>
              <a:t> Style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1421983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A69C159-E644-49D8-9B14-FD853B5B6500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B61B83E2-1896-4AC7-A4EA-92C62FABD3CA}"/>
              </a:ext>
            </a:extLst>
          </p:cNvPr>
          <p:cNvSpPr>
            <a:spLocks noGrp="1"/>
          </p:cNvSpPr>
          <p:nvPr>
            <p:ph type="pic" idx="13"/>
          </p:nvPr>
        </p:nvSpPr>
        <p:spPr/>
      </p:sp>
      <p:sp>
        <p:nvSpPr>
          <p:cNvPr id="4" name="제목 3">
            <a:extLst>
              <a:ext uri="{FF2B5EF4-FFF2-40B4-BE49-F238E27FC236}">
                <a16:creationId xmlns:a16="http://schemas.microsoft.com/office/drawing/2014/main" id="{B4B16B65-373E-4BA4-B87C-2921BA2CB3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92295" y="332656"/>
            <a:ext cx="3097734" cy="1440160"/>
          </a:xfrm>
        </p:spPr>
        <p:txBody>
          <a:bodyPr/>
          <a:lstStyle/>
          <a:p>
            <a:r>
              <a:rPr lang="en-US" altLang="ko-KR" dirty="0">
                <a:solidFill>
                  <a:schemeClr val="accent4"/>
                </a:solidFill>
              </a:rPr>
              <a:t>Portfolio </a:t>
            </a:r>
            <a:r>
              <a:rPr lang="en-US" altLang="ko-KR" dirty="0">
                <a:solidFill>
                  <a:schemeClr val="accent1"/>
                </a:solidFill>
              </a:rPr>
              <a:t>Designed</a:t>
            </a:r>
            <a:endParaRPr lang="ko-KR" altLang="en-US" dirty="0"/>
          </a:p>
        </p:txBody>
      </p:sp>
      <p:sp>
        <p:nvSpPr>
          <p:cNvPr id="37" name="Rectangle 8">
            <a:extLst>
              <a:ext uri="{FF2B5EF4-FFF2-40B4-BE49-F238E27FC236}">
                <a16:creationId xmlns:a16="http://schemas.microsoft.com/office/drawing/2014/main" id="{9385E205-2DAC-4C4D-A9EA-410CDCAA4737}"/>
              </a:ext>
            </a:extLst>
          </p:cNvPr>
          <p:cNvSpPr/>
          <p:nvPr/>
        </p:nvSpPr>
        <p:spPr>
          <a:xfrm>
            <a:off x="5159895" y="0"/>
            <a:ext cx="2346893" cy="3391200"/>
          </a:xfrm>
          <a:prstGeom prst="rect">
            <a:avLst/>
          </a:prstGeom>
          <a:solidFill>
            <a:schemeClr val="accent4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F209EF5E-C629-47DA-A530-496EDF7FBFA0}"/>
              </a:ext>
            </a:extLst>
          </p:cNvPr>
          <p:cNvSpPr/>
          <p:nvPr/>
        </p:nvSpPr>
        <p:spPr>
          <a:xfrm>
            <a:off x="5159895" y="3466800"/>
            <a:ext cx="2346893" cy="3391200"/>
          </a:xfrm>
          <a:prstGeom prst="rect">
            <a:avLst/>
          </a:prstGeom>
          <a:solidFill>
            <a:schemeClr val="accent3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9" name="Group 18">
            <a:extLst>
              <a:ext uri="{FF2B5EF4-FFF2-40B4-BE49-F238E27FC236}">
                <a16:creationId xmlns:a16="http://schemas.microsoft.com/office/drawing/2014/main" id="{1890BFDF-21CA-448D-ADF9-0071B02BA723}"/>
              </a:ext>
            </a:extLst>
          </p:cNvPr>
          <p:cNvGrpSpPr/>
          <p:nvPr/>
        </p:nvGrpSpPr>
        <p:grpSpPr>
          <a:xfrm>
            <a:off x="5442438" y="640804"/>
            <a:ext cx="1781806" cy="2109593"/>
            <a:chOff x="3886026" y="635485"/>
            <a:chExt cx="1659980" cy="2109593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DCBAB92F-6C30-4C1A-B43B-70D2D9D7F94D}"/>
                </a:ext>
              </a:extLst>
            </p:cNvPr>
            <p:cNvSpPr txBox="1"/>
            <p:nvPr/>
          </p:nvSpPr>
          <p:spPr>
            <a:xfrm>
              <a:off x="4299064" y="635485"/>
              <a:ext cx="833905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grpSp>
          <p:nvGrpSpPr>
            <p:cNvPr id="41" name="Group 11">
              <a:extLst>
                <a:ext uri="{FF2B5EF4-FFF2-40B4-BE49-F238E27FC236}">
                  <a16:creationId xmlns:a16="http://schemas.microsoft.com/office/drawing/2014/main" id="{A7566FC9-9E62-453E-9829-057398A025DE}"/>
                </a:ext>
              </a:extLst>
            </p:cNvPr>
            <p:cNvGrpSpPr/>
            <p:nvPr/>
          </p:nvGrpSpPr>
          <p:grpSpPr>
            <a:xfrm>
              <a:off x="3886026" y="1413145"/>
              <a:ext cx="1659980" cy="1331933"/>
              <a:chOff x="6182533" y="1433695"/>
              <a:chExt cx="1692132" cy="1331933"/>
            </a:xfrm>
          </p:grpSpPr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DE73387F-0952-4FDB-92B1-4D5E50C062FB}"/>
                  </a:ext>
                </a:extLst>
              </p:cNvPr>
              <p:cNvSpPr txBox="1"/>
              <p:nvPr/>
            </p:nvSpPr>
            <p:spPr>
              <a:xfrm>
                <a:off x="6182534" y="1433695"/>
                <a:ext cx="1692131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Your Text  Here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33EE0214-CEEB-4AA1-827F-A7014DD18640}"/>
                  </a:ext>
                </a:extLst>
              </p:cNvPr>
              <p:cNvSpPr txBox="1"/>
              <p:nvPr/>
            </p:nvSpPr>
            <p:spPr>
              <a:xfrm>
                <a:off x="6182533" y="1749965"/>
                <a:ext cx="169213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</a:p>
            </p:txBody>
          </p:sp>
        </p:grpSp>
      </p:grpSp>
      <p:grpSp>
        <p:nvGrpSpPr>
          <p:cNvPr id="44" name="Group 19">
            <a:extLst>
              <a:ext uri="{FF2B5EF4-FFF2-40B4-BE49-F238E27FC236}">
                <a16:creationId xmlns:a16="http://schemas.microsoft.com/office/drawing/2014/main" id="{C157F138-4629-43A1-B34D-AE9BC41CD2CE}"/>
              </a:ext>
            </a:extLst>
          </p:cNvPr>
          <p:cNvGrpSpPr/>
          <p:nvPr/>
        </p:nvGrpSpPr>
        <p:grpSpPr>
          <a:xfrm>
            <a:off x="5442438" y="4107604"/>
            <a:ext cx="1781806" cy="2109593"/>
            <a:chOff x="3886026" y="635485"/>
            <a:chExt cx="1659980" cy="2109593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D8EC0D1-7007-474F-954E-AC63BAF6343F}"/>
                </a:ext>
              </a:extLst>
            </p:cNvPr>
            <p:cNvSpPr txBox="1"/>
            <p:nvPr/>
          </p:nvSpPr>
          <p:spPr>
            <a:xfrm>
              <a:off x="4299064" y="635485"/>
              <a:ext cx="833905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cs typeface="Arial" pitchFamily="34" charset="0"/>
                </a:rPr>
                <a:t>02</a:t>
              </a:r>
              <a:endParaRPr lang="ko-KR" altLang="en-US" sz="36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grpSp>
          <p:nvGrpSpPr>
            <p:cNvPr id="46" name="Group 21">
              <a:extLst>
                <a:ext uri="{FF2B5EF4-FFF2-40B4-BE49-F238E27FC236}">
                  <a16:creationId xmlns:a16="http://schemas.microsoft.com/office/drawing/2014/main" id="{B233E4A8-E26B-4A44-8E05-2CBDD7F5E821}"/>
                </a:ext>
              </a:extLst>
            </p:cNvPr>
            <p:cNvGrpSpPr/>
            <p:nvPr/>
          </p:nvGrpSpPr>
          <p:grpSpPr>
            <a:xfrm>
              <a:off x="3886026" y="1413145"/>
              <a:ext cx="1659980" cy="1331933"/>
              <a:chOff x="6182533" y="1433695"/>
              <a:chExt cx="1692132" cy="1331933"/>
            </a:xfrm>
          </p:grpSpPr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DFAC8A57-C122-4FC1-B01F-7EAEB28332B6}"/>
                  </a:ext>
                </a:extLst>
              </p:cNvPr>
              <p:cNvSpPr txBox="1"/>
              <p:nvPr/>
            </p:nvSpPr>
            <p:spPr>
              <a:xfrm>
                <a:off x="6182534" y="1433695"/>
                <a:ext cx="1692131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b="1" dirty="0">
                    <a:solidFill>
                      <a:schemeClr val="bg1"/>
                    </a:solidFill>
                    <a:cs typeface="Arial" pitchFamily="34" charset="0"/>
                  </a:rPr>
                  <a:t>Your Text  Here</a:t>
                </a:r>
                <a:endParaRPr lang="ko-KR" altLang="en-US" sz="12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F8795CD0-FC74-41C4-A079-45F7F8096267}"/>
                  </a:ext>
                </a:extLst>
              </p:cNvPr>
              <p:cNvSpPr txBox="1"/>
              <p:nvPr/>
            </p:nvSpPr>
            <p:spPr>
              <a:xfrm>
                <a:off x="6182533" y="1749965"/>
                <a:ext cx="1692131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1200" dirty="0">
                    <a:solidFill>
                      <a:schemeClr val="bg1"/>
                    </a:solidFill>
                    <a:cs typeface="Arial" pitchFamily="34" charset="0"/>
                  </a:rPr>
                  <a:t>You can simply impress your audience and add a unique zing and appeal to your Presentations.   </a:t>
                </a:r>
              </a:p>
            </p:txBody>
          </p:sp>
        </p:grp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44E4601D-2CA1-48E8-A0C7-01A40D4AC046}"/>
              </a:ext>
            </a:extLst>
          </p:cNvPr>
          <p:cNvGrpSpPr/>
          <p:nvPr/>
        </p:nvGrpSpPr>
        <p:grpSpPr>
          <a:xfrm>
            <a:off x="8514793" y="2369864"/>
            <a:ext cx="3097734" cy="923330"/>
            <a:chOff x="2551705" y="4283314"/>
            <a:chExt cx="2357003" cy="923330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FFA0121-DCF2-49D9-A489-512E4E9EFE97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20592B64-73FE-46FF-866D-AAF2306FBFE0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27">
            <a:extLst>
              <a:ext uri="{FF2B5EF4-FFF2-40B4-BE49-F238E27FC236}">
                <a16:creationId xmlns:a16="http://schemas.microsoft.com/office/drawing/2014/main" id="{EB4CFD7C-BCDC-4358-AB78-A1E147BE1428}"/>
              </a:ext>
            </a:extLst>
          </p:cNvPr>
          <p:cNvGrpSpPr/>
          <p:nvPr/>
        </p:nvGrpSpPr>
        <p:grpSpPr>
          <a:xfrm>
            <a:off x="8514793" y="3887775"/>
            <a:ext cx="3097734" cy="923330"/>
            <a:chOff x="2551705" y="4283314"/>
            <a:chExt cx="2357003" cy="923330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D26303B-5501-45B1-B522-923A4B03F4BC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16A6E46-6439-49CF-BEE0-CA2E1494C4C1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30">
            <a:extLst>
              <a:ext uri="{FF2B5EF4-FFF2-40B4-BE49-F238E27FC236}">
                <a16:creationId xmlns:a16="http://schemas.microsoft.com/office/drawing/2014/main" id="{66929719-1006-4FA1-AA60-AAA3F53B21C4}"/>
              </a:ext>
            </a:extLst>
          </p:cNvPr>
          <p:cNvGrpSpPr/>
          <p:nvPr/>
        </p:nvGrpSpPr>
        <p:grpSpPr>
          <a:xfrm>
            <a:off x="8514793" y="5405686"/>
            <a:ext cx="3097734" cy="923330"/>
            <a:chOff x="2551705" y="4283314"/>
            <a:chExt cx="2357003" cy="923330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F4AA7FAC-F679-4E09-B09A-7A75389461FA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1DE666AB-27F3-4AC2-8421-DC65F9A599CA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8" name="Chevron 2">
            <a:extLst>
              <a:ext uri="{FF2B5EF4-FFF2-40B4-BE49-F238E27FC236}">
                <a16:creationId xmlns:a16="http://schemas.microsoft.com/office/drawing/2014/main" id="{2A6B74DB-1AB5-4241-8B0C-8BE3E167165F}"/>
              </a:ext>
            </a:extLst>
          </p:cNvPr>
          <p:cNvSpPr/>
          <p:nvPr/>
        </p:nvSpPr>
        <p:spPr>
          <a:xfrm rot="5400000">
            <a:off x="8052018" y="2468998"/>
            <a:ext cx="383815" cy="378971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59" name="Chevron 2">
            <a:extLst>
              <a:ext uri="{FF2B5EF4-FFF2-40B4-BE49-F238E27FC236}">
                <a16:creationId xmlns:a16="http://schemas.microsoft.com/office/drawing/2014/main" id="{099EE215-B308-473A-953E-92BC862DC927}"/>
              </a:ext>
            </a:extLst>
          </p:cNvPr>
          <p:cNvSpPr/>
          <p:nvPr/>
        </p:nvSpPr>
        <p:spPr>
          <a:xfrm rot="5400000">
            <a:off x="8052018" y="3986909"/>
            <a:ext cx="383815" cy="378971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60" name="Chevron 2">
            <a:extLst>
              <a:ext uri="{FF2B5EF4-FFF2-40B4-BE49-F238E27FC236}">
                <a16:creationId xmlns:a16="http://schemas.microsoft.com/office/drawing/2014/main" id="{C5BE3DB3-54CA-436A-BEFB-56FDA97445DE}"/>
              </a:ext>
            </a:extLst>
          </p:cNvPr>
          <p:cNvSpPr/>
          <p:nvPr/>
        </p:nvSpPr>
        <p:spPr>
          <a:xfrm rot="5400000">
            <a:off x="8052018" y="5504820"/>
            <a:ext cx="383815" cy="378971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4078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Placeholder 5">
            <a:extLst>
              <a:ext uri="{FF2B5EF4-FFF2-40B4-BE49-F238E27FC236}">
                <a16:creationId xmlns:a16="http://schemas.microsoft.com/office/drawing/2014/main" id="{60B1DD3C-CE0E-44C0-8FFA-45096E2983C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2983338"/>
              </p:ext>
            </p:extLst>
          </p:nvPr>
        </p:nvGraphicFramePr>
        <p:xfrm>
          <a:off x="920430" y="1760122"/>
          <a:ext cx="2357214" cy="4354931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7997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851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60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267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2853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4" name="Table Placeholder 5">
            <a:extLst>
              <a:ext uri="{FF2B5EF4-FFF2-40B4-BE49-F238E27FC236}">
                <a16:creationId xmlns:a16="http://schemas.microsoft.com/office/drawing/2014/main" id="{F7F64FC2-62E6-4711-8C30-29EAA10BDE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43579444"/>
              </p:ext>
            </p:extLst>
          </p:nvPr>
        </p:nvGraphicFramePr>
        <p:xfrm>
          <a:off x="3585074" y="1760122"/>
          <a:ext cx="2357214" cy="4354931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7997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851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80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267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2853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Ulti</a:t>
                      </a: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  <a:r>
                        <a:rPr lang="en-US" altLang="ko-KR" sz="1400" b="1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5" name="Table Placeholder 5">
            <a:extLst>
              <a:ext uri="{FF2B5EF4-FFF2-40B4-BE49-F238E27FC236}">
                <a16:creationId xmlns:a16="http://schemas.microsoft.com/office/drawing/2014/main" id="{D7E3F8A2-BEE7-485E-B80C-79DCCF961F9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61027084"/>
              </p:ext>
            </p:extLst>
          </p:nvPr>
        </p:nvGraphicFramePr>
        <p:xfrm>
          <a:off x="6249716" y="1760122"/>
          <a:ext cx="2357214" cy="4354931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7997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851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45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267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2853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6" name="Table Placeholder 5">
            <a:extLst>
              <a:ext uri="{FF2B5EF4-FFF2-40B4-BE49-F238E27FC236}">
                <a16:creationId xmlns:a16="http://schemas.microsoft.com/office/drawing/2014/main" id="{D5AB7243-5911-43EF-A057-E5D0C8CBAD6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81646635"/>
              </p:ext>
            </p:extLst>
          </p:nvPr>
        </p:nvGraphicFramePr>
        <p:xfrm>
          <a:off x="8914358" y="1760121"/>
          <a:ext cx="2357214" cy="4354931"/>
        </p:xfrm>
        <a:graphic>
          <a:graphicData uri="http://schemas.openxmlformats.org/drawingml/2006/table">
            <a:tbl>
              <a:tblPr firstRow="1" bandRow="1">
                <a:effectLst/>
                <a:tableStyleId>{5FD0F851-EC5A-4D38-B0AD-8093EC10F338}</a:tableStyleId>
              </a:tblPr>
              <a:tblGrid>
                <a:gridCol w="23572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47997">
                <a:tc>
                  <a:txBody>
                    <a:bodyPr/>
                    <a:lstStyle/>
                    <a:p>
                      <a:pPr algn="ctr"/>
                      <a:r>
                        <a:rPr lang="en-JM" sz="1600" b="1" spc="0" dirty="0">
                          <a:solidFill>
                            <a:schemeClr val="bg1"/>
                          </a:solidFill>
                          <a:latin typeface="+mn-lt"/>
                        </a:rPr>
                        <a:t>Title A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28519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2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</a:t>
                      </a:r>
                      <a:r>
                        <a:rPr lang="en-US" altLang="ko-KR" sz="44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75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8267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Add Text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 w="12700" cmpd="sng"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>
                        <a:alpha val="7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82853">
                <a:tc>
                  <a:txBody>
                    <a:bodyPr/>
                    <a:lstStyle/>
                    <a:p>
                      <a:pPr algn="ctr"/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</a:rPr>
                        <a:t>Get a modern PowerPoint  Presentation that is beautifully designed. </a:t>
                      </a:r>
                      <a:endParaRPr lang="en-US" altLang="ko-KR" sz="12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Options Here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945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4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Ultimate</a:t>
                      </a:r>
                    </a:p>
                  </a:txBody>
                  <a:tcPr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75000"/>
                        <a:lumOff val="2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0696273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42DB4CA1-364B-422F-A719-AFA5A2DA3CD7}"/>
              </a:ext>
            </a:extLst>
          </p:cNvPr>
          <p:cNvGrpSpPr/>
          <p:nvPr/>
        </p:nvGrpSpPr>
        <p:grpSpPr>
          <a:xfrm>
            <a:off x="6615972" y="1946637"/>
            <a:ext cx="6061976" cy="5488010"/>
            <a:chOff x="4904226" y="3127257"/>
            <a:chExt cx="4610938" cy="4174359"/>
          </a:xfrm>
        </p:grpSpPr>
        <p:sp>
          <p:nvSpPr>
            <p:cNvPr id="51" name="Freeform 23">
              <a:extLst>
                <a:ext uri="{FF2B5EF4-FFF2-40B4-BE49-F238E27FC236}">
                  <a16:creationId xmlns:a16="http://schemas.microsoft.com/office/drawing/2014/main" id="{8303E802-5607-4CC7-A28F-F887B5F65594}"/>
                </a:ext>
              </a:extLst>
            </p:cNvPr>
            <p:cNvSpPr/>
            <p:nvPr/>
          </p:nvSpPr>
          <p:spPr>
            <a:xfrm rot="17675993">
              <a:off x="5600307" y="2923689"/>
              <a:ext cx="1669683" cy="2076819"/>
            </a:xfrm>
            <a:custGeom>
              <a:avLst/>
              <a:gdLst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31366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90042 w 1404608"/>
                <a:gd name="connsiteY10" fmla="*/ 599846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702259 w 1404608"/>
                <a:gd name="connsiteY12" fmla="*/ 629107 h 2070201"/>
                <a:gd name="connsiteX13" fmla="*/ 526694 w 1404608"/>
                <a:gd name="connsiteY13" fmla="*/ 0 h 2070201"/>
                <a:gd name="connsiteX14" fmla="*/ 468172 w 1404608"/>
                <a:gd name="connsiteY14" fmla="*/ 1338681 h 2070201"/>
                <a:gd name="connsiteX15" fmla="*/ 321868 w 1404608"/>
                <a:gd name="connsiteY15" fmla="*/ 1287475 h 2070201"/>
                <a:gd name="connsiteX16" fmla="*/ 0 w 1404608"/>
                <a:gd name="connsiteY16" fmla="*/ 1053388 h 2070201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8942 h 2075755"/>
                <a:gd name="connsiteX1" fmla="*/ 124358 w 1404608"/>
                <a:gd name="connsiteY1" fmla="*/ 1388126 h 2075755"/>
                <a:gd name="connsiteX2" fmla="*/ 292608 w 1404608"/>
                <a:gd name="connsiteY2" fmla="*/ 1746571 h 2075755"/>
                <a:gd name="connsiteX3" fmla="*/ 687628 w 1404608"/>
                <a:gd name="connsiteY3" fmla="*/ 2075755 h 2075755"/>
                <a:gd name="connsiteX4" fmla="*/ 1294790 w 1404608"/>
                <a:gd name="connsiteY4" fmla="*/ 2061125 h 2075755"/>
                <a:gd name="connsiteX5" fmla="*/ 1404518 w 1404608"/>
                <a:gd name="connsiteY5" fmla="*/ 1161355 h 2075755"/>
                <a:gd name="connsiteX6" fmla="*/ 1221638 w 1404608"/>
                <a:gd name="connsiteY6" fmla="*/ 773650 h 2075755"/>
                <a:gd name="connsiteX7" fmla="*/ 1177747 w 1404608"/>
                <a:gd name="connsiteY7" fmla="*/ 971160 h 2075755"/>
                <a:gd name="connsiteX8" fmla="*/ 980236 w 1404608"/>
                <a:gd name="connsiteY8" fmla="*/ 700498 h 2075755"/>
                <a:gd name="connsiteX9" fmla="*/ 921715 w 1404608"/>
                <a:gd name="connsiteY9" fmla="*/ 934584 h 2075755"/>
                <a:gd name="connsiteX10" fmla="*/ 738836 w 1404608"/>
                <a:gd name="connsiteY10" fmla="*/ 598085 h 2075755"/>
                <a:gd name="connsiteX11" fmla="*/ 709574 w 1404608"/>
                <a:gd name="connsiteY11" fmla="*/ 941899 h 2075755"/>
                <a:gd name="connsiteX12" fmla="*/ 526694 w 1404608"/>
                <a:gd name="connsiteY12" fmla="*/ 5554 h 2075755"/>
                <a:gd name="connsiteX13" fmla="*/ 468172 w 1404608"/>
                <a:gd name="connsiteY13" fmla="*/ 1344235 h 2075755"/>
                <a:gd name="connsiteX14" fmla="*/ 321868 w 1404608"/>
                <a:gd name="connsiteY14" fmla="*/ 1293029 h 2075755"/>
                <a:gd name="connsiteX15" fmla="*/ 0 w 1404608"/>
                <a:gd name="connsiteY15" fmla="*/ 1058942 h 2075755"/>
                <a:gd name="connsiteX0" fmla="*/ 0 w 1404608"/>
                <a:gd name="connsiteY0" fmla="*/ 1029958 h 2046771"/>
                <a:gd name="connsiteX1" fmla="*/ 124358 w 1404608"/>
                <a:gd name="connsiteY1" fmla="*/ 1359142 h 2046771"/>
                <a:gd name="connsiteX2" fmla="*/ 292608 w 1404608"/>
                <a:gd name="connsiteY2" fmla="*/ 1717587 h 2046771"/>
                <a:gd name="connsiteX3" fmla="*/ 687628 w 1404608"/>
                <a:gd name="connsiteY3" fmla="*/ 2046771 h 2046771"/>
                <a:gd name="connsiteX4" fmla="*/ 1294790 w 1404608"/>
                <a:gd name="connsiteY4" fmla="*/ 2032141 h 2046771"/>
                <a:gd name="connsiteX5" fmla="*/ 1404518 w 1404608"/>
                <a:gd name="connsiteY5" fmla="*/ 1132371 h 2046771"/>
                <a:gd name="connsiteX6" fmla="*/ 1221638 w 1404608"/>
                <a:gd name="connsiteY6" fmla="*/ 744666 h 2046771"/>
                <a:gd name="connsiteX7" fmla="*/ 1177747 w 1404608"/>
                <a:gd name="connsiteY7" fmla="*/ 942176 h 2046771"/>
                <a:gd name="connsiteX8" fmla="*/ 980236 w 1404608"/>
                <a:gd name="connsiteY8" fmla="*/ 671514 h 2046771"/>
                <a:gd name="connsiteX9" fmla="*/ 921715 w 1404608"/>
                <a:gd name="connsiteY9" fmla="*/ 905600 h 2046771"/>
                <a:gd name="connsiteX10" fmla="*/ 738836 w 1404608"/>
                <a:gd name="connsiteY10" fmla="*/ 569101 h 2046771"/>
                <a:gd name="connsiteX11" fmla="*/ 709574 w 1404608"/>
                <a:gd name="connsiteY11" fmla="*/ 912915 h 2046771"/>
                <a:gd name="connsiteX12" fmla="*/ 526694 w 1404608"/>
                <a:gd name="connsiteY12" fmla="*/ 5831 h 2046771"/>
                <a:gd name="connsiteX13" fmla="*/ 468172 w 1404608"/>
                <a:gd name="connsiteY13" fmla="*/ 1315251 h 2046771"/>
                <a:gd name="connsiteX14" fmla="*/ 321868 w 1404608"/>
                <a:gd name="connsiteY14" fmla="*/ 1264045 h 2046771"/>
                <a:gd name="connsiteX15" fmla="*/ 0 w 1404608"/>
                <a:gd name="connsiteY15" fmla="*/ 1029958 h 2046771"/>
                <a:gd name="connsiteX0" fmla="*/ 0 w 1404608"/>
                <a:gd name="connsiteY0" fmla="*/ 1024127 h 2040940"/>
                <a:gd name="connsiteX1" fmla="*/ 124358 w 1404608"/>
                <a:gd name="connsiteY1" fmla="*/ 1353311 h 2040940"/>
                <a:gd name="connsiteX2" fmla="*/ 292608 w 1404608"/>
                <a:gd name="connsiteY2" fmla="*/ 1711756 h 2040940"/>
                <a:gd name="connsiteX3" fmla="*/ 687628 w 1404608"/>
                <a:gd name="connsiteY3" fmla="*/ 2040940 h 2040940"/>
                <a:gd name="connsiteX4" fmla="*/ 1294790 w 1404608"/>
                <a:gd name="connsiteY4" fmla="*/ 2026310 h 2040940"/>
                <a:gd name="connsiteX5" fmla="*/ 1404518 w 1404608"/>
                <a:gd name="connsiteY5" fmla="*/ 1126540 h 2040940"/>
                <a:gd name="connsiteX6" fmla="*/ 1221638 w 1404608"/>
                <a:gd name="connsiteY6" fmla="*/ 738835 h 2040940"/>
                <a:gd name="connsiteX7" fmla="*/ 1177747 w 1404608"/>
                <a:gd name="connsiteY7" fmla="*/ 936345 h 2040940"/>
                <a:gd name="connsiteX8" fmla="*/ 980236 w 1404608"/>
                <a:gd name="connsiteY8" fmla="*/ 665683 h 2040940"/>
                <a:gd name="connsiteX9" fmla="*/ 921715 w 1404608"/>
                <a:gd name="connsiteY9" fmla="*/ 899769 h 2040940"/>
                <a:gd name="connsiteX10" fmla="*/ 738836 w 1404608"/>
                <a:gd name="connsiteY10" fmla="*/ 563270 h 2040940"/>
                <a:gd name="connsiteX11" fmla="*/ 709574 w 1404608"/>
                <a:gd name="connsiteY11" fmla="*/ 907084 h 2040940"/>
                <a:gd name="connsiteX12" fmla="*/ 526694 w 1404608"/>
                <a:gd name="connsiteY12" fmla="*/ 0 h 2040940"/>
                <a:gd name="connsiteX13" fmla="*/ 468172 w 1404608"/>
                <a:gd name="connsiteY13" fmla="*/ 1309420 h 2040940"/>
                <a:gd name="connsiteX14" fmla="*/ 321868 w 1404608"/>
                <a:gd name="connsiteY14" fmla="*/ 1258214 h 2040940"/>
                <a:gd name="connsiteX15" fmla="*/ 0 w 1404608"/>
                <a:gd name="connsiteY15" fmla="*/ 1024127 h 2040940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370 h 2041183"/>
                <a:gd name="connsiteX1" fmla="*/ 124358 w 1404608"/>
                <a:gd name="connsiteY1" fmla="*/ 1353554 h 2041183"/>
                <a:gd name="connsiteX2" fmla="*/ 292608 w 1404608"/>
                <a:gd name="connsiteY2" fmla="*/ 1711999 h 2041183"/>
                <a:gd name="connsiteX3" fmla="*/ 687628 w 1404608"/>
                <a:gd name="connsiteY3" fmla="*/ 2041183 h 2041183"/>
                <a:gd name="connsiteX4" fmla="*/ 1294790 w 1404608"/>
                <a:gd name="connsiteY4" fmla="*/ 2026553 h 2041183"/>
                <a:gd name="connsiteX5" fmla="*/ 1404518 w 1404608"/>
                <a:gd name="connsiteY5" fmla="*/ 1126783 h 2041183"/>
                <a:gd name="connsiteX6" fmla="*/ 1221638 w 1404608"/>
                <a:gd name="connsiteY6" fmla="*/ 739078 h 2041183"/>
                <a:gd name="connsiteX7" fmla="*/ 1177747 w 1404608"/>
                <a:gd name="connsiteY7" fmla="*/ 936588 h 2041183"/>
                <a:gd name="connsiteX8" fmla="*/ 980236 w 1404608"/>
                <a:gd name="connsiteY8" fmla="*/ 665926 h 2041183"/>
                <a:gd name="connsiteX9" fmla="*/ 921715 w 1404608"/>
                <a:gd name="connsiteY9" fmla="*/ 900012 h 2041183"/>
                <a:gd name="connsiteX10" fmla="*/ 738836 w 1404608"/>
                <a:gd name="connsiteY10" fmla="*/ 563513 h 2041183"/>
                <a:gd name="connsiteX11" fmla="*/ 709574 w 1404608"/>
                <a:gd name="connsiteY11" fmla="*/ 907327 h 2041183"/>
                <a:gd name="connsiteX12" fmla="*/ 526694 w 1404608"/>
                <a:gd name="connsiteY12" fmla="*/ 243 h 2041183"/>
                <a:gd name="connsiteX13" fmla="*/ 468172 w 1404608"/>
                <a:gd name="connsiteY13" fmla="*/ 1309663 h 2041183"/>
                <a:gd name="connsiteX14" fmla="*/ 321868 w 1404608"/>
                <a:gd name="connsiteY14" fmla="*/ 1258457 h 2041183"/>
                <a:gd name="connsiteX15" fmla="*/ 0 w 1404608"/>
                <a:gd name="connsiteY15" fmla="*/ 1024370 h 2041183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55410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36384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52597 w 1421182"/>
                <a:gd name="connsiteY6" fmla="*/ 669316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537 h 2040940"/>
                <a:gd name="connsiteX1" fmla="*/ 140932 w 1421182"/>
                <a:gd name="connsiteY1" fmla="*/ 1353311 h 2040940"/>
                <a:gd name="connsiteX2" fmla="*/ 309182 w 1421182"/>
                <a:gd name="connsiteY2" fmla="*/ 1711756 h 2040940"/>
                <a:gd name="connsiteX3" fmla="*/ 704202 w 1421182"/>
                <a:gd name="connsiteY3" fmla="*/ 2040940 h 2040940"/>
                <a:gd name="connsiteX4" fmla="*/ 1311364 w 1421182"/>
                <a:gd name="connsiteY4" fmla="*/ 2026310 h 2040940"/>
                <a:gd name="connsiteX5" fmla="*/ 1421092 w 1421182"/>
                <a:gd name="connsiteY5" fmla="*/ 1126540 h 2040940"/>
                <a:gd name="connsiteX6" fmla="*/ 1152597 w 1421182"/>
                <a:gd name="connsiteY6" fmla="*/ 669074 h 2040940"/>
                <a:gd name="connsiteX7" fmla="*/ 1168953 w 1421182"/>
                <a:gd name="connsiteY7" fmla="*/ 968054 h 2040940"/>
                <a:gd name="connsiteX8" fmla="*/ 927050 w 1421182"/>
                <a:gd name="connsiteY8" fmla="*/ 614948 h 2040940"/>
                <a:gd name="connsiteX9" fmla="*/ 957315 w 1421182"/>
                <a:gd name="connsiteY9" fmla="*/ 944162 h 2040940"/>
                <a:gd name="connsiteX10" fmla="*/ 711016 w 1421182"/>
                <a:gd name="connsiteY10" fmla="*/ 569612 h 2040940"/>
                <a:gd name="connsiteX11" fmla="*/ 729319 w 1421182"/>
                <a:gd name="connsiteY11" fmla="*/ 957819 h 2040940"/>
                <a:gd name="connsiteX12" fmla="*/ 543268 w 1421182"/>
                <a:gd name="connsiteY12" fmla="*/ 0 h 2040940"/>
                <a:gd name="connsiteX13" fmla="*/ 473286 w 1421182"/>
                <a:gd name="connsiteY13" fmla="*/ 1312119 h 2040940"/>
                <a:gd name="connsiteX14" fmla="*/ 338442 w 1421182"/>
                <a:gd name="connsiteY14" fmla="*/ 1258214 h 2040940"/>
                <a:gd name="connsiteX15" fmla="*/ 719 w 1421182"/>
                <a:gd name="connsiteY15" fmla="*/ 957537 h 2040940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26318"/>
                <a:gd name="connsiteX1" fmla="*/ 140932 w 1421182"/>
                <a:gd name="connsiteY1" fmla="*/ 1353319 h 2026318"/>
                <a:gd name="connsiteX2" fmla="*/ 309182 w 1421182"/>
                <a:gd name="connsiteY2" fmla="*/ 1711764 h 2026318"/>
                <a:gd name="connsiteX3" fmla="*/ 693290 w 1421182"/>
                <a:gd name="connsiteY3" fmla="*/ 2019121 h 2026318"/>
                <a:gd name="connsiteX4" fmla="*/ 1311364 w 1421182"/>
                <a:gd name="connsiteY4" fmla="*/ 2026318 h 2026318"/>
                <a:gd name="connsiteX5" fmla="*/ 1421092 w 1421182"/>
                <a:gd name="connsiteY5" fmla="*/ 1126548 h 2026318"/>
                <a:gd name="connsiteX6" fmla="*/ 1152597 w 1421182"/>
                <a:gd name="connsiteY6" fmla="*/ 669082 h 2026318"/>
                <a:gd name="connsiteX7" fmla="*/ 1168953 w 1421182"/>
                <a:gd name="connsiteY7" fmla="*/ 968062 h 2026318"/>
                <a:gd name="connsiteX8" fmla="*/ 927050 w 1421182"/>
                <a:gd name="connsiteY8" fmla="*/ 614956 h 2026318"/>
                <a:gd name="connsiteX9" fmla="*/ 957315 w 1421182"/>
                <a:gd name="connsiteY9" fmla="*/ 944170 h 2026318"/>
                <a:gd name="connsiteX10" fmla="*/ 711016 w 1421182"/>
                <a:gd name="connsiteY10" fmla="*/ 569620 h 2026318"/>
                <a:gd name="connsiteX11" fmla="*/ 729319 w 1421182"/>
                <a:gd name="connsiteY11" fmla="*/ 957827 h 2026318"/>
                <a:gd name="connsiteX12" fmla="*/ 543268 w 1421182"/>
                <a:gd name="connsiteY12" fmla="*/ 8 h 2026318"/>
                <a:gd name="connsiteX13" fmla="*/ 473286 w 1421182"/>
                <a:gd name="connsiteY13" fmla="*/ 1312127 h 2026318"/>
                <a:gd name="connsiteX14" fmla="*/ 338442 w 1421182"/>
                <a:gd name="connsiteY14" fmla="*/ 1258222 h 2026318"/>
                <a:gd name="connsiteX15" fmla="*/ 719 w 1421182"/>
                <a:gd name="connsiteY15" fmla="*/ 957545 h 2026318"/>
                <a:gd name="connsiteX0" fmla="*/ 719 w 1421182"/>
                <a:gd name="connsiteY0" fmla="*/ 957545 h 2295953"/>
                <a:gd name="connsiteX1" fmla="*/ 140932 w 1421182"/>
                <a:gd name="connsiteY1" fmla="*/ 1353319 h 2295953"/>
                <a:gd name="connsiteX2" fmla="*/ 309182 w 1421182"/>
                <a:gd name="connsiteY2" fmla="*/ 1711764 h 2295953"/>
                <a:gd name="connsiteX3" fmla="*/ 693290 w 1421182"/>
                <a:gd name="connsiteY3" fmla="*/ 2019121 h 2295953"/>
                <a:gd name="connsiteX4" fmla="*/ 722524 w 1421182"/>
                <a:gd name="connsiteY4" fmla="*/ 2295953 h 2295953"/>
                <a:gd name="connsiteX5" fmla="*/ 1311364 w 1421182"/>
                <a:gd name="connsiteY5" fmla="*/ 2026318 h 2295953"/>
                <a:gd name="connsiteX6" fmla="*/ 1421092 w 1421182"/>
                <a:gd name="connsiteY6" fmla="*/ 1126548 h 2295953"/>
                <a:gd name="connsiteX7" fmla="*/ 1152597 w 1421182"/>
                <a:gd name="connsiteY7" fmla="*/ 669082 h 2295953"/>
                <a:gd name="connsiteX8" fmla="*/ 1168953 w 1421182"/>
                <a:gd name="connsiteY8" fmla="*/ 968062 h 2295953"/>
                <a:gd name="connsiteX9" fmla="*/ 927050 w 1421182"/>
                <a:gd name="connsiteY9" fmla="*/ 614956 h 2295953"/>
                <a:gd name="connsiteX10" fmla="*/ 957315 w 1421182"/>
                <a:gd name="connsiteY10" fmla="*/ 944170 h 2295953"/>
                <a:gd name="connsiteX11" fmla="*/ 711016 w 1421182"/>
                <a:gd name="connsiteY11" fmla="*/ 569620 h 2295953"/>
                <a:gd name="connsiteX12" fmla="*/ 729319 w 1421182"/>
                <a:gd name="connsiteY12" fmla="*/ 957827 h 2295953"/>
                <a:gd name="connsiteX13" fmla="*/ 543268 w 1421182"/>
                <a:gd name="connsiteY13" fmla="*/ 8 h 2295953"/>
                <a:gd name="connsiteX14" fmla="*/ 473286 w 1421182"/>
                <a:gd name="connsiteY14" fmla="*/ 1312127 h 2295953"/>
                <a:gd name="connsiteX15" fmla="*/ 338442 w 1421182"/>
                <a:gd name="connsiteY15" fmla="*/ 1258222 h 2295953"/>
                <a:gd name="connsiteX16" fmla="*/ 719 w 1421182"/>
                <a:gd name="connsiteY16" fmla="*/ 957545 h 2295953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93290 w 1421182"/>
                <a:gd name="connsiteY3" fmla="*/ 2019121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26141 w 1421182"/>
                <a:gd name="connsiteY3" fmla="*/ 1985150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4785"/>
                <a:gd name="connsiteX1" fmla="*/ 140932 w 1421182"/>
                <a:gd name="connsiteY1" fmla="*/ 1353319 h 2314785"/>
                <a:gd name="connsiteX2" fmla="*/ 309182 w 1421182"/>
                <a:gd name="connsiteY2" fmla="*/ 1711764 h 2314785"/>
                <a:gd name="connsiteX3" fmla="*/ 626141 w 1421182"/>
                <a:gd name="connsiteY3" fmla="*/ 1985150 h 2314785"/>
                <a:gd name="connsiteX4" fmla="*/ 658780 w 1421182"/>
                <a:gd name="connsiteY4" fmla="*/ 2266927 h 2314785"/>
                <a:gd name="connsiteX5" fmla="*/ 1170733 w 1421182"/>
                <a:gd name="connsiteY5" fmla="*/ 2300858 h 2314785"/>
                <a:gd name="connsiteX6" fmla="*/ 1311364 w 1421182"/>
                <a:gd name="connsiteY6" fmla="*/ 2026318 h 2314785"/>
                <a:gd name="connsiteX7" fmla="*/ 1421092 w 1421182"/>
                <a:gd name="connsiteY7" fmla="*/ 1126548 h 2314785"/>
                <a:gd name="connsiteX8" fmla="*/ 1152597 w 1421182"/>
                <a:gd name="connsiteY8" fmla="*/ 669082 h 2314785"/>
                <a:gd name="connsiteX9" fmla="*/ 1168953 w 1421182"/>
                <a:gd name="connsiteY9" fmla="*/ 968062 h 2314785"/>
                <a:gd name="connsiteX10" fmla="*/ 927050 w 1421182"/>
                <a:gd name="connsiteY10" fmla="*/ 614956 h 2314785"/>
                <a:gd name="connsiteX11" fmla="*/ 957315 w 1421182"/>
                <a:gd name="connsiteY11" fmla="*/ 944170 h 2314785"/>
                <a:gd name="connsiteX12" fmla="*/ 711016 w 1421182"/>
                <a:gd name="connsiteY12" fmla="*/ 569620 h 2314785"/>
                <a:gd name="connsiteX13" fmla="*/ 729319 w 1421182"/>
                <a:gd name="connsiteY13" fmla="*/ 957827 h 2314785"/>
                <a:gd name="connsiteX14" fmla="*/ 543268 w 1421182"/>
                <a:gd name="connsiteY14" fmla="*/ 8 h 2314785"/>
                <a:gd name="connsiteX15" fmla="*/ 473286 w 1421182"/>
                <a:gd name="connsiteY15" fmla="*/ 1312127 h 2314785"/>
                <a:gd name="connsiteX16" fmla="*/ 338442 w 1421182"/>
                <a:gd name="connsiteY16" fmla="*/ 1258222 h 2314785"/>
                <a:gd name="connsiteX17" fmla="*/ 719 w 1421182"/>
                <a:gd name="connsiteY17" fmla="*/ 957545 h 2314785"/>
                <a:gd name="connsiteX0" fmla="*/ 719 w 1421182"/>
                <a:gd name="connsiteY0" fmla="*/ 957545 h 2323891"/>
                <a:gd name="connsiteX1" fmla="*/ 140932 w 1421182"/>
                <a:gd name="connsiteY1" fmla="*/ 1353319 h 2323891"/>
                <a:gd name="connsiteX2" fmla="*/ 309182 w 1421182"/>
                <a:gd name="connsiteY2" fmla="*/ 1711764 h 2323891"/>
                <a:gd name="connsiteX3" fmla="*/ 626141 w 1421182"/>
                <a:gd name="connsiteY3" fmla="*/ 1985150 h 2323891"/>
                <a:gd name="connsiteX4" fmla="*/ 658780 w 1421182"/>
                <a:gd name="connsiteY4" fmla="*/ 2266927 h 2323891"/>
                <a:gd name="connsiteX5" fmla="*/ 1170733 w 1421182"/>
                <a:gd name="connsiteY5" fmla="*/ 2300858 h 2323891"/>
                <a:gd name="connsiteX6" fmla="*/ 1311364 w 1421182"/>
                <a:gd name="connsiteY6" fmla="*/ 2026318 h 2323891"/>
                <a:gd name="connsiteX7" fmla="*/ 1421092 w 1421182"/>
                <a:gd name="connsiteY7" fmla="*/ 1126548 h 2323891"/>
                <a:gd name="connsiteX8" fmla="*/ 1152597 w 1421182"/>
                <a:gd name="connsiteY8" fmla="*/ 669082 h 2323891"/>
                <a:gd name="connsiteX9" fmla="*/ 1168953 w 1421182"/>
                <a:gd name="connsiteY9" fmla="*/ 968062 h 2323891"/>
                <a:gd name="connsiteX10" fmla="*/ 927050 w 1421182"/>
                <a:gd name="connsiteY10" fmla="*/ 614956 h 2323891"/>
                <a:gd name="connsiteX11" fmla="*/ 957315 w 1421182"/>
                <a:gd name="connsiteY11" fmla="*/ 944170 h 2323891"/>
                <a:gd name="connsiteX12" fmla="*/ 711016 w 1421182"/>
                <a:gd name="connsiteY12" fmla="*/ 569620 h 2323891"/>
                <a:gd name="connsiteX13" fmla="*/ 729319 w 1421182"/>
                <a:gd name="connsiteY13" fmla="*/ 957827 h 2323891"/>
                <a:gd name="connsiteX14" fmla="*/ 543268 w 1421182"/>
                <a:gd name="connsiteY14" fmla="*/ 8 h 2323891"/>
                <a:gd name="connsiteX15" fmla="*/ 473286 w 1421182"/>
                <a:gd name="connsiteY15" fmla="*/ 1312127 h 2323891"/>
                <a:gd name="connsiteX16" fmla="*/ 338442 w 1421182"/>
                <a:gd name="connsiteY16" fmla="*/ 1258222 h 2323891"/>
                <a:gd name="connsiteX17" fmla="*/ 719 w 1421182"/>
                <a:gd name="connsiteY17" fmla="*/ 957545 h 2323891"/>
                <a:gd name="connsiteX0" fmla="*/ 719 w 1421182"/>
                <a:gd name="connsiteY0" fmla="*/ 957545 h 2358736"/>
                <a:gd name="connsiteX1" fmla="*/ 140932 w 1421182"/>
                <a:gd name="connsiteY1" fmla="*/ 1353319 h 2358736"/>
                <a:gd name="connsiteX2" fmla="*/ 309182 w 1421182"/>
                <a:gd name="connsiteY2" fmla="*/ 1711764 h 2358736"/>
                <a:gd name="connsiteX3" fmla="*/ 626141 w 1421182"/>
                <a:gd name="connsiteY3" fmla="*/ 1985150 h 2358736"/>
                <a:gd name="connsiteX4" fmla="*/ 658780 w 1421182"/>
                <a:gd name="connsiteY4" fmla="*/ 2266927 h 2358736"/>
                <a:gd name="connsiteX5" fmla="*/ 1227989 w 1421182"/>
                <a:gd name="connsiteY5" fmla="*/ 2341644 h 2358736"/>
                <a:gd name="connsiteX6" fmla="*/ 1311364 w 1421182"/>
                <a:gd name="connsiteY6" fmla="*/ 2026318 h 2358736"/>
                <a:gd name="connsiteX7" fmla="*/ 1421092 w 1421182"/>
                <a:gd name="connsiteY7" fmla="*/ 1126548 h 2358736"/>
                <a:gd name="connsiteX8" fmla="*/ 1152597 w 1421182"/>
                <a:gd name="connsiteY8" fmla="*/ 669082 h 2358736"/>
                <a:gd name="connsiteX9" fmla="*/ 1168953 w 1421182"/>
                <a:gd name="connsiteY9" fmla="*/ 968062 h 2358736"/>
                <a:gd name="connsiteX10" fmla="*/ 927050 w 1421182"/>
                <a:gd name="connsiteY10" fmla="*/ 614956 h 2358736"/>
                <a:gd name="connsiteX11" fmla="*/ 957315 w 1421182"/>
                <a:gd name="connsiteY11" fmla="*/ 944170 h 2358736"/>
                <a:gd name="connsiteX12" fmla="*/ 711016 w 1421182"/>
                <a:gd name="connsiteY12" fmla="*/ 569620 h 2358736"/>
                <a:gd name="connsiteX13" fmla="*/ 729319 w 1421182"/>
                <a:gd name="connsiteY13" fmla="*/ 957827 h 2358736"/>
                <a:gd name="connsiteX14" fmla="*/ 543268 w 1421182"/>
                <a:gd name="connsiteY14" fmla="*/ 8 h 2358736"/>
                <a:gd name="connsiteX15" fmla="*/ 473286 w 1421182"/>
                <a:gd name="connsiteY15" fmla="*/ 1312127 h 2358736"/>
                <a:gd name="connsiteX16" fmla="*/ 338442 w 1421182"/>
                <a:gd name="connsiteY16" fmla="*/ 1258222 h 2358736"/>
                <a:gd name="connsiteX17" fmla="*/ 719 w 1421182"/>
                <a:gd name="connsiteY17" fmla="*/ 957545 h 2358736"/>
                <a:gd name="connsiteX0" fmla="*/ 719 w 1421182"/>
                <a:gd name="connsiteY0" fmla="*/ 957545 h 2341644"/>
                <a:gd name="connsiteX1" fmla="*/ 140932 w 1421182"/>
                <a:gd name="connsiteY1" fmla="*/ 1353319 h 2341644"/>
                <a:gd name="connsiteX2" fmla="*/ 309182 w 1421182"/>
                <a:gd name="connsiteY2" fmla="*/ 1711764 h 2341644"/>
                <a:gd name="connsiteX3" fmla="*/ 626141 w 1421182"/>
                <a:gd name="connsiteY3" fmla="*/ 1985150 h 2341644"/>
                <a:gd name="connsiteX4" fmla="*/ 658780 w 1421182"/>
                <a:gd name="connsiteY4" fmla="*/ 2266927 h 2341644"/>
                <a:gd name="connsiteX5" fmla="*/ 1227989 w 1421182"/>
                <a:gd name="connsiteY5" fmla="*/ 2341644 h 2341644"/>
                <a:gd name="connsiteX6" fmla="*/ 1311364 w 1421182"/>
                <a:gd name="connsiteY6" fmla="*/ 2026318 h 2341644"/>
                <a:gd name="connsiteX7" fmla="*/ 1421092 w 1421182"/>
                <a:gd name="connsiteY7" fmla="*/ 1126548 h 2341644"/>
                <a:gd name="connsiteX8" fmla="*/ 1152597 w 1421182"/>
                <a:gd name="connsiteY8" fmla="*/ 669082 h 2341644"/>
                <a:gd name="connsiteX9" fmla="*/ 1168953 w 1421182"/>
                <a:gd name="connsiteY9" fmla="*/ 968062 h 2341644"/>
                <a:gd name="connsiteX10" fmla="*/ 927050 w 1421182"/>
                <a:gd name="connsiteY10" fmla="*/ 614956 h 2341644"/>
                <a:gd name="connsiteX11" fmla="*/ 957315 w 1421182"/>
                <a:gd name="connsiteY11" fmla="*/ 944170 h 2341644"/>
                <a:gd name="connsiteX12" fmla="*/ 711016 w 1421182"/>
                <a:gd name="connsiteY12" fmla="*/ 569620 h 2341644"/>
                <a:gd name="connsiteX13" fmla="*/ 729319 w 1421182"/>
                <a:gd name="connsiteY13" fmla="*/ 957827 h 2341644"/>
                <a:gd name="connsiteX14" fmla="*/ 543268 w 1421182"/>
                <a:gd name="connsiteY14" fmla="*/ 8 h 2341644"/>
                <a:gd name="connsiteX15" fmla="*/ 473286 w 1421182"/>
                <a:gd name="connsiteY15" fmla="*/ 1312127 h 2341644"/>
                <a:gd name="connsiteX16" fmla="*/ 338442 w 1421182"/>
                <a:gd name="connsiteY16" fmla="*/ 1258222 h 2341644"/>
                <a:gd name="connsiteX17" fmla="*/ 719 w 1421182"/>
                <a:gd name="connsiteY17" fmla="*/ 957545 h 2341644"/>
                <a:gd name="connsiteX0" fmla="*/ 719 w 1421092"/>
                <a:gd name="connsiteY0" fmla="*/ 957545 h 2341644"/>
                <a:gd name="connsiteX1" fmla="*/ 140932 w 1421092"/>
                <a:gd name="connsiteY1" fmla="*/ 1353319 h 2341644"/>
                <a:gd name="connsiteX2" fmla="*/ 309182 w 1421092"/>
                <a:gd name="connsiteY2" fmla="*/ 1711764 h 2341644"/>
                <a:gd name="connsiteX3" fmla="*/ 626141 w 1421092"/>
                <a:gd name="connsiteY3" fmla="*/ 1985150 h 2341644"/>
                <a:gd name="connsiteX4" fmla="*/ 658780 w 1421092"/>
                <a:gd name="connsiteY4" fmla="*/ 2266927 h 2341644"/>
                <a:gd name="connsiteX5" fmla="*/ 1227989 w 1421092"/>
                <a:gd name="connsiteY5" fmla="*/ 2341644 h 2341644"/>
                <a:gd name="connsiteX6" fmla="*/ 1262460 w 1421092"/>
                <a:gd name="connsiteY6" fmla="*/ 1987074 h 2341644"/>
                <a:gd name="connsiteX7" fmla="*/ 1421092 w 1421092"/>
                <a:gd name="connsiteY7" fmla="*/ 1126548 h 2341644"/>
                <a:gd name="connsiteX8" fmla="*/ 1152597 w 1421092"/>
                <a:gd name="connsiteY8" fmla="*/ 669082 h 2341644"/>
                <a:gd name="connsiteX9" fmla="*/ 1168953 w 1421092"/>
                <a:gd name="connsiteY9" fmla="*/ 968062 h 2341644"/>
                <a:gd name="connsiteX10" fmla="*/ 927050 w 1421092"/>
                <a:gd name="connsiteY10" fmla="*/ 614956 h 2341644"/>
                <a:gd name="connsiteX11" fmla="*/ 957315 w 1421092"/>
                <a:gd name="connsiteY11" fmla="*/ 944170 h 2341644"/>
                <a:gd name="connsiteX12" fmla="*/ 711016 w 1421092"/>
                <a:gd name="connsiteY12" fmla="*/ 569620 h 2341644"/>
                <a:gd name="connsiteX13" fmla="*/ 729319 w 1421092"/>
                <a:gd name="connsiteY13" fmla="*/ 957827 h 2341644"/>
                <a:gd name="connsiteX14" fmla="*/ 543268 w 1421092"/>
                <a:gd name="connsiteY14" fmla="*/ 8 h 2341644"/>
                <a:gd name="connsiteX15" fmla="*/ 473286 w 1421092"/>
                <a:gd name="connsiteY15" fmla="*/ 1312127 h 2341644"/>
                <a:gd name="connsiteX16" fmla="*/ 338442 w 1421092"/>
                <a:gd name="connsiteY16" fmla="*/ 1258222 h 2341644"/>
                <a:gd name="connsiteX17" fmla="*/ 719 w 1421092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557331 w 1421109"/>
                <a:gd name="connsiteY4" fmla="*/ 2278453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01148 w 1421109"/>
                <a:gd name="connsiteY4" fmla="*/ 2297232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10754"/>
                <a:gd name="connsiteX1" fmla="*/ 140932 w 1421109"/>
                <a:gd name="connsiteY1" fmla="*/ 1353319 h 2310754"/>
                <a:gd name="connsiteX2" fmla="*/ 309182 w 1421109"/>
                <a:gd name="connsiteY2" fmla="*/ 1711764 h 2310754"/>
                <a:gd name="connsiteX3" fmla="*/ 548773 w 1421109"/>
                <a:gd name="connsiteY3" fmla="*/ 1936338 h 2310754"/>
                <a:gd name="connsiteX4" fmla="*/ 601148 w 1421109"/>
                <a:gd name="connsiteY4" fmla="*/ 2297232 h 2310754"/>
                <a:gd name="connsiteX5" fmla="*/ 1253027 w 1421109"/>
                <a:gd name="connsiteY5" fmla="*/ 2310347 h 2310754"/>
                <a:gd name="connsiteX6" fmla="*/ 1262460 w 1421109"/>
                <a:gd name="connsiteY6" fmla="*/ 1987074 h 2310754"/>
                <a:gd name="connsiteX7" fmla="*/ 1421092 w 1421109"/>
                <a:gd name="connsiteY7" fmla="*/ 1126548 h 2310754"/>
                <a:gd name="connsiteX8" fmla="*/ 1152597 w 1421109"/>
                <a:gd name="connsiteY8" fmla="*/ 669082 h 2310754"/>
                <a:gd name="connsiteX9" fmla="*/ 1168953 w 1421109"/>
                <a:gd name="connsiteY9" fmla="*/ 968062 h 2310754"/>
                <a:gd name="connsiteX10" fmla="*/ 927050 w 1421109"/>
                <a:gd name="connsiteY10" fmla="*/ 614956 h 2310754"/>
                <a:gd name="connsiteX11" fmla="*/ 957315 w 1421109"/>
                <a:gd name="connsiteY11" fmla="*/ 944170 h 2310754"/>
                <a:gd name="connsiteX12" fmla="*/ 711016 w 1421109"/>
                <a:gd name="connsiteY12" fmla="*/ 569620 h 2310754"/>
                <a:gd name="connsiteX13" fmla="*/ 729319 w 1421109"/>
                <a:gd name="connsiteY13" fmla="*/ 957827 h 2310754"/>
                <a:gd name="connsiteX14" fmla="*/ 543268 w 1421109"/>
                <a:gd name="connsiteY14" fmla="*/ 8 h 2310754"/>
                <a:gd name="connsiteX15" fmla="*/ 473286 w 1421109"/>
                <a:gd name="connsiteY15" fmla="*/ 1312127 h 2310754"/>
                <a:gd name="connsiteX16" fmla="*/ 338442 w 1421109"/>
                <a:gd name="connsiteY16" fmla="*/ 1258222 h 2310754"/>
                <a:gd name="connsiteX17" fmla="*/ 719 w 1421109"/>
                <a:gd name="connsiteY17" fmla="*/ 957545 h 2310754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601148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347"/>
                <a:gd name="connsiteX1" fmla="*/ 140932 w 1421109"/>
                <a:gd name="connsiteY1" fmla="*/ 1353319 h 2310347"/>
                <a:gd name="connsiteX2" fmla="*/ 309182 w 1421109"/>
                <a:gd name="connsiteY2" fmla="*/ 1711764 h 2310347"/>
                <a:gd name="connsiteX3" fmla="*/ 548773 w 1421109"/>
                <a:gd name="connsiteY3" fmla="*/ 1936338 h 2310347"/>
                <a:gd name="connsiteX4" fmla="*/ 582370 w 1421109"/>
                <a:gd name="connsiteY4" fmla="*/ 2297232 h 2310347"/>
                <a:gd name="connsiteX5" fmla="*/ 1253027 w 1421109"/>
                <a:gd name="connsiteY5" fmla="*/ 2310347 h 2310347"/>
                <a:gd name="connsiteX6" fmla="*/ 1262460 w 1421109"/>
                <a:gd name="connsiteY6" fmla="*/ 1987074 h 2310347"/>
                <a:gd name="connsiteX7" fmla="*/ 1421092 w 1421109"/>
                <a:gd name="connsiteY7" fmla="*/ 1126548 h 2310347"/>
                <a:gd name="connsiteX8" fmla="*/ 1152597 w 1421109"/>
                <a:gd name="connsiteY8" fmla="*/ 669082 h 2310347"/>
                <a:gd name="connsiteX9" fmla="*/ 1168953 w 1421109"/>
                <a:gd name="connsiteY9" fmla="*/ 968062 h 2310347"/>
                <a:gd name="connsiteX10" fmla="*/ 927050 w 1421109"/>
                <a:gd name="connsiteY10" fmla="*/ 614956 h 2310347"/>
                <a:gd name="connsiteX11" fmla="*/ 957315 w 1421109"/>
                <a:gd name="connsiteY11" fmla="*/ 944170 h 2310347"/>
                <a:gd name="connsiteX12" fmla="*/ 711016 w 1421109"/>
                <a:gd name="connsiteY12" fmla="*/ 569620 h 2310347"/>
                <a:gd name="connsiteX13" fmla="*/ 729319 w 1421109"/>
                <a:gd name="connsiteY13" fmla="*/ 957827 h 2310347"/>
                <a:gd name="connsiteX14" fmla="*/ 543268 w 1421109"/>
                <a:gd name="connsiteY14" fmla="*/ 8 h 2310347"/>
                <a:gd name="connsiteX15" fmla="*/ 473286 w 1421109"/>
                <a:gd name="connsiteY15" fmla="*/ 1312127 h 2310347"/>
                <a:gd name="connsiteX16" fmla="*/ 338442 w 1421109"/>
                <a:gd name="connsiteY16" fmla="*/ 1258222 h 2310347"/>
                <a:gd name="connsiteX17" fmla="*/ 719 w 1421109"/>
                <a:gd name="connsiteY17" fmla="*/ 957545 h 2310347"/>
                <a:gd name="connsiteX0" fmla="*/ 719 w 1421109"/>
                <a:gd name="connsiteY0" fmla="*/ 401277 h 1754079"/>
                <a:gd name="connsiteX1" fmla="*/ 140932 w 1421109"/>
                <a:gd name="connsiteY1" fmla="*/ 797051 h 1754079"/>
                <a:gd name="connsiteX2" fmla="*/ 309182 w 1421109"/>
                <a:gd name="connsiteY2" fmla="*/ 1155496 h 1754079"/>
                <a:gd name="connsiteX3" fmla="*/ 548773 w 1421109"/>
                <a:gd name="connsiteY3" fmla="*/ 1380070 h 1754079"/>
                <a:gd name="connsiteX4" fmla="*/ 582370 w 1421109"/>
                <a:gd name="connsiteY4" fmla="*/ 1740964 h 1754079"/>
                <a:gd name="connsiteX5" fmla="*/ 1253027 w 1421109"/>
                <a:gd name="connsiteY5" fmla="*/ 1754079 h 1754079"/>
                <a:gd name="connsiteX6" fmla="*/ 1262460 w 1421109"/>
                <a:gd name="connsiteY6" fmla="*/ 1430806 h 1754079"/>
                <a:gd name="connsiteX7" fmla="*/ 1421092 w 1421109"/>
                <a:gd name="connsiteY7" fmla="*/ 570280 h 1754079"/>
                <a:gd name="connsiteX8" fmla="*/ 1152597 w 1421109"/>
                <a:gd name="connsiteY8" fmla="*/ 112814 h 1754079"/>
                <a:gd name="connsiteX9" fmla="*/ 1168953 w 1421109"/>
                <a:gd name="connsiteY9" fmla="*/ 411794 h 1754079"/>
                <a:gd name="connsiteX10" fmla="*/ 927050 w 1421109"/>
                <a:gd name="connsiteY10" fmla="*/ 58688 h 1754079"/>
                <a:gd name="connsiteX11" fmla="*/ 957315 w 1421109"/>
                <a:gd name="connsiteY11" fmla="*/ 387902 h 1754079"/>
                <a:gd name="connsiteX12" fmla="*/ 711016 w 1421109"/>
                <a:gd name="connsiteY12" fmla="*/ 13352 h 1754079"/>
                <a:gd name="connsiteX13" fmla="*/ 729319 w 1421109"/>
                <a:gd name="connsiteY13" fmla="*/ 401559 h 1754079"/>
                <a:gd name="connsiteX14" fmla="*/ 563728 w 1421109"/>
                <a:gd name="connsiteY14" fmla="*/ 2651 h 1754079"/>
                <a:gd name="connsiteX15" fmla="*/ 473286 w 1421109"/>
                <a:gd name="connsiteY15" fmla="*/ 755859 h 1754079"/>
                <a:gd name="connsiteX16" fmla="*/ 338442 w 1421109"/>
                <a:gd name="connsiteY16" fmla="*/ 701954 h 1754079"/>
                <a:gd name="connsiteX17" fmla="*/ 719 w 1421109"/>
                <a:gd name="connsiteY17" fmla="*/ 401277 h 1754079"/>
                <a:gd name="connsiteX0" fmla="*/ 719 w 1421109"/>
                <a:gd name="connsiteY0" fmla="*/ 426973 h 1779775"/>
                <a:gd name="connsiteX1" fmla="*/ 140932 w 1421109"/>
                <a:gd name="connsiteY1" fmla="*/ 822747 h 1779775"/>
                <a:gd name="connsiteX2" fmla="*/ 309182 w 1421109"/>
                <a:gd name="connsiteY2" fmla="*/ 1181192 h 1779775"/>
                <a:gd name="connsiteX3" fmla="*/ 548773 w 1421109"/>
                <a:gd name="connsiteY3" fmla="*/ 1405766 h 1779775"/>
                <a:gd name="connsiteX4" fmla="*/ 582370 w 1421109"/>
                <a:gd name="connsiteY4" fmla="*/ 1766660 h 1779775"/>
                <a:gd name="connsiteX5" fmla="*/ 1253027 w 1421109"/>
                <a:gd name="connsiteY5" fmla="*/ 1779775 h 1779775"/>
                <a:gd name="connsiteX6" fmla="*/ 1262460 w 1421109"/>
                <a:gd name="connsiteY6" fmla="*/ 1456502 h 1779775"/>
                <a:gd name="connsiteX7" fmla="*/ 1421092 w 1421109"/>
                <a:gd name="connsiteY7" fmla="*/ 595976 h 1779775"/>
                <a:gd name="connsiteX8" fmla="*/ 1152597 w 1421109"/>
                <a:gd name="connsiteY8" fmla="*/ 138510 h 1779775"/>
                <a:gd name="connsiteX9" fmla="*/ 1168953 w 1421109"/>
                <a:gd name="connsiteY9" fmla="*/ 437490 h 1779775"/>
                <a:gd name="connsiteX10" fmla="*/ 927050 w 1421109"/>
                <a:gd name="connsiteY10" fmla="*/ 84384 h 1779775"/>
                <a:gd name="connsiteX11" fmla="*/ 957315 w 1421109"/>
                <a:gd name="connsiteY11" fmla="*/ 413598 h 1779775"/>
                <a:gd name="connsiteX12" fmla="*/ 711016 w 1421109"/>
                <a:gd name="connsiteY12" fmla="*/ 39048 h 1779775"/>
                <a:gd name="connsiteX13" fmla="*/ 729319 w 1421109"/>
                <a:gd name="connsiteY13" fmla="*/ 427255 h 1779775"/>
                <a:gd name="connsiteX14" fmla="*/ 563728 w 1421109"/>
                <a:gd name="connsiteY14" fmla="*/ 28347 h 1779775"/>
                <a:gd name="connsiteX15" fmla="*/ 432451 w 1421109"/>
                <a:gd name="connsiteY15" fmla="*/ 816487 h 1779775"/>
                <a:gd name="connsiteX16" fmla="*/ 338442 w 1421109"/>
                <a:gd name="connsiteY16" fmla="*/ 727650 h 1779775"/>
                <a:gd name="connsiteX17" fmla="*/ 719 w 1421109"/>
                <a:gd name="connsiteY17" fmla="*/ 426973 h 1779775"/>
                <a:gd name="connsiteX0" fmla="*/ 719 w 1421109"/>
                <a:gd name="connsiteY0" fmla="*/ 426973 h 1779775"/>
                <a:gd name="connsiteX1" fmla="*/ 140932 w 1421109"/>
                <a:gd name="connsiteY1" fmla="*/ 822747 h 1779775"/>
                <a:gd name="connsiteX2" fmla="*/ 309182 w 1421109"/>
                <a:gd name="connsiteY2" fmla="*/ 1181192 h 1779775"/>
                <a:gd name="connsiteX3" fmla="*/ 548773 w 1421109"/>
                <a:gd name="connsiteY3" fmla="*/ 1405766 h 1779775"/>
                <a:gd name="connsiteX4" fmla="*/ 582370 w 1421109"/>
                <a:gd name="connsiteY4" fmla="*/ 1766660 h 1779775"/>
                <a:gd name="connsiteX5" fmla="*/ 1253027 w 1421109"/>
                <a:gd name="connsiteY5" fmla="*/ 1779775 h 1779775"/>
                <a:gd name="connsiteX6" fmla="*/ 1262460 w 1421109"/>
                <a:gd name="connsiteY6" fmla="*/ 1456502 h 1779775"/>
                <a:gd name="connsiteX7" fmla="*/ 1421092 w 1421109"/>
                <a:gd name="connsiteY7" fmla="*/ 595976 h 1779775"/>
                <a:gd name="connsiteX8" fmla="*/ 1152597 w 1421109"/>
                <a:gd name="connsiteY8" fmla="*/ 138510 h 1779775"/>
                <a:gd name="connsiteX9" fmla="*/ 1168953 w 1421109"/>
                <a:gd name="connsiteY9" fmla="*/ 437490 h 1779775"/>
                <a:gd name="connsiteX10" fmla="*/ 927050 w 1421109"/>
                <a:gd name="connsiteY10" fmla="*/ 84384 h 1779775"/>
                <a:gd name="connsiteX11" fmla="*/ 957315 w 1421109"/>
                <a:gd name="connsiteY11" fmla="*/ 413598 h 1779775"/>
                <a:gd name="connsiteX12" fmla="*/ 711016 w 1421109"/>
                <a:gd name="connsiteY12" fmla="*/ 39048 h 1779775"/>
                <a:gd name="connsiteX13" fmla="*/ 729319 w 1421109"/>
                <a:gd name="connsiteY13" fmla="*/ 427255 h 1779775"/>
                <a:gd name="connsiteX14" fmla="*/ 563728 w 1421109"/>
                <a:gd name="connsiteY14" fmla="*/ 28347 h 1779775"/>
                <a:gd name="connsiteX15" fmla="*/ 432451 w 1421109"/>
                <a:gd name="connsiteY15" fmla="*/ 816487 h 1779775"/>
                <a:gd name="connsiteX16" fmla="*/ 315235 w 1421109"/>
                <a:gd name="connsiteY16" fmla="*/ 730156 h 1779775"/>
                <a:gd name="connsiteX17" fmla="*/ 719 w 1421109"/>
                <a:gd name="connsiteY17" fmla="*/ 426973 h 1779775"/>
                <a:gd name="connsiteX0" fmla="*/ 719 w 1421109"/>
                <a:gd name="connsiteY0" fmla="*/ 441853 h 1794655"/>
                <a:gd name="connsiteX1" fmla="*/ 140932 w 1421109"/>
                <a:gd name="connsiteY1" fmla="*/ 837627 h 1794655"/>
                <a:gd name="connsiteX2" fmla="*/ 309182 w 1421109"/>
                <a:gd name="connsiteY2" fmla="*/ 1196072 h 1794655"/>
                <a:gd name="connsiteX3" fmla="*/ 548773 w 1421109"/>
                <a:gd name="connsiteY3" fmla="*/ 1420646 h 1794655"/>
                <a:gd name="connsiteX4" fmla="*/ 582370 w 1421109"/>
                <a:gd name="connsiteY4" fmla="*/ 1781540 h 1794655"/>
                <a:gd name="connsiteX5" fmla="*/ 1253027 w 1421109"/>
                <a:gd name="connsiteY5" fmla="*/ 1794655 h 1794655"/>
                <a:gd name="connsiteX6" fmla="*/ 1262460 w 1421109"/>
                <a:gd name="connsiteY6" fmla="*/ 1471382 h 1794655"/>
                <a:gd name="connsiteX7" fmla="*/ 1421092 w 1421109"/>
                <a:gd name="connsiteY7" fmla="*/ 610856 h 1794655"/>
                <a:gd name="connsiteX8" fmla="*/ 1152597 w 1421109"/>
                <a:gd name="connsiteY8" fmla="*/ 153390 h 1794655"/>
                <a:gd name="connsiteX9" fmla="*/ 1168953 w 1421109"/>
                <a:gd name="connsiteY9" fmla="*/ 452370 h 1794655"/>
                <a:gd name="connsiteX10" fmla="*/ 927050 w 1421109"/>
                <a:gd name="connsiteY10" fmla="*/ 99264 h 1794655"/>
                <a:gd name="connsiteX11" fmla="*/ 957315 w 1421109"/>
                <a:gd name="connsiteY11" fmla="*/ 428478 h 1794655"/>
                <a:gd name="connsiteX12" fmla="*/ 711016 w 1421109"/>
                <a:gd name="connsiteY12" fmla="*/ 53928 h 1794655"/>
                <a:gd name="connsiteX13" fmla="*/ 729319 w 1421109"/>
                <a:gd name="connsiteY13" fmla="*/ 442135 h 1794655"/>
                <a:gd name="connsiteX14" fmla="*/ 531303 w 1421109"/>
                <a:gd name="connsiteY14" fmla="*/ 25599 h 1794655"/>
                <a:gd name="connsiteX15" fmla="*/ 432451 w 1421109"/>
                <a:gd name="connsiteY15" fmla="*/ 831367 h 1794655"/>
                <a:gd name="connsiteX16" fmla="*/ 315235 w 1421109"/>
                <a:gd name="connsiteY16" fmla="*/ 745036 h 1794655"/>
                <a:gd name="connsiteX17" fmla="*/ 719 w 1421109"/>
                <a:gd name="connsiteY17" fmla="*/ 441853 h 1794655"/>
                <a:gd name="connsiteX0" fmla="*/ 719 w 1421109"/>
                <a:gd name="connsiteY0" fmla="*/ 423533 h 1776335"/>
                <a:gd name="connsiteX1" fmla="*/ 140932 w 1421109"/>
                <a:gd name="connsiteY1" fmla="*/ 819307 h 1776335"/>
                <a:gd name="connsiteX2" fmla="*/ 309182 w 1421109"/>
                <a:gd name="connsiteY2" fmla="*/ 1177752 h 1776335"/>
                <a:gd name="connsiteX3" fmla="*/ 548773 w 1421109"/>
                <a:gd name="connsiteY3" fmla="*/ 1402326 h 1776335"/>
                <a:gd name="connsiteX4" fmla="*/ 582370 w 1421109"/>
                <a:gd name="connsiteY4" fmla="*/ 1763220 h 1776335"/>
                <a:gd name="connsiteX5" fmla="*/ 1253027 w 1421109"/>
                <a:gd name="connsiteY5" fmla="*/ 1776335 h 1776335"/>
                <a:gd name="connsiteX6" fmla="*/ 1262460 w 1421109"/>
                <a:gd name="connsiteY6" fmla="*/ 1453062 h 1776335"/>
                <a:gd name="connsiteX7" fmla="*/ 1421092 w 1421109"/>
                <a:gd name="connsiteY7" fmla="*/ 592536 h 1776335"/>
                <a:gd name="connsiteX8" fmla="*/ 1152597 w 1421109"/>
                <a:gd name="connsiteY8" fmla="*/ 135070 h 1776335"/>
                <a:gd name="connsiteX9" fmla="*/ 1168953 w 1421109"/>
                <a:gd name="connsiteY9" fmla="*/ 434050 h 1776335"/>
                <a:gd name="connsiteX10" fmla="*/ 927050 w 1421109"/>
                <a:gd name="connsiteY10" fmla="*/ 80944 h 1776335"/>
                <a:gd name="connsiteX11" fmla="*/ 957315 w 1421109"/>
                <a:gd name="connsiteY11" fmla="*/ 410158 h 1776335"/>
                <a:gd name="connsiteX12" fmla="*/ 711016 w 1421109"/>
                <a:gd name="connsiteY12" fmla="*/ 35608 h 1776335"/>
                <a:gd name="connsiteX13" fmla="*/ 729319 w 1421109"/>
                <a:gd name="connsiteY13" fmla="*/ 423815 h 1776335"/>
                <a:gd name="connsiteX14" fmla="*/ 531303 w 1421109"/>
                <a:gd name="connsiteY14" fmla="*/ 7279 h 1776335"/>
                <a:gd name="connsiteX15" fmla="*/ 432451 w 1421109"/>
                <a:gd name="connsiteY15" fmla="*/ 813047 h 1776335"/>
                <a:gd name="connsiteX16" fmla="*/ 315235 w 1421109"/>
                <a:gd name="connsiteY16" fmla="*/ 726716 h 1776335"/>
                <a:gd name="connsiteX17" fmla="*/ 719 w 1421109"/>
                <a:gd name="connsiteY17" fmla="*/ 423533 h 1776335"/>
                <a:gd name="connsiteX0" fmla="*/ 719 w 1421109"/>
                <a:gd name="connsiteY0" fmla="*/ 433671 h 1786473"/>
                <a:gd name="connsiteX1" fmla="*/ 140932 w 1421109"/>
                <a:gd name="connsiteY1" fmla="*/ 829445 h 1786473"/>
                <a:gd name="connsiteX2" fmla="*/ 309182 w 1421109"/>
                <a:gd name="connsiteY2" fmla="*/ 1187890 h 1786473"/>
                <a:gd name="connsiteX3" fmla="*/ 548773 w 1421109"/>
                <a:gd name="connsiteY3" fmla="*/ 1412464 h 1786473"/>
                <a:gd name="connsiteX4" fmla="*/ 582370 w 1421109"/>
                <a:gd name="connsiteY4" fmla="*/ 1773358 h 1786473"/>
                <a:gd name="connsiteX5" fmla="*/ 1253027 w 1421109"/>
                <a:gd name="connsiteY5" fmla="*/ 1786473 h 1786473"/>
                <a:gd name="connsiteX6" fmla="*/ 1262460 w 1421109"/>
                <a:gd name="connsiteY6" fmla="*/ 1463200 h 1786473"/>
                <a:gd name="connsiteX7" fmla="*/ 1421092 w 1421109"/>
                <a:gd name="connsiteY7" fmla="*/ 602674 h 1786473"/>
                <a:gd name="connsiteX8" fmla="*/ 1152597 w 1421109"/>
                <a:gd name="connsiteY8" fmla="*/ 145208 h 1786473"/>
                <a:gd name="connsiteX9" fmla="*/ 1168953 w 1421109"/>
                <a:gd name="connsiteY9" fmla="*/ 444188 h 1786473"/>
                <a:gd name="connsiteX10" fmla="*/ 927050 w 1421109"/>
                <a:gd name="connsiteY10" fmla="*/ 91082 h 1786473"/>
                <a:gd name="connsiteX11" fmla="*/ 957315 w 1421109"/>
                <a:gd name="connsiteY11" fmla="*/ 420296 h 1786473"/>
                <a:gd name="connsiteX12" fmla="*/ 711016 w 1421109"/>
                <a:gd name="connsiteY12" fmla="*/ 45746 h 1786473"/>
                <a:gd name="connsiteX13" fmla="*/ 729319 w 1421109"/>
                <a:gd name="connsiteY13" fmla="*/ 433953 h 1786473"/>
                <a:gd name="connsiteX14" fmla="*/ 531303 w 1421109"/>
                <a:gd name="connsiteY14" fmla="*/ 17417 h 1786473"/>
                <a:gd name="connsiteX15" fmla="*/ 432451 w 1421109"/>
                <a:gd name="connsiteY15" fmla="*/ 823185 h 1786473"/>
                <a:gd name="connsiteX16" fmla="*/ 315235 w 1421109"/>
                <a:gd name="connsiteY16" fmla="*/ 736854 h 1786473"/>
                <a:gd name="connsiteX17" fmla="*/ 719 w 1421109"/>
                <a:gd name="connsiteY17" fmla="*/ 433671 h 1786473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3457 w 1423847"/>
                <a:gd name="connsiteY0" fmla="*/ 436170 h 1788972"/>
                <a:gd name="connsiteX1" fmla="*/ 143670 w 1423847"/>
                <a:gd name="connsiteY1" fmla="*/ 831944 h 1788972"/>
                <a:gd name="connsiteX2" fmla="*/ 311920 w 1423847"/>
                <a:gd name="connsiteY2" fmla="*/ 1190389 h 1788972"/>
                <a:gd name="connsiteX3" fmla="*/ 551511 w 1423847"/>
                <a:gd name="connsiteY3" fmla="*/ 1414963 h 1788972"/>
                <a:gd name="connsiteX4" fmla="*/ 585108 w 1423847"/>
                <a:gd name="connsiteY4" fmla="*/ 1775857 h 1788972"/>
                <a:gd name="connsiteX5" fmla="*/ 1255765 w 1423847"/>
                <a:gd name="connsiteY5" fmla="*/ 1788972 h 1788972"/>
                <a:gd name="connsiteX6" fmla="*/ 1265198 w 1423847"/>
                <a:gd name="connsiteY6" fmla="*/ 1465699 h 1788972"/>
                <a:gd name="connsiteX7" fmla="*/ 1423830 w 1423847"/>
                <a:gd name="connsiteY7" fmla="*/ 605173 h 1788972"/>
                <a:gd name="connsiteX8" fmla="*/ 1155335 w 1423847"/>
                <a:gd name="connsiteY8" fmla="*/ 147707 h 1788972"/>
                <a:gd name="connsiteX9" fmla="*/ 1171691 w 1423847"/>
                <a:gd name="connsiteY9" fmla="*/ 446687 h 1788972"/>
                <a:gd name="connsiteX10" fmla="*/ 929788 w 1423847"/>
                <a:gd name="connsiteY10" fmla="*/ 93581 h 1788972"/>
                <a:gd name="connsiteX11" fmla="*/ 960053 w 1423847"/>
                <a:gd name="connsiteY11" fmla="*/ 422795 h 1788972"/>
                <a:gd name="connsiteX12" fmla="*/ 713754 w 1423847"/>
                <a:gd name="connsiteY12" fmla="*/ 48245 h 1788972"/>
                <a:gd name="connsiteX13" fmla="*/ 732057 w 1423847"/>
                <a:gd name="connsiteY13" fmla="*/ 436452 h 1788972"/>
                <a:gd name="connsiteX14" fmla="*/ 534041 w 1423847"/>
                <a:gd name="connsiteY14" fmla="*/ 19916 h 1788972"/>
                <a:gd name="connsiteX15" fmla="*/ 435189 w 1423847"/>
                <a:gd name="connsiteY15" fmla="*/ 825684 h 1788972"/>
                <a:gd name="connsiteX16" fmla="*/ 317973 w 1423847"/>
                <a:gd name="connsiteY16" fmla="*/ 739353 h 1788972"/>
                <a:gd name="connsiteX17" fmla="*/ 3457 w 1423847"/>
                <a:gd name="connsiteY17" fmla="*/ 436170 h 1788972"/>
                <a:gd name="connsiteX0" fmla="*/ 3457 w 1423847"/>
                <a:gd name="connsiteY0" fmla="*/ 436170 h 1788972"/>
                <a:gd name="connsiteX1" fmla="*/ 143670 w 1423847"/>
                <a:gd name="connsiteY1" fmla="*/ 831944 h 1788972"/>
                <a:gd name="connsiteX2" fmla="*/ 311920 w 1423847"/>
                <a:gd name="connsiteY2" fmla="*/ 1190389 h 1788972"/>
                <a:gd name="connsiteX3" fmla="*/ 551511 w 1423847"/>
                <a:gd name="connsiteY3" fmla="*/ 1414963 h 1788972"/>
                <a:gd name="connsiteX4" fmla="*/ 585108 w 1423847"/>
                <a:gd name="connsiteY4" fmla="*/ 1775857 h 1788972"/>
                <a:gd name="connsiteX5" fmla="*/ 1255765 w 1423847"/>
                <a:gd name="connsiteY5" fmla="*/ 1788972 h 1788972"/>
                <a:gd name="connsiteX6" fmla="*/ 1265198 w 1423847"/>
                <a:gd name="connsiteY6" fmla="*/ 1465699 h 1788972"/>
                <a:gd name="connsiteX7" fmla="*/ 1423830 w 1423847"/>
                <a:gd name="connsiteY7" fmla="*/ 605173 h 1788972"/>
                <a:gd name="connsiteX8" fmla="*/ 1155335 w 1423847"/>
                <a:gd name="connsiteY8" fmla="*/ 147707 h 1788972"/>
                <a:gd name="connsiteX9" fmla="*/ 1171691 w 1423847"/>
                <a:gd name="connsiteY9" fmla="*/ 446687 h 1788972"/>
                <a:gd name="connsiteX10" fmla="*/ 929788 w 1423847"/>
                <a:gd name="connsiteY10" fmla="*/ 93581 h 1788972"/>
                <a:gd name="connsiteX11" fmla="*/ 960053 w 1423847"/>
                <a:gd name="connsiteY11" fmla="*/ 422795 h 1788972"/>
                <a:gd name="connsiteX12" fmla="*/ 713754 w 1423847"/>
                <a:gd name="connsiteY12" fmla="*/ 48245 h 1788972"/>
                <a:gd name="connsiteX13" fmla="*/ 732057 w 1423847"/>
                <a:gd name="connsiteY13" fmla="*/ 436452 h 1788972"/>
                <a:gd name="connsiteX14" fmla="*/ 534041 w 1423847"/>
                <a:gd name="connsiteY14" fmla="*/ 19916 h 1788972"/>
                <a:gd name="connsiteX15" fmla="*/ 435189 w 1423847"/>
                <a:gd name="connsiteY15" fmla="*/ 825684 h 1788972"/>
                <a:gd name="connsiteX16" fmla="*/ 317973 w 1423847"/>
                <a:gd name="connsiteY16" fmla="*/ 739353 h 1788972"/>
                <a:gd name="connsiteX17" fmla="*/ 3457 w 1423847"/>
                <a:gd name="connsiteY17" fmla="*/ 436170 h 1788972"/>
                <a:gd name="connsiteX0" fmla="*/ 3031 w 1442909"/>
                <a:gd name="connsiteY0" fmla="*/ 409259 h 1788972"/>
                <a:gd name="connsiteX1" fmla="*/ 162732 w 1442909"/>
                <a:gd name="connsiteY1" fmla="*/ 831944 h 1788972"/>
                <a:gd name="connsiteX2" fmla="*/ 330982 w 1442909"/>
                <a:gd name="connsiteY2" fmla="*/ 1190389 h 1788972"/>
                <a:gd name="connsiteX3" fmla="*/ 570573 w 1442909"/>
                <a:gd name="connsiteY3" fmla="*/ 1414963 h 1788972"/>
                <a:gd name="connsiteX4" fmla="*/ 604170 w 1442909"/>
                <a:gd name="connsiteY4" fmla="*/ 1775857 h 1788972"/>
                <a:gd name="connsiteX5" fmla="*/ 1274827 w 1442909"/>
                <a:gd name="connsiteY5" fmla="*/ 1788972 h 1788972"/>
                <a:gd name="connsiteX6" fmla="*/ 1284260 w 1442909"/>
                <a:gd name="connsiteY6" fmla="*/ 1465699 h 1788972"/>
                <a:gd name="connsiteX7" fmla="*/ 1442892 w 1442909"/>
                <a:gd name="connsiteY7" fmla="*/ 605173 h 1788972"/>
                <a:gd name="connsiteX8" fmla="*/ 1174397 w 1442909"/>
                <a:gd name="connsiteY8" fmla="*/ 147707 h 1788972"/>
                <a:gd name="connsiteX9" fmla="*/ 1190753 w 1442909"/>
                <a:gd name="connsiteY9" fmla="*/ 446687 h 1788972"/>
                <a:gd name="connsiteX10" fmla="*/ 948850 w 1442909"/>
                <a:gd name="connsiteY10" fmla="*/ 93581 h 1788972"/>
                <a:gd name="connsiteX11" fmla="*/ 979115 w 1442909"/>
                <a:gd name="connsiteY11" fmla="*/ 422795 h 1788972"/>
                <a:gd name="connsiteX12" fmla="*/ 732816 w 1442909"/>
                <a:gd name="connsiteY12" fmla="*/ 48245 h 1788972"/>
                <a:gd name="connsiteX13" fmla="*/ 751119 w 1442909"/>
                <a:gd name="connsiteY13" fmla="*/ 436452 h 1788972"/>
                <a:gd name="connsiteX14" fmla="*/ 553103 w 1442909"/>
                <a:gd name="connsiteY14" fmla="*/ 19916 h 1788972"/>
                <a:gd name="connsiteX15" fmla="*/ 454251 w 1442909"/>
                <a:gd name="connsiteY15" fmla="*/ 825684 h 1788972"/>
                <a:gd name="connsiteX16" fmla="*/ 337035 w 1442909"/>
                <a:gd name="connsiteY16" fmla="*/ 739353 h 1788972"/>
                <a:gd name="connsiteX17" fmla="*/ 3031 w 1442909"/>
                <a:gd name="connsiteY17" fmla="*/ 409259 h 1788972"/>
                <a:gd name="connsiteX0" fmla="*/ 6280 w 1446158"/>
                <a:gd name="connsiteY0" fmla="*/ 409259 h 1788972"/>
                <a:gd name="connsiteX1" fmla="*/ 165981 w 1446158"/>
                <a:gd name="connsiteY1" fmla="*/ 831944 h 1788972"/>
                <a:gd name="connsiteX2" fmla="*/ 334231 w 1446158"/>
                <a:gd name="connsiteY2" fmla="*/ 1190389 h 1788972"/>
                <a:gd name="connsiteX3" fmla="*/ 573822 w 1446158"/>
                <a:gd name="connsiteY3" fmla="*/ 1414963 h 1788972"/>
                <a:gd name="connsiteX4" fmla="*/ 607419 w 1446158"/>
                <a:gd name="connsiteY4" fmla="*/ 1775857 h 1788972"/>
                <a:gd name="connsiteX5" fmla="*/ 1278076 w 1446158"/>
                <a:gd name="connsiteY5" fmla="*/ 1788972 h 1788972"/>
                <a:gd name="connsiteX6" fmla="*/ 1287509 w 1446158"/>
                <a:gd name="connsiteY6" fmla="*/ 1465699 h 1788972"/>
                <a:gd name="connsiteX7" fmla="*/ 1446141 w 1446158"/>
                <a:gd name="connsiteY7" fmla="*/ 605173 h 1788972"/>
                <a:gd name="connsiteX8" fmla="*/ 1177646 w 1446158"/>
                <a:gd name="connsiteY8" fmla="*/ 147707 h 1788972"/>
                <a:gd name="connsiteX9" fmla="*/ 1194002 w 1446158"/>
                <a:gd name="connsiteY9" fmla="*/ 446687 h 1788972"/>
                <a:gd name="connsiteX10" fmla="*/ 952099 w 1446158"/>
                <a:gd name="connsiteY10" fmla="*/ 93581 h 1788972"/>
                <a:gd name="connsiteX11" fmla="*/ 982364 w 1446158"/>
                <a:gd name="connsiteY11" fmla="*/ 422795 h 1788972"/>
                <a:gd name="connsiteX12" fmla="*/ 736065 w 1446158"/>
                <a:gd name="connsiteY12" fmla="*/ 48245 h 1788972"/>
                <a:gd name="connsiteX13" fmla="*/ 754368 w 1446158"/>
                <a:gd name="connsiteY13" fmla="*/ 436452 h 1788972"/>
                <a:gd name="connsiteX14" fmla="*/ 556352 w 1446158"/>
                <a:gd name="connsiteY14" fmla="*/ 19916 h 1788972"/>
                <a:gd name="connsiteX15" fmla="*/ 457500 w 1446158"/>
                <a:gd name="connsiteY15" fmla="*/ 825684 h 1788972"/>
                <a:gd name="connsiteX16" fmla="*/ 340284 w 1446158"/>
                <a:gd name="connsiteY16" fmla="*/ 739353 h 1788972"/>
                <a:gd name="connsiteX17" fmla="*/ 6280 w 1446158"/>
                <a:gd name="connsiteY17" fmla="*/ 409259 h 1788972"/>
                <a:gd name="connsiteX0" fmla="*/ 6280 w 1446158"/>
                <a:gd name="connsiteY0" fmla="*/ 409259 h 1788972"/>
                <a:gd name="connsiteX1" fmla="*/ 165981 w 1446158"/>
                <a:gd name="connsiteY1" fmla="*/ 831944 h 1788972"/>
                <a:gd name="connsiteX2" fmla="*/ 334231 w 1446158"/>
                <a:gd name="connsiteY2" fmla="*/ 1190389 h 1788972"/>
                <a:gd name="connsiteX3" fmla="*/ 573822 w 1446158"/>
                <a:gd name="connsiteY3" fmla="*/ 1414963 h 1788972"/>
                <a:gd name="connsiteX4" fmla="*/ 607419 w 1446158"/>
                <a:gd name="connsiteY4" fmla="*/ 1775857 h 1788972"/>
                <a:gd name="connsiteX5" fmla="*/ 1278076 w 1446158"/>
                <a:gd name="connsiteY5" fmla="*/ 1788972 h 1788972"/>
                <a:gd name="connsiteX6" fmla="*/ 1287509 w 1446158"/>
                <a:gd name="connsiteY6" fmla="*/ 1465699 h 1788972"/>
                <a:gd name="connsiteX7" fmla="*/ 1446141 w 1446158"/>
                <a:gd name="connsiteY7" fmla="*/ 605173 h 1788972"/>
                <a:gd name="connsiteX8" fmla="*/ 1177646 w 1446158"/>
                <a:gd name="connsiteY8" fmla="*/ 147707 h 1788972"/>
                <a:gd name="connsiteX9" fmla="*/ 1194002 w 1446158"/>
                <a:gd name="connsiteY9" fmla="*/ 446687 h 1788972"/>
                <a:gd name="connsiteX10" fmla="*/ 952099 w 1446158"/>
                <a:gd name="connsiteY10" fmla="*/ 93581 h 1788972"/>
                <a:gd name="connsiteX11" fmla="*/ 982364 w 1446158"/>
                <a:gd name="connsiteY11" fmla="*/ 422795 h 1788972"/>
                <a:gd name="connsiteX12" fmla="*/ 736065 w 1446158"/>
                <a:gd name="connsiteY12" fmla="*/ 48245 h 1788972"/>
                <a:gd name="connsiteX13" fmla="*/ 754368 w 1446158"/>
                <a:gd name="connsiteY13" fmla="*/ 436452 h 1788972"/>
                <a:gd name="connsiteX14" fmla="*/ 556352 w 1446158"/>
                <a:gd name="connsiteY14" fmla="*/ 19916 h 1788972"/>
                <a:gd name="connsiteX15" fmla="*/ 457500 w 1446158"/>
                <a:gd name="connsiteY15" fmla="*/ 825684 h 1788972"/>
                <a:gd name="connsiteX16" fmla="*/ 340284 w 1446158"/>
                <a:gd name="connsiteY16" fmla="*/ 739353 h 1788972"/>
                <a:gd name="connsiteX17" fmla="*/ 6280 w 1446158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5892 w 1448048"/>
                <a:gd name="connsiteY9" fmla="*/ 446687 h 1788972"/>
                <a:gd name="connsiteX10" fmla="*/ 953989 w 1448048"/>
                <a:gd name="connsiteY10" fmla="*/ 93581 h 1788972"/>
                <a:gd name="connsiteX11" fmla="*/ 984254 w 1448048"/>
                <a:gd name="connsiteY11" fmla="*/ 422795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5892 w 1448048"/>
                <a:gd name="connsiteY9" fmla="*/ 446687 h 1788972"/>
                <a:gd name="connsiteX10" fmla="*/ 953989 w 1448048"/>
                <a:gd name="connsiteY10" fmla="*/ 93581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53989 w 1448048"/>
                <a:gd name="connsiteY10" fmla="*/ 93581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9611 w 1448048"/>
                <a:gd name="connsiteY12" fmla="*/ 44700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9611 w 1448048"/>
                <a:gd name="connsiteY12" fmla="*/ 44700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119 w 1448048"/>
                <a:gd name="connsiteY10" fmla="*/ 103693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119 w 1448048"/>
                <a:gd name="connsiteY10" fmla="*/ 103693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8135 w 1448048"/>
                <a:gd name="connsiteY10" fmla="*/ 122538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3279 w 1448048"/>
                <a:gd name="connsiteY8" fmla="*/ 160128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3279 w 1448048"/>
                <a:gd name="connsiteY8" fmla="*/ 160128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196297 w 1428712"/>
                <a:gd name="connsiteY9" fmla="*/ 463224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196297 w 1428712"/>
                <a:gd name="connsiteY9" fmla="*/ 463224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82987 w 1428712"/>
                <a:gd name="connsiteY8" fmla="*/ 160462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82987 w 1428712"/>
                <a:gd name="connsiteY8" fmla="*/ 160462 h 1788972"/>
                <a:gd name="connsiteX9" fmla="*/ 1219330 w 1428712"/>
                <a:gd name="connsiteY9" fmla="*/ 471790 h 1788972"/>
                <a:gd name="connsiteX10" fmla="*/ 944518 w 1428712"/>
                <a:gd name="connsiteY10" fmla="*/ 114638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14404 h 1794117"/>
                <a:gd name="connsiteX1" fmla="*/ 167871 w 1428712"/>
                <a:gd name="connsiteY1" fmla="*/ 837089 h 1794117"/>
                <a:gd name="connsiteX2" fmla="*/ 336121 w 1428712"/>
                <a:gd name="connsiteY2" fmla="*/ 1195534 h 1794117"/>
                <a:gd name="connsiteX3" fmla="*/ 575712 w 1428712"/>
                <a:gd name="connsiteY3" fmla="*/ 1420108 h 1794117"/>
                <a:gd name="connsiteX4" fmla="*/ 609309 w 1428712"/>
                <a:gd name="connsiteY4" fmla="*/ 1781002 h 1794117"/>
                <a:gd name="connsiteX5" fmla="*/ 1279966 w 1428712"/>
                <a:gd name="connsiteY5" fmla="*/ 1794117 h 1794117"/>
                <a:gd name="connsiteX6" fmla="*/ 1289399 w 1428712"/>
                <a:gd name="connsiteY6" fmla="*/ 1470844 h 1794117"/>
                <a:gd name="connsiteX7" fmla="*/ 1427211 w 1428712"/>
                <a:gd name="connsiteY7" fmla="*/ 622238 h 1794117"/>
                <a:gd name="connsiteX8" fmla="*/ 1182987 w 1428712"/>
                <a:gd name="connsiteY8" fmla="*/ 165607 h 1794117"/>
                <a:gd name="connsiteX9" fmla="*/ 1219330 w 1428712"/>
                <a:gd name="connsiteY9" fmla="*/ 476935 h 1794117"/>
                <a:gd name="connsiteX10" fmla="*/ 944518 w 1428712"/>
                <a:gd name="connsiteY10" fmla="*/ 119783 h 1794117"/>
                <a:gd name="connsiteX11" fmla="*/ 985563 w 1428712"/>
                <a:gd name="connsiteY11" fmla="*/ 446451 h 1794117"/>
                <a:gd name="connsiteX12" fmla="*/ 712949 w 1428712"/>
                <a:gd name="connsiteY12" fmla="*/ 45729 h 1794117"/>
                <a:gd name="connsiteX13" fmla="*/ 756258 w 1428712"/>
                <a:gd name="connsiteY13" fmla="*/ 441597 h 1794117"/>
                <a:gd name="connsiteX14" fmla="*/ 555530 w 1428712"/>
                <a:gd name="connsiteY14" fmla="*/ 19137 h 1794117"/>
                <a:gd name="connsiteX15" fmla="*/ 459390 w 1428712"/>
                <a:gd name="connsiteY15" fmla="*/ 830829 h 1794117"/>
                <a:gd name="connsiteX16" fmla="*/ 342174 w 1428712"/>
                <a:gd name="connsiteY16" fmla="*/ 744498 h 1794117"/>
                <a:gd name="connsiteX17" fmla="*/ 8170 w 1428712"/>
                <a:gd name="connsiteY17" fmla="*/ 414404 h 1794117"/>
                <a:gd name="connsiteX0" fmla="*/ 8170 w 1428712"/>
                <a:gd name="connsiteY0" fmla="*/ 401600 h 1781313"/>
                <a:gd name="connsiteX1" fmla="*/ 167871 w 1428712"/>
                <a:gd name="connsiteY1" fmla="*/ 824285 h 1781313"/>
                <a:gd name="connsiteX2" fmla="*/ 336121 w 1428712"/>
                <a:gd name="connsiteY2" fmla="*/ 1182730 h 1781313"/>
                <a:gd name="connsiteX3" fmla="*/ 575712 w 1428712"/>
                <a:gd name="connsiteY3" fmla="*/ 1407304 h 1781313"/>
                <a:gd name="connsiteX4" fmla="*/ 609309 w 1428712"/>
                <a:gd name="connsiteY4" fmla="*/ 1768198 h 1781313"/>
                <a:gd name="connsiteX5" fmla="*/ 1279966 w 1428712"/>
                <a:gd name="connsiteY5" fmla="*/ 1781313 h 1781313"/>
                <a:gd name="connsiteX6" fmla="*/ 1289399 w 1428712"/>
                <a:gd name="connsiteY6" fmla="*/ 1458040 h 1781313"/>
                <a:gd name="connsiteX7" fmla="*/ 1427211 w 1428712"/>
                <a:gd name="connsiteY7" fmla="*/ 609434 h 1781313"/>
                <a:gd name="connsiteX8" fmla="*/ 1182987 w 1428712"/>
                <a:gd name="connsiteY8" fmla="*/ 152803 h 1781313"/>
                <a:gd name="connsiteX9" fmla="*/ 1219330 w 1428712"/>
                <a:gd name="connsiteY9" fmla="*/ 464131 h 1781313"/>
                <a:gd name="connsiteX10" fmla="*/ 944518 w 1428712"/>
                <a:gd name="connsiteY10" fmla="*/ 106979 h 1781313"/>
                <a:gd name="connsiteX11" fmla="*/ 985563 w 1428712"/>
                <a:gd name="connsiteY11" fmla="*/ 433647 h 1781313"/>
                <a:gd name="connsiteX12" fmla="*/ 712949 w 1428712"/>
                <a:gd name="connsiteY12" fmla="*/ 32925 h 1781313"/>
                <a:gd name="connsiteX13" fmla="*/ 756258 w 1428712"/>
                <a:gd name="connsiteY13" fmla="*/ 428793 h 1781313"/>
                <a:gd name="connsiteX14" fmla="*/ 555530 w 1428712"/>
                <a:gd name="connsiteY14" fmla="*/ 6333 h 1781313"/>
                <a:gd name="connsiteX15" fmla="*/ 459390 w 1428712"/>
                <a:gd name="connsiteY15" fmla="*/ 818025 h 1781313"/>
                <a:gd name="connsiteX16" fmla="*/ 342174 w 1428712"/>
                <a:gd name="connsiteY16" fmla="*/ 731694 h 1781313"/>
                <a:gd name="connsiteX17" fmla="*/ 8170 w 1428712"/>
                <a:gd name="connsiteY17" fmla="*/ 401600 h 1781313"/>
                <a:gd name="connsiteX0" fmla="*/ 8170 w 1428712"/>
                <a:gd name="connsiteY0" fmla="*/ 397374 h 1777087"/>
                <a:gd name="connsiteX1" fmla="*/ 167871 w 1428712"/>
                <a:gd name="connsiteY1" fmla="*/ 820059 h 1777087"/>
                <a:gd name="connsiteX2" fmla="*/ 336121 w 1428712"/>
                <a:gd name="connsiteY2" fmla="*/ 1178504 h 1777087"/>
                <a:gd name="connsiteX3" fmla="*/ 575712 w 1428712"/>
                <a:gd name="connsiteY3" fmla="*/ 1403078 h 1777087"/>
                <a:gd name="connsiteX4" fmla="*/ 609309 w 1428712"/>
                <a:gd name="connsiteY4" fmla="*/ 1763972 h 1777087"/>
                <a:gd name="connsiteX5" fmla="*/ 1279966 w 1428712"/>
                <a:gd name="connsiteY5" fmla="*/ 1777087 h 1777087"/>
                <a:gd name="connsiteX6" fmla="*/ 1289399 w 1428712"/>
                <a:gd name="connsiteY6" fmla="*/ 1453814 h 1777087"/>
                <a:gd name="connsiteX7" fmla="*/ 1427211 w 1428712"/>
                <a:gd name="connsiteY7" fmla="*/ 605208 h 1777087"/>
                <a:gd name="connsiteX8" fmla="*/ 1182987 w 1428712"/>
                <a:gd name="connsiteY8" fmla="*/ 148577 h 1777087"/>
                <a:gd name="connsiteX9" fmla="*/ 1219330 w 1428712"/>
                <a:gd name="connsiteY9" fmla="*/ 459905 h 1777087"/>
                <a:gd name="connsiteX10" fmla="*/ 944518 w 1428712"/>
                <a:gd name="connsiteY10" fmla="*/ 102753 h 1777087"/>
                <a:gd name="connsiteX11" fmla="*/ 985563 w 1428712"/>
                <a:gd name="connsiteY11" fmla="*/ 429421 h 1777087"/>
                <a:gd name="connsiteX12" fmla="*/ 712949 w 1428712"/>
                <a:gd name="connsiteY12" fmla="*/ 28699 h 1777087"/>
                <a:gd name="connsiteX13" fmla="*/ 756258 w 1428712"/>
                <a:gd name="connsiteY13" fmla="*/ 424567 h 1777087"/>
                <a:gd name="connsiteX14" fmla="*/ 555530 w 1428712"/>
                <a:gd name="connsiteY14" fmla="*/ 2107 h 1777087"/>
                <a:gd name="connsiteX15" fmla="*/ 459390 w 1428712"/>
                <a:gd name="connsiteY15" fmla="*/ 813799 h 1777087"/>
                <a:gd name="connsiteX16" fmla="*/ 342174 w 1428712"/>
                <a:gd name="connsiteY16" fmla="*/ 727468 h 1777087"/>
                <a:gd name="connsiteX17" fmla="*/ 8170 w 1428712"/>
                <a:gd name="connsiteY17" fmla="*/ 397374 h 177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8712" h="1777087">
                  <a:moveTo>
                    <a:pt x="8170" y="397374"/>
                  </a:moveTo>
                  <a:cubicBezTo>
                    <a:pt x="-37124" y="417470"/>
                    <a:pt x="118421" y="682209"/>
                    <a:pt x="167871" y="820059"/>
                  </a:cubicBezTo>
                  <a:cubicBezTo>
                    <a:pt x="223954" y="939541"/>
                    <a:pt x="243462" y="1059022"/>
                    <a:pt x="336121" y="1178504"/>
                  </a:cubicBezTo>
                  <a:cubicBezTo>
                    <a:pt x="423903" y="1280917"/>
                    <a:pt x="444039" y="1293350"/>
                    <a:pt x="575712" y="1403078"/>
                  </a:cubicBezTo>
                  <a:cubicBezTo>
                    <a:pt x="624049" y="1403148"/>
                    <a:pt x="611047" y="1657491"/>
                    <a:pt x="609309" y="1763972"/>
                  </a:cubicBezTo>
                  <a:lnTo>
                    <a:pt x="1279966" y="1777087"/>
                  </a:lnTo>
                  <a:cubicBezTo>
                    <a:pt x="1289264" y="1623946"/>
                    <a:pt x="1277909" y="1572004"/>
                    <a:pt x="1289399" y="1453814"/>
                  </a:cubicBezTo>
                  <a:cubicBezTo>
                    <a:pt x="1453153" y="1158185"/>
                    <a:pt x="1427210" y="714935"/>
                    <a:pt x="1427211" y="605208"/>
                  </a:cubicBezTo>
                  <a:cubicBezTo>
                    <a:pt x="1432019" y="439897"/>
                    <a:pt x="1430382" y="216778"/>
                    <a:pt x="1182987" y="148577"/>
                  </a:cubicBezTo>
                  <a:cubicBezTo>
                    <a:pt x="1236003" y="233439"/>
                    <a:pt x="1243962" y="388421"/>
                    <a:pt x="1219330" y="459905"/>
                  </a:cubicBezTo>
                  <a:cubicBezTo>
                    <a:pt x="1212517" y="353829"/>
                    <a:pt x="1277679" y="37902"/>
                    <a:pt x="944518" y="102753"/>
                  </a:cubicBezTo>
                  <a:cubicBezTo>
                    <a:pt x="1023978" y="214965"/>
                    <a:pt x="991330" y="335538"/>
                    <a:pt x="985563" y="429421"/>
                  </a:cubicBezTo>
                  <a:cubicBezTo>
                    <a:pt x="980446" y="266028"/>
                    <a:pt x="1023935" y="25160"/>
                    <a:pt x="712949" y="28699"/>
                  </a:cubicBezTo>
                  <a:cubicBezTo>
                    <a:pt x="765075" y="194442"/>
                    <a:pt x="749184" y="255585"/>
                    <a:pt x="756258" y="424567"/>
                  </a:cubicBezTo>
                  <a:cubicBezTo>
                    <a:pt x="713586" y="-25318"/>
                    <a:pt x="712498" y="-3913"/>
                    <a:pt x="555530" y="2107"/>
                  </a:cubicBezTo>
                  <a:cubicBezTo>
                    <a:pt x="437350" y="6639"/>
                    <a:pt x="449636" y="377326"/>
                    <a:pt x="459390" y="813799"/>
                  </a:cubicBezTo>
                  <a:cubicBezTo>
                    <a:pt x="460551" y="884755"/>
                    <a:pt x="388707" y="805270"/>
                    <a:pt x="342174" y="727468"/>
                  </a:cubicBezTo>
                  <a:cubicBezTo>
                    <a:pt x="258109" y="595809"/>
                    <a:pt x="187700" y="283803"/>
                    <a:pt x="8170" y="397374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solidFill>
                  <a:schemeClr val="tx1"/>
                </a:solidFill>
              </a:endParaRPr>
            </a:p>
          </p:txBody>
        </p:sp>
        <p:sp>
          <p:nvSpPr>
            <p:cNvPr id="52" name="Rectangle 51">
              <a:extLst>
                <a:ext uri="{FF2B5EF4-FFF2-40B4-BE49-F238E27FC236}">
                  <a16:creationId xmlns:a16="http://schemas.microsoft.com/office/drawing/2014/main" id="{8AFF106C-FE8A-4968-A32D-5AD392DE86EB}"/>
                </a:ext>
              </a:extLst>
            </p:cNvPr>
            <p:cNvSpPr/>
            <p:nvPr/>
          </p:nvSpPr>
          <p:spPr>
            <a:xfrm rot="1713182">
              <a:off x="7212664" y="3691444"/>
              <a:ext cx="436156" cy="916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3" name="Rectangle 5">
              <a:extLst>
                <a:ext uri="{FF2B5EF4-FFF2-40B4-BE49-F238E27FC236}">
                  <a16:creationId xmlns:a16="http://schemas.microsoft.com/office/drawing/2014/main" id="{EA84C632-D7E0-4E7F-88BC-59BEBF9BA302}"/>
                </a:ext>
              </a:extLst>
            </p:cNvPr>
            <p:cNvSpPr/>
            <p:nvPr/>
          </p:nvSpPr>
          <p:spPr>
            <a:xfrm rot="1713182">
              <a:off x="7671222" y="4218039"/>
              <a:ext cx="1843942" cy="1083866"/>
            </a:xfrm>
            <a:custGeom>
              <a:avLst/>
              <a:gdLst/>
              <a:ahLst/>
              <a:cxnLst/>
              <a:rect l="l" t="t" r="r" b="b"/>
              <a:pathLst>
                <a:path w="1843942" h="1083866">
                  <a:moveTo>
                    <a:pt x="0" y="0"/>
                  </a:moveTo>
                  <a:lnTo>
                    <a:pt x="1254151" y="0"/>
                  </a:lnTo>
                  <a:lnTo>
                    <a:pt x="1843942" y="1083866"/>
                  </a:lnTo>
                  <a:lnTo>
                    <a:pt x="0" y="108386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4" name="Freeform 26">
              <a:extLst>
                <a:ext uri="{FF2B5EF4-FFF2-40B4-BE49-F238E27FC236}">
                  <a16:creationId xmlns:a16="http://schemas.microsoft.com/office/drawing/2014/main" id="{3D4B4CD8-402D-44DC-8CD7-DE6161BC66FC}"/>
                </a:ext>
              </a:extLst>
            </p:cNvPr>
            <p:cNvSpPr/>
            <p:nvPr/>
          </p:nvSpPr>
          <p:spPr>
            <a:xfrm>
              <a:off x="7573992" y="3772324"/>
              <a:ext cx="457200" cy="1026543"/>
            </a:xfrm>
            <a:custGeom>
              <a:avLst/>
              <a:gdLst>
                <a:gd name="connsiteX0" fmla="*/ 457200 w 457200"/>
                <a:gd name="connsiteY0" fmla="*/ 77638 h 983411"/>
                <a:gd name="connsiteX1" fmla="*/ 267419 w 457200"/>
                <a:gd name="connsiteY1" fmla="*/ 0 h 983411"/>
                <a:gd name="connsiteX2" fmla="*/ 0 w 457200"/>
                <a:gd name="connsiteY2" fmla="*/ 534838 h 983411"/>
                <a:gd name="connsiteX3" fmla="*/ 0 w 457200"/>
                <a:gd name="connsiteY3" fmla="*/ 983411 h 983411"/>
                <a:gd name="connsiteX4" fmla="*/ 457200 w 457200"/>
                <a:gd name="connsiteY4" fmla="*/ 77638 h 983411"/>
                <a:gd name="connsiteX0" fmla="*/ 457200 w 457200"/>
                <a:gd name="connsiteY0" fmla="*/ 120770 h 1026543"/>
                <a:gd name="connsiteX1" fmla="*/ 172529 w 457200"/>
                <a:gd name="connsiteY1" fmla="*/ 0 h 1026543"/>
                <a:gd name="connsiteX2" fmla="*/ 0 w 457200"/>
                <a:gd name="connsiteY2" fmla="*/ 577970 h 1026543"/>
                <a:gd name="connsiteX3" fmla="*/ 0 w 457200"/>
                <a:gd name="connsiteY3" fmla="*/ 1026543 h 1026543"/>
                <a:gd name="connsiteX4" fmla="*/ 457200 w 457200"/>
                <a:gd name="connsiteY4" fmla="*/ 120770 h 1026543"/>
                <a:gd name="connsiteX0" fmla="*/ 457200 w 457200"/>
                <a:gd name="connsiteY0" fmla="*/ 120770 h 1026543"/>
                <a:gd name="connsiteX1" fmla="*/ 172529 w 457200"/>
                <a:gd name="connsiteY1" fmla="*/ 0 h 1026543"/>
                <a:gd name="connsiteX2" fmla="*/ 103517 w 457200"/>
                <a:gd name="connsiteY2" fmla="*/ 603849 h 1026543"/>
                <a:gd name="connsiteX3" fmla="*/ 0 w 457200"/>
                <a:gd name="connsiteY3" fmla="*/ 1026543 h 1026543"/>
                <a:gd name="connsiteX4" fmla="*/ 457200 w 457200"/>
                <a:gd name="connsiteY4" fmla="*/ 120770 h 102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0" h="1026543">
                  <a:moveTo>
                    <a:pt x="457200" y="120770"/>
                  </a:moveTo>
                  <a:lnTo>
                    <a:pt x="172529" y="0"/>
                  </a:lnTo>
                  <a:lnTo>
                    <a:pt x="103517" y="603849"/>
                  </a:lnTo>
                  <a:lnTo>
                    <a:pt x="0" y="1026543"/>
                  </a:lnTo>
                  <a:lnTo>
                    <a:pt x="457200" y="1207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B7493ABF-6729-48F1-AD9F-5C4E5AD66E09}"/>
                </a:ext>
              </a:extLst>
            </p:cNvPr>
            <p:cNvSpPr/>
            <p:nvPr/>
          </p:nvSpPr>
          <p:spPr>
            <a:xfrm>
              <a:off x="7192455" y="3883034"/>
              <a:ext cx="504056" cy="5040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6" name="Freeform 28">
              <a:extLst>
                <a:ext uri="{FF2B5EF4-FFF2-40B4-BE49-F238E27FC236}">
                  <a16:creationId xmlns:a16="http://schemas.microsoft.com/office/drawing/2014/main" id="{62906BA2-383D-4526-B1D8-8F47EFFF25AD}"/>
                </a:ext>
              </a:extLst>
            </p:cNvPr>
            <p:cNvSpPr/>
            <p:nvPr/>
          </p:nvSpPr>
          <p:spPr>
            <a:xfrm rot="13058979" flipV="1">
              <a:off x="6022512" y="4065936"/>
              <a:ext cx="1661265" cy="2734367"/>
            </a:xfrm>
            <a:custGeom>
              <a:avLst/>
              <a:gdLst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31366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90042 w 1404608"/>
                <a:gd name="connsiteY10" fmla="*/ 599846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702259 w 1404608"/>
                <a:gd name="connsiteY12" fmla="*/ 629107 h 2070201"/>
                <a:gd name="connsiteX13" fmla="*/ 526694 w 1404608"/>
                <a:gd name="connsiteY13" fmla="*/ 0 h 2070201"/>
                <a:gd name="connsiteX14" fmla="*/ 468172 w 1404608"/>
                <a:gd name="connsiteY14" fmla="*/ 1338681 h 2070201"/>
                <a:gd name="connsiteX15" fmla="*/ 321868 w 1404608"/>
                <a:gd name="connsiteY15" fmla="*/ 1287475 h 2070201"/>
                <a:gd name="connsiteX16" fmla="*/ 0 w 1404608"/>
                <a:gd name="connsiteY16" fmla="*/ 1053388 h 2070201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8942 h 2075755"/>
                <a:gd name="connsiteX1" fmla="*/ 124358 w 1404608"/>
                <a:gd name="connsiteY1" fmla="*/ 1388126 h 2075755"/>
                <a:gd name="connsiteX2" fmla="*/ 292608 w 1404608"/>
                <a:gd name="connsiteY2" fmla="*/ 1746571 h 2075755"/>
                <a:gd name="connsiteX3" fmla="*/ 687628 w 1404608"/>
                <a:gd name="connsiteY3" fmla="*/ 2075755 h 2075755"/>
                <a:gd name="connsiteX4" fmla="*/ 1294790 w 1404608"/>
                <a:gd name="connsiteY4" fmla="*/ 2061125 h 2075755"/>
                <a:gd name="connsiteX5" fmla="*/ 1404518 w 1404608"/>
                <a:gd name="connsiteY5" fmla="*/ 1161355 h 2075755"/>
                <a:gd name="connsiteX6" fmla="*/ 1221638 w 1404608"/>
                <a:gd name="connsiteY6" fmla="*/ 773650 h 2075755"/>
                <a:gd name="connsiteX7" fmla="*/ 1177747 w 1404608"/>
                <a:gd name="connsiteY7" fmla="*/ 971160 h 2075755"/>
                <a:gd name="connsiteX8" fmla="*/ 980236 w 1404608"/>
                <a:gd name="connsiteY8" fmla="*/ 700498 h 2075755"/>
                <a:gd name="connsiteX9" fmla="*/ 921715 w 1404608"/>
                <a:gd name="connsiteY9" fmla="*/ 934584 h 2075755"/>
                <a:gd name="connsiteX10" fmla="*/ 738836 w 1404608"/>
                <a:gd name="connsiteY10" fmla="*/ 598085 h 2075755"/>
                <a:gd name="connsiteX11" fmla="*/ 709574 w 1404608"/>
                <a:gd name="connsiteY11" fmla="*/ 941899 h 2075755"/>
                <a:gd name="connsiteX12" fmla="*/ 526694 w 1404608"/>
                <a:gd name="connsiteY12" fmla="*/ 5554 h 2075755"/>
                <a:gd name="connsiteX13" fmla="*/ 468172 w 1404608"/>
                <a:gd name="connsiteY13" fmla="*/ 1344235 h 2075755"/>
                <a:gd name="connsiteX14" fmla="*/ 321868 w 1404608"/>
                <a:gd name="connsiteY14" fmla="*/ 1293029 h 2075755"/>
                <a:gd name="connsiteX15" fmla="*/ 0 w 1404608"/>
                <a:gd name="connsiteY15" fmla="*/ 1058942 h 2075755"/>
                <a:gd name="connsiteX0" fmla="*/ 0 w 1404608"/>
                <a:gd name="connsiteY0" fmla="*/ 1029958 h 2046771"/>
                <a:gd name="connsiteX1" fmla="*/ 124358 w 1404608"/>
                <a:gd name="connsiteY1" fmla="*/ 1359142 h 2046771"/>
                <a:gd name="connsiteX2" fmla="*/ 292608 w 1404608"/>
                <a:gd name="connsiteY2" fmla="*/ 1717587 h 2046771"/>
                <a:gd name="connsiteX3" fmla="*/ 687628 w 1404608"/>
                <a:gd name="connsiteY3" fmla="*/ 2046771 h 2046771"/>
                <a:gd name="connsiteX4" fmla="*/ 1294790 w 1404608"/>
                <a:gd name="connsiteY4" fmla="*/ 2032141 h 2046771"/>
                <a:gd name="connsiteX5" fmla="*/ 1404518 w 1404608"/>
                <a:gd name="connsiteY5" fmla="*/ 1132371 h 2046771"/>
                <a:gd name="connsiteX6" fmla="*/ 1221638 w 1404608"/>
                <a:gd name="connsiteY6" fmla="*/ 744666 h 2046771"/>
                <a:gd name="connsiteX7" fmla="*/ 1177747 w 1404608"/>
                <a:gd name="connsiteY7" fmla="*/ 942176 h 2046771"/>
                <a:gd name="connsiteX8" fmla="*/ 980236 w 1404608"/>
                <a:gd name="connsiteY8" fmla="*/ 671514 h 2046771"/>
                <a:gd name="connsiteX9" fmla="*/ 921715 w 1404608"/>
                <a:gd name="connsiteY9" fmla="*/ 905600 h 2046771"/>
                <a:gd name="connsiteX10" fmla="*/ 738836 w 1404608"/>
                <a:gd name="connsiteY10" fmla="*/ 569101 h 2046771"/>
                <a:gd name="connsiteX11" fmla="*/ 709574 w 1404608"/>
                <a:gd name="connsiteY11" fmla="*/ 912915 h 2046771"/>
                <a:gd name="connsiteX12" fmla="*/ 526694 w 1404608"/>
                <a:gd name="connsiteY12" fmla="*/ 5831 h 2046771"/>
                <a:gd name="connsiteX13" fmla="*/ 468172 w 1404608"/>
                <a:gd name="connsiteY13" fmla="*/ 1315251 h 2046771"/>
                <a:gd name="connsiteX14" fmla="*/ 321868 w 1404608"/>
                <a:gd name="connsiteY14" fmla="*/ 1264045 h 2046771"/>
                <a:gd name="connsiteX15" fmla="*/ 0 w 1404608"/>
                <a:gd name="connsiteY15" fmla="*/ 1029958 h 2046771"/>
                <a:gd name="connsiteX0" fmla="*/ 0 w 1404608"/>
                <a:gd name="connsiteY0" fmla="*/ 1024127 h 2040940"/>
                <a:gd name="connsiteX1" fmla="*/ 124358 w 1404608"/>
                <a:gd name="connsiteY1" fmla="*/ 1353311 h 2040940"/>
                <a:gd name="connsiteX2" fmla="*/ 292608 w 1404608"/>
                <a:gd name="connsiteY2" fmla="*/ 1711756 h 2040940"/>
                <a:gd name="connsiteX3" fmla="*/ 687628 w 1404608"/>
                <a:gd name="connsiteY3" fmla="*/ 2040940 h 2040940"/>
                <a:gd name="connsiteX4" fmla="*/ 1294790 w 1404608"/>
                <a:gd name="connsiteY4" fmla="*/ 2026310 h 2040940"/>
                <a:gd name="connsiteX5" fmla="*/ 1404518 w 1404608"/>
                <a:gd name="connsiteY5" fmla="*/ 1126540 h 2040940"/>
                <a:gd name="connsiteX6" fmla="*/ 1221638 w 1404608"/>
                <a:gd name="connsiteY6" fmla="*/ 738835 h 2040940"/>
                <a:gd name="connsiteX7" fmla="*/ 1177747 w 1404608"/>
                <a:gd name="connsiteY7" fmla="*/ 936345 h 2040940"/>
                <a:gd name="connsiteX8" fmla="*/ 980236 w 1404608"/>
                <a:gd name="connsiteY8" fmla="*/ 665683 h 2040940"/>
                <a:gd name="connsiteX9" fmla="*/ 921715 w 1404608"/>
                <a:gd name="connsiteY9" fmla="*/ 899769 h 2040940"/>
                <a:gd name="connsiteX10" fmla="*/ 738836 w 1404608"/>
                <a:gd name="connsiteY10" fmla="*/ 563270 h 2040940"/>
                <a:gd name="connsiteX11" fmla="*/ 709574 w 1404608"/>
                <a:gd name="connsiteY11" fmla="*/ 907084 h 2040940"/>
                <a:gd name="connsiteX12" fmla="*/ 526694 w 1404608"/>
                <a:gd name="connsiteY12" fmla="*/ 0 h 2040940"/>
                <a:gd name="connsiteX13" fmla="*/ 468172 w 1404608"/>
                <a:gd name="connsiteY13" fmla="*/ 1309420 h 2040940"/>
                <a:gd name="connsiteX14" fmla="*/ 321868 w 1404608"/>
                <a:gd name="connsiteY14" fmla="*/ 1258214 h 2040940"/>
                <a:gd name="connsiteX15" fmla="*/ 0 w 1404608"/>
                <a:gd name="connsiteY15" fmla="*/ 1024127 h 2040940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370 h 2041183"/>
                <a:gd name="connsiteX1" fmla="*/ 124358 w 1404608"/>
                <a:gd name="connsiteY1" fmla="*/ 1353554 h 2041183"/>
                <a:gd name="connsiteX2" fmla="*/ 292608 w 1404608"/>
                <a:gd name="connsiteY2" fmla="*/ 1711999 h 2041183"/>
                <a:gd name="connsiteX3" fmla="*/ 687628 w 1404608"/>
                <a:gd name="connsiteY3" fmla="*/ 2041183 h 2041183"/>
                <a:gd name="connsiteX4" fmla="*/ 1294790 w 1404608"/>
                <a:gd name="connsiteY4" fmla="*/ 2026553 h 2041183"/>
                <a:gd name="connsiteX5" fmla="*/ 1404518 w 1404608"/>
                <a:gd name="connsiteY5" fmla="*/ 1126783 h 2041183"/>
                <a:gd name="connsiteX6" fmla="*/ 1221638 w 1404608"/>
                <a:gd name="connsiteY6" fmla="*/ 739078 h 2041183"/>
                <a:gd name="connsiteX7" fmla="*/ 1177747 w 1404608"/>
                <a:gd name="connsiteY7" fmla="*/ 936588 h 2041183"/>
                <a:gd name="connsiteX8" fmla="*/ 980236 w 1404608"/>
                <a:gd name="connsiteY8" fmla="*/ 665926 h 2041183"/>
                <a:gd name="connsiteX9" fmla="*/ 921715 w 1404608"/>
                <a:gd name="connsiteY9" fmla="*/ 900012 h 2041183"/>
                <a:gd name="connsiteX10" fmla="*/ 738836 w 1404608"/>
                <a:gd name="connsiteY10" fmla="*/ 563513 h 2041183"/>
                <a:gd name="connsiteX11" fmla="*/ 709574 w 1404608"/>
                <a:gd name="connsiteY11" fmla="*/ 907327 h 2041183"/>
                <a:gd name="connsiteX12" fmla="*/ 526694 w 1404608"/>
                <a:gd name="connsiteY12" fmla="*/ 243 h 2041183"/>
                <a:gd name="connsiteX13" fmla="*/ 468172 w 1404608"/>
                <a:gd name="connsiteY13" fmla="*/ 1309663 h 2041183"/>
                <a:gd name="connsiteX14" fmla="*/ 321868 w 1404608"/>
                <a:gd name="connsiteY14" fmla="*/ 1258457 h 2041183"/>
                <a:gd name="connsiteX15" fmla="*/ 0 w 1404608"/>
                <a:gd name="connsiteY15" fmla="*/ 1024370 h 2041183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55410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36384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52597 w 1421182"/>
                <a:gd name="connsiteY6" fmla="*/ 669316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537 h 2040940"/>
                <a:gd name="connsiteX1" fmla="*/ 140932 w 1421182"/>
                <a:gd name="connsiteY1" fmla="*/ 1353311 h 2040940"/>
                <a:gd name="connsiteX2" fmla="*/ 309182 w 1421182"/>
                <a:gd name="connsiteY2" fmla="*/ 1711756 h 2040940"/>
                <a:gd name="connsiteX3" fmla="*/ 704202 w 1421182"/>
                <a:gd name="connsiteY3" fmla="*/ 2040940 h 2040940"/>
                <a:gd name="connsiteX4" fmla="*/ 1311364 w 1421182"/>
                <a:gd name="connsiteY4" fmla="*/ 2026310 h 2040940"/>
                <a:gd name="connsiteX5" fmla="*/ 1421092 w 1421182"/>
                <a:gd name="connsiteY5" fmla="*/ 1126540 h 2040940"/>
                <a:gd name="connsiteX6" fmla="*/ 1152597 w 1421182"/>
                <a:gd name="connsiteY6" fmla="*/ 669074 h 2040940"/>
                <a:gd name="connsiteX7" fmla="*/ 1168953 w 1421182"/>
                <a:gd name="connsiteY7" fmla="*/ 968054 h 2040940"/>
                <a:gd name="connsiteX8" fmla="*/ 927050 w 1421182"/>
                <a:gd name="connsiteY8" fmla="*/ 614948 h 2040940"/>
                <a:gd name="connsiteX9" fmla="*/ 957315 w 1421182"/>
                <a:gd name="connsiteY9" fmla="*/ 944162 h 2040940"/>
                <a:gd name="connsiteX10" fmla="*/ 711016 w 1421182"/>
                <a:gd name="connsiteY10" fmla="*/ 569612 h 2040940"/>
                <a:gd name="connsiteX11" fmla="*/ 729319 w 1421182"/>
                <a:gd name="connsiteY11" fmla="*/ 957819 h 2040940"/>
                <a:gd name="connsiteX12" fmla="*/ 543268 w 1421182"/>
                <a:gd name="connsiteY12" fmla="*/ 0 h 2040940"/>
                <a:gd name="connsiteX13" fmla="*/ 473286 w 1421182"/>
                <a:gd name="connsiteY13" fmla="*/ 1312119 h 2040940"/>
                <a:gd name="connsiteX14" fmla="*/ 338442 w 1421182"/>
                <a:gd name="connsiteY14" fmla="*/ 1258214 h 2040940"/>
                <a:gd name="connsiteX15" fmla="*/ 719 w 1421182"/>
                <a:gd name="connsiteY15" fmla="*/ 957537 h 2040940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26318"/>
                <a:gd name="connsiteX1" fmla="*/ 140932 w 1421182"/>
                <a:gd name="connsiteY1" fmla="*/ 1353319 h 2026318"/>
                <a:gd name="connsiteX2" fmla="*/ 309182 w 1421182"/>
                <a:gd name="connsiteY2" fmla="*/ 1711764 h 2026318"/>
                <a:gd name="connsiteX3" fmla="*/ 693290 w 1421182"/>
                <a:gd name="connsiteY3" fmla="*/ 2019121 h 2026318"/>
                <a:gd name="connsiteX4" fmla="*/ 1311364 w 1421182"/>
                <a:gd name="connsiteY4" fmla="*/ 2026318 h 2026318"/>
                <a:gd name="connsiteX5" fmla="*/ 1421092 w 1421182"/>
                <a:gd name="connsiteY5" fmla="*/ 1126548 h 2026318"/>
                <a:gd name="connsiteX6" fmla="*/ 1152597 w 1421182"/>
                <a:gd name="connsiteY6" fmla="*/ 669082 h 2026318"/>
                <a:gd name="connsiteX7" fmla="*/ 1168953 w 1421182"/>
                <a:gd name="connsiteY7" fmla="*/ 968062 h 2026318"/>
                <a:gd name="connsiteX8" fmla="*/ 927050 w 1421182"/>
                <a:gd name="connsiteY8" fmla="*/ 614956 h 2026318"/>
                <a:gd name="connsiteX9" fmla="*/ 957315 w 1421182"/>
                <a:gd name="connsiteY9" fmla="*/ 944170 h 2026318"/>
                <a:gd name="connsiteX10" fmla="*/ 711016 w 1421182"/>
                <a:gd name="connsiteY10" fmla="*/ 569620 h 2026318"/>
                <a:gd name="connsiteX11" fmla="*/ 729319 w 1421182"/>
                <a:gd name="connsiteY11" fmla="*/ 957827 h 2026318"/>
                <a:gd name="connsiteX12" fmla="*/ 543268 w 1421182"/>
                <a:gd name="connsiteY12" fmla="*/ 8 h 2026318"/>
                <a:gd name="connsiteX13" fmla="*/ 473286 w 1421182"/>
                <a:gd name="connsiteY13" fmla="*/ 1312127 h 2026318"/>
                <a:gd name="connsiteX14" fmla="*/ 338442 w 1421182"/>
                <a:gd name="connsiteY14" fmla="*/ 1258222 h 2026318"/>
                <a:gd name="connsiteX15" fmla="*/ 719 w 1421182"/>
                <a:gd name="connsiteY15" fmla="*/ 957545 h 2026318"/>
                <a:gd name="connsiteX0" fmla="*/ 719 w 1421182"/>
                <a:gd name="connsiteY0" fmla="*/ 957545 h 2295953"/>
                <a:gd name="connsiteX1" fmla="*/ 140932 w 1421182"/>
                <a:gd name="connsiteY1" fmla="*/ 1353319 h 2295953"/>
                <a:gd name="connsiteX2" fmla="*/ 309182 w 1421182"/>
                <a:gd name="connsiteY2" fmla="*/ 1711764 h 2295953"/>
                <a:gd name="connsiteX3" fmla="*/ 693290 w 1421182"/>
                <a:gd name="connsiteY3" fmla="*/ 2019121 h 2295953"/>
                <a:gd name="connsiteX4" fmla="*/ 722524 w 1421182"/>
                <a:gd name="connsiteY4" fmla="*/ 2295953 h 2295953"/>
                <a:gd name="connsiteX5" fmla="*/ 1311364 w 1421182"/>
                <a:gd name="connsiteY5" fmla="*/ 2026318 h 2295953"/>
                <a:gd name="connsiteX6" fmla="*/ 1421092 w 1421182"/>
                <a:gd name="connsiteY6" fmla="*/ 1126548 h 2295953"/>
                <a:gd name="connsiteX7" fmla="*/ 1152597 w 1421182"/>
                <a:gd name="connsiteY7" fmla="*/ 669082 h 2295953"/>
                <a:gd name="connsiteX8" fmla="*/ 1168953 w 1421182"/>
                <a:gd name="connsiteY8" fmla="*/ 968062 h 2295953"/>
                <a:gd name="connsiteX9" fmla="*/ 927050 w 1421182"/>
                <a:gd name="connsiteY9" fmla="*/ 614956 h 2295953"/>
                <a:gd name="connsiteX10" fmla="*/ 957315 w 1421182"/>
                <a:gd name="connsiteY10" fmla="*/ 944170 h 2295953"/>
                <a:gd name="connsiteX11" fmla="*/ 711016 w 1421182"/>
                <a:gd name="connsiteY11" fmla="*/ 569620 h 2295953"/>
                <a:gd name="connsiteX12" fmla="*/ 729319 w 1421182"/>
                <a:gd name="connsiteY12" fmla="*/ 957827 h 2295953"/>
                <a:gd name="connsiteX13" fmla="*/ 543268 w 1421182"/>
                <a:gd name="connsiteY13" fmla="*/ 8 h 2295953"/>
                <a:gd name="connsiteX14" fmla="*/ 473286 w 1421182"/>
                <a:gd name="connsiteY14" fmla="*/ 1312127 h 2295953"/>
                <a:gd name="connsiteX15" fmla="*/ 338442 w 1421182"/>
                <a:gd name="connsiteY15" fmla="*/ 1258222 h 2295953"/>
                <a:gd name="connsiteX16" fmla="*/ 719 w 1421182"/>
                <a:gd name="connsiteY16" fmla="*/ 957545 h 2295953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93290 w 1421182"/>
                <a:gd name="connsiteY3" fmla="*/ 2019121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26141 w 1421182"/>
                <a:gd name="connsiteY3" fmla="*/ 1985150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4785"/>
                <a:gd name="connsiteX1" fmla="*/ 140932 w 1421182"/>
                <a:gd name="connsiteY1" fmla="*/ 1353319 h 2314785"/>
                <a:gd name="connsiteX2" fmla="*/ 309182 w 1421182"/>
                <a:gd name="connsiteY2" fmla="*/ 1711764 h 2314785"/>
                <a:gd name="connsiteX3" fmla="*/ 626141 w 1421182"/>
                <a:gd name="connsiteY3" fmla="*/ 1985150 h 2314785"/>
                <a:gd name="connsiteX4" fmla="*/ 658780 w 1421182"/>
                <a:gd name="connsiteY4" fmla="*/ 2266927 h 2314785"/>
                <a:gd name="connsiteX5" fmla="*/ 1170733 w 1421182"/>
                <a:gd name="connsiteY5" fmla="*/ 2300858 h 2314785"/>
                <a:gd name="connsiteX6" fmla="*/ 1311364 w 1421182"/>
                <a:gd name="connsiteY6" fmla="*/ 2026318 h 2314785"/>
                <a:gd name="connsiteX7" fmla="*/ 1421092 w 1421182"/>
                <a:gd name="connsiteY7" fmla="*/ 1126548 h 2314785"/>
                <a:gd name="connsiteX8" fmla="*/ 1152597 w 1421182"/>
                <a:gd name="connsiteY8" fmla="*/ 669082 h 2314785"/>
                <a:gd name="connsiteX9" fmla="*/ 1168953 w 1421182"/>
                <a:gd name="connsiteY9" fmla="*/ 968062 h 2314785"/>
                <a:gd name="connsiteX10" fmla="*/ 927050 w 1421182"/>
                <a:gd name="connsiteY10" fmla="*/ 614956 h 2314785"/>
                <a:gd name="connsiteX11" fmla="*/ 957315 w 1421182"/>
                <a:gd name="connsiteY11" fmla="*/ 944170 h 2314785"/>
                <a:gd name="connsiteX12" fmla="*/ 711016 w 1421182"/>
                <a:gd name="connsiteY12" fmla="*/ 569620 h 2314785"/>
                <a:gd name="connsiteX13" fmla="*/ 729319 w 1421182"/>
                <a:gd name="connsiteY13" fmla="*/ 957827 h 2314785"/>
                <a:gd name="connsiteX14" fmla="*/ 543268 w 1421182"/>
                <a:gd name="connsiteY14" fmla="*/ 8 h 2314785"/>
                <a:gd name="connsiteX15" fmla="*/ 473286 w 1421182"/>
                <a:gd name="connsiteY15" fmla="*/ 1312127 h 2314785"/>
                <a:gd name="connsiteX16" fmla="*/ 338442 w 1421182"/>
                <a:gd name="connsiteY16" fmla="*/ 1258222 h 2314785"/>
                <a:gd name="connsiteX17" fmla="*/ 719 w 1421182"/>
                <a:gd name="connsiteY17" fmla="*/ 957545 h 2314785"/>
                <a:gd name="connsiteX0" fmla="*/ 719 w 1421182"/>
                <a:gd name="connsiteY0" fmla="*/ 957545 h 2323891"/>
                <a:gd name="connsiteX1" fmla="*/ 140932 w 1421182"/>
                <a:gd name="connsiteY1" fmla="*/ 1353319 h 2323891"/>
                <a:gd name="connsiteX2" fmla="*/ 309182 w 1421182"/>
                <a:gd name="connsiteY2" fmla="*/ 1711764 h 2323891"/>
                <a:gd name="connsiteX3" fmla="*/ 626141 w 1421182"/>
                <a:gd name="connsiteY3" fmla="*/ 1985150 h 2323891"/>
                <a:gd name="connsiteX4" fmla="*/ 658780 w 1421182"/>
                <a:gd name="connsiteY4" fmla="*/ 2266927 h 2323891"/>
                <a:gd name="connsiteX5" fmla="*/ 1170733 w 1421182"/>
                <a:gd name="connsiteY5" fmla="*/ 2300858 h 2323891"/>
                <a:gd name="connsiteX6" fmla="*/ 1311364 w 1421182"/>
                <a:gd name="connsiteY6" fmla="*/ 2026318 h 2323891"/>
                <a:gd name="connsiteX7" fmla="*/ 1421092 w 1421182"/>
                <a:gd name="connsiteY7" fmla="*/ 1126548 h 2323891"/>
                <a:gd name="connsiteX8" fmla="*/ 1152597 w 1421182"/>
                <a:gd name="connsiteY8" fmla="*/ 669082 h 2323891"/>
                <a:gd name="connsiteX9" fmla="*/ 1168953 w 1421182"/>
                <a:gd name="connsiteY9" fmla="*/ 968062 h 2323891"/>
                <a:gd name="connsiteX10" fmla="*/ 927050 w 1421182"/>
                <a:gd name="connsiteY10" fmla="*/ 614956 h 2323891"/>
                <a:gd name="connsiteX11" fmla="*/ 957315 w 1421182"/>
                <a:gd name="connsiteY11" fmla="*/ 944170 h 2323891"/>
                <a:gd name="connsiteX12" fmla="*/ 711016 w 1421182"/>
                <a:gd name="connsiteY12" fmla="*/ 569620 h 2323891"/>
                <a:gd name="connsiteX13" fmla="*/ 729319 w 1421182"/>
                <a:gd name="connsiteY13" fmla="*/ 957827 h 2323891"/>
                <a:gd name="connsiteX14" fmla="*/ 543268 w 1421182"/>
                <a:gd name="connsiteY14" fmla="*/ 8 h 2323891"/>
                <a:gd name="connsiteX15" fmla="*/ 473286 w 1421182"/>
                <a:gd name="connsiteY15" fmla="*/ 1312127 h 2323891"/>
                <a:gd name="connsiteX16" fmla="*/ 338442 w 1421182"/>
                <a:gd name="connsiteY16" fmla="*/ 1258222 h 2323891"/>
                <a:gd name="connsiteX17" fmla="*/ 719 w 1421182"/>
                <a:gd name="connsiteY17" fmla="*/ 957545 h 2323891"/>
                <a:gd name="connsiteX0" fmla="*/ 719 w 1421182"/>
                <a:gd name="connsiteY0" fmla="*/ 957545 h 2358736"/>
                <a:gd name="connsiteX1" fmla="*/ 140932 w 1421182"/>
                <a:gd name="connsiteY1" fmla="*/ 1353319 h 2358736"/>
                <a:gd name="connsiteX2" fmla="*/ 309182 w 1421182"/>
                <a:gd name="connsiteY2" fmla="*/ 1711764 h 2358736"/>
                <a:gd name="connsiteX3" fmla="*/ 626141 w 1421182"/>
                <a:gd name="connsiteY3" fmla="*/ 1985150 h 2358736"/>
                <a:gd name="connsiteX4" fmla="*/ 658780 w 1421182"/>
                <a:gd name="connsiteY4" fmla="*/ 2266927 h 2358736"/>
                <a:gd name="connsiteX5" fmla="*/ 1227989 w 1421182"/>
                <a:gd name="connsiteY5" fmla="*/ 2341644 h 2358736"/>
                <a:gd name="connsiteX6" fmla="*/ 1311364 w 1421182"/>
                <a:gd name="connsiteY6" fmla="*/ 2026318 h 2358736"/>
                <a:gd name="connsiteX7" fmla="*/ 1421092 w 1421182"/>
                <a:gd name="connsiteY7" fmla="*/ 1126548 h 2358736"/>
                <a:gd name="connsiteX8" fmla="*/ 1152597 w 1421182"/>
                <a:gd name="connsiteY8" fmla="*/ 669082 h 2358736"/>
                <a:gd name="connsiteX9" fmla="*/ 1168953 w 1421182"/>
                <a:gd name="connsiteY9" fmla="*/ 968062 h 2358736"/>
                <a:gd name="connsiteX10" fmla="*/ 927050 w 1421182"/>
                <a:gd name="connsiteY10" fmla="*/ 614956 h 2358736"/>
                <a:gd name="connsiteX11" fmla="*/ 957315 w 1421182"/>
                <a:gd name="connsiteY11" fmla="*/ 944170 h 2358736"/>
                <a:gd name="connsiteX12" fmla="*/ 711016 w 1421182"/>
                <a:gd name="connsiteY12" fmla="*/ 569620 h 2358736"/>
                <a:gd name="connsiteX13" fmla="*/ 729319 w 1421182"/>
                <a:gd name="connsiteY13" fmla="*/ 957827 h 2358736"/>
                <a:gd name="connsiteX14" fmla="*/ 543268 w 1421182"/>
                <a:gd name="connsiteY14" fmla="*/ 8 h 2358736"/>
                <a:gd name="connsiteX15" fmla="*/ 473286 w 1421182"/>
                <a:gd name="connsiteY15" fmla="*/ 1312127 h 2358736"/>
                <a:gd name="connsiteX16" fmla="*/ 338442 w 1421182"/>
                <a:gd name="connsiteY16" fmla="*/ 1258222 h 2358736"/>
                <a:gd name="connsiteX17" fmla="*/ 719 w 1421182"/>
                <a:gd name="connsiteY17" fmla="*/ 957545 h 2358736"/>
                <a:gd name="connsiteX0" fmla="*/ 719 w 1421182"/>
                <a:gd name="connsiteY0" fmla="*/ 957545 h 2341644"/>
                <a:gd name="connsiteX1" fmla="*/ 140932 w 1421182"/>
                <a:gd name="connsiteY1" fmla="*/ 1353319 h 2341644"/>
                <a:gd name="connsiteX2" fmla="*/ 309182 w 1421182"/>
                <a:gd name="connsiteY2" fmla="*/ 1711764 h 2341644"/>
                <a:gd name="connsiteX3" fmla="*/ 626141 w 1421182"/>
                <a:gd name="connsiteY3" fmla="*/ 1985150 h 2341644"/>
                <a:gd name="connsiteX4" fmla="*/ 658780 w 1421182"/>
                <a:gd name="connsiteY4" fmla="*/ 2266927 h 2341644"/>
                <a:gd name="connsiteX5" fmla="*/ 1227989 w 1421182"/>
                <a:gd name="connsiteY5" fmla="*/ 2341644 h 2341644"/>
                <a:gd name="connsiteX6" fmla="*/ 1311364 w 1421182"/>
                <a:gd name="connsiteY6" fmla="*/ 2026318 h 2341644"/>
                <a:gd name="connsiteX7" fmla="*/ 1421092 w 1421182"/>
                <a:gd name="connsiteY7" fmla="*/ 1126548 h 2341644"/>
                <a:gd name="connsiteX8" fmla="*/ 1152597 w 1421182"/>
                <a:gd name="connsiteY8" fmla="*/ 669082 h 2341644"/>
                <a:gd name="connsiteX9" fmla="*/ 1168953 w 1421182"/>
                <a:gd name="connsiteY9" fmla="*/ 968062 h 2341644"/>
                <a:gd name="connsiteX10" fmla="*/ 927050 w 1421182"/>
                <a:gd name="connsiteY10" fmla="*/ 614956 h 2341644"/>
                <a:gd name="connsiteX11" fmla="*/ 957315 w 1421182"/>
                <a:gd name="connsiteY11" fmla="*/ 944170 h 2341644"/>
                <a:gd name="connsiteX12" fmla="*/ 711016 w 1421182"/>
                <a:gd name="connsiteY12" fmla="*/ 569620 h 2341644"/>
                <a:gd name="connsiteX13" fmla="*/ 729319 w 1421182"/>
                <a:gd name="connsiteY13" fmla="*/ 957827 h 2341644"/>
                <a:gd name="connsiteX14" fmla="*/ 543268 w 1421182"/>
                <a:gd name="connsiteY14" fmla="*/ 8 h 2341644"/>
                <a:gd name="connsiteX15" fmla="*/ 473286 w 1421182"/>
                <a:gd name="connsiteY15" fmla="*/ 1312127 h 2341644"/>
                <a:gd name="connsiteX16" fmla="*/ 338442 w 1421182"/>
                <a:gd name="connsiteY16" fmla="*/ 1258222 h 2341644"/>
                <a:gd name="connsiteX17" fmla="*/ 719 w 1421182"/>
                <a:gd name="connsiteY17" fmla="*/ 957545 h 2341644"/>
                <a:gd name="connsiteX0" fmla="*/ 719 w 1421092"/>
                <a:gd name="connsiteY0" fmla="*/ 957545 h 2341644"/>
                <a:gd name="connsiteX1" fmla="*/ 140932 w 1421092"/>
                <a:gd name="connsiteY1" fmla="*/ 1353319 h 2341644"/>
                <a:gd name="connsiteX2" fmla="*/ 309182 w 1421092"/>
                <a:gd name="connsiteY2" fmla="*/ 1711764 h 2341644"/>
                <a:gd name="connsiteX3" fmla="*/ 626141 w 1421092"/>
                <a:gd name="connsiteY3" fmla="*/ 1985150 h 2341644"/>
                <a:gd name="connsiteX4" fmla="*/ 658780 w 1421092"/>
                <a:gd name="connsiteY4" fmla="*/ 2266927 h 2341644"/>
                <a:gd name="connsiteX5" fmla="*/ 1227989 w 1421092"/>
                <a:gd name="connsiteY5" fmla="*/ 2341644 h 2341644"/>
                <a:gd name="connsiteX6" fmla="*/ 1262460 w 1421092"/>
                <a:gd name="connsiteY6" fmla="*/ 1987074 h 2341644"/>
                <a:gd name="connsiteX7" fmla="*/ 1421092 w 1421092"/>
                <a:gd name="connsiteY7" fmla="*/ 1126548 h 2341644"/>
                <a:gd name="connsiteX8" fmla="*/ 1152597 w 1421092"/>
                <a:gd name="connsiteY8" fmla="*/ 669082 h 2341644"/>
                <a:gd name="connsiteX9" fmla="*/ 1168953 w 1421092"/>
                <a:gd name="connsiteY9" fmla="*/ 968062 h 2341644"/>
                <a:gd name="connsiteX10" fmla="*/ 927050 w 1421092"/>
                <a:gd name="connsiteY10" fmla="*/ 614956 h 2341644"/>
                <a:gd name="connsiteX11" fmla="*/ 957315 w 1421092"/>
                <a:gd name="connsiteY11" fmla="*/ 944170 h 2341644"/>
                <a:gd name="connsiteX12" fmla="*/ 711016 w 1421092"/>
                <a:gd name="connsiteY12" fmla="*/ 569620 h 2341644"/>
                <a:gd name="connsiteX13" fmla="*/ 729319 w 1421092"/>
                <a:gd name="connsiteY13" fmla="*/ 957827 h 2341644"/>
                <a:gd name="connsiteX14" fmla="*/ 543268 w 1421092"/>
                <a:gd name="connsiteY14" fmla="*/ 8 h 2341644"/>
                <a:gd name="connsiteX15" fmla="*/ 473286 w 1421092"/>
                <a:gd name="connsiteY15" fmla="*/ 1312127 h 2341644"/>
                <a:gd name="connsiteX16" fmla="*/ 338442 w 1421092"/>
                <a:gd name="connsiteY16" fmla="*/ 1258222 h 2341644"/>
                <a:gd name="connsiteX17" fmla="*/ 719 w 1421092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557331 w 1421109"/>
                <a:gd name="connsiteY4" fmla="*/ 2278453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01148 w 1421109"/>
                <a:gd name="connsiteY4" fmla="*/ 2297232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10754"/>
                <a:gd name="connsiteX1" fmla="*/ 140932 w 1421109"/>
                <a:gd name="connsiteY1" fmla="*/ 1353319 h 2310754"/>
                <a:gd name="connsiteX2" fmla="*/ 309182 w 1421109"/>
                <a:gd name="connsiteY2" fmla="*/ 1711764 h 2310754"/>
                <a:gd name="connsiteX3" fmla="*/ 548773 w 1421109"/>
                <a:gd name="connsiteY3" fmla="*/ 1936338 h 2310754"/>
                <a:gd name="connsiteX4" fmla="*/ 601148 w 1421109"/>
                <a:gd name="connsiteY4" fmla="*/ 2297232 h 2310754"/>
                <a:gd name="connsiteX5" fmla="*/ 1253027 w 1421109"/>
                <a:gd name="connsiteY5" fmla="*/ 2310347 h 2310754"/>
                <a:gd name="connsiteX6" fmla="*/ 1262460 w 1421109"/>
                <a:gd name="connsiteY6" fmla="*/ 1987074 h 2310754"/>
                <a:gd name="connsiteX7" fmla="*/ 1421092 w 1421109"/>
                <a:gd name="connsiteY7" fmla="*/ 1126548 h 2310754"/>
                <a:gd name="connsiteX8" fmla="*/ 1152597 w 1421109"/>
                <a:gd name="connsiteY8" fmla="*/ 669082 h 2310754"/>
                <a:gd name="connsiteX9" fmla="*/ 1168953 w 1421109"/>
                <a:gd name="connsiteY9" fmla="*/ 968062 h 2310754"/>
                <a:gd name="connsiteX10" fmla="*/ 927050 w 1421109"/>
                <a:gd name="connsiteY10" fmla="*/ 614956 h 2310754"/>
                <a:gd name="connsiteX11" fmla="*/ 957315 w 1421109"/>
                <a:gd name="connsiteY11" fmla="*/ 944170 h 2310754"/>
                <a:gd name="connsiteX12" fmla="*/ 711016 w 1421109"/>
                <a:gd name="connsiteY12" fmla="*/ 569620 h 2310754"/>
                <a:gd name="connsiteX13" fmla="*/ 729319 w 1421109"/>
                <a:gd name="connsiteY13" fmla="*/ 957827 h 2310754"/>
                <a:gd name="connsiteX14" fmla="*/ 543268 w 1421109"/>
                <a:gd name="connsiteY14" fmla="*/ 8 h 2310754"/>
                <a:gd name="connsiteX15" fmla="*/ 473286 w 1421109"/>
                <a:gd name="connsiteY15" fmla="*/ 1312127 h 2310754"/>
                <a:gd name="connsiteX16" fmla="*/ 338442 w 1421109"/>
                <a:gd name="connsiteY16" fmla="*/ 1258222 h 2310754"/>
                <a:gd name="connsiteX17" fmla="*/ 719 w 1421109"/>
                <a:gd name="connsiteY17" fmla="*/ 957545 h 2310754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601148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347"/>
                <a:gd name="connsiteX1" fmla="*/ 140932 w 1421109"/>
                <a:gd name="connsiteY1" fmla="*/ 1353319 h 2310347"/>
                <a:gd name="connsiteX2" fmla="*/ 309182 w 1421109"/>
                <a:gd name="connsiteY2" fmla="*/ 1711764 h 2310347"/>
                <a:gd name="connsiteX3" fmla="*/ 548773 w 1421109"/>
                <a:gd name="connsiteY3" fmla="*/ 1936338 h 2310347"/>
                <a:gd name="connsiteX4" fmla="*/ 582370 w 1421109"/>
                <a:gd name="connsiteY4" fmla="*/ 2297232 h 2310347"/>
                <a:gd name="connsiteX5" fmla="*/ 1253027 w 1421109"/>
                <a:gd name="connsiteY5" fmla="*/ 2310347 h 2310347"/>
                <a:gd name="connsiteX6" fmla="*/ 1262460 w 1421109"/>
                <a:gd name="connsiteY6" fmla="*/ 1987074 h 2310347"/>
                <a:gd name="connsiteX7" fmla="*/ 1421092 w 1421109"/>
                <a:gd name="connsiteY7" fmla="*/ 1126548 h 2310347"/>
                <a:gd name="connsiteX8" fmla="*/ 1152597 w 1421109"/>
                <a:gd name="connsiteY8" fmla="*/ 669082 h 2310347"/>
                <a:gd name="connsiteX9" fmla="*/ 1168953 w 1421109"/>
                <a:gd name="connsiteY9" fmla="*/ 968062 h 2310347"/>
                <a:gd name="connsiteX10" fmla="*/ 927050 w 1421109"/>
                <a:gd name="connsiteY10" fmla="*/ 614956 h 2310347"/>
                <a:gd name="connsiteX11" fmla="*/ 957315 w 1421109"/>
                <a:gd name="connsiteY11" fmla="*/ 944170 h 2310347"/>
                <a:gd name="connsiteX12" fmla="*/ 711016 w 1421109"/>
                <a:gd name="connsiteY12" fmla="*/ 569620 h 2310347"/>
                <a:gd name="connsiteX13" fmla="*/ 729319 w 1421109"/>
                <a:gd name="connsiteY13" fmla="*/ 957827 h 2310347"/>
                <a:gd name="connsiteX14" fmla="*/ 543268 w 1421109"/>
                <a:gd name="connsiteY14" fmla="*/ 8 h 2310347"/>
                <a:gd name="connsiteX15" fmla="*/ 473286 w 1421109"/>
                <a:gd name="connsiteY15" fmla="*/ 1312127 h 2310347"/>
                <a:gd name="connsiteX16" fmla="*/ 338442 w 1421109"/>
                <a:gd name="connsiteY16" fmla="*/ 1258222 h 2310347"/>
                <a:gd name="connsiteX17" fmla="*/ 719 w 1421109"/>
                <a:gd name="connsiteY17" fmla="*/ 957545 h 2310347"/>
                <a:gd name="connsiteX0" fmla="*/ 719 w 1421109"/>
                <a:gd name="connsiteY0" fmla="*/ 988341 h 2341143"/>
                <a:gd name="connsiteX1" fmla="*/ 140932 w 1421109"/>
                <a:gd name="connsiteY1" fmla="*/ 1384115 h 2341143"/>
                <a:gd name="connsiteX2" fmla="*/ 309182 w 1421109"/>
                <a:gd name="connsiteY2" fmla="*/ 1742560 h 2341143"/>
                <a:gd name="connsiteX3" fmla="*/ 548773 w 1421109"/>
                <a:gd name="connsiteY3" fmla="*/ 1967134 h 2341143"/>
                <a:gd name="connsiteX4" fmla="*/ 582370 w 1421109"/>
                <a:gd name="connsiteY4" fmla="*/ 2328028 h 2341143"/>
                <a:gd name="connsiteX5" fmla="*/ 1253027 w 1421109"/>
                <a:gd name="connsiteY5" fmla="*/ 2341143 h 2341143"/>
                <a:gd name="connsiteX6" fmla="*/ 1262460 w 1421109"/>
                <a:gd name="connsiteY6" fmla="*/ 2017870 h 2341143"/>
                <a:gd name="connsiteX7" fmla="*/ 1421092 w 1421109"/>
                <a:gd name="connsiteY7" fmla="*/ 1157344 h 2341143"/>
                <a:gd name="connsiteX8" fmla="*/ 1152597 w 1421109"/>
                <a:gd name="connsiteY8" fmla="*/ 699878 h 2341143"/>
                <a:gd name="connsiteX9" fmla="*/ 1168953 w 1421109"/>
                <a:gd name="connsiteY9" fmla="*/ 998858 h 2341143"/>
                <a:gd name="connsiteX10" fmla="*/ 927050 w 1421109"/>
                <a:gd name="connsiteY10" fmla="*/ 645752 h 2341143"/>
                <a:gd name="connsiteX11" fmla="*/ 957315 w 1421109"/>
                <a:gd name="connsiteY11" fmla="*/ 974966 h 2341143"/>
                <a:gd name="connsiteX12" fmla="*/ 707365 w 1421109"/>
                <a:gd name="connsiteY12" fmla="*/ 938 h 2341143"/>
                <a:gd name="connsiteX13" fmla="*/ 729319 w 1421109"/>
                <a:gd name="connsiteY13" fmla="*/ 988623 h 2341143"/>
                <a:gd name="connsiteX14" fmla="*/ 543268 w 1421109"/>
                <a:gd name="connsiteY14" fmla="*/ 30804 h 2341143"/>
                <a:gd name="connsiteX15" fmla="*/ 473286 w 1421109"/>
                <a:gd name="connsiteY15" fmla="*/ 1342923 h 2341143"/>
                <a:gd name="connsiteX16" fmla="*/ 338442 w 1421109"/>
                <a:gd name="connsiteY16" fmla="*/ 1289018 h 2341143"/>
                <a:gd name="connsiteX17" fmla="*/ 719 w 1421109"/>
                <a:gd name="connsiteY17" fmla="*/ 988341 h 2341143"/>
                <a:gd name="connsiteX0" fmla="*/ 719 w 1421109"/>
                <a:gd name="connsiteY0" fmla="*/ 988341 h 2341143"/>
                <a:gd name="connsiteX1" fmla="*/ 140932 w 1421109"/>
                <a:gd name="connsiteY1" fmla="*/ 1384115 h 2341143"/>
                <a:gd name="connsiteX2" fmla="*/ 309182 w 1421109"/>
                <a:gd name="connsiteY2" fmla="*/ 1742560 h 2341143"/>
                <a:gd name="connsiteX3" fmla="*/ 548773 w 1421109"/>
                <a:gd name="connsiteY3" fmla="*/ 1967134 h 2341143"/>
                <a:gd name="connsiteX4" fmla="*/ 582370 w 1421109"/>
                <a:gd name="connsiteY4" fmla="*/ 2328028 h 2341143"/>
                <a:gd name="connsiteX5" fmla="*/ 1253027 w 1421109"/>
                <a:gd name="connsiteY5" fmla="*/ 2341143 h 2341143"/>
                <a:gd name="connsiteX6" fmla="*/ 1262460 w 1421109"/>
                <a:gd name="connsiteY6" fmla="*/ 2017870 h 2341143"/>
                <a:gd name="connsiteX7" fmla="*/ 1421092 w 1421109"/>
                <a:gd name="connsiteY7" fmla="*/ 1157344 h 2341143"/>
                <a:gd name="connsiteX8" fmla="*/ 1152597 w 1421109"/>
                <a:gd name="connsiteY8" fmla="*/ 699878 h 2341143"/>
                <a:gd name="connsiteX9" fmla="*/ 1168953 w 1421109"/>
                <a:gd name="connsiteY9" fmla="*/ 998858 h 2341143"/>
                <a:gd name="connsiteX10" fmla="*/ 927050 w 1421109"/>
                <a:gd name="connsiteY10" fmla="*/ 645752 h 2341143"/>
                <a:gd name="connsiteX11" fmla="*/ 957315 w 1421109"/>
                <a:gd name="connsiteY11" fmla="*/ 974966 h 2341143"/>
                <a:gd name="connsiteX12" fmla="*/ 707365 w 1421109"/>
                <a:gd name="connsiteY12" fmla="*/ 938 h 2341143"/>
                <a:gd name="connsiteX13" fmla="*/ 729319 w 1421109"/>
                <a:gd name="connsiteY13" fmla="*/ 988623 h 2341143"/>
                <a:gd name="connsiteX14" fmla="*/ 543268 w 1421109"/>
                <a:gd name="connsiteY14" fmla="*/ 30804 h 2341143"/>
                <a:gd name="connsiteX15" fmla="*/ 473286 w 1421109"/>
                <a:gd name="connsiteY15" fmla="*/ 1342923 h 2341143"/>
                <a:gd name="connsiteX16" fmla="*/ 338442 w 1421109"/>
                <a:gd name="connsiteY16" fmla="*/ 1289018 h 2341143"/>
                <a:gd name="connsiteX17" fmla="*/ 719 w 1421109"/>
                <a:gd name="connsiteY17" fmla="*/ 988341 h 2341143"/>
                <a:gd name="connsiteX0" fmla="*/ 719 w 1421109"/>
                <a:gd name="connsiteY0" fmla="*/ 987403 h 2340205"/>
                <a:gd name="connsiteX1" fmla="*/ 140932 w 1421109"/>
                <a:gd name="connsiteY1" fmla="*/ 1383177 h 2340205"/>
                <a:gd name="connsiteX2" fmla="*/ 309182 w 1421109"/>
                <a:gd name="connsiteY2" fmla="*/ 1741622 h 2340205"/>
                <a:gd name="connsiteX3" fmla="*/ 548773 w 1421109"/>
                <a:gd name="connsiteY3" fmla="*/ 1966196 h 2340205"/>
                <a:gd name="connsiteX4" fmla="*/ 582370 w 1421109"/>
                <a:gd name="connsiteY4" fmla="*/ 2327090 h 2340205"/>
                <a:gd name="connsiteX5" fmla="*/ 1253027 w 1421109"/>
                <a:gd name="connsiteY5" fmla="*/ 2340205 h 2340205"/>
                <a:gd name="connsiteX6" fmla="*/ 1262460 w 1421109"/>
                <a:gd name="connsiteY6" fmla="*/ 2016932 h 2340205"/>
                <a:gd name="connsiteX7" fmla="*/ 1421092 w 1421109"/>
                <a:gd name="connsiteY7" fmla="*/ 1156406 h 2340205"/>
                <a:gd name="connsiteX8" fmla="*/ 1152597 w 1421109"/>
                <a:gd name="connsiteY8" fmla="*/ 698940 h 2340205"/>
                <a:gd name="connsiteX9" fmla="*/ 1168953 w 1421109"/>
                <a:gd name="connsiteY9" fmla="*/ 997920 h 2340205"/>
                <a:gd name="connsiteX10" fmla="*/ 927050 w 1421109"/>
                <a:gd name="connsiteY10" fmla="*/ 644814 h 2340205"/>
                <a:gd name="connsiteX11" fmla="*/ 957315 w 1421109"/>
                <a:gd name="connsiteY11" fmla="*/ 974028 h 2340205"/>
                <a:gd name="connsiteX12" fmla="*/ 707365 w 1421109"/>
                <a:gd name="connsiteY12" fmla="*/ 0 h 2340205"/>
                <a:gd name="connsiteX13" fmla="*/ 729319 w 1421109"/>
                <a:gd name="connsiteY13" fmla="*/ 987685 h 2340205"/>
                <a:gd name="connsiteX14" fmla="*/ 543268 w 1421109"/>
                <a:gd name="connsiteY14" fmla="*/ 29866 h 2340205"/>
                <a:gd name="connsiteX15" fmla="*/ 473286 w 1421109"/>
                <a:gd name="connsiteY15" fmla="*/ 1341985 h 2340205"/>
                <a:gd name="connsiteX16" fmla="*/ 338442 w 1421109"/>
                <a:gd name="connsiteY16" fmla="*/ 1288080 h 2340205"/>
                <a:gd name="connsiteX17" fmla="*/ 719 w 1421109"/>
                <a:gd name="connsiteY17" fmla="*/ 987403 h 2340205"/>
                <a:gd name="connsiteX0" fmla="*/ 719 w 1421109"/>
                <a:gd name="connsiteY0" fmla="*/ 987403 h 2340205"/>
                <a:gd name="connsiteX1" fmla="*/ 140932 w 1421109"/>
                <a:gd name="connsiteY1" fmla="*/ 1383177 h 2340205"/>
                <a:gd name="connsiteX2" fmla="*/ 309182 w 1421109"/>
                <a:gd name="connsiteY2" fmla="*/ 1741622 h 2340205"/>
                <a:gd name="connsiteX3" fmla="*/ 548773 w 1421109"/>
                <a:gd name="connsiteY3" fmla="*/ 1966196 h 2340205"/>
                <a:gd name="connsiteX4" fmla="*/ 582370 w 1421109"/>
                <a:gd name="connsiteY4" fmla="*/ 2327090 h 2340205"/>
                <a:gd name="connsiteX5" fmla="*/ 1253027 w 1421109"/>
                <a:gd name="connsiteY5" fmla="*/ 2340205 h 2340205"/>
                <a:gd name="connsiteX6" fmla="*/ 1262460 w 1421109"/>
                <a:gd name="connsiteY6" fmla="*/ 2016932 h 2340205"/>
                <a:gd name="connsiteX7" fmla="*/ 1421092 w 1421109"/>
                <a:gd name="connsiteY7" fmla="*/ 1156406 h 2340205"/>
                <a:gd name="connsiteX8" fmla="*/ 1152597 w 1421109"/>
                <a:gd name="connsiteY8" fmla="*/ 698940 h 2340205"/>
                <a:gd name="connsiteX9" fmla="*/ 1168953 w 1421109"/>
                <a:gd name="connsiteY9" fmla="*/ 997920 h 2340205"/>
                <a:gd name="connsiteX10" fmla="*/ 927050 w 1421109"/>
                <a:gd name="connsiteY10" fmla="*/ 644814 h 2340205"/>
                <a:gd name="connsiteX11" fmla="*/ 957315 w 1421109"/>
                <a:gd name="connsiteY11" fmla="*/ 974028 h 2340205"/>
                <a:gd name="connsiteX12" fmla="*/ 707365 w 1421109"/>
                <a:gd name="connsiteY12" fmla="*/ 0 h 2340205"/>
                <a:gd name="connsiteX13" fmla="*/ 729319 w 1421109"/>
                <a:gd name="connsiteY13" fmla="*/ 987685 h 2340205"/>
                <a:gd name="connsiteX14" fmla="*/ 543268 w 1421109"/>
                <a:gd name="connsiteY14" fmla="*/ 29866 h 2340205"/>
                <a:gd name="connsiteX15" fmla="*/ 473286 w 1421109"/>
                <a:gd name="connsiteY15" fmla="*/ 1341985 h 2340205"/>
                <a:gd name="connsiteX16" fmla="*/ 338442 w 1421109"/>
                <a:gd name="connsiteY16" fmla="*/ 1288080 h 2340205"/>
                <a:gd name="connsiteX17" fmla="*/ 719 w 1421109"/>
                <a:gd name="connsiteY17" fmla="*/ 987403 h 2340205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29319 w 1421109"/>
                <a:gd name="connsiteY13" fmla="*/ 987722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6938 h 2339740"/>
                <a:gd name="connsiteX1" fmla="*/ 140932 w 1421109"/>
                <a:gd name="connsiteY1" fmla="*/ 1382712 h 2339740"/>
                <a:gd name="connsiteX2" fmla="*/ 309182 w 1421109"/>
                <a:gd name="connsiteY2" fmla="*/ 1741157 h 2339740"/>
                <a:gd name="connsiteX3" fmla="*/ 548773 w 1421109"/>
                <a:gd name="connsiteY3" fmla="*/ 1965731 h 2339740"/>
                <a:gd name="connsiteX4" fmla="*/ 582370 w 1421109"/>
                <a:gd name="connsiteY4" fmla="*/ 2326625 h 2339740"/>
                <a:gd name="connsiteX5" fmla="*/ 1253027 w 1421109"/>
                <a:gd name="connsiteY5" fmla="*/ 2339740 h 2339740"/>
                <a:gd name="connsiteX6" fmla="*/ 1262460 w 1421109"/>
                <a:gd name="connsiteY6" fmla="*/ 2016467 h 2339740"/>
                <a:gd name="connsiteX7" fmla="*/ 1421092 w 1421109"/>
                <a:gd name="connsiteY7" fmla="*/ 1155941 h 2339740"/>
                <a:gd name="connsiteX8" fmla="*/ 1152597 w 1421109"/>
                <a:gd name="connsiteY8" fmla="*/ 698475 h 2339740"/>
                <a:gd name="connsiteX9" fmla="*/ 1168953 w 1421109"/>
                <a:gd name="connsiteY9" fmla="*/ 997455 h 2339740"/>
                <a:gd name="connsiteX10" fmla="*/ 927050 w 1421109"/>
                <a:gd name="connsiteY10" fmla="*/ 644349 h 2339740"/>
                <a:gd name="connsiteX11" fmla="*/ 957315 w 1421109"/>
                <a:gd name="connsiteY11" fmla="*/ 973563 h 2339740"/>
                <a:gd name="connsiteX12" fmla="*/ 744269 w 1421109"/>
                <a:gd name="connsiteY12" fmla="*/ 38 h 2339740"/>
                <a:gd name="connsiteX13" fmla="*/ 705942 w 1421109"/>
                <a:gd name="connsiteY13" fmla="*/ 969185 h 2339740"/>
                <a:gd name="connsiteX14" fmla="*/ 543268 w 1421109"/>
                <a:gd name="connsiteY14" fmla="*/ 29401 h 2339740"/>
                <a:gd name="connsiteX15" fmla="*/ 473286 w 1421109"/>
                <a:gd name="connsiteY15" fmla="*/ 1341520 h 2339740"/>
                <a:gd name="connsiteX16" fmla="*/ 338442 w 1421109"/>
                <a:gd name="connsiteY16" fmla="*/ 1287615 h 2339740"/>
                <a:gd name="connsiteX17" fmla="*/ 719 w 1421109"/>
                <a:gd name="connsiteY17" fmla="*/ 986938 h 2339740"/>
                <a:gd name="connsiteX0" fmla="*/ 719 w 1421109"/>
                <a:gd name="connsiteY0" fmla="*/ 987527 h 2340329"/>
                <a:gd name="connsiteX1" fmla="*/ 140932 w 1421109"/>
                <a:gd name="connsiteY1" fmla="*/ 1383301 h 2340329"/>
                <a:gd name="connsiteX2" fmla="*/ 309182 w 1421109"/>
                <a:gd name="connsiteY2" fmla="*/ 1741746 h 2340329"/>
                <a:gd name="connsiteX3" fmla="*/ 548773 w 1421109"/>
                <a:gd name="connsiteY3" fmla="*/ 1966320 h 2340329"/>
                <a:gd name="connsiteX4" fmla="*/ 582370 w 1421109"/>
                <a:gd name="connsiteY4" fmla="*/ 2327214 h 2340329"/>
                <a:gd name="connsiteX5" fmla="*/ 1253027 w 1421109"/>
                <a:gd name="connsiteY5" fmla="*/ 2340329 h 2340329"/>
                <a:gd name="connsiteX6" fmla="*/ 1262460 w 1421109"/>
                <a:gd name="connsiteY6" fmla="*/ 2017056 h 2340329"/>
                <a:gd name="connsiteX7" fmla="*/ 1421092 w 1421109"/>
                <a:gd name="connsiteY7" fmla="*/ 1156530 h 2340329"/>
                <a:gd name="connsiteX8" fmla="*/ 1152597 w 1421109"/>
                <a:gd name="connsiteY8" fmla="*/ 699064 h 2340329"/>
                <a:gd name="connsiteX9" fmla="*/ 1168953 w 1421109"/>
                <a:gd name="connsiteY9" fmla="*/ 998044 h 2340329"/>
                <a:gd name="connsiteX10" fmla="*/ 927050 w 1421109"/>
                <a:gd name="connsiteY10" fmla="*/ 644938 h 2340329"/>
                <a:gd name="connsiteX11" fmla="*/ 957315 w 1421109"/>
                <a:gd name="connsiteY11" fmla="*/ 974152 h 2340329"/>
                <a:gd name="connsiteX12" fmla="*/ 744269 w 1421109"/>
                <a:gd name="connsiteY12" fmla="*/ 627 h 2340329"/>
                <a:gd name="connsiteX13" fmla="*/ 705942 w 1421109"/>
                <a:gd name="connsiteY13" fmla="*/ 969774 h 2340329"/>
                <a:gd name="connsiteX14" fmla="*/ 543268 w 1421109"/>
                <a:gd name="connsiteY14" fmla="*/ 29990 h 2340329"/>
                <a:gd name="connsiteX15" fmla="*/ 473286 w 1421109"/>
                <a:gd name="connsiteY15" fmla="*/ 1342109 h 2340329"/>
                <a:gd name="connsiteX16" fmla="*/ 338442 w 1421109"/>
                <a:gd name="connsiteY16" fmla="*/ 1288204 h 2340329"/>
                <a:gd name="connsiteX17" fmla="*/ 719 w 1421109"/>
                <a:gd name="connsiteY17" fmla="*/ 987527 h 2340329"/>
                <a:gd name="connsiteX0" fmla="*/ 719 w 1421109"/>
                <a:gd name="connsiteY0" fmla="*/ 987527 h 2340329"/>
                <a:gd name="connsiteX1" fmla="*/ 140932 w 1421109"/>
                <a:gd name="connsiteY1" fmla="*/ 1383301 h 2340329"/>
                <a:gd name="connsiteX2" fmla="*/ 309182 w 1421109"/>
                <a:gd name="connsiteY2" fmla="*/ 1741746 h 2340329"/>
                <a:gd name="connsiteX3" fmla="*/ 548773 w 1421109"/>
                <a:gd name="connsiteY3" fmla="*/ 1966320 h 2340329"/>
                <a:gd name="connsiteX4" fmla="*/ 582370 w 1421109"/>
                <a:gd name="connsiteY4" fmla="*/ 2327214 h 2340329"/>
                <a:gd name="connsiteX5" fmla="*/ 1253027 w 1421109"/>
                <a:gd name="connsiteY5" fmla="*/ 2340329 h 2340329"/>
                <a:gd name="connsiteX6" fmla="*/ 1262460 w 1421109"/>
                <a:gd name="connsiteY6" fmla="*/ 2017056 h 2340329"/>
                <a:gd name="connsiteX7" fmla="*/ 1421092 w 1421109"/>
                <a:gd name="connsiteY7" fmla="*/ 1156530 h 2340329"/>
                <a:gd name="connsiteX8" fmla="*/ 1152597 w 1421109"/>
                <a:gd name="connsiteY8" fmla="*/ 699064 h 2340329"/>
                <a:gd name="connsiteX9" fmla="*/ 1168953 w 1421109"/>
                <a:gd name="connsiteY9" fmla="*/ 998044 h 2340329"/>
                <a:gd name="connsiteX10" fmla="*/ 927050 w 1421109"/>
                <a:gd name="connsiteY10" fmla="*/ 644938 h 2340329"/>
                <a:gd name="connsiteX11" fmla="*/ 957315 w 1421109"/>
                <a:gd name="connsiteY11" fmla="*/ 974152 h 2340329"/>
                <a:gd name="connsiteX12" fmla="*/ 744269 w 1421109"/>
                <a:gd name="connsiteY12" fmla="*/ 627 h 2340329"/>
                <a:gd name="connsiteX13" fmla="*/ 705942 w 1421109"/>
                <a:gd name="connsiteY13" fmla="*/ 969774 h 2340329"/>
                <a:gd name="connsiteX14" fmla="*/ 543268 w 1421109"/>
                <a:gd name="connsiteY14" fmla="*/ 29990 h 2340329"/>
                <a:gd name="connsiteX15" fmla="*/ 473286 w 1421109"/>
                <a:gd name="connsiteY15" fmla="*/ 1342109 h 2340329"/>
                <a:gd name="connsiteX16" fmla="*/ 338442 w 1421109"/>
                <a:gd name="connsiteY16" fmla="*/ 1288204 h 2340329"/>
                <a:gd name="connsiteX17" fmla="*/ 719 w 1421109"/>
                <a:gd name="connsiteY17" fmla="*/ 987527 h 234032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5649 w 1421109"/>
                <a:gd name="connsiteY10" fmla="*/ 649931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0 w 1420390"/>
                <a:gd name="connsiteY0" fmla="*/ 986933 h 2339735"/>
                <a:gd name="connsiteX1" fmla="*/ 140213 w 1420390"/>
                <a:gd name="connsiteY1" fmla="*/ 1382707 h 2339735"/>
                <a:gd name="connsiteX2" fmla="*/ 308463 w 1420390"/>
                <a:gd name="connsiteY2" fmla="*/ 1741152 h 2339735"/>
                <a:gd name="connsiteX3" fmla="*/ 548054 w 1420390"/>
                <a:gd name="connsiteY3" fmla="*/ 1965726 h 2339735"/>
                <a:gd name="connsiteX4" fmla="*/ 581651 w 1420390"/>
                <a:gd name="connsiteY4" fmla="*/ 2326620 h 2339735"/>
                <a:gd name="connsiteX5" fmla="*/ 1252308 w 1420390"/>
                <a:gd name="connsiteY5" fmla="*/ 2339735 h 2339735"/>
                <a:gd name="connsiteX6" fmla="*/ 1261741 w 1420390"/>
                <a:gd name="connsiteY6" fmla="*/ 2016462 h 2339735"/>
                <a:gd name="connsiteX7" fmla="*/ 1420373 w 1420390"/>
                <a:gd name="connsiteY7" fmla="*/ 1155936 h 2339735"/>
                <a:gd name="connsiteX8" fmla="*/ 1145390 w 1420390"/>
                <a:gd name="connsiteY8" fmla="*/ 696209 h 2339735"/>
                <a:gd name="connsiteX9" fmla="*/ 1184252 w 1420390"/>
                <a:gd name="connsiteY9" fmla="*/ 1001578 h 2339735"/>
                <a:gd name="connsiteX10" fmla="*/ 950557 w 1420390"/>
                <a:gd name="connsiteY10" fmla="*/ 652060 h 2339735"/>
                <a:gd name="connsiteX11" fmla="*/ 956596 w 1420390"/>
                <a:gd name="connsiteY11" fmla="*/ 973558 h 2339735"/>
                <a:gd name="connsiteX12" fmla="*/ 743550 w 1420390"/>
                <a:gd name="connsiteY12" fmla="*/ 33 h 2339735"/>
                <a:gd name="connsiteX13" fmla="*/ 705223 w 1420390"/>
                <a:gd name="connsiteY13" fmla="*/ 969180 h 2339735"/>
                <a:gd name="connsiteX14" fmla="*/ 528250 w 1420390"/>
                <a:gd name="connsiteY14" fmla="*/ 26595 h 2339735"/>
                <a:gd name="connsiteX15" fmla="*/ 472567 w 1420390"/>
                <a:gd name="connsiteY15" fmla="*/ 1341515 h 2339735"/>
                <a:gd name="connsiteX16" fmla="*/ 337723 w 1420390"/>
                <a:gd name="connsiteY16" fmla="*/ 1287610 h 2339735"/>
                <a:gd name="connsiteX17" fmla="*/ 0 w 1420390"/>
                <a:gd name="connsiteY17" fmla="*/ 986933 h 2339735"/>
                <a:gd name="connsiteX0" fmla="*/ 1090 w 1421480"/>
                <a:gd name="connsiteY0" fmla="*/ 986933 h 2339735"/>
                <a:gd name="connsiteX1" fmla="*/ 141303 w 1421480"/>
                <a:gd name="connsiteY1" fmla="*/ 1382707 h 2339735"/>
                <a:gd name="connsiteX2" fmla="*/ 309553 w 1421480"/>
                <a:gd name="connsiteY2" fmla="*/ 1741152 h 2339735"/>
                <a:gd name="connsiteX3" fmla="*/ 549144 w 1421480"/>
                <a:gd name="connsiteY3" fmla="*/ 1965726 h 2339735"/>
                <a:gd name="connsiteX4" fmla="*/ 582741 w 1421480"/>
                <a:gd name="connsiteY4" fmla="*/ 2326620 h 2339735"/>
                <a:gd name="connsiteX5" fmla="*/ 1253398 w 1421480"/>
                <a:gd name="connsiteY5" fmla="*/ 2339735 h 2339735"/>
                <a:gd name="connsiteX6" fmla="*/ 1262831 w 1421480"/>
                <a:gd name="connsiteY6" fmla="*/ 2016462 h 2339735"/>
                <a:gd name="connsiteX7" fmla="*/ 1421463 w 1421480"/>
                <a:gd name="connsiteY7" fmla="*/ 1155936 h 2339735"/>
                <a:gd name="connsiteX8" fmla="*/ 1146480 w 1421480"/>
                <a:gd name="connsiteY8" fmla="*/ 696209 h 2339735"/>
                <a:gd name="connsiteX9" fmla="*/ 1185342 w 1421480"/>
                <a:gd name="connsiteY9" fmla="*/ 1001578 h 2339735"/>
                <a:gd name="connsiteX10" fmla="*/ 951647 w 1421480"/>
                <a:gd name="connsiteY10" fmla="*/ 652060 h 2339735"/>
                <a:gd name="connsiteX11" fmla="*/ 957686 w 1421480"/>
                <a:gd name="connsiteY11" fmla="*/ 973558 h 2339735"/>
                <a:gd name="connsiteX12" fmla="*/ 744640 w 1421480"/>
                <a:gd name="connsiteY12" fmla="*/ 33 h 2339735"/>
                <a:gd name="connsiteX13" fmla="*/ 706313 w 1421480"/>
                <a:gd name="connsiteY13" fmla="*/ 969180 h 2339735"/>
                <a:gd name="connsiteX14" fmla="*/ 529340 w 1421480"/>
                <a:gd name="connsiteY14" fmla="*/ 26595 h 2339735"/>
                <a:gd name="connsiteX15" fmla="*/ 473657 w 1421480"/>
                <a:gd name="connsiteY15" fmla="*/ 1341515 h 2339735"/>
                <a:gd name="connsiteX16" fmla="*/ 338813 w 1421480"/>
                <a:gd name="connsiteY16" fmla="*/ 1287610 h 2339735"/>
                <a:gd name="connsiteX17" fmla="*/ 1090 w 1421480"/>
                <a:gd name="connsiteY17" fmla="*/ 986933 h 2339735"/>
                <a:gd name="connsiteX0" fmla="*/ 1118 w 1421508"/>
                <a:gd name="connsiteY0" fmla="*/ 986933 h 2339735"/>
                <a:gd name="connsiteX1" fmla="*/ 141331 w 1421508"/>
                <a:gd name="connsiteY1" fmla="*/ 1382707 h 2339735"/>
                <a:gd name="connsiteX2" fmla="*/ 309581 w 1421508"/>
                <a:gd name="connsiteY2" fmla="*/ 1741152 h 2339735"/>
                <a:gd name="connsiteX3" fmla="*/ 549172 w 1421508"/>
                <a:gd name="connsiteY3" fmla="*/ 1965726 h 2339735"/>
                <a:gd name="connsiteX4" fmla="*/ 582769 w 1421508"/>
                <a:gd name="connsiteY4" fmla="*/ 2326620 h 2339735"/>
                <a:gd name="connsiteX5" fmla="*/ 1253426 w 1421508"/>
                <a:gd name="connsiteY5" fmla="*/ 2339735 h 2339735"/>
                <a:gd name="connsiteX6" fmla="*/ 1262859 w 1421508"/>
                <a:gd name="connsiteY6" fmla="*/ 2016462 h 2339735"/>
                <a:gd name="connsiteX7" fmla="*/ 1421491 w 1421508"/>
                <a:gd name="connsiteY7" fmla="*/ 1155936 h 2339735"/>
                <a:gd name="connsiteX8" fmla="*/ 1146508 w 1421508"/>
                <a:gd name="connsiteY8" fmla="*/ 696209 h 2339735"/>
                <a:gd name="connsiteX9" fmla="*/ 1185370 w 1421508"/>
                <a:gd name="connsiteY9" fmla="*/ 1001578 h 2339735"/>
                <a:gd name="connsiteX10" fmla="*/ 951675 w 1421508"/>
                <a:gd name="connsiteY10" fmla="*/ 652060 h 2339735"/>
                <a:gd name="connsiteX11" fmla="*/ 957714 w 1421508"/>
                <a:gd name="connsiteY11" fmla="*/ 973558 h 2339735"/>
                <a:gd name="connsiteX12" fmla="*/ 744668 w 1421508"/>
                <a:gd name="connsiteY12" fmla="*/ 33 h 2339735"/>
                <a:gd name="connsiteX13" fmla="*/ 706341 w 1421508"/>
                <a:gd name="connsiteY13" fmla="*/ 969180 h 2339735"/>
                <a:gd name="connsiteX14" fmla="*/ 529368 w 1421508"/>
                <a:gd name="connsiteY14" fmla="*/ 26595 h 2339735"/>
                <a:gd name="connsiteX15" fmla="*/ 473685 w 1421508"/>
                <a:gd name="connsiteY15" fmla="*/ 1341515 h 2339735"/>
                <a:gd name="connsiteX16" fmla="*/ 338841 w 1421508"/>
                <a:gd name="connsiteY16" fmla="*/ 1287610 h 2339735"/>
                <a:gd name="connsiteX17" fmla="*/ 1118 w 1421508"/>
                <a:gd name="connsiteY17" fmla="*/ 986933 h 233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1508" h="2339735">
                  <a:moveTo>
                    <a:pt x="1118" y="986933"/>
                  </a:moveTo>
                  <a:cubicBezTo>
                    <a:pt x="1638" y="1036562"/>
                    <a:pt x="94593" y="1250782"/>
                    <a:pt x="141331" y="1382707"/>
                  </a:cubicBezTo>
                  <a:cubicBezTo>
                    <a:pt x="197414" y="1502189"/>
                    <a:pt x="216922" y="1621670"/>
                    <a:pt x="309581" y="1741152"/>
                  </a:cubicBezTo>
                  <a:cubicBezTo>
                    <a:pt x="397363" y="1843565"/>
                    <a:pt x="417499" y="1855998"/>
                    <a:pt x="549172" y="1965726"/>
                  </a:cubicBezTo>
                  <a:cubicBezTo>
                    <a:pt x="597509" y="1965796"/>
                    <a:pt x="584507" y="2220139"/>
                    <a:pt x="582769" y="2326620"/>
                  </a:cubicBezTo>
                  <a:lnTo>
                    <a:pt x="1253426" y="2339735"/>
                  </a:lnTo>
                  <a:cubicBezTo>
                    <a:pt x="1262724" y="2186594"/>
                    <a:pt x="1251369" y="2134652"/>
                    <a:pt x="1262859" y="2016462"/>
                  </a:cubicBezTo>
                  <a:cubicBezTo>
                    <a:pt x="1426613" y="1720833"/>
                    <a:pt x="1421490" y="1265663"/>
                    <a:pt x="1421491" y="1155936"/>
                  </a:cubicBezTo>
                  <a:cubicBezTo>
                    <a:pt x="1411737" y="990125"/>
                    <a:pt x="1395497" y="689626"/>
                    <a:pt x="1146508" y="696209"/>
                  </a:cubicBezTo>
                  <a:cubicBezTo>
                    <a:pt x="1220997" y="767460"/>
                    <a:pt x="1195773" y="919887"/>
                    <a:pt x="1185370" y="1001578"/>
                  </a:cubicBezTo>
                  <a:cubicBezTo>
                    <a:pt x="1173790" y="894568"/>
                    <a:pt x="1261613" y="640842"/>
                    <a:pt x="951675" y="652060"/>
                  </a:cubicBezTo>
                  <a:cubicBezTo>
                    <a:pt x="963878" y="768478"/>
                    <a:pt x="963481" y="879675"/>
                    <a:pt x="957714" y="973558"/>
                  </a:cubicBezTo>
                  <a:cubicBezTo>
                    <a:pt x="952597" y="810165"/>
                    <a:pt x="951720" y="-6040"/>
                    <a:pt x="744668" y="33"/>
                  </a:cubicBezTo>
                  <a:cubicBezTo>
                    <a:pt x="596328" y="12366"/>
                    <a:pt x="717351" y="748310"/>
                    <a:pt x="706341" y="969180"/>
                  </a:cubicBezTo>
                  <a:cubicBezTo>
                    <a:pt x="662342" y="521016"/>
                    <a:pt x="667039" y="22746"/>
                    <a:pt x="529368" y="26595"/>
                  </a:cubicBezTo>
                  <a:cubicBezTo>
                    <a:pt x="368078" y="31104"/>
                    <a:pt x="463931" y="905042"/>
                    <a:pt x="473685" y="1341515"/>
                  </a:cubicBezTo>
                  <a:cubicBezTo>
                    <a:pt x="475446" y="1386518"/>
                    <a:pt x="382574" y="1394189"/>
                    <a:pt x="338841" y="1287610"/>
                  </a:cubicBezTo>
                  <a:cubicBezTo>
                    <a:pt x="220156" y="902905"/>
                    <a:pt x="-18310" y="904104"/>
                    <a:pt x="1118" y="986933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57" name="Rectangle 56">
              <a:extLst>
                <a:ext uri="{FF2B5EF4-FFF2-40B4-BE49-F238E27FC236}">
                  <a16:creationId xmlns:a16="http://schemas.microsoft.com/office/drawing/2014/main" id="{5FE2B2FD-B9B1-4457-8847-B90CD4BF25A3}"/>
                </a:ext>
              </a:extLst>
            </p:cNvPr>
            <p:cNvSpPr/>
            <p:nvPr/>
          </p:nvSpPr>
          <p:spPr>
            <a:xfrm rot="7769486">
              <a:off x="5531466" y="5932620"/>
              <a:ext cx="436156" cy="916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8" name="Rectangle 6">
              <a:extLst>
                <a:ext uri="{FF2B5EF4-FFF2-40B4-BE49-F238E27FC236}">
                  <a16:creationId xmlns:a16="http://schemas.microsoft.com/office/drawing/2014/main" id="{8A3C78A3-60E7-418C-9393-35DA6186F37D}"/>
                </a:ext>
              </a:extLst>
            </p:cNvPr>
            <p:cNvSpPr/>
            <p:nvPr/>
          </p:nvSpPr>
          <p:spPr>
            <a:xfrm rot="13006608" flipV="1">
              <a:off x="4904226" y="6248450"/>
              <a:ext cx="1116001" cy="1053166"/>
            </a:xfrm>
            <a:custGeom>
              <a:avLst/>
              <a:gdLst/>
              <a:ahLst/>
              <a:cxnLst/>
              <a:rect l="l" t="t" r="r" b="b"/>
              <a:pathLst>
                <a:path w="1116001" h="1053166">
                  <a:moveTo>
                    <a:pt x="1116001" y="0"/>
                  </a:moveTo>
                  <a:lnTo>
                    <a:pt x="0" y="0"/>
                  </a:lnTo>
                  <a:lnTo>
                    <a:pt x="0" y="218996"/>
                  </a:lnTo>
                  <a:lnTo>
                    <a:pt x="1116001" y="105316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59" name="Isosceles Triangle 58">
              <a:extLst>
                <a:ext uri="{FF2B5EF4-FFF2-40B4-BE49-F238E27FC236}">
                  <a16:creationId xmlns:a16="http://schemas.microsoft.com/office/drawing/2014/main" id="{D51CD056-56A9-453C-9F85-FE4492463EDD}"/>
                </a:ext>
              </a:extLst>
            </p:cNvPr>
            <p:cNvSpPr/>
            <p:nvPr/>
          </p:nvSpPr>
          <p:spPr>
            <a:xfrm>
              <a:off x="7444483" y="3947909"/>
              <a:ext cx="45719" cy="211426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60" name="Isosceles Triangle 59">
              <a:extLst>
                <a:ext uri="{FF2B5EF4-FFF2-40B4-BE49-F238E27FC236}">
                  <a16:creationId xmlns:a16="http://schemas.microsoft.com/office/drawing/2014/main" id="{5B3F3346-5295-45E3-9375-113F6CEEF761}"/>
                </a:ext>
              </a:extLst>
            </p:cNvPr>
            <p:cNvSpPr/>
            <p:nvPr/>
          </p:nvSpPr>
          <p:spPr>
            <a:xfrm rot="12000000">
              <a:off x="7407883" y="4144446"/>
              <a:ext cx="45719" cy="211426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61" name="그룹 4">
            <a:extLst>
              <a:ext uri="{FF2B5EF4-FFF2-40B4-BE49-F238E27FC236}">
                <a16:creationId xmlns:a16="http://schemas.microsoft.com/office/drawing/2014/main" id="{0F784A6D-7DD7-4BCE-991A-AC3A5BDB214F}"/>
              </a:ext>
            </a:extLst>
          </p:cNvPr>
          <p:cNvGrpSpPr/>
          <p:nvPr/>
        </p:nvGrpSpPr>
        <p:grpSpPr>
          <a:xfrm>
            <a:off x="871670" y="1757822"/>
            <a:ext cx="5244909" cy="939797"/>
            <a:chOff x="491556" y="1340768"/>
            <a:chExt cx="4080444" cy="939797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2005307-9E1E-4DFC-95F3-F4DFC3FBE39C}"/>
                </a:ext>
              </a:extLst>
            </p:cNvPr>
            <p:cNvSpPr txBox="1"/>
            <p:nvPr/>
          </p:nvSpPr>
          <p:spPr>
            <a:xfrm>
              <a:off x="491556" y="1634234"/>
              <a:ext cx="40804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Easy to change colors, photos and Text. You can simply impress your audience and add a unique zing and appeal to your Presentations. </a:t>
              </a:r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8D9B5613-A11E-4FFC-B500-F22ACFF04488}"/>
                </a:ext>
              </a:extLst>
            </p:cNvPr>
            <p:cNvSpPr txBox="1"/>
            <p:nvPr/>
          </p:nvSpPr>
          <p:spPr>
            <a:xfrm>
              <a:off x="491556" y="1340768"/>
              <a:ext cx="40804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23846520-E05D-4DED-9CD7-21BF45680A1C}"/>
              </a:ext>
            </a:extLst>
          </p:cNvPr>
          <p:cNvGrpSpPr/>
          <p:nvPr/>
        </p:nvGrpSpPr>
        <p:grpSpPr>
          <a:xfrm>
            <a:off x="1061461" y="3515203"/>
            <a:ext cx="2020842" cy="863358"/>
            <a:chOff x="803640" y="3362835"/>
            <a:chExt cx="2059657" cy="863358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247BA9D7-FE60-4788-B5E5-238E48C0E38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BD043D2-78F3-4ADC-BCEC-B0F8FCA7A3C7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73" name="Oval 72">
            <a:extLst>
              <a:ext uri="{FF2B5EF4-FFF2-40B4-BE49-F238E27FC236}">
                <a16:creationId xmlns:a16="http://schemas.microsoft.com/office/drawing/2014/main" id="{FCD2A94E-06B8-4508-83EB-2B4BF85F573F}"/>
              </a:ext>
            </a:extLst>
          </p:cNvPr>
          <p:cNvSpPr/>
          <p:nvPr/>
        </p:nvSpPr>
        <p:spPr>
          <a:xfrm>
            <a:off x="4652172" y="2838222"/>
            <a:ext cx="509349" cy="50934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43772611-B342-4A0B-A459-0373B91BD9ED}"/>
              </a:ext>
            </a:extLst>
          </p:cNvPr>
          <p:cNvSpPr/>
          <p:nvPr/>
        </p:nvSpPr>
        <p:spPr>
          <a:xfrm>
            <a:off x="1827430" y="2862332"/>
            <a:ext cx="509349" cy="50934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D68CE0BD-FA38-483F-A78E-ABC92A31EF6E}"/>
              </a:ext>
            </a:extLst>
          </p:cNvPr>
          <p:cNvGrpSpPr/>
          <p:nvPr/>
        </p:nvGrpSpPr>
        <p:grpSpPr>
          <a:xfrm>
            <a:off x="3894465" y="3515203"/>
            <a:ext cx="2020842" cy="863358"/>
            <a:chOff x="803640" y="3362835"/>
            <a:chExt cx="2059657" cy="863358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89C799C3-91A8-48B3-B089-8E283DA3EE3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F472CD4C-7C0C-4297-9327-FD91C09B4A1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1EDB5865-6C58-4E64-BCD6-30F8DE74CAF0}"/>
              </a:ext>
            </a:extLst>
          </p:cNvPr>
          <p:cNvGrpSpPr/>
          <p:nvPr/>
        </p:nvGrpSpPr>
        <p:grpSpPr>
          <a:xfrm>
            <a:off x="1051249" y="5215223"/>
            <a:ext cx="2020842" cy="863358"/>
            <a:chOff x="803640" y="3362835"/>
            <a:chExt cx="2059657" cy="863358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03039B3E-A9E5-4FBD-8AC1-A272E50C3F3D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8BBDDFC3-1C98-4F4C-8F24-1677F6789C08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1" name="Oval 80">
            <a:extLst>
              <a:ext uri="{FF2B5EF4-FFF2-40B4-BE49-F238E27FC236}">
                <a16:creationId xmlns:a16="http://schemas.microsoft.com/office/drawing/2014/main" id="{5E7A7F3F-9E29-42EF-9CCA-1E6E49A58B1A}"/>
              </a:ext>
            </a:extLst>
          </p:cNvPr>
          <p:cNvSpPr/>
          <p:nvPr/>
        </p:nvSpPr>
        <p:spPr>
          <a:xfrm>
            <a:off x="4641960" y="4538242"/>
            <a:ext cx="509349" cy="50934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97F9A083-07B4-4B1B-A79E-B1FED294CE8C}"/>
              </a:ext>
            </a:extLst>
          </p:cNvPr>
          <p:cNvSpPr/>
          <p:nvPr/>
        </p:nvSpPr>
        <p:spPr>
          <a:xfrm>
            <a:off x="1817217" y="4562353"/>
            <a:ext cx="509349" cy="50934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94A8FCBF-1F37-4586-8698-B72BEDD6ABC4}"/>
              </a:ext>
            </a:extLst>
          </p:cNvPr>
          <p:cNvGrpSpPr/>
          <p:nvPr/>
        </p:nvGrpSpPr>
        <p:grpSpPr>
          <a:xfrm>
            <a:off x="3884252" y="5215223"/>
            <a:ext cx="2020842" cy="863358"/>
            <a:chOff x="803640" y="3362835"/>
            <a:chExt cx="2059657" cy="863358"/>
          </a:xfrm>
        </p:grpSpPr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10F0DE07-60B0-4014-B1D5-C9F3A5D35454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383BF110-BDFE-49E7-B36A-E96EC90AED0D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86" name="Oval 7">
            <a:extLst>
              <a:ext uri="{FF2B5EF4-FFF2-40B4-BE49-F238E27FC236}">
                <a16:creationId xmlns:a16="http://schemas.microsoft.com/office/drawing/2014/main" id="{6A0ED665-B68C-4B43-9523-FCD94A093980}"/>
              </a:ext>
            </a:extLst>
          </p:cNvPr>
          <p:cNvSpPr/>
          <p:nvPr/>
        </p:nvSpPr>
        <p:spPr>
          <a:xfrm>
            <a:off x="4807359" y="4636738"/>
            <a:ext cx="228752" cy="300480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7" name="Trapezoid 10">
            <a:extLst>
              <a:ext uri="{FF2B5EF4-FFF2-40B4-BE49-F238E27FC236}">
                <a16:creationId xmlns:a16="http://schemas.microsoft.com/office/drawing/2014/main" id="{0F81A68A-3AF7-4DDF-A685-59EFE79F5C98}"/>
              </a:ext>
            </a:extLst>
          </p:cNvPr>
          <p:cNvSpPr>
            <a:spLocks noChangeAspect="1"/>
          </p:cNvSpPr>
          <p:nvPr/>
        </p:nvSpPr>
        <p:spPr>
          <a:xfrm>
            <a:off x="1953550" y="2999244"/>
            <a:ext cx="257109" cy="256807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8" name="Rounded Rectangle 1">
            <a:extLst>
              <a:ext uri="{FF2B5EF4-FFF2-40B4-BE49-F238E27FC236}">
                <a16:creationId xmlns:a16="http://schemas.microsoft.com/office/drawing/2014/main" id="{93C07884-3409-406B-9A4B-2DD508BFD551}"/>
              </a:ext>
            </a:extLst>
          </p:cNvPr>
          <p:cNvSpPr>
            <a:spLocks noChangeAspect="1"/>
          </p:cNvSpPr>
          <p:nvPr/>
        </p:nvSpPr>
        <p:spPr>
          <a:xfrm>
            <a:off x="1952126" y="4696833"/>
            <a:ext cx="239509" cy="240389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89" name="Round Same Side Corner Rectangle 7">
            <a:extLst>
              <a:ext uri="{FF2B5EF4-FFF2-40B4-BE49-F238E27FC236}">
                <a16:creationId xmlns:a16="http://schemas.microsoft.com/office/drawing/2014/main" id="{B2AFB5F1-FEAD-4030-A989-DD5DE35CF922}"/>
              </a:ext>
            </a:extLst>
          </p:cNvPr>
          <p:cNvSpPr>
            <a:spLocks noChangeAspect="1"/>
          </p:cNvSpPr>
          <p:nvPr/>
        </p:nvSpPr>
        <p:spPr>
          <a:xfrm rot="10800000">
            <a:off x="4777218" y="2968518"/>
            <a:ext cx="259261" cy="272563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</p:spTree>
    <p:extLst>
      <p:ext uri="{BB962C8B-B14F-4D97-AF65-F5344CB8AC3E}">
        <p14:creationId xmlns:p14="http://schemas.microsoft.com/office/powerpoint/2010/main" val="19723585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altLang="ko-KR" sz="5400" dirty="0"/>
              <a:t>Images &amp; Contents</a:t>
            </a:r>
            <a:endParaRPr lang="ko-KR" altLang="en-US" sz="5400" dirty="0"/>
          </a:p>
        </p:txBody>
      </p:sp>
      <p:grpSp>
        <p:nvGrpSpPr>
          <p:cNvPr id="14" name="Group 26">
            <a:extLst>
              <a:ext uri="{FF2B5EF4-FFF2-40B4-BE49-F238E27FC236}">
                <a16:creationId xmlns:a16="http://schemas.microsoft.com/office/drawing/2014/main" id="{9320BBAA-7300-41D7-8B41-3E7A137875A6}"/>
              </a:ext>
            </a:extLst>
          </p:cNvPr>
          <p:cNvGrpSpPr/>
          <p:nvPr/>
        </p:nvGrpSpPr>
        <p:grpSpPr>
          <a:xfrm>
            <a:off x="5741413" y="4173552"/>
            <a:ext cx="2863931" cy="1919744"/>
            <a:chOff x="3954080" y="4149080"/>
            <a:chExt cx="2863931" cy="1919744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DA4ECAC-C0FA-429C-97E6-832F2FB86462}"/>
                </a:ext>
              </a:extLst>
            </p:cNvPr>
            <p:cNvSpPr txBox="1"/>
            <p:nvPr/>
          </p:nvSpPr>
          <p:spPr>
            <a:xfrm>
              <a:off x="3975786" y="5053161"/>
              <a:ext cx="2842223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FBEBF25-CA47-42EA-84E5-C9769C04644A}"/>
                </a:ext>
              </a:extLst>
            </p:cNvPr>
            <p:cNvSpPr txBox="1"/>
            <p:nvPr/>
          </p:nvSpPr>
          <p:spPr>
            <a:xfrm>
              <a:off x="3954080" y="4716762"/>
              <a:ext cx="2842223" cy="307777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399DECE-70D2-4C26-B994-F1FCD223F18B}"/>
                </a:ext>
              </a:extLst>
            </p:cNvPr>
            <p:cNvSpPr txBox="1"/>
            <p:nvPr/>
          </p:nvSpPr>
          <p:spPr>
            <a:xfrm>
              <a:off x="3975787" y="4149080"/>
              <a:ext cx="2842224" cy="553998"/>
            </a:xfrm>
            <a:prstGeom prst="rect">
              <a:avLst/>
            </a:prstGeom>
            <a:noFill/>
          </p:spPr>
          <p:txBody>
            <a:bodyPr wrap="square" lIns="72000" tIns="0" rIns="36000" bIns="0" rtlCol="0">
              <a:spAutoFit/>
            </a:bodyPr>
            <a:lstStyle/>
            <a:p>
              <a:pPr algn="ctr"/>
              <a:r>
                <a:rPr lang="en-US" altLang="ko-KR" dirty="0">
                  <a:solidFill>
                    <a:schemeClr val="bg1"/>
                  </a:solidFill>
                  <a:cs typeface="Arial" pitchFamily="34" charset="0"/>
                </a:rPr>
                <a:t>We Create</a:t>
              </a:r>
            </a:p>
            <a:p>
              <a:pPr algn="ctr"/>
              <a:r>
                <a:rPr lang="en-US" altLang="ko-KR" dirty="0">
                  <a:solidFill>
                    <a:schemeClr val="bg1"/>
                  </a:solidFill>
                  <a:cs typeface="Arial" pitchFamily="34" charset="0"/>
                </a:rPr>
                <a:t>Professional Presentation</a:t>
              </a:r>
              <a:endParaRPr lang="ko-KR" altLang="en-US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30">
            <a:extLst>
              <a:ext uri="{FF2B5EF4-FFF2-40B4-BE49-F238E27FC236}">
                <a16:creationId xmlns:a16="http://schemas.microsoft.com/office/drawing/2014/main" id="{E24B67A2-48AF-41C0-ACA8-6EB2FE031A9E}"/>
              </a:ext>
            </a:extLst>
          </p:cNvPr>
          <p:cNvGrpSpPr/>
          <p:nvPr/>
        </p:nvGrpSpPr>
        <p:grpSpPr>
          <a:xfrm>
            <a:off x="5820302" y="2878318"/>
            <a:ext cx="2706153" cy="982730"/>
            <a:chOff x="3954081" y="2538648"/>
            <a:chExt cx="2706153" cy="9827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E2A8418-77C7-4197-AB40-F4AE03D37677}"/>
                </a:ext>
              </a:extLst>
            </p:cNvPr>
            <p:cNvSpPr txBox="1"/>
            <p:nvPr/>
          </p:nvSpPr>
          <p:spPr>
            <a:xfrm>
              <a:off x="3954081" y="2875047"/>
              <a:ext cx="27061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 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EA52E57-6DF8-4670-9F6A-F2F27EEE5431}"/>
                </a:ext>
              </a:extLst>
            </p:cNvPr>
            <p:cNvSpPr txBox="1"/>
            <p:nvPr/>
          </p:nvSpPr>
          <p:spPr>
            <a:xfrm>
              <a:off x="3954082" y="2538648"/>
              <a:ext cx="2706152" cy="307777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F1D7F33-CDFE-44FF-977F-CF8F1A494AB5}"/>
              </a:ext>
            </a:extLst>
          </p:cNvPr>
          <p:cNvSpPr txBox="1"/>
          <p:nvPr/>
        </p:nvSpPr>
        <p:spPr>
          <a:xfrm>
            <a:off x="592976" y="5049011"/>
            <a:ext cx="3959973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5149F774-D4E4-4347-AF94-1F0FD4F3A1BB}"/>
              </a:ext>
            </a:extLst>
          </p:cNvPr>
          <p:cNvSpPr txBox="1"/>
          <p:nvPr/>
        </p:nvSpPr>
        <p:spPr>
          <a:xfrm>
            <a:off x="592976" y="5630697"/>
            <a:ext cx="3959973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3252111-9A43-43E4-8B67-CF624831FD22}"/>
              </a:ext>
            </a:extLst>
          </p:cNvPr>
          <p:cNvSpPr txBox="1"/>
          <p:nvPr/>
        </p:nvSpPr>
        <p:spPr>
          <a:xfrm>
            <a:off x="592976" y="6095051"/>
            <a:ext cx="395997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14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1400" dirty="0">
                <a:solidFill>
                  <a:schemeClr val="accent1"/>
                </a:solidFill>
                <a:cs typeface="Arial" pitchFamily="34" charset="0"/>
              </a:rPr>
              <a:t>OREM IPSUM DOLOR SIT AMET </a:t>
            </a:r>
            <a:endParaRPr lang="ko-KR" altLang="en-US" sz="14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13ED184F-B92B-4FA7-BF07-3D3365D18753}"/>
              </a:ext>
            </a:extLst>
          </p:cNvPr>
          <p:cNvSpPr/>
          <p:nvPr/>
        </p:nvSpPr>
        <p:spPr>
          <a:xfrm flipH="1">
            <a:off x="6536725" y="1890861"/>
            <a:ext cx="1276252" cy="613894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bg1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7CD2296-F970-4C1C-9D10-B84855966A3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8D411C6-DA8E-4778-852A-C8954A858F55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29294758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5C20A12-878C-4BE6-832D-92B11684435C}"/>
              </a:ext>
            </a:extLst>
          </p:cNvPr>
          <p:cNvSpPr txBox="1"/>
          <p:nvPr/>
        </p:nvSpPr>
        <p:spPr>
          <a:xfrm>
            <a:off x="10753692" y="2886562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A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83C766A-3414-4E66-AA8B-091E72FE5BD8}"/>
              </a:ext>
            </a:extLst>
          </p:cNvPr>
          <p:cNvSpPr txBox="1"/>
          <p:nvPr/>
        </p:nvSpPr>
        <p:spPr>
          <a:xfrm>
            <a:off x="10753692" y="4707551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4"/>
                </a:solidFill>
                <a:cs typeface="Arial" pitchFamily="34" charset="0"/>
              </a:rPr>
              <a:t>A</a:t>
            </a:r>
            <a:endParaRPr lang="ko-KR" altLang="en-US" sz="4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E3995C28-10FE-4115-9572-5A8A6E565A0D}"/>
              </a:ext>
            </a:extLst>
          </p:cNvPr>
          <p:cNvGrpSpPr/>
          <p:nvPr/>
        </p:nvGrpSpPr>
        <p:grpSpPr>
          <a:xfrm>
            <a:off x="8907527" y="3676493"/>
            <a:ext cx="2629858" cy="896263"/>
            <a:chOff x="6372200" y="1720413"/>
            <a:chExt cx="2160240" cy="896263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65D17C78-A39F-4C13-8A9B-40D87DD7D617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/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E47C8F1-57F1-4FE6-B6C1-9A70B928A55D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/>
                <a:t>Contents Title</a:t>
              </a:r>
              <a:endParaRPr lang="ko-KR" altLang="en-US" sz="1400" b="1" dirty="0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287C261D-D66E-4539-BAEF-1D68BBD3BA89}"/>
              </a:ext>
            </a:extLst>
          </p:cNvPr>
          <p:cNvGrpSpPr/>
          <p:nvPr/>
        </p:nvGrpSpPr>
        <p:grpSpPr>
          <a:xfrm>
            <a:off x="8907527" y="5503327"/>
            <a:ext cx="2629858" cy="896263"/>
            <a:chOff x="6372200" y="1720413"/>
            <a:chExt cx="2160240" cy="896263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33867A18-0641-46B4-811F-43E746D0FC30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/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823D0663-5385-4CFF-B6C9-60DC86D3A374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/>
                <a:t>Contents Title</a:t>
              </a:r>
              <a:endParaRPr lang="ko-KR" altLang="en-US" sz="1400" b="1" dirty="0"/>
            </a:p>
          </p:txBody>
        </p:sp>
      </p:grpSp>
      <p:sp>
        <p:nvSpPr>
          <p:cNvPr id="59" name="TextBox 58">
            <a:extLst>
              <a:ext uri="{FF2B5EF4-FFF2-40B4-BE49-F238E27FC236}">
                <a16:creationId xmlns:a16="http://schemas.microsoft.com/office/drawing/2014/main" id="{2F21F39D-BBF4-42FB-AD95-603D8A820105}"/>
              </a:ext>
            </a:extLst>
          </p:cNvPr>
          <p:cNvSpPr txBox="1"/>
          <p:nvPr/>
        </p:nvSpPr>
        <p:spPr>
          <a:xfrm>
            <a:off x="8140911" y="2499942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3"/>
                </a:solidFill>
                <a:cs typeface="Arial" pitchFamily="34" charset="0"/>
              </a:rPr>
              <a:t>Q</a:t>
            </a:r>
            <a:endParaRPr lang="ko-KR" altLang="en-US" sz="40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22A666C-3E70-4955-AA85-C26AB2910ED7}"/>
              </a:ext>
            </a:extLst>
          </p:cNvPr>
          <p:cNvSpPr txBox="1"/>
          <p:nvPr/>
        </p:nvSpPr>
        <p:spPr>
          <a:xfrm>
            <a:off x="8140911" y="4320932"/>
            <a:ext cx="590798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000" b="1" dirty="0">
                <a:solidFill>
                  <a:schemeClr val="accent4"/>
                </a:solidFill>
                <a:cs typeface="Arial" pitchFamily="34" charset="0"/>
              </a:rPr>
              <a:t>Q</a:t>
            </a:r>
            <a:endParaRPr lang="ko-KR" altLang="en-US" sz="40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614D38FD-3052-4C00-9E96-A688532ED9B9}"/>
              </a:ext>
            </a:extLst>
          </p:cNvPr>
          <p:cNvGrpSpPr/>
          <p:nvPr/>
        </p:nvGrpSpPr>
        <p:grpSpPr>
          <a:xfrm>
            <a:off x="6294746" y="3286951"/>
            <a:ext cx="2629858" cy="896263"/>
            <a:chOff x="6372200" y="1720413"/>
            <a:chExt cx="2160240" cy="896263"/>
          </a:xfrm>
        </p:grpSpPr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9A5C1470-610A-485F-81DF-A9972A3CF703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/>
            </a:p>
          </p:txBody>
        </p:sp>
        <p:sp>
          <p:nvSpPr>
            <p:cNvPr id="63" name="TextBox 62">
              <a:extLst>
                <a:ext uri="{FF2B5EF4-FFF2-40B4-BE49-F238E27FC236}">
                  <a16:creationId xmlns:a16="http://schemas.microsoft.com/office/drawing/2014/main" id="{CE10334B-EE21-4F64-8481-03C564CFF07B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/>
                <a:t>Contents Title</a:t>
              </a:r>
              <a:endParaRPr lang="ko-KR" altLang="en-US" sz="1400" b="1" dirty="0"/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28A791A7-4505-4B4A-A2B4-872C33799518}"/>
              </a:ext>
            </a:extLst>
          </p:cNvPr>
          <p:cNvGrpSpPr/>
          <p:nvPr/>
        </p:nvGrpSpPr>
        <p:grpSpPr>
          <a:xfrm>
            <a:off x="6294746" y="5113785"/>
            <a:ext cx="2629858" cy="896263"/>
            <a:chOff x="6372200" y="1720413"/>
            <a:chExt cx="2160240" cy="896263"/>
          </a:xfrm>
        </p:grpSpPr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163E2EF-E9EE-4A70-ADF8-3C48D2CB7F63}"/>
                </a:ext>
              </a:extLst>
            </p:cNvPr>
            <p:cNvSpPr txBox="1"/>
            <p:nvPr/>
          </p:nvSpPr>
          <p:spPr>
            <a:xfrm>
              <a:off x="6372201" y="197034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cs typeface="Arial" pitchFamily="34" charset="0"/>
                </a:rPr>
                <a:t>You can simply impress your audience and add a unique zing and appeal to your Presentations. </a:t>
              </a:r>
              <a:endParaRPr lang="en-US" altLang="ko-KR" sz="1200" dirty="0"/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C1D021C5-8CAC-4506-BA50-7BAB732B0F8B}"/>
                </a:ext>
              </a:extLst>
            </p:cNvPr>
            <p:cNvSpPr txBox="1"/>
            <p:nvPr/>
          </p:nvSpPr>
          <p:spPr>
            <a:xfrm>
              <a:off x="6372200" y="1720413"/>
              <a:ext cx="2160239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400" b="1" dirty="0"/>
                <a:t>Contents Title</a:t>
              </a:r>
              <a:endParaRPr lang="ko-KR" altLang="en-US" sz="1400" b="1" dirty="0"/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181A875E-B985-4A95-B67F-AB878E3664C7}"/>
              </a:ext>
            </a:extLst>
          </p:cNvPr>
          <p:cNvGrpSpPr/>
          <p:nvPr/>
        </p:nvGrpSpPr>
        <p:grpSpPr>
          <a:xfrm>
            <a:off x="1145335" y="1764930"/>
            <a:ext cx="4264394" cy="4313485"/>
            <a:chOff x="369152" y="1617134"/>
            <a:chExt cx="3546035" cy="3586857"/>
          </a:xfrm>
        </p:grpSpPr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8CF025F1-484C-4478-B489-7EF458BCD599}"/>
                </a:ext>
              </a:extLst>
            </p:cNvPr>
            <p:cNvGrpSpPr/>
            <p:nvPr/>
          </p:nvGrpSpPr>
          <p:grpSpPr>
            <a:xfrm>
              <a:off x="926950" y="1617134"/>
              <a:ext cx="2049224" cy="852218"/>
              <a:chOff x="926950" y="1617134"/>
              <a:chExt cx="2049224" cy="852218"/>
            </a:xfrm>
          </p:grpSpPr>
          <p:sp>
            <p:nvSpPr>
              <p:cNvPr id="103" name="Rectangle 14">
                <a:extLst>
                  <a:ext uri="{FF2B5EF4-FFF2-40B4-BE49-F238E27FC236}">
                    <a16:creationId xmlns:a16="http://schemas.microsoft.com/office/drawing/2014/main" id="{5A53FFA6-7AAA-4084-9757-FBAC6F74C270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4" name="Right Triangle 13">
                <a:extLst>
                  <a:ext uri="{FF2B5EF4-FFF2-40B4-BE49-F238E27FC236}">
                    <a16:creationId xmlns:a16="http://schemas.microsoft.com/office/drawing/2014/main" id="{669FCF72-485B-49AA-A6CE-5FD9A10DA331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5" name="Rectangle 24">
                <a:extLst>
                  <a:ext uri="{FF2B5EF4-FFF2-40B4-BE49-F238E27FC236}">
                    <a16:creationId xmlns:a16="http://schemas.microsoft.com/office/drawing/2014/main" id="{E076EE39-CEF0-451B-848A-823AB9CA0C2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6" name="Rectangle 41">
                <a:extLst>
                  <a:ext uri="{FF2B5EF4-FFF2-40B4-BE49-F238E27FC236}">
                    <a16:creationId xmlns:a16="http://schemas.microsoft.com/office/drawing/2014/main" id="{58868140-7EA8-4D07-A8CC-9C3DE68F3622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7" name="Isosceles Triangle 3">
                <a:extLst>
                  <a:ext uri="{FF2B5EF4-FFF2-40B4-BE49-F238E27FC236}">
                    <a16:creationId xmlns:a16="http://schemas.microsoft.com/office/drawing/2014/main" id="{DB6CAE9B-E902-4929-85E7-EB537E7FB63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84" name="Group 83">
              <a:extLst>
                <a:ext uri="{FF2B5EF4-FFF2-40B4-BE49-F238E27FC236}">
                  <a16:creationId xmlns:a16="http://schemas.microsoft.com/office/drawing/2014/main" id="{E7EF5E46-D4B3-4180-961C-C4B93B35C7F4}"/>
                </a:ext>
              </a:extLst>
            </p:cNvPr>
            <p:cNvGrpSpPr/>
            <p:nvPr/>
          </p:nvGrpSpPr>
          <p:grpSpPr>
            <a:xfrm rot="4990866">
              <a:off x="2464466" y="2788531"/>
              <a:ext cx="2049224" cy="852218"/>
              <a:chOff x="926950" y="1617134"/>
              <a:chExt cx="2049224" cy="852218"/>
            </a:xfrm>
          </p:grpSpPr>
          <p:sp>
            <p:nvSpPr>
              <p:cNvPr id="98" name="Rectangle 14">
                <a:extLst>
                  <a:ext uri="{FF2B5EF4-FFF2-40B4-BE49-F238E27FC236}">
                    <a16:creationId xmlns:a16="http://schemas.microsoft.com/office/drawing/2014/main" id="{C9E11633-3929-4408-AF1F-460C1265DD58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9" name="Right Triangle 13">
                <a:extLst>
                  <a:ext uri="{FF2B5EF4-FFF2-40B4-BE49-F238E27FC236}">
                    <a16:creationId xmlns:a16="http://schemas.microsoft.com/office/drawing/2014/main" id="{97047153-FAE3-437D-BEA6-AAB8858202ED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0" name="Rectangle 24">
                <a:extLst>
                  <a:ext uri="{FF2B5EF4-FFF2-40B4-BE49-F238E27FC236}">
                    <a16:creationId xmlns:a16="http://schemas.microsoft.com/office/drawing/2014/main" id="{C800B9AA-DF30-42B6-AEB6-074D5B4B0E2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0573" y="1797574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1" name="Rectangle 41">
                <a:extLst>
                  <a:ext uri="{FF2B5EF4-FFF2-40B4-BE49-F238E27FC236}">
                    <a16:creationId xmlns:a16="http://schemas.microsoft.com/office/drawing/2014/main" id="{195C837E-FBCB-41E0-8B27-60C7550DEDE0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02" name="Isosceles Triangle 3">
                <a:extLst>
                  <a:ext uri="{FF2B5EF4-FFF2-40B4-BE49-F238E27FC236}">
                    <a16:creationId xmlns:a16="http://schemas.microsoft.com/office/drawing/2014/main" id="{59958A79-B804-466B-83D7-9CF4E0D2124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16513" y="2030577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2478CBBE-2899-4805-8C65-7250D98B1033}"/>
                </a:ext>
              </a:extLst>
            </p:cNvPr>
            <p:cNvGrpSpPr/>
            <p:nvPr/>
          </p:nvGrpSpPr>
          <p:grpSpPr>
            <a:xfrm rot="10066674">
              <a:off x="1444650" y="4351773"/>
              <a:ext cx="2063339" cy="852218"/>
              <a:chOff x="926950" y="1617134"/>
              <a:chExt cx="2063339" cy="852218"/>
            </a:xfrm>
          </p:grpSpPr>
          <p:sp>
            <p:nvSpPr>
              <p:cNvPr id="93" name="Rectangle 14">
                <a:extLst>
                  <a:ext uri="{FF2B5EF4-FFF2-40B4-BE49-F238E27FC236}">
                    <a16:creationId xmlns:a16="http://schemas.microsoft.com/office/drawing/2014/main" id="{F9D3CFFD-5F92-4DC2-8344-1B836752E836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4" name="Right Triangle 13">
                <a:extLst>
                  <a:ext uri="{FF2B5EF4-FFF2-40B4-BE49-F238E27FC236}">
                    <a16:creationId xmlns:a16="http://schemas.microsoft.com/office/drawing/2014/main" id="{C2A6BB69-D8AC-4D8B-9051-F4D3DC176853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5" name="Rectangle 24">
                <a:extLst>
                  <a:ext uri="{FF2B5EF4-FFF2-40B4-BE49-F238E27FC236}">
                    <a16:creationId xmlns:a16="http://schemas.microsoft.com/office/drawing/2014/main" id="{7CB45026-8B58-4E3A-B6BB-0529463E4DD9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6" name="Rectangle 41">
                <a:extLst>
                  <a:ext uri="{FF2B5EF4-FFF2-40B4-BE49-F238E27FC236}">
                    <a16:creationId xmlns:a16="http://schemas.microsoft.com/office/drawing/2014/main" id="{0A992622-4E3D-4FFF-9944-4CE420DFD899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7" name="Isosceles Triangle 3">
                <a:extLst>
                  <a:ext uri="{FF2B5EF4-FFF2-40B4-BE49-F238E27FC236}">
                    <a16:creationId xmlns:a16="http://schemas.microsoft.com/office/drawing/2014/main" id="{7D83095C-FD86-4DE3-8A01-266BA2CA218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30628" y="1965414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21F011C1-2D5C-469F-8351-7CC3EE599D7D}"/>
                </a:ext>
              </a:extLst>
            </p:cNvPr>
            <p:cNvGrpSpPr/>
            <p:nvPr/>
          </p:nvGrpSpPr>
          <p:grpSpPr>
            <a:xfrm rot="15054074">
              <a:off x="-267551" y="3562253"/>
              <a:ext cx="2125623" cy="852218"/>
              <a:chOff x="926950" y="1617134"/>
              <a:chExt cx="2125623" cy="852218"/>
            </a:xfrm>
          </p:grpSpPr>
          <p:sp>
            <p:nvSpPr>
              <p:cNvPr id="88" name="Rectangle 14">
                <a:extLst>
                  <a:ext uri="{FF2B5EF4-FFF2-40B4-BE49-F238E27FC236}">
                    <a16:creationId xmlns:a16="http://schemas.microsoft.com/office/drawing/2014/main" id="{8761C0E5-30B7-44F9-887D-659F09304A7E}"/>
                  </a:ext>
                </a:extLst>
              </p:cNvPr>
              <p:cNvSpPr/>
              <p:nvPr/>
            </p:nvSpPr>
            <p:spPr>
              <a:xfrm rot="19949266">
                <a:off x="1199615" y="1717912"/>
                <a:ext cx="531261" cy="531261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9" name="Right Triangle 13">
                <a:extLst>
                  <a:ext uri="{FF2B5EF4-FFF2-40B4-BE49-F238E27FC236}">
                    <a16:creationId xmlns:a16="http://schemas.microsoft.com/office/drawing/2014/main" id="{63608171-FA5D-49A1-BA77-6B5170DB532C}"/>
                  </a:ext>
                </a:extLst>
              </p:cNvPr>
              <p:cNvSpPr/>
              <p:nvPr/>
            </p:nvSpPr>
            <p:spPr>
              <a:xfrm>
                <a:off x="1823542" y="1617134"/>
                <a:ext cx="504056" cy="504056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0" name="Rectangle 24">
                <a:extLst>
                  <a:ext uri="{FF2B5EF4-FFF2-40B4-BE49-F238E27FC236}">
                    <a16:creationId xmlns:a16="http://schemas.microsoft.com/office/drawing/2014/main" id="{49E325F4-D23D-4F8C-B149-73684CA8728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00000">
                <a:off x="2307865" y="1808900"/>
                <a:ext cx="456968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1" name="Rectangle 41">
                <a:extLst>
                  <a:ext uri="{FF2B5EF4-FFF2-40B4-BE49-F238E27FC236}">
                    <a16:creationId xmlns:a16="http://schemas.microsoft.com/office/drawing/2014/main" id="{B6DBBCF0-7831-46D1-B565-2CCF11BA64BF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926950" y="2109352"/>
                <a:ext cx="360000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92" name="Isosceles Triangle 3">
                <a:extLst>
                  <a:ext uri="{FF2B5EF4-FFF2-40B4-BE49-F238E27FC236}">
                    <a16:creationId xmlns:a16="http://schemas.microsoft.com/office/drawing/2014/main" id="{C72844CD-D15F-46CA-A5DE-9682443830F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229245">
                <a:off x="2692912" y="1965188"/>
                <a:ext cx="359661" cy="360000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87" name="Rectangle 14">
              <a:extLst>
                <a:ext uri="{FF2B5EF4-FFF2-40B4-BE49-F238E27FC236}">
                  <a16:creationId xmlns:a16="http://schemas.microsoft.com/office/drawing/2014/main" id="{B4FBD92F-522A-43B8-AB5D-6E74F190FCC3}"/>
                </a:ext>
              </a:extLst>
            </p:cNvPr>
            <p:cNvSpPr/>
            <p:nvPr/>
          </p:nvSpPr>
          <p:spPr>
            <a:xfrm rot="18143891">
              <a:off x="423487" y="2403381"/>
              <a:ext cx="531261" cy="531261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418685AE-8DD6-458F-94F3-7F8735612256}"/>
              </a:ext>
            </a:extLst>
          </p:cNvPr>
          <p:cNvGrpSpPr/>
          <p:nvPr/>
        </p:nvGrpSpPr>
        <p:grpSpPr>
          <a:xfrm>
            <a:off x="4379" y="1428884"/>
            <a:ext cx="9690503" cy="4999224"/>
            <a:chOff x="-579606" y="1337697"/>
            <a:chExt cx="8058090" cy="4157080"/>
          </a:xfrm>
        </p:grpSpPr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79F1BA01-19D2-404D-8694-2D09EEB4F265}"/>
                </a:ext>
              </a:extLst>
            </p:cNvPr>
            <p:cNvSpPr/>
            <p:nvPr/>
          </p:nvSpPr>
          <p:spPr>
            <a:xfrm>
              <a:off x="561202" y="1968076"/>
              <a:ext cx="3002685" cy="3002685"/>
            </a:xfrm>
            <a:prstGeom prst="ellipse">
              <a:avLst/>
            </a:prstGeom>
            <a:noFill/>
            <a:ln w="254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11" name="Freeform 5">
              <a:extLst>
                <a:ext uri="{FF2B5EF4-FFF2-40B4-BE49-F238E27FC236}">
                  <a16:creationId xmlns:a16="http://schemas.microsoft.com/office/drawing/2014/main" id="{10D2C508-B7CC-4BB9-B32B-FA768B4C618A}"/>
                </a:ext>
              </a:extLst>
            </p:cNvPr>
            <p:cNvSpPr/>
            <p:nvPr/>
          </p:nvSpPr>
          <p:spPr>
            <a:xfrm>
              <a:off x="-579606" y="1337697"/>
              <a:ext cx="8058090" cy="4157080"/>
            </a:xfrm>
            <a:custGeom>
              <a:avLst/>
              <a:gdLst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5448300 w 6410325"/>
                <a:gd name="connsiteY2" fmla="*/ 5905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447925 w 6410325"/>
                <a:gd name="connsiteY1" fmla="*/ 2314575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410325"/>
                <a:gd name="connsiteY0" fmla="*/ 2800350 h 2800350"/>
                <a:gd name="connsiteX1" fmla="*/ 2876550 w 6410325"/>
                <a:gd name="connsiteY1" fmla="*/ 2076450 h 2800350"/>
                <a:gd name="connsiteX2" fmla="*/ 4924425 w 6410325"/>
                <a:gd name="connsiteY2" fmla="*/ 552450 h 2800350"/>
                <a:gd name="connsiteX3" fmla="*/ 6410325 w 6410325"/>
                <a:gd name="connsiteY3" fmla="*/ 0 h 2800350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895850 w 6381750"/>
                <a:gd name="connsiteY2" fmla="*/ 4762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62500 w 6381750"/>
                <a:gd name="connsiteY2" fmla="*/ 55245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47975 w 6381750"/>
                <a:gd name="connsiteY1" fmla="*/ 20764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81750"/>
                <a:gd name="connsiteY0" fmla="*/ 3209925 h 3209925"/>
                <a:gd name="connsiteX1" fmla="*/ 2895600 w 6381750"/>
                <a:gd name="connsiteY1" fmla="*/ 2038350 h 3209925"/>
                <a:gd name="connsiteX2" fmla="*/ 4705350 w 6381750"/>
                <a:gd name="connsiteY2" fmla="*/ 838200 h 3209925"/>
                <a:gd name="connsiteX3" fmla="*/ 6381750 w 6381750"/>
                <a:gd name="connsiteY3" fmla="*/ 0 h 320992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481601 h 3481601"/>
                <a:gd name="connsiteX1" fmla="*/ 2895600 w 6334125"/>
                <a:gd name="connsiteY1" fmla="*/ 2310026 h 3481601"/>
                <a:gd name="connsiteX2" fmla="*/ 4705350 w 6334125"/>
                <a:gd name="connsiteY2" fmla="*/ 1109876 h 3481601"/>
                <a:gd name="connsiteX3" fmla="*/ 6334125 w 6334125"/>
                <a:gd name="connsiteY3" fmla="*/ 214526 h 3481601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6334125 w 6334125"/>
                <a:gd name="connsiteY3" fmla="*/ 0 h 3267075"/>
                <a:gd name="connsiteX0" fmla="*/ 0 w 6334125"/>
                <a:gd name="connsiteY0" fmla="*/ 3267075 h 3267075"/>
                <a:gd name="connsiteX1" fmla="*/ 2895600 w 6334125"/>
                <a:gd name="connsiteY1" fmla="*/ 2095500 h 3267075"/>
                <a:gd name="connsiteX2" fmla="*/ 4705350 w 6334125"/>
                <a:gd name="connsiteY2" fmla="*/ 895350 h 3267075"/>
                <a:gd name="connsiteX3" fmla="*/ 5221610 w 6334125"/>
                <a:gd name="connsiteY3" fmla="*/ 181769 h 3267075"/>
                <a:gd name="connsiteX4" fmla="*/ 6334125 w 6334125"/>
                <a:gd name="connsiteY4" fmla="*/ 0 h 3267075"/>
                <a:gd name="connsiteX0" fmla="*/ 0 w 6334125"/>
                <a:gd name="connsiteY0" fmla="*/ 3848138 h 3848138"/>
                <a:gd name="connsiteX1" fmla="*/ 2895600 w 6334125"/>
                <a:gd name="connsiteY1" fmla="*/ 2676563 h 3848138"/>
                <a:gd name="connsiteX2" fmla="*/ 4705350 w 6334125"/>
                <a:gd name="connsiteY2" fmla="*/ 1476413 h 3848138"/>
                <a:gd name="connsiteX3" fmla="*/ 4526285 w 6334125"/>
                <a:gd name="connsiteY3" fmla="*/ 19882 h 3848138"/>
                <a:gd name="connsiteX4" fmla="*/ 6334125 w 6334125"/>
                <a:gd name="connsiteY4" fmla="*/ 581063 h 3848138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6334125 w 6334125"/>
                <a:gd name="connsiteY4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973960 w 6334125"/>
                <a:gd name="connsiteY4" fmla="*/ 545381 h 3868812"/>
                <a:gd name="connsiteX5" fmla="*/ 6334125 w 6334125"/>
                <a:gd name="connsiteY5" fmla="*/ 601737 h 3868812"/>
                <a:gd name="connsiteX0" fmla="*/ 0 w 6334125"/>
                <a:gd name="connsiteY0" fmla="*/ 3868812 h 3868812"/>
                <a:gd name="connsiteX1" fmla="*/ 2895600 w 6334125"/>
                <a:gd name="connsiteY1" fmla="*/ 2697237 h 3868812"/>
                <a:gd name="connsiteX2" fmla="*/ 4705350 w 6334125"/>
                <a:gd name="connsiteY2" fmla="*/ 1497087 h 3868812"/>
                <a:gd name="connsiteX3" fmla="*/ 4526285 w 6334125"/>
                <a:gd name="connsiteY3" fmla="*/ 40556 h 3868812"/>
                <a:gd name="connsiteX4" fmla="*/ 4183385 w 6334125"/>
                <a:gd name="connsiteY4" fmla="*/ 1012106 h 3868812"/>
                <a:gd name="connsiteX5" fmla="*/ 6334125 w 6334125"/>
                <a:gd name="connsiteY5" fmla="*/ 601737 h 3868812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70938 h 3870938"/>
                <a:gd name="connsiteX1" fmla="*/ 2895600 w 6334125"/>
                <a:gd name="connsiteY1" fmla="*/ 2699363 h 3870938"/>
                <a:gd name="connsiteX2" fmla="*/ 4705350 w 6334125"/>
                <a:gd name="connsiteY2" fmla="*/ 1499213 h 3870938"/>
                <a:gd name="connsiteX3" fmla="*/ 4526285 w 6334125"/>
                <a:gd name="connsiteY3" fmla="*/ 42682 h 3870938"/>
                <a:gd name="connsiteX4" fmla="*/ 4183385 w 6334125"/>
                <a:gd name="connsiteY4" fmla="*/ 1014232 h 3870938"/>
                <a:gd name="connsiteX5" fmla="*/ 6334125 w 6334125"/>
                <a:gd name="connsiteY5" fmla="*/ 603863 h 3870938"/>
                <a:gd name="connsiteX0" fmla="*/ 0 w 6334125"/>
                <a:gd name="connsiteY0" fmla="*/ 3852187 h 3852187"/>
                <a:gd name="connsiteX1" fmla="*/ 2895600 w 6334125"/>
                <a:gd name="connsiteY1" fmla="*/ 2680612 h 3852187"/>
                <a:gd name="connsiteX2" fmla="*/ 4705350 w 6334125"/>
                <a:gd name="connsiteY2" fmla="*/ 1480462 h 3852187"/>
                <a:gd name="connsiteX3" fmla="*/ 4526285 w 6334125"/>
                <a:gd name="connsiteY3" fmla="*/ 23931 h 3852187"/>
                <a:gd name="connsiteX4" fmla="*/ 4183385 w 6334125"/>
                <a:gd name="connsiteY4" fmla="*/ 995481 h 3852187"/>
                <a:gd name="connsiteX5" fmla="*/ 6334125 w 6334125"/>
                <a:gd name="connsiteY5" fmla="*/ 585112 h 3852187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183385 w 6334125"/>
                <a:gd name="connsiteY4" fmla="*/ 991855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848561 h 3848561"/>
                <a:gd name="connsiteX1" fmla="*/ 2895600 w 6334125"/>
                <a:gd name="connsiteY1" fmla="*/ 2676986 h 3848561"/>
                <a:gd name="connsiteX2" fmla="*/ 4705350 w 6334125"/>
                <a:gd name="connsiteY2" fmla="*/ 1476836 h 3848561"/>
                <a:gd name="connsiteX3" fmla="*/ 4526285 w 6334125"/>
                <a:gd name="connsiteY3" fmla="*/ 20305 h 3848561"/>
                <a:gd name="connsiteX4" fmla="*/ 4554860 w 6334125"/>
                <a:gd name="connsiteY4" fmla="*/ 1020430 h 3848561"/>
                <a:gd name="connsiteX5" fmla="*/ 6334125 w 6334125"/>
                <a:gd name="connsiteY5" fmla="*/ 581486 h 3848561"/>
                <a:gd name="connsiteX0" fmla="*/ 0 w 6334125"/>
                <a:gd name="connsiteY0" fmla="*/ 3942513 h 3942513"/>
                <a:gd name="connsiteX1" fmla="*/ 2895600 w 6334125"/>
                <a:gd name="connsiteY1" fmla="*/ 2770938 h 3942513"/>
                <a:gd name="connsiteX2" fmla="*/ 4705350 w 6334125"/>
                <a:gd name="connsiteY2" fmla="*/ 1570788 h 3942513"/>
                <a:gd name="connsiteX3" fmla="*/ 4383410 w 6334125"/>
                <a:gd name="connsiteY3" fmla="*/ 19007 h 3942513"/>
                <a:gd name="connsiteX4" fmla="*/ 4554860 w 6334125"/>
                <a:gd name="connsiteY4" fmla="*/ 1114382 h 3942513"/>
                <a:gd name="connsiteX5" fmla="*/ 6334125 w 6334125"/>
                <a:gd name="connsiteY5" fmla="*/ 675438 h 3942513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4554860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250185 w 6334125"/>
                <a:gd name="connsiteY4" fmla="*/ 112100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68190 h 3968190"/>
                <a:gd name="connsiteX1" fmla="*/ 2895600 w 6334125"/>
                <a:gd name="connsiteY1" fmla="*/ 2796615 h 3968190"/>
                <a:gd name="connsiteX2" fmla="*/ 4705350 w 6334125"/>
                <a:gd name="connsiteY2" fmla="*/ 1596465 h 3968190"/>
                <a:gd name="connsiteX3" fmla="*/ 4383410 w 6334125"/>
                <a:gd name="connsiteY3" fmla="*/ 44684 h 3968190"/>
                <a:gd name="connsiteX4" fmla="*/ 5421635 w 6334125"/>
                <a:gd name="connsiteY4" fmla="*/ 1140059 h 3968190"/>
                <a:gd name="connsiteX5" fmla="*/ 6334125 w 6334125"/>
                <a:gd name="connsiteY5" fmla="*/ 701115 h 3968190"/>
                <a:gd name="connsiteX0" fmla="*/ 0 w 6334125"/>
                <a:gd name="connsiteY0" fmla="*/ 3982329 h 3982329"/>
                <a:gd name="connsiteX1" fmla="*/ 2895600 w 6334125"/>
                <a:gd name="connsiteY1" fmla="*/ 2810754 h 3982329"/>
                <a:gd name="connsiteX2" fmla="*/ 4705350 w 6334125"/>
                <a:gd name="connsiteY2" fmla="*/ 1610604 h 3982329"/>
                <a:gd name="connsiteX3" fmla="*/ 4383410 w 6334125"/>
                <a:gd name="connsiteY3" fmla="*/ 58823 h 3982329"/>
                <a:gd name="connsiteX4" fmla="*/ 5421635 w 6334125"/>
                <a:gd name="connsiteY4" fmla="*/ 1154198 h 3982329"/>
                <a:gd name="connsiteX5" fmla="*/ 6334125 w 6334125"/>
                <a:gd name="connsiteY5" fmla="*/ 715254 h 3982329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8446 h 4028446"/>
                <a:gd name="connsiteX1" fmla="*/ 2895600 w 6334125"/>
                <a:gd name="connsiteY1" fmla="*/ 2856871 h 4028446"/>
                <a:gd name="connsiteX2" fmla="*/ 4705350 w 6334125"/>
                <a:gd name="connsiteY2" fmla="*/ 1656721 h 4028446"/>
                <a:gd name="connsiteX3" fmla="*/ 4326260 w 6334125"/>
                <a:gd name="connsiteY3" fmla="*/ 57315 h 4028446"/>
                <a:gd name="connsiteX4" fmla="*/ 5421635 w 6334125"/>
                <a:gd name="connsiteY4" fmla="*/ 1200315 h 4028446"/>
                <a:gd name="connsiteX5" fmla="*/ 6334125 w 6334125"/>
                <a:gd name="connsiteY5" fmla="*/ 761371 h 4028446"/>
                <a:gd name="connsiteX0" fmla="*/ 0 w 6334125"/>
                <a:gd name="connsiteY0" fmla="*/ 4026055 h 4026055"/>
                <a:gd name="connsiteX1" fmla="*/ 2895600 w 6334125"/>
                <a:gd name="connsiteY1" fmla="*/ 2854480 h 4026055"/>
                <a:gd name="connsiteX2" fmla="*/ 4705350 w 6334125"/>
                <a:gd name="connsiteY2" fmla="*/ 1654330 h 4026055"/>
                <a:gd name="connsiteX3" fmla="*/ 4326260 w 6334125"/>
                <a:gd name="connsiteY3" fmla="*/ 54924 h 4026055"/>
                <a:gd name="connsiteX4" fmla="*/ 5421635 w 6334125"/>
                <a:gd name="connsiteY4" fmla="*/ 1197924 h 4026055"/>
                <a:gd name="connsiteX5" fmla="*/ 6334125 w 6334125"/>
                <a:gd name="connsiteY5" fmla="*/ 758980 h 4026055"/>
                <a:gd name="connsiteX0" fmla="*/ 0 w 6334125"/>
                <a:gd name="connsiteY0" fmla="*/ 4020433 h 4020433"/>
                <a:gd name="connsiteX1" fmla="*/ 2895600 w 6334125"/>
                <a:gd name="connsiteY1" fmla="*/ 2848858 h 4020433"/>
                <a:gd name="connsiteX2" fmla="*/ 4362450 w 6334125"/>
                <a:gd name="connsiteY2" fmla="*/ 1858258 h 4020433"/>
                <a:gd name="connsiteX3" fmla="*/ 4326260 w 6334125"/>
                <a:gd name="connsiteY3" fmla="*/ 49302 h 4020433"/>
                <a:gd name="connsiteX4" fmla="*/ 5421635 w 6334125"/>
                <a:gd name="connsiteY4" fmla="*/ 1192302 h 4020433"/>
                <a:gd name="connsiteX5" fmla="*/ 6334125 w 6334125"/>
                <a:gd name="connsiteY5" fmla="*/ 753358 h 4020433"/>
                <a:gd name="connsiteX0" fmla="*/ 0 w 6334125"/>
                <a:gd name="connsiteY0" fmla="*/ 4018875 h 4018875"/>
                <a:gd name="connsiteX1" fmla="*/ 2895600 w 6334125"/>
                <a:gd name="connsiteY1" fmla="*/ 2847300 h 4018875"/>
                <a:gd name="connsiteX2" fmla="*/ 4248150 w 6334125"/>
                <a:gd name="connsiteY2" fmla="*/ 1923375 h 4018875"/>
                <a:gd name="connsiteX3" fmla="*/ 4326260 w 6334125"/>
                <a:gd name="connsiteY3" fmla="*/ 47744 h 4018875"/>
                <a:gd name="connsiteX4" fmla="*/ 5421635 w 6334125"/>
                <a:gd name="connsiteY4" fmla="*/ 1190744 h 4018875"/>
                <a:gd name="connsiteX5" fmla="*/ 6334125 w 6334125"/>
                <a:gd name="connsiteY5" fmla="*/ 751800 h 4018875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08687 h 4008687"/>
                <a:gd name="connsiteX1" fmla="*/ 2895600 w 6334125"/>
                <a:gd name="connsiteY1" fmla="*/ 2837112 h 4008687"/>
                <a:gd name="connsiteX2" fmla="*/ 4248150 w 6334125"/>
                <a:gd name="connsiteY2" fmla="*/ 1913187 h 4008687"/>
                <a:gd name="connsiteX3" fmla="*/ 4326260 w 6334125"/>
                <a:gd name="connsiteY3" fmla="*/ 37556 h 4008687"/>
                <a:gd name="connsiteX4" fmla="*/ 5421635 w 6334125"/>
                <a:gd name="connsiteY4" fmla="*/ 1180556 h 4008687"/>
                <a:gd name="connsiteX5" fmla="*/ 6334125 w 6334125"/>
                <a:gd name="connsiteY5" fmla="*/ 741612 h 4008687"/>
                <a:gd name="connsiteX0" fmla="*/ 0 w 6334125"/>
                <a:gd name="connsiteY0" fmla="*/ 4027609 h 4027609"/>
                <a:gd name="connsiteX1" fmla="*/ 2895600 w 6334125"/>
                <a:gd name="connsiteY1" fmla="*/ 2856034 h 4027609"/>
                <a:gd name="connsiteX2" fmla="*/ 4248150 w 6334125"/>
                <a:gd name="connsiteY2" fmla="*/ 1932109 h 4027609"/>
                <a:gd name="connsiteX3" fmla="*/ 4326260 w 6334125"/>
                <a:gd name="connsiteY3" fmla="*/ 56478 h 4027609"/>
                <a:gd name="connsiteX4" fmla="*/ 5421635 w 6334125"/>
                <a:gd name="connsiteY4" fmla="*/ 1199478 h 4027609"/>
                <a:gd name="connsiteX5" fmla="*/ 6334125 w 6334125"/>
                <a:gd name="connsiteY5" fmla="*/ 760534 h 4027609"/>
                <a:gd name="connsiteX0" fmla="*/ 0 w 6334125"/>
                <a:gd name="connsiteY0" fmla="*/ 3994320 h 3994320"/>
                <a:gd name="connsiteX1" fmla="*/ 2895600 w 6334125"/>
                <a:gd name="connsiteY1" fmla="*/ 2822745 h 3994320"/>
                <a:gd name="connsiteX2" fmla="*/ 4248150 w 6334125"/>
                <a:gd name="connsiteY2" fmla="*/ 1898820 h 3994320"/>
                <a:gd name="connsiteX3" fmla="*/ 4326260 w 6334125"/>
                <a:gd name="connsiteY3" fmla="*/ 23189 h 3994320"/>
                <a:gd name="connsiteX4" fmla="*/ 5421635 w 6334125"/>
                <a:gd name="connsiteY4" fmla="*/ 1166189 h 3994320"/>
                <a:gd name="connsiteX5" fmla="*/ 6334125 w 6334125"/>
                <a:gd name="connsiteY5" fmla="*/ 727245 h 3994320"/>
                <a:gd name="connsiteX0" fmla="*/ 0 w 6334125"/>
                <a:gd name="connsiteY0" fmla="*/ 3995390 h 3995390"/>
                <a:gd name="connsiteX1" fmla="*/ 2895600 w 6334125"/>
                <a:gd name="connsiteY1" fmla="*/ 2823815 h 3995390"/>
                <a:gd name="connsiteX2" fmla="*/ 4248150 w 6334125"/>
                <a:gd name="connsiteY2" fmla="*/ 1899890 h 3995390"/>
                <a:gd name="connsiteX3" fmla="*/ 4326260 w 6334125"/>
                <a:gd name="connsiteY3" fmla="*/ 24259 h 3995390"/>
                <a:gd name="connsiteX4" fmla="*/ 5421635 w 6334125"/>
                <a:gd name="connsiteY4" fmla="*/ 1167259 h 3995390"/>
                <a:gd name="connsiteX5" fmla="*/ 6334125 w 6334125"/>
                <a:gd name="connsiteY5" fmla="*/ 728315 h 3995390"/>
                <a:gd name="connsiteX0" fmla="*/ 0 w 6334125"/>
                <a:gd name="connsiteY0" fmla="*/ 3996562 h 3996562"/>
                <a:gd name="connsiteX1" fmla="*/ 2895600 w 6334125"/>
                <a:gd name="connsiteY1" fmla="*/ 2824987 h 3996562"/>
                <a:gd name="connsiteX2" fmla="*/ 4248150 w 6334125"/>
                <a:gd name="connsiteY2" fmla="*/ 1901062 h 3996562"/>
                <a:gd name="connsiteX3" fmla="*/ 4326260 w 6334125"/>
                <a:gd name="connsiteY3" fmla="*/ 25431 h 3996562"/>
                <a:gd name="connsiteX4" fmla="*/ 5421635 w 6334125"/>
                <a:gd name="connsiteY4" fmla="*/ 1168431 h 3996562"/>
                <a:gd name="connsiteX5" fmla="*/ 6334125 w 6334125"/>
                <a:gd name="connsiteY5" fmla="*/ 729487 h 3996562"/>
                <a:gd name="connsiteX0" fmla="*/ 0 w 6334125"/>
                <a:gd name="connsiteY0" fmla="*/ 3998304 h 3998304"/>
                <a:gd name="connsiteX1" fmla="*/ 2895600 w 6334125"/>
                <a:gd name="connsiteY1" fmla="*/ 2826729 h 3998304"/>
                <a:gd name="connsiteX2" fmla="*/ 4248150 w 6334125"/>
                <a:gd name="connsiteY2" fmla="*/ 1902804 h 3998304"/>
                <a:gd name="connsiteX3" fmla="*/ 4326260 w 6334125"/>
                <a:gd name="connsiteY3" fmla="*/ 27173 h 3998304"/>
                <a:gd name="connsiteX4" fmla="*/ 5421635 w 6334125"/>
                <a:gd name="connsiteY4" fmla="*/ 1170173 h 3998304"/>
                <a:gd name="connsiteX5" fmla="*/ 6334125 w 6334125"/>
                <a:gd name="connsiteY5" fmla="*/ 731229 h 3998304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2678 h 3562678"/>
                <a:gd name="connsiteX1" fmla="*/ 2871839 w 6310364"/>
                <a:gd name="connsiteY1" fmla="*/ 2826729 h 3562678"/>
                <a:gd name="connsiteX2" fmla="*/ 4224389 w 6310364"/>
                <a:gd name="connsiteY2" fmla="*/ 1902804 h 3562678"/>
                <a:gd name="connsiteX3" fmla="*/ 4302499 w 6310364"/>
                <a:gd name="connsiteY3" fmla="*/ 27173 h 3562678"/>
                <a:gd name="connsiteX4" fmla="*/ 5397874 w 6310364"/>
                <a:gd name="connsiteY4" fmla="*/ 1170173 h 3562678"/>
                <a:gd name="connsiteX5" fmla="*/ 6310364 w 6310364"/>
                <a:gd name="connsiteY5" fmla="*/ 731229 h 3562678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4213 h 3564213"/>
                <a:gd name="connsiteX1" fmla="*/ 2871839 w 6310364"/>
                <a:gd name="connsiteY1" fmla="*/ 2828264 h 3564213"/>
                <a:gd name="connsiteX2" fmla="*/ 4232309 w 6310364"/>
                <a:gd name="connsiteY2" fmla="*/ 1817214 h 3564213"/>
                <a:gd name="connsiteX3" fmla="*/ 4302499 w 6310364"/>
                <a:gd name="connsiteY3" fmla="*/ 28708 h 3564213"/>
                <a:gd name="connsiteX4" fmla="*/ 5397874 w 6310364"/>
                <a:gd name="connsiteY4" fmla="*/ 1171708 h 3564213"/>
                <a:gd name="connsiteX5" fmla="*/ 6310364 w 6310364"/>
                <a:gd name="connsiteY5" fmla="*/ 732764 h 3564213"/>
                <a:gd name="connsiteX0" fmla="*/ 0 w 6310364"/>
                <a:gd name="connsiteY0" fmla="*/ 3562590 h 3562590"/>
                <a:gd name="connsiteX1" fmla="*/ 2871839 w 6310364"/>
                <a:gd name="connsiteY1" fmla="*/ 2826641 h 3562590"/>
                <a:gd name="connsiteX2" fmla="*/ 4232309 w 6310364"/>
                <a:gd name="connsiteY2" fmla="*/ 1815591 h 3562590"/>
                <a:gd name="connsiteX3" fmla="*/ 4302499 w 6310364"/>
                <a:gd name="connsiteY3" fmla="*/ 27085 h 3562590"/>
                <a:gd name="connsiteX4" fmla="*/ 5397874 w 6310364"/>
                <a:gd name="connsiteY4" fmla="*/ 1170085 h 3562590"/>
                <a:gd name="connsiteX5" fmla="*/ 6310364 w 6310364"/>
                <a:gd name="connsiteY5" fmla="*/ 731141 h 3562590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97874 w 6310364"/>
                <a:gd name="connsiteY4" fmla="*/ 944821 h 3337326"/>
                <a:gd name="connsiteX5" fmla="*/ 6310364 w 6310364"/>
                <a:gd name="connsiteY5" fmla="*/ 505877 h 3337326"/>
                <a:gd name="connsiteX0" fmla="*/ 0 w 6310364"/>
                <a:gd name="connsiteY0" fmla="*/ 3337326 h 3337326"/>
                <a:gd name="connsiteX1" fmla="*/ 2871839 w 6310364"/>
                <a:gd name="connsiteY1" fmla="*/ 2601377 h 3337326"/>
                <a:gd name="connsiteX2" fmla="*/ 4232309 w 6310364"/>
                <a:gd name="connsiteY2" fmla="*/ 1590327 h 3337326"/>
                <a:gd name="connsiteX3" fmla="*/ 4357943 w 6310364"/>
                <a:gd name="connsiteY3" fmla="*/ 31515 h 3337326"/>
                <a:gd name="connsiteX4" fmla="*/ 5350352 w 6310364"/>
                <a:gd name="connsiteY4" fmla="*/ 810173 h 3337326"/>
                <a:gd name="connsiteX5" fmla="*/ 6310364 w 6310364"/>
                <a:gd name="connsiteY5" fmla="*/ 505877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350352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99864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37326 h 3337326"/>
                <a:gd name="connsiteX1" fmla="*/ 2871839 w 6009386"/>
                <a:gd name="connsiteY1" fmla="*/ 2601377 h 3337326"/>
                <a:gd name="connsiteX2" fmla="*/ 4232309 w 6009386"/>
                <a:gd name="connsiteY2" fmla="*/ 1590327 h 3337326"/>
                <a:gd name="connsiteX3" fmla="*/ 4357943 w 6009386"/>
                <a:gd name="connsiteY3" fmla="*/ 31515 h 3337326"/>
                <a:gd name="connsiteX4" fmla="*/ 5104819 w 6009386"/>
                <a:gd name="connsiteY4" fmla="*/ 810173 h 3337326"/>
                <a:gd name="connsiteX5" fmla="*/ 6009386 w 6009386"/>
                <a:gd name="connsiteY5" fmla="*/ 474195 h 3337326"/>
                <a:gd name="connsiteX0" fmla="*/ 0 w 6009386"/>
                <a:gd name="connsiteY0" fmla="*/ 3399330 h 3399330"/>
                <a:gd name="connsiteX1" fmla="*/ 2871839 w 6009386"/>
                <a:gd name="connsiteY1" fmla="*/ 2663381 h 3399330"/>
                <a:gd name="connsiteX2" fmla="*/ 4232309 w 6009386"/>
                <a:gd name="connsiteY2" fmla="*/ 1652331 h 3399330"/>
                <a:gd name="connsiteX3" fmla="*/ 4302500 w 6009386"/>
                <a:gd name="connsiteY3" fmla="*/ 30155 h 3399330"/>
                <a:gd name="connsiteX4" fmla="*/ 5104819 w 6009386"/>
                <a:gd name="connsiteY4" fmla="*/ 872177 h 3399330"/>
                <a:gd name="connsiteX5" fmla="*/ 6009386 w 6009386"/>
                <a:gd name="connsiteY5" fmla="*/ 536199 h 3399330"/>
                <a:gd name="connsiteX0" fmla="*/ 0 w 6009386"/>
                <a:gd name="connsiteY0" fmla="*/ 3394402 h 3394402"/>
                <a:gd name="connsiteX1" fmla="*/ 2871839 w 6009386"/>
                <a:gd name="connsiteY1" fmla="*/ 2658453 h 3394402"/>
                <a:gd name="connsiteX2" fmla="*/ 4232309 w 6009386"/>
                <a:gd name="connsiteY2" fmla="*/ 1647403 h 3394402"/>
                <a:gd name="connsiteX3" fmla="*/ 4302500 w 6009386"/>
                <a:gd name="connsiteY3" fmla="*/ 25227 h 3394402"/>
                <a:gd name="connsiteX4" fmla="*/ 5104819 w 6009386"/>
                <a:gd name="connsiteY4" fmla="*/ 867249 h 3394402"/>
                <a:gd name="connsiteX5" fmla="*/ 6009386 w 6009386"/>
                <a:gd name="connsiteY5" fmla="*/ 531271 h 3394402"/>
                <a:gd name="connsiteX0" fmla="*/ 0 w 5914340"/>
                <a:gd name="connsiteY0" fmla="*/ 3394402 h 3394402"/>
                <a:gd name="connsiteX1" fmla="*/ 2871839 w 5914340"/>
                <a:gd name="connsiteY1" fmla="*/ 2658453 h 3394402"/>
                <a:gd name="connsiteX2" fmla="*/ 4232309 w 5914340"/>
                <a:gd name="connsiteY2" fmla="*/ 1647403 h 3394402"/>
                <a:gd name="connsiteX3" fmla="*/ 4302500 w 5914340"/>
                <a:gd name="connsiteY3" fmla="*/ 25227 h 3394402"/>
                <a:gd name="connsiteX4" fmla="*/ 5104819 w 5914340"/>
                <a:gd name="connsiteY4" fmla="*/ 867249 h 3394402"/>
                <a:gd name="connsiteX5" fmla="*/ 5914340 w 5914340"/>
                <a:gd name="connsiteY5" fmla="*/ 562953 h 3394402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4270 h 3404270"/>
                <a:gd name="connsiteX1" fmla="*/ 2871839 w 5914340"/>
                <a:gd name="connsiteY1" fmla="*/ 2668321 h 3404270"/>
                <a:gd name="connsiteX2" fmla="*/ 4232309 w 5914340"/>
                <a:gd name="connsiteY2" fmla="*/ 1657271 h 3404270"/>
                <a:gd name="connsiteX3" fmla="*/ 4302500 w 5914340"/>
                <a:gd name="connsiteY3" fmla="*/ 35095 h 3404270"/>
                <a:gd name="connsiteX4" fmla="*/ 5104819 w 5914340"/>
                <a:gd name="connsiteY4" fmla="*/ 877117 h 3404270"/>
                <a:gd name="connsiteX5" fmla="*/ 5914340 w 5914340"/>
                <a:gd name="connsiteY5" fmla="*/ 572821 h 3404270"/>
                <a:gd name="connsiteX0" fmla="*/ 0 w 5914340"/>
                <a:gd name="connsiteY0" fmla="*/ 3403048 h 3403048"/>
                <a:gd name="connsiteX1" fmla="*/ 2871839 w 5914340"/>
                <a:gd name="connsiteY1" fmla="*/ 2667099 h 3403048"/>
                <a:gd name="connsiteX2" fmla="*/ 4232309 w 5914340"/>
                <a:gd name="connsiteY2" fmla="*/ 1656049 h 3403048"/>
                <a:gd name="connsiteX3" fmla="*/ 4302500 w 5914340"/>
                <a:gd name="connsiteY3" fmla="*/ 33873 h 3403048"/>
                <a:gd name="connsiteX4" fmla="*/ 5104819 w 5914340"/>
                <a:gd name="connsiteY4" fmla="*/ 875895 h 3403048"/>
                <a:gd name="connsiteX5" fmla="*/ 5914340 w 5914340"/>
                <a:gd name="connsiteY5" fmla="*/ 571599 h 3403048"/>
                <a:gd name="connsiteX0" fmla="*/ 0 w 5914340"/>
                <a:gd name="connsiteY0" fmla="*/ 3402580 h 3402580"/>
                <a:gd name="connsiteX1" fmla="*/ 2871839 w 5914340"/>
                <a:gd name="connsiteY1" fmla="*/ 2666631 h 3402580"/>
                <a:gd name="connsiteX2" fmla="*/ 4232309 w 5914340"/>
                <a:gd name="connsiteY2" fmla="*/ 1655581 h 3402580"/>
                <a:gd name="connsiteX3" fmla="*/ 4302500 w 5914340"/>
                <a:gd name="connsiteY3" fmla="*/ 33405 h 3402580"/>
                <a:gd name="connsiteX4" fmla="*/ 5104819 w 5914340"/>
                <a:gd name="connsiteY4" fmla="*/ 875427 h 3402580"/>
                <a:gd name="connsiteX5" fmla="*/ 5914340 w 5914340"/>
                <a:gd name="connsiteY5" fmla="*/ 571131 h 3402580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5914340"/>
                <a:gd name="connsiteY0" fmla="*/ 3453106 h 3453106"/>
                <a:gd name="connsiteX1" fmla="*/ 2871839 w 5914340"/>
                <a:gd name="connsiteY1" fmla="*/ 2717157 h 3453106"/>
                <a:gd name="connsiteX2" fmla="*/ 4232309 w 5914340"/>
                <a:gd name="connsiteY2" fmla="*/ 1706107 h 3453106"/>
                <a:gd name="connsiteX3" fmla="*/ 4302500 w 5914340"/>
                <a:gd name="connsiteY3" fmla="*/ 83931 h 3453106"/>
                <a:gd name="connsiteX4" fmla="*/ 5104819 w 5914340"/>
                <a:gd name="connsiteY4" fmla="*/ 925953 h 3453106"/>
                <a:gd name="connsiteX5" fmla="*/ 5914340 w 5914340"/>
                <a:gd name="connsiteY5" fmla="*/ 621657 h 3453106"/>
                <a:gd name="connsiteX0" fmla="*/ 0 w 6496747"/>
                <a:gd name="connsiteY0" fmla="*/ 3469284 h 3469284"/>
                <a:gd name="connsiteX1" fmla="*/ 3454246 w 6496747"/>
                <a:gd name="connsiteY1" fmla="*/ 2717157 h 3469284"/>
                <a:gd name="connsiteX2" fmla="*/ 4814716 w 6496747"/>
                <a:gd name="connsiteY2" fmla="*/ 1706107 h 3469284"/>
                <a:gd name="connsiteX3" fmla="*/ 4884907 w 6496747"/>
                <a:gd name="connsiteY3" fmla="*/ 83931 h 3469284"/>
                <a:gd name="connsiteX4" fmla="*/ 5687226 w 6496747"/>
                <a:gd name="connsiteY4" fmla="*/ 925953 h 3469284"/>
                <a:gd name="connsiteX5" fmla="*/ 6496747 w 6496747"/>
                <a:gd name="connsiteY5" fmla="*/ 621657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687226 w 7734362"/>
                <a:gd name="connsiteY4" fmla="*/ 925953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711493 w 7734362"/>
                <a:gd name="connsiteY4" fmla="*/ 998754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5897540 w 7734362"/>
                <a:gd name="connsiteY4" fmla="*/ 1014932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69284 h 3469284"/>
                <a:gd name="connsiteX1" fmla="*/ 3454246 w 7734362"/>
                <a:gd name="connsiteY1" fmla="*/ 2717157 h 3469284"/>
                <a:gd name="connsiteX2" fmla="*/ 4814716 w 7734362"/>
                <a:gd name="connsiteY2" fmla="*/ 1706107 h 3469284"/>
                <a:gd name="connsiteX3" fmla="*/ 4884907 w 7734362"/>
                <a:gd name="connsiteY3" fmla="*/ 83931 h 3469284"/>
                <a:gd name="connsiteX4" fmla="*/ 6164476 w 7734362"/>
                <a:gd name="connsiteY4" fmla="*/ 1023021 h 3469284"/>
                <a:gd name="connsiteX5" fmla="*/ 7734362 w 7734362"/>
                <a:gd name="connsiteY5" fmla="*/ 613568 h 3469284"/>
                <a:gd name="connsiteX0" fmla="*/ 0 w 7734362"/>
                <a:gd name="connsiteY0" fmla="*/ 3476437 h 3476437"/>
                <a:gd name="connsiteX1" fmla="*/ 3454246 w 7734362"/>
                <a:gd name="connsiteY1" fmla="*/ 2724310 h 3476437"/>
                <a:gd name="connsiteX2" fmla="*/ 5025030 w 7734362"/>
                <a:gd name="connsiteY2" fmla="*/ 1600014 h 3476437"/>
                <a:gd name="connsiteX3" fmla="*/ 4884907 w 7734362"/>
                <a:gd name="connsiteY3" fmla="*/ 91084 h 3476437"/>
                <a:gd name="connsiteX4" fmla="*/ 6164476 w 7734362"/>
                <a:gd name="connsiteY4" fmla="*/ 1030174 h 3476437"/>
                <a:gd name="connsiteX5" fmla="*/ 7734362 w 7734362"/>
                <a:gd name="connsiteY5" fmla="*/ 620721 h 3476437"/>
                <a:gd name="connsiteX0" fmla="*/ 0 w 7734362"/>
                <a:gd name="connsiteY0" fmla="*/ 3491750 h 3491750"/>
                <a:gd name="connsiteX1" fmla="*/ 3454246 w 7734362"/>
                <a:gd name="connsiteY1" fmla="*/ 2739623 h 3491750"/>
                <a:gd name="connsiteX2" fmla="*/ 5162543 w 7734362"/>
                <a:gd name="connsiteY2" fmla="*/ 1421191 h 3491750"/>
                <a:gd name="connsiteX3" fmla="*/ 4884907 w 7734362"/>
                <a:gd name="connsiteY3" fmla="*/ 106397 h 3491750"/>
                <a:gd name="connsiteX4" fmla="*/ 6164476 w 7734362"/>
                <a:gd name="connsiteY4" fmla="*/ 1045487 h 3491750"/>
                <a:gd name="connsiteX5" fmla="*/ 7734362 w 7734362"/>
                <a:gd name="connsiteY5" fmla="*/ 636034 h 3491750"/>
                <a:gd name="connsiteX0" fmla="*/ 0 w 7734362"/>
                <a:gd name="connsiteY0" fmla="*/ 3481682 h 3481682"/>
                <a:gd name="connsiteX1" fmla="*/ 3454246 w 7734362"/>
                <a:gd name="connsiteY1" fmla="*/ 2729555 h 3481682"/>
                <a:gd name="connsiteX2" fmla="*/ 5162543 w 7734362"/>
                <a:gd name="connsiteY2" fmla="*/ 1411123 h 3481682"/>
                <a:gd name="connsiteX3" fmla="*/ 4884907 w 7734362"/>
                <a:gd name="connsiteY3" fmla="*/ 96329 h 3481682"/>
                <a:gd name="connsiteX4" fmla="*/ 6164476 w 7734362"/>
                <a:gd name="connsiteY4" fmla="*/ 1035419 h 3481682"/>
                <a:gd name="connsiteX5" fmla="*/ 7734362 w 7734362"/>
                <a:gd name="connsiteY5" fmla="*/ 625966 h 3481682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17264 h 3617264"/>
                <a:gd name="connsiteX1" fmla="*/ 3454246 w 7734362"/>
                <a:gd name="connsiteY1" fmla="*/ 2865137 h 3617264"/>
                <a:gd name="connsiteX2" fmla="*/ 5162543 w 7734362"/>
                <a:gd name="connsiteY2" fmla="*/ 1546705 h 3617264"/>
                <a:gd name="connsiteX3" fmla="*/ 5022420 w 7734362"/>
                <a:gd name="connsiteY3" fmla="*/ 86309 h 3617264"/>
                <a:gd name="connsiteX4" fmla="*/ 6164476 w 7734362"/>
                <a:gd name="connsiteY4" fmla="*/ 1171001 h 3617264"/>
                <a:gd name="connsiteX5" fmla="*/ 7734362 w 7734362"/>
                <a:gd name="connsiteY5" fmla="*/ 761548 h 3617264"/>
                <a:gd name="connsiteX0" fmla="*/ 0 w 7734362"/>
                <a:gd name="connsiteY0" fmla="*/ 3601719 h 3601719"/>
                <a:gd name="connsiteX1" fmla="*/ 3454246 w 7734362"/>
                <a:gd name="connsiteY1" fmla="*/ 2849592 h 3601719"/>
                <a:gd name="connsiteX2" fmla="*/ 5162543 w 7734362"/>
                <a:gd name="connsiteY2" fmla="*/ 1531160 h 3601719"/>
                <a:gd name="connsiteX3" fmla="*/ 5022420 w 7734362"/>
                <a:gd name="connsiteY3" fmla="*/ 70764 h 3601719"/>
                <a:gd name="connsiteX4" fmla="*/ 6164476 w 7734362"/>
                <a:gd name="connsiteY4" fmla="*/ 1155456 h 3601719"/>
                <a:gd name="connsiteX5" fmla="*/ 7734362 w 7734362"/>
                <a:gd name="connsiteY5" fmla="*/ 746003 h 3601719"/>
                <a:gd name="connsiteX0" fmla="*/ 0 w 7734362"/>
                <a:gd name="connsiteY0" fmla="*/ 3663073 h 3663073"/>
                <a:gd name="connsiteX1" fmla="*/ 3454246 w 7734362"/>
                <a:gd name="connsiteY1" fmla="*/ 2910946 h 3663073"/>
                <a:gd name="connsiteX2" fmla="*/ 5162543 w 7734362"/>
                <a:gd name="connsiteY2" fmla="*/ 1592514 h 3663073"/>
                <a:gd name="connsiteX3" fmla="*/ 4941530 w 7734362"/>
                <a:gd name="connsiteY3" fmla="*/ 67405 h 3663073"/>
                <a:gd name="connsiteX4" fmla="*/ 6164476 w 7734362"/>
                <a:gd name="connsiteY4" fmla="*/ 1216810 h 3663073"/>
                <a:gd name="connsiteX5" fmla="*/ 7734362 w 7734362"/>
                <a:gd name="connsiteY5" fmla="*/ 807357 h 3663073"/>
                <a:gd name="connsiteX0" fmla="*/ 0 w 7734362"/>
                <a:gd name="connsiteY0" fmla="*/ 3660638 h 3660638"/>
                <a:gd name="connsiteX1" fmla="*/ 3454246 w 7734362"/>
                <a:gd name="connsiteY1" fmla="*/ 2908511 h 3660638"/>
                <a:gd name="connsiteX2" fmla="*/ 5162543 w 7734362"/>
                <a:gd name="connsiteY2" fmla="*/ 1590079 h 3660638"/>
                <a:gd name="connsiteX3" fmla="*/ 4941530 w 7734362"/>
                <a:gd name="connsiteY3" fmla="*/ 64970 h 3660638"/>
                <a:gd name="connsiteX4" fmla="*/ 6164476 w 7734362"/>
                <a:gd name="connsiteY4" fmla="*/ 1214375 h 3660638"/>
                <a:gd name="connsiteX5" fmla="*/ 7734362 w 7734362"/>
                <a:gd name="connsiteY5" fmla="*/ 804922 h 3660638"/>
                <a:gd name="connsiteX0" fmla="*/ 0 w 7734362"/>
                <a:gd name="connsiteY0" fmla="*/ 3688791 h 3688791"/>
                <a:gd name="connsiteX1" fmla="*/ 3454246 w 7734362"/>
                <a:gd name="connsiteY1" fmla="*/ 2936664 h 3688791"/>
                <a:gd name="connsiteX2" fmla="*/ 5162543 w 7734362"/>
                <a:gd name="connsiteY2" fmla="*/ 1618232 h 3688791"/>
                <a:gd name="connsiteX3" fmla="*/ 4941530 w 7734362"/>
                <a:gd name="connsiteY3" fmla="*/ 93123 h 3688791"/>
                <a:gd name="connsiteX4" fmla="*/ 6164476 w 7734362"/>
                <a:gd name="connsiteY4" fmla="*/ 1242528 h 3688791"/>
                <a:gd name="connsiteX5" fmla="*/ 7734362 w 7734362"/>
                <a:gd name="connsiteY5" fmla="*/ 833075 h 3688791"/>
                <a:gd name="connsiteX0" fmla="*/ 0 w 7734362"/>
                <a:gd name="connsiteY0" fmla="*/ 3673620 h 3673620"/>
                <a:gd name="connsiteX1" fmla="*/ 3454246 w 7734362"/>
                <a:gd name="connsiteY1" fmla="*/ 2921493 h 3673620"/>
                <a:gd name="connsiteX2" fmla="*/ 5162543 w 7734362"/>
                <a:gd name="connsiteY2" fmla="*/ 1603061 h 3673620"/>
                <a:gd name="connsiteX3" fmla="*/ 4957709 w 7734362"/>
                <a:gd name="connsiteY3" fmla="*/ 94131 h 3673620"/>
                <a:gd name="connsiteX4" fmla="*/ 6164476 w 7734362"/>
                <a:gd name="connsiteY4" fmla="*/ 1227357 h 3673620"/>
                <a:gd name="connsiteX5" fmla="*/ 7734362 w 7734362"/>
                <a:gd name="connsiteY5" fmla="*/ 817904 h 3673620"/>
                <a:gd name="connsiteX0" fmla="*/ 0 w 7734362"/>
                <a:gd name="connsiteY0" fmla="*/ 3640616 h 3640616"/>
                <a:gd name="connsiteX1" fmla="*/ 3454246 w 7734362"/>
                <a:gd name="connsiteY1" fmla="*/ 2888489 h 3640616"/>
                <a:gd name="connsiteX2" fmla="*/ 5162543 w 7734362"/>
                <a:gd name="connsiteY2" fmla="*/ 1570057 h 3640616"/>
                <a:gd name="connsiteX3" fmla="*/ 4957709 w 7734362"/>
                <a:gd name="connsiteY3" fmla="*/ 61127 h 3640616"/>
                <a:gd name="connsiteX4" fmla="*/ 6164476 w 7734362"/>
                <a:gd name="connsiteY4" fmla="*/ 1194353 h 3640616"/>
                <a:gd name="connsiteX5" fmla="*/ 7734362 w 7734362"/>
                <a:gd name="connsiteY5" fmla="*/ 784900 h 3640616"/>
                <a:gd name="connsiteX0" fmla="*/ 0 w 7734362"/>
                <a:gd name="connsiteY0" fmla="*/ 3647921 h 3647921"/>
                <a:gd name="connsiteX1" fmla="*/ 3454246 w 7734362"/>
                <a:gd name="connsiteY1" fmla="*/ 2895794 h 3647921"/>
                <a:gd name="connsiteX2" fmla="*/ 5162543 w 7734362"/>
                <a:gd name="connsiteY2" fmla="*/ 1577362 h 3647921"/>
                <a:gd name="connsiteX3" fmla="*/ 4957709 w 7734362"/>
                <a:gd name="connsiteY3" fmla="*/ 68432 h 3647921"/>
                <a:gd name="connsiteX4" fmla="*/ 6164476 w 7734362"/>
                <a:gd name="connsiteY4" fmla="*/ 1201658 h 3647921"/>
                <a:gd name="connsiteX5" fmla="*/ 7734362 w 7734362"/>
                <a:gd name="connsiteY5" fmla="*/ 792205 h 3647921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659436 h 3659436"/>
                <a:gd name="connsiteX1" fmla="*/ 3454246 w 7734362"/>
                <a:gd name="connsiteY1" fmla="*/ 2907309 h 3659436"/>
                <a:gd name="connsiteX2" fmla="*/ 5162543 w 7734362"/>
                <a:gd name="connsiteY2" fmla="*/ 1588877 h 3659436"/>
                <a:gd name="connsiteX3" fmla="*/ 4957709 w 7734362"/>
                <a:gd name="connsiteY3" fmla="*/ 79947 h 3659436"/>
                <a:gd name="connsiteX4" fmla="*/ 6164476 w 7734362"/>
                <a:gd name="connsiteY4" fmla="*/ 1213173 h 3659436"/>
                <a:gd name="connsiteX5" fmla="*/ 7734362 w 7734362"/>
                <a:gd name="connsiteY5" fmla="*/ 803720 h 3659436"/>
                <a:gd name="connsiteX0" fmla="*/ 0 w 7734362"/>
                <a:gd name="connsiteY0" fmla="*/ 3582010 h 3582010"/>
                <a:gd name="connsiteX1" fmla="*/ 3454246 w 7734362"/>
                <a:gd name="connsiteY1" fmla="*/ 2829883 h 3582010"/>
                <a:gd name="connsiteX2" fmla="*/ 5162543 w 7734362"/>
                <a:gd name="connsiteY2" fmla="*/ 1511451 h 3582010"/>
                <a:gd name="connsiteX3" fmla="*/ 4957709 w 7734362"/>
                <a:gd name="connsiteY3" fmla="*/ 2521 h 3582010"/>
                <a:gd name="connsiteX4" fmla="*/ 6407145 w 7734362"/>
                <a:gd name="connsiteY4" fmla="*/ 1103391 h 3582010"/>
                <a:gd name="connsiteX5" fmla="*/ 7734362 w 7734362"/>
                <a:gd name="connsiteY5" fmla="*/ 726294 h 3582010"/>
                <a:gd name="connsiteX0" fmla="*/ 0 w 7734362"/>
                <a:gd name="connsiteY0" fmla="*/ 3586304 h 3586304"/>
                <a:gd name="connsiteX1" fmla="*/ 3454246 w 7734362"/>
                <a:gd name="connsiteY1" fmla="*/ 2834177 h 3586304"/>
                <a:gd name="connsiteX2" fmla="*/ 5162543 w 7734362"/>
                <a:gd name="connsiteY2" fmla="*/ 1515745 h 3586304"/>
                <a:gd name="connsiteX3" fmla="*/ 4957709 w 7734362"/>
                <a:gd name="connsiteY3" fmla="*/ 6815 h 3586304"/>
                <a:gd name="connsiteX4" fmla="*/ 6407145 w 7734362"/>
                <a:gd name="connsiteY4" fmla="*/ 1107685 h 3586304"/>
                <a:gd name="connsiteX5" fmla="*/ 7734362 w 7734362"/>
                <a:gd name="connsiteY5" fmla="*/ 730588 h 3586304"/>
                <a:gd name="connsiteX0" fmla="*/ 0 w 7734362"/>
                <a:gd name="connsiteY0" fmla="*/ 3687876 h 3687876"/>
                <a:gd name="connsiteX1" fmla="*/ 3454246 w 7734362"/>
                <a:gd name="connsiteY1" fmla="*/ 2935749 h 3687876"/>
                <a:gd name="connsiteX2" fmla="*/ 5162543 w 7734362"/>
                <a:gd name="connsiteY2" fmla="*/ 1617317 h 3687876"/>
                <a:gd name="connsiteX3" fmla="*/ 4957709 w 7734362"/>
                <a:gd name="connsiteY3" fmla="*/ 108387 h 3687876"/>
                <a:gd name="connsiteX4" fmla="*/ 6407145 w 7734362"/>
                <a:gd name="connsiteY4" fmla="*/ 1209257 h 3687876"/>
                <a:gd name="connsiteX5" fmla="*/ 7734362 w 7734362"/>
                <a:gd name="connsiteY5" fmla="*/ 832160 h 3687876"/>
                <a:gd name="connsiteX0" fmla="*/ 0 w 7734362"/>
                <a:gd name="connsiteY0" fmla="*/ 3707261 h 3707261"/>
                <a:gd name="connsiteX1" fmla="*/ 3454246 w 7734362"/>
                <a:gd name="connsiteY1" fmla="*/ 2955134 h 3707261"/>
                <a:gd name="connsiteX2" fmla="*/ 5162543 w 7734362"/>
                <a:gd name="connsiteY2" fmla="*/ 1636702 h 3707261"/>
                <a:gd name="connsiteX3" fmla="*/ 4957709 w 7734362"/>
                <a:gd name="connsiteY3" fmla="*/ 127772 h 3707261"/>
                <a:gd name="connsiteX4" fmla="*/ 6407145 w 7734362"/>
                <a:gd name="connsiteY4" fmla="*/ 1228642 h 3707261"/>
                <a:gd name="connsiteX5" fmla="*/ 7734362 w 7734362"/>
                <a:gd name="connsiteY5" fmla="*/ 851545 h 3707261"/>
                <a:gd name="connsiteX0" fmla="*/ 0 w 7734362"/>
                <a:gd name="connsiteY0" fmla="*/ 3661117 h 3661117"/>
                <a:gd name="connsiteX1" fmla="*/ 3454246 w 7734362"/>
                <a:gd name="connsiteY1" fmla="*/ 2908990 h 3661117"/>
                <a:gd name="connsiteX2" fmla="*/ 5162543 w 7734362"/>
                <a:gd name="connsiteY2" fmla="*/ 1590558 h 3661117"/>
                <a:gd name="connsiteX3" fmla="*/ 4957709 w 7734362"/>
                <a:gd name="connsiteY3" fmla="*/ 81628 h 3661117"/>
                <a:gd name="connsiteX4" fmla="*/ 6407145 w 7734362"/>
                <a:gd name="connsiteY4" fmla="*/ 1182498 h 3661117"/>
                <a:gd name="connsiteX5" fmla="*/ 7734362 w 7734362"/>
                <a:gd name="connsiteY5" fmla="*/ 805401 h 3661117"/>
                <a:gd name="connsiteX0" fmla="*/ 0 w 7734362"/>
                <a:gd name="connsiteY0" fmla="*/ 3653475 h 3653475"/>
                <a:gd name="connsiteX1" fmla="*/ 3454246 w 7734362"/>
                <a:gd name="connsiteY1" fmla="*/ 2901348 h 3653475"/>
                <a:gd name="connsiteX2" fmla="*/ 5162543 w 7734362"/>
                <a:gd name="connsiteY2" fmla="*/ 1582916 h 3653475"/>
                <a:gd name="connsiteX3" fmla="*/ 4957709 w 7734362"/>
                <a:gd name="connsiteY3" fmla="*/ 73986 h 3653475"/>
                <a:gd name="connsiteX4" fmla="*/ 6407145 w 7734362"/>
                <a:gd name="connsiteY4" fmla="*/ 1174856 h 3653475"/>
                <a:gd name="connsiteX5" fmla="*/ 7734362 w 7734362"/>
                <a:gd name="connsiteY5" fmla="*/ 797759 h 3653475"/>
                <a:gd name="connsiteX0" fmla="*/ 0 w 7734362"/>
                <a:gd name="connsiteY0" fmla="*/ 3682289 h 3682289"/>
                <a:gd name="connsiteX1" fmla="*/ 3454246 w 7734362"/>
                <a:gd name="connsiteY1" fmla="*/ 2930162 h 3682289"/>
                <a:gd name="connsiteX2" fmla="*/ 5162543 w 7734362"/>
                <a:gd name="connsiteY2" fmla="*/ 1611730 h 3682289"/>
                <a:gd name="connsiteX3" fmla="*/ 4957709 w 7734362"/>
                <a:gd name="connsiteY3" fmla="*/ 102800 h 3682289"/>
                <a:gd name="connsiteX4" fmla="*/ 6407145 w 7734362"/>
                <a:gd name="connsiteY4" fmla="*/ 1203670 h 3682289"/>
                <a:gd name="connsiteX5" fmla="*/ 7734362 w 7734362"/>
                <a:gd name="connsiteY5" fmla="*/ 826573 h 3682289"/>
                <a:gd name="connsiteX0" fmla="*/ 0 w 7734362"/>
                <a:gd name="connsiteY0" fmla="*/ 3583278 h 3583278"/>
                <a:gd name="connsiteX1" fmla="*/ 3454246 w 7734362"/>
                <a:gd name="connsiteY1" fmla="*/ 2831151 h 3583278"/>
                <a:gd name="connsiteX2" fmla="*/ 5162544 w 7734362"/>
                <a:gd name="connsiteY2" fmla="*/ 1609787 h 3583278"/>
                <a:gd name="connsiteX3" fmla="*/ 4957709 w 7734362"/>
                <a:gd name="connsiteY3" fmla="*/ 3789 h 3583278"/>
                <a:gd name="connsiteX4" fmla="*/ 6407145 w 7734362"/>
                <a:gd name="connsiteY4" fmla="*/ 1104659 h 3583278"/>
                <a:gd name="connsiteX5" fmla="*/ 7734362 w 7734362"/>
                <a:gd name="connsiteY5" fmla="*/ 727562 h 3583278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81730 h 3581730"/>
                <a:gd name="connsiteX1" fmla="*/ 3454246 w 7734362"/>
                <a:gd name="connsiteY1" fmla="*/ 2829603 h 3581730"/>
                <a:gd name="connsiteX2" fmla="*/ 5211078 w 7734362"/>
                <a:gd name="connsiteY2" fmla="*/ 1486904 h 3581730"/>
                <a:gd name="connsiteX3" fmla="*/ 4957709 w 7734362"/>
                <a:gd name="connsiteY3" fmla="*/ 2241 h 3581730"/>
                <a:gd name="connsiteX4" fmla="*/ 6407145 w 7734362"/>
                <a:gd name="connsiteY4" fmla="*/ 1103111 h 3581730"/>
                <a:gd name="connsiteX5" fmla="*/ 7734362 w 7734362"/>
                <a:gd name="connsiteY5" fmla="*/ 726014 h 3581730"/>
                <a:gd name="connsiteX0" fmla="*/ 0 w 7734362"/>
                <a:gd name="connsiteY0" fmla="*/ 3591513 h 3591513"/>
                <a:gd name="connsiteX1" fmla="*/ 3454246 w 7734362"/>
                <a:gd name="connsiteY1" fmla="*/ 2839386 h 3591513"/>
                <a:gd name="connsiteX2" fmla="*/ 5211078 w 7734362"/>
                <a:gd name="connsiteY2" fmla="*/ 1496687 h 3591513"/>
                <a:gd name="connsiteX3" fmla="*/ 4957709 w 7734362"/>
                <a:gd name="connsiteY3" fmla="*/ 12024 h 3591513"/>
                <a:gd name="connsiteX4" fmla="*/ 6407145 w 7734362"/>
                <a:gd name="connsiteY4" fmla="*/ 1112894 h 3591513"/>
                <a:gd name="connsiteX5" fmla="*/ 7734362 w 7734362"/>
                <a:gd name="connsiteY5" fmla="*/ 735797 h 3591513"/>
                <a:gd name="connsiteX0" fmla="*/ 0 w 7734362"/>
                <a:gd name="connsiteY0" fmla="*/ 3613435 h 3613435"/>
                <a:gd name="connsiteX1" fmla="*/ 3454246 w 7734362"/>
                <a:gd name="connsiteY1" fmla="*/ 2861308 h 3613435"/>
                <a:gd name="connsiteX2" fmla="*/ 5211078 w 7734362"/>
                <a:gd name="connsiteY2" fmla="*/ 1518609 h 3613435"/>
                <a:gd name="connsiteX3" fmla="*/ 4957709 w 7734362"/>
                <a:gd name="connsiteY3" fmla="*/ 33946 h 3613435"/>
                <a:gd name="connsiteX4" fmla="*/ 6407145 w 7734362"/>
                <a:gd name="connsiteY4" fmla="*/ 1134816 h 3613435"/>
                <a:gd name="connsiteX5" fmla="*/ 7734362 w 7734362"/>
                <a:gd name="connsiteY5" fmla="*/ 757719 h 3613435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3340 h 3583340"/>
                <a:gd name="connsiteX1" fmla="*/ 3454246 w 7734362"/>
                <a:gd name="connsiteY1" fmla="*/ 2831213 h 3583340"/>
                <a:gd name="connsiteX2" fmla="*/ 5211078 w 7734362"/>
                <a:gd name="connsiteY2" fmla="*/ 1488514 h 3583340"/>
                <a:gd name="connsiteX3" fmla="*/ 4957709 w 7734362"/>
                <a:gd name="connsiteY3" fmla="*/ 3851 h 3583340"/>
                <a:gd name="connsiteX4" fmla="*/ 6326255 w 7734362"/>
                <a:gd name="connsiteY4" fmla="*/ 999564 h 3583340"/>
                <a:gd name="connsiteX5" fmla="*/ 7734362 w 7734362"/>
                <a:gd name="connsiteY5" fmla="*/ 727624 h 3583340"/>
                <a:gd name="connsiteX0" fmla="*/ 0 w 7734362"/>
                <a:gd name="connsiteY0" fmla="*/ 3586818 h 3586818"/>
                <a:gd name="connsiteX1" fmla="*/ 3454246 w 7734362"/>
                <a:gd name="connsiteY1" fmla="*/ 2834691 h 3586818"/>
                <a:gd name="connsiteX2" fmla="*/ 5211078 w 7734362"/>
                <a:gd name="connsiteY2" fmla="*/ 1491992 h 3586818"/>
                <a:gd name="connsiteX3" fmla="*/ 4957709 w 7734362"/>
                <a:gd name="connsiteY3" fmla="*/ 7329 h 3586818"/>
                <a:gd name="connsiteX4" fmla="*/ 6326255 w 7734362"/>
                <a:gd name="connsiteY4" fmla="*/ 1003042 h 3586818"/>
                <a:gd name="connsiteX5" fmla="*/ 7734362 w 7734362"/>
                <a:gd name="connsiteY5" fmla="*/ 731102 h 3586818"/>
                <a:gd name="connsiteX0" fmla="*/ 0 w 7734362"/>
                <a:gd name="connsiteY0" fmla="*/ 3582159 h 3582159"/>
                <a:gd name="connsiteX1" fmla="*/ 3454246 w 7734362"/>
                <a:gd name="connsiteY1" fmla="*/ 2830032 h 3582159"/>
                <a:gd name="connsiteX2" fmla="*/ 5211078 w 7734362"/>
                <a:gd name="connsiteY2" fmla="*/ 1487333 h 3582159"/>
                <a:gd name="connsiteX3" fmla="*/ 4957709 w 7734362"/>
                <a:gd name="connsiteY3" fmla="*/ 2670 h 3582159"/>
                <a:gd name="connsiteX4" fmla="*/ 6326255 w 7734362"/>
                <a:gd name="connsiteY4" fmla="*/ 998383 h 3582159"/>
                <a:gd name="connsiteX5" fmla="*/ 7734362 w 7734362"/>
                <a:gd name="connsiteY5" fmla="*/ 726443 h 3582159"/>
                <a:gd name="connsiteX0" fmla="*/ 0 w 7734362"/>
                <a:gd name="connsiteY0" fmla="*/ 3626225 h 3626225"/>
                <a:gd name="connsiteX1" fmla="*/ 3454246 w 7734362"/>
                <a:gd name="connsiteY1" fmla="*/ 2874098 h 3626225"/>
                <a:gd name="connsiteX2" fmla="*/ 5211078 w 7734362"/>
                <a:gd name="connsiteY2" fmla="*/ 1531399 h 3626225"/>
                <a:gd name="connsiteX3" fmla="*/ 4957709 w 7734362"/>
                <a:gd name="connsiteY3" fmla="*/ 46736 h 3626225"/>
                <a:gd name="connsiteX4" fmla="*/ 6326255 w 7734362"/>
                <a:gd name="connsiteY4" fmla="*/ 1042449 h 3626225"/>
                <a:gd name="connsiteX5" fmla="*/ 7734362 w 7734362"/>
                <a:gd name="connsiteY5" fmla="*/ 770509 h 3626225"/>
                <a:gd name="connsiteX0" fmla="*/ 0 w 7734362"/>
                <a:gd name="connsiteY0" fmla="*/ 3597711 h 3597711"/>
                <a:gd name="connsiteX1" fmla="*/ 3454246 w 7734362"/>
                <a:gd name="connsiteY1" fmla="*/ 2845584 h 3597711"/>
                <a:gd name="connsiteX2" fmla="*/ 5211078 w 7734362"/>
                <a:gd name="connsiteY2" fmla="*/ 1502885 h 3597711"/>
                <a:gd name="connsiteX3" fmla="*/ 4957709 w 7734362"/>
                <a:gd name="connsiteY3" fmla="*/ 18222 h 3597711"/>
                <a:gd name="connsiteX4" fmla="*/ 6326255 w 7734362"/>
                <a:gd name="connsiteY4" fmla="*/ 1013935 h 3597711"/>
                <a:gd name="connsiteX5" fmla="*/ 7734362 w 7734362"/>
                <a:gd name="connsiteY5" fmla="*/ 741995 h 3597711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326255 w 7734362"/>
                <a:gd name="connsiteY4" fmla="*/ 1029880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211078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656 h 3613656"/>
                <a:gd name="connsiteX1" fmla="*/ 3454246 w 7734362"/>
                <a:gd name="connsiteY1" fmla="*/ 2861529 h 3613656"/>
                <a:gd name="connsiteX2" fmla="*/ 5186811 w 7734362"/>
                <a:gd name="connsiteY2" fmla="*/ 1518830 h 3613656"/>
                <a:gd name="connsiteX3" fmla="*/ 4957709 w 7734362"/>
                <a:gd name="connsiteY3" fmla="*/ 34167 h 3613656"/>
                <a:gd name="connsiteX4" fmla="*/ 6245366 w 7734362"/>
                <a:gd name="connsiteY4" fmla="*/ 1062236 h 3613656"/>
                <a:gd name="connsiteX5" fmla="*/ 7734362 w 7734362"/>
                <a:gd name="connsiteY5" fmla="*/ 757940 h 3613656"/>
                <a:gd name="connsiteX0" fmla="*/ 0 w 7734362"/>
                <a:gd name="connsiteY0" fmla="*/ 3613440 h 3613440"/>
                <a:gd name="connsiteX1" fmla="*/ 3454246 w 7734362"/>
                <a:gd name="connsiteY1" fmla="*/ 2861313 h 3613440"/>
                <a:gd name="connsiteX2" fmla="*/ 5186811 w 7734362"/>
                <a:gd name="connsiteY2" fmla="*/ 1518614 h 3613440"/>
                <a:gd name="connsiteX3" fmla="*/ 4957709 w 7734362"/>
                <a:gd name="connsiteY3" fmla="*/ 33951 h 3613440"/>
                <a:gd name="connsiteX4" fmla="*/ 6245366 w 7734362"/>
                <a:gd name="connsiteY4" fmla="*/ 1062020 h 3613440"/>
                <a:gd name="connsiteX5" fmla="*/ 7734362 w 7734362"/>
                <a:gd name="connsiteY5" fmla="*/ 757724 h 3613440"/>
                <a:gd name="connsiteX0" fmla="*/ 0 w 7734362"/>
                <a:gd name="connsiteY0" fmla="*/ 3616227 h 3616227"/>
                <a:gd name="connsiteX1" fmla="*/ 3454246 w 7734362"/>
                <a:gd name="connsiteY1" fmla="*/ 2864100 h 3616227"/>
                <a:gd name="connsiteX2" fmla="*/ 5186811 w 7734362"/>
                <a:gd name="connsiteY2" fmla="*/ 1521401 h 3616227"/>
                <a:gd name="connsiteX3" fmla="*/ 4957709 w 7734362"/>
                <a:gd name="connsiteY3" fmla="*/ 36738 h 3616227"/>
                <a:gd name="connsiteX4" fmla="*/ 6245366 w 7734362"/>
                <a:gd name="connsiteY4" fmla="*/ 1064807 h 3616227"/>
                <a:gd name="connsiteX5" fmla="*/ 7734362 w 7734362"/>
                <a:gd name="connsiteY5" fmla="*/ 760511 h 3616227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1562 h 3631562"/>
                <a:gd name="connsiteX1" fmla="*/ 3454246 w 7734362"/>
                <a:gd name="connsiteY1" fmla="*/ 2879435 h 3631562"/>
                <a:gd name="connsiteX2" fmla="*/ 5186811 w 7734362"/>
                <a:gd name="connsiteY2" fmla="*/ 1536736 h 3631562"/>
                <a:gd name="connsiteX3" fmla="*/ 4957709 w 7734362"/>
                <a:gd name="connsiteY3" fmla="*/ 52073 h 3631562"/>
                <a:gd name="connsiteX4" fmla="*/ 6245366 w 7734362"/>
                <a:gd name="connsiteY4" fmla="*/ 1080142 h 3631562"/>
                <a:gd name="connsiteX5" fmla="*/ 7734362 w 7734362"/>
                <a:gd name="connsiteY5" fmla="*/ 775846 h 3631562"/>
                <a:gd name="connsiteX0" fmla="*/ 0 w 7734362"/>
                <a:gd name="connsiteY0" fmla="*/ 3632880 h 3632880"/>
                <a:gd name="connsiteX1" fmla="*/ 3454246 w 7734362"/>
                <a:gd name="connsiteY1" fmla="*/ 2880753 h 3632880"/>
                <a:gd name="connsiteX2" fmla="*/ 5186811 w 7734362"/>
                <a:gd name="connsiteY2" fmla="*/ 1538054 h 3632880"/>
                <a:gd name="connsiteX3" fmla="*/ 4957709 w 7734362"/>
                <a:gd name="connsiteY3" fmla="*/ 53391 h 3632880"/>
                <a:gd name="connsiteX4" fmla="*/ 6245366 w 7734362"/>
                <a:gd name="connsiteY4" fmla="*/ 1081460 h 3632880"/>
                <a:gd name="connsiteX5" fmla="*/ 7734362 w 7734362"/>
                <a:gd name="connsiteY5" fmla="*/ 777164 h 3632880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3908 h 3633908"/>
                <a:gd name="connsiteX1" fmla="*/ 3454246 w 7734362"/>
                <a:gd name="connsiteY1" fmla="*/ 2881781 h 3633908"/>
                <a:gd name="connsiteX2" fmla="*/ 5186811 w 7734362"/>
                <a:gd name="connsiteY2" fmla="*/ 1539082 h 3633908"/>
                <a:gd name="connsiteX3" fmla="*/ 4957709 w 7734362"/>
                <a:gd name="connsiteY3" fmla="*/ 54419 h 3633908"/>
                <a:gd name="connsiteX4" fmla="*/ 6245366 w 7734362"/>
                <a:gd name="connsiteY4" fmla="*/ 1082488 h 3633908"/>
                <a:gd name="connsiteX5" fmla="*/ 7734362 w 7734362"/>
                <a:gd name="connsiteY5" fmla="*/ 778192 h 3633908"/>
                <a:gd name="connsiteX0" fmla="*/ 0 w 7734362"/>
                <a:gd name="connsiteY0" fmla="*/ 3636289 h 3636289"/>
                <a:gd name="connsiteX1" fmla="*/ 3454246 w 7734362"/>
                <a:gd name="connsiteY1" fmla="*/ 2884162 h 3636289"/>
                <a:gd name="connsiteX2" fmla="*/ 5186811 w 7734362"/>
                <a:gd name="connsiteY2" fmla="*/ 1541463 h 3636289"/>
                <a:gd name="connsiteX3" fmla="*/ 4957709 w 7734362"/>
                <a:gd name="connsiteY3" fmla="*/ 56800 h 3636289"/>
                <a:gd name="connsiteX4" fmla="*/ 6245366 w 7734362"/>
                <a:gd name="connsiteY4" fmla="*/ 1084869 h 3636289"/>
                <a:gd name="connsiteX5" fmla="*/ 7734362 w 7734362"/>
                <a:gd name="connsiteY5" fmla="*/ 780573 h 3636289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1128 h 3641128"/>
                <a:gd name="connsiteX1" fmla="*/ 3454246 w 7734362"/>
                <a:gd name="connsiteY1" fmla="*/ 2889001 h 3641128"/>
                <a:gd name="connsiteX2" fmla="*/ 5186811 w 7734362"/>
                <a:gd name="connsiteY2" fmla="*/ 1546302 h 3641128"/>
                <a:gd name="connsiteX3" fmla="*/ 4957709 w 7734362"/>
                <a:gd name="connsiteY3" fmla="*/ 61639 h 3641128"/>
                <a:gd name="connsiteX4" fmla="*/ 6245366 w 7734362"/>
                <a:gd name="connsiteY4" fmla="*/ 1089708 h 3641128"/>
                <a:gd name="connsiteX5" fmla="*/ 7734362 w 7734362"/>
                <a:gd name="connsiteY5" fmla="*/ 785412 h 3641128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86964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45366 w 7734362"/>
                <a:gd name="connsiteY4" fmla="*/ 1091260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7734362"/>
                <a:gd name="connsiteY0" fmla="*/ 3642680 h 3642680"/>
                <a:gd name="connsiteX1" fmla="*/ 3454246 w 7734362"/>
                <a:gd name="connsiteY1" fmla="*/ 2890553 h 3642680"/>
                <a:gd name="connsiteX2" fmla="*/ 5186811 w 7734362"/>
                <a:gd name="connsiteY2" fmla="*/ 1547854 h 3642680"/>
                <a:gd name="connsiteX3" fmla="*/ 4957709 w 7734362"/>
                <a:gd name="connsiteY3" fmla="*/ 63191 h 3642680"/>
                <a:gd name="connsiteX4" fmla="*/ 6229187 w 7734362"/>
                <a:gd name="connsiteY4" fmla="*/ 1139794 h 3642680"/>
                <a:gd name="connsiteX5" fmla="*/ 7734362 w 7734362"/>
                <a:gd name="connsiteY5" fmla="*/ 738430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  <a:gd name="connsiteX0" fmla="*/ 0 w 8066010"/>
                <a:gd name="connsiteY0" fmla="*/ 3642680 h 3642680"/>
                <a:gd name="connsiteX1" fmla="*/ 3454246 w 8066010"/>
                <a:gd name="connsiteY1" fmla="*/ 2890553 h 3642680"/>
                <a:gd name="connsiteX2" fmla="*/ 5186811 w 8066010"/>
                <a:gd name="connsiteY2" fmla="*/ 1547854 h 3642680"/>
                <a:gd name="connsiteX3" fmla="*/ 4957709 w 8066010"/>
                <a:gd name="connsiteY3" fmla="*/ 63191 h 3642680"/>
                <a:gd name="connsiteX4" fmla="*/ 6229187 w 8066010"/>
                <a:gd name="connsiteY4" fmla="*/ 1139794 h 3642680"/>
                <a:gd name="connsiteX5" fmla="*/ 8066010 w 8066010"/>
                <a:gd name="connsiteY5" fmla="*/ 609006 h 3642680"/>
                <a:gd name="connsiteX0" fmla="*/ 0 w 8066010"/>
                <a:gd name="connsiteY0" fmla="*/ 3650958 h 3650958"/>
                <a:gd name="connsiteX1" fmla="*/ 3454246 w 8066010"/>
                <a:gd name="connsiteY1" fmla="*/ 2898831 h 3650958"/>
                <a:gd name="connsiteX2" fmla="*/ 5147209 w 8066010"/>
                <a:gd name="connsiteY2" fmla="*/ 1413563 h 3650958"/>
                <a:gd name="connsiteX3" fmla="*/ 4957709 w 8066010"/>
                <a:gd name="connsiteY3" fmla="*/ 71469 h 3650958"/>
                <a:gd name="connsiteX4" fmla="*/ 6229187 w 8066010"/>
                <a:gd name="connsiteY4" fmla="*/ 1148072 h 3650958"/>
                <a:gd name="connsiteX5" fmla="*/ 8066010 w 8066010"/>
                <a:gd name="connsiteY5" fmla="*/ 617284 h 3650958"/>
                <a:gd name="connsiteX0" fmla="*/ 0 w 8066010"/>
                <a:gd name="connsiteY0" fmla="*/ 3807805 h 3807805"/>
                <a:gd name="connsiteX1" fmla="*/ 3454246 w 8066010"/>
                <a:gd name="connsiteY1" fmla="*/ 3055678 h 3807805"/>
                <a:gd name="connsiteX2" fmla="*/ 5147209 w 8066010"/>
                <a:gd name="connsiteY2" fmla="*/ 1570410 h 3807805"/>
                <a:gd name="connsiteX3" fmla="*/ 4854743 w 8066010"/>
                <a:gd name="connsiteY3" fmla="*/ 61986 h 3807805"/>
                <a:gd name="connsiteX4" fmla="*/ 6229187 w 8066010"/>
                <a:gd name="connsiteY4" fmla="*/ 1304919 h 3807805"/>
                <a:gd name="connsiteX5" fmla="*/ 8066010 w 8066010"/>
                <a:gd name="connsiteY5" fmla="*/ 774131 h 3807805"/>
                <a:gd name="connsiteX0" fmla="*/ 0 w 8066010"/>
                <a:gd name="connsiteY0" fmla="*/ 3807805 h 3807805"/>
                <a:gd name="connsiteX1" fmla="*/ 3454246 w 8066010"/>
                <a:gd name="connsiteY1" fmla="*/ 3055678 h 3807805"/>
                <a:gd name="connsiteX2" fmla="*/ 5147209 w 8066010"/>
                <a:gd name="connsiteY2" fmla="*/ 1570410 h 3807805"/>
                <a:gd name="connsiteX3" fmla="*/ 4854743 w 8066010"/>
                <a:gd name="connsiteY3" fmla="*/ 61986 h 3807805"/>
                <a:gd name="connsiteX4" fmla="*/ 6023255 w 8066010"/>
                <a:gd name="connsiteY4" fmla="*/ 1170271 h 3807805"/>
                <a:gd name="connsiteX5" fmla="*/ 8066010 w 8066010"/>
                <a:gd name="connsiteY5" fmla="*/ 774131 h 3807805"/>
                <a:gd name="connsiteX0" fmla="*/ 0 w 8794693"/>
                <a:gd name="connsiteY0" fmla="*/ 4261348 h 4261348"/>
                <a:gd name="connsiteX1" fmla="*/ 3454246 w 8794693"/>
                <a:gd name="connsiteY1" fmla="*/ 3509221 h 4261348"/>
                <a:gd name="connsiteX2" fmla="*/ 5147209 w 8794693"/>
                <a:gd name="connsiteY2" fmla="*/ 2023953 h 4261348"/>
                <a:gd name="connsiteX3" fmla="*/ 4854743 w 8794693"/>
                <a:gd name="connsiteY3" fmla="*/ 515529 h 4261348"/>
                <a:gd name="connsiteX4" fmla="*/ 6023255 w 8794693"/>
                <a:gd name="connsiteY4" fmla="*/ 1623814 h 4261348"/>
                <a:gd name="connsiteX5" fmla="*/ 8794693 w 8794693"/>
                <a:gd name="connsiteY5" fmla="*/ 0 h 4261348"/>
                <a:gd name="connsiteX0" fmla="*/ 0 w 8794693"/>
                <a:gd name="connsiteY0" fmla="*/ 4261348 h 4261348"/>
                <a:gd name="connsiteX1" fmla="*/ 3454246 w 8794693"/>
                <a:gd name="connsiteY1" fmla="*/ 3509221 h 4261348"/>
                <a:gd name="connsiteX2" fmla="*/ 5147209 w 8794693"/>
                <a:gd name="connsiteY2" fmla="*/ 2023953 h 4261348"/>
                <a:gd name="connsiteX3" fmla="*/ 4854743 w 8794693"/>
                <a:gd name="connsiteY3" fmla="*/ 515529 h 4261348"/>
                <a:gd name="connsiteX4" fmla="*/ 6023255 w 8794693"/>
                <a:gd name="connsiteY4" fmla="*/ 1623814 h 4261348"/>
                <a:gd name="connsiteX5" fmla="*/ 8794693 w 8794693"/>
                <a:gd name="connsiteY5" fmla="*/ 0 h 4261348"/>
                <a:gd name="connsiteX0" fmla="*/ 0 w 8794693"/>
                <a:gd name="connsiteY0" fmla="*/ 4261348 h 4261348"/>
                <a:gd name="connsiteX1" fmla="*/ 3454246 w 8794693"/>
                <a:gd name="connsiteY1" fmla="*/ 3509221 h 4261348"/>
                <a:gd name="connsiteX2" fmla="*/ 5147209 w 8794693"/>
                <a:gd name="connsiteY2" fmla="*/ 2023953 h 4261348"/>
                <a:gd name="connsiteX3" fmla="*/ 4854743 w 8794693"/>
                <a:gd name="connsiteY3" fmla="*/ 515529 h 4261348"/>
                <a:gd name="connsiteX4" fmla="*/ 5856926 w 8794693"/>
                <a:gd name="connsiteY4" fmla="*/ 1592132 h 4261348"/>
                <a:gd name="connsiteX5" fmla="*/ 8794693 w 8794693"/>
                <a:gd name="connsiteY5" fmla="*/ 0 h 4261348"/>
                <a:gd name="connsiteX0" fmla="*/ 0 w 8002646"/>
                <a:gd name="connsiteY0" fmla="*/ 3807806 h 3807806"/>
                <a:gd name="connsiteX1" fmla="*/ 3454246 w 8002646"/>
                <a:gd name="connsiteY1" fmla="*/ 3055679 h 3807806"/>
                <a:gd name="connsiteX2" fmla="*/ 5147209 w 8002646"/>
                <a:gd name="connsiteY2" fmla="*/ 1570411 h 3807806"/>
                <a:gd name="connsiteX3" fmla="*/ 4854743 w 8002646"/>
                <a:gd name="connsiteY3" fmla="*/ 61987 h 3807806"/>
                <a:gd name="connsiteX4" fmla="*/ 5856926 w 8002646"/>
                <a:gd name="connsiteY4" fmla="*/ 1138590 h 3807806"/>
                <a:gd name="connsiteX5" fmla="*/ 8002646 w 8002646"/>
                <a:gd name="connsiteY5" fmla="*/ 29607 h 3807806"/>
                <a:gd name="connsiteX0" fmla="*/ 0 w 8002646"/>
                <a:gd name="connsiteY0" fmla="*/ 3803393 h 3803393"/>
                <a:gd name="connsiteX1" fmla="*/ 3454246 w 8002646"/>
                <a:gd name="connsiteY1" fmla="*/ 3051266 h 3803393"/>
                <a:gd name="connsiteX2" fmla="*/ 5139289 w 8002646"/>
                <a:gd name="connsiteY2" fmla="*/ 1661044 h 3803393"/>
                <a:gd name="connsiteX3" fmla="*/ 4854743 w 8002646"/>
                <a:gd name="connsiteY3" fmla="*/ 57574 h 3803393"/>
                <a:gd name="connsiteX4" fmla="*/ 5856926 w 8002646"/>
                <a:gd name="connsiteY4" fmla="*/ 1134177 h 3803393"/>
                <a:gd name="connsiteX5" fmla="*/ 8002646 w 8002646"/>
                <a:gd name="connsiteY5" fmla="*/ 25194 h 3803393"/>
                <a:gd name="connsiteX0" fmla="*/ 0 w 8002646"/>
                <a:gd name="connsiteY0" fmla="*/ 3803393 h 3803393"/>
                <a:gd name="connsiteX1" fmla="*/ 3454246 w 8002646"/>
                <a:gd name="connsiteY1" fmla="*/ 3051266 h 3803393"/>
                <a:gd name="connsiteX2" fmla="*/ 5139289 w 8002646"/>
                <a:gd name="connsiteY2" fmla="*/ 1661044 h 3803393"/>
                <a:gd name="connsiteX3" fmla="*/ 4854743 w 8002646"/>
                <a:gd name="connsiteY3" fmla="*/ 57574 h 3803393"/>
                <a:gd name="connsiteX4" fmla="*/ 6031177 w 8002646"/>
                <a:gd name="connsiteY4" fmla="*/ 1173780 h 3803393"/>
                <a:gd name="connsiteX5" fmla="*/ 8002646 w 8002646"/>
                <a:gd name="connsiteY5" fmla="*/ 25194 h 3803393"/>
                <a:gd name="connsiteX0" fmla="*/ 0 w 8034328"/>
                <a:gd name="connsiteY0" fmla="*/ 3857404 h 3857404"/>
                <a:gd name="connsiteX1" fmla="*/ 3454246 w 8034328"/>
                <a:gd name="connsiteY1" fmla="*/ 3105277 h 3857404"/>
                <a:gd name="connsiteX2" fmla="*/ 5139289 w 8034328"/>
                <a:gd name="connsiteY2" fmla="*/ 1715055 h 3857404"/>
                <a:gd name="connsiteX3" fmla="*/ 4854743 w 8034328"/>
                <a:gd name="connsiteY3" fmla="*/ 111585 h 3857404"/>
                <a:gd name="connsiteX4" fmla="*/ 6031177 w 8034328"/>
                <a:gd name="connsiteY4" fmla="*/ 1227791 h 3857404"/>
                <a:gd name="connsiteX5" fmla="*/ 8034328 w 8034328"/>
                <a:gd name="connsiteY5" fmla="*/ 0 h 3857404"/>
                <a:gd name="connsiteX0" fmla="*/ 0 w 8034328"/>
                <a:gd name="connsiteY0" fmla="*/ 3857404 h 3857404"/>
                <a:gd name="connsiteX1" fmla="*/ 3454246 w 8034328"/>
                <a:gd name="connsiteY1" fmla="*/ 3105277 h 3857404"/>
                <a:gd name="connsiteX2" fmla="*/ 5139289 w 8034328"/>
                <a:gd name="connsiteY2" fmla="*/ 1715055 h 3857404"/>
                <a:gd name="connsiteX3" fmla="*/ 4854743 w 8034328"/>
                <a:gd name="connsiteY3" fmla="*/ 111585 h 3857404"/>
                <a:gd name="connsiteX4" fmla="*/ 6585610 w 8034328"/>
                <a:gd name="connsiteY4" fmla="*/ 1021859 h 3857404"/>
                <a:gd name="connsiteX5" fmla="*/ 8034328 w 8034328"/>
                <a:gd name="connsiteY5" fmla="*/ 0 h 3857404"/>
                <a:gd name="connsiteX0" fmla="*/ 0 w 8034328"/>
                <a:gd name="connsiteY0" fmla="*/ 3857404 h 3857404"/>
                <a:gd name="connsiteX1" fmla="*/ 3454246 w 8034328"/>
                <a:gd name="connsiteY1" fmla="*/ 3105277 h 3857404"/>
                <a:gd name="connsiteX2" fmla="*/ 5139289 w 8034328"/>
                <a:gd name="connsiteY2" fmla="*/ 1715055 h 3857404"/>
                <a:gd name="connsiteX3" fmla="*/ 5171562 w 8034328"/>
                <a:gd name="connsiteY3" fmla="*/ 71983 h 3857404"/>
                <a:gd name="connsiteX4" fmla="*/ 6585610 w 8034328"/>
                <a:gd name="connsiteY4" fmla="*/ 1021859 h 3857404"/>
                <a:gd name="connsiteX5" fmla="*/ 8034328 w 8034328"/>
                <a:gd name="connsiteY5" fmla="*/ 0 h 3857404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39289 w 8501636"/>
                <a:gd name="connsiteY2" fmla="*/ 2174443 h 4316792"/>
                <a:gd name="connsiteX3" fmla="*/ 5171562 w 8501636"/>
                <a:gd name="connsiteY3" fmla="*/ 531371 h 4316792"/>
                <a:gd name="connsiteX4" fmla="*/ 6585610 w 8501636"/>
                <a:gd name="connsiteY4" fmla="*/ 1481247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39289 w 8501636"/>
                <a:gd name="connsiteY2" fmla="*/ 2174443 h 4316792"/>
                <a:gd name="connsiteX3" fmla="*/ 5171562 w 8501636"/>
                <a:gd name="connsiteY3" fmla="*/ 531371 h 4316792"/>
                <a:gd name="connsiteX4" fmla="*/ 6585610 w 8501636"/>
                <a:gd name="connsiteY4" fmla="*/ 1481247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39289 w 8501636"/>
                <a:gd name="connsiteY2" fmla="*/ 2174443 h 4316792"/>
                <a:gd name="connsiteX3" fmla="*/ 5171562 w 8501636"/>
                <a:gd name="connsiteY3" fmla="*/ 531371 h 4316792"/>
                <a:gd name="connsiteX4" fmla="*/ 6450962 w 8501636"/>
                <a:gd name="connsiteY4" fmla="*/ 1489168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39289 w 8501636"/>
                <a:gd name="connsiteY2" fmla="*/ 2174443 h 4316792"/>
                <a:gd name="connsiteX3" fmla="*/ 5171562 w 8501636"/>
                <a:gd name="connsiteY3" fmla="*/ 531371 h 4316792"/>
                <a:gd name="connsiteX4" fmla="*/ 6443041 w 8501636"/>
                <a:gd name="connsiteY4" fmla="*/ 1402042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5171562 w 8501636"/>
                <a:gd name="connsiteY3" fmla="*/ 531371 h 4316792"/>
                <a:gd name="connsiteX4" fmla="*/ 6443041 w 8501636"/>
                <a:gd name="connsiteY4" fmla="*/ 1402042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5171562 w 8501636"/>
                <a:gd name="connsiteY3" fmla="*/ 531371 h 4316792"/>
                <a:gd name="connsiteX4" fmla="*/ 6443041 w 8501636"/>
                <a:gd name="connsiteY4" fmla="*/ 1402042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5171562 w 8501636"/>
                <a:gd name="connsiteY3" fmla="*/ 531371 h 4316792"/>
                <a:gd name="connsiteX4" fmla="*/ 6443041 w 8501636"/>
                <a:gd name="connsiteY4" fmla="*/ 1402042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5171562 w 8501636"/>
                <a:gd name="connsiteY3" fmla="*/ 531371 h 4316792"/>
                <a:gd name="connsiteX4" fmla="*/ 6260871 w 8501636"/>
                <a:gd name="connsiteY4" fmla="*/ 1306997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5036915 w 8501636"/>
                <a:gd name="connsiteY3" fmla="*/ 277916 h 4316792"/>
                <a:gd name="connsiteX4" fmla="*/ 6260871 w 8501636"/>
                <a:gd name="connsiteY4" fmla="*/ 1306997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4870586 w 8501636"/>
                <a:gd name="connsiteY3" fmla="*/ 230393 h 4316792"/>
                <a:gd name="connsiteX4" fmla="*/ 6260871 w 8501636"/>
                <a:gd name="connsiteY4" fmla="*/ 1306997 h 4316792"/>
                <a:gd name="connsiteX5" fmla="*/ 8501636 w 8501636"/>
                <a:gd name="connsiteY5" fmla="*/ 0 h 4316792"/>
                <a:gd name="connsiteX0" fmla="*/ 0 w 8501636"/>
                <a:gd name="connsiteY0" fmla="*/ 4316792 h 4316792"/>
                <a:gd name="connsiteX1" fmla="*/ 3454246 w 8501636"/>
                <a:gd name="connsiteY1" fmla="*/ 3564665 h 4316792"/>
                <a:gd name="connsiteX2" fmla="*/ 5163051 w 8501636"/>
                <a:gd name="connsiteY2" fmla="*/ 2055636 h 4316792"/>
                <a:gd name="connsiteX3" fmla="*/ 4870586 w 8501636"/>
                <a:gd name="connsiteY3" fmla="*/ 230393 h 4316792"/>
                <a:gd name="connsiteX4" fmla="*/ 6260871 w 8501636"/>
                <a:gd name="connsiteY4" fmla="*/ 1306997 h 4316792"/>
                <a:gd name="connsiteX5" fmla="*/ 8501636 w 8501636"/>
                <a:gd name="connsiteY5" fmla="*/ 0 h 4316792"/>
                <a:gd name="connsiteX0" fmla="*/ 0 w 8058090"/>
                <a:gd name="connsiteY0" fmla="*/ 4160442 h 4160442"/>
                <a:gd name="connsiteX1" fmla="*/ 3454246 w 8058090"/>
                <a:gd name="connsiteY1" fmla="*/ 3408315 h 4160442"/>
                <a:gd name="connsiteX2" fmla="*/ 5163051 w 8058090"/>
                <a:gd name="connsiteY2" fmla="*/ 1899286 h 4160442"/>
                <a:gd name="connsiteX3" fmla="*/ 4870586 w 8058090"/>
                <a:gd name="connsiteY3" fmla="*/ 74043 h 4160442"/>
                <a:gd name="connsiteX4" fmla="*/ 6260871 w 8058090"/>
                <a:gd name="connsiteY4" fmla="*/ 1150647 h 4160442"/>
                <a:gd name="connsiteX5" fmla="*/ 8058090 w 8058090"/>
                <a:gd name="connsiteY5" fmla="*/ 144628 h 4160442"/>
                <a:gd name="connsiteX0" fmla="*/ 0 w 8058090"/>
                <a:gd name="connsiteY0" fmla="*/ 4157085 h 4157085"/>
                <a:gd name="connsiteX1" fmla="*/ 3454246 w 8058090"/>
                <a:gd name="connsiteY1" fmla="*/ 3404958 h 4157085"/>
                <a:gd name="connsiteX2" fmla="*/ 5163051 w 8058090"/>
                <a:gd name="connsiteY2" fmla="*/ 1967213 h 4157085"/>
                <a:gd name="connsiteX3" fmla="*/ 4870586 w 8058090"/>
                <a:gd name="connsiteY3" fmla="*/ 70686 h 4157085"/>
                <a:gd name="connsiteX4" fmla="*/ 6260871 w 8058090"/>
                <a:gd name="connsiteY4" fmla="*/ 1147290 h 4157085"/>
                <a:gd name="connsiteX5" fmla="*/ 8058090 w 8058090"/>
                <a:gd name="connsiteY5" fmla="*/ 141271 h 415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58090" h="4157085">
                  <a:moveTo>
                    <a:pt x="0" y="4157085"/>
                  </a:moveTo>
                  <a:cubicBezTo>
                    <a:pt x="1046691" y="4110792"/>
                    <a:pt x="2362046" y="4122508"/>
                    <a:pt x="3454246" y="3404958"/>
                  </a:cubicBezTo>
                  <a:cubicBezTo>
                    <a:pt x="4140046" y="2925533"/>
                    <a:pt x="4782125" y="2312604"/>
                    <a:pt x="5163051" y="1967213"/>
                  </a:cubicBezTo>
                  <a:cubicBezTo>
                    <a:pt x="6324301" y="898120"/>
                    <a:pt x="5501545" y="-306476"/>
                    <a:pt x="4870586" y="70686"/>
                  </a:cubicBezTo>
                  <a:cubicBezTo>
                    <a:pt x="4234674" y="368721"/>
                    <a:pt x="4499041" y="1618319"/>
                    <a:pt x="6260871" y="1147290"/>
                  </a:cubicBezTo>
                  <a:cubicBezTo>
                    <a:pt x="7177614" y="845306"/>
                    <a:pt x="7626064" y="492913"/>
                    <a:pt x="8058090" y="141271"/>
                  </a:cubicBezTo>
                </a:path>
              </a:pathLst>
            </a:custGeom>
            <a:ln w="254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58FED333-CC7B-409E-8337-6636EA046137}"/>
              </a:ext>
            </a:extLst>
          </p:cNvPr>
          <p:cNvGrpSpPr/>
          <p:nvPr/>
        </p:nvGrpSpPr>
        <p:grpSpPr>
          <a:xfrm>
            <a:off x="1681099" y="2441168"/>
            <a:ext cx="3043201" cy="3041640"/>
            <a:chOff x="4574848" y="1897856"/>
            <a:chExt cx="3028217" cy="3026664"/>
          </a:xfrm>
        </p:grpSpPr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3749174-DEC8-4A53-91DA-CBC7C31DC0AD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AA96C2E7-5336-44F4-8E1E-D3861FED3CD9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9C4CFDC1-FB58-4CFE-9712-0248FAE98B47}"/>
              </a:ext>
            </a:extLst>
          </p:cNvPr>
          <p:cNvSpPr/>
          <p:nvPr/>
        </p:nvSpPr>
        <p:spPr>
          <a:xfrm rot="21201711">
            <a:off x="9332311" y="1012982"/>
            <a:ext cx="1417917" cy="682036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6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Freeform 70">
            <a:extLst>
              <a:ext uri="{FF2B5EF4-FFF2-40B4-BE49-F238E27FC236}">
                <a16:creationId xmlns:a16="http://schemas.microsoft.com/office/drawing/2014/main" id="{1C4AB68D-4769-4882-BD6C-417982844850}"/>
              </a:ext>
            </a:extLst>
          </p:cNvPr>
          <p:cNvSpPr/>
          <p:nvPr/>
        </p:nvSpPr>
        <p:spPr>
          <a:xfrm rot="10800000">
            <a:off x="6984684" y="4856807"/>
            <a:ext cx="1408483" cy="688820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Freeform 29">
            <a:extLst>
              <a:ext uri="{FF2B5EF4-FFF2-40B4-BE49-F238E27FC236}">
                <a16:creationId xmlns:a16="http://schemas.microsoft.com/office/drawing/2014/main" id="{1B2E1B55-C3F7-4470-A378-76A20B87F927}"/>
              </a:ext>
            </a:extLst>
          </p:cNvPr>
          <p:cNvSpPr/>
          <p:nvPr/>
        </p:nvSpPr>
        <p:spPr>
          <a:xfrm>
            <a:off x="3750386" y="2293796"/>
            <a:ext cx="1516316" cy="688820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32030666-7C5D-4DA3-9392-E3254E3CBE5A}"/>
              </a:ext>
            </a:extLst>
          </p:cNvPr>
          <p:cNvSpPr/>
          <p:nvPr/>
        </p:nvSpPr>
        <p:spPr>
          <a:xfrm>
            <a:off x="4870054" y="2660790"/>
            <a:ext cx="2460744" cy="2460744"/>
          </a:xfrm>
          <a:prstGeom prst="ellipse">
            <a:avLst/>
          </a:prstGeom>
          <a:noFill/>
          <a:ln w="508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BAA66511-0A2E-4FDD-B43D-E9902E299B6A}"/>
              </a:ext>
            </a:extLst>
          </p:cNvPr>
          <p:cNvSpPr/>
          <p:nvPr/>
        </p:nvSpPr>
        <p:spPr>
          <a:xfrm>
            <a:off x="5116130" y="2906866"/>
            <a:ext cx="1968594" cy="1968594"/>
          </a:xfrm>
          <a:prstGeom prst="ellipse">
            <a:avLst/>
          </a:prstGeom>
          <a:noFill/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706FF3BA-4F6A-4402-924F-4F488183923A}"/>
              </a:ext>
            </a:extLst>
          </p:cNvPr>
          <p:cNvSpPr/>
          <p:nvPr/>
        </p:nvSpPr>
        <p:spPr>
          <a:xfrm>
            <a:off x="5362205" y="3152941"/>
            <a:ext cx="1476445" cy="1476445"/>
          </a:xfrm>
          <a:prstGeom prst="ellipse">
            <a:avLst/>
          </a:prstGeom>
          <a:noFill/>
          <a:ln w="508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F0E3F84-3344-4797-B94B-33F9F47C229B}"/>
              </a:ext>
            </a:extLst>
          </p:cNvPr>
          <p:cNvSpPr/>
          <p:nvPr/>
        </p:nvSpPr>
        <p:spPr>
          <a:xfrm>
            <a:off x="6787120" y="2777498"/>
            <a:ext cx="416686" cy="41668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91AD2A2F-602D-4CE5-820C-D7885089B579}"/>
              </a:ext>
            </a:extLst>
          </p:cNvPr>
          <p:cNvSpPr/>
          <p:nvPr/>
        </p:nvSpPr>
        <p:spPr>
          <a:xfrm>
            <a:off x="6787120" y="4568008"/>
            <a:ext cx="416686" cy="41668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13E03BC3-733A-4859-AA47-7D525B14CD66}"/>
              </a:ext>
            </a:extLst>
          </p:cNvPr>
          <p:cNvSpPr/>
          <p:nvPr/>
        </p:nvSpPr>
        <p:spPr>
          <a:xfrm>
            <a:off x="5033564" y="4568008"/>
            <a:ext cx="416686" cy="41668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EBA56016-E2CE-4C05-9A68-EACB094A27C0}"/>
              </a:ext>
            </a:extLst>
          </p:cNvPr>
          <p:cNvSpPr/>
          <p:nvPr/>
        </p:nvSpPr>
        <p:spPr>
          <a:xfrm>
            <a:off x="5033564" y="2777498"/>
            <a:ext cx="416686" cy="41668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D7AA864-589B-46E7-A522-8201139E50D5}"/>
              </a:ext>
            </a:extLst>
          </p:cNvPr>
          <p:cNvGrpSpPr/>
          <p:nvPr/>
        </p:nvGrpSpPr>
        <p:grpSpPr>
          <a:xfrm>
            <a:off x="8403681" y="1791108"/>
            <a:ext cx="984297" cy="984297"/>
            <a:chOff x="6657557" y="1620255"/>
            <a:chExt cx="911927" cy="911927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725A6F23-3FA4-4097-B203-61EDADA4136C}"/>
                </a:ext>
              </a:extLst>
            </p:cNvPr>
            <p:cNvSpPr/>
            <p:nvPr/>
          </p:nvSpPr>
          <p:spPr>
            <a:xfrm>
              <a:off x="6657557" y="1620255"/>
              <a:ext cx="911927" cy="911927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ACF7A653-9E05-4A4C-9988-659442E51D25}"/>
                </a:ext>
              </a:extLst>
            </p:cNvPr>
            <p:cNvSpPr/>
            <p:nvPr/>
          </p:nvSpPr>
          <p:spPr>
            <a:xfrm>
              <a:off x="6733551" y="1696249"/>
              <a:ext cx="759939" cy="75993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22D6796D-DDE4-43F9-B587-5DA3B7E540E2}"/>
              </a:ext>
            </a:extLst>
          </p:cNvPr>
          <p:cNvGrpSpPr/>
          <p:nvPr/>
        </p:nvGrpSpPr>
        <p:grpSpPr>
          <a:xfrm>
            <a:off x="2804024" y="1791108"/>
            <a:ext cx="984297" cy="984297"/>
            <a:chOff x="1837163" y="4852588"/>
            <a:chExt cx="911927" cy="911927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6FC1A5FC-1C79-407E-BBD1-3DEA0A1362FB}"/>
                </a:ext>
              </a:extLst>
            </p:cNvPr>
            <p:cNvSpPr/>
            <p:nvPr/>
          </p:nvSpPr>
          <p:spPr>
            <a:xfrm>
              <a:off x="1837163" y="4852588"/>
              <a:ext cx="911927" cy="911927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EC61CC2A-AB44-469A-80E0-ED63386D6F72}"/>
                </a:ext>
              </a:extLst>
            </p:cNvPr>
            <p:cNvSpPr/>
            <p:nvPr/>
          </p:nvSpPr>
          <p:spPr>
            <a:xfrm>
              <a:off x="1913156" y="4928582"/>
              <a:ext cx="759939" cy="75993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C435F1B-B93A-4A1A-9B57-45A32E2F818A}"/>
              </a:ext>
            </a:extLst>
          </p:cNvPr>
          <p:cNvGrpSpPr/>
          <p:nvPr/>
        </p:nvGrpSpPr>
        <p:grpSpPr>
          <a:xfrm>
            <a:off x="2804024" y="5051020"/>
            <a:ext cx="984297" cy="984297"/>
            <a:chOff x="1837163" y="4852588"/>
            <a:chExt cx="911927" cy="911927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4EF565EB-40A5-4FFB-BE23-5405720F18F7}"/>
                </a:ext>
              </a:extLst>
            </p:cNvPr>
            <p:cNvSpPr/>
            <p:nvPr/>
          </p:nvSpPr>
          <p:spPr>
            <a:xfrm>
              <a:off x="1837163" y="4852588"/>
              <a:ext cx="911927" cy="911927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DDBCA4C3-28A1-4AF4-8B15-FC3DAE23D9BB}"/>
                </a:ext>
              </a:extLst>
            </p:cNvPr>
            <p:cNvSpPr/>
            <p:nvPr/>
          </p:nvSpPr>
          <p:spPr>
            <a:xfrm>
              <a:off x="1913156" y="4928582"/>
              <a:ext cx="759939" cy="759939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1" name="그룹 2">
            <a:extLst>
              <a:ext uri="{FF2B5EF4-FFF2-40B4-BE49-F238E27FC236}">
                <a16:creationId xmlns:a16="http://schemas.microsoft.com/office/drawing/2014/main" id="{AB3A020D-95DF-4D2D-908D-F3DBE8BD1162}"/>
              </a:ext>
            </a:extLst>
          </p:cNvPr>
          <p:cNvGrpSpPr/>
          <p:nvPr/>
        </p:nvGrpSpPr>
        <p:grpSpPr>
          <a:xfrm>
            <a:off x="8403681" y="5051020"/>
            <a:ext cx="984297" cy="984297"/>
            <a:chOff x="6609996" y="4624904"/>
            <a:chExt cx="911927" cy="911927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304F6D4D-BD73-45BA-887C-F8A1A3A03B4E}"/>
                </a:ext>
              </a:extLst>
            </p:cNvPr>
            <p:cNvSpPr/>
            <p:nvPr/>
          </p:nvSpPr>
          <p:spPr>
            <a:xfrm>
              <a:off x="6609996" y="4624904"/>
              <a:ext cx="911927" cy="911927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725E5DB3-60B9-451B-B822-0E351DEDBD37}"/>
                </a:ext>
              </a:extLst>
            </p:cNvPr>
            <p:cNvSpPr/>
            <p:nvPr/>
          </p:nvSpPr>
          <p:spPr>
            <a:xfrm>
              <a:off x="6685990" y="4700898"/>
              <a:ext cx="759939" cy="759939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9A8CA70C-0940-408B-86CD-C4D2A3CFC396}"/>
              </a:ext>
            </a:extLst>
          </p:cNvPr>
          <p:cNvSpPr/>
          <p:nvPr/>
        </p:nvSpPr>
        <p:spPr>
          <a:xfrm>
            <a:off x="4479144" y="3474477"/>
            <a:ext cx="833373" cy="833373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22E35B63-85C9-433B-9373-6A808B89ED76}"/>
              </a:ext>
            </a:extLst>
          </p:cNvPr>
          <p:cNvSpPr/>
          <p:nvPr/>
        </p:nvSpPr>
        <p:spPr>
          <a:xfrm>
            <a:off x="6889777" y="3474477"/>
            <a:ext cx="833373" cy="833373"/>
          </a:xfrm>
          <a:prstGeom prst="ellipse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6" name="Freeform 71">
            <a:extLst>
              <a:ext uri="{FF2B5EF4-FFF2-40B4-BE49-F238E27FC236}">
                <a16:creationId xmlns:a16="http://schemas.microsoft.com/office/drawing/2014/main" id="{62260F3F-011F-4F0F-B48A-218642F768DD}"/>
              </a:ext>
            </a:extLst>
          </p:cNvPr>
          <p:cNvSpPr/>
          <p:nvPr/>
        </p:nvSpPr>
        <p:spPr>
          <a:xfrm rot="10800000" flipV="1">
            <a:off x="7002302" y="2293796"/>
            <a:ext cx="1390865" cy="725694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7" name="Freeform 72">
            <a:extLst>
              <a:ext uri="{FF2B5EF4-FFF2-40B4-BE49-F238E27FC236}">
                <a16:creationId xmlns:a16="http://schemas.microsoft.com/office/drawing/2014/main" id="{24EC7DED-8949-423B-8A5C-A27999E0DDA6}"/>
              </a:ext>
            </a:extLst>
          </p:cNvPr>
          <p:cNvSpPr/>
          <p:nvPr/>
        </p:nvSpPr>
        <p:spPr>
          <a:xfrm flipV="1">
            <a:off x="3769353" y="4819934"/>
            <a:ext cx="1497349" cy="725694"/>
          </a:xfrm>
          <a:custGeom>
            <a:avLst/>
            <a:gdLst>
              <a:gd name="connsiteX0" fmla="*/ 1304925 w 1304925"/>
              <a:gd name="connsiteY0" fmla="*/ 638175 h 638175"/>
              <a:gd name="connsiteX1" fmla="*/ 704850 w 1304925"/>
              <a:gd name="connsiteY1" fmla="*/ 0 h 638175"/>
              <a:gd name="connsiteX2" fmla="*/ 0 w 1304925"/>
              <a:gd name="connsiteY2" fmla="*/ 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304925" h="638175">
                <a:moveTo>
                  <a:pt x="1304925" y="638175"/>
                </a:moveTo>
                <a:lnTo>
                  <a:pt x="704850" y="0"/>
                </a:lnTo>
                <a:lnTo>
                  <a:pt x="0" y="0"/>
                </a:lnTo>
              </a:path>
            </a:pathLst>
          </a:cu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FB94F66-9FBC-461D-8D42-55BA4A38D338}"/>
              </a:ext>
            </a:extLst>
          </p:cNvPr>
          <p:cNvSpPr txBox="1"/>
          <p:nvPr/>
        </p:nvSpPr>
        <p:spPr>
          <a:xfrm>
            <a:off x="9584144" y="2129368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9" name="Rounded Rectangle 53">
            <a:extLst>
              <a:ext uri="{FF2B5EF4-FFF2-40B4-BE49-F238E27FC236}">
                <a16:creationId xmlns:a16="http://schemas.microsoft.com/office/drawing/2014/main" id="{A917D6DD-F824-4C71-8097-E9398990FAE8}"/>
              </a:ext>
            </a:extLst>
          </p:cNvPr>
          <p:cNvSpPr/>
          <p:nvPr/>
        </p:nvSpPr>
        <p:spPr>
          <a:xfrm>
            <a:off x="8052000" y="3038078"/>
            <a:ext cx="4140000" cy="1728000"/>
          </a:xfrm>
          <a:custGeom>
            <a:avLst/>
            <a:gdLst/>
            <a:ahLst/>
            <a:cxnLst/>
            <a:rect l="l" t="t" r="r" b="b"/>
            <a:pathLst>
              <a:path w="2623756" h="1619848">
                <a:moveTo>
                  <a:pt x="187935" y="0"/>
                </a:moveTo>
                <a:lnTo>
                  <a:pt x="2623756" y="0"/>
                </a:lnTo>
                <a:lnTo>
                  <a:pt x="2623756" y="1619848"/>
                </a:lnTo>
                <a:lnTo>
                  <a:pt x="187935" y="1619848"/>
                </a:lnTo>
                <a:cubicBezTo>
                  <a:pt x="84141" y="1619848"/>
                  <a:pt x="0" y="1535707"/>
                  <a:pt x="0" y="1431913"/>
                </a:cubicBezTo>
                <a:lnTo>
                  <a:pt x="0" y="187935"/>
                </a:lnTo>
                <a:cubicBezTo>
                  <a:pt x="0" y="84141"/>
                  <a:pt x="84141" y="0"/>
                  <a:pt x="187935" y="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Rounded Rectangle 12">
            <a:extLst>
              <a:ext uri="{FF2B5EF4-FFF2-40B4-BE49-F238E27FC236}">
                <a16:creationId xmlns:a16="http://schemas.microsoft.com/office/drawing/2014/main" id="{7AA7850C-2124-44A3-BEC2-28A23F3BC5A3}"/>
              </a:ext>
            </a:extLst>
          </p:cNvPr>
          <p:cNvSpPr/>
          <p:nvPr/>
        </p:nvSpPr>
        <p:spPr>
          <a:xfrm>
            <a:off x="0" y="3038078"/>
            <a:ext cx="4140000" cy="1728000"/>
          </a:xfrm>
          <a:custGeom>
            <a:avLst/>
            <a:gdLst/>
            <a:ahLst/>
            <a:cxnLst/>
            <a:rect l="l" t="t" r="r" b="b"/>
            <a:pathLst>
              <a:path w="2543162" h="1619848">
                <a:moveTo>
                  <a:pt x="7407" y="0"/>
                </a:moveTo>
                <a:lnTo>
                  <a:pt x="2355227" y="0"/>
                </a:lnTo>
                <a:cubicBezTo>
                  <a:pt x="2459021" y="0"/>
                  <a:pt x="2543162" y="84141"/>
                  <a:pt x="2543162" y="187935"/>
                </a:cubicBezTo>
                <a:lnTo>
                  <a:pt x="2543162" y="1431913"/>
                </a:lnTo>
                <a:cubicBezTo>
                  <a:pt x="2543162" y="1535707"/>
                  <a:pt x="2459021" y="1619848"/>
                  <a:pt x="2355227" y="1619848"/>
                </a:cubicBezTo>
                <a:lnTo>
                  <a:pt x="7407" y="1619848"/>
                </a:lnTo>
                <a:lnTo>
                  <a:pt x="0" y="1619102"/>
                </a:lnTo>
                <a:lnTo>
                  <a:pt x="0" y="747"/>
                </a:lnTo>
                <a:cubicBezTo>
                  <a:pt x="2442" y="48"/>
                  <a:pt x="4919" y="0"/>
                  <a:pt x="7407" y="0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760EE12C-9168-486B-9F55-30417B6474B5}"/>
              </a:ext>
            </a:extLst>
          </p:cNvPr>
          <p:cNvSpPr txBox="1"/>
          <p:nvPr/>
        </p:nvSpPr>
        <p:spPr>
          <a:xfrm>
            <a:off x="5423678" y="3629553"/>
            <a:ext cx="135349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2019</a:t>
            </a:r>
            <a:endParaRPr lang="ko-KR" altLang="en-US" sz="2800" b="1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3D2EDB95-20B5-4777-A06A-C77839EF9879}"/>
              </a:ext>
            </a:extLst>
          </p:cNvPr>
          <p:cNvSpPr/>
          <p:nvPr/>
        </p:nvSpPr>
        <p:spPr>
          <a:xfrm>
            <a:off x="703387" y="3301914"/>
            <a:ext cx="311155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EB8319-B949-4299-969D-B31B2A8DAF0C}"/>
              </a:ext>
            </a:extLst>
          </p:cNvPr>
          <p:cNvSpPr txBox="1"/>
          <p:nvPr/>
        </p:nvSpPr>
        <p:spPr>
          <a:xfrm>
            <a:off x="9584144" y="5389280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accent2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7D5EDA1-8281-4F84-91D0-CA3E558CF1D5}"/>
              </a:ext>
            </a:extLst>
          </p:cNvPr>
          <p:cNvSpPr txBox="1"/>
          <p:nvPr/>
        </p:nvSpPr>
        <p:spPr>
          <a:xfrm>
            <a:off x="1250829" y="2129368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DAFC0F03-AB09-4DCC-BC82-979ED46B1745}"/>
              </a:ext>
            </a:extLst>
          </p:cNvPr>
          <p:cNvSpPr txBox="1"/>
          <p:nvPr/>
        </p:nvSpPr>
        <p:spPr>
          <a:xfrm>
            <a:off x="1250829" y="5389280"/>
            <a:ext cx="1357029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Content Here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BA50EE2E-3B04-47FE-A714-EA8AB6D70A26}"/>
              </a:ext>
            </a:extLst>
          </p:cNvPr>
          <p:cNvSpPr/>
          <p:nvPr/>
        </p:nvSpPr>
        <p:spPr>
          <a:xfrm>
            <a:off x="8361689" y="3301914"/>
            <a:ext cx="319140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I hope and I believe that this Template will your Time, Money and Reputation.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32985701-AA25-4C92-8283-98E0475CC6D4}"/>
              </a:ext>
            </a:extLst>
          </p:cNvPr>
          <p:cNvSpPr/>
          <p:nvPr/>
        </p:nvSpPr>
        <p:spPr>
          <a:xfrm>
            <a:off x="7073618" y="3601460"/>
            <a:ext cx="503255" cy="576902"/>
          </a:xfrm>
          <a:custGeom>
            <a:avLst/>
            <a:gdLst>
              <a:gd name="connsiteX0" fmla="*/ 215414 w 390525"/>
              <a:gd name="connsiteY0" fmla="*/ 441873 h 447675"/>
              <a:gd name="connsiteX1" fmla="*/ 160169 w 390525"/>
              <a:gd name="connsiteY1" fmla="*/ 371388 h 447675"/>
              <a:gd name="connsiteX2" fmla="*/ 141119 w 390525"/>
              <a:gd name="connsiteY2" fmla="*/ 365673 h 447675"/>
              <a:gd name="connsiteX3" fmla="*/ 55394 w 390525"/>
              <a:gd name="connsiteY3" fmla="*/ 389485 h 447675"/>
              <a:gd name="connsiteX4" fmla="*/ 64919 w 390525"/>
              <a:gd name="connsiteY4" fmla="*/ 358053 h 447675"/>
              <a:gd name="connsiteX5" fmla="*/ 73492 w 390525"/>
              <a:gd name="connsiteY5" fmla="*/ 350433 h 447675"/>
              <a:gd name="connsiteX6" fmla="*/ 128737 w 390525"/>
              <a:gd name="connsiteY6" fmla="*/ 320905 h 447675"/>
              <a:gd name="connsiteX7" fmla="*/ 139214 w 390525"/>
              <a:gd name="connsiteY7" fmla="*/ 308523 h 447675"/>
              <a:gd name="connsiteX8" fmla="*/ 164932 w 390525"/>
              <a:gd name="connsiteY8" fmla="*/ 228513 h 447675"/>
              <a:gd name="connsiteX9" fmla="*/ 158264 w 390525"/>
              <a:gd name="connsiteY9" fmla="*/ 217083 h 447675"/>
              <a:gd name="connsiteX10" fmla="*/ 22057 w 390525"/>
              <a:gd name="connsiteY10" fmla="*/ 198033 h 447675"/>
              <a:gd name="connsiteX11" fmla="*/ 9674 w 390525"/>
              <a:gd name="connsiteY11" fmla="*/ 178983 h 447675"/>
              <a:gd name="connsiteX12" fmla="*/ 49679 w 390525"/>
              <a:gd name="connsiteY12" fmla="*/ 145645 h 447675"/>
              <a:gd name="connsiteX13" fmla="*/ 184934 w 390525"/>
              <a:gd name="connsiteY13" fmla="*/ 136120 h 447675"/>
              <a:gd name="connsiteX14" fmla="*/ 198269 w 390525"/>
              <a:gd name="connsiteY14" fmla="*/ 125643 h 447675"/>
              <a:gd name="connsiteX15" fmla="*/ 225892 w 390525"/>
              <a:gd name="connsiteY15" fmla="*/ 40870 h 447675"/>
              <a:gd name="connsiteX16" fmla="*/ 235417 w 390525"/>
              <a:gd name="connsiteY16" fmla="*/ 19915 h 447675"/>
              <a:gd name="connsiteX17" fmla="*/ 272564 w 390525"/>
              <a:gd name="connsiteY17" fmla="*/ 10390 h 447675"/>
              <a:gd name="connsiteX18" fmla="*/ 287804 w 390525"/>
              <a:gd name="connsiteY18" fmla="*/ 42775 h 447675"/>
              <a:gd name="connsiteX19" fmla="*/ 257324 w 390525"/>
              <a:gd name="connsiteY19" fmla="*/ 139930 h 447675"/>
              <a:gd name="connsiteX20" fmla="*/ 263992 w 390525"/>
              <a:gd name="connsiteY20" fmla="*/ 162790 h 447675"/>
              <a:gd name="connsiteX21" fmla="*/ 382102 w 390525"/>
              <a:gd name="connsiteY21" fmla="*/ 261850 h 447675"/>
              <a:gd name="connsiteX22" fmla="*/ 386864 w 390525"/>
              <a:gd name="connsiteY22" fmla="*/ 277090 h 447675"/>
              <a:gd name="connsiteX23" fmla="*/ 377339 w 390525"/>
              <a:gd name="connsiteY23" fmla="*/ 306618 h 447675"/>
              <a:gd name="connsiteX24" fmla="*/ 366862 w 390525"/>
              <a:gd name="connsiteY24" fmla="*/ 311380 h 447675"/>
              <a:gd name="connsiteX25" fmla="*/ 237322 w 390525"/>
              <a:gd name="connsiteY25" fmla="*/ 242800 h 447675"/>
              <a:gd name="connsiteX26" fmla="*/ 223034 w 390525"/>
              <a:gd name="connsiteY26" fmla="*/ 247563 h 447675"/>
              <a:gd name="connsiteX27" fmla="*/ 197317 w 390525"/>
              <a:gd name="connsiteY27" fmla="*/ 327573 h 447675"/>
              <a:gd name="connsiteX28" fmla="*/ 198269 w 390525"/>
              <a:gd name="connsiteY28" fmla="*/ 343765 h 447675"/>
              <a:gd name="connsiteX29" fmla="*/ 222082 w 390525"/>
              <a:gd name="connsiteY29" fmla="*/ 392343 h 447675"/>
              <a:gd name="connsiteX30" fmla="*/ 223987 w 390525"/>
              <a:gd name="connsiteY30" fmla="*/ 421870 h 447675"/>
              <a:gd name="connsiteX31" fmla="*/ 215414 w 390525"/>
              <a:gd name="connsiteY31" fmla="*/ 441873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90525" h="447675">
                <a:moveTo>
                  <a:pt x="215414" y="441873"/>
                </a:moveTo>
                <a:cubicBezTo>
                  <a:pt x="196364" y="417108"/>
                  <a:pt x="177314" y="395200"/>
                  <a:pt x="160169" y="371388"/>
                </a:cubicBezTo>
                <a:cubicBezTo>
                  <a:pt x="154454" y="363768"/>
                  <a:pt x="149692" y="362815"/>
                  <a:pt x="141119" y="365673"/>
                </a:cubicBezTo>
                <a:cubicBezTo>
                  <a:pt x="113497" y="374245"/>
                  <a:pt x="84922" y="381865"/>
                  <a:pt x="55394" y="389485"/>
                </a:cubicBezTo>
                <a:cubicBezTo>
                  <a:pt x="59204" y="378055"/>
                  <a:pt x="62062" y="367578"/>
                  <a:pt x="64919" y="358053"/>
                </a:cubicBezTo>
                <a:cubicBezTo>
                  <a:pt x="65872" y="354243"/>
                  <a:pt x="69682" y="352338"/>
                  <a:pt x="73492" y="350433"/>
                </a:cubicBezTo>
                <a:cubicBezTo>
                  <a:pt x="91589" y="340908"/>
                  <a:pt x="109687" y="330430"/>
                  <a:pt x="128737" y="320905"/>
                </a:cubicBezTo>
                <a:cubicBezTo>
                  <a:pt x="134452" y="318048"/>
                  <a:pt x="137309" y="314238"/>
                  <a:pt x="139214" y="308523"/>
                </a:cubicBezTo>
                <a:cubicBezTo>
                  <a:pt x="147787" y="281853"/>
                  <a:pt x="156359" y="255183"/>
                  <a:pt x="164932" y="228513"/>
                </a:cubicBezTo>
                <a:cubicBezTo>
                  <a:pt x="167789" y="220893"/>
                  <a:pt x="165884" y="218988"/>
                  <a:pt x="158264" y="217083"/>
                </a:cubicBezTo>
                <a:cubicBezTo>
                  <a:pt x="112544" y="211368"/>
                  <a:pt x="67777" y="204700"/>
                  <a:pt x="22057" y="198033"/>
                </a:cubicBezTo>
                <a:cubicBezTo>
                  <a:pt x="3959" y="195175"/>
                  <a:pt x="5864" y="196128"/>
                  <a:pt x="9674" y="178983"/>
                </a:cubicBezTo>
                <a:cubicBezTo>
                  <a:pt x="14437" y="156123"/>
                  <a:pt x="23962" y="145645"/>
                  <a:pt x="49679" y="145645"/>
                </a:cubicBezTo>
                <a:cubicBezTo>
                  <a:pt x="94447" y="144693"/>
                  <a:pt x="139214" y="138978"/>
                  <a:pt x="184934" y="136120"/>
                </a:cubicBezTo>
                <a:cubicBezTo>
                  <a:pt x="192554" y="135168"/>
                  <a:pt x="196364" y="133263"/>
                  <a:pt x="198269" y="125643"/>
                </a:cubicBezTo>
                <a:cubicBezTo>
                  <a:pt x="206842" y="97068"/>
                  <a:pt x="216367" y="69445"/>
                  <a:pt x="225892" y="40870"/>
                </a:cubicBezTo>
                <a:cubicBezTo>
                  <a:pt x="228749" y="33250"/>
                  <a:pt x="230654" y="26583"/>
                  <a:pt x="235417" y="19915"/>
                </a:cubicBezTo>
                <a:cubicBezTo>
                  <a:pt x="244942" y="7533"/>
                  <a:pt x="258277" y="3723"/>
                  <a:pt x="272564" y="10390"/>
                </a:cubicBezTo>
                <a:cubicBezTo>
                  <a:pt x="285899" y="16105"/>
                  <a:pt x="291614" y="27535"/>
                  <a:pt x="287804" y="42775"/>
                </a:cubicBezTo>
                <a:cubicBezTo>
                  <a:pt x="280184" y="76113"/>
                  <a:pt x="267802" y="107545"/>
                  <a:pt x="257324" y="139930"/>
                </a:cubicBezTo>
                <a:cubicBezTo>
                  <a:pt x="253514" y="150408"/>
                  <a:pt x="255419" y="156123"/>
                  <a:pt x="263992" y="162790"/>
                </a:cubicBezTo>
                <a:cubicBezTo>
                  <a:pt x="303044" y="195175"/>
                  <a:pt x="342097" y="228513"/>
                  <a:pt x="382102" y="261850"/>
                </a:cubicBezTo>
                <a:cubicBezTo>
                  <a:pt x="387817" y="266613"/>
                  <a:pt x="389722" y="270423"/>
                  <a:pt x="386864" y="277090"/>
                </a:cubicBezTo>
                <a:cubicBezTo>
                  <a:pt x="383054" y="286615"/>
                  <a:pt x="380197" y="297093"/>
                  <a:pt x="377339" y="306618"/>
                </a:cubicBezTo>
                <a:cubicBezTo>
                  <a:pt x="375434" y="314238"/>
                  <a:pt x="372577" y="314238"/>
                  <a:pt x="366862" y="311380"/>
                </a:cubicBezTo>
                <a:cubicBezTo>
                  <a:pt x="323999" y="288520"/>
                  <a:pt x="280184" y="265660"/>
                  <a:pt x="237322" y="242800"/>
                </a:cubicBezTo>
                <a:cubicBezTo>
                  <a:pt x="230654" y="238990"/>
                  <a:pt x="226844" y="237085"/>
                  <a:pt x="223034" y="247563"/>
                </a:cubicBezTo>
                <a:cubicBezTo>
                  <a:pt x="215414" y="274233"/>
                  <a:pt x="205889" y="300903"/>
                  <a:pt x="197317" y="327573"/>
                </a:cubicBezTo>
                <a:cubicBezTo>
                  <a:pt x="195412" y="333288"/>
                  <a:pt x="195412" y="338050"/>
                  <a:pt x="198269" y="343765"/>
                </a:cubicBezTo>
                <a:cubicBezTo>
                  <a:pt x="205889" y="359958"/>
                  <a:pt x="213509" y="376150"/>
                  <a:pt x="222082" y="392343"/>
                </a:cubicBezTo>
                <a:cubicBezTo>
                  <a:pt x="227797" y="401868"/>
                  <a:pt x="228749" y="411393"/>
                  <a:pt x="223987" y="421870"/>
                </a:cubicBezTo>
                <a:cubicBezTo>
                  <a:pt x="219224" y="428538"/>
                  <a:pt x="218272" y="434253"/>
                  <a:pt x="215414" y="441873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DEB6967F-9F04-416A-83CB-FD413AAFF865}"/>
              </a:ext>
            </a:extLst>
          </p:cNvPr>
          <p:cNvSpPr/>
          <p:nvPr/>
        </p:nvSpPr>
        <p:spPr>
          <a:xfrm>
            <a:off x="4646053" y="3637386"/>
            <a:ext cx="502326" cy="505050"/>
          </a:xfrm>
          <a:custGeom>
            <a:avLst/>
            <a:gdLst>
              <a:gd name="connsiteX0" fmla="*/ 195824 w 389804"/>
              <a:gd name="connsiteY0" fmla="*/ 283130 h 391918"/>
              <a:gd name="connsiteX1" fmla="*/ 256546 w 389804"/>
              <a:gd name="connsiteY1" fmla="*/ 299085 h 391918"/>
              <a:gd name="connsiteX2" fmla="*/ 348938 w 389804"/>
              <a:gd name="connsiteY2" fmla="*/ 361950 h 391918"/>
              <a:gd name="connsiteX3" fmla="*/ 354653 w 389804"/>
              <a:gd name="connsiteY3" fmla="*/ 367665 h 391918"/>
              <a:gd name="connsiteX4" fmla="*/ 333698 w 389804"/>
              <a:gd name="connsiteY4" fmla="*/ 391477 h 391918"/>
              <a:gd name="connsiteX5" fmla="*/ 324173 w 389804"/>
              <a:gd name="connsiteY5" fmla="*/ 386715 h 391918"/>
              <a:gd name="connsiteX6" fmla="*/ 249878 w 389804"/>
              <a:gd name="connsiteY6" fmla="*/ 335280 h 391918"/>
              <a:gd name="connsiteX7" fmla="*/ 137483 w 389804"/>
              <a:gd name="connsiteY7" fmla="*/ 330517 h 391918"/>
              <a:gd name="connsiteX8" fmla="*/ 44138 w 389804"/>
              <a:gd name="connsiteY8" fmla="*/ 387667 h 391918"/>
              <a:gd name="connsiteX9" fmla="*/ 28898 w 389804"/>
              <a:gd name="connsiteY9" fmla="*/ 384810 h 391918"/>
              <a:gd name="connsiteX10" fmla="*/ 34613 w 389804"/>
              <a:gd name="connsiteY10" fmla="*/ 351472 h 391918"/>
              <a:gd name="connsiteX11" fmla="*/ 133673 w 389804"/>
              <a:gd name="connsiteY11" fmla="*/ 294322 h 391918"/>
              <a:gd name="connsiteX12" fmla="*/ 195824 w 389804"/>
              <a:gd name="connsiteY12" fmla="*/ 283130 h 391918"/>
              <a:gd name="connsiteX13" fmla="*/ 108908 w 389804"/>
              <a:gd name="connsiteY13" fmla="*/ 74295 h 391918"/>
              <a:gd name="connsiteX14" fmla="*/ 98431 w 389804"/>
              <a:gd name="connsiteY14" fmla="*/ 80962 h 391918"/>
              <a:gd name="connsiteX15" fmla="*/ 99383 w 389804"/>
              <a:gd name="connsiteY15" fmla="*/ 141922 h 391918"/>
              <a:gd name="connsiteX16" fmla="*/ 165106 w 389804"/>
              <a:gd name="connsiteY16" fmla="*/ 114300 h 391918"/>
              <a:gd name="connsiteX17" fmla="*/ 223208 w 389804"/>
              <a:gd name="connsiteY17" fmla="*/ 114300 h 391918"/>
              <a:gd name="connsiteX18" fmla="*/ 287978 w 389804"/>
              <a:gd name="connsiteY18" fmla="*/ 140970 h 391918"/>
              <a:gd name="connsiteX19" fmla="*/ 287978 w 389804"/>
              <a:gd name="connsiteY19" fmla="*/ 102870 h 391918"/>
              <a:gd name="connsiteX20" fmla="*/ 260356 w 389804"/>
              <a:gd name="connsiteY20" fmla="*/ 74295 h 391918"/>
              <a:gd name="connsiteX21" fmla="*/ 108908 w 389804"/>
              <a:gd name="connsiteY21" fmla="*/ 74295 h 391918"/>
              <a:gd name="connsiteX22" fmla="*/ 141293 w 389804"/>
              <a:gd name="connsiteY22" fmla="*/ 0 h 391918"/>
              <a:gd name="connsiteX23" fmla="*/ 248926 w 389804"/>
              <a:gd name="connsiteY23" fmla="*/ 0 h 391918"/>
              <a:gd name="connsiteX24" fmla="*/ 259403 w 389804"/>
              <a:gd name="connsiteY24" fmla="*/ 13335 h 391918"/>
              <a:gd name="connsiteX25" fmla="*/ 282263 w 389804"/>
              <a:gd name="connsiteY25" fmla="*/ 34290 h 391918"/>
              <a:gd name="connsiteX26" fmla="*/ 317506 w 389804"/>
              <a:gd name="connsiteY26" fmla="*/ 69532 h 391918"/>
              <a:gd name="connsiteX27" fmla="*/ 318458 w 389804"/>
              <a:gd name="connsiteY27" fmla="*/ 104775 h 391918"/>
              <a:gd name="connsiteX28" fmla="*/ 318458 w 389804"/>
              <a:gd name="connsiteY28" fmla="*/ 146685 h 391918"/>
              <a:gd name="connsiteX29" fmla="*/ 326078 w 389804"/>
              <a:gd name="connsiteY29" fmla="*/ 157162 h 391918"/>
              <a:gd name="connsiteX30" fmla="*/ 384181 w 389804"/>
              <a:gd name="connsiteY30" fmla="*/ 180022 h 391918"/>
              <a:gd name="connsiteX31" fmla="*/ 387991 w 389804"/>
              <a:gd name="connsiteY31" fmla="*/ 190500 h 391918"/>
              <a:gd name="connsiteX32" fmla="*/ 326078 w 389804"/>
              <a:gd name="connsiteY32" fmla="*/ 298132 h 391918"/>
              <a:gd name="connsiteX33" fmla="*/ 313696 w 389804"/>
              <a:gd name="connsiteY33" fmla="*/ 300990 h 391918"/>
              <a:gd name="connsiteX34" fmla="*/ 223208 w 389804"/>
              <a:gd name="connsiteY34" fmla="*/ 254317 h 391918"/>
              <a:gd name="connsiteX35" fmla="*/ 128911 w 389804"/>
              <a:gd name="connsiteY35" fmla="*/ 264795 h 391918"/>
              <a:gd name="connsiteX36" fmla="*/ 73666 w 389804"/>
              <a:gd name="connsiteY36" fmla="*/ 295275 h 391918"/>
              <a:gd name="connsiteX37" fmla="*/ 61283 w 389804"/>
              <a:gd name="connsiteY37" fmla="*/ 292417 h 391918"/>
              <a:gd name="connsiteX38" fmla="*/ 2228 w 389804"/>
              <a:gd name="connsiteY38" fmla="*/ 190500 h 391918"/>
              <a:gd name="connsiteX39" fmla="*/ 6038 w 389804"/>
              <a:gd name="connsiteY39" fmla="*/ 180022 h 391918"/>
              <a:gd name="connsiteX40" fmla="*/ 64141 w 389804"/>
              <a:gd name="connsiteY40" fmla="*/ 157162 h 391918"/>
              <a:gd name="connsiteX41" fmla="*/ 68903 w 389804"/>
              <a:gd name="connsiteY41" fmla="*/ 145732 h 391918"/>
              <a:gd name="connsiteX42" fmla="*/ 68903 w 389804"/>
              <a:gd name="connsiteY42" fmla="*/ 68580 h 391918"/>
              <a:gd name="connsiteX43" fmla="*/ 102241 w 389804"/>
              <a:gd name="connsiteY43" fmla="*/ 34290 h 391918"/>
              <a:gd name="connsiteX44" fmla="*/ 104146 w 389804"/>
              <a:gd name="connsiteY44" fmla="*/ 34290 h 391918"/>
              <a:gd name="connsiteX45" fmla="*/ 128911 w 389804"/>
              <a:gd name="connsiteY45" fmla="*/ 33337 h 391918"/>
              <a:gd name="connsiteX46" fmla="*/ 131768 w 389804"/>
              <a:gd name="connsiteY46" fmla="*/ 9525 h 391918"/>
              <a:gd name="connsiteX47" fmla="*/ 141293 w 389804"/>
              <a:gd name="connsiteY47" fmla="*/ 0 h 391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9804" h="391918">
                <a:moveTo>
                  <a:pt x="195824" y="283130"/>
                </a:moveTo>
                <a:cubicBezTo>
                  <a:pt x="216303" y="283845"/>
                  <a:pt x="236543" y="289084"/>
                  <a:pt x="256546" y="299085"/>
                </a:cubicBezTo>
                <a:cubicBezTo>
                  <a:pt x="290836" y="315277"/>
                  <a:pt x="319411" y="338137"/>
                  <a:pt x="348938" y="361950"/>
                </a:cubicBezTo>
                <a:cubicBezTo>
                  <a:pt x="350843" y="363855"/>
                  <a:pt x="352748" y="365760"/>
                  <a:pt x="354653" y="367665"/>
                </a:cubicBezTo>
                <a:cubicBezTo>
                  <a:pt x="347986" y="376237"/>
                  <a:pt x="341318" y="384810"/>
                  <a:pt x="333698" y="391477"/>
                </a:cubicBezTo>
                <a:cubicBezTo>
                  <a:pt x="330841" y="393382"/>
                  <a:pt x="327031" y="388620"/>
                  <a:pt x="324173" y="386715"/>
                </a:cubicBezTo>
                <a:cubicBezTo>
                  <a:pt x="300361" y="368617"/>
                  <a:pt x="276548" y="350520"/>
                  <a:pt x="249878" y="335280"/>
                </a:cubicBezTo>
                <a:cubicBezTo>
                  <a:pt x="212730" y="314325"/>
                  <a:pt x="175583" y="313372"/>
                  <a:pt x="137483" y="330517"/>
                </a:cubicBezTo>
                <a:cubicBezTo>
                  <a:pt x="104145" y="345757"/>
                  <a:pt x="73665" y="366712"/>
                  <a:pt x="44138" y="387667"/>
                </a:cubicBezTo>
                <a:cubicBezTo>
                  <a:pt x="37470" y="392430"/>
                  <a:pt x="34613" y="392430"/>
                  <a:pt x="28898" y="384810"/>
                </a:cubicBezTo>
                <a:cubicBezTo>
                  <a:pt x="15563" y="364807"/>
                  <a:pt x="14610" y="364807"/>
                  <a:pt x="34613" y="351472"/>
                </a:cubicBezTo>
                <a:cubicBezTo>
                  <a:pt x="66045" y="329565"/>
                  <a:pt x="97478" y="308610"/>
                  <a:pt x="133673" y="294322"/>
                </a:cubicBezTo>
                <a:cubicBezTo>
                  <a:pt x="154628" y="286226"/>
                  <a:pt x="175345" y="282416"/>
                  <a:pt x="195824" y="283130"/>
                </a:cubicBezTo>
                <a:close/>
                <a:moveTo>
                  <a:pt x="108908" y="74295"/>
                </a:moveTo>
                <a:cubicBezTo>
                  <a:pt x="104146" y="74295"/>
                  <a:pt x="98431" y="72390"/>
                  <a:pt x="98431" y="80962"/>
                </a:cubicBezTo>
                <a:cubicBezTo>
                  <a:pt x="99383" y="100965"/>
                  <a:pt x="99383" y="120967"/>
                  <a:pt x="99383" y="141922"/>
                </a:cubicBezTo>
                <a:cubicBezTo>
                  <a:pt x="122243" y="132397"/>
                  <a:pt x="144151" y="124777"/>
                  <a:pt x="165106" y="114300"/>
                </a:cubicBezTo>
                <a:cubicBezTo>
                  <a:pt x="185108" y="103822"/>
                  <a:pt x="203206" y="103822"/>
                  <a:pt x="223208" y="114300"/>
                </a:cubicBezTo>
                <a:cubicBezTo>
                  <a:pt x="244163" y="124777"/>
                  <a:pt x="266071" y="132397"/>
                  <a:pt x="287978" y="140970"/>
                </a:cubicBezTo>
                <a:cubicBezTo>
                  <a:pt x="287978" y="126682"/>
                  <a:pt x="287978" y="115252"/>
                  <a:pt x="287978" y="102870"/>
                </a:cubicBezTo>
                <a:cubicBezTo>
                  <a:pt x="287978" y="74295"/>
                  <a:pt x="287978" y="74295"/>
                  <a:pt x="260356" y="74295"/>
                </a:cubicBezTo>
                <a:cubicBezTo>
                  <a:pt x="209873" y="74295"/>
                  <a:pt x="159391" y="74295"/>
                  <a:pt x="108908" y="74295"/>
                </a:cubicBezTo>
                <a:close/>
                <a:moveTo>
                  <a:pt x="141293" y="0"/>
                </a:moveTo>
                <a:cubicBezTo>
                  <a:pt x="177488" y="0"/>
                  <a:pt x="212731" y="0"/>
                  <a:pt x="248926" y="0"/>
                </a:cubicBezTo>
                <a:cubicBezTo>
                  <a:pt x="257498" y="0"/>
                  <a:pt x="259403" y="6667"/>
                  <a:pt x="259403" y="13335"/>
                </a:cubicBezTo>
                <a:cubicBezTo>
                  <a:pt x="260356" y="34290"/>
                  <a:pt x="260356" y="34290"/>
                  <a:pt x="282263" y="34290"/>
                </a:cubicBezTo>
                <a:cubicBezTo>
                  <a:pt x="310838" y="34290"/>
                  <a:pt x="317506" y="40957"/>
                  <a:pt x="317506" y="69532"/>
                </a:cubicBezTo>
                <a:cubicBezTo>
                  <a:pt x="318458" y="81915"/>
                  <a:pt x="318458" y="93345"/>
                  <a:pt x="318458" y="104775"/>
                </a:cubicBezTo>
                <a:cubicBezTo>
                  <a:pt x="318458" y="119062"/>
                  <a:pt x="318458" y="132397"/>
                  <a:pt x="318458" y="146685"/>
                </a:cubicBezTo>
                <a:cubicBezTo>
                  <a:pt x="318458" y="152400"/>
                  <a:pt x="320363" y="155257"/>
                  <a:pt x="326078" y="157162"/>
                </a:cubicBezTo>
                <a:cubicBezTo>
                  <a:pt x="345128" y="164782"/>
                  <a:pt x="364178" y="173355"/>
                  <a:pt x="384181" y="180022"/>
                </a:cubicBezTo>
                <a:cubicBezTo>
                  <a:pt x="390848" y="182880"/>
                  <a:pt x="390848" y="184785"/>
                  <a:pt x="387991" y="190500"/>
                </a:cubicBezTo>
                <a:cubicBezTo>
                  <a:pt x="367036" y="226695"/>
                  <a:pt x="346081" y="261937"/>
                  <a:pt x="326078" y="298132"/>
                </a:cubicBezTo>
                <a:cubicBezTo>
                  <a:pt x="322268" y="304800"/>
                  <a:pt x="319411" y="305752"/>
                  <a:pt x="313696" y="300990"/>
                </a:cubicBezTo>
                <a:cubicBezTo>
                  <a:pt x="286073" y="280987"/>
                  <a:pt x="257498" y="262890"/>
                  <a:pt x="223208" y="254317"/>
                </a:cubicBezTo>
                <a:cubicBezTo>
                  <a:pt x="189871" y="245745"/>
                  <a:pt x="159391" y="252412"/>
                  <a:pt x="128911" y="264795"/>
                </a:cubicBezTo>
                <a:cubicBezTo>
                  <a:pt x="108908" y="273367"/>
                  <a:pt x="90811" y="283845"/>
                  <a:pt x="73666" y="295275"/>
                </a:cubicBezTo>
                <a:cubicBezTo>
                  <a:pt x="67951" y="299085"/>
                  <a:pt x="65093" y="299085"/>
                  <a:pt x="61283" y="292417"/>
                </a:cubicBezTo>
                <a:cubicBezTo>
                  <a:pt x="42233" y="258127"/>
                  <a:pt x="22231" y="223837"/>
                  <a:pt x="2228" y="190500"/>
                </a:cubicBezTo>
                <a:cubicBezTo>
                  <a:pt x="-1582" y="184785"/>
                  <a:pt x="-629" y="181927"/>
                  <a:pt x="6038" y="180022"/>
                </a:cubicBezTo>
                <a:cubicBezTo>
                  <a:pt x="25088" y="172402"/>
                  <a:pt x="44138" y="163830"/>
                  <a:pt x="64141" y="157162"/>
                </a:cubicBezTo>
                <a:cubicBezTo>
                  <a:pt x="66998" y="155257"/>
                  <a:pt x="68903" y="152400"/>
                  <a:pt x="68903" y="145732"/>
                </a:cubicBezTo>
                <a:cubicBezTo>
                  <a:pt x="68903" y="120015"/>
                  <a:pt x="68903" y="94297"/>
                  <a:pt x="68903" y="68580"/>
                </a:cubicBezTo>
                <a:cubicBezTo>
                  <a:pt x="68903" y="42862"/>
                  <a:pt x="76523" y="34290"/>
                  <a:pt x="102241" y="34290"/>
                </a:cubicBezTo>
                <a:cubicBezTo>
                  <a:pt x="103193" y="34290"/>
                  <a:pt x="104146" y="34290"/>
                  <a:pt x="104146" y="34290"/>
                </a:cubicBezTo>
                <a:cubicBezTo>
                  <a:pt x="112718" y="34290"/>
                  <a:pt x="123196" y="37147"/>
                  <a:pt x="128911" y="33337"/>
                </a:cubicBezTo>
                <a:cubicBezTo>
                  <a:pt x="135578" y="28575"/>
                  <a:pt x="130816" y="18097"/>
                  <a:pt x="131768" y="9525"/>
                </a:cubicBezTo>
                <a:cubicBezTo>
                  <a:pt x="132721" y="2857"/>
                  <a:pt x="135578" y="0"/>
                  <a:pt x="141293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5" name="Graphic 75">
            <a:extLst>
              <a:ext uri="{FF2B5EF4-FFF2-40B4-BE49-F238E27FC236}">
                <a16:creationId xmlns:a16="http://schemas.microsoft.com/office/drawing/2014/main" id="{D4E37968-76D3-403E-8C0A-1A83BDBA2634}"/>
              </a:ext>
            </a:extLst>
          </p:cNvPr>
          <p:cNvGrpSpPr/>
          <p:nvPr/>
        </p:nvGrpSpPr>
        <p:grpSpPr>
          <a:xfrm>
            <a:off x="8718230" y="2105657"/>
            <a:ext cx="355197" cy="355197"/>
            <a:chOff x="5753100" y="3086100"/>
            <a:chExt cx="685800" cy="685800"/>
          </a:xfrm>
          <a:solidFill>
            <a:schemeClr val="bg1"/>
          </a:solidFill>
        </p:grpSpPr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B0D510E5-7E2D-405E-95DB-3ECAFEDB3F50}"/>
                </a:ext>
              </a:extLst>
            </p:cNvPr>
            <p:cNvSpPr/>
            <p:nvPr/>
          </p:nvSpPr>
          <p:spPr>
            <a:xfrm>
              <a:off x="5753456" y="3141675"/>
              <a:ext cx="628650" cy="628650"/>
            </a:xfrm>
            <a:custGeom>
              <a:avLst/>
              <a:gdLst>
                <a:gd name="connsiteX0" fmla="*/ 553047 w 628650"/>
                <a:gd name="connsiteY0" fmla="*/ 622 h 628650"/>
                <a:gd name="connsiteX1" fmla="*/ 459702 w 628650"/>
                <a:gd name="connsiteY1" fmla="*/ 93967 h 628650"/>
                <a:gd name="connsiteX2" fmla="*/ 476847 w 628650"/>
                <a:gd name="connsiteY2" fmla="*/ 179692 h 628650"/>
                <a:gd name="connsiteX3" fmla="*/ 534949 w 628650"/>
                <a:gd name="connsiteY3" fmla="*/ 165405 h 628650"/>
                <a:gd name="connsiteX4" fmla="*/ 629247 w 628650"/>
                <a:gd name="connsiteY4" fmla="*/ 70155 h 628650"/>
                <a:gd name="connsiteX5" fmla="*/ 628294 w 628650"/>
                <a:gd name="connsiteY5" fmla="*/ 238747 h 628650"/>
                <a:gd name="connsiteX6" fmla="*/ 609244 w 628650"/>
                <a:gd name="connsiteY6" fmla="*/ 270180 h 628650"/>
                <a:gd name="connsiteX7" fmla="*/ 269202 w 628650"/>
                <a:gd name="connsiteY7" fmla="*/ 610222 h 628650"/>
                <a:gd name="connsiteX8" fmla="*/ 186334 w 628650"/>
                <a:gd name="connsiteY8" fmla="*/ 610222 h 628650"/>
                <a:gd name="connsiteX9" fmla="*/ 20599 w 628650"/>
                <a:gd name="connsiteY9" fmla="*/ 443535 h 628650"/>
                <a:gd name="connsiteX10" fmla="*/ 21552 w 628650"/>
                <a:gd name="connsiteY10" fmla="*/ 360667 h 628650"/>
                <a:gd name="connsiteX11" fmla="*/ 360642 w 628650"/>
                <a:gd name="connsiteY11" fmla="*/ 23482 h 628650"/>
                <a:gd name="connsiteX12" fmla="*/ 412077 w 628650"/>
                <a:gd name="connsiteY12" fmla="*/ 1575 h 628650"/>
                <a:gd name="connsiteX13" fmla="*/ 553047 w 628650"/>
                <a:gd name="connsiteY13" fmla="*/ 62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650" h="628650">
                  <a:moveTo>
                    <a:pt x="553047" y="622"/>
                  </a:moveTo>
                  <a:cubicBezTo>
                    <a:pt x="518757" y="34912"/>
                    <a:pt x="489229" y="63487"/>
                    <a:pt x="459702" y="93967"/>
                  </a:cubicBezTo>
                  <a:cubicBezTo>
                    <a:pt x="432079" y="122542"/>
                    <a:pt x="439699" y="164452"/>
                    <a:pt x="476847" y="179692"/>
                  </a:cubicBezTo>
                  <a:cubicBezTo>
                    <a:pt x="499707" y="189217"/>
                    <a:pt x="518757" y="181597"/>
                    <a:pt x="534949" y="165405"/>
                  </a:cubicBezTo>
                  <a:cubicBezTo>
                    <a:pt x="564477" y="134925"/>
                    <a:pt x="594957" y="104445"/>
                    <a:pt x="629247" y="70155"/>
                  </a:cubicBezTo>
                  <a:cubicBezTo>
                    <a:pt x="629247" y="131115"/>
                    <a:pt x="630199" y="185407"/>
                    <a:pt x="628294" y="238747"/>
                  </a:cubicBezTo>
                  <a:cubicBezTo>
                    <a:pt x="628294" y="249225"/>
                    <a:pt x="617817" y="261607"/>
                    <a:pt x="609244" y="270180"/>
                  </a:cubicBezTo>
                  <a:cubicBezTo>
                    <a:pt x="495897" y="383527"/>
                    <a:pt x="382549" y="496875"/>
                    <a:pt x="269202" y="610222"/>
                  </a:cubicBezTo>
                  <a:cubicBezTo>
                    <a:pt x="240627" y="638797"/>
                    <a:pt x="214909" y="638797"/>
                    <a:pt x="186334" y="610222"/>
                  </a:cubicBezTo>
                  <a:cubicBezTo>
                    <a:pt x="131089" y="554977"/>
                    <a:pt x="75844" y="499732"/>
                    <a:pt x="20599" y="443535"/>
                  </a:cubicBezTo>
                  <a:cubicBezTo>
                    <a:pt x="-7023" y="414960"/>
                    <a:pt x="-7023" y="389242"/>
                    <a:pt x="21552" y="360667"/>
                  </a:cubicBezTo>
                  <a:cubicBezTo>
                    <a:pt x="133947" y="248272"/>
                    <a:pt x="246342" y="134925"/>
                    <a:pt x="360642" y="23482"/>
                  </a:cubicBezTo>
                  <a:cubicBezTo>
                    <a:pt x="373024" y="11100"/>
                    <a:pt x="393979" y="2527"/>
                    <a:pt x="412077" y="1575"/>
                  </a:cubicBezTo>
                  <a:cubicBezTo>
                    <a:pt x="456844" y="-1283"/>
                    <a:pt x="502564" y="622"/>
                    <a:pt x="553047" y="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08BAA044-618B-40CD-8ABC-1AB6C5D18722}"/>
                </a:ext>
              </a:extLst>
            </p:cNvPr>
            <p:cNvSpPr/>
            <p:nvPr/>
          </p:nvSpPr>
          <p:spPr>
            <a:xfrm>
              <a:off x="6218549" y="3086232"/>
              <a:ext cx="209550" cy="219075"/>
            </a:xfrm>
            <a:custGeom>
              <a:avLst/>
              <a:gdLst>
                <a:gd name="connsiteX0" fmla="*/ 30803 w 209550"/>
                <a:gd name="connsiteY0" fmla="*/ 224658 h 219075"/>
                <a:gd name="connsiteX1" fmla="*/ 2228 w 209550"/>
                <a:gd name="connsiteY1" fmla="*/ 198941 h 219075"/>
                <a:gd name="connsiteX2" fmla="*/ 6038 w 209550"/>
                <a:gd name="connsiteY2" fmla="*/ 161793 h 219075"/>
                <a:gd name="connsiteX3" fmla="*/ 158438 w 209550"/>
                <a:gd name="connsiteY3" fmla="*/ 9393 h 219075"/>
                <a:gd name="connsiteX4" fmla="*/ 207016 w 209550"/>
                <a:gd name="connsiteY4" fmla="*/ 12251 h 219075"/>
                <a:gd name="connsiteX5" fmla="*/ 204158 w 209550"/>
                <a:gd name="connsiteY5" fmla="*/ 62733 h 219075"/>
                <a:gd name="connsiteX6" fmla="*/ 94621 w 209550"/>
                <a:gd name="connsiteY6" fmla="*/ 172271 h 219075"/>
                <a:gd name="connsiteX7" fmla="*/ 59378 w 209550"/>
                <a:gd name="connsiteY7" fmla="*/ 207513 h 219075"/>
                <a:gd name="connsiteX8" fmla="*/ 30803 w 209550"/>
                <a:gd name="connsiteY8" fmla="*/ 22465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219075">
                  <a:moveTo>
                    <a:pt x="30803" y="224658"/>
                  </a:moveTo>
                  <a:cubicBezTo>
                    <a:pt x="20326" y="216086"/>
                    <a:pt x="6038" y="209418"/>
                    <a:pt x="2228" y="198941"/>
                  </a:cubicBezTo>
                  <a:cubicBezTo>
                    <a:pt x="-1582" y="188463"/>
                    <a:pt x="-629" y="169413"/>
                    <a:pt x="6038" y="161793"/>
                  </a:cubicBezTo>
                  <a:cubicBezTo>
                    <a:pt x="55568" y="110358"/>
                    <a:pt x="106051" y="59876"/>
                    <a:pt x="158438" y="9393"/>
                  </a:cubicBezTo>
                  <a:cubicBezTo>
                    <a:pt x="172726" y="-4894"/>
                    <a:pt x="194633" y="-2037"/>
                    <a:pt x="207016" y="12251"/>
                  </a:cubicBezTo>
                  <a:cubicBezTo>
                    <a:pt x="221303" y="27491"/>
                    <a:pt x="220351" y="46541"/>
                    <a:pt x="204158" y="62733"/>
                  </a:cubicBezTo>
                  <a:cubicBezTo>
                    <a:pt x="167963" y="99881"/>
                    <a:pt x="131768" y="136076"/>
                    <a:pt x="94621" y="172271"/>
                  </a:cubicBezTo>
                  <a:cubicBezTo>
                    <a:pt x="83191" y="183701"/>
                    <a:pt x="71761" y="196083"/>
                    <a:pt x="59378" y="207513"/>
                  </a:cubicBezTo>
                  <a:cubicBezTo>
                    <a:pt x="51758" y="214181"/>
                    <a:pt x="42233" y="217991"/>
                    <a:pt x="30803" y="224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8" name="Graphic 79">
            <a:extLst>
              <a:ext uri="{FF2B5EF4-FFF2-40B4-BE49-F238E27FC236}">
                <a16:creationId xmlns:a16="http://schemas.microsoft.com/office/drawing/2014/main" id="{06D57646-FFFE-4A15-BABD-262A262C557E}"/>
              </a:ext>
            </a:extLst>
          </p:cNvPr>
          <p:cNvSpPr/>
          <p:nvPr/>
        </p:nvSpPr>
        <p:spPr>
          <a:xfrm>
            <a:off x="3083959" y="2092749"/>
            <a:ext cx="439063" cy="360130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Oval 10">
            <a:extLst>
              <a:ext uri="{FF2B5EF4-FFF2-40B4-BE49-F238E27FC236}">
                <a16:creationId xmlns:a16="http://schemas.microsoft.com/office/drawing/2014/main" id="{D2034369-C3FA-4B08-A6AC-55B418972211}"/>
              </a:ext>
            </a:extLst>
          </p:cNvPr>
          <p:cNvSpPr>
            <a:spLocks noChangeAspect="1"/>
          </p:cNvSpPr>
          <p:nvPr/>
        </p:nvSpPr>
        <p:spPr>
          <a:xfrm>
            <a:off x="8732586" y="5366665"/>
            <a:ext cx="369621" cy="367751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50" name="Rectangle 6">
            <a:extLst>
              <a:ext uri="{FF2B5EF4-FFF2-40B4-BE49-F238E27FC236}">
                <a16:creationId xmlns:a16="http://schemas.microsoft.com/office/drawing/2014/main" id="{F4063475-0874-48AB-97C7-4DD59703F5B3}"/>
              </a:ext>
            </a:extLst>
          </p:cNvPr>
          <p:cNvSpPr>
            <a:spLocks noChangeAspect="1"/>
          </p:cNvSpPr>
          <p:nvPr/>
        </p:nvSpPr>
        <p:spPr>
          <a:xfrm>
            <a:off x="3111360" y="5366665"/>
            <a:ext cx="369621" cy="377198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2396009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F8511628-96AF-4ABB-9D80-97EBDDF117F6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</a:p>
        </p:txBody>
      </p:sp>
      <p:sp>
        <p:nvSpPr>
          <p:cNvPr id="21" name="Oval 20"/>
          <p:cNvSpPr/>
          <p:nvPr/>
        </p:nvSpPr>
        <p:spPr>
          <a:xfrm>
            <a:off x="4093316" y="3485579"/>
            <a:ext cx="828000" cy="828000"/>
          </a:xfrm>
          <a:prstGeom prst="ellipse">
            <a:avLst/>
          </a:prstGeom>
          <a:solidFill>
            <a:schemeClr val="accent1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5729665" y="3485579"/>
            <a:ext cx="828000" cy="828000"/>
          </a:xfrm>
          <a:prstGeom prst="ellipse">
            <a:avLst/>
          </a:prstGeom>
          <a:solidFill>
            <a:schemeClr val="accent2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7366014" y="3485579"/>
            <a:ext cx="828000" cy="828000"/>
          </a:xfrm>
          <a:prstGeom prst="ellipse">
            <a:avLst/>
          </a:prstGeom>
          <a:solidFill>
            <a:schemeClr val="accent3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4" name="Oval 23"/>
          <p:cNvSpPr/>
          <p:nvPr/>
        </p:nvSpPr>
        <p:spPr>
          <a:xfrm>
            <a:off x="9002363" y="3485579"/>
            <a:ext cx="828000" cy="828000"/>
          </a:xfrm>
          <a:prstGeom prst="ellipse">
            <a:avLst/>
          </a:prstGeom>
          <a:solidFill>
            <a:schemeClr val="accent4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10638711" y="3485579"/>
            <a:ext cx="828000" cy="828000"/>
          </a:xfrm>
          <a:prstGeom prst="ellipse">
            <a:avLst/>
          </a:prstGeom>
          <a:solidFill>
            <a:schemeClr val="accent5"/>
          </a:solidFill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rgbClr val="262626"/>
              </a:solidFill>
              <a:cs typeface="Arial" pitchFamily="34" charset="0"/>
            </a:endParaRPr>
          </a:p>
        </p:txBody>
      </p:sp>
      <p:grpSp>
        <p:nvGrpSpPr>
          <p:cNvPr id="27" name="Group 35">
            <a:extLst>
              <a:ext uri="{FF2B5EF4-FFF2-40B4-BE49-F238E27FC236}">
                <a16:creationId xmlns:a16="http://schemas.microsoft.com/office/drawing/2014/main" id="{EA349D40-F81B-4A8A-AF92-F85BC8CCAB8E}"/>
              </a:ext>
            </a:extLst>
          </p:cNvPr>
          <p:cNvGrpSpPr/>
          <p:nvPr/>
        </p:nvGrpSpPr>
        <p:grpSpPr>
          <a:xfrm>
            <a:off x="3956776" y="4736327"/>
            <a:ext cx="7587524" cy="1362660"/>
            <a:chOff x="356293" y="3271893"/>
            <a:chExt cx="2645972" cy="136266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411FD12-B649-4E15-9BAA-660C91575637}"/>
                </a:ext>
              </a:extLst>
            </p:cNvPr>
            <p:cNvSpPr txBox="1"/>
            <p:nvPr/>
          </p:nvSpPr>
          <p:spPr>
            <a:xfrm>
              <a:off x="356293" y="3271893"/>
              <a:ext cx="2645972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 Your Audience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2D64587-1016-4F7A-83FC-2254326C3913}"/>
                </a:ext>
              </a:extLst>
            </p:cNvPr>
            <p:cNvSpPr txBox="1"/>
            <p:nvPr/>
          </p:nvSpPr>
          <p:spPr>
            <a:xfrm>
              <a:off x="356293" y="3618890"/>
              <a:ext cx="264597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</a:t>
              </a:r>
              <a:r>
                <a:rPr lang="ko-KR" altLang="en-US" sz="1200" dirty="0"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35">
            <a:extLst>
              <a:ext uri="{FF2B5EF4-FFF2-40B4-BE49-F238E27FC236}">
                <a16:creationId xmlns:a16="http://schemas.microsoft.com/office/drawing/2014/main" id="{673F77F2-271E-4BAE-876C-EBB59CF436F0}"/>
              </a:ext>
            </a:extLst>
          </p:cNvPr>
          <p:cNvGrpSpPr/>
          <p:nvPr/>
        </p:nvGrpSpPr>
        <p:grpSpPr>
          <a:xfrm>
            <a:off x="3956776" y="1695456"/>
            <a:ext cx="7587524" cy="1397496"/>
            <a:chOff x="356293" y="3271893"/>
            <a:chExt cx="2645972" cy="139749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EFFD106-4C51-46D3-BC88-7243C092D894}"/>
                </a:ext>
              </a:extLst>
            </p:cNvPr>
            <p:cNvSpPr txBox="1"/>
            <p:nvPr/>
          </p:nvSpPr>
          <p:spPr>
            <a:xfrm>
              <a:off x="356293" y="3271893"/>
              <a:ext cx="264597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accent1"/>
                  </a:solidFill>
                  <a:cs typeface="Arial" pitchFamily="34" charset="0"/>
                </a:rPr>
                <a:t>Simply Impress Your Audience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ACB37E6-B457-415B-A1D4-CA2BD3735575}"/>
                </a:ext>
              </a:extLst>
            </p:cNvPr>
            <p:cNvSpPr txBox="1"/>
            <p:nvPr/>
          </p:nvSpPr>
          <p:spPr>
            <a:xfrm>
              <a:off x="356293" y="3653726"/>
              <a:ext cx="264597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itchFamily="34" charset="0"/>
                </a:rPr>
                <a:t>Get a modern PowerPoint  Presentation that is beautifully designed. I hope and I believe that this Template will your Time, Money and Reputation. Easy to change colors, photos.</a:t>
              </a:r>
              <a:r>
                <a:rPr lang="ko-KR" altLang="en-US" sz="1200" dirty="0"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cs typeface="Arial" pitchFamily="34" charset="0"/>
                </a:rPr>
                <a:t>I hope and I believe that this Template will your Time, Money and Reputation.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Oval 21">
            <a:extLst>
              <a:ext uri="{FF2B5EF4-FFF2-40B4-BE49-F238E27FC236}">
                <a16:creationId xmlns:a16="http://schemas.microsoft.com/office/drawing/2014/main" id="{08EEA71E-FE3C-4EA2-B818-C26F189197EB}"/>
              </a:ext>
            </a:extLst>
          </p:cNvPr>
          <p:cNvSpPr>
            <a:spLocks noChangeAspect="1"/>
          </p:cNvSpPr>
          <p:nvPr/>
        </p:nvSpPr>
        <p:spPr>
          <a:xfrm>
            <a:off x="5967244" y="3728656"/>
            <a:ext cx="334893" cy="33769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9" name="Rounded Rectangle 27">
            <a:extLst>
              <a:ext uri="{FF2B5EF4-FFF2-40B4-BE49-F238E27FC236}">
                <a16:creationId xmlns:a16="http://schemas.microsoft.com/office/drawing/2014/main" id="{573FCC6E-68C8-439B-A434-A45950591A6D}"/>
              </a:ext>
            </a:extLst>
          </p:cNvPr>
          <p:cNvSpPr/>
          <p:nvPr/>
        </p:nvSpPr>
        <p:spPr>
          <a:xfrm>
            <a:off x="7598089" y="3743000"/>
            <a:ext cx="350627" cy="26932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0" name="Rounded Rectangle 7">
            <a:extLst>
              <a:ext uri="{FF2B5EF4-FFF2-40B4-BE49-F238E27FC236}">
                <a16:creationId xmlns:a16="http://schemas.microsoft.com/office/drawing/2014/main" id="{6E5E5802-1B79-4C8D-A33C-AD8C8C881164}"/>
              </a:ext>
            </a:extLst>
          </p:cNvPr>
          <p:cNvSpPr/>
          <p:nvPr/>
        </p:nvSpPr>
        <p:spPr>
          <a:xfrm>
            <a:off x="4376650" y="3716576"/>
            <a:ext cx="356478" cy="3076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1" name="Rectangle 16">
            <a:extLst>
              <a:ext uri="{FF2B5EF4-FFF2-40B4-BE49-F238E27FC236}">
                <a16:creationId xmlns:a16="http://schemas.microsoft.com/office/drawing/2014/main" id="{E974F343-1815-48F3-AFE2-F8BB4D1F9C3E}"/>
              </a:ext>
            </a:extLst>
          </p:cNvPr>
          <p:cNvSpPr/>
          <p:nvPr/>
        </p:nvSpPr>
        <p:spPr>
          <a:xfrm rot="2700000">
            <a:off x="10932909" y="3672735"/>
            <a:ext cx="250429" cy="44897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Rectangle 9">
            <a:extLst>
              <a:ext uri="{FF2B5EF4-FFF2-40B4-BE49-F238E27FC236}">
                <a16:creationId xmlns:a16="http://schemas.microsoft.com/office/drawing/2014/main" id="{4123A319-CC65-496F-9F05-23F24F27B162}"/>
              </a:ext>
            </a:extLst>
          </p:cNvPr>
          <p:cNvSpPr/>
          <p:nvPr/>
        </p:nvSpPr>
        <p:spPr>
          <a:xfrm>
            <a:off x="9247191" y="3738485"/>
            <a:ext cx="339147" cy="31747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B3C0813-7A55-4785-BD2D-A59BAFDE3CE6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97841615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직사각형 5">
            <a:extLst>
              <a:ext uri="{FF2B5EF4-FFF2-40B4-BE49-F238E27FC236}">
                <a16:creationId xmlns:a16="http://schemas.microsoft.com/office/drawing/2014/main" id="{22ABE550-E433-4974-AE03-EBED706957B8}"/>
              </a:ext>
            </a:extLst>
          </p:cNvPr>
          <p:cNvSpPr/>
          <p:nvPr/>
        </p:nvSpPr>
        <p:spPr>
          <a:xfrm>
            <a:off x="933973" y="3943994"/>
            <a:ext cx="2581200" cy="185315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직사각형 54">
            <a:extLst>
              <a:ext uri="{FF2B5EF4-FFF2-40B4-BE49-F238E27FC236}">
                <a16:creationId xmlns:a16="http://schemas.microsoft.com/office/drawing/2014/main" id="{C4CC038D-DDF4-4581-9B32-2DF12420CFC3}"/>
              </a:ext>
            </a:extLst>
          </p:cNvPr>
          <p:cNvSpPr/>
          <p:nvPr/>
        </p:nvSpPr>
        <p:spPr>
          <a:xfrm>
            <a:off x="3510677" y="3493974"/>
            <a:ext cx="2581200" cy="1853157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직사각형 55">
            <a:extLst>
              <a:ext uri="{FF2B5EF4-FFF2-40B4-BE49-F238E27FC236}">
                <a16:creationId xmlns:a16="http://schemas.microsoft.com/office/drawing/2014/main" id="{557664C7-6447-4ABE-907A-EE66D34745AF}"/>
              </a:ext>
            </a:extLst>
          </p:cNvPr>
          <p:cNvSpPr/>
          <p:nvPr/>
        </p:nvSpPr>
        <p:spPr>
          <a:xfrm>
            <a:off x="6087380" y="3036277"/>
            <a:ext cx="2581200" cy="185315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직사각형 56">
            <a:extLst>
              <a:ext uri="{FF2B5EF4-FFF2-40B4-BE49-F238E27FC236}">
                <a16:creationId xmlns:a16="http://schemas.microsoft.com/office/drawing/2014/main" id="{E3E56885-2CEC-4656-A607-DE65B187A990}"/>
              </a:ext>
            </a:extLst>
          </p:cNvPr>
          <p:cNvSpPr/>
          <p:nvPr/>
        </p:nvSpPr>
        <p:spPr>
          <a:xfrm>
            <a:off x="8664084" y="2551187"/>
            <a:ext cx="2581200" cy="185315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C8FEC572-DF5F-44F4-9DD5-BA8DE1DC424C}"/>
              </a:ext>
            </a:extLst>
          </p:cNvPr>
          <p:cNvSpPr/>
          <p:nvPr/>
        </p:nvSpPr>
        <p:spPr>
          <a:xfrm>
            <a:off x="933855" y="5324134"/>
            <a:ext cx="2581319" cy="715338"/>
          </a:xfrm>
          <a:custGeom>
            <a:avLst/>
            <a:gdLst/>
            <a:ahLst/>
            <a:cxnLst/>
            <a:rect l="l" t="t" r="r" b="b"/>
            <a:pathLst>
              <a:path w="1512168" h="656456">
                <a:moveTo>
                  <a:pt x="0" y="0"/>
                </a:moveTo>
                <a:lnTo>
                  <a:pt x="1512168" y="0"/>
                </a:lnTo>
                <a:lnTo>
                  <a:pt x="1512168" y="440432"/>
                </a:lnTo>
                <a:lnTo>
                  <a:pt x="881378" y="440432"/>
                </a:lnTo>
                <a:lnTo>
                  <a:pt x="756084" y="656456"/>
                </a:lnTo>
                <a:lnTo>
                  <a:pt x="630790" y="440432"/>
                </a:lnTo>
                <a:lnTo>
                  <a:pt x="0" y="44043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Rectangle 1">
            <a:extLst>
              <a:ext uri="{FF2B5EF4-FFF2-40B4-BE49-F238E27FC236}">
                <a16:creationId xmlns:a16="http://schemas.microsoft.com/office/drawing/2014/main" id="{0A7C8FB5-FE13-40B6-8305-A48508952781}"/>
              </a:ext>
            </a:extLst>
          </p:cNvPr>
          <p:cNvSpPr/>
          <p:nvPr/>
        </p:nvSpPr>
        <p:spPr>
          <a:xfrm>
            <a:off x="3510559" y="4867800"/>
            <a:ext cx="2581319" cy="715338"/>
          </a:xfrm>
          <a:custGeom>
            <a:avLst/>
            <a:gdLst/>
            <a:ahLst/>
            <a:cxnLst/>
            <a:rect l="l" t="t" r="r" b="b"/>
            <a:pathLst>
              <a:path w="1512168" h="656456">
                <a:moveTo>
                  <a:pt x="0" y="0"/>
                </a:moveTo>
                <a:lnTo>
                  <a:pt x="1512168" y="0"/>
                </a:lnTo>
                <a:lnTo>
                  <a:pt x="1512168" y="440432"/>
                </a:lnTo>
                <a:lnTo>
                  <a:pt x="881378" y="440432"/>
                </a:lnTo>
                <a:lnTo>
                  <a:pt x="756084" y="656456"/>
                </a:lnTo>
                <a:lnTo>
                  <a:pt x="630790" y="440432"/>
                </a:lnTo>
                <a:lnTo>
                  <a:pt x="0" y="44043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Rectangle 1">
            <a:extLst>
              <a:ext uri="{FF2B5EF4-FFF2-40B4-BE49-F238E27FC236}">
                <a16:creationId xmlns:a16="http://schemas.microsoft.com/office/drawing/2014/main" id="{A1D94BBE-67B9-40DA-893E-CDA88C4D28DA}"/>
              </a:ext>
            </a:extLst>
          </p:cNvPr>
          <p:cNvSpPr/>
          <p:nvPr/>
        </p:nvSpPr>
        <p:spPr>
          <a:xfrm>
            <a:off x="6087262" y="4410104"/>
            <a:ext cx="2581319" cy="715338"/>
          </a:xfrm>
          <a:custGeom>
            <a:avLst/>
            <a:gdLst/>
            <a:ahLst/>
            <a:cxnLst/>
            <a:rect l="l" t="t" r="r" b="b"/>
            <a:pathLst>
              <a:path w="1512168" h="656456">
                <a:moveTo>
                  <a:pt x="0" y="0"/>
                </a:moveTo>
                <a:lnTo>
                  <a:pt x="1512168" y="0"/>
                </a:lnTo>
                <a:lnTo>
                  <a:pt x="1512168" y="440432"/>
                </a:lnTo>
                <a:lnTo>
                  <a:pt x="881378" y="440432"/>
                </a:lnTo>
                <a:lnTo>
                  <a:pt x="756084" y="656456"/>
                </a:lnTo>
                <a:lnTo>
                  <a:pt x="630790" y="440432"/>
                </a:lnTo>
                <a:lnTo>
                  <a:pt x="0" y="44043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Rectangle 1">
            <a:extLst>
              <a:ext uri="{FF2B5EF4-FFF2-40B4-BE49-F238E27FC236}">
                <a16:creationId xmlns:a16="http://schemas.microsoft.com/office/drawing/2014/main" id="{15BC1C4D-D079-4E0C-A038-2A6154744B31}"/>
              </a:ext>
            </a:extLst>
          </p:cNvPr>
          <p:cNvSpPr/>
          <p:nvPr/>
        </p:nvSpPr>
        <p:spPr>
          <a:xfrm>
            <a:off x="8663966" y="3937648"/>
            <a:ext cx="2581319" cy="715338"/>
          </a:xfrm>
          <a:custGeom>
            <a:avLst/>
            <a:gdLst/>
            <a:ahLst/>
            <a:cxnLst/>
            <a:rect l="l" t="t" r="r" b="b"/>
            <a:pathLst>
              <a:path w="1512168" h="656456">
                <a:moveTo>
                  <a:pt x="0" y="0"/>
                </a:moveTo>
                <a:lnTo>
                  <a:pt x="1512168" y="0"/>
                </a:lnTo>
                <a:lnTo>
                  <a:pt x="1512168" y="440432"/>
                </a:lnTo>
                <a:lnTo>
                  <a:pt x="881378" y="440432"/>
                </a:lnTo>
                <a:lnTo>
                  <a:pt x="756084" y="656456"/>
                </a:lnTo>
                <a:lnTo>
                  <a:pt x="630790" y="440432"/>
                </a:lnTo>
                <a:lnTo>
                  <a:pt x="0" y="44043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5A8C6BE-A777-4F42-B05F-404D045D73DB}"/>
              </a:ext>
            </a:extLst>
          </p:cNvPr>
          <p:cNvSpPr txBox="1"/>
          <p:nvPr/>
        </p:nvSpPr>
        <p:spPr>
          <a:xfrm>
            <a:off x="2712220" y="3871346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A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BBCB6C7-42AE-4793-AE2A-9E38592BC2C9}"/>
              </a:ext>
            </a:extLst>
          </p:cNvPr>
          <p:cNvSpPr txBox="1"/>
          <p:nvPr/>
        </p:nvSpPr>
        <p:spPr>
          <a:xfrm>
            <a:off x="5305486" y="3401370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B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F2E912A-5BE8-4BCD-BA9C-D128B7907930}"/>
              </a:ext>
            </a:extLst>
          </p:cNvPr>
          <p:cNvSpPr txBox="1"/>
          <p:nvPr/>
        </p:nvSpPr>
        <p:spPr>
          <a:xfrm>
            <a:off x="7898752" y="2931394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C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1170FD5-440D-4B20-86E3-247745680BEA}"/>
              </a:ext>
            </a:extLst>
          </p:cNvPr>
          <p:cNvSpPr txBox="1"/>
          <p:nvPr/>
        </p:nvSpPr>
        <p:spPr>
          <a:xfrm>
            <a:off x="10492018" y="2461418"/>
            <a:ext cx="5746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solidFill>
                  <a:schemeClr val="bg1"/>
                </a:solidFill>
                <a:cs typeface="Arial" pitchFamily="34" charset="0"/>
              </a:rPr>
              <a:t>D</a:t>
            </a:r>
            <a:endParaRPr lang="ko-KR" altLang="en-US" sz="5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CABA2A0-75D8-4F99-9D2E-E74B833DB22B}"/>
              </a:ext>
            </a:extLst>
          </p:cNvPr>
          <p:cNvSpPr txBox="1"/>
          <p:nvPr/>
        </p:nvSpPr>
        <p:spPr>
          <a:xfrm>
            <a:off x="1165304" y="4686110"/>
            <a:ext cx="2074010" cy="646331"/>
          </a:xfrm>
          <a:prstGeom prst="rect">
            <a:avLst/>
          </a:prstGeom>
          <a:noFill/>
        </p:spPr>
        <p:txBody>
          <a:bodyPr wrap="square" lIns="144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CF726B2-A684-49E1-A64C-14257E2B3F43}"/>
              </a:ext>
            </a:extLst>
          </p:cNvPr>
          <p:cNvSpPr txBox="1"/>
          <p:nvPr/>
        </p:nvSpPr>
        <p:spPr>
          <a:xfrm>
            <a:off x="1467536" y="5419942"/>
            <a:ext cx="15094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Business A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8777583-BF74-4C5F-853E-E013509AB617}"/>
              </a:ext>
            </a:extLst>
          </p:cNvPr>
          <p:cNvSpPr txBox="1"/>
          <p:nvPr/>
        </p:nvSpPr>
        <p:spPr>
          <a:xfrm>
            <a:off x="4045758" y="4955976"/>
            <a:ext cx="15094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Business B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E35A7FE-3A1F-4B02-8728-B501F8247A87}"/>
              </a:ext>
            </a:extLst>
          </p:cNvPr>
          <p:cNvSpPr txBox="1"/>
          <p:nvPr/>
        </p:nvSpPr>
        <p:spPr>
          <a:xfrm>
            <a:off x="6623980" y="4492012"/>
            <a:ext cx="15094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Business C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CA0B03E-F5AD-4ECF-9303-4C15CA189E4C}"/>
              </a:ext>
            </a:extLst>
          </p:cNvPr>
          <p:cNvSpPr txBox="1"/>
          <p:nvPr/>
        </p:nvSpPr>
        <p:spPr>
          <a:xfrm>
            <a:off x="9202202" y="4028046"/>
            <a:ext cx="15094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Calibri" pitchFamily="34" charset="0"/>
              </a:rPr>
              <a:t>Business D</a:t>
            </a:r>
            <a:endParaRPr lang="ko-KR" altLang="en-US" b="1" dirty="0">
              <a:solidFill>
                <a:schemeClr val="bg1"/>
              </a:solidFill>
              <a:cs typeface="Calibri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932CF8F-430D-4076-8A68-5AEEE487C450}"/>
              </a:ext>
            </a:extLst>
          </p:cNvPr>
          <p:cNvSpPr txBox="1"/>
          <p:nvPr/>
        </p:nvSpPr>
        <p:spPr>
          <a:xfrm>
            <a:off x="3764778" y="4206418"/>
            <a:ext cx="2074010" cy="646331"/>
          </a:xfrm>
          <a:prstGeom prst="rect">
            <a:avLst/>
          </a:prstGeom>
          <a:noFill/>
        </p:spPr>
        <p:txBody>
          <a:bodyPr wrap="square" lIns="144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6AED284-36ED-4685-A633-BCFC28A0114B}"/>
              </a:ext>
            </a:extLst>
          </p:cNvPr>
          <p:cNvSpPr txBox="1"/>
          <p:nvPr/>
        </p:nvSpPr>
        <p:spPr>
          <a:xfrm>
            <a:off x="6364254" y="3726728"/>
            <a:ext cx="2074010" cy="646331"/>
          </a:xfrm>
          <a:prstGeom prst="rect">
            <a:avLst/>
          </a:prstGeom>
          <a:noFill/>
        </p:spPr>
        <p:txBody>
          <a:bodyPr wrap="square" lIns="144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1791FC4-2F8E-4505-860B-D66C967A14D7}"/>
              </a:ext>
            </a:extLst>
          </p:cNvPr>
          <p:cNvSpPr txBox="1"/>
          <p:nvPr/>
        </p:nvSpPr>
        <p:spPr>
          <a:xfrm>
            <a:off x="8963730" y="3247038"/>
            <a:ext cx="2074010" cy="646331"/>
          </a:xfrm>
          <a:prstGeom prst="rect">
            <a:avLst/>
          </a:prstGeom>
          <a:noFill/>
        </p:spPr>
        <p:txBody>
          <a:bodyPr wrap="square" lIns="144000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E7F4F76-C71E-4AA6-96D5-75E6E82A5606}"/>
              </a:ext>
            </a:extLst>
          </p:cNvPr>
          <p:cNvGrpSpPr/>
          <p:nvPr/>
        </p:nvGrpSpPr>
        <p:grpSpPr>
          <a:xfrm>
            <a:off x="10112984" y="5061035"/>
            <a:ext cx="1296144" cy="959214"/>
            <a:chOff x="7020272" y="1700460"/>
            <a:chExt cx="1296144" cy="959214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65C2E994-BD3B-4B03-B036-3D4D2B632F97}"/>
                </a:ext>
              </a:extLst>
            </p:cNvPr>
            <p:cNvGrpSpPr/>
            <p:nvPr/>
          </p:nvGrpSpPr>
          <p:grpSpPr>
            <a:xfrm>
              <a:off x="7020272" y="1700460"/>
              <a:ext cx="1296144" cy="276999"/>
              <a:chOff x="7020272" y="1700460"/>
              <a:chExt cx="1296144" cy="276999"/>
            </a:xfrm>
          </p:grpSpPr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1BF540BD-39BE-4181-ACBC-7FFCFA9EB17A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E4908379-6357-49B6-8AA8-79B83CFB6A43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Option_A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FA848652-41A4-4E01-94A4-7CE10830CB5C}"/>
                </a:ext>
              </a:extLst>
            </p:cNvPr>
            <p:cNvGrpSpPr/>
            <p:nvPr/>
          </p:nvGrpSpPr>
          <p:grpSpPr>
            <a:xfrm>
              <a:off x="7020272" y="1927865"/>
              <a:ext cx="1296144" cy="276999"/>
              <a:chOff x="7020272" y="1700460"/>
              <a:chExt cx="1296144" cy="276999"/>
            </a:xfrm>
          </p:grpSpPr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789EF107-0DCE-4954-9BE4-3644DE17BC8D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A2ADDB71-43BE-495B-86BB-F53E04FC9434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Option_B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1437FA7-03CA-4B4D-8BDE-31FBBC91630B}"/>
                </a:ext>
              </a:extLst>
            </p:cNvPr>
            <p:cNvGrpSpPr/>
            <p:nvPr/>
          </p:nvGrpSpPr>
          <p:grpSpPr>
            <a:xfrm>
              <a:off x="7020272" y="2155270"/>
              <a:ext cx="1296144" cy="276999"/>
              <a:chOff x="7020272" y="1700460"/>
              <a:chExt cx="1296144" cy="276999"/>
            </a:xfrm>
          </p:grpSpPr>
          <p:sp>
            <p:nvSpPr>
              <p:cNvPr id="30" name="Rectangle 29">
                <a:extLst>
                  <a:ext uri="{FF2B5EF4-FFF2-40B4-BE49-F238E27FC236}">
                    <a16:creationId xmlns:a16="http://schemas.microsoft.com/office/drawing/2014/main" id="{F81224A4-0E2C-41A5-B4B4-30BCA9031C5E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649E0775-CF97-45C7-9FBB-D04A67D8EE9B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Option_C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0D66F7BC-29E4-4C03-A297-B84F3D9ED267}"/>
                </a:ext>
              </a:extLst>
            </p:cNvPr>
            <p:cNvGrpSpPr/>
            <p:nvPr/>
          </p:nvGrpSpPr>
          <p:grpSpPr>
            <a:xfrm>
              <a:off x="7020272" y="2382675"/>
              <a:ext cx="1296144" cy="276999"/>
              <a:chOff x="7020272" y="1700460"/>
              <a:chExt cx="1296144" cy="276999"/>
            </a:xfrm>
          </p:grpSpPr>
          <p:sp>
            <p:nvSpPr>
              <p:cNvPr id="28" name="Rectangle 27">
                <a:extLst>
                  <a:ext uri="{FF2B5EF4-FFF2-40B4-BE49-F238E27FC236}">
                    <a16:creationId xmlns:a16="http://schemas.microsoft.com/office/drawing/2014/main" id="{3991FFE7-47BB-4C8F-9839-868B283B55FA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0F791C77-ABBF-4CC0-8DEA-BB0DE93B900F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Calibri" pitchFamily="34" charset="0"/>
                  </a:rPr>
                  <a:t>Option_D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Calibri" pitchFamily="34" charset="0"/>
                </a:endParaRPr>
              </a:p>
            </p:txBody>
          </p:sp>
        </p:grpSp>
      </p:grpSp>
      <p:sp>
        <p:nvSpPr>
          <p:cNvPr id="36" name="자유형: 도형 61">
            <a:extLst>
              <a:ext uri="{FF2B5EF4-FFF2-40B4-BE49-F238E27FC236}">
                <a16:creationId xmlns:a16="http://schemas.microsoft.com/office/drawing/2014/main" id="{BB5F6D5A-3765-41B1-B9CF-6D10A1D987FA}"/>
              </a:ext>
            </a:extLst>
          </p:cNvPr>
          <p:cNvSpPr/>
          <p:nvPr/>
        </p:nvSpPr>
        <p:spPr>
          <a:xfrm rot="11471784">
            <a:off x="5519210" y="1564630"/>
            <a:ext cx="939188" cy="1917592"/>
          </a:xfrm>
          <a:custGeom>
            <a:avLst/>
            <a:gdLst>
              <a:gd name="connsiteX0" fmla="*/ 2440006 w 3669051"/>
              <a:gd name="connsiteY0" fmla="*/ 3234462 h 7491301"/>
              <a:gd name="connsiteX1" fmla="*/ 2357940 w 3669051"/>
              <a:gd name="connsiteY1" fmla="*/ 3208044 h 7491301"/>
              <a:gd name="connsiteX2" fmla="*/ 2242879 w 3669051"/>
              <a:gd name="connsiteY2" fmla="*/ 3195229 h 7491301"/>
              <a:gd name="connsiteX3" fmla="*/ 1996032 w 3669051"/>
              <a:gd name="connsiteY3" fmla="*/ 3192649 h 7491301"/>
              <a:gd name="connsiteX4" fmla="*/ 1857994 w 3669051"/>
              <a:gd name="connsiteY4" fmla="*/ 3219020 h 7491301"/>
              <a:gd name="connsiteX5" fmla="*/ 1857996 w 3669051"/>
              <a:gd name="connsiteY5" fmla="*/ 456605 h 7491301"/>
              <a:gd name="connsiteX6" fmla="*/ 1859951 w 3669051"/>
              <a:gd name="connsiteY6" fmla="*/ 437212 h 7491301"/>
              <a:gd name="connsiteX7" fmla="*/ 1859951 w 3669051"/>
              <a:gd name="connsiteY7" fmla="*/ 285783 h 7491301"/>
              <a:gd name="connsiteX8" fmla="*/ 2145734 w 3669051"/>
              <a:gd name="connsiteY8" fmla="*/ 0 h 7491301"/>
              <a:gd name="connsiteX9" fmla="*/ 2431517 w 3669051"/>
              <a:gd name="connsiteY9" fmla="*/ 285783 h 7491301"/>
              <a:gd name="connsiteX10" fmla="*/ 2431517 w 3669051"/>
              <a:gd name="connsiteY10" fmla="*/ 389658 h 7491301"/>
              <a:gd name="connsiteX11" fmla="*/ 2434094 w 3669051"/>
              <a:gd name="connsiteY11" fmla="*/ 397959 h 7491301"/>
              <a:gd name="connsiteX12" fmla="*/ 2440006 w 3669051"/>
              <a:gd name="connsiteY12" fmla="*/ 456607 h 7491301"/>
              <a:gd name="connsiteX13" fmla="*/ 3663885 w 3669051"/>
              <a:gd name="connsiteY13" fmla="*/ 4971430 h 7491301"/>
              <a:gd name="connsiteX14" fmla="*/ 3087037 w 3669051"/>
              <a:gd name="connsiteY14" fmla="*/ 4645749 h 7491301"/>
              <a:gd name="connsiteX15" fmla="*/ 3087039 w 3669051"/>
              <a:gd name="connsiteY15" fmla="*/ 3741112 h 7491301"/>
              <a:gd name="connsiteX16" fmla="*/ 3378045 w 3669051"/>
              <a:gd name="connsiteY16" fmla="*/ 3450104 h 7491301"/>
              <a:gd name="connsiteX17" fmla="*/ 3378043 w 3669051"/>
              <a:gd name="connsiteY17" fmla="*/ 3450108 h 7491301"/>
              <a:gd name="connsiteX18" fmla="*/ 3669049 w 3669051"/>
              <a:gd name="connsiteY18" fmla="*/ 3741114 h 7491301"/>
              <a:gd name="connsiteX19" fmla="*/ 3669051 w 3669051"/>
              <a:gd name="connsiteY19" fmla="*/ 4937261 h 7491301"/>
              <a:gd name="connsiteX20" fmla="*/ 1342726 w 3669051"/>
              <a:gd name="connsiteY20" fmla="*/ 5124927 h 7491301"/>
              <a:gd name="connsiteX21" fmla="*/ 707169 w 3669051"/>
              <a:gd name="connsiteY21" fmla="*/ 5064813 h 7491301"/>
              <a:gd name="connsiteX22" fmla="*/ 444860 w 3669051"/>
              <a:gd name="connsiteY22" fmla="*/ 4747698 h 7491301"/>
              <a:gd name="connsiteX23" fmla="*/ 761974 w 3669051"/>
              <a:gd name="connsiteY23" fmla="*/ 4485386 h 7491301"/>
              <a:gd name="connsiteX24" fmla="*/ 1338334 w 3669051"/>
              <a:gd name="connsiteY24" fmla="*/ 4539903 h 7491301"/>
              <a:gd name="connsiteX25" fmla="*/ 2481818 w 3669051"/>
              <a:gd name="connsiteY25" fmla="*/ 6067117 h 7491301"/>
              <a:gd name="connsiteX26" fmla="*/ 1819099 w 3669051"/>
              <a:gd name="connsiteY26" fmla="*/ 5965334 h 7491301"/>
              <a:gd name="connsiteX27" fmla="*/ 1776969 w 3669051"/>
              <a:gd name="connsiteY27" fmla="*/ 5958180 h 7491301"/>
              <a:gd name="connsiteX28" fmla="*/ 1766444 w 3669051"/>
              <a:gd name="connsiteY28" fmla="*/ 5954129 h 7491301"/>
              <a:gd name="connsiteX29" fmla="*/ 1764895 w 3669051"/>
              <a:gd name="connsiteY29" fmla="*/ 5953533 h 7491301"/>
              <a:gd name="connsiteX30" fmla="*/ 1669123 w 3669051"/>
              <a:gd name="connsiteY30" fmla="*/ 5916672 h 7491301"/>
              <a:gd name="connsiteX31" fmla="*/ 1534796 w 3669051"/>
              <a:gd name="connsiteY31" fmla="*/ 5681375 h 7491301"/>
              <a:gd name="connsiteX32" fmla="*/ 1535024 w 3669051"/>
              <a:gd name="connsiteY32" fmla="*/ 5677992 h 7491301"/>
              <a:gd name="connsiteX33" fmla="*/ 1529638 w 3669051"/>
              <a:gd name="connsiteY33" fmla="*/ 5659973 h 7491301"/>
              <a:gd name="connsiteX34" fmla="*/ 1522264 w 3669051"/>
              <a:gd name="connsiteY34" fmla="*/ 5578283 h 7491301"/>
              <a:gd name="connsiteX35" fmla="*/ 1539496 w 3669051"/>
              <a:gd name="connsiteY35" fmla="*/ 3929119 h 7491301"/>
              <a:gd name="connsiteX36" fmla="*/ 468177 w 3669051"/>
              <a:gd name="connsiteY36" fmla="*/ 3851970 h 7491301"/>
              <a:gd name="connsiteX37" fmla="*/ 356839 w 3669051"/>
              <a:gd name="connsiteY37" fmla="*/ 3821025 h 7491301"/>
              <a:gd name="connsiteX38" fmla="*/ 347240 w 3669051"/>
              <a:gd name="connsiteY38" fmla="*/ 3813496 h 7491301"/>
              <a:gd name="connsiteX39" fmla="*/ 340338 w 3669051"/>
              <a:gd name="connsiteY39" fmla="*/ 3812854 h 7491301"/>
              <a:gd name="connsiteX40" fmla="*/ 135089 w 3669051"/>
              <a:gd name="connsiteY40" fmla="*/ 3565146 h 7491301"/>
              <a:gd name="connsiteX41" fmla="*/ 0 w 3669051"/>
              <a:gd name="connsiteY41" fmla="*/ 1998454 h 7491301"/>
              <a:gd name="connsiteX42" fmla="*/ 244505 w 3669051"/>
              <a:gd name="connsiteY42" fmla="*/ 1798397 h 7491301"/>
              <a:gd name="connsiteX43" fmla="*/ 545943 w 3669051"/>
              <a:gd name="connsiteY43" fmla="*/ 1997374 h 7491301"/>
              <a:gd name="connsiteX44" fmla="*/ 556336 w 3669051"/>
              <a:gd name="connsiteY44" fmla="*/ 2048419 h 7491301"/>
              <a:gd name="connsiteX45" fmla="*/ 558157 w 3669051"/>
              <a:gd name="connsiteY45" fmla="*/ 2048419 h 7491301"/>
              <a:gd name="connsiteX46" fmla="*/ 690393 w 3669051"/>
              <a:gd name="connsiteY46" fmla="*/ 3284455 h 7491301"/>
              <a:gd name="connsiteX47" fmla="*/ 1939025 w 3669051"/>
              <a:gd name="connsiteY47" fmla="*/ 3374370 h 7491301"/>
              <a:gd name="connsiteX48" fmla="*/ 1950279 w 3669051"/>
              <a:gd name="connsiteY48" fmla="*/ 3372220 h 7491301"/>
              <a:gd name="connsiteX49" fmla="*/ 2125166 w 3669051"/>
              <a:gd name="connsiteY49" fmla="*/ 3374048 h 7491301"/>
              <a:gd name="connsiteX50" fmla="*/ 2525854 w 3669051"/>
              <a:gd name="connsiteY50" fmla="*/ 3783197 h 7491301"/>
              <a:gd name="connsiteX51" fmla="*/ 2510000 w 3669051"/>
              <a:gd name="connsiteY51" fmla="*/ 5300375 h 7491301"/>
              <a:gd name="connsiteX52" fmla="*/ 2983291 w 3669051"/>
              <a:gd name="connsiteY52" fmla="*/ 4887309 h 7491301"/>
              <a:gd name="connsiteX53" fmla="*/ 3518010 w 3669051"/>
              <a:gd name="connsiteY53" fmla="*/ 5189204 h 7491301"/>
              <a:gd name="connsiteX54" fmla="*/ 3491316 w 3669051"/>
              <a:gd name="connsiteY54" fmla="*/ 5205399 h 7491301"/>
              <a:gd name="connsiteX55" fmla="*/ 3473613 w 3669051"/>
              <a:gd name="connsiteY55" fmla="*/ 5208974 h 7491301"/>
              <a:gd name="connsiteX56" fmla="*/ 3420565 w 3669051"/>
              <a:gd name="connsiteY56" fmla="*/ 5278174 h 7491301"/>
              <a:gd name="connsiteX57" fmla="*/ 2582196 w 3669051"/>
              <a:gd name="connsiteY57" fmla="*/ 6009864 h 7491301"/>
              <a:gd name="connsiteX58" fmla="*/ 2481818 w 3669051"/>
              <a:gd name="connsiteY58" fmla="*/ 6067117 h 7491301"/>
              <a:gd name="connsiteX59" fmla="*/ 1851416 w 3669051"/>
              <a:gd name="connsiteY59" fmla="*/ 7491253 h 7491301"/>
              <a:gd name="connsiteX60" fmla="*/ 1186542 w 3669051"/>
              <a:gd name="connsiteY60" fmla="*/ 6934581 h 7491301"/>
              <a:gd name="connsiteX61" fmla="*/ 1730800 w 3669051"/>
              <a:gd name="connsiteY61" fmla="*/ 6131285 h 7491301"/>
              <a:gd name="connsiteX62" fmla="*/ 2534095 w 3669051"/>
              <a:gd name="connsiteY62" fmla="*/ 6675543 h 7491301"/>
              <a:gd name="connsiteX63" fmla="*/ 1989837 w 3669051"/>
              <a:gd name="connsiteY63" fmla="*/ 7478839 h 7491301"/>
              <a:gd name="connsiteX64" fmla="*/ 1851416 w 3669051"/>
              <a:gd name="connsiteY64" fmla="*/ 7491253 h 749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669051" h="7491301">
                <a:moveTo>
                  <a:pt x="2440006" y="3234462"/>
                </a:moveTo>
                <a:lnTo>
                  <a:pt x="2357940" y="3208044"/>
                </a:lnTo>
                <a:cubicBezTo>
                  <a:pt x="2320813" y="3200041"/>
                  <a:pt x="2282333" y="3195641"/>
                  <a:pt x="2242879" y="3195229"/>
                </a:cubicBezTo>
                <a:lnTo>
                  <a:pt x="1996032" y="3192649"/>
                </a:lnTo>
                <a:lnTo>
                  <a:pt x="1857994" y="3219020"/>
                </a:lnTo>
                <a:cubicBezTo>
                  <a:pt x="1857994" y="2298216"/>
                  <a:pt x="1857996" y="1377410"/>
                  <a:pt x="1857996" y="456605"/>
                </a:cubicBezTo>
                <a:lnTo>
                  <a:pt x="1859951" y="437212"/>
                </a:lnTo>
                <a:lnTo>
                  <a:pt x="1859951" y="285783"/>
                </a:lnTo>
                <a:cubicBezTo>
                  <a:pt x="1859951" y="127949"/>
                  <a:pt x="1987900" y="0"/>
                  <a:pt x="2145734" y="0"/>
                </a:cubicBezTo>
                <a:cubicBezTo>
                  <a:pt x="2303568" y="0"/>
                  <a:pt x="2431517" y="127949"/>
                  <a:pt x="2431517" y="285783"/>
                </a:cubicBezTo>
                <a:lnTo>
                  <a:pt x="2431517" y="389658"/>
                </a:lnTo>
                <a:lnTo>
                  <a:pt x="2434094" y="397959"/>
                </a:lnTo>
                <a:cubicBezTo>
                  <a:pt x="2437970" y="416903"/>
                  <a:pt x="2440006" y="436517"/>
                  <a:pt x="2440006" y="456607"/>
                </a:cubicBezTo>
                <a:close/>
                <a:moveTo>
                  <a:pt x="3663885" y="4971430"/>
                </a:moveTo>
                <a:lnTo>
                  <a:pt x="3087037" y="4645749"/>
                </a:lnTo>
                <a:cubicBezTo>
                  <a:pt x="3087037" y="4344204"/>
                  <a:pt x="3087039" y="4042657"/>
                  <a:pt x="3087039" y="3741112"/>
                </a:cubicBezTo>
                <a:cubicBezTo>
                  <a:pt x="3087039" y="3580393"/>
                  <a:pt x="3217327" y="3450106"/>
                  <a:pt x="3378045" y="3450104"/>
                </a:cubicBezTo>
                <a:cubicBezTo>
                  <a:pt x="3378045" y="3450106"/>
                  <a:pt x="3378043" y="3450106"/>
                  <a:pt x="3378043" y="3450108"/>
                </a:cubicBezTo>
                <a:cubicBezTo>
                  <a:pt x="3538761" y="3450108"/>
                  <a:pt x="3669051" y="3580396"/>
                  <a:pt x="3669049" y="3741114"/>
                </a:cubicBezTo>
                <a:cubicBezTo>
                  <a:pt x="3669049" y="4139829"/>
                  <a:pt x="3669051" y="4538546"/>
                  <a:pt x="3669051" y="4937261"/>
                </a:cubicBezTo>
                <a:close/>
                <a:moveTo>
                  <a:pt x="1342726" y="5124927"/>
                </a:moveTo>
                <a:lnTo>
                  <a:pt x="707169" y="5064813"/>
                </a:lnTo>
                <a:cubicBezTo>
                  <a:pt x="547166" y="5049680"/>
                  <a:pt x="429726" y="4907702"/>
                  <a:pt x="444860" y="4747698"/>
                </a:cubicBezTo>
                <a:cubicBezTo>
                  <a:pt x="459994" y="4587693"/>
                  <a:pt x="601972" y="4470253"/>
                  <a:pt x="761974" y="4485386"/>
                </a:cubicBezTo>
                <a:lnTo>
                  <a:pt x="1338334" y="4539903"/>
                </a:lnTo>
                <a:close/>
                <a:moveTo>
                  <a:pt x="2481818" y="6067117"/>
                </a:moveTo>
                <a:cubicBezTo>
                  <a:pt x="2354636" y="6059694"/>
                  <a:pt x="1936574" y="5983490"/>
                  <a:pt x="1819099" y="5965334"/>
                </a:cubicBezTo>
                <a:lnTo>
                  <a:pt x="1776969" y="5958180"/>
                </a:lnTo>
                <a:lnTo>
                  <a:pt x="1766444" y="5954129"/>
                </a:lnTo>
                <a:lnTo>
                  <a:pt x="1764895" y="5953533"/>
                </a:lnTo>
                <a:lnTo>
                  <a:pt x="1669123" y="5916672"/>
                </a:lnTo>
                <a:cubicBezTo>
                  <a:pt x="1589476" y="5865807"/>
                  <a:pt x="1538048" y="5778001"/>
                  <a:pt x="1534796" y="5681375"/>
                </a:cubicBezTo>
                <a:lnTo>
                  <a:pt x="1535024" y="5677992"/>
                </a:lnTo>
                <a:lnTo>
                  <a:pt x="1529638" y="5659973"/>
                </a:lnTo>
                <a:cubicBezTo>
                  <a:pt x="1524519" y="5633558"/>
                  <a:pt x="1521972" y="5606237"/>
                  <a:pt x="1522264" y="5578283"/>
                </a:cubicBezTo>
                <a:lnTo>
                  <a:pt x="1539496" y="3929119"/>
                </a:lnTo>
                <a:lnTo>
                  <a:pt x="468177" y="3851970"/>
                </a:lnTo>
                <a:cubicBezTo>
                  <a:pt x="428100" y="3849085"/>
                  <a:pt x="390506" y="3838212"/>
                  <a:pt x="356839" y="3821025"/>
                </a:cubicBezTo>
                <a:lnTo>
                  <a:pt x="347240" y="3813496"/>
                </a:lnTo>
                <a:lnTo>
                  <a:pt x="340338" y="3812854"/>
                </a:lnTo>
                <a:cubicBezTo>
                  <a:pt x="231784" y="3780038"/>
                  <a:pt x="147910" y="3685001"/>
                  <a:pt x="135089" y="3565146"/>
                </a:cubicBezTo>
                <a:lnTo>
                  <a:pt x="0" y="1998454"/>
                </a:lnTo>
                <a:cubicBezTo>
                  <a:pt x="32885" y="1892050"/>
                  <a:pt x="126726" y="1810262"/>
                  <a:pt x="244505" y="1798397"/>
                </a:cubicBezTo>
                <a:cubicBezTo>
                  <a:pt x="381914" y="1784555"/>
                  <a:pt x="506377" y="1870474"/>
                  <a:pt x="545943" y="1997374"/>
                </a:cubicBezTo>
                <a:lnTo>
                  <a:pt x="556336" y="2048419"/>
                </a:lnTo>
                <a:lnTo>
                  <a:pt x="558157" y="2048419"/>
                </a:lnTo>
                <a:lnTo>
                  <a:pt x="690393" y="3284455"/>
                </a:lnTo>
                <a:lnTo>
                  <a:pt x="1939025" y="3374370"/>
                </a:lnTo>
                <a:lnTo>
                  <a:pt x="1950279" y="3372220"/>
                </a:lnTo>
                <a:lnTo>
                  <a:pt x="2125166" y="3374048"/>
                </a:lnTo>
                <a:cubicBezTo>
                  <a:pt x="2348796" y="3376384"/>
                  <a:pt x="2528190" y="3559567"/>
                  <a:pt x="2525854" y="3783197"/>
                </a:cubicBezTo>
                <a:lnTo>
                  <a:pt x="2510000" y="5300375"/>
                </a:lnTo>
                <a:lnTo>
                  <a:pt x="2983291" y="4887309"/>
                </a:lnTo>
                <a:lnTo>
                  <a:pt x="3518010" y="5189204"/>
                </a:lnTo>
                <a:lnTo>
                  <a:pt x="3491316" y="5205399"/>
                </a:lnTo>
                <a:lnTo>
                  <a:pt x="3473613" y="5208974"/>
                </a:lnTo>
                <a:lnTo>
                  <a:pt x="3420565" y="5278174"/>
                </a:lnTo>
                <a:lnTo>
                  <a:pt x="2582196" y="6009864"/>
                </a:lnTo>
                <a:cubicBezTo>
                  <a:pt x="2551925" y="6036284"/>
                  <a:pt x="2517730" y="6055319"/>
                  <a:pt x="2481818" y="6067117"/>
                </a:cubicBezTo>
                <a:close/>
                <a:moveTo>
                  <a:pt x="1851416" y="7491253"/>
                </a:moveTo>
                <a:cubicBezTo>
                  <a:pt x="1532311" y="7487445"/>
                  <a:pt x="1249131" y="7260182"/>
                  <a:pt x="1186542" y="6934581"/>
                </a:cubicBezTo>
                <a:cubicBezTo>
                  <a:pt x="1115011" y="6562464"/>
                  <a:pt x="1358683" y="6202816"/>
                  <a:pt x="1730800" y="6131285"/>
                </a:cubicBezTo>
                <a:cubicBezTo>
                  <a:pt x="2102915" y="6059754"/>
                  <a:pt x="2462562" y="6303426"/>
                  <a:pt x="2534095" y="6675543"/>
                </a:cubicBezTo>
                <a:cubicBezTo>
                  <a:pt x="2605626" y="7047659"/>
                  <a:pt x="2361954" y="7407307"/>
                  <a:pt x="1989837" y="7478839"/>
                </a:cubicBezTo>
                <a:cubicBezTo>
                  <a:pt x="1943323" y="7487781"/>
                  <a:pt x="1897003" y="7491797"/>
                  <a:pt x="1851416" y="749125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7" name="Rectangle 16">
            <a:extLst>
              <a:ext uri="{FF2B5EF4-FFF2-40B4-BE49-F238E27FC236}">
                <a16:creationId xmlns:a16="http://schemas.microsoft.com/office/drawing/2014/main" id="{F9BF8C68-2A33-44D4-991D-6DD69392B835}"/>
              </a:ext>
            </a:extLst>
          </p:cNvPr>
          <p:cNvSpPr/>
          <p:nvPr/>
        </p:nvSpPr>
        <p:spPr>
          <a:xfrm rot="2700000">
            <a:off x="1706155" y="416597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Block Arc 10">
            <a:extLst>
              <a:ext uri="{FF2B5EF4-FFF2-40B4-BE49-F238E27FC236}">
                <a16:creationId xmlns:a16="http://schemas.microsoft.com/office/drawing/2014/main" id="{5C183DE3-353E-401E-BBA5-B95E067C818E}"/>
              </a:ext>
            </a:extLst>
          </p:cNvPr>
          <p:cNvSpPr/>
          <p:nvPr/>
        </p:nvSpPr>
        <p:spPr>
          <a:xfrm>
            <a:off x="6856438" y="3285173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9" name="Oval 21">
            <a:extLst>
              <a:ext uri="{FF2B5EF4-FFF2-40B4-BE49-F238E27FC236}">
                <a16:creationId xmlns:a16="http://schemas.microsoft.com/office/drawing/2014/main" id="{91B2B470-37DE-4F9E-8480-D2DF9D139365}"/>
              </a:ext>
            </a:extLst>
          </p:cNvPr>
          <p:cNvSpPr>
            <a:spLocks noChangeAspect="1"/>
          </p:cNvSpPr>
          <p:nvPr/>
        </p:nvSpPr>
        <p:spPr>
          <a:xfrm>
            <a:off x="4227658" y="3704766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자유형 151">
            <a:extLst>
              <a:ext uri="{FF2B5EF4-FFF2-40B4-BE49-F238E27FC236}">
                <a16:creationId xmlns:a16="http://schemas.microsoft.com/office/drawing/2014/main" id="{00B7B8EA-94FE-45ED-AA6F-C1EAD1E029C5}"/>
              </a:ext>
            </a:extLst>
          </p:cNvPr>
          <p:cNvSpPr/>
          <p:nvPr/>
        </p:nvSpPr>
        <p:spPr>
          <a:xfrm>
            <a:off x="9358781" y="2760134"/>
            <a:ext cx="369092" cy="38738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8929935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7">
            <a:extLst>
              <a:ext uri="{FF2B5EF4-FFF2-40B4-BE49-F238E27FC236}">
                <a16:creationId xmlns:a16="http://schemas.microsoft.com/office/drawing/2014/main" id="{1776DD4E-066A-4FB1-BC04-45F499B979E8}"/>
              </a:ext>
            </a:extLst>
          </p:cNvPr>
          <p:cNvSpPr/>
          <p:nvPr/>
        </p:nvSpPr>
        <p:spPr>
          <a:xfrm>
            <a:off x="0" y="0"/>
            <a:ext cx="1266825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1" name="TextBox 10"/>
          <p:cNvSpPr txBox="1"/>
          <p:nvPr/>
        </p:nvSpPr>
        <p:spPr>
          <a:xfrm rot="16200000">
            <a:off x="-1670846" y="3044280"/>
            <a:ext cx="460851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Our Team Style</a:t>
            </a:r>
            <a:endParaRPr lang="ko-KR" altLang="en-US" sz="4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1" name="Rectangle 12">
            <a:extLst>
              <a:ext uri="{FF2B5EF4-FFF2-40B4-BE49-F238E27FC236}">
                <a16:creationId xmlns:a16="http://schemas.microsoft.com/office/drawing/2014/main" id="{9287099C-5872-4EBE-B8C6-AC6C44C95399}"/>
              </a:ext>
            </a:extLst>
          </p:cNvPr>
          <p:cNvSpPr/>
          <p:nvPr/>
        </p:nvSpPr>
        <p:spPr>
          <a:xfrm>
            <a:off x="5375920" y="571903"/>
            <a:ext cx="5920561" cy="36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2700"/>
          </a:p>
        </p:txBody>
      </p:sp>
      <p:sp>
        <p:nvSpPr>
          <p:cNvPr id="42" name="Rectangle 13">
            <a:extLst>
              <a:ext uri="{FF2B5EF4-FFF2-40B4-BE49-F238E27FC236}">
                <a16:creationId xmlns:a16="http://schemas.microsoft.com/office/drawing/2014/main" id="{118A4AC8-C68A-42EF-9875-9688024B5701}"/>
              </a:ext>
            </a:extLst>
          </p:cNvPr>
          <p:cNvSpPr/>
          <p:nvPr/>
        </p:nvSpPr>
        <p:spPr>
          <a:xfrm>
            <a:off x="5375920" y="2540253"/>
            <a:ext cx="5920561" cy="36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Rectangle 14">
            <a:extLst>
              <a:ext uri="{FF2B5EF4-FFF2-40B4-BE49-F238E27FC236}">
                <a16:creationId xmlns:a16="http://schemas.microsoft.com/office/drawing/2014/main" id="{1F457674-F9CB-4E0D-9326-BCCFEEA3624C}"/>
              </a:ext>
            </a:extLst>
          </p:cNvPr>
          <p:cNvSpPr/>
          <p:nvPr/>
        </p:nvSpPr>
        <p:spPr>
          <a:xfrm>
            <a:off x="5375920" y="4508603"/>
            <a:ext cx="5920561" cy="36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Text Placeholder 15">
            <a:extLst>
              <a:ext uri="{FF2B5EF4-FFF2-40B4-BE49-F238E27FC236}">
                <a16:creationId xmlns:a16="http://schemas.microsoft.com/office/drawing/2014/main" id="{98793EA4-A764-46E5-902D-E608B4010477}"/>
              </a:ext>
            </a:extLst>
          </p:cNvPr>
          <p:cNvSpPr txBox="1">
            <a:spLocks/>
          </p:cNvSpPr>
          <p:nvPr/>
        </p:nvSpPr>
        <p:spPr>
          <a:xfrm>
            <a:off x="5499745" y="607887"/>
            <a:ext cx="3312368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</a:t>
            </a:r>
          </a:p>
        </p:txBody>
      </p:sp>
      <p:sp>
        <p:nvSpPr>
          <p:cNvPr id="61" name="Text Placeholder 15">
            <a:extLst>
              <a:ext uri="{FF2B5EF4-FFF2-40B4-BE49-F238E27FC236}">
                <a16:creationId xmlns:a16="http://schemas.microsoft.com/office/drawing/2014/main" id="{549D0D55-170F-4A6A-B81C-A60AF8B25AAA}"/>
              </a:ext>
            </a:extLst>
          </p:cNvPr>
          <p:cNvSpPr txBox="1">
            <a:spLocks/>
          </p:cNvSpPr>
          <p:nvPr/>
        </p:nvSpPr>
        <p:spPr>
          <a:xfrm>
            <a:off x="5499745" y="2576237"/>
            <a:ext cx="3312368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</a:t>
            </a:r>
          </a:p>
        </p:txBody>
      </p:sp>
      <p:sp>
        <p:nvSpPr>
          <p:cNvPr id="62" name="Text Placeholder 15">
            <a:extLst>
              <a:ext uri="{FF2B5EF4-FFF2-40B4-BE49-F238E27FC236}">
                <a16:creationId xmlns:a16="http://schemas.microsoft.com/office/drawing/2014/main" id="{4CC8FFC1-F641-49B1-948F-ED207961F305}"/>
              </a:ext>
            </a:extLst>
          </p:cNvPr>
          <p:cNvSpPr txBox="1">
            <a:spLocks/>
          </p:cNvSpPr>
          <p:nvPr/>
        </p:nvSpPr>
        <p:spPr>
          <a:xfrm>
            <a:off x="5499745" y="4544587"/>
            <a:ext cx="3312368" cy="28803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8A3982F8-35F1-406C-BCE8-1751087AB0C6}"/>
              </a:ext>
            </a:extLst>
          </p:cNvPr>
          <p:cNvSpPr txBox="1"/>
          <p:nvPr/>
        </p:nvSpPr>
        <p:spPr>
          <a:xfrm>
            <a:off x="5664996" y="989356"/>
            <a:ext cx="57420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96FE18F4-EF0A-4710-87A1-91BC9BF701D3}"/>
              </a:ext>
            </a:extLst>
          </p:cNvPr>
          <p:cNvSpPr txBox="1"/>
          <p:nvPr/>
        </p:nvSpPr>
        <p:spPr>
          <a:xfrm>
            <a:off x="5664996" y="1354948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682A89ED-C573-4B0B-BBDE-3A29287FBE0B}"/>
              </a:ext>
            </a:extLst>
          </p:cNvPr>
          <p:cNvSpPr txBox="1"/>
          <p:nvPr/>
        </p:nvSpPr>
        <p:spPr>
          <a:xfrm>
            <a:off x="5664996" y="1720542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text can be replaced with your own text</a:t>
            </a:r>
          </a:p>
        </p:txBody>
      </p:sp>
      <p:sp>
        <p:nvSpPr>
          <p:cNvPr id="66" name="Oval 20">
            <a:extLst>
              <a:ext uri="{FF2B5EF4-FFF2-40B4-BE49-F238E27FC236}">
                <a16:creationId xmlns:a16="http://schemas.microsoft.com/office/drawing/2014/main" id="{4274AFEF-EA3B-4183-AFB9-8E6575FB3FF6}"/>
              </a:ext>
            </a:extLst>
          </p:cNvPr>
          <p:cNvSpPr/>
          <p:nvPr/>
        </p:nvSpPr>
        <p:spPr>
          <a:xfrm>
            <a:off x="5475154" y="1064654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67" name="Oval 21">
            <a:extLst>
              <a:ext uri="{FF2B5EF4-FFF2-40B4-BE49-F238E27FC236}">
                <a16:creationId xmlns:a16="http://schemas.microsoft.com/office/drawing/2014/main" id="{281E0BB2-0320-4DC6-AF93-89A000BBFA9A}"/>
              </a:ext>
            </a:extLst>
          </p:cNvPr>
          <p:cNvSpPr/>
          <p:nvPr/>
        </p:nvSpPr>
        <p:spPr>
          <a:xfrm>
            <a:off x="5475154" y="1430247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68" name="Oval 22">
            <a:extLst>
              <a:ext uri="{FF2B5EF4-FFF2-40B4-BE49-F238E27FC236}">
                <a16:creationId xmlns:a16="http://schemas.microsoft.com/office/drawing/2014/main" id="{46AAAC93-EEB7-4BE9-AB9F-FC0C8D893DEE}"/>
              </a:ext>
            </a:extLst>
          </p:cNvPr>
          <p:cNvSpPr/>
          <p:nvPr/>
        </p:nvSpPr>
        <p:spPr>
          <a:xfrm>
            <a:off x="5475154" y="1795840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7EF69759-D296-4CAE-B224-5BA388796D6F}"/>
              </a:ext>
            </a:extLst>
          </p:cNvPr>
          <p:cNvSpPr txBox="1"/>
          <p:nvPr/>
        </p:nvSpPr>
        <p:spPr>
          <a:xfrm>
            <a:off x="5664996" y="2086135"/>
            <a:ext cx="57420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0" name="Oval 39">
            <a:extLst>
              <a:ext uri="{FF2B5EF4-FFF2-40B4-BE49-F238E27FC236}">
                <a16:creationId xmlns:a16="http://schemas.microsoft.com/office/drawing/2014/main" id="{9B979A8C-9158-414D-A98C-043414F3F84B}"/>
              </a:ext>
            </a:extLst>
          </p:cNvPr>
          <p:cNvSpPr/>
          <p:nvPr/>
        </p:nvSpPr>
        <p:spPr>
          <a:xfrm>
            <a:off x="5475154" y="2161433"/>
            <a:ext cx="144000" cy="144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9559C161-2D56-41F0-AE6B-C955AF137C02}"/>
              </a:ext>
            </a:extLst>
          </p:cNvPr>
          <p:cNvSpPr txBox="1"/>
          <p:nvPr/>
        </p:nvSpPr>
        <p:spPr>
          <a:xfrm>
            <a:off x="5664996" y="2965450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C38807E8-2E3C-4B0B-A9F5-15E12C6F35A0}"/>
              </a:ext>
            </a:extLst>
          </p:cNvPr>
          <p:cNvSpPr txBox="1"/>
          <p:nvPr/>
        </p:nvSpPr>
        <p:spPr>
          <a:xfrm>
            <a:off x="5664996" y="3331042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9CA5A8C7-986F-446D-BDAF-AD4AED75BCEB}"/>
              </a:ext>
            </a:extLst>
          </p:cNvPr>
          <p:cNvSpPr txBox="1"/>
          <p:nvPr/>
        </p:nvSpPr>
        <p:spPr>
          <a:xfrm>
            <a:off x="5664996" y="3696636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text can be replaced with your own text</a:t>
            </a:r>
          </a:p>
        </p:txBody>
      </p:sp>
      <p:sp>
        <p:nvSpPr>
          <p:cNvPr id="74" name="Oval 45">
            <a:extLst>
              <a:ext uri="{FF2B5EF4-FFF2-40B4-BE49-F238E27FC236}">
                <a16:creationId xmlns:a16="http://schemas.microsoft.com/office/drawing/2014/main" id="{D6CE6720-15C5-4069-ABD0-A4BB58416E36}"/>
              </a:ext>
            </a:extLst>
          </p:cNvPr>
          <p:cNvSpPr/>
          <p:nvPr/>
        </p:nvSpPr>
        <p:spPr>
          <a:xfrm>
            <a:off x="5475154" y="3040748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75" name="Oval 46">
            <a:extLst>
              <a:ext uri="{FF2B5EF4-FFF2-40B4-BE49-F238E27FC236}">
                <a16:creationId xmlns:a16="http://schemas.microsoft.com/office/drawing/2014/main" id="{F80C60C4-0599-4334-81E2-B1684F900171}"/>
              </a:ext>
            </a:extLst>
          </p:cNvPr>
          <p:cNvSpPr/>
          <p:nvPr/>
        </p:nvSpPr>
        <p:spPr>
          <a:xfrm>
            <a:off x="5475154" y="3406341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76" name="Oval 47">
            <a:extLst>
              <a:ext uri="{FF2B5EF4-FFF2-40B4-BE49-F238E27FC236}">
                <a16:creationId xmlns:a16="http://schemas.microsoft.com/office/drawing/2014/main" id="{86EF37B6-CC1C-4C86-88F7-1D74059E6E1D}"/>
              </a:ext>
            </a:extLst>
          </p:cNvPr>
          <p:cNvSpPr/>
          <p:nvPr/>
        </p:nvSpPr>
        <p:spPr>
          <a:xfrm>
            <a:off x="5475154" y="3771934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0A728CAC-1409-451A-87C3-8E7946FECF05}"/>
              </a:ext>
            </a:extLst>
          </p:cNvPr>
          <p:cNvSpPr txBox="1"/>
          <p:nvPr/>
        </p:nvSpPr>
        <p:spPr>
          <a:xfrm>
            <a:off x="5664996" y="4062229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8" name="Oval 49">
            <a:extLst>
              <a:ext uri="{FF2B5EF4-FFF2-40B4-BE49-F238E27FC236}">
                <a16:creationId xmlns:a16="http://schemas.microsoft.com/office/drawing/2014/main" id="{EA00FA67-2D34-4198-91D4-27163AE468AE}"/>
              </a:ext>
            </a:extLst>
          </p:cNvPr>
          <p:cNvSpPr/>
          <p:nvPr/>
        </p:nvSpPr>
        <p:spPr>
          <a:xfrm>
            <a:off x="5475154" y="4137527"/>
            <a:ext cx="144000" cy="144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A26FC33E-7873-4B88-B3F0-AF00A2B465BA}"/>
              </a:ext>
            </a:extLst>
          </p:cNvPr>
          <p:cNvSpPr txBox="1"/>
          <p:nvPr/>
        </p:nvSpPr>
        <p:spPr>
          <a:xfrm>
            <a:off x="5664996" y="4941170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616A6E9B-A1C5-4C5A-8204-2C48BBF7CE36}"/>
              </a:ext>
            </a:extLst>
          </p:cNvPr>
          <p:cNvSpPr txBox="1"/>
          <p:nvPr/>
        </p:nvSpPr>
        <p:spPr>
          <a:xfrm>
            <a:off x="5664996" y="5306762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Easy to change colors, photos and Text..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2FB8BD7-AB3B-4A18-B437-1512D249F18C}"/>
              </a:ext>
            </a:extLst>
          </p:cNvPr>
          <p:cNvSpPr txBox="1"/>
          <p:nvPr/>
        </p:nvSpPr>
        <p:spPr>
          <a:xfrm>
            <a:off x="5664996" y="5672356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This text can be replaced with your own text</a:t>
            </a:r>
          </a:p>
        </p:txBody>
      </p:sp>
      <p:sp>
        <p:nvSpPr>
          <p:cNvPr id="82" name="Oval 54">
            <a:extLst>
              <a:ext uri="{FF2B5EF4-FFF2-40B4-BE49-F238E27FC236}">
                <a16:creationId xmlns:a16="http://schemas.microsoft.com/office/drawing/2014/main" id="{56B8FBF9-2C8E-46F8-824A-CD94527AD36E}"/>
              </a:ext>
            </a:extLst>
          </p:cNvPr>
          <p:cNvSpPr/>
          <p:nvPr/>
        </p:nvSpPr>
        <p:spPr>
          <a:xfrm>
            <a:off x="5475154" y="5016468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83" name="Oval 55">
            <a:extLst>
              <a:ext uri="{FF2B5EF4-FFF2-40B4-BE49-F238E27FC236}">
                <a16:creationId xmlns:a16="http://schemas.microsoft.com/office/drawing/2014/main" id="{6BA69DEE-82EC-4111-AA7D-C1CA1420C6E5}"/>
              </a:ext>
            </a:extLst>
          </p:cNvPr>
          <p:cNvSpPr/>
          <p:nvPr/>
        </p:nvSpPr>
        <p:spPr>
          <a:xfrm>
            <a:off x="5475154" y="5382061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84" name="Oval 56">
            <a:extLst>
              <a:ext uri="{FF2B5EF4-FFF2-40B4-BE49-F238E27FC236}">
                <a16:creationId xmlns:a16="http://schemas.microsoft.com/office/drawing/2014/main" id="{ECADC11E-FFFC-4CFC-99DC-82F38635466E}"/>
              </a:ext>
            </a:extLst>
          </p:cNvPr>
          <p:cNvSpPr/>
          <p:nvPr/>
        </p:nvSpPr>
        <p:spPr>
          <a:xfrm>
            <a:off x="5475154" y="5747654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6F48987F-16D1-49C3-AAF6-CBB6D8B8129E}"/>
              </a:ext>
            </a:extLst>
          </p:cNvPr>
          <p:cNvSpPr txBox="1"/>
          <p:nvPr/>
        </p:nvSpPr>
        <p:spPr>
          <a:xfrm>
            <a:off x="5664996" y="6037949"/>
            <a:ext cx="573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I hope and I believe that this Template will your Time, Money and Reputation.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6" name="Oval 58">
            <a:extLst>
              <a:ext uri="{FF2B5EF4-FFF2-40B4-BE49-F238E27FC236}">
                <a16:creationId xmlns:a16="http://schemas.microsoft.com/office/drawing/2014/main" id="{573DA22E-CC32-4608-9463-C01ED000DFE0}"/>
              </a:ext>
            </a:extLst>
          </p:cNvPr>
          <p:cNvSpPr/>
          <p:nvPr/>
        </p:nvSpPr>
        <p:spPr>
          <a:xfrm>
            <a:off x="5475154" y="6113247"/>
            <a:ext cx="144000" cy="144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B9BB738-4E5C-41FD-A58A-4DBBBE01851B}"/>
              </a:ext>
            </a:extLst>
          </p:cNvPr>
          <p:cNvSpPr>
            <a:spLocks noGrp="1"/>
          </p:cNvSpPr>
          <p:nvPr>
            <p:ph type="pic" idx="14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738F44E-BB6E-406E-8FA3-50BB0B5E171C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6D221E2-877A-4B15-9F1C-F023B1F57CCB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</p:spTree>
    <p:extLst>
      <p:ext uri="{BB962C8B-B14F-4D97-AF65-F5344CB8AC3E}">
        <p14:creationId xmlns:p14="http://schemas.microsoft.com/office/powerpoint/2010/main" val="422759085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C10CEFA8-23D1-4EB2-94E8-6CFAFFBEA7A7}"/>
              </a:ext>
            </a:extLst>
          </p:cNvPr>
          <p:cNvSpPr/>
          <p:nvPr/>
        </p:nvSpPr>
        <p:spPr>
          <a:xfrm>
            <a:off x="1431455" y="3936564"/>
            <a:ext cx="1080000" cy="1080000"/>
          </a:xfrm>
          <a:prstGeom prst="ellipse">
            <a:avLst/>
          </a:prstGeom>
          <a:solidFill>
            <a:schemeClr val="accent1"/>
          </a:solidFill>
          <a:ln w="1270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4F39CEE3-5CB4-4D9B-AF75-423F7507287A}"/>
              </a:ext>
            </a:extLst>
          </p:cNvPr>
          <p:cNvSpPr/>
          <p:nvPr/>
        </p:nvSpPr>
        <p:spPr>
          <a:xfrm>
            <a:off x="4178261" y="3936564"/>
            <a:ext cx="1080000" cy="1080000"/>
          </a:xfrm>
          <a:prstGeom prst="ellipse">
            <a:avLst/>
          </a:prstGeom>
          <a:solidFill>
            <a:schemeClr val="accent2"/>
          </a:solidFill>
          <a:ln w="1270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50304938-D0E0-4FAD-9DE1-A82B06850BA0}"/>
              </a:ext>
            </a:extLst>
          </p:cNvPr>
          <p:cNvSpPr/>
          <p:nvPr/>
        </p:nvSpPr>
        <p:spPr>
          <a:xfrm>
            <a:off x="6925067" y="3936564"/>
            <a:ext cx="1080000" cy="1080000"/>
          </a:xfrm>
          <a:prstGeom prst="ellipse">
            <a:avLst/>
          </a:prstGeom>
          <a:solidFill>
            <a:schemeClr val="accent3"/>
          </a:solidFill>
          <a:ln w="1270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71979D7-A9DE-48BD-8255-F9518CF4A17B}"/>
              </a:ext>
            </a:extLst>
          </p:cNvPr>
          <p:cNvSpPr/>
          <p:nvPr/>
        </p:nvSpPr>
        <p:spPr>
          <a:xfrm>
            <a:off x="9671874" y="3936564"/>
            <a:ext cx="1080000" cy="1080000"/>
          </a:xfrm>
          <a:prstGeom prst="ellipse">
            <a:avLst/>
          </a:prstGeom>
          <a:solidFill>
            <a:schemeClr val="accent4"/>
          </a:solidFill>
          <a:ln w="1270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BD3EF64-CB7D-43BF-B875-E02F3649B4FA}"/>
              </a:ext>
            </a:extLst>
          </p:cNvPr>
          <p:cNvGrpSpPr/>
          <p:nvPr/>
        </p:nvGrpSpPr>
        <p:grpSpPr>
          <a:xfrm>
            <a:off x="1927322" y="3074389"/>
            <a:ext cx="8334279" cy="803877"/>
            <a:chOff x="403321" y="2996952"/>
            <a:chExt cx="8334279" cy="972782"/>
          </a:xfrm>
          <a:solidFill>
            <a:schemeClr val="bg1">
              <a:lumMod val="95000"/>
            </a:schemeClr>
          </a:solidFill>
        </p:grpSpPr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E973AB95-A40C-4068-919A-43DFB1B6C350}"/>
                </a:ext>
              </a:extLst>
            </p:cNvPr>
            <p:cNvCxnSpPr>
              <a:cxnSpLocks/>
            </p:cNvCxnSpPr>
            <p:nvPr/>
          </p:nvCxnSpPr>
          <p:spPr>
            <a:xfrm>
              <a:off x="403321" y="3639368"/>
              <a:ext cx="8334279" cy="5656"/>
            </a:xfrm>
            <a:prstGeom prst="line">
              <a:avLst/>
            </a:prstGeom>
            <a:grpFill/>
            <a:ln w="114300">
              <a:solidFill>
                <a:srgbClr val="ECECE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2FB39E04-07C4-4CBB-A3F9-D9095DC74433}"/>
                </a:ext>
              </a:extLst>
            </p:cNvPr>
            <p:cNvCxnSpPr/>
            <p:nvPr/>
          </p:nvCxnSpPr>
          <p:spPr>
            <a:xfrm>
              <a:off x="462955" y="3645025"/>
              <a:ext cx="0" cy="313183"/>
            </a:xfrm>
            <a:prstGeom prst="line">
              <a:avLst/>
            </a:prstGeom>
            <a:grpFill/>
            <a:ln w="120650">
              <a:solidFill>
                <a:srgbClr val="ECECE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F14E16D-B022-4B3F-A146-56EFC87783F4}"/>
                </a:ext>
              </a:extLst>
            </p:cNvPr>
            <p:cNvCxnSpPr/>
            <p:nvPr/>
          </p:nvCxnSpPr>
          <p:spPr>
            <a:xfrm>
              <a:off x="8681045" y="3656551"/>
              <a:ext cx="0" cy="313183"/>
            </a:xfrm>
            <a:prstGeom prst="line">
              <a:avLst/>
            </a:prstGeom>
            <a:grpFill/>
            <a:ln w="120650">
              <a:solidFill>
                <a:srgbClr val="ECECE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A52DC4E-0951-445A-9A68-D0F5C82CB4C6}"/>
                </a:ext>
              </a:extLst>
            </p:cNvPr>
            <p:cNvCxnSpPr/>
            <p:nvPr/>
          </p:nvCxnSpPr>
          <p:spPr>
            <a:xfrm>
              <a:off x="5941681" y="3645024"/>
              <a:ext cx="0" cy="313185"/>
            </a:xfrm>
            <a:prstGeom prst="line">
              <a:avLst/>
            </a:prstGeom>
            <a:grpFill/>
            <a:ln w="120650">
              <a:solidFill>
                <a:srgbClr val="ECECE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2DBA687C-AA2C-495F-BF48-51BE2A8724FE}"/>
                </a:ext>
              </a:extLst>
            </p:cNvPr>
            <p:cNvCxnSpPr/>
            <p:nvPr/>
          </p:nvCxnSpPr>
          <p:spPr>
            <a:xfrm>
              <a:off x="3202318" y="3645024"/>
              <a:ext cx="0" cy="313185"/>
            </a:xfrm>
            <a:prstGeom prst="line">
              <a:avLst/>
            </a:prstGeom>
            <a:grpFill/>
            <a:ln w="120650">
              <a:solidFill>
                <a:srgbClr val="ECECE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Down Arrow 23">
              <a:extLst>
                <a:ext uri="{FF2B5EF4-FFF2-40B4-BE49-F238E27FC236}">
                  <a16:creationId xmlns:a16="http://schemas.microsoft.com/office/drawing/2014/main" id="{CDFEF6E1-1C32-4C73-9F59-E11DC2FD4282}"/>
                </a:ext>
              </a:extLst>
            </p:cNvPr>
            <p:cNvSpPr/>
            <p:nvPr/>
          </p:nvSpPr>
          <p:spPr>
            <a:xfrm rot="10800000">
              <a:off x="3799849" y="2996952"/>
              <a:ext cx="1535664" cy="646930"/>
            </a:xfrm>
            <a:prstGeom prst="downArrow">
              <a:avLst>
                <a:gd name="adj1" fmla="val 42557"/>
                <a:gd name="adj2" fmla="val 58744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4" name="Oval 13">
            <a:extLst>
              <a:ext uri="{FF2B5EF4-FFF2-40B4-BE49-F238E27FC236}">
                <a16:creationId xmlns:a16="http://schemas.microsoft.com/office/drawing/2014/main" id="{0FBCAAF6-8B95-4669-A3CE-29FE89C75873}"/>
              </a:ext>
            </a:extLst>
          </p:cNvPr>
          <p:cNvSpPr/>
          <p:nvPr/>
        </p:nvSpPr>
        <p:spPr>
          <a:xfrm>
            <a:off x="5473232" y="1760326"/>
            <a:ext cx="1236898" cy="1236898"/>
          </a:xfrm>
          <a:prstGeom prst="ellipse">
            <a:avLst/>
          </a:prstGeom>
          <a:solidFill>
            <a:schemeClr val="accent6"/>
          </a:solidFill>
          <a:ln w="1270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4B71DDCB-ACC2-4BAD-8D4D-2F9A127A4DE0}"/>
              </a:ext>
            </a:extLst>
          </p:cNvPr>
          <p:cNvGrpSpPr/>
          <p:nvPr/>
        </p:nvGrpSpPr>
        <p:grpSpPr>
          <a:xfrm>
            <a:off x="7335248" y="1838774"/>
            <a:ext cx="3951876" cy="1080000"/>
            <a:chOff x="4860032" y="1847560"/>
            <a:chExt cx="4938533" cy="1499882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CD7A412A-6D6A-481C-9C2B-63BC71B90240}"/>
                </a:ext>
              </a:extLst>
            </p:cNvPr>
            <p:cNvSpPr/>
            <p:nvPr/>
          </p:nvSpPr>
          <p:spPr>
            <a:xfrm>
              <a:off x="5220070" y="1847560"/>
              <a:ext cx="4578495" cy="14998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8162854D-4F1A-4FC0-B0CE-243B0AA68EF7}"/>
                </a:ext>
              </a:extLst>
            </p:cNvPr>
            <p:cNvSpPr/>
            <p:nvPr/>
          </p:nvSpPr>
          <p:spPr>
            <a:xfrm rot="16200000">
              <a:off x="4860032" y="2417481"/>
              <a:ext cx="360040" cy="360039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AABBD3C2-2E3D-457C-95B8-149DB55B18CE}"/>
                </a:ext>
              </a:extLst>
            </p:cNvPr>
            <p:cNvSpPr/>
            <p:nvPr/>
          </p:nvSpPr>
          <p:spPr>
            <a:xfrm>
              <a:off x="9654550" y="1847560"/>
              <a:ext cx="144015" cy="149988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4C5F2F79-EF04-4863-AB2B-DAB28A4CB2E3}"/>
              </a:ext>
            </a:extLst>
          </p:cNvPr>
          <p:cNvSpPr txBox="1"/>
          <p:nvPr/>
        </p:nvSpPr>
        <p:spPr>
          <a:xfrm>
            <a:off x="3082436" y="1870944"/>
            <a:ext cx="2148021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accent1"/>
                </a:solidFill>
              </a:rPr>
              <a:t>72.5</a:t>
            </a:r>
            <a:r>
              <a:rPr lang="en-US" altLang="ko-KR" sz="3200" b="1" dirty="0">
                <a:solidFill>
                  <a:schemeClr val="accent1"/>
                </a:solidFill>
              </a:rPr>
              <a:t>%</a:t>
            </a:r>
            <a:endParaRPr lang="ko-KR" altLang="en-US" sz="3200" b="1" dirty="0">
              <a:solidFill>
                <a:schemeClr val="accent1"/>
              </a:solidFill>
            </a:endParaRPr>
          </a:p>
        </p:txBody>
      </p:sp>
      <p:sp>
        <p:nvSpPr>
          <p:cNvPr id="20" name="Oval Callout 46">
            <a:extLst>
              <a:ext uri="{FF2B5EF4-FFF2-40B4-BE49-F238E27FC236}">
                <a16:creationId xmlns:a16="http://schemas.microsoft.com/office/drawing/2014/main" id="{D06008DC-5166-4214-83FF-F0FA0A22FB27}"/>
              </a:ext>
            </a:extLst>
          </p:cNvPr>
          <p:cNvSpPr/>
          <p:nvPr/>
        </p:nvSpPr>
        <p:spPr>
          <a:xfrm>
            <a:off x="1372584" y="1759008"/>
            <a:ext cx="1518366" cy="1017305"/>
          </a:xfrm>
          <a:prstGeom prst="wedgeEllipseCallout">
            <a:avLst>
              <a:gd name="adj1" fmla="val 64200"/>
              <a:gd name="adj2" fmla="val 3284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04F262E-D0D9-4A63-B604-1C00FEAD4239}"/>
              </a:ext>
            </a:extLst>
          </p:cNvPr>
          <p:cNvSpPr txBox="1"/>
          <p:nvPr/>
        </p:nvSpPr>
        <p:spPr>
          <a:xfrm>
            <a:off x="1619252" y="1913716"/>
            <a:ext cx="1025034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Text Here !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grpSp>
        <p:nvGrpSpPr>
          <p:cNvPr id="22" name="그룹 1">
            <a:extLst>
              <a:ext uri="{FF2B5EF4-FFF2-40B4-BE49-F238E27FC236}">
                <a16:creationId xmlns:a16="http://schemas.microsoft.com/office/drawing/2014/main" id="{F8AEA4F8-6CE7-4640-AD18-84A9BD962665}"/>
              </a:ext>
            </a:extLst>
          </p:cNvPr>
          <p:cNvGrpSpPr/>
          <p:nvPr/>
        </p:nvGrpSpPr>
        <p:grpSpPr>
          <a:xfrm>
            <a:off x="7896876" y="1915857"/>
            <a:ext cx="3152125" cy="925834"/>
            <a:chOff x="7734950" y="1918569"/>
            <a:chExt cx="2539005" cy="925834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CEE3D6C-8A79-4343-8451-721EA164ABEA}"/>
                </a:ext>
              </a:extLst>
            </p:cNvPr>
            <p:cNvSpPr txBox="1"/>
            <p:nvPr/>
          </p:nvSpPr>
          <p:spPr>
            <a:xfrm>
              <a:off x="7734950" y="1918569"/>
              <a:ext cx="253900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</a:rPr>
                <a:t>Title  Here</a:t>
              </a:r>
              <a:endParaRPr lang="ko-KR" altLang="en-US" sz="1200" b="1" dirty="0">
                <a:solidFill>
                  <a:schemeClr val="bg1"/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32DD8CA-56F7-4E77-92CC-D6659CC9F3F8}"/>
                </a:ext>
              </a:extLst>
            </p:cNvPr>
            <p:cNvSpPr txBox="1"/>
            <p:nvPr/>
          </p:nvSpPr>
          <p:spPr>
            <a:xfrm>
              <a:off x="7734950" y="2198072"/>
              <a:ext cx="253900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Get a modern PowerPoint  Presentation that is beautifully designed. 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</a:rPr>
                <a:t> </a:t>
              </a:r>
            </a:p>
          </p:txBody>
        </p:sp>
      </p:grpSp>
      <p:grpSp>
        <p:nvGrpSpPr>
          <p:cNvPr id="25" name="그룹 9">
            <a:extLst>
              <a:ext uri="{FF2B5EF4-FFF2-40B4-BE49-F238E27FC236}">
                <a16:creationId xmlns:a16="http://schemas.microsoft.com/office/drawing/2014/main" id="{3899E5B4-FCEC-432E-AA24-2A7FDC507B80}"/>
              </a:ext>
            </a:extLst>
          </p:cNvPr>
          <p:cNvGrpSpPr/>
          <p:nvPr/>
        </p:nvGrpSpPr>
        <p:grpSpPr>
          <a:xfrm>
            <a:off x="846432" y="5184880"/>
            <a:ext cx="2250046" cy="904116"/>
            <a:chOff x="916504" y="5370612"/>
            <a:chExt cx="1711280" cy="904116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5E494D8-457E-497A-892B-15C857B5F982}"/>
                </a:ext>
              </a:extLst>
            </p:cNvPr>
            <p:cNvSpPr txBox="1"/>
            <p:nvPr/>
          </p:nvSpPr>
          <p:spPr>
            <a:xfrm>
              <a:off x="916504" y="5370612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6066C23-B876-45CE-B458-491E400D9FC9}"/>
                </a:ext>
              </a:extLst>
            </p:cNvPr>
            <p:cNvSpPr txBox="1"/>
            <p:nvPr/>
          </p:nvSpPr>
          <p:spPr>
            <a:xfrm>
              <a:off x="916505" y="5628397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28" name="그룹 10">
            <a:extLst>
              <a:ext uri="{FF2B5EF4-FFF2-40B4-BE49-F238E27FC236}">
                <a16:creationId xmlns:a16="http://schemas.microsoft.com/office/drawing/2014/main" id="{72CC5A06-BE86-4048-89CD-17DCA3C2F8BD}"/>
              </a:ext>
            </a:extLst>
          </p:cNvPr>
          <p:cNvGrpSpPr/>
          <p:nvPr/>
        </p:nvGrpSpPr>
        <p:grpSpPr>
          <a:xfrm>
            <a:off x="3593238" y="5184880"/>
            <a:ext cx="2250046" cy="904116"/>
            <a:chOff x="2780184" y="5380137"/>
            <a:chExt cx="1711280" cy="904116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BA7FBAC-3C5A-447C-9B39-610D7AB4405E}"/>
                </a:ext>
              </a:extLst>
            </p:cNvPr>
            <p:cNvSpPr txBox="1"/>
            <p:nvPr/>
          </p:nvSpPr>
          <p:spPr>
            <a:xfrm>
              <a:off x="2780184" y="5380137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8D29CDB-A7CD-49B8-B613-98C181307ADF}"/>
                </a:ext>
              </a:extLst>
            </p:cNvPr>
            <p:cNvSpPr txBox="1"/>
            <p:nvPr/>
          </p:nvSpPr>
          <p:spPr>
            <a:xfrm>
              <a:off x="2780185" y="5637922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31" name="그룹 11">
            <a:extLst>
              <a:ext uri="{FF2B5EF4-FFF2-40B4-BE49-F238E27FC236}">
                <a16:creationId xmlns:a16="http://schemas.microsoft.com/office/drawing/2014/main" id="{D5BC8D61-BD61-4318-A293-47A34F2CDEB4}"/>
              </a:ext>
            </a:extLst>
          </p:cNvPr>
          <p:cNvGrpSpPr/>
          <p:nvPr/>
        </p:nvGrpSpPr>
        <p:grpSpPr>
          <a:xfrm>
            <a:off x="6340044" y="5184880"/>
            <a:ext cx="2250046" cy="904116"/>
            <a:chOff x="4716016" y="5389662"/>
            <a:chExt cx="1711280" cy="904116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98C915B7-EA9B-4AAD-9FE7-948CC5781410}"/>
                </a:ext>
              </a:extLst>
            </p:cNvPr>
            <p:cNvSpPr txBox="1"/>
            <p:nvPr/>
          </p:nvSpPr>
          <p:spPr>
            <a:xfrm>
              <a:off x="4716016" y="5389662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F05F85A-CB5D-4281-8CEF-A0736170F906}"/>
                </a:ext>
              </a:extLst>
            </p:cNvPr>
            <p:cNvSpPr txBox="1"/>
            <p:nvPr/>
          </p:nvSpPr>
          <p:spPr>
            <a:xfrm>
              <a:off x="4716017" y="5647447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</a:p>
          </p:txBody>
        </p:sp>
      </p:grpSp>
      <p:grpSp>
        <p:nvGrpSpPr>
          <p:cNvPr id="34" name="그룹 13">
            <a:extLst>
              <a:ext uri="{FF2B5EF4-FFF2-40B4-BE49-F238E27FC236}">
                <a16:creationId xmlns:a16="http://schemas.microsoft.com/office/drawing/2014/main" id="{2A7FFFAA-D0C8-4D8C-86E7-70C65210CAD4}"/>
              </a:ext>
            </a:extLst>
          </p:cNvPr>
          <p:cNvGrpSpPr/>
          <p:nvPr/>
        </p:nvGrpSpPr>
        <p:grpSpPr>
          <a:xfrm>
            <a:off x="9086852" y="5184880"/>
            <a:ext cx="2250046" cy="904116"/>
            <a:chOff x="6651848" y="5399187"/>
            <a:chExt cx="1711280" cy="90411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EAA3420-D4B6-4B70-AA2B-226B74333BC1}"/>
                </a:ext>
              </a:extLst>
            </p:cNvPr>
            <p:cNvSpPr txBox="1"/>
            <p:nvPr/>
          </p:nvSpPr>
          <p:spPr>
            <a:xfrm>
              <a:off x="6651848" y="5399187"/>
              <a:ext cx="1711280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730223BE-20E7-4681-B9FA-38400042B487}"/>
                </a:ext>
              </a:extLst>
            </p:cNvPr>
            <p:cNvSpPr txBox="1"/>
            <p:nvPr/>
          </p:nvSpPr>
          <p:spPr>
            <a:xfrm>
              <a:off x="6651849" y="5656972"/>
              <a:ext cx="171127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sp>
        <p:nvSpPr>
          <p:cNvPr id="37" name="Rounded Rectangle 32">
            <a:extLst>
              <a:ext uri="{FF2B5EF4-FFF2-40B4-BE49-F238E27FC236}">
                <a16:creationId xmlns:a16="http://schemas.microsoft.com/office/drawing/2014/main" id="{E06291E4-8955-49D0-93A3-564B5B2F6006}"/>
              </a:ext>
            </a:extLst>
          </p:cNvPr>
          <p:cNvSpPr/>
          <p:nvPr/>
        </p:nvSpPr>
        <p:spPr>
          <a:xfrm>
            <a:off x="1797999" y="4328414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30C78CB7-9A02-4DB3-8C85-28490B7ACAFE}"/>
              </a:ext>
            </a:extLst>
          </p:cNvPr>
          <p:cNvSpPr/>
          <p:nvPr/>
        </p:nvSpPr>
        <p:spPr>
          <a:xfrm rot="2700000">
            <a:off x="7337934" y="425517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6DDCEF07-E0C2-42D6-8E81-417DC1152A0D}"/>
              </a:ext>
            </a:extLst>
          </p:cNvPr>
          <p:cNvSpPr/>
          <p:nvPr/>
        </p:nvSpPr>
        <p:spPr>
          <a:xfrm>
            <a:off x="4561587" y="432859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Frame 17">
            <a:extLst>
              <a:ext uri="{FF2B5EF4-FFF2-40B4-BE49-F238E27FC236}">
                <a16:creationId xmlns:a16="http://schemas.microsoft.com/office/drawing/2014/main" id="{87128CDA-F61C-400E-950F-64E73BEE110C}"/>
              </a:ext>
            </a:extLst>
          </p:cNvPr>
          <p:cNvSpPr/>
          <p:nvPr/>
        </p:nvSpPr>
        <p:spPr>
          <a:xfrm>
            <a:off x="10054620" y="4320516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자유형 151">
            <a:extLst>
              <a:ext uri="{FF2B5EF4-FFF2-40B4-BE49-F238E27FC236}">
                <a16:creationId xmlns:a16="http://schemas.microsoft.com/office/drawing/2014/main" id="{8F3F7E44-5296-4AF3-9E8A-7B61C533C346}"/>
              </a:ext>
            </a:extLst>
          </p:cNvPr>
          <p:cNvSpPr/>
          <p:nvPr/>
        </p:nvSpPr>
        <p:spPr>
          <a:xfrm>
            <a:off x="5778092" y="2045709"/>
            <a:ext cx="627178" cy="658268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921024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A7B87F56-938E-4408-9CF9-3228A15CE5CB}"/>
              </a:ext>
            </a:extLst>
          </p:cNvPr>
          <p:cNvSpPr/>
          <p:nvPr/>
        </p:nvSpPr>
        <p:spPr>
          <a:xfrm rot="10800000">
            <a:off x="4826933" y="1329127"/>
            <a:ext cx="4726642" cy="4199746"/>
          </a:xfrm>
          <a:custGeom>
            <a:avLst/>
            <a:gdLst>
              <a:gd name="connsiteX0" fmla="*/ 2911660 w 6299884"/>
              <a:gd name="connsiteY0" fmla="*/ 5008195 h 5597613"/>
              <a:gd name="connsiteX1" fmla="*/ 2911631 w 6299884"/>
              <a:gd name="connsiteY1" fmla="*/ 5008211 h 5597613"/>
              <a:gd name="connsiteX2" fmla="*/ 2772738 w 6299884"/>
              <a:gd name="connsiteY2" fmla="*/ 5065167 h 5597613"/>
              <a:gd name="connsiteX3" fmla="*/ 2766573 w 6299884"/>
              <a:gd name="connsiteY3" fmla="*/ 5067451 h 5597613"/>
              <a:gd name="connsiteX4" fmla="*/ 2774805 w 6299884"/>
              <a:gd name="connsiteY4" fmla="*/ 5069072 h 5597613"/>
              <a:gd name="connsiteX5" fmla="*/ 2803007 w 6299884"/>
              <a:gd name="connsiteY5" fmla="*/ 5091776 h 5597613"/>
              <a:gd name="connsiteX6" fmla="*/ 2811114 w 6299884"/>
              <a:gd name="connsiteY6" fmla="*/ 5095583 h 5597613"/>
              <a:gd name="connsiteX7" fmla="*/ 2815976 w 6299884"/>
              <a:gd name="connsiteY7" fmla="*/ 5087687 h 5597613"/>
              <a:gd name="connsiteX8" fmla="*/ 2816367 w 6299884"/>
              <a:gd name="connsiteY8" fmla="*/ 5080019 h 5597613"/>
              <a:gd name="connsiteX9" fmla="*/ 2830326 w 6299884"/>
              <a:gd name="connsiteY9" fmla="*/ 5059527 h 5597613"/>
              <a:gd name="connsiteX10" fmla="*/ 2844176 w 6299884"/>
              <a:gd name="connsiteY10" fmla="*/ 5062253 h 5597613"/>
              <a:gd name="connsiteX11" fmla="*/ 2853470 w 6299884"/>
              <a:gd name="connsiteY11" fmla="*/ 5045823 h 5597613"/>
              <a:gd name="connsiteX12" fmla="*/ 2874910 w 6299884"/>
              <a:gd name="connsiteY12" fmla="*/ 5032337 h 5597613"/>
              <a:gd name="connsiteX13" fmla="*/ 2897744 w 6299884"/>
              <a:gd name="connsiteY13" fmla="*/ 5020578 h 5597613"/>
              <a:gd name="connsiteX14" fmla="*/ 2923310 w 6299884"/>
              <a:gd name="connsiteY14" fmla="*/ 5019845 h 5597613"/>
              <a:gd name="connsiteX15" fmla="*/ 1631204 w 6299884"/>
              <a:gd name="connsiteY15" fmla="*/ 4611320 h 5597613"/>
              <a:gd name="connsiteX16" fmla="*/ 1618641 w 6299884"/>
              <a:gd name="connsiteY16" fmla="*/ 4619460 h 5597613"/>
              <a:gd name="connsiteX17" fmla="*/ 1599124 w 6299884"/>
              <a:gd name="connsiteY17" fmla="*/ 4635750 h 5597613"/>
              <a:gd name="connsiteX18" fmla="*/ 1625120 w 6299884"/>
              <a:gd name="connsiteY18" fmla="*/ 4635189 h 5597613"/>
              <a:gd name="connsiteX19" fmla="*/ 1639336 w 6299884"/>
              <a:gd name="connsiteY19" fmla="*/ 4632890 h 5597613"/>
              <a:gd name="connsiteX20" fmla="*/ 1635641 w 6299884"/>
              <a:gd name="connsiteY20" fmla="*/ 4616367 h 5597613"/>
              <a:gd name="connsiteX21" fmla="*/ 3380095 w 6299884"/>
              <a:gd name="connsiteY21" fmla="*/ 4479398 h 5597613"/>
              <a:gd name="connsiteX22" fmla="*/ 3278519 w 6299884"/>
              <a:gd name="connsiteY22" fmla="*/ 4531434 h 5597613"/>
              <a:gd name="connsiteX23" fmla="*/ 2996632 w 6299884"/>
              <a:gd name="connsiteY23" fmla="*/ 4661872 h 5597613"/>
              <a:gd name="connsiteX24" fmla="*/ 2857161 w 6299884"/>
              <a:gd name="connsiteY24" fmla="*/ 4716858 h 5597613"/>
              <a:gd name="connsiteX25" fmla="*/ 2901647 w 6299884"/>
              <a:gd name="connsiteY25" fmla="*/ 4761344 h 5597613"/>
              <a:gd name="connsiteX26" fmla="*/ 2905967 w 6299884"/>
              <a:gd name="connsiteY26" fmla="*/ 4760124 h 5597613"/>
              <a:gd name="connsiteX27" fmla="*/ 2991433 w 6299884"/>
              <a:gd name="connsiteY27" fmla="*/ 4710299 h 5597613"/>
              <a:gd name="connsiteX28" fmla="*/ 3026726 w 6299884"/>
              <a:gd name="connsiteY28" fmla="*/ 4693764 h 5597613"/>
              <a:gd name="connsiteX29" fmla="*/ 3039425 w 6299884"/>
              <a:gd name="connsiteY29" fmla="*/ 4690851 h 5597613"/>
              <a:gd name="connsiteX30" fmla="*/ 3039074 w 6299884"/>
              <a:gd name="connsiteY30" fmla="*/ 4689378 h 5597613"/>
              <a:gd name="connsiteX31" fmla="*/ 3043544 w 6299884"/>
              <a:gd name="connsiteY31" fmla="*/ 4689906 h 5597613"/>
              <a:gd name="connsiteX32" fmla="*/ 3067678 w 6299884"/>
              <a:gd name="connsiteY32" fmla="*/ 4684372 h 5597613"/>
              <a:gd name="connsiteX33" fmla="*/ 3106033 w 6299884"/>
              <a:gd name="connsiteY33" fmla="*/ 4664824 h 5597613"/>
              <a:gd name="connsiteX34" fmla="*/ 3175240 w 6299884"/>
              <a:gd name="connsiteY34" fmla="*/ 4629461 h 5597613"/>
              <a:gd name="connsiteX35" fmla="*/ 3282264 w 6299884"/>
              <a:gd name="connsiteY35" fmla="*/ 4579169 h 5597613"/>
              <a:gd name="connsiteX36" fmla="*/ 3338848 w 6299884"/>
              <a:gd name="connsiteY36" fmla="*/ 4550523 h 5597613"/>
              <a:gd name="connsiteX37" fmla="*/ 3337945 w 6299884"/>
              <a:gd name="connsiteY37" fmla="*/ 4541263 h 5597613"/>
              <a:gd name="connsiteX38" fmla="*/ 3341313 w 6299884"/>
              <a:gd name="connsiteY38" fmla="*/ 4532519 h 5597613"/>
              <a:gd name="connsiteX39" fmla="*/ 3354685 w 6299884"/>
              <a:gd name="connsiteY39" fmla="*/ 4523531 h 5597613"/>
              <a:gd name="connsiteX40" fmla="*/ 3349075 w 6299884"/>
              <a:gd name="connsiteY40" fmla="*/ 4506934 h 5597613"/>
              <a:gd name="connsiteX41" fmla="*/ 3361468 w 6299884"/>
              <a:gd name="connsiteY41" fmla="*/ 4517121 h 5597613"/>
              <a:gd name="connsiteX42" fmla="*/ 3361234 w 6299884"/>
              <a:gd name="connsiteY42" fmla="*/ 4530355 h 5597613"/>
              <a:gd name="connsiteX43" fmla="*/ 3355560 w 6299884"/>
              <a:gd name="connsiteY43" fmla="*/ 4542168 h 5597613"/>
              <a:gd name="connsiteX44" fmla="*/ 3373976 w 6299884"/>
              <a:gd name="connsiteY44" fmla="*/ 4533105 h 5597613"/>
              <a:gd name="connsiteX45" fmla="*/ 3376824 w 6299884"/>
              <a:gd name="connsiteY45" fmla="*/ 4523463 h 5597613"/>
              <a:gd name="connsiteX46" fmla="*/ 3376995 w 6299884"/>
              <a:gd name="connsiteY46" fmla="*/ 4514091 h 5597613"/>
              <a:gd name="connsiteX47" fmla="*/ 3382443 w 6299884"/>
              <a:gd name="connsiteY47" fmla="*/ 4494690 h 5597613"/>
              <a:gd name="connsiteX48" fmla="*/ 3382198 w 6299884"/>
              <a:gd name="connsiteY48" fmla="*/ 4487449 h 5597613"/>
              <a:gd name="connsiteX49" fmla="*/ 3401642 w 6299884"/>
              <a:gd name="connsiteY49" fmla="*/ 4468361 h 5597613"/>
              <a:gd name="connsiteX50" fmla="*/ 3386620 w 6299884"/>
              <a:gd name="connsiteY50" fmla="*/ 4476056 h 5597613"/>
              <a:gd name="connsiteX51" fmla="*/ 3393329 w 6299884"/>
              <a:gd name="connsiteY51" fmla="*/ 4477190 h 5597613"/>
              <a:gd name="connsiteX52" fmla="*/ 3400003 w 6299884"/>
              <a:gd name="connsiteY52" fmla="*/ 4469926 h 5597613"/>
              <a:gd name="connsiteX53" fmla="*/ 642218 w 6299884"/>
              <a:gd name="connsiteY53" fmla="*/ 4435193 h 5597613"/>
              <a:gd name="connsiteX54" fmla="*/ 634683 w 6299884"/>
              <a:gd name="connsiteY54" fmla="*/ 4441918 h 5597613"/>
              <a:gd name="connsiteX55" fmla="*/ 599661 w 6299884"/>
              <a:gd name="connsiteY55" fmla="*/ 4458542 h 5597613"/>
              <a:gd name="connsiteX56" fmla="*/ 582938 w 6299884"/>
              <a:gd name="connsiteY56" fmla="*/ 4461109 h 5597613"/>
              <a:gd name="connsiteX57" fmla="*/ 581165 w 6299884"/>
              <a:gd name="connsiteY57" fmla="*/ 4464605 h 5597613"/>
              <a:gd name="connsiteX58" fmla="*/ 587933 w 6299884"/>
              <a:gd name="connsiteY58" fmla="*/ 4463110 h 5597613"/>
              <a:gd name="connsiteX59" fmla="*/ 604447 w 6299884"/>
              <a:gd name="connsiteY59" fmla="*/ 4462414 h 5597613"/>
              <a:gd name="connsiteX60" fmla="*/ 628435 w 6299884"/>
              <a:gd name="connsiteY60" fmla="*/ 4489532 h 5597613"/>
              <a:gd name="connsiteX61" fmla="*/ 635789 w 6299884"/>
              <a:gd name="connsiteY61" fmla="*/ 4494648 h 5597613"/>
              <a:gd name="connsiteX62" fmla="*/ 641906 w 6299884"/>
              <a:gd name="connsiteY62" fmla="*/ 4487680 h 5597613"/>
              <a:gd name="connsiteX63" fmla="*/ 643580 w 6299884"/>
              <a:gd name="connsiteY63" fmla="*/ 4480186 h 5597613"/>
              <a:gd name="connsiteX64" fmla="*/ 652508 w 6299884"/>
              <a:gd name="connsiteY64" fmla="*/ 4470918 h 5597613"/>
              <a:gd name="connsiteX65" fmla="*/ 652126 w 6299884"/>
              <a:gd name="connsiteY65" fmla="*/ 4470870 h 5597613"/>
              <a:gd name="connsiteX66" fmla="*/ 650995 w 6299884"/>
              <a:gd name="connsiteY66" fmla="*/ 4463812 h 5597613"/>
              <a:gd name="connsiteX67" fmla="*/ 653588 w 6299884"/>
              <a:gd name="connsiteY67" fmla="*/ 4453690 h 5597613"/>
              <a:gd name="connsiteX68" fmla="*/ 650956 w 6299884"/>
              <a:gd name="connsiteY68" fmla="*/ 4435676 h 5597613"/>
              <a:gd name="connsiteX69" fmla="*/ 642218 w 6299884"/>
              <a:gd name="connsiteY69" fmla="*/ 4435193 h 5597613"/>
              <a:gd name="connsiteX70" fmla="*/ 871204 w 6299884"/>
              <a:gd name="connsiteY70" fmla="*/ 4105209 h 5597613"/>
              <a:gd name="connsiteX71" fmla="*/ 870353 w 6299884"/>
              <a:gd name="connsiteY71" fmla="*/ 4105303 h 5597613"/>
              <a:gd name="connsiteX72" fmla="*/ 870440 w 6299884"/>
              <a:gd name="connsiteY72" fmla="*/ 4106412 h 5597613"/>
              <a:gd name="connsiteX73" fmla="*/ 2394397 w 6299884"/>
              <a:gd name="connsiteY73" fmla="*/ 4102588 h 5597613"/>
              <a:gd name="connsiteX74" fmla="*/ 2282036 w 6299884"/>
              <a:gd name="connsiteY74" fmla="*/ 4141733 h 5597613"/>
              <a:gd name="connsiteX75" fmla="*/ 2309239 w 6299884"/>
              <a:gd name="connsiteY75" fmla="*/ 4168936 h 5597613"/>
              <a:gd name="connsiteX76" fmla="*/ 2322233 w 6299884"/>
              <a:gd name="connsiteY76" fmla="*/ 4157657 h 5597613"/>
              <a:gd name="connsiteX77" fmla="*/ 2350442 w 6299884"/>
              <a:gd name="connsiteY77" fmla="*/ 4139719 h 5597613"/>
              <a:gd name="connsiteX78" fmla="*/ 2391646 w 6299884"/>
              <a:gd name="connsiteY78" fmla="*/ 4107721 h 5597613"/>
              <a:gd name="connsiteX79" fmla="*/ 2447480 w 6299884"/>
              <a:gd name="connsiteY79" fmla="*/ 4084095 h 5597613"/>
              <a:gd name="connsiteX80" fmla="*/ 2437026 w 6299884"/>
              <a:gd name="connsiteY80" fmla="*/ 4087735 h 5597613"/>
              <a:gd name="connsiteX81" fmla="*/ 2442327 w 6299884"/>
              <a:gd name="connsiteY81" fmla="*/ 4087597 h 5597613"/>
              <a:gd name="connsiteX82" fmla="*/ 785949 w 6299884"/>
              <a:gd name="connsiteY82" fmla="*/ 4019324 h 5597613"/>
              <a:gd name="connsiteX83" fmla="*/ 785637 w 6299884"/>
              <a:gd name="connsiteY83" fmla="*/ 4020997 h 5597613"/>
              <a:gd name="connsiteX84" fmla="*/ 787559 w 6299884"/>
              <a:gd name="connsiteY84" fmla="*/ 4021144 h 5597613"/>
              <a:gd name="connsiteX85" fmla="*/ 806374 w 6299884"/>
              <a:gd name="connsiteY85" fmla="*/ 4009785 h 5597613"/>
              <a:gd name="connsiteX86" fmla="*/ 800008 w 6299884"/>
              <a:gd name="connsiteY86" fmla="*/ 4021813 h 5597613"/>
              <a:gd name="connsiteX87" fmla="*/ 799943 w 6299884"/>
              <a:gd name="connsiteY87" fmla="*/ 4022095 h 5597613"/>
              <a:gd name="connsiteX88" fmla="*/ 800927 w 6299884"/>
              <a:gd name="connsiteY88" fmla="*/ 4022170 h 5597613"/>
              <a:gd name="connsiteX89" fmla="*/ 815299 w 6299884"/>
              <a:gd name="connsiteY89" fmla="*/ 4021275 h 5597613"/>
              <a:gd name="connsiteX90" fmla="*/ 814123 w 6299884"/>
              <a:gd name="connsiteY90" fmla="*/ 4011665 h 5597613"/>
              <a:gd name="connsiteX91" fmla="*/ 2680693 w 6299884"/>
              <a:gd name="connsiteY91" fmla="*/ 3992632 h 5597613"/>
              <a:gd name="connsiteX92" fmla="*/ 2484561 w 6299884"/>
              <a:gd name="connsiteY92" fmla="*/ 4069899 h 5597613"/>
              <a:gd name="connsiteX93" fmla="*/ 2484728 w 6299884"/>
              <a:gd name="connsiteY93" fmla="*/ 4069913 h 5597613"/>
              <a:gd name="connsiteX94" fmla="*/ 2541369 w 6299884"/>
              <a:gd name="connsiteY94" fmla="*/ 4065536 h 5597613"/>
              <a:gd name="connsiteX95" fmla="*/ 2578029 w 6299884"/>
              <a:gd name="connsiteY95" fmla="*/ 4043494 h 5597613"/>
              <a:gd name="connsiteX96" fmla="*/ 2589016 w 6299884"/>
              <a:gd name="connsiteY96" fmla="*/ 4030638 h 5597613"/>
              <a:gd name="connsiteX97" fmla="*/ 2618581 w 6299884"/>
              <a:gd name="connsiteY97" fmla="*/ 4017548 h 5597613"/>
              <a:gd name="connsiteX98" fmla="*/ 2640373 w 6299884"/>
              <a:gd name="connsiteY98" fmla="*/ 4020066 h 5597613"/>
              <a:gd name="connsiteX99" fmla="*/ 2657114 w 6299884"/>
              <a:gd name="connsiteY99" fmla="*/ 4019372 h 5597613"/>
              <a:gd name="connsiteX100" fmla="*/ 2673375 w 6299884"/>
              <a:gd name="connsiteY100" fmla="*/ 4004910 h 5597613"/>
              <a:gd name="connsiteX101" fmla="*/ 4883241 w 6299884"/>
              <a:gd name="connsiteY101" fmla="*/ 3978611 h 5597613"/>
              <a:gd name="connsiteX102" fmla="*/ 3182929 w 6299884"/>
              <a:gd name="connsiteY102" fmla="*/ 5042626 h 5597613"/>
              <a:gd name="connsiteX103" fmla="*/ 3501077 w 6299884"/>
              <a:gd name="connsiteY103" fmla="*/ 5360774 h 5597613"/>
              <a:gd name="connsiteX104" fmla="*/ 4609045 w 6299884"/>
              <a:gd name="connsiteY104" fmla="*/ 3749153 h 5597613"/>
              <a:gd name="connsiteX105" fmla="*/ 4604042 w 6299884"/>
              <a:gd name="connsiteY105" fmla="*/ 3750065 h 5597613"/>
              <a:gd name="connsiteX106" fmla="*/ 4580673 w 6299884"/>
              <a:gd name="connsiteY106" fmla="*/ 3765679 h 5597613"/>
              <a:gd name="connsiteX107" fmla="*/ 4072270 w 6299884"/>
              <a:gd name="connsiteY107" fmla="*/ 4090108 h 5597613"/>
              <a:gd name="connsiteX108" fmla="*/ 3594529 w 6299884"/>
              <a:gd name="connsiteY108" fmla="*/ 4369546 h 5597613"/>
              <a:gd name="connsiteX109" fmla="*/ 3450626 w 6299884"/>
              <a:gd name="connsiteY109" fmla="*/ 4443266 h 5597613"/>
              <a:gd name="connsiteX110" fmla="*/ 3482659 w 6299884"/>
              <a:gd name="connsiteY110" fmla="*/ 4434736 h 5597613"/>
              <a:gd name="connsiteX111" fmla="*/ 3492700 w 6299884"/>
              <a:gd name="connsiteY111" fmla="*/ 4442800 h 5597613"/>
              <a:gd name="connsiteX112" fmla="*/ 3489150 w 6299884"/>
              <a:gd name="connsiteY112" fmla="*/ 4458147 h 5597613"/>
              <a:gd name="connsiteX113" fmla="*/ 3482843 w 6299884"/>
              <a:gd name="connsiteY113" fmla="*/ 4476272 h 5597613"/>
              <a:gd name="connsiteX114" fmla="*/ 3529216 w 6299884"/>
              <a:gd name="connsiteY114" fmla="*/ 4420108 h 5597613"/>
              <a:gd name="connsiteX115" fmla="*/ 3535363 w 6299884"/>
              <a:gd name="connsiteY115" fmla="*/ 4414125 h 5597613"/>
              <a:gd name="connsiteX116" fmla="*/ 3544963 w 6299884"/>
              <a:gd name="connsiteY116" fmla="*/ 4418782 h 5597613"/>
              <a:gd name="connsiteX117" fmla="*/ 3546273 w 6299884"/>
              <a:gd name="connsiteY117" fmla="*/ 4426232 h 5597613"/>
              <a:gd name="connsiteX118" fmla="*/ 3545504 w 6299884"/>
              <a:gd name="connsiteY118" fmla="*/ 4443681 h 5597613"/>
              <a:gd name="connsiteX119" fmla="*/ 3560374 w 6299884"/>
              <a:gd name="connsiteY119" fmla="*/ 4434993 h 5597613"/>
              <a:gd name="connsiteX120" fmla="*/ 3566767 w 6299884"/>
              <a:gd name="connsiteY120" fmla="*/ 4431473 h 5597613"/>
              <a:gd name="connsiteX121" fmla="*/ 3564800 w 6299884"/>
              <a:gd name="connsiteY121" fmla="*/ 4421647 h 5597613"/>
              <a:gd name="connsiteX122" fmla="*/ 3577915 w 6299884"/>
              <a:gd name="connsiteY122" fmla="*/ 4408667 h 5597613"/>
              <a:gd name="connsiteX123" fmla="*/ 3594458 w 6299884"/>
              <a:gd name="connsiteY123" fmla="*/ 4394771 h 5597613"/>
              <a:gd name="connsiteX124" fmla="*/ 3644394 w 6299884"/>
              <a:gd name="connsiteY124" fmla="*/ 4374166 h 5597613"/>
              <a:gd name="connsiteX125" fmla="*/ 3654570 w 6299884"/>
              <a:gd name="connsiteY125" fmla="*/ 4364549 h 5597613"/>
              <a:gd name="connsiteX126" fmla="*/ 3669607 w 6299884"/>
              <a:gd name="connsiteY126" fmla="*/ 4347036 h 5597613"/>
              <a:gd name="connsiteX127" fmla="*/ 3695983 w 6299884"/>
              <a:gd name="connsiteY127" fmla="*/ 4342268 h 5597613"/>
              <a:gd name="connsiteX128" fmla="*/ 3710849 w 6299884"/>
              <a:gd name="connsiteY128" fmla="*/ 4334129 h 5597613"/>
              <a:gd name="connsiteX129" fmla="*/ 3718894 w 6299884"/>
              <a:gd name="connsiteY129" fmla="*/ 4324091 h 5597613"/>
              <a:gd name="connsiteX130" fmla="*/ 3722482 w 6299884"/>
              <a:gd name="connsiteY130" fmla="*/ 4317051 h 5597613"/>
              <a:gd name="connsiteX131" fmla="*/ 3730172 w 6299884"/>
              <a:gd name="connsiteY131" fmla="*/ 4322992 h 5597613"/>
              <a:gd name="connsiteX132" fmla="*/ 3731287 w 6299884"/>
              <a:gd name="connsiteY132" fmla="*/ 4334278 h 5597613"/>
              <a:gd name="connsiteX133" fmla="*/ 3735737 w 6299884"/>
              <a:gd name="connsiteY133" fmla="*/ 4340230 h 5597613"/>
              <a:gd name="connsiteX134" fmla="*/ 3770579 w 6299884"/>
              <a:gd name="connsiteY134" fmla="*/ 4316985 h 5597613"/>
              <a:gd name="connsiteX135" fmla="*/ 3769901 w 6299884"/>
              <a:gd name="connsiteY135" fmla="*/ 4316772 h 5597613"/>
              <a:gd name="connsiteX136" fmla="*/ 3763528 w 6299884"/>
              <a:gd name="connsiteY136" fmla="*/ 4307978 h 5597613"/>
              <a:gd name="connsiteX137" fmla="*/ 3767765 w 6299884"/>
              <a:gd name="connsiteY137" fmla="*/ 4303279 h 5597613"/>
              <a:gd name="connsiteX138" fmla="*/ 3777941 w 6299884"/>
              <a:gd name="connsiteY138" fmla="*/ 4293661 h 5597613"/>
              <a:gd name="connsiteX139" fmla="*/ 3799137 w 6299884"/>
              <a:gd name="connsiteY139" fmla="*/ 4272935 h 5597613"/>
              <a:gd name="connsiteX140" fmla="*/ 3811676 w 6299884"/>
              <a:gd name="connsiteY140" fmla="*/ 4268209 h 5597613"/>
              <a:gd name="connsiteX141" fmla="*/ 3828048 w 6299884"/>
              <a:gd name="connsiteY141" fmla="*/ 4263685 h 5597613"/>
              <a:gd name="connsiteX142" fmla="*/ 3837820 w 6299884"/>
              <a:gd name="connsiteY142" fmla="*/ 4258969 h 5597613"/>
              <a:gd name="connsiteX143" fmla="*/ 3846085 w 6299884"/>
              <a:gd name="connsiteY143" fmla="*/ 4250636 h 5597613"/>
              <a:gd name="connsiteX144" fmla="*/ 3858037 w 6299884"/>
              <a:gd name="connsiteY144" fmla="*/ 4257415 h 5597613"/>
              <a:gd name="connsiteX145" fmla="*/ 3871311 w 6299884"/>
              <a:gd name="connsiteY145" fmla="*/ 4226275 h 5597613"/>
              <a:gd name="connsiteX146" fmla="*/ 3872192 w 6299884"/>
              <a:gd name="connsiteY146" fmla="*/ 4233089 h 5597613"/>
              <a:gd name="connsiteX147" fmla="*/ 3890107 w 6299884"/>
              <a:gd name="connsiteY147" fmla="*/ 4240488 h 5597613"/>
              <a:gd name="connsiteX148" fmla="*/ 3910484 w 6299884"/>
              <a:gd name="connsiteY148" fmla="*/ 4226792 h 5597613"/>
              <a:gd name="connsiteX149" fmla="*/ 3948554 w 6299884"/>
              <a:gd name="connsiteY149" fmla="*/ 4218793 h 5597613"/>
              <a:gd name="connsiteX150" fmla="*/ 3949707 w 6299884"/>
              <a:gd name="connsiteY150" fmla="*/ 4218433 h 5597613"/>
              <a:gd name="connsiteX151" fmla="*/ 3958349 w 6299884"/>
              <a:gd name="connsiteY151" fmla="*/ 4213080 h 5597613"/>
              <a:gd name="connsiteX152" fmla="*/ 3958718 w 6299884"/>
              <a:gd name="connsiteY152" fmla="*/ 4206407 h 5597613"/>
              <a:gd name="connsiteX153" fmla="*/ 3967362 w 6299884"/>
              <a:gd name="connsiteY153" fmla="*/ 4187635 h 5597613"/>
              <a:gd name="connsiteX154" fmla="*/ 3984138 w 6299884"/>
              <a:gd name="connsiteY154" fmla="*/ 4178211 h 5597613"/>
              <a:gd name="connsiteX155" fmla="*/ 3995416 w 6299884"/>
              <a:gd name="connsiteY155" fmla="*/ 4177110 h 5597613"/>
              <a:gd name="connsiteX156" fmla="*/ 3998821 w 6299884"/>
              <a:gd name="connsiteY156" fmla="*/ 4176674 h 5597613"/>
              <a:gd name="connsiteX157" fmla="*/ 4021084 w 6299884"/>
              <a:gd name="connsiteY157" fmla="*/ 4156157 h 5597613"/>
              <a:gd name="connsiteX158" fmla="*/ 4039082 w 6299884"/>
              <a:gd name="connsiteY158" fmla="*/ 4134800 h 5597613"/>
              <a:gd name="connsiteX159" fmla="*/ 4046307 w 6299884"/>
              <a:gd name="connsiteY159" fmla="*/ 4131797 h 5597613"/>
              <a:gd name="connsiteX160" fmla="*/ 4057144 w 6299884"/>
              <a:gd name="connsiteY160" fmla="*/ 4127289 h 5597613"/>
              <a:gd name="connsiteX161" fmla="*/ 4081279 w 6299884"/>
              <a:gd name="connsiteY161" fmla="*/ 4097181 h 5597613"/>
              <a:gd name="connsiteX162" fmla="*/ 4095728 w 6299884"/>
              <a:gd name="connsiteY162" fmla="*/ 4091171 h 5597613"/>
              <a:gd name="connsiteX163" fmla="*/ 4106382 w 6299884"/>
              <a:gd name="connsiteY163" fmla="*/ 4093269 h 5597613"/>
              <a:gd name="connsiteX164" fmla="*/ 4115125 w 6299884"/>
              <a:gd name="connsiteY164" fmla="*/ 4096649 h 5597613"/>
              <a:gd name="connsiteX165" fmla="*/ 4143388 w 6299884"/>
              <a:gd name="connsiteY165" fmla="*/ 4085059 h 5597613"/>
              <a:gd name="connsiteX166" fmla="*/ 4143326 w 6299884"/>
              <a:gd name="connsiteY166" fmla="*/ 4071214 h 5597613"/>
              <a:gd name="connsiteX167" fmla="*/ 4139223 w 6299884"/>
              <a:gd name="connsiteY167" fmla="*/ 4058233 h 5597613"/>
              <a:gd name="connsiteX168" fmla="*/ 4154371 w 6299884"/>
              <a:gd name="connsiteY168" fmla="*/ 4065642 h 5597613"/>
              <a:gd name="connsiteX169" fmla="*/ 4167529 w 6299884"/>
              <a:gd name="connsiteY169" fmla="*/ 4062352 h 5597613"/>
              <a:gd name="connsiteX170" fmla="*/ 4178417 w 6299884"/>
              <a:gd name="connsiteY170" fmla="*/ 4071325 h 5597613"/>
              <a:gd name="connsiteX171" fmla="*/ 4178759 w 6299884"/>
              <a:gd name="connsiteY171" fmla="*/ 4071055 h 5597613"/>
              <a:gd name="connsiteX172" fmla="*/ 4181424 w 6299884"/>
              <a:gd name="connsiteY172" fmla="*/ 4057410 h 5597613"/>
              <a:gd name="connsiteX173" fmla="*/ 4192834 w 6299884"/>
              <a:gd name="connsiteY173" fmla="*/ 4049973 h 5597613"/>
              <a:gd name="connsiteX174" fmla="*/ 4201308 w 6299884"/>
              <a:gd name="connsiteY174" fmla="*/ 4040574 h 5597613"/>
              <a:gd name="connsiteX175" fmla="*/ 4221512 w 6299884"/>
              <a:gd name="connsiteY175" fmla="*/ 4036252 h 5597613"/>
              <a:gd name="connsiteX176" fmla="*/ 4223475 w 6299884"/>
              <a:gd name="connsiteY176" fmla="*/ 4037108 h 5597613"/>
              <a:gd name="connsiteX177" fmla="*/ 4227974 w 6299884"/>
              <a:gd name="connsiteY177" fmla="*/ 4034029 h 5597613"/>
              <a:gd name="connsiteX178" fmla="*/ 4228101 w 6299884"/>
              <a:gd name="connsiteY178" fmla="*/ 4033674 h 5597613"/>
              <a:gd name="connsiteX179" fmla="*/ 4240185 w 6299884"/>
              <a:gd name="connsiteY179" fmla="*/ 4022775 h 5597613"/>
              <a:gd name="connsiteX180" fmla="*/ 4239245 w 6299884"/>
              <a:gd name="connsiteY180" fmla="*/ 4026315 h 5597613"/>
              <a:gd name="connsiteX181" fmla="*/ 4257323 w 6299884"/>
              <a:gd name="connsiteY181" fmla="*/ 4013942 h 5597613"/>
              <a:gd name="connsiteX182" fmla="*/ 4260537 w 6299884"/>
              <a:gd name="connsiteY182" fmla="*/ 4003541 h 5597613"/>
              <a:gd name="connsiteX183" fmla="*/ 4275170 w 6299884"/>
              <a:gd name="connsiteY183" fmla="*/ 3990928 h 5597613"/>
              <a:gd name="connsiteX184" fmla="*/ 4293221 w 6299884"/>
              <a:gd name="connsiteY184" fmla="*/ 3980648 h 5597613"/>
              <a:gd name="connsiteX185" fmla="*/ 4313829 w 6299884"/>
              <a:gd name="connsiteY185" fmla="*/ 3971424 h 5597613"/>
              <a:gd name="connsiteX186" fmla="*/ 4320774 w 6299884"/>
              <a:gd name="connsiteY186" fmla="*/ 3970007 h 5597613"/>
              <a:gd name="connsiteX187" fmla="*/ 4323605 w 6299884"/>
              <a:gd name="connsiteY187" fmla="*/ 3967985 h 5597613"/>
              <a:gd name="connsiteX188" fmla="*/ 4326342 w 6299884"/>
              <a:gd name="connsiteY188" fmla="*/ 3961161 h 5597613"/>
              <a:gd name="connsiteX189" fmla="*/ 4342690 w 6299884"/>
              <a:gd name="connsiteY189" fmla="*/ 3951099 h 5597613"/>
              <a:gd name="connsiteX190" fmla="*/ 4346262 w 6299884"/>
              <a:gd name="connsiteY190" fmla="*/ 3951802 h 5597613"/>
              <a:gd name="connsiteX191" fmla="*/ 4374737 w 6299884"/>
              <a:gd name="connsiteY191" fmla="*/ 3931462 h 5597613"/>
              <a:gd name="connsiteX192" fmla="*/ 4374957 w 6299884"/>
              <a:gd name="connsiteY192" fmla="*/ 3930337 h 5597613"/>
              <a:gd name="connsiteX193" fmla="*/ 4384031 w 6299884"/>
              <a:gd name="connsiteY193" fmla="*/ 3912203 h 5597613"/>
              <a:gd name="connsiteX194" fmla="*/ 4405655 w 6299884"/>
              <a:gd name="connsiteY194" fmla="*/ 3892114 h 5597613"/>
              <a:gd name="connsiteX195" fmla="*/ 4411164 w 6299884"/>
              <a:gd name="connsiteY195" fmla="*/ 3886559 h 5597613"/>
              <a:gd name="connsiteX196" fmla="*/ 4448109 w 6299884"/>
              <a:gd name="connsiteY196" fmla="*/ 3864504 h 5597613"/>
              <a:gd name="connsiteX197" fmla="*/ 4448342 w 6299884"/>
              <a:gd name="connsiteY197" fmla="*/ 3879018 h 5597613"/>
              <a:gd name="connsiteX198" fmla="*/ 4501439 w 6299884"/>
              <a:gd name="connsiteY198" fmla="*/ 3841435 h 5597613"/>
              <a:gd name="connsiteX199" fmla="*/ 4525049 w 6299884"/>
              <a:gd name="connsiteY199" fmla="*/ 3823604 h 5597613"/>
              <a:gd name="connsiteX200" fmla="*/ 4522854 w 6299884"/>
              <a:gd name="connsiteY200" fmla="*/ 3821671 h 5597613"/>
              <a:gd name="connsiteX201" fmla="*/ 4527133 w 6299884"/>
              <a:gd name="connsiteY201" fmla="*/ 3822029 h 5597613"/>
              <a:gd name="connsiteX202" fmla="*/ 4553467 w 6299884"/>
              <a:gd name="connsiteY202" fmla="*/ 3802140 h 5597613"/>
              <a:gd name="connsiteX203" fmla="*/ 4555373 w 6299884"/>
              <a:gd name="connsiteY203" fmla="*/ 3797847 h 5597613"/>
              <a:gd name="connsiteX204" fmla="*/ 4564623 w 6299884"/>
              <a:gd name="connsiteY204" fmla="*/ 3795507 h 5597613"/>
              <a:gd name="connsiteX205" fmla="*/ 4590557 w 6299884"/>
              <a:gd name="connsiteY205" fmla="*/ 3782202 h 5597613"/>
              <a:gd name="connsiteX206" fmla="*/ 4595003 w 6299884"/>
              <a:gd name="connsiteY206" fmla="*/ 3769473 h 5597613"/>
              <a:gd name="connsiteX207" fmla="*/ 4599018 w 6299884"/>
              <a:gd name="connsiteY207" fmla="*/ 3763071 h 5597613"/>
              <a:gd name="connsiteX208" fmla="*/ 4607803 w 6299884"/>
              <a:gd name="connsiteY208" fmla="*/ 3757746 h 5597613"/>
              <a:gd name="connsiteX209" fmla="*/ 1817602 w 6299884"/>
              <a:gd name="connsiteY209" fmla="*/ 3431452 h 5597613"/>
              <a:gd name="connsiteX210" fmla="*/ 1826676 w 6299884"/>
              <a:gd name="connsiteY210" fmla="*/ 3442424 h 5597613"/>
              <a:gd name="connsiteX211" fmla="*/ 1840447 w 6299884"/>
              <a:gd name="connsiteY211" fmla="*/ 3449764 h 5597613"/>
              <a:gd name="connsiteX212" fmla="*/ 1849601 w 6299884"/>
              <a:gd name="connsiteY212" fmla="*/ 3436450 h 5597613"/>
              <a:gd name="connsiteX213" fmla="*/ 1850090 w 6299884"/>
              <a:gd name="connsiteY213" fmla="*/ 3431636 h 5597613"/>
              <a:gd name="connsiteX214" fmla="*/ 1837761 w 6299884"/>
              <a:gd name="connsiteY214" fmla="*/ 3435152 h 5597613"/>
              <a:gd name="connsiteX215" fmla="*/ 1245291 w 6299884"/>
              <a:gd name="connsiteY215" fmla="*/ 3011942 h 5597613"/>
              <a:gd name="connsiteX216" fmla="*/ 1233887 w 6299884"/>
              <a:gd name="connsiteY216" fmla="*/ 3032730 h 5597613"/>
              <a:gd name="connsiteX217" fmla="*/ 1229334 w 6299884"/>
              <a:gd name="connsiteY217" fmla="*/ 3051192 h 5597613"/>
              <a:gd name="connsiteX218" fmla="*/ 1209459 w 6299884"/>
              <a:gd name="connsiteY218" fmla="*/ 3028025 h 5597613"/>
              <a:gd name="connsiteX219" fmla="*/ 1208132 w 6299884"/>
              <a:gd name="connsiteY219" fmla="*/ 3034582 h 5597613"/>
              <a:gd name="connsiteX220" fmla="*/ 1205585 w 6299884"/>
              <a:gd name="connsiteY220" fmla="*/ 3050842 h 5597613"/>
              <a:gd name="connsiteX221" fmla="*/ 1199200 w 6299884"/>
              <a:gd name="connsiteY221" fmla="*/ 3058897 h 5597613"/>
              <a:gd name="connsiteX222" fmla="*/ 1263571 w 6299884"/>
              <a:gd name="connsiteY222" fmla="*/ 3123268 h 5597613"/>
              <a:gd name="connsiteX223" fmla="*/ 1280289 w 6299884"/>
              <a:gd name="connsiteY223" fmla="*/ 3105544 h 5597613"/>
              <a:gd name="connsiteX224" fmla="*/ 1369336 w 6299884"/>
              <a:gd name="connsiteY224" fmla="*/ 3109212 h 5597613"/>
              <a:gd name="connsiteX225" fmla="*/ 1381846 w 6299884"/>
              <a:gd name="connsiteY225" fmla="*/ 3141802 h 5597613"/>
              <a:gd name="connsiteX226" fmla="*/ 1414372 w 6299884"/>
              <a:gd name="connsiteY226" fmla="*/ 3160447 h 5597613"/>
              <a:gd name="connsiteX227" fmla="*/ 1438980 w 6299884"/>
              <a:gd name="connsiteY227" fmla="*/ 3156175 h 5597613"/>
              <a:gd name="connsiteX228" fmla="*/ 1462222 w 6299884"/>
              <a:gd name="connsiteY228" fmla="*/ 3130323 h 5597613"/>
              <a:gd name="connsiteX229" fmla="*/ 1476140 w 6299884"/>
              <a:gd name="connsiteY229" fmla="*/ 3122235 h 5597613"/>
              <a:gd name="connsiteX230" fmla="*/ 1502885 w 6299884"/>
              <a:gd name="connsiteY230" fmla="*/ 3100647 h 5597613"/>
              <a:gd name="connsiteX231" fmla="*/ 1493522 w 6299884"/>
              <a:gd name="connsiteY231" fmla="*/ 3090273 h 5597613"/>
              <a:gd name="connsiteX232" fmla="*/ 1488513 w 6299884"/>
              <a:gd name="connsiteY232" fmla="*/ 3101542 h 5597613"/>
              <a:gd name="connsiteX233" fmla="*/ 1484137 w 6299884"/>
              <a:gd name="connsiteY233" fmla="*/ 3111029 h 5597613"/>
              <a:gd name="connsiteX234" fmla="*/ 1472873 w 6299884"/>
              <a:gd name="connsiteY234" fmla="*/ 3106002 h 5597613"/>
              <a:gd name="connsiteX235" fmla="*/ 1459594 w 6299884"/>
              <a:gd name="connsiteY235" fmla="*/ 3075767 h 5597613"/>
              <a:gd name="connsiteX236" fmla="*/ 1456995 w 6299884"/>
              <a:gd name="connsiteY236" fmla="*/ 3075979 h 5597613"/>
              <a:gd name="connsiteX237" fmla="*/ 1427167 w 6299884"/>
              <a:gd name="connsiteY237" fmla="*/ 3080812 h 5597613"/>
              <a:gd name="connsiteX238" fmla="*/ 1415245 w 6299884"/>
              <a:gd name="connsiteY238" fmla="*/ 3070362 h 5597613"/>
              <a:gd name="connsiteX239" fmla="*/ 1397262 w 6299884"/>
              <a:gd name="connsiteY239" fmla="*/ 3064717 h 5597613"/>
              <a:gd name="connsiteX240" fmla="*/ 1378887 w 6299884"/>
              <a:gd name="connsiteY240" fmla="*/ 3069676 h 5597613"/>
              <a:gd name="connsiteX241" fmla="*/ 1367683 w 6299884"/>
              <a:gd name="connsiteY241" fmla="*/ 3073280 h 5597613"/>
              <a:gd name="connsiteX242" fmla="*/ 1353865 w 6299884"/>
              <a:gd name="connsiteY242" fmla="*/ 3080582 h 5597613"/>
              <a:gd name="connsiteX243" fmla="*/ 1341551 w 6299884"/>
              <a:gd name="connsiteY243" fmla="*/ 3080733 h 5597613"/>
              <a:gd name="connsiteX244" fmla="*/ 1331574 w 6299884"/>
              <a:gd name="connsiteY244" fmla="*/ 3076324 h 5597613"/>
              <a:gd name="connsiteX245" fmla="*/ 1317258 w 6299884"/>
              <a:gd name="connsiteY245" fmla="*/ 3076167 h 5597613"/>
              <a:gd name="connsiteX246" fmla="*/ 1303937 w 6299884"/>
              <a:gd name="connsiteY246" fmla="*/ 3090928 h 5597613"/>
              <a:gd name="connsiteX247" fmla="*/ 1302519 w 6299884"/>
              <a:gd name="connsiteY247" fmla="*/ 3089479 h 5597613"/>
              <a:gd name="connsiteX248" fmla="*/ 1295885 w 6299884"/>
              <a:gd name="connsiteY248" fmla="*/ 3065899 h 5597613"/>
              <a:gd name="connsiteX249" fmla="*/ 1291912 w 6299884"/>
              <a:gd name="connsiteY249" fmla="*/ 3062415 h 5597613"/>
              <a:gd name="connsiteX250" fmla="*/ 1256693 w 6299884"/>
              <a:gd name="connsiteY250" fmla="*/ 3062316 h 5597613"/>
              <a:gd name="connsiteX251" fmla="*/ 1240684 w 6299884"/>
              <a:gd name="connsiteY251" fmla="*/ 3059847 h 5597613"/>
              <a:gd name="connsiteX252" fmla="*/ 1236519 w 6299884"/>
              <a:gd name="connsiteY252" fmla="*/ 3046900 h 5597613"/>
              <a:gd name="connsiteX253" fmla="*/ 1256427 w 6299884"/>
              <a:gd name="connsiteY253" fmla="*/ 3031925 h 5597613"/>
              <a:gd name="connsiteX254" fmla="*/ 1281305 w 6299884"/>
              <a:gd name="connsiteY254" fmla="*/ 3035351 h 5597613"/>
              <a:gd name="connsiteX255" fmla="*/ 1304180 w 6299884"/>
              <a:gd name="connsiteY255" fmla="*/ 3038469 h 5597613"/>
              <a:gd name="connsiteX256" fmla="*/ 1326559 w 6299884"/>
              <a:gd name="connsiteY256" fmla="*/ 3034127 h 5597613"/>
              <a:gd name="connsiteX257" fmla="*/ 1346439 w 6299884"/>
              <a:gd name="connsiteY257" fmla="*/ 3022019 h 5597613"/>
              <a:gd name="connsiteX258" fmla="*/ 1349867 w 6299884"/>
              <a:gd name="connsiteY258" fmla="*/ 3021915 h 5597613"/>
              <a:gd name="connsiteX259" fmla="*/ 1341397 w 6299884"/>
              <a:gd name="connsiteY259" fmla="*/ 3021522 h 5597613"/>
              <a:gd name="connsiteX260" fmla="*/ 1330874 w 6299884"/>
              <a:gd name="connsiteY260" fmla="*/ 3028185 h 5597613"/>
              <a:gd name="connsiteX261" fmla="*/ 1294307 w 6299884"/>
              <a:gd name="connsiteY261" fmla="*/ 3032204 h 5597613"/>
              <a:gd name="connsiteX262" fmla="*/ 1268275 w 6299884"/>
              <a:gd name="connsiteY262" fmla="*/ 3017888 h 5597613"/>
              <a:gd name="connsiteX263" fmla="*/ 1245291 w 6299884"/>
              <a:gd name="connsiteY263" fmla="*/ 3011942 h 5597613"/>
              <a:gd name="connsiteX264" fmla="*/ 1536306 w 6299884"/>
              <a:gd name="connsiteY264" fmla="*/ 2984014 h 5597613"/>
              <a:gd name="connsiteX265" fmla="*/ 1505778 w 6299884"/>
              <a:gd name="connsiteY265" fmla="*/ 2985169 h 5597613"/>
              <a:gd name="connsiteX266" fmla="*/ 1485130 w 6299884"/>
              <a:gd name="connsiteY266" fmla="*/ 3000899 h 5597613"/>
              <a:gd name="connsiteX267" fmla="*/ 1471212 w 6299884"/>
              <a:gd name="connsiteY267" fmla="*/ 3008986 h 5597613"/>
              <a:gd name="connsiteX268" fmla="*/ 1429659 w 6299884"/>
              <a:gd name="connsiteY268" fmla="*/ 2993146 h 5597613"/>
              <a:gd name="connsiteX269" fmla="*/ 1410397 w 6299884"/>
              <a:gd name="connsiteY269" fmla="*/ 2999326 h 5597613"/>
              <a:gd name="connsiteX270" fmla="*/ 1395153 w 6299884"/>
              <a:gd name="connsiteY270" fmla="*/ 3013972 h 5597613"/>
              <a:gd name="connsiteX271" fmla="*/ 1376762 w 6299884"/>
              <a:gd name="connsiteY271" fmla="*/ 3006401 h 5597613"/>
              <a:gd name="connsiteX272" fmla="*/ 1371479 w 6299884"/>
              <a:gd name="connsiteY272" fmla="*/ 3021267 h 5597613"/>
              <a:gd name="connsiteX273" fmla="*/ 1395419 w 6299884"/>
              <a:gd name="connsiteY273" fmla="*/ 3020549 h 5597613"/>
              <a:gd name="connsiteX274" fmla="*/ 1431089 w 6299884"/>
              <a:gd name="connsiteY274" fmla="*/ 3004313 h 5597613"/>
              <a:gd name="connsiteX275" fmla="*/ 1446295 w 6299884"/>
              <a:gd name="connsiteY275" fmla="*/ 3001326 h 5597613"/>
              <a:gd name="connsiteX276" fmla="*/ 1538557 w 6299884"/>
              <a:gd name="connsiteY276" fmla="*/ 2995458 h 5597613"/>
              <a:gd name="connsiteX277" fmla="*/ 1546925 w 6299884"/>
              <a:gd name="connsiteY277" fmla="*/ 2993333 h 5597613"/>
              <a:gd name="connsiteX278" fmla="*/ 1544640 w 6299884"/>
              <a:gd name="connsiteY278" fmla="*/ 2985987 h 5597613"/>
              <a:gd name="connsiteX279" fmla="*/ 1536306 w 6299884"/>
              <a:gd name="connsiteY279" fmla="*/ 2984014 h 5597613"/>
              <a:gd name="connsiteX280" fmla="*/ 1141538 w 6299884"/>
              <a:gd name="connsiteY280" fmla="*/ 2852036 h 5597613"/>
              <a:gd name="connsiteX281" fmla="*/ 1141308 w 6299884"/>
              <a:gd name="connsiteY281" fmla="*/ 2852170 h 5597613"/>
              <a:gd name="connsiteX282" fmla="*/ 1128521 w 6299884"/>
              <a:gd name="connsiteY282" fmla="*/ 2853069 h 5597613"/>
              <a:gd name="connsiteX283" fmla="*/ 1117318 w 6299884"/>
              <a:gd name="connsiteY283" fmla="*/ 2853296 h 5597613"/>
              <a:gd name="connsiteX284" fmla="*/ 1118397 w 6299884"/>
              <a:gd name="connsiteY284" fmla="*/ 2854897 h 5597613"/>
              <a:gd name="connsiteX285" fmla="*/ 1131384 w 6299884"/>
              <a:gd name="connsiteY285" fmla="*/ 2863551 h 5597613"/>
              <a:gd name="connsiteX286" fmla="*/ 1139240 w 6299884"/>
              <a:gd name="connsiteY286" fmla="*/ 2859450 h 5597613"/>
              <a:gd name="connsiteX287" fmla="*/ 1181888 w 6299884"/>
              <a:gd name="connsiteY287" fmla="*/ 2616148 h 5597613"/>
              <a:gd name="connsiteX288" fmla="*/ 1163814 w 6299884"/>
              <a:gd name="connsiteY288" fmla="*/ 2619255 h 5597613"/>
              <a:gd name="connsiteX289" fmla="*/ 1160914 w 6299884"/>
              <a:gd name="connsiteY289" fmla="*/ 2622650 h 5597613"/>
              <a:gd name="connsiteX290" fmla="*/ 1158739 w 6299884"/>
              <a:gd name="connsiteY290" fmla="*/ 2639539 h 5597613"/>
              <a:gd name="connsiteX291" fmla="*/ 1144540 w 6299884"/>
              <a:gd name="connsiteY291" fmla="*/ 2627916 h 5597613"/>
              <a:gd name="connsiteX292" fmla="*/ 1134776 w 6299884"/>
              <a:gd name="connsiteY292" fmla="*/ 2627129 h 5597613"/>
              <a:gd name="connsiteX293" fmla="*/ 1132339 w 6299884"/>
              <a:gd name="connsiteY293" fmla="*/ 2624668 h 5597613"/>
              <a:gd name="connsiteX294" fmla="*/ 1109282 w 6299884"/>
              <a:gd name="connsiteY294" fmla="*/ 2628634 h 5597613"/>
              <a:gd name="connsiteX295" fmla="*/ 939227 w 6299884"/>
              <a:gd name="connsiteY295" fmla="*/ 2798688 h 5597613"/>
              <a:gd name="connsiteX296" fmla="*/ 947278 w 6299884"/>
              <a:gd name="connsiteY296" fmla="*/ 2795179 h 5597613"/>
              <a:gd name="connsiteX297" fmla="*/ 953866 w 6299884"/>
              <a:gd name="connsiteY297" fmla="*/ 2794964 h 5597613"/>
              <a:gd name="connsiteX298" fmla="*/ 960819 w 6299884"/>
              <a:gd name="connsiteY298" fmla="*/ 2787014 h 5597613"/>
              <a:gd name="connsiteX299" fmla="*/ 966632 w 6299884"/>
              <a:gd name="connsiteY299" fmla="*/ 2778478 h 5597613"/>
              <a:gd name="connsiteX300" fmla="*/ 985840 w 6299884"/>
              <a:gd name="connsiteY300" fmla="*/ 2776108 h 5597613"/>
              <a:gd name="connsiteX301" fmla="*/ 1003355 w 6299884"/>
              <a:gd name="connsiteY301" fmla="*/ 2771427 h 5597613"/>
              <a:gd name="connsiteX302" fmla="*/ 1006364 w 6299884"/>
              <a:gd name="connsiteY302" fmla="*/ 2757126 h 5597613"/>
              <a:gd name="connsiteX303" fmla="*/ 1008144 w 6299884"/>
              <a:gd name="connsiteY303" fmla="*/ 2750839 h 5597613"/>
              <a:gd name="connsiteX304" fmla="*/ 1031518 w 6299884"/>
              <a:gd name="connsiteY304" fmla="*/ 2761415 h 5597613"/>
              <a:gd name="connsiteX305" fmla="*/ 1038880 w 6299884"/>
              <a:gd name="connsiteY305" fmla="*/ 2769523 h 5597613"/>
              <a:gd name="connsiteX306" fmla="*/ 1058674 w 6299884"/>
              <a:gd name="connsiteY306" fmla="*/ 2766013 h 5597613"/>
              <a:gd name="connsiteX307" fmla="*/ 1058732 w 6299884"/>
              <a:gd name="connsiteY307" fmla="*/ 2760281 h 5597613"/>
              <a:gd name="connsiteX308" fmla="*/ 1057957 w 6299884"/>
              <a:gd name="connsiteY308" fmla="*/ 2751958 h 5597613"/>
              <a:gd name="connsiteX309" fmla="*/ 1065464 w 6299884"/>
              <a:gd name="connsiteY309" fmla="*/ 2745734 h 5597613"/>
              <a:gd name="connsiteX310" fmla="*/ 1093512 w 6299884"/>
              <a:gd name="connsiteY310" fmla="*/ 2747188 h 5597613"/>
              <a:gd name="connsiteX311" fmla="*/ 1110105 w 6299884"/>
              <a:gd name="connsiteY311" fmla="*/ 2748517 h 5597613"/>
              <a:gd name="connsiteX312" fmla="*/ 1150085 w 6299884"/>
              <a:gd name="connsiteY312" fmla="*/ 2730895 h 5597613"/>
              <a:gd name="connsiteX313" fmla="*/ 1161596 w 6299884"/>
              <a:gd name="connsiteY313" fmla="*/ 2725287 h 5597613"/>
              <a:gd name="connsiteX314" fmla="*/ 1203373 w 6299884"/>
              <a:gd name="connsiteY314" fmla="*/ 2728039 h 5597613"/>
              <a:gd name="connsiteX315" fmla="*/ 1225196 w 6299884"/>
              <a:gd name="connsiteY315" fmla="*/ 2721972 h 5597613"/>
              <a:gd name="connsiteX316" fmla="*/ 1250057 w 6299884"/>
              <a:gd name="connsiteY316" fmla="*/ 2698737 h 5597613"/>
              <a:gd name="connsiteX317" fmla="*/ 1256777 w 6299884"/>
              <a:gd name="connsiteY317" fmla="*/ 2713718 h 5597613"/>
              <a:gd name="connsiteX318" fmla="*/ 1274483 w 6299884"/>
              <a:gd name="connsiteY318" fmla="*/ 2718498 h 5597613"/>
              <a:gd name="connsiteX319" fmla="*/ 1274598 w 6299884"/>
              <a:gd name="connsiteY319" fmla="*/ 2707033 h 5597613"/>
              <a:gd name="connsiteX320" fmla="*/ 1282135 w 6299884"/>
              <a:gd name="connsiteY320" fmla="*/ 2697942 h 5597613"/>
              <a:gd name="connsiteX321" fmla="*/ 1303652 w 6299884"/>
              <a:gd name="connsiteY321" fmla="*/ 2693877 h 5597613"/>
              <a:gd name="connsiteX322" fmla="*/ 1332619 w 6299884"/>
              <a:gd name="connsiteY322" fmla="*/ 2689322 h 5597613"/>
              <a:gd name="connsiteX323" fmla="*/ 1346991 w 6299884"/>
              <a:gd name="connsiteY323" fmla="*/ 2683746 h 5597613"/>
              <a:gd name="connsiteX324" fmla="*/ 1351665 w 6299884"/>
              <a:gd name="connsiteY324" fmla="*/ 2674623 h 5597613"/>
              <a:gd name="connsiteX325" fmla="*/ 1361232 w 6299884"/>
              <a:gd name="connsiteY325" fmla="*/ 2662975 h 5597613"/>
              <a:gd name="connsiteX326" fmla="*/ 1369428 w 6299884"/>
              <a:gd name="connsiteY326" fmla="*/ 2673672 h 5597613"/>
              <a:gd name="connsiteX327" fmla="*/ 1376572 w 6299884"/>
              <a:gd name="connsiteY327" fmla="*/ 2675183 h 5597613"/>
              <a:gd name="connsiteX328" fmla="*/ 1379770 w 6299884"/>
              <a:gd name="connsiteY328" fmla="*/ 2670345 h 5597613"/>
              <a:gd name="connsiteX329" fmla="*/ 1386810 w 6299884"/>
              <a:gd name="connsiteY329" fmla="*/ 2653795 h 5597613"/>
              <a:gd name="connsiteX330" fmla="*/ 1386926 w 6299884"/>
              <a:gd name="connsiteY330" fmla="*/ 2642330 h 5597613"/>
              <a:gd name="connsiteX331" fmla="*/ 1379782 w 6299884"/>
              <a:gd name="connsiteY331" fmla="*/ 2640818 h 5597613"/>
              <a:gd name="connsiteX332" fmla="*/ 1302421 w 6299884"/>
              <a:gd name="connsiteY332" fmla="*/ 2645702 h 5597613"/>
              <a:gd name="connsiteX333" fmla="*/ 1241741 w 6299884"/>
              <a:gd name="connsiteY333" fmla="*/ 2643317 h 5597613"/>
              <a:gd name="connsiteX334" fmla="*/ 1209895 w 6299884"/>
              <a:gd name="connsiteY334" fmla="*/ 2621180 h 5597613"/>
              <a:gd name="connsiteX335" fmla="*/ 1191765 w 6299884"/>
              <a:gd name="connsiteY335" fmla="*/ 2629868 h 5597613"/>
              <a:gd name="connsiteX336" fmla="*/ 1184709 w 6299884"/>
              <a:gd name="connsiteY336" fmla="*/ 2619757 h 5597613"/>
              <a:gd name="connsiteX337" fmla="*/ 2149891 w 6299884"/>
              <a:gd name="connsiteY337" fmla="*/ 2258811 h 5597613"/>
              <a:gd name="connsiteX338" fmla="*/ 2094601 w 6299884"/>
              <a:gd name="connsiteY338" fmla="*/ 2261358 h 5597613"/>
              <a:gd name="connsiteX339" fmla="*/ 2061822 w 6299884"/>
              <a:gd name="connsiteY339" fmla="*/ 2274759 h 5597613"/>
              <a:gd name="connsiteX340" fmla="*/ 2050925 w 6299884"/>
              <a:gd name="connsiteY340" fmla="*/ 2276360 h 5597613"/>
              <a:gd name="connsiteX341" fmla="*/ 2024382 w 6299884"/>
              <a:gd name="connsiteY341" fmla="*/ 2267755 h 5597613"/>
              <a:gd name="connsiteX342" fmla="*/ 2011733 w 6299884"/>
              <a:gd name="connsiteY342" fmla="*/ 2272776 h 5597613"/>
              <a:gd name="connsiteX343" fmla="*/ 1985542 w 6299884"/>
              <a:gd name="connsiteY343" fmla="*/ 2285963 h 5597613"/>
              <a:gd name="connsiteX344" fmla="*/ 1958051 w 6299884"/>
              <a:gd name="connsiteY344" fmla="*/ 2286234 h 5597613"/>
              <a:gd name="connsiteX345" fmla="*/ 1949375 w 6299884"/>
              <a:gd name="connsiteY345" fmla="*/ 2294739 h 5597613"/>
              <a:gd name="connsiteX346" fmla="*/ 1944701 w 6299884"/>
              <a:gd name="connsiteY346" fmla="*/ 2303862 h 5597613"/>
              <a:gd name="connsiteX347" fmla="*/ 1931334 w 6299884"/>
              <a:gd name="connsiteY347" fmla="*/ 2294828 h 5597613"/>
              <a:gd name="connsiteX348" fmla="*/ 1915411 w 6299884"/>
              <a:gd name="connsiteY348" fmla="*/ 2283760 h 5597613"/>
              <a:gd name="connsiteX349" fmla="*/ 1893558 w 6299884"/>
              <a:gd name="connsiteY349" fmla="*/ 2292694 h 5597613"/>
              <a:gd name="connsiteX350" fmla="*/ 1860838 w 6299884"/>
              <a:gd name="connsiteY350" fmla="*/ 2300362 h 5597613"/>
              <a:gd name="connsiteX351" fmla="*/ 1848055 w 6299884"/>
              <a:gd name="connsiteY351" fmla="*/ 2290188 h 5597613"/>
              <a:gd name="connsiteX352" fmla="*/ 1835828 w 6299884"/>
              <a:gd name="connsiteY352" fmla="*/ 2281740 h 5597613"/>
              <a:gd name="connsiteX353" fmla="*/ 1770810 w 6299884"/>
              <a:gd name="connsiteY353" fmla="*/ 2283607 h 5597613"/>
              <a:gd name="connsiteX354" fmla="*/ 1740560 w 6299884"/>
              <a:gd name="connsiteY354" fmla="*/ 2301909 h 5597613"/>
              <a:gd name="connsiteX355" fmla="*/ 1738835 w 6299884"/>
              <a:gd name="connsiteY355" fmla="*/ 2302464 h 5597613"/>
              <a:gd name="connsiteX356" fmla="*/ 1731195 w 6299884"/>
              <a:gd name="connsiteY356" fmla="*/ 2293493 h 5597613"/>
              <a:gd name="connsiteX357" fmla="*/ 1723907 w 6299884"/>
              <a:gd name="connsiteY357" fmla="*/ 2306314 h 5597613"/>
              <a:gd name="connsiteX358" fmla="*/ 1722432 w 6299884"/>
              <a:gd name="connsiteY358" fmla="*/ 2310597 h 5597613"/>
              <a:gd name="connsiteX359" fmla="*/ 1720505 w 6299884"/>
              <a:gd name="connsiteY359" fmla="*/ 2331217 h 5597613"/>
              <a:gd name="connsiteX360" fmla="*/ 1712135 w 6299884"/>
              <a:gd name="connsiteY360" fmla="*/ 2337719 h 5597613"/>
              <a:gd name="connsiteX361" fmla="*/ 1705328 w 6299884"/>
              <a:gd name="connsiteY361" fmla="*/ 2331338 h 5597613"/>
              <a:gd name="connsiteX362" fmla="*/ 1695057 w 6299884"/>
              <a:gd name="connsiteY362" fmla="*/ 2299404 h 5597613"/>
              <a:gd name="connsiteX363" fmla="*/ 1685328 w 6299884"/>
              <a:gd name="connsiteY363" fmla="*/ 2298723 h 5597613"/>
              <a:gd name="connsiteX364" fmla="*/ 1659941 w 6299884"/>
              <a:gd name="connsiteY364" fmla="*/ 2317365 h 5597613"/>
              <a:gd name="connsiteX365" fmla="*/ 1652492 w 6299884"/>
              <a:gd name="connsiteY365" fmla="*/ 2317858 h 5597613"/>
              <a:gd name="connsiteX366" fmla="*/ 1623918 w 6299884"/>
              <a:gd name="connsiteY366" fmla="*/ 2311811 h 5597613"/>
              <a:gd name="connsiteX367" fmla="*/ 1598486 w 6299884"/>
              <a:gd name="connsiteY367" fmla="*/ 2306658 h 5597613"/>
              <a:gd name="connsiteX368" fmla="*/ 1589619 w 6299884"/>
              <a:gd name="connsiteY368" fmla="*/ 2305700 h 5597613"/>
              <a:gd name="connsiteX369" fmla="*/ 1544862 w 6299884"/>
              <a:gd name="connsiteY369" fmla="*/ 2314383 h 5597613"/>
              <a:gd name="connsiteX370" fmla="*/ 1530795 w 6299884"/>
              <a:gd name="connsiteY370" fmla="*/ 2317956 h 5597613"/>
              <a:gd name="connsiteX371" fmla="*/ 1496351 w 6299884"/>
              <a:gd name="connsiteY371" fmla="*/ 2326178 h 5597613"/>
              <a:gd name="connsiteX372" fmla="*/ 1487177 w 6299884"/>
              <a:gd name="connsiteY372" fmla="*/ 2327225 h 5597613"/>
              <a:gd name="connsiteX373" fmla="*/ 1434502 w 6299884"/>
              <a:gd name="connsiteY373" fmla="*/ 2326074 h 5597613"/>
              <a:gd name="connsiteX374" fmla="*/ 1412898 w 6299884"/>
              <a:gd name="connsiteY374" fmla="*/ 2338737 h 5597613"/>
              <a:gd name="connsiteX375" fmla="*/ 1396893 w 6299884"/>
              <a:gd name="connsiteY375" fmla="*/ 2341023 h 5597613"/>
              <a:gd name="connsiteX376" fmla="*/ 1271066 w 6299884"/>
              <a:gd name="connsiteY376" fmla="*/ 2466850 h 5597613"/>
              <a:gd name="connsiteX377" fmla="*/ 1279630 w 6299884"/>
              <a:gd name="connsiteY377" fmla="*/ 2471329 h 5597613"/>
              <a:gd name="connsiteX378" fmla="*/ 1291809 w 6299884"/>
              <a:gd name="connsiteY378" fmla="*/ 2469608 h 5597613"/>
              <a:gd name="connsiteX379" fmla="*/ 1293157 w 6299884"/>
              <a:gd name="connsiteY379" fmla="*/ 2468545 h 5597613"/>
              <a:gd name="connsiteX380" fmla="*/ 1301733 w 6299884"/>
              <a:gd name="connsiteY380" fmla="*/ 2468349 h 5597613"/>
              <a:gd name="connsiteX381" fmla="*/ 1305381 w 6299884"/>
              <a:gd name="connsiteY381" fmla="*/ 2474658 h 5597613"/>
              <a:gd name="connsiteX382" fmla="*/ 1323020 w 6299884"/>
              <a:gd name="connsiteY382" fmla="*/ 2480442 h 5597613"/>
              <a:gd name="connsiteX383" fmla="*/ 1358270 w 6299884"/>
              <a:gd name="connsiteY383" fmla="*/ 2461422 h 5597613"/>
              <a:gd name="connsiteX384" fmla="*/ 1367908 w 6299884"/>
              <a:gd name="connsiteY384" fmla="*/ 2462577 h 5597613"/>
              <a:gd name="connsiteX385" fmla="*/ 1376041 w 6299884"/>
              <a:gd name="connsiteY385" fmla="*/ 2464041 h 5597613"/>
              <a:gd name="connsiteX386" fmla="*/ 1394365 w 6299884"/>
              <a:gd name="connsiteY386" fmla="*/ 2457917 h 5597613"/>
              <a:gd name="connsiteX387" fmla="*/ 1407667 w 6299884"/>
              <a:gd name="connsiteY387" fmla="*/ 2442629 h 5597613"/>
              <a:gd name="connsiteX388" fmla="*/ 1414099 w 6299884"/>
              <a:gd name="connsiteY388" fmla="*/ 2435815 h 5597613"/>
              <a:gd name="connsiteX389" fmla="*/ 1429880 w 6299884"/>
              <a:gd name="connsiteY389" fmla="*/ 2432567 h 5597613"/>
              <a:gd name="connsiteX390" fmla="*/ 1430981 w 6299884"/>
              <a:gd name="connsiteY390" fmla="*/ 2415082 h 5597613"/>
              <a:gd name="connsiteX391" fmla="*/ 1438587 w 6299884"/>
              <a:gd name="connsiteY391" fmla="*/ 2429207 h 5597613"/>
              <a:gd name="connsiteX392" fmla="*/ 1423363 w 6299884"/>
              <a:gd name="connsiteY392" fmla="*/ 2450381 h 5597613"/>
              <a:gd name="connsiteX393" fmla="*/ 1450393 w 6299884"/>
              <a:gd name="connsiteY393" fmla="*/ 2440897 h 5597613"/>
              <a:gd name="connsiteX394" fmla="*/ 1454104 w 6299884"/>
              <a:gd name="connsiteY394" fmla="*/ 2432290 h 5597613"/>
              <a:gd name="connsiteX395" fmla="*/ 1466501 w 6299884"/>
              <a:gd name="connsiteY395" fmla="*/ 2416403 h 5597613"/>
              <a:gd name="connsiteX396" fmla="*/ 1469019 w 6299884"/>
              <a:gd name="connsiteY396" fmla="*/ 2409609 h 5597613"/>
              <a:gd name="connsiteX397" fmla="*/ 1471182 w 6299884"/>
              <a:gd name="connsiteY397" fmla="*/ 2393475 h 5597613"/>
              <a:gd name="connsiteX398" fmla="*/ 1474676 w 6299884"/>
              <a:gd name="connsiteY398" fmla="*/ 2399032 h 5597613"/>
              <a:gd name="connsiteX399" fmla="*/ 1492138 w 6299884"/>
              <a:gd name="connsiteY399" fmla="*/ 2400146 h 5597613"/>
              <a:gd name="connsiteX400" fmla="*/ 1513158 w 6299884"/>
              <a:gd name="connsiteY400" fmla="*/ 2391898 h 5597613"/>
              <a:gd name="connsiteX401" fmla="*/ 1530463 w 6299884"/>
              <a:gd name="connsiteY401" fmla="*/ 2392259 h 5597613"/>
              <a:gd name="connsiteX402" fmla="*/ 1581964 w 6299884"/>
              <a:gd name="connsiteY402" fmla="*/ 2398919 h 5597613"/>
              <a:gd name="connsiteX403" fmla="*/ 1588200 w 6299884"/>
              <a:gd name="connsiteY403" fmla="*/ 2410186 h 5597613"/>
              <a:gd name="connsiteX404" fmla="*/ 1579095 w 6299884"/>
              <a:gd name="connsiteY404" fmla="*/ 2423043 h 5597613"/>
              <a:gd name="connsiteX405" fmla="*/ 1566389 w 6299884"/>
              <a:gd name="connsiteY405" fmla="*/ 2437424 h 5597613"/>
              <a:gd name="connsiteX406" fmla="*/ 1594417 w 6299884"/>
              <a:gd name="connsiteY406" fmla="*/ 2429143 h 5597613"/>
              <a:gd name="connsiteX407" fmla="*/ 1603331 w 6299884"/>
              <a:gd name="connsiteY407" fmla="*/ 2422242 h 5597613"/>
              <a:gd name="connsiteX408" fmla="*/ 1620348 w 6299884"/>
              <a:gd name="connsiteY408" fmla="*/ 2410102 h 5597613"/>
              <a:gd name="connsiteX409" fmla="*/ 1622590 w 6299884"/>
              <a:gd name="connsiteY409" fmla="*/ 2409786 h 5597613"/>
              <a:gd name="connsiteX410" fmla="*/ 1630593 w 6299884"/>
              <a:gd name="connsiteY410" fmla="*/ 2403033 h 5597613"/>
              <a:gd name="connsiteX411" fmla="*/ 1638549 w 6299884"/>
              <a:gd name="connsiteY411" fmla="*/ 2399826 h 5597613"/>
              <a:gd name="connsiteX412" fmla="*/ 1644686 w 6299884"/>
              <a:gd name="connsiteY412" fmla="*/ 2406679 h 5597613"/>
              <a:gd name="connsiteX413" fmla="*/ 1656514 w 6299884"/>
              <a:gd name="connsiteY413" fmla="*/ 2405015 h 5597613"/>
              <a:gd name="connsiteX414" fmla="*/ 1692845 w 6299884"/>
              <a:gd name="connsiteY414" fmla="*/ 2404876 h 5597613"/>
              <a:gd name="connsiteX415" fmla="*/ 1704356 w 6299884"/>
              <a:gd name="connsiteY415" fmla="*/ 2399269 h 5597613"/>
              <a:gd name="connsiteX416" fmla="*/ 1708138 w 6299884"/>
              <a:gd name="connsiteY416" fmla="*/ 2393290 h 5597613"/>
              <a:gd name="connsiteX417" fmla="*/ 1709058 w 6299884"/>
              <a:gd name="connsiteY417" fmla="*/ 2387280 h 5597613"/>
              <a:gd name="connsiteX418" fmla="*/ 1696218 w 6299884"/>
              <a:gd name="connsiteY418" fmla="*/ 2382840 h 5597613"/>
              <a:gd name="connsiteX419" fmla="*/ 1685130 w 6299884"/>
              <a:gd name="connsiteY419" fmla="*/ 2374977 h 5597613"/>
              <a:gd name="connsiteX420" fmla="*/ 1694055 w 6299884"/>
              <a:gd name="connsiteY420" fmla="*/ 2370202 h 5597613"/>
              <a:gd name="connsiteX421" fmla="*/ 1713981 w 6299884"/>
              <a:gd name="connsiteY421" fmla="*/ 2381888 h 5597613"/>
              <a:gd name="connsiteX422" fmla="*/ 1777246 w 6299884"/>
              <a:gd name="connsiteY422" fmla="*/ 2383441 h 5597613"/>
              <a:gd name="connsiteX423" fmla="*/ 1794234 w 6299884"/>
              <a:gd name="connsiteY423" fmla="*/ 2374167 h 5597613"/>
              <a:gd name="connsiteX424" fmla="*/ 1801933 w 6299884"/>
              <a:gd name="connsiteY424" fmla="*/ 2377405 h 5597613"/>
              <a:gd name="connsiteX425" fmla="*/ 1815635 w 6299884"/>
              <a:gd name="connsiteY425" fmla="*/ 2381569 h 5597613"/>
              <a:gd name="connsiteX426" fmla="*/ 1857339 w 6299884"/>
              <a:gd name="connsiteY426" fmla="*/ 2363392 h 5597613"/>
              <a:gd name="connsiteX427" fmla="*/ 1913311 w 6299884"/>
              <a:gd name="connsiteY427" fmla="*/ 2321578 h 5597613"/>
              <a:gd name="connsiteX428" fmla="*/ 1914728 w 6299884"/>
              <a:gd name="connsiteY428" fmla="*/ 2323027 h 5597613"/>
              <a:gd name="connsiteX429" fmla="*/ 1914057 w 6299884"/>
              <a:gd name="connsiteY429" fmla="*/ 2332767 h 5597613"/>
              <a:gd name="connsiteX430" fmla="*/ 1925978 w 6299884"/>
              <a:gd name="connsiteY430" fmla="*/ 2343218 h 5597613"/>
              <a:gd name="connsiteX431" fmla="*/ 1935852 w 6299884"/>
              <a:gd name="connsiteY431" fmla="*/ 2329565 h 5597613"/>
              <a:gd name="connsiteX432" fmla="*/ 1936800 w 6299884"/>
              <a:gd name="connsiteY432" fmla="*/ 2320689 h 5597613"/>
              <a:gd name="connsiteX433" fmla="*/ 1950444 w 6299884"/>
              <a:gd name="connsiteY433" fmla="*/ 2330586 h 5597613"/>
              <a:gd name="connsiteX434" fmla="*/ 1956668 w 6299884"/>
              <a:gd name="connsiteY434" fmla="*/ 2338108 h 5597613"/>
              <a:gd name="connsiteX435" fmla="*/ 1994693 w 6299884"/>
              <a:gd name="connsiteY435" fmla="*/ 2343972 h 5597613"/>
              <a:gd name="connsiteX436" fmla="*/ 2022271 w 6299884"/>
              <a:gd name="connsiteY436" fmla="*/ 2335101 h 5597613"/>
              <a:gd name="connsiteX437" fmla="*/ 2031502 w 6299884"/>
              <a:gd name="connsiteY437" fmla="*/ 2328322 h 5597613"/>
              <a:gd name="connsiteX438" fmla="*/ 2053018 w 6299884"/>
              <a:gd name="connsiteY438" fmla="*/ 2324257 h 5597613"/>
              <a:gd name="connsiteX439" fmla="*/ 2066999 w 6299884"/>
              <a:gd name="connsiteY439" fmla="*/ 2329284 h 5597613"/>
              <a:gd name="connsiteX440" fmla="*/ 2078144 w 6299884"/>
              <a:gd name="connsiteY440" fmla="*/ 2331413 h 5597613"/>
              <a:gd name="connsiteX441" fmla="*/ 2091101 w 6299884"/>
              <a:gd name="connsiteY441" fmla="*/ 2324388 h 5597613"/>
              <a:gd name="connsiteX442" fmla="*/ 2103091 w 6299884"/>
              <a:gd name="connsiteY442" fmla="*/ 2299579 h 5597613"/>
              <a:gd name="connsiteX443" fmla="*/ 2101484 w 6299884"/>
              <a:gd name="connsiteY443" fmla="*/ 2288668 h 5597613"/>
              <a:gd name="connsiteX444" fmla="*/ 2153678 w 6299884"/>
              <a:gd name="connsiteY444" fmla="*/ 2309021 h 5597613"/>
              <a:gd name="connsiteX445" fmla="*/ 2166941 w 6299884"/>
              <a:gd name="connsiteY445" fmla="*/ 2299993 h 5597613"/>
              <a:gd name="connsiteX446" fmla="*/ 2167086 w 6299884"/>
              <a:gd name="connsiteY446" fmla="*/ 2285660 h 5597613"/>
              <a:gd name="connsiteX447" fmla="*/ 2157051 w 6299884"/>
              <a:gd name="connsiteY447" fmla="*/ 2286984 h 5597613"/>
              <a:gd name="connsiteX448" fmla="*/ 2148184 w 6299884"/>
              <a:gd name="connsiteY448" fmla="*/ 2286027 h 5597613"/>
              <a:gd name="connsiteX449" fmla="*/ 2149439 w 6299884"/>
              <a:gd name="connsiteY449" fmla="*/ 2275147 h 5597613"/>
              <a:gd name="connsiteX450" fmla="*/ 2159810 w 6299884"/>
              <a:gd name="connsiteY450" fmla="*/ 2268954 h 5597613"/>
              <a:gd name="connsiteX451" fmla="*/ 2169903 w 6299884"/>
              <a:gd name="connsiteY451" fmla="*/ 2261897 h 5597613"/>
              <a:gd name="connsiteX452" fmla="*/ 2149891 w 6299884"/>
              <a:gd name="connsiteY452" fmla="*/ 2258811 h 5597613"/>
              <a:gd name="connsiteX453" fmla="*/ 1125799 w 6299884"/>
              <a:gd name="connsiteY453" fmla="*/ 2202776 h 5597613"/>
              <a:gd name="connsiteX454" fmla="*/ 1130402 w 6299884"/>
              <a:gd name="connsiteY454" fmla="*/ 2210794 h 5597613"/>
              <a:gd name="connsiteX455" fmla="*/ 1136573 w 6299884"/>
              <a:gd name="connsiteY455" fmla="*/ 2217287 h 5597613"/>
              <a:gd name="connsiteX456" fmla="*/ 1139627 w 6299884"/>
              <a:gd name="connsiteY456" fmla="*/ 2216482 h 5597613"/>
              <a:gd name="connsiteX457" fmla="*/ 1140703 w 6299884"/>
              <a:gd name="connsiteY457" fmla="*/ 2213913 h 5597613"/>
              <a:gd name="connsiteX458" fmla="*/ 1130756 w 6299884"/>
              <a:gd name="connsiteY458" fmla="*/ 2202947 h 5597613"/>
              <a:gd name="connsiteX459" fmla="*/ 975765 w 6299884"/>
              <a:gd name="connsiteY459" fmla="*/ 2186017 h 5597613"/>
              <a:gd name="connsiteX460" fmla="*/ 975181 w 6299884"/>
              <a:gd name="connsiteY460" fmla="*/ 2189831 h 5597613"/>
              <a:gd name="connsiteX461" fmla="*/ 975492 w 6299884"/>
              <a:gd name="connsiteY461" fmla="*/ 2189530 h 5597613"/>
              <a:gd name="connsiteX462" fmla="*/ 977858 w 6299884"/>
              <a:gd name="connsiteY462" fmla="*/ 2187254 h 5597613"/>
              <a:gd name="connsiteX463" fmla="*/ 950581 w 6299884"/>
              <a:gd name="connsiteY463" fmla="*/ 2184593 h 5597613"/>
              <a:gd name="connsiteX464" fmla="*/ 947383 w 6299884"/>
              <a:gd name="connsiteY464" fmla="*/ 2189432 h 5597613"/>
              <a:gd name="connsiteX465" fmla="*/ 942672 w 6299884"/>
              <a:gd name="connsiteY465" fmla="*/ 2195115 h 5597613"/>
              <a:gd name="connsiteX466" fmla="*/ 939897 w 6299884"/>
              <a:gd name="connsiteY466" fmla="*/ 2193909 h 5597613"/>
              <a:gd name="connsiteX467" fmla="*/ 959092 w 6299884"/>
              <a:gd name="connsiteY467" fmla="*/ 2205401 h 5597613"/>
              <a:gd name="connsiteX468" fmla="*/ 962379 w 6299884"/>
              <a:gd name="connsiteY468" fmla="*/ 2202220 h 5597613"/>
              <a:gd name="connsiteX469" fmla="*/ 959286 w 6299884"/>
              <a:gd name="connsiteY469" fmla="*/ 2201675 h 5597613"/>
              <a:gd name="connsiteX470" fmla="*/ 952802 w 6299884"/>
              <a:gd name="connsiteY470" fmla="*/ 2191498 h 5597613"/>
              <a:gd name="connsiteX471" fmla="*/ 950581 w 6299884"/>
              <a:gd name="connsiteY471" fmla="*/ 2184593 h 5597613"/>
              <a:gd name="connsiteX472" fmla="*/ 1303221 w 6299884"/>
              <a:gd name="connsiteY472" fmla="*/ 1894431 h 5597613"/>
              <a:gd name="connsiteX473" fmla="*/ 1298284 w 6299884"/>
              <a:gd name="connsiteY473" fmla="*/ 1895578 h 5597613"/>
              <a:gd name="connsiteX474" fmla="*/ 1300246 w 6299884"/>
              <a:gd name="connsiteY474" fmla="*/ 1896879 h 5597613"/>
              <a:gd name="connsiteX475" fmla="*/ 1302913 w 6299884"/>
              <a:gd name="connsiteY475" fmla="*/ 1895189 h 5597613"/>
              <a:gd name="connsiteX476" fmla="*/ 3501077 w 6299884"/>
              <a:gd name="connsiteY476" fmla="*/ 236838 h 5597613"/>
              <a:gd name="connsiteX477" fmla="*/ 3091689 w 6299884"/>
              <a:gd name="connsiteY477" fmla="*/ 646226 h 5597613"/>
              <a:gd name="connsiteX478" fmla="*/ 3093011 w 6299884"/>
              <a:gd name="connsiteY478" fmla="*/ 658491 h 5597613"/>
              <a:gd name="connsiteX479" fmla="*/ 3107394 w 6299884"/>
              <a:gd name="connsiteY479" fmla="*/ 660301 h 5597613"/>
              <a:gd name="connsiteX480" fmla="*/ 3135871 w 6299884"/>
              <a:gd name="connsiteY480" fmla="*/ 654982 h 5597613"/>
              <a:gd name="connsiteX481" fmla="*/ 3180860 w 6299884"/>
              <a:gd name="connsiteY481" fmla="*/ 664102 h 5597613"/>
              <a:gd name="connsiteX482" fmla="*/ 3197660 w 6299884"/>
              <a:gd name="connsiteY482" fmla="*/ 655430 h 5597613"/>
              <a:gd name="connsiteX483" fmla="*/ 3215797 w 6299884"/>
              <a:gd name="connsiteY483" fmla="*/ 639130 h 5597613"/>
              <a:gd name="connsiteX484" fmla="*/ 3238380 w 6299884"/>
              <a:gd name="connsiteY484" fmla="*/ 636757 h 5597613"/>
              <a:gd name="connsiteX485" fmla="*/ 3251113 w 6299884"/>
              <a:gd name="connsiteY485" fmla="*/ 640835 h 5597613"/>
              <a:gd name="connsiteX486" fmla="*/ 3255006 w 6299884"/>
              <a:gd name="connsiteY486" fmla="*/ 641952 h 5597613"/>
              <a:gd name="connsiteX487" fmla="*/ 3288714 w 6299884"/>
              <a:gd name="connsiteY487" fmla="*/ 630122 h 5597613"/>
              <a:gd name="connsiteX488" fmla="*/ 3318197 w 6299884"/>
              <a:gd name="connsiteY488" fmla="*/ 615392 h 5597613"/>
              <a:gd name="connsiteX489" fmla="*/ 3327429 w 6299884"/>
              <a:gd name="connsiteY489" fmla="*/ 615512 h 5597613"/>
              <a:gd name="connsiteX490" fmla="*/ 3341277 w 6299884"/>
              <a:gd name="connsiteY490" fmla="*/ 615693 h 5597613"/>
              <a:gd name="connsiteX491" fmla="*/ 3381497 w 6299884"/>
              <a:gd name="connsiteY491" fmla="*/ 594345 h 5597613"/>
              <a:gd name="connsiteX492" fmla="*/ 3399961 w 6299884"/>
              <a:gd name="connsiteY492" fmla="*/ 594586 h 5597613"/>
              <a:gd name="connsiteX493" fmla="*/ 3410525 w 6299884"/>
              <a:gd name="connsiteY493" fmla="*/ 601835 h 5597613"/>
              <a:gd name="connsiteX494" fmla="*/ 3418419 w 6299884"/>
              <a:gd name="connsiteY494" fmla="*/ 609585 h 5597613"/>
              <a:gd name="connsiteX495" fmla="*/ 3454458 w 6299884"/>
              <a:gd name="connsiteY495" fmla="*/ 610231 h 5597613"/>
              <a:gd name="connsiteX496" fmla="*/ 3460860 w 6299884"/>
              <a:gd name="connsiteY496" fmla="*/ 595201 h 5597613"/>
              <a:gd name="connsiteX497" fmla="*/ 3462480 w 6299884"/>
              <a:gd name="connsiteY497" fmla="*/ 579219 h 5597613"/>
              <a:gd name="connsiteX498" fmla="*/ 3475432 w 6299884"/>
              <a:gd name="connsiteY498" fmla="*/ 594323 h 5597613"/>
              <a:gd name="connsiteX499" fmla="*/ 3499006 w 6299884"/>
              <a:gd name="connsiteY499" fmla="*/ 612056 h 5597613"/>
              <a:gd name="connsiteX500" fmla="*/ 3524429 w 6299884"/>
              <a:gd name="connsiteY500" fmla="*/ 595317 h 5597613"/>
              <a:gd name="connsiteX501" fmla="*/ 3538002 w 6299884"/>
              <a:gd name="connsiteY501" fmla="*/ 589093 h 5597613"/>
              <a:gd name="connsiteX502" fmla="*/ 3561915 w 6299884"/>
              <a:gd name="connsiteY502" fmla="*/ 593849 h 5597613"/>
              <a:gd name="connsiteX503" fmla="*/ 3570256 w 6299884"/>
              <a:gd name="connsiteY503" fmla="*/ 594135 h 5597613"/>
              <a:gd name="connsiteX504" fmla="*/ 3588446 w 6299884"/>
              <a:gd name="connsiteY504" fmla="*/ 587971 h 5597613"/>
              <a:gd name="connsiteX505" fmla="*/ 3582492 w 6299884"/>
              <a:gd name="connsiteY505" fmla="*/ 595540 h 5597613"/>
              <a:gd name="connsiteX506" fmla="*/ 3585712 w 6299884"/>
              <a:gd name="connsiteY506" fmla="*/ 607850 h 5597613"/>
              <a:gd name="connsiteX507" fmla="*/ 3596058 w 6299884"/>
              <a:gd name="connsiteY507" fmla="*/ 604073 h 5597613"/>
              <a:gd name="connsiteX508" fmla="*/ 3619484 w 6299884"/>
              <a:gd name="connsiteY508" fmla="*/ 576640 h 5597613"/>
              <a:gd name="connsiteX509" fmla="*/ 3641233 w 6299884"/>
              <a:gd name="connsiteY509" fmla="*/ 569811 h 5597613"/>
              <a:gd name="connsiteX510" fmla="*/ 3665594 w 6299884"/>
              <a:gd name="connsiteY510" fmla="*/ 567105 h 5597613"/>
              <a:gd name="connsiteX511" fmla="*/ 3692234 w 6299884"/>
              <a:gd name="connsiteY511" fmla="*/ 566741 h 5597613"/>
              <a:gd name="connsiteX512" fmla="*/ 3710589 w 6299884"/>
              <a:gd name="connsiteY512" fmla="*/ 561467 h 5597613"/>
              <a:gd name="connsiteX513" fmla="*/ 3733004 w 6299884"/>
              <a:gd name="connsiteY513" fmla="*/ 558203 h 5597613"/>
              <a:gd name="connsiteX514" fmla="*/ 3740399 w 6299884"/>
              <a:gd name="connsiteY514" fmla="*/ 563278 h 5597613"/>
              <a:gd name="connsiteX515" fmla="*/ 3766815 w 6299884"/>
              <a:gd name="connsiteY515" fmla="*/ 566644 h 5597613"/>
              <a:gd name="connsiteX516" fmla="*/ 3777666 w 6299884"/>
              <a:gd name="connsiteY516" fmla="*/ 550782 h 5597613"/>
              <a:gd name="connsiteX517" fmla="*/ 3795971 w 6299884"/>
              <a:gd name="connsiteY517" fmla="*/ 535374 h 5597613"/>
              <a:gd name="connsiteX518" fmla="*/ 3799416 w 6299884"/>
              <a:gd name="connsiteY518" fmla="*/ 535177 h 5597613"/>
              <a:gd name="connsiteX519" fmla="*/ 3501078 w 6299884"/>
              <a:gd name="connsiteY519" fmla="*/ 0 h 5597613"/>
              <a:gd name="connsiteX520" fmla="*/ 4010260 w 6299884"/>
              <a:gd name="connsiteY520" fmla="*/ 509182 h 5597613"/>
              <a:gd name="connsiteX521" fmla="*/ 4013404 w 6299884"/>
              <a:gd name="connsiteY521" fmla="*/ 508595 h 5597613"/>
              <a:gd name="connsiteX522" fmla="*/ 6289883 w 6299884"/>
              <a:gd name="connsiteY522" fmla="*/ 2785074 h 5597613"/>
              <a:gd name="connsiteX523" fmla="*/ 6288672 w 6299884"/>
              <a:gd name="connsiteY523" fmla="*/ 2787595 h 5597613"/>
              <a:gd name="connsiteX524" fmla="*/ 6299884 w 6299884"/>
              <a:gd name="connsiteY524" fmla="*/ 2798807 h 5597613"/>
              <a:gd name="connsiteX525" fmla="*/ 6267963 w 6299884"/>
              <a:gd name="connsiteY525" fmla="*/ 2830728 h 5597613"/>
              <a:gd name="connsiteX526" fmla="*/ 6266572 w 6299884"/>
              <a:gd name="connsiteY526" fmla="*/ 2833624 h 5597613"/>
              <a:gd name="connsiteX527" fmla="*/ 6229855 w 6299884"/>
              <a:gd name="connsiteY527" fmla="*/ 2874055 h 5597613"/>
              <a:gd name="connsiteX528" fmla="*/ 6217856 w 6299884"/>
              <a:gd name="connsiteY528" fmla="*/ 2882636 h 5597613"/>
              <a:gd name="connsiteX529" fmla="*/ 6216208 w 6299884"/>
              <a:gd name="connsiteY529" fmla="*/ 2882483 h 5597613"/>
              <a:gd name="connsiteX530" fmla="*/ 3501078 w 6299884"/>
              <a:gd name="connsiteY530" fmla="*/ 5597613 h 5597613"/>
              <a:gd name="connsiteX531" fmla="*/ 3035903 w 6299884"/>
              <a:gd name="connsiteY531" fmla="*/ 5132438 h 5597613"/>
              <a:gd name="connsiteX532" fmla="*/ 3033958 w 6299884"/>
              <a:gd name="connsiteY532" fmla="*/ 5132805 h 5597613"/>
              <a:gd name="connsiteX533" fmla="*/ 3026409 w 6299884"/>
              <a:gd name="connsiteY533" fmla="*/ 5140571 h 5597613"/>
              <a:gd name="connsiteX534" fmla="*/ 3013517 w 6299884"/>
              <a:gd name="connsiteY534" fmla="*/ 5148639 h 5597613"/>
              <a:gd name="connsiteX535" fmla="*/ 2991430 w 6299884"/>
              <a:gd name="connsiteY535" fmla="*/ 5143800 h 5597613"/>
              <a:gd name="connsiteX536" fmla="*/ 2981020 w 6299884"/>
              <a:gd name="connsiteY536" fmla="*/ 5148946 h 5597613"/>
              <a:gd name="connsiteX537" fmla="*/ 2973612 w 6299884"/>
              <a:gd name="connsiteY537" fmla="*/ 5158553 h 5597613"/>
              <a:gd name="connsiteX538" fmla="*/ 2962531 w 6299884"/>
              <a:gd name="connsiteY538" fmla="*/ 5155819 h 5597613"/>
              <a:gd name="connsiteX539" fmla="*/ 2950445 w 6299884"/>
              <a:gd name="connsiteY539" fmla="*/ 5166719 h 5597613"/>
              <a:gd name="connsiteX540" fmla="*/ 2938335 w 6299884"/>
              <a:gd name="connsiteY540" fmla="*/ 5172082 h 5597613"/>
              <a:gd name="connsiteX541" fmla="*/ 2917922 w 6299884"/>
              <a:gd name="connsiteY541" fmla="*/ 5177470 h 5597613"/>
              <a:gd name="connsiteX542" fmla="*/ 2901928 w 6299884"/>
              <a:gd name="connsiteY542" fmla="*/ 5171556 h 5597613"/>
              <a:gd name="connsiteX543" fmla="*/ 2883671 w 6299884"/>
              <a:gd name="connsiteY543" fmla="*/ 5182903 h 5597613"/>
              <a:gd name="connsiteX544" fmla="*/ 2882654 w 6299884"/>
              <a:gd name="connsiteY544" fmla="*/ 5193768 h 5597613"/>
              <a:gd name="connsiteX545" fmla="*/ 2869406 w 6299884"/>
              <a:gd name="connsiteY545" fmla="*/ 5182308 h 5597613"/>
              <a:gd name="connsiteX546" fmla="*/ 2869210 w 6299884"/>
              <a:gd name="connsiteY546" fmla="*/ 5186142 h 5597613"/>
              <a:gd name="connsiteX547" fmla="*/ 2866613 w 6299884"/>
              <a:gd name="connsiteY547" fmla="*/ 5198279 h 5597613"/>
              <a:gd name="connsiteX548" fmla="*/ 2854675 w 6299884"/>
              <a:gd name="connsiteY548" fmla="*/ 5200442 h 5597613"/>
              <a:gd name="connsiteX549" fmla="*/ 2850964 w 6299884"/>
              <a:gd name="connsiteY549" fmla="*/ 5200257 h 5597613"/>
              <a:gd name="connsiteX550" fmla="*/ 2842856 w 6299884"/>
              <a:gd name="connsiteY550" fmla="*/ 5196449 h 5597613"/>
              <a:gd name="connsiteX551" fmla="*/ 2839858 w 6299884"/>
              <a:gd name="connsiteY551" fmla="*/ 5191984 h 5597613"/>
              <a:gd name="connsiteX552" fmla="*/ 2830661 w 6299884"/>
              <a:gd name="connsiteY552" fmla="*/ 5182429 h 5597613"/>
              <a:gd name="connsiteX553" fmla="*/ 2788757 w 6299884"/>
              <a:gd name="connsiteY553" fmla="*/ 5190227 h 5597613"/>
              <a:gd name="connsiteX554" fmla="*/ 2721984 w 6299884"/>
              <a:gd name="connsiteY554" fmla="*/ 5206410 h 5597613"/>
              <a:gd name="connsiteX555" fmla="*/ 2701789 w 6299884"/>
              <a:gd name="connsiteY555" fmla="*/ 5213503 h 5597613"/>
              <a:gd name="connsiteX556" fmla="*/ 2686055 w 6299884"/>
              <a:gd name="connsiteY556" fmla="*/ 5217598 h 5597613"/>
              <a:gd name="connsiteX557" fmla="*/ 2657548 w 6299884"/>
              <a:gd name="connsiteY557" fmla="*/ 5221947 h 5597613"/>
              <a:gd name="connsiteX558" fmla="*/ 2629910 w 6299884"/>
              <a:gd name="connsiteY558" fmla="*/ 5230340 h 5597613"/>
              <a:gd name="connsiteX559" fmla="*/ 2610599 w 6299884"/>
              <a:gd name="connsiteY559" fmla="*/ 5244245 h 5597613"/>
              <a:gd name="connsiteX560" fmla="*/ 2587173 w 6299884"/>
              <a:gd name="connsiteY560" fmla="*/ 5242400 h 5597613"/>
              <a:gd name="connsiteX561" fmla="*/ 2567826 w 6299884"/>
              <a:gd name="connsiteY561" fmla="*/ 5248000 h 5597613"/>
              <a:gd name="connsiteX562" fmla="*/ 2536539 w 6299884"/>
              <a:gd name="connsiteY562" fmla="*/ 5249588 h 5597613"/>
              <a:gd name="connsiteX563" fmla="*/ 2481668 w 6299884"/>
              <a:gd name="connsiteY563" fmla="*/ 5261474 h 5597613"/>
              <a:gd name="connsiteX564" fmla="*/ 2438503 w 6299884"/>
              <a:gd name="connsiteY564" fmla="*/ 5272898 h 5597613"/>
              <a:gd name="connsiteX565" fmla="*/ 2427005 w 6299884"/>
              <a:gd name="connsiteY565" fmla="*/ 5272295 h 5597613"/>
              <a:gd name="connsiteX566" fmla="*/ 2400187 w 6299884"/>
              <a:gd name="connsiteY566" fmla="*/ 5273657 h 5597613"/>
              <a:gd name="connsiteX567" fmla="*/ 2395729 w 6299884"/>
              <a:gd name="connsiteY567" fmla="*/ 5276652 h 5597613"/>
              <a:gd name="connsiteX568" fmla="*/ 2394175 w 6299884"/>
              <a:gd name="connsiteY568" fmla="*/ 5261959 h 5597613"/>
              <a:gd name="connsiteX569" fmla="*/ 2402611 w 6299884"/>
              <a:gd name="connsiteY569" fmla="*/ 5244255 h 5597613"/>
              <a:gd name="connsiteX570" fmla="*/ 2413864 w 6299884"/>
              <a:gd name="connsiteY570" fmla="*/ 5237616 h 5597613"/>
              <a:gd name="connsiteX571" fmla="*/ 2427701 w 6299884"/>
              <a:gd name="connsiteY571" fmla="*/ 5237572 h 5597613"/>
              <a:gd name="connsiteX572" fmla="*/ 2432844 w 6299884"/>
              <a:gd name="connsiteY572" fmla="*/ 5245225 h 5597613"/>
              <a:gd name="connsiteX573" fmla="*/ 2440302 w 6299884"/>
              <a:gd name="connsiteY573" fmla="*/ 5246692 h 5597613"/>
              <a:gd name="connsiteX574" fmla="*/ 2452143 w 6299884"/>
              <a:gd name="connsiteY574" fmla="*/ 5228551 h 5597613"/>
              <a:gd name="connsiteX575" fmla="*/ 2454678 w 6299884"/>
              <a:gd name="connsiteY575" fmla="*/ 5224069 h 5597613"/>
              <a:gd name="connsiteX576" fmla="*/ 2459160 w 6299884"/>
              <a:gd name="connsiteY576" fmla="*/ 5226611 h 5597613"/>
              <a:gd name="connsiteX577" fmla="*/ 2461303 w 6299884"/>
              <a:gd name="connsiteY577" fmla="*/ 5229800 h 5597613"/>
              <a:gd name="connsiteX578" fmla="*/ 2470034 w 6299884"/>
              <a:gd name="connsiteY578" fmla="*/ 5230412 h 5597613"/>
              <a:gd name="connsiteX579" fmla="*/ 2479818 w 6299884"/>
              <a:gd name="connsiteY579" fmla="*/ 5228464 h 5597613"/>
              <a:gd name="connsiteX580" fmla="*/ 2483896 w 6299884"/>
              <a:gd name="connsiteY580" fmla="*/ 5235906 h 5597613"/>
              <a:gd name="connsiteX581" fmla="*/ 2475826 w 6299884"/>
              <a:gd name="connsiteY581" fmla="*/ 5240405 h 5597613"/>
              <a:gd name="connsiteX582" fmla="*/ 2471161 w 6299884"/>
              <a:gd name="connsiteY582" fmla="*/ 5244466 h 5597613"/>
              <a:gd name="connsiteX583" fmla="*/ 2475655 w 6299884"/>
              <a:gd name="connsiteY583" fmla="*/ 5249778 h 5597613"/>
              <a:gd name="connsiteX584" fmla="*/ 2488573 w 6299884"/>
              <a:gd name="connsiteY584" fmla="*/ 5234614 h 5597613"/>
              <a:gd name="connsiteX585" fmla="*/ 2498725 w 6299884"/>
              <a:gd name="connsiteY585" fmla="*/ 5219460 h 5597613"/>
              <a:gd name="connsiteX586" fmla="*/ 2541032 w 6299884"/>
              <a:gd name="connsiteY586" fmla="*/ 5206759 h 5597613"/>
              <a:gd name="connsiteX587" fmla="*/ 2547229 w 6299884"/>
              <a:gd name="connsiteY587" fmla="*/ 5211854 h 5597613"/>
              <a:gd name="connsiteX588" fmla="*/ 2550903 w 6299884"/>
              <a:gd name="connsiteY588" fmla="*/ 5224196 h 5597613"/>
              <a:gd name="connsiteX589" fmla="*/ 2560282 w 6299884"/>
              <a:gd name="connsiteY589" fmla="*/ 5227148 h 5597613"/>
              <a:gd name="connsiteX590" fmla="*/ 2562389 w 6299884"/>
              <a:gd name="connsiteY590" fmla="*/ 5222032 h 5597613"/>
              <a:gd name="connsiteX591" fmla="*/ 2563576 w 6299884"/>
              <a:gd name="connsiteY591" fmla="*/ 5201791 h 5597613"/>
              <a:gd name="connsiteX592" fmla="*/ 2565927 w 6299884"/>
              <a:gd name="connsiteY592" fmla="*/ 5203914 h 5597613"/>
              <a:gd name="connsiteX593" fmla="*/ 2576140 w 6299884"/>
              <a:gd name="connsiteY593" fmla="*/ 5202605 h 5597613"/>
              <a:gd name="connsiteX594" fmla="*/ 2580818 w 6299884"/>
              <a:gd name="connsiteY594" fmla="*/ 5201312 h 5597613"/>
              <a:gd name="connsiteX595" fmla="*/ 2594863 w 6299884"/>
              <a:gd name="connsiteY595" fmla="*/ 5200203 h 5597613"/>
              <a:gd name="connsiteX596" fmla="*/ 2614161 w 6299884"/>
              <a:gd name="connsiteY596" fmla="*/ 5183528 h 5597613"/>
              <a:gd name="connsiteX597" fmla="*/ 2614345 w 6299884"/>
              <a:gd name="connsiteY597" fmla="*/ 5176925 h 5597613"/>
              <a:gd name="connsiteX598" fmla="*/ 2611529 w 6299884"/>
              <a:gd name="connsiteY598" fmla="*/ 5165857 h 5597613"/>
              <a:gd name="connsiteX599" fmla="*/ 2591115 w 6299884"/>
              <a:gd name="connsiteY599" fmla="*/ 5171246 h 5597613"/>
              <a:gd name="connsiteX600" fmla="*/ 2571106 w 6299884"/>
              <a:gd name="connsiteY600" fmla="*/ 5171734 h 5597613"/>
              <a:gd name="connsiteX601" fmla="*/ 2594054 w 6299884"/>
              <a:gd name="connsiteY601" fmla="*/ 5161865 h 5597613"/>
              <a:gd name="connsiteX602" fmla="*/ 2608258 w 6299884"/>
              <a:gd name="connsiteY602" fmla="*/ 5148614 h 5597613"/>
              <a:gd name="connsiteX603" fmla="*/ 2616964 w 6299884"/>
              <a:gd name="connsiteY603" fmla="*/ 5143688 h 5597613"/>
              <a:gd name="connsiteX604" fmla="*/ 2618887 w 6299884"/>
              <a:gd name="connsiteY604" fmla="*/ 5145173 h 5597613"/>
              <a:gd name="connsiteX605" fmla="*/ 2650957 w 6299884"/>
              <a:gd name="connsiteY605" fmla="*/ 5128246 h 5597613"/>
              <a:gd name="connsiteX606" fmla="*/ 2661500 w 6299884"/>
              <a:gd name="connsiteY606" fmla="*/ 5105422 h 5597613"/>
              <a:gd name="connsiteX607" fmla="*/ 2685513 w 6299884"/>
              <a:gd name="connsiteY607" fmla="*/ 5095762 h 5597613"/>
              <a:gd name="connsiteX608" fmla="*/ 2717620 w 6299884"/>
              <a:gd name="connsiteY608" fmla="*/ 5087142 h 5597613"/>
              <a:gd name="connsiteX609" fmla="*/ 2741218 w 6299884"/>
              <a:gd name="connsiteY609" fmla="*/ 5079614 h 5597613"/>
              <a:gd name="connsiteX610" fmla="*/ 2758642 w 6299884"/>
              <a:gd name="connsiteY610" fmla="*/ 5072531 h 5597613"/>
              <a:gd name="connsiteX611" fmla="*/ 2765393 w 6299884"/>
              <a:gd name="connsiteY611" fmla="*/ 5067889 h 5597613"/>
              <a:gd name="connsiteX612" fmla="*/ 2742282 w 6299884"/>
              <a:gd name="connsiteY612" fmla="*/ 5076450 h 5597613"/>
              <a:gd name="connsiteX613" fmla="*/ 2709914 w 6299884"/>
              <a:gd name="connsiteY613" fmla="*/ 5074825 h 5597613"/>
              <a:gd name="connsiteX614" fmla="*/ 2696622 w 6299884"/>
              <a:gd name="connsiteY614" fmla="*/ 5081255 h 5597613"/>
              <a:gd name="connsiteX615" fmla="*/ 2666835 w 6299884"/>
              <a:gd name="connsiteY615" fmla="*/ 5099163 h 5597613"/>
              <a:gd name="connsiteX616" fmla="*/ 2617548 w 6299884"/>
              <a:gd name="connsiteY616" fmla="*/ 5113177 h 5597613"/>
              <a:gd name="connsiteX617" fmla="*/ 2540520 w 6299884"/>
              <a:gd name="connsiteY617" fmla="*/ 5132936 h 5597613"/>
              <a:gd name="connsiteX618" fmla="*/ 2497430 w 6299884"/>
              <a:gd name="connsiteY618" fmla="*/ 5149473 h 5597613"/>
              <a:gd name="connsiteX619" fmla="*/ 2439915 w 6299884"/>
              <a:gd name="connsiteY619" fmla="*/ 5180930 h 5597613"/>
              <a:gd name="connsiteX620" fmla="*/ 2404843 w 6299884"/>
              <a:gd name="connsiteY620" fmla="*/ 5192646 h 5597613"/>
              <a:gd name="connsiteX621" fmla="*/ 2393374 w 6299884"/>
              <a:gd name="connsiteY621" fmla="*/ 5191730 h 5597613"/>
              <a:gd name="connsiteX622" fmla="*/ 2388546 w 6299884"/>
              <a:gd name="connsiteY622" fmla="*/ 5183699 h 5597613"/>
              <a:gd name="connsiteX623" fmla="*/ 2374096 w 6299884"/>
              <a:gd name="connsiteY623" fmla="*/ 5183016 h 5597613"/>
              <a:gd name="connsiteX624" fmla="*/ 2346860 w 6299884"/>
              <a:gd name="connsiteY624" fmla="*/ 5218137 h 5597613"/>
              <a:gd name="connsiteX625" fmla="*/ 2333568 w 6299884"/>
              <a:gd name="connsiteY625" fmla="*/ 5224567 h 5597613"/>
              <a:gd name="connsiteX626" fmla="*/ 2327815 w 6299884"/>
              <a:gd name="connsiteY626" fmla="*/ 5212405 h 5597613"/>
              <a:gd name="connsiteX627" fmla="*/ 2311973 w 6299884"/>
              <a:gd name="connsiteY627" fmla="*/ 5201623 h 5597613"/>
              <a:gd name="connsiteX628" fmla="*/ 2299593 w 6299884"/>
              <a:gd name="connsiteY628" fmla="*/ 5204381 h 5597613"/>
              <a:gd name="connsiteX629" fmla="*/ 2288803 w 6299884"/>
              <a:gd name="connsiteY629" fmla="*/ 5196811 h 5597613"/>
              <a:gd name="connsiteX630" fmla="*/ 2285119 w 6299884"/>
              <a:gd name="connsiteY630" fmla="*/ 5188090 h 5597613"/>
              <a:gd name="connsiteX631" fmla="*/ 2275264 w 6299884"/>
              <a:gd name="connsiteY631" fmla="*/ 5192454 h 5597613"/>
              <a:gd name="connsiteX632" fmla="*/ 2246623 w 6299884"/>
              <a:gd name="connsiteY632" fmla="*/ 5209674 h 5597613"/>
              <a:gd name="connsiteX633" fmla="*/ 2170814 w 6299884"/>
              <a:gd name="connsiteY633" fmla="*/ 5275563 h 5597613"/>
              <a:gd name="connsiteX634" fmla="*/ 2163730 w 6299884"/>
              <a:gd name="connsiteY634" fmla="*/ 5292318 h 5597613"/>
              <a:gd name="connsiteX635" fmla="*/ 2157510 w 6299884"/>
              <a:gd name="connsiteY635" fmla="*/ 5274189 h 5597613"/>
              <a:gd name="connsiteX636" fmla="*/ 2132491 w 6299884"/>
              <a:gd name="connsiteY636" fmla="*/ 5261115 h 5597613"/>
              <a:gd name="connsiteX637" fmla="*/ 2014898 w 6299884"/>
              <a:gd name="connsiteY637" fmla="*/ 5299017 h 5597613"/>
              <a:gd name="connsiteX638" fmla="*/ 1973643 w 6299884"/>
              <a:gd name="connsiteY638" fmla="*/ 5316012 h 5597613"/>
              <a:gd name="connsiteX639" fmla="*/ 1952984 w 6299884"/>
              <a:gd name="connsiteY639" fmla="*/ 5305002 h 5597613"/>
              <a:gd name="connsiteX640" fmla="*/ 1925231 w 6299884"/>
              <a:gd name="connsiteY640" fmla="*/ 5302944 h 5597613"/>
              <a:gd name="connsiteX641" fmla="*/ 1900483 w 6299884"/>
              <a:gd name="connsiteY641" fmla="*/ 5316262 h 5597613"/>
              <a:gd name="connsiteX642" fmla="*/ 1885589 w 6299884"/>
              <a:gd name="connsiteY642" fmla="*/ 5325217 h 5597613"/>
              <a:gd name="connsiteX643" fmla="*/ 1868184 w 6299884"/>
              <a:gd name="connsiteY643" fmla="*/ 5340369 h 5597613"/>
              <a:gd name="connsiteX644" fmla="*/ 1850531 w 6299884"/>
              <a:gd name="connsiteY644" fmla="*/ 5344735 h 5597613"/>
              <a:gd name="connsiteX645" fmla="*/ 1834702 w 6299884"/>
              <a:gd name="connsiteY645" fmla="*/ 5341756 h 5597613"/>
              <a:gd name="connsiteX646" fmla="*/ 1814068 w 6299884"/>
              <a:gd name="connsiteY646" fmla="*/ 5346352 h 5597613"/>
              <a:gd name="connsiteX647" fmla="*/ 1799889 w 6299884"/>
              <a:gd name="connsiteY647" fmla="*/ 5372059 h 5597613"/>
              <a:gd name="connsiteX648" fmla="*/ 1797363 w 6299884"/>
              <a:gd name="connsiteY648" fmla="*/ 5370454 h 5597613"/>
              <a:gd name="connsiteX649" fmla="*/ 1779884 w 6299884"/>
              <a:gd name="connsiteY649" fmla="*/ 5338789 h 5597613"/>
              <a:gd name="connsiteX650" fmla="*/ 1772998 w 6299884"/>
              <a:gd name="connsiteY650" fmla="*/ 5335119 h 5597613"/>
              <a:gd name="connsiteX651" fmla="*/ 1722332 w 6299884"/>
              <a:gd name="connsiteY651" fmla="*/ 5346837 h 5597613"/>
              <a:gd name="connsiteX652" fmla="*/ 1698482 w 6299884"/>
              <a:gd name="connsiteY652" fmla="*/ 5348680 h 5597613"/>
              <a:gd name="connsiteX653" fmla="*/ 1688135 w 6299884"/>
              <a:gd name="connsiteY653" fmla="*/ 5331470 h 5597613"/>
              <a:gd name="connsiteX654" fmla="*/ 1711713 w 6299884"/>
              <a:gd name="connsiteY654" fmla="*/ 5303235 h 5597613"/>
              <a:gd name="connsiteX655" fmla="*/ 1748632 w 6299884"/>
              <a:gd name="connsiteY655" fmla="*/ 5299782 h 5597613"/>
              <a:gd name="connsiteX656" fmla="*/ 1782570 w 6299884"/>
              <a:gd name="connsiteY656" fmla="*/ 5296559 h 5597613"/>
              <a:gd name="connsiteX657" fmla="*/ 1813279 w 6299884"/>
              <a:gd name="connsiteY657" fmla="*/ 5282780 h 5597613"/>
              <a:gd name="connsiteX658" fmla="*/ 1837782 w 6299884"/>
              <a:gd name="connsiteY658" fmla="*/ 5258676 h 5597613"/>
              <a:gd name="connsiteX659" fmla="*/ 1907702 w 6299884"/>
              <a:gd name="connsiteY659" fmla="*/ 5240067 h 5597613"/>
              <a:gd name="connsiteX660" fmla="*/ 1953516 w 6299884"/>
              <a:gd name="connsiteY660" fmla="*/ 5204711 h 5597613"/>
              <a:gd name="connsiteX661" fmla="*/ 1974371 w 6299884"/>
              <a:gd name="connsiteY661" fmla="*/ 5195294 h 5597613"/>
              <a:gd name="connsiteX662" fmla="*/ 2105034 w 6299884"/>
              <a:gd name="connsiteY662" fmla="*/ 5155783 h 5597613"/>
              <a:gd name="connsiteX663" fmla="*/ 2124055 w 6299884"/>
              <a:gd name="connsiteY663" fmla="*/ 5145909 h 5597613"/>
              <a:gd name="connsiteX664" fmla="*/ 2138725 w 6299884"/>
              <a:gd name="connsiteY664" fmla="*/ 5141774 h 5597613"/>
              <a:gd name="connsiteX665" fmla="*/ 2130447 w 6299884"/>
              <a:gd name="connsiteY665" fmla="*/ 5128006 h 5597613"/>
              <a:gd name="connsiteX666" fmla="*/ 2131803 w 6299884"/>
              <a:gd name="connsiteY666" fmla="*/ 5114696 h 5597613"/>
              <a:gd name="connsiteX667" fmla="*/ 2154494 w 6299884"/>
              <a:gd name="connsiteY667" fmla="*/ 5105739 h 5597613"/>
              <a:gd name="connsiteX668" fmla="*/ 2202166 w 6299884"/>
              <a:gd name="connsiteY668" fmla="*/ 5086446 h 5597613"/>
              <a:gd name="connsiteX669" fmla="*/ 2209508 w 6299884"/>
              <a:gd name="connsiteY669" fmla="*/ 5088280 h 5597613"/>
              <a:gd name="connsiteX670" fmla="*/ 2237718 w 6299884"/>
              <a:gd name="connsiteY670" fmla="*/ 5088501 h 5597613"/>
              <a:gd name="connsiteX671" fmla="*/ 2349337 w 6299884"/>
              <a:gd name="connsiteY671" fmla="*/ 5043258 h 5597613"/>
              <a:gd name="connsiteX672" fmla="*/ 2358502 w 6299884"/>
              <a:gd name="connsiteY672" fmla="*/ 5037747 h 5597613"/>
              <a:gd name="connsiteX673" fmla="*/ 2386933 w 6299884"/>
              <a:gd name="connsiteY673" fmla="*/ 5033149 h 5597613"/>
              <a:gd name="connsiteX674" fmla="*/ 2411915 w 6299884"/>
              <a:gd name="connsiteY674" fmla="*/ 5022814 h 5597613"/>
              <a:gd name="connsiteX675" fmla="*/ 2417619 w 6299884"/>
              <a:gd name="connsiteY675" fmla="*/ 5003764 h 5597613"/>
              <a:gd name="connsiteX676" fmla="*/ 2443082 w 6299884"/>
              <a:gd name="connsiteY676" fmla="*/ 5007199 h 5597613"/>
              <a:gd name="connsiteX677" fmla="*/ 2453976 w 6299884"/>
              <a:gd name="connsiteY677" fmla="*/ 5001279 h 5597613"/>
              <a:gd name="connsiteX678" fmla="*/ 2455857 w 6299884"/>
              <a:gd name="connsiteY678" fmla="*/ 4996214 h 5597613"/>
              <a:gd name="connsiteX679" fmla="*/ 2464565 w 6299884"/>
              <a:gd name="connsiteY679" fmla="*/ 4991287 h 5597613"/>
              <a:gd name="connsiteX680" fmla="*/ 2466487 w 6299884"/>
              <a:gd name="connsiteY680" fmla="*/ 4992773 h 5597613"/>
              <a:gd name="connsiteX681" fmla="*/ 2468880 w 6299884"/>
              <a:gd name="connsiteY681" fmla="*/ 4993178 h 5597613"/>
              <a:gd name="connsiteX682" fmla="*/ 2470121 w 6299884"/>
              <a:gd name="connsiteY682" fmla="*/ 4992503 h 5597613"/>
              <a:gd name="connsiteX683" fmla="*/ 2491826 w 6299884"/>
              <a:gd name="connsiteY683" fmla="*/ 4940401 h 5597613"/>
              <a:gd name="connsiteX684" fmla="*/ 2492283 w 6299884"/>
              <a:gd name="connsiteY684" fmla="*/ 4938565 h 5597613"/>
              <a:gd name="connsiteX685" fmla="*/ 2504860 w 6299884"/>
              <a:gd name="connsiteY685" fmla="*/ 4915382 h 5597613"/>
              <a:gd name="connsiteX686" fmla="*/ 2672406 w 6299884"/>
              <a:gd name="connsiteY686" fmla="*/ 4849008 h 5597613"/>
              <a:gd name="connsiteX687" fmla="*/ 2727569 w 6299884"/>
              <a:gd name="connsiteY687" fmla="*/ 4824104 h 5597613"/>
              <a:gd name="connsiteX688" fmla="*/ 2684355 w 6299884"/>
              <a:gd name="connsiteY688" fmla="*/ 4780890 h 5597613"/>
              <a:gd name="connsiteX689" fmla="*/ 2638382 w 6299884"/>
              <a:gd name="connsiteY689" fmla="*/ 4797610 h 5597613"/>
              <a:gd name="connsiteX690" fmla="*/ 2525618 w 6299884"/>
              <a:gd name="connsiteY690" fmla="*/ 4843542 h 5597613"/>
              <a:gd name="connsiteX691" fmla="*/ 2401372 w 6299884"/>
              <a:gd name="connsiteY691" fmla="*/ 4880758 h 5597613"/>
              <a:gd name="connsiteX692" fmla="*/ 2353243 w 6299884"/>
              <a:gd name="connsiteY692" fmla="*/ 4901885 h 5597613"/>
              <a:gd name="connsiteX693" fmla="*/ 2321166 w 6299884"/>
              <a:gd name="connsiteY693" fmla="*/ 4921172 h 5597613"/>
              <a:gd name="connsiteX694" fmla="*/ 2265017 w 6299884"/>
              <a:gd name="connsiteY694" fmla="*/ 4947122 h 5597613"/>
              <a:gd name="connsiteX695" fmla="*/ 2218933 w 6299884"/>
              <a:gd name="connsiteY695" fmla="*/ 4956086 h 5597613"/>
              <a:gd name="connsiteX696" fmla="*/ 2203116 w 6299884"/>
              <a:gd name="connsiteY696" fmla="*/ 4960910 h 5597613"/>
              <a:gd name="connsiteX697" fmla="*/ 2177457 w 6299884"/>
              <a:gd name="connsiteY697" fmla="*/ 4977900 h 5597613"/>
              <a:gd name="connsiteX698" fmla="*/ 2077738 w 6299884"/>
              <a:gd name="connsiteY698" fmla="*/ 5006617 h 5597613"/>
              <a:gd name="connsiteX699" fmla="*/ 2049553 w 6299884"/>
              <a:gd name="connsiteY699" fmla="*/ 5022002 h 5597613"/>
              <a:gd name="connsiteX700" fmla="*/ 2005538 w 6299884"/>
              <a:gd name="connsiteY700" fmla="*/ 5034407 h 5597613"/>
              <a:gd name="connsiteX701" fmla="*/ 1981455 w 6299884"/>
              <a:gd name="connsiteY701" fmla="*/ 5033267 h 5597613"/>
              <a:gd name="connsiteX702" fmla="*/ 1903516 w 6299884"/>
              <a:gd name="connsiteY702" fmla="*/ 5056698 h 5597613"/>
              <a:gd name="connsiteX703" fmla="*/ 1838424 w 6299884"/>
              <a:gd name="connsiteY703" fmla="*/ 5083339 h 5597613"/>
              <a:gd name="connsiteX704" fmla="*/ 1818246 w 6299884"/>
              <a:gd name="connsiteY704" fmla="*/ 5086099 h 5597613"/>
              <a:gd name="connsiteX705" fmla="*/ 1791182 w 6299884"/>
              <a:gd name="connsiteY705" fmla="*/ 5085188 h 5597613"/>
              <a:gd name="connsiteX706" fmla="*/ 1731573 w 6299884"/>
              <a:gd name="connsiteY706" fmla="*/ 5097598 h 5597613"/>
              <a:gd name="connsiteX707" fmla="*/ 1647215 w 6299884"/>
              <a:gd name="connsiteY707" fmla="*/ 5123327 h 5597613"/>
              <a:gd name="connsiteX708" fmla="*/ 1627259 w 6299884"/>
              <a:gd name="connsiteY708" fmla="*/ 5121267 h 5597613"/>
              <a:gd name="connsiteX709" fmla="*/ 1620594 w 6299884"/>
              <a:gd name="connsiteY709" fmla="*/ 5112778 h 5597613"/>
              <a:gd name="connsiteX710" fmla="*/ 1528144 w 6299884"/>
              <a:gd name="connsiteY710" fmla="*/ 5096510 h 5597613"/>
              <a:gd name="connsiteX711" fmla="*/ 1519188 w 6299884"/>
              <a:gd name="connsiteY711" fmla="*/ 5089398 h 5597613"/>
              <a:gd name="connsiteX712" fmla="*/ 1520777 w 6299884"/>
              <a:gd name="connsiteY712" fmla="*/ 5079070 h 5597613"/>
              <a:gd name="connsiteX713" fmla="*/ 1516392 w 6299884"/>
              <a:gd name="connsiteY713" fmla="*/ 5061400 h 5597613"/>
              <a:gd name="connsiteX714" fmla="*/ 1500809 w 6299884"/>
              <a:gd name="connsiteY714" fmla="*/ 5069208 h 5597613"/>
              <a:gd name="connsiteX715" fmla="*/ 1467586 w 6299884"/>
              <a:gd name="connsiteY715" fmla="*/ 5089184 h 5597613"/>
              <a:gd name="connsiteX716" fmla="*/ 1445141 w 6299884"/>
              <a:gd name="connsiteY716" fmla="*/ 5108927 h 5597613"/>
              <a:gd name="connsiteX717" fmla="*/ 1440571 w 6299884"/>
              <a:gd name="connsiteY717" fmla="*/ 5119486 h 5597613"/>
              <a:gd name="connsiteX718" fmla="*/ 1429114 w 6299884"/>
              <a:gd name="connsiteY718" fmla="*/ 5126374 h 5597613"/>
              <a:gd name="connsiteX719" fmla="*/ 1422216 w 6299884"/>
              <a:gd name="connsiteY719" fmla="*/ 5114901 h 5597613"/>
              <a:gd name="connsiteX720" fmla="*/ 1423793 w 6299884"/>
              <a:gd name="connsiteY720" fmla="*/ 5096770 h 5597613"/>
              <a:gd name="connsiteX721" fmla="*/ 1423780 w 6299884"/>
              <a:gd name="connsiteY721" fmla="*/ 5088967 h 5597613"/>
              <a:gd name="connsiteX722" fmla="*/ 1416218 w 6299884"/>
              <a:gd name="connsiteY722" fmla="*/ 5091952 h 5597613"/>
              <a:gd name="connsiteX723" fmla="*/ 1409577 w 6299884"/>
              <a:gd name="connsiteY723" fmla="*/ 5099068 h 5597613"/>
              <a:gd name="connsiteX724" fmla="*/ 1402704 w 6299884"/>
              <a:gd name="connsiteY724" fmla="*/ 5103202 h 5597613"/>
              <a:gd name="connsiteX725" fmla="*/ 1347676 w 6299884"/>
              <a:gd name="connsiteY725" fmla="*/ 5112857 h 5597613"/>
              <a:gd name="connsiteX726" fmla="*/ 1323619 w 6299884"/>
              <a:gd name="connsiteY726" fmla="*/ 5127322 h 5597613"/>
              <a:gd name="connsiteX727" fmla="*/ 1306422 w 6299884"/>
              <a:gd name="connsiteY727" fmla="*/ 5129852 h 5597613"/>
              <a:gd name="connsiteX728" fmla="*/ 1307543 w 6299884"/>
              <a:gd name="connsiteY728" fmla="*/ 5113557 h 5597613"/>
              <a:gd name="connsiteX729" fmla="*/ 1310967 w 6299884"/>
              <a:gd name="connsiteY729" fmla="*/ 5103688 h 5597613"/>
              <a:gd name="connsiteX730" fmla="*/ 1311177 w 6299884"/>
              <a:gd name="connsiteY730" fmla="*/ 5091065 h 5597613"/>
              <a:gd name="connsiteX731" fmla="*/ 1297652 w 6299884"/>
              <a:gd name="connsiteY731" fmla="*/ 5094511 h 5597613"/>
              <a:gd name="connsiteX732" fmla="*/ 1264871 w 6299884"/>
              <a:gd name="connsiteY732" fmla="*/ 5104849 h 5597613"/>
              <a:gd name="connsiteX733" fmla="*/ 1230540 w 6299884"/>
              <a:gd name="connsiteY733" fmla="*/ 5148922 h 5597613"/>
              <a:gd name="connsiteX734" fmla="*/ 1219797 w 6299884"/>
              <a:gd name="connsiteY734" fmla="*/ 5172564 h 5597613"/>
              <a:gd name="connsiteX735" fmla="*/ 1181166 w 6299884"/>
              <a:gd name="connsiteY735" fmla="*/ 5108315 h 5597613"/>
              <a:gd name="connsiteX736" fmla="*/ 1185712 w 6299884"/>
              <a:gd name="connsiteY736" fmla="*/ 5082151 h 5597613"/>
              <a:gd name="connsiteX737" fmla="*/ 1176756 w 6299884"/>
              <a:gd name="connsiteY737" fmla="*/ 5075039 h 5597613"/>
              <a:gd name="connsiteX738" fmla="*/ 1187525 w 6299884"/>
              <a:gd name="connsiteY738" fmla="*/ 5067004 h 5597613"/>
              <a:gd name="connsiteX739" fmla="*/ 1196923 w 6299884"/>
              <a:gd name="connsiteY739" fmla="*/ 5064476 h 5597613"/>
              <a:gd name="connsiteX740" fmla="*/ 1204240 w 6299884"/>
              <a:gd name="connsiteY740" fmla="*/ 5050704 h 5597613"/>
              <a:gd name="connsiteX741" fmla="*/ 1209722 w 6299884"/>
              <a:gd name="connsiteY741" fmla="*/ 5036473 h 5597613"/>
              <a:gd name="connsiteX742" fmla="*/ 1236540 w 6299884"/>
              <a:gd name="connsiteY742" fmla="*/ 5026597 h 5597613"/>
              <a:gd name="connsiteX743" fmla="*/ 1260142 w 6299884"/>
              <a:gd name="connsiteY743" fmla="*/ 5013968 h 5597613"/>
              <a:gd name="connsiteX744" fmla="*/ 1259649 w 6299884"/>
              <a:gd name="connsiteY744" fmla="*/ 4992395 h 5597613"/>
              <a:gd name="connsiteX745" fmla="*/ 1260093 w 6299884"/>
              <a:gd name="connsiteY745" fmla="*/ 4982756 h 5597613"/>
              <a:gd name="connsiteX746" fmla="*/ 1297257 w 6299884"/>
              <a:gd name="connsiteY746" fmla="*/ 4990089 h 5597613"/>
              <a:gd name="connsiteX747" fmla="*/ 1310574 w 6299884"/>
              <a:gd name="connsiteY747" fmla="*/ 4999265 h 5597613"/>
              <a:gd name="connsiteX748" fmla="*/ 1337848 w 6299884"/>
              <a:gd name="connsiteY748" fmla="*/ 4987553 h 5597613"/>
              <a:gd name="connsiteX749" fmla="*/ 1336000 w 6299884"/>
              <a:gd name="connsiteY749" fmla="*/ 4979292 h 5597613"/>
              <a:gd name="connsiteX750" fmla="*/ 1332083 w 6299884"/>
              <a:gd name="connsiteY750" fmla="*/ 4967588 h 5597613"/>
              <a:gd name="connsiteX751" fmla="*/ 1340780 w 6299884"/>
              <a:gd name="connsiteY751" fmla="*/ 4956111 h 5597613"/>
              <a:gd name="connsiteX752" fmla="*/ 1381591 w 6299884"/>
              <a:gd name="connsiteY752" fmla="*/ 4948755 h 5597613"/>
              <a:gd name="connsiteX753" fmla="*/ 1405895 w 6299884"/>
              <a:gd name="connsiteY753" fmla="*/ 4945076 h 5597613"/>
              <a:gd name="connsiteX754" fmla="*/ 1457437 w 6299884"/>
              <a:gd name="connsiteY754" fmla="*/ 4906275 h 5597613"/>
              <a:gd name="connsiteX755" fmla="*/ 1472097 w 6299884"/>
              <a:gd name="connsiteY755" fmla="*/ 4894337 h 5597613"/>
              <a:gd name="connsiteX756" fmla="*/ 1533086 w 6299884"/>
              <a:gd name="connsiteY756" fmla="*/ 4884222 h 5597613"/>
              <a:gd name="connsiteX757" fmla="*/ 1562416 w 6299884"/>
              <a:gd name="connsiteY757" fmla="*/ 4868148 h 5597613"/>
              <a:gd name="connsiteX758" fmla="*/ 1590331 w 6299884"/>
              <a:gd name="connsiteY758" fmla="*/ 4826372 h 5597613"/>
              <a:gd name="connsiteX759" fmla="*/ 1605039 w 6299884"/>
              <a:gd name="connsiteY759" fmla="*/ 4845646 h 5597613"/>
              <a:gd name="connsiteX760" fmla="*/ 1632103 w 6299884"/>
              <a:gd name="connsiteY760" fmla="*/ 4846555 h 5597613"/>
              <a:gd name="connsiteX761" fmla="*/ 1628407 w 6299884"/>
              <a:gd name="connsiteY761" fmla="*/ 4830033 h 5597613"/>
              <a:gd name="connsiteX762" fmla="*/ 1636181 w 6299884"/>
              <a:gd name="connsiteY762" fmla="*/ 4814424 h 5597613"/>
              <a:gd name="connsiteX763" fmla="*/ 1665746 w 6299884"/>
              <a:gd name="connsiteY763" fmla="*/ 4801334 h 5597613"/>
              <a:gd name="connsiteX764" fmla="*/ 1705854 w 6299884"/>
              <a:gd name="connsiteY764" fmla="*/ 4785028 h 5597613"/>
              <a:gd name="connsiteX765" fmla="*/ 1724641 w 6299884"/>
              <a:gd name="connsiteY765" fmla="*/ 4772171 h 5597613"/>
              <a:gd name="connsiteX766" fmla="*/ 1728286 w 6299884"/>
              <a:gd name="connsiteY766" fmla="*/ 4757482 h 5597613"/>
              <a:gd name="connsiteX767" fmla="*/ 1738117 w 6299884"/>
              <a:gd name="connsiteY767" fmla="*/ 4737512 h 5597613"/>
              <a:gd name="connsiteX768" fmla="*/ 1753503 w 6299884"/>
              <a:gd name="connsiteY768" fmla="*/ 4750130 h 5597613"/>
              <a:gd name="connsiteX769" fmla="*/ 1764282 w 6299884"/>
              <a:gd name="connsiteY769" fmla="*/ 4749898 h 5597613"/>
              <a:gd name="connsiteX770" fmla="*/ 1767251 w 6299884"/>
              <a:gd name="connsiteY770" fmla="*/ 4741864 h 5597613"/>
              <a:gd name="connsiteX771" fmla="*/ 1771796 w 6299884"/>
              <a:gd name="connsiteY771" fmla="*/ 4715700 h 5597613"/>
              <a:gd name="connsiteX772" fmla="*/ 1768101 w 6299884"/>
              <a:gd name="connsiteY772" fmla="*/ 4699177 h 5597613"/>
              <a:gd name="connsiteX773" fmla="*/ 1757322 w 6299884"/>
              <a:gd name="connsiteY773" fmla="*/ 4699410 h 5597613"/>
              <a:gd name="connsiteX774" fmla="*/ 1647749 w 6299884"/>
              <a:gd name="connsiteY774" fmla="*/ 4732489 h 5597613"/>
              <a:gd name="connsiteX775" fmla="*/ 1559707 w 6299884"/>
              <a:gd name="connsiteY775" fmla="*/ 4749498 h 5597613"/>
              <a:gd name="connsiteX776" fmla="*/ 1506467 w 6299884"/>
              <a:gd name="connsiteY776" fmla="*/ 4728399 h 5597613"/>
              <a:gd name="connsiteX777" fmla="*/ 1483332 w 6299884"/>
              <a:gd name="connsiteY777" fmla="*/ 4746995 h 5597613"/>
              <a:gd name="connsiteX778" fmla="*/ 1469782 w 6299884"/>
              <a:gd name="connsiteY778" fmla="*/ 4734836 h 5597613"/>
              <a:gd name="connsiteX779" fmla="*/ 1445921 w 6299884"/>
              <a:gd name="connsiteY779" fmla="*/ 4728876 h 5597613"/>
              <a:gd name="connsiteX780" fmla="*/ 1436546 w 6299884"/>
              <a:gd name="connsiteY780" fmla="*/ 4747009 h 5597613"/>
              <a:gd name="connsiteX781" fmla="*/ 1439109 w 6299884"/>
              <a:gd name="connsiteY781" fmla="*/ 4772024 h 5597613"/>
              <a:gd name="connsiteX782" fmla="*/ 1414779 w 6299884"/>
              <a:gd name="connsiteY782" fmla="*/ 4760097 h 5597613"/>
              <a:gd name="connsiteX783" fmla="*/ 1390462 w 6299884"/>
              <a:gd name="connsiteY783" fmla="*/ 4755973 h 5597613"/>
              <a:gd name="connsiteX784" fmla="*/ 1380534 w 6299884"/>
              <a:gd name="connsiteY784" fmla="*/ 4713519 h 5597613"/>
              <a:gd name="connsiteX785" fmla="*/ 1394270 w 6299884"/>
              <a:gd name="connsiteY785" fmla="*/ 4697450 h 5597613"/>
              <a:gd name="connsiteX786" fmla="*/ 1408042 w 6299884"/>
              <a:gd name="connsiteY786" fmla="*/ 4704789 h 5597613"/>
              <a:gd name="connsiteX787" fmla="*/ 1419055 w 6299884"/>
              <a:gd name="connsiteY787" fmla="*/ 4707541 h 5597613"/>
              <a:gd name="connsiteX788" fmla="*/ 1457119 w 6299884"/>
              <a:gd name="connsiteY788" fmla="*/ 4703399 h 5597613"/>
              <a:gd name="connsiteX789" fmla="*/ 1483013 w 6299884"/>
              <a:gd name="connsiteY789" fmla="*/ 4689392 h 5597613"/>
              <a:gd name="connsiteX790" fmla="*/ 1491955 w 6299884"/>
              <a:gd name="connsiteY790" fmla="*/ 4688700 h 5597613"/>
              <a:gd name="connsiteX791" fmla="*/ 1503658 w 6299884"/>
              <a:gd name="connsiteY791" fmla="*/ 4692599 h 5597613"/>
              <a:gd name="connsiteX792" fmla="*/ 1563232 w 6299884"/>
              <a:gd name="connsiteY792" fmla="*/ 4656779 h 5597613"/>
              <a:gd name="connsiteX793" fmla="*/ 1583207 w 6299884"/>
              <a:gd name="connsiteY793" fmla="*/ 4642657 h 5597613"/>
              <a:gd name="connsiteX794" fmla="*/ 1558320 w 6299884"/>
              <a:gd name="connsiteY794" fmla="*/ 4645131 h 5597613"/>
              <a:gd name="connsiteX795" fmla="*/ 1522270 w 6299884"/>
              <a:gd name="connsiteY795" fmla="*/ 4653352 h 5597613"/>
              <a:gd name="connsiteX796" fmla="*/ 1510946 w 6299884"/>
              <a:gd name="connsiteY796" fmla="*/ 4651318 h 5597613"/>
              <a:gd name="connsiteX797" fmla="*/ 1506927 w 6299884"/>
              <a:gd name="connsiteY797" fmla="*/ 4642852 h 5597613"/>
              <a:gd name="connsiteX798" fmla="*/ 1492614 w 6299884"/>
              <a:gd name="connsiteY798" fmla="*/ 4640755 h 5597613"/>
              <a:gd name="connsiteX799" fmla="*/ 1462067 w 6299884"/>
              <a:gd name="connsiteY799" fmla="*/ 4673038 h 5597613"/>
              <a:gd name="connsiteX800" fmla="*/ 1448209 w 6299884"/>
              <a:gd name="connsiteY800" fmla="*/ 4678135 h 5597613"/>
              <a:gd name="connsiteX801" fmla="*/ 1443676 w 6299884"/>
              <a:gd name="connsiteY801" fmla="*/ 4665468 h 5597613"/>
              <a:gd name="connsiteX802" fmla="*/ 1428967 w 6299884"/>
              <a:gd name="connsiteY802" fmla="*/ 4653185 h 5597613"/>
              <a:gd name="connsiteX803" fmla="*/ 1416376 w 6299884"/>
              <a:gd name="connsiteY803" fmla="*/ 4654716 h 5597613"/>
              <a:gd name="connsiteX804" fmla="*/ 1406380 w 6299884"/>
              <a:gd name="connsiteY804" fmla="*/ 4646126 h 5597613"/>
              <a:gd name="connsiteX805" fmla="*/ 1403569 w 6299884"/>
              <a:gd name="connsiteY805" fmla="*/ 4637086 h 5597613"/>
              <a:gd name="connsiteX806" fmla="*/ 1393333 w 6299884"/>
              <a:gd name="connsiteY806" fmla="*/ 4640463 h 5597613"/>
              <a:gd name="connsiteX807" fmla="*/ 1363143 w 6299884"/>
              <a:gd name="connsiteY807" fmla="*/ 4654795 h 5597613"/>
              <a:gd name="connsiteX808" fmla="*/ 1281241 w 6299884"/>
              <a:gd name="connsiteY808" fmla="*/ 4712937 h 5597613"/>
              <a:gd name="connsiteX809" fmla="*/ 1272550 w 6299884"/>
              <a:gd name="connsiteY809" fmla="*/ 4728917 h 5597613"/>
              <a:gd name="connsiteX810" fmla="*/ 1268136 w 6299884"/>
              <a:gd name="connsiteY810" fmla="*/ 4710266 h 5597613"/>
              <a:gd name="connsiteX811" fmla="*/ 1244519 w 6299884"/>
              <a:gd name="connsiteY811" fmla="*/ 4694803 h 5597613"/>
              <a:gd name="connsiteX812" fmla="*/ 1123778 w 6299884"/>
              <a:gd name="connsiteY812" fmla="*/ 4720999 h 5597613"/>
              <a:gd name="connsiteX813" fmla="*/ 1081055 w 6299884"/>
              <a:gd name="connsiteY813" fmla="*/ 4733870 h 5597613"/>
              <a:gd name="connsiteX814" fmla="*/ 1061576 w 6299884"/>
              <a:gd name="connsiteY814" fmla="*/ 4720888 h 5597613"/>
              <a:gd name="connsiteX815" fmla="*/ 1034159 w 6299884"/>
              <a:gd name="connsiteY815" fmla="*/ 4716120 h 5597613"/>
              <a:gd name="connsiteX816" fmla="*/ 1008224 w 6299884"/>
              <a:gd name="connsiteY816" fmla="*/ 4726949 h 5597613"/>
              <a:gd name="connsiteX817" fmla="*/ 992523 w 6299884"/>
              <a:gd name="connsiteY817" fmla="*/ 4734402 h 5597613"/>
              <a:gd name="connsiteX818" fmla="*/ 973717 w 6299884"/>
              <a:gd name="connsiteY818" fmla="*/ 4747775 h 5597613"/>
              <a:gd name="connsiteX819" fmla="*/ 955721 w 6299884"/>
              <a:gd name="connsiteY819" fmla="*/ 4750390 h 5597613"/>
              <a:gd name="connsiteX820" fmla="*/ 940259 w 6299884"/>
              <a:gd name="connsiteY820" fmla="*/ 4745874 h 5597613"/>
              <a:gd name="connsiteX821" fmla="*/ 919276 w 6299884"/>
              <a:gd name="connsiteY821" fmla="*/ 4748426 h 5597613"/>
              <a:gd name="connsiteX822" fmla="*/ 902645 w 6299884"/>
              <a:gd name="connsiteY822" fmla="*/ 4772621 h 5597613"/>
              <a:gd name="connsiteX823" fmla="*/ 900290 w 6299884"/>
              <a:gd name="connsiteY823" fmla="*/ 4770776 h 5597613"/>
              <a:gd name="connsiteX824" fmla="*/ 885996 w 6299884"/>
              <a:gd name="connsiteY824" fmla="*/ 4737549 h 5597613"/>
              <a:gd name="connsiteX825" fmla="*/ 879504 w 6299884"/>
              <a:gd name="connsiteY825" fmla="*/ 4733221 h 5597613"/>
              <a:gd name="connsiteX826" fmla="*/ 827933 w 6299884"/>
              <a:gd name="connsiteY826" fmla="*/ 4739919 h 5597613"/>
              <a:gd name="connsiteX827" fmla="*/ 804019 w 6299884"/>
              <a:gd name="connsiteY827" fmla="*/ 4739416 h 5597613"/>
              <a:gd name="connsiteX828" fmla="*/ 795407 w 6299884"/>
              <a:gd name="connsiteY828" fmla="*/ 4721276 h 5597613"/>
              <a:gd name="connsiteX829" fmla="*/ 821638 w 6299884"/>
              <a:gd name="connsiteY829" fmla="*/ 4695487 h 5597613"/>
              <a:gd name="connsiteX830" fmla="*/ 858718 w 6299884"/>
              <a:gd name="connsiteY830" fmla="*/ 4695668 h 5597613"/>
              <a:gd name="connsiteX831" fmla="*/ 892808 w 6299884"/>
              <a:gd name="connsiteY831" fmla="*/ 4695786 h 5597613"/>
              <a:gd name="connsiteX832" fmla="*/ 924722 w 6299884"/>
              <a:gd name="connsiteY832" fmla="*/ 4685083 h 5597613"/>
              <a:gd name="connsiteX833" fmla="*/ 951467 w 6299884"/>
              <a:gd name="connsiteY833" fmla="*/ 4663496 h 5597613"/>
              <a:gd name="connsiteX834" fmla="*/ 1022875 w 6299884"/>
              <a:gd name="connsiteY834" fmla="*/ 4651828 h 5597613"/>
              <a:gd name="connsiteX835" fmla="*/ 1071932 w 6299884"/>
              <a:gd name="connsiteY835" fmla="*/ 4621131 h 5597613"/>
              <a:gd name="connsiteX836" fmla="*/ 1093609 w 6299884"/>
              <a:gd name="connsiteY836" fmla="*/ 4613804 h 5597613"/>
              <a:gd name="connsiteX837" fmla="*/ 1227516 w 6299884"/>
              <a:gd name="connsiteY837" fmla="*/ 4587287 h 5597613"/>
              <a:gd name="connsiteX838" fmla="*/ 1247412 w 6299884"/>
              <a:gd name="connsiteY838" fmla="*/ 4579325 h 5597613"/>
              <a:gd name="connsiteX839" fmla="*/ 1262417 w 6299884"/>
              <a:gd name="connsiteY839" fmla="*/ 4576647 h 5597613"/>
              <a:gd name="connsiteX840" fmla="*/ 1255529 w 6299884"/>
              <a:gd name="connsiteY840" fmla="*/ 4562135 h 5597613"/>
              <a:gd name="connsiteX841" fmla="*/ 1258182 w 6299884"/>
              <a:gd name="connsiteY841" fmla="*/ 4549021 h 5597613"/>
              <a:gd name="connsiteX842" fmla="*/ 1281643 w 6299884"/>
              <a:gd name="connsiteY842" fmla="*/ 4542330 h 5597613"/>
              <a:gd name="connsiteX843" fmla="*/ 1330977 w 6299884"/>
              <a:gd name="connsiteY843" fmla="*/ 4527802 h 5597613"/>
              <a:gd name="connsiteX844" fmla="*/ 1338103 w 6299884"/>
              <a:gd name="connsiteY844" fmla="*/ 4530348 h 5597613"/>
              <a:gd name="connsiteX845" fmla="*/ 1366155 w 6299884"/>
              <a:gd name="connsiteY845" fmla="*/ 4533332 h 5597613"/>
              <a:gd name="connsiteX846" fmla="*/ 1481670 w 6299884"/>
              <a:gd name="connsiteY846" fmla="*/ 4499244 h 5597613"/>
              <a:gd name="connsiteX847" fmla="*/ 1491330 w 6299884"/>
              <a:gd name="connsiteY847" fmla="*/ 4494658 h 5597613"/>
              <a:gd name="connsiteX848" fmla="*/ 1520075 w 6299884"/>
              <a:gd name="connsiteY848" fmla="*/ 4492868 h 5597613"/>
              <a:gd name="connsiteX849" fmla="*/ 1545950 w 6299884"/>
              <a:gd name="connsiteY849" fmla="*/ 4485032 h 5597613"/>
              <a:gd name="connsiteX850" fmla="*/ 1553494 w 6299884"/>
              <a:gd name="connsiteY850" fmla="*/ 4466631 h 5597613"/>
              <a:gd name="connsiteX851" fmla="*/ 1578497 w 6299884"/>
              <a:gd name="connsiteY851" fmla="*/ 4472545 h 5597613"/>
              <a:gd name="connsiteX852" fmla="*/ 1606846 w 6299884"/>
              <a:gd name="connsiteY852" fmla="*/ 4460570 h 5597613"/>
              <a:gd name="connsiteX853" fmla="*/ 1633554 w 6299884"/>
              <a:gd name="connsiteY853" fmla="*/ 4410846 h 5597613"/>
              <a:gd name="connsiteX854" fmla="*/ 1634187 w 6299884"/>
              <a:gd name="connsiteY854" fmla="*/ 4409062 h 5597613"/>
              <a:gd name="connsiteX855" fmla="*/ 1648976 w 6299884"/>
              <a:gd name="connsiteY855" fmla="*/ 4387223 h 5597613"/>
              <a:gd name="connsiteX856" fmla="*/ 1822219 w 6299884"/>
              <a:gd name="connsiteY856" fmla="*/ 4337588 h 5597613"/>
              <a:gd name="connsiteX857" fmla="*/ 1930608 w 6299884"/>
              <a:gd name="connsiteY857" fmla="*/ 4300955 h 5597613"/>
              <a:gd name="connsiteX858" fmla="*/ 1996364 w 6299884"/>
              <a:gd name="connsiteY858" fmla="*/ 4284004 h 5597613"/>
              <a:gd name="connsiteX859" fmla="*/ 2063271 w 6299884"/>
              <a:gd name="connsiteY859" fmla="*/ 4272036 h 5597613"/>
              <a:gd name="connsiteX860" fmla="*/ 2075747 w 6299884"/>
              <a:gd name="connsiteY860" fmla="*/ 4267200 h 5597613"/>
              <a:gd name="connsiteX861" fmla="*/ 2102270 w 6299884"/>
              <a:gd name="connsiteY861" fmla="*/ 4260878 h 5597613"/>
              <a:gd name="connsiteX862" fmla="*/ 2111565 w 6299884"/>
              <a:gd name="connsiteY862" fmla="*/ 4258217 h 5597613"/>
              <a:gd name="connsiteX863" fmla="*/ 2141816 w 6299884"/>
              <a:gd name="connsiteY863" fmla="*/ 4238352 h 5597613"/>
              <a:gd name="connsiteX864" fmla="*/ 2125416 w 6299884"/>
              <a:gd name="connsiteY864" fmla="*/ 4221952 h 5597613"/>
              <a:gd name="connsiteX865" fmla="*/ 2125357 w 6299884"/>
              <a:gd name="connsiteY865" fmla="*/ 4221946 h 5597613"/>
              <a:gd name="connsiteX866" fmla="*/ 2106767 w 6299884"/>
              <a:gd name="connsiteY866" fmla="*/ 4214377 h 5597613"/>
              <a:gd name="connsiteX867" fmla="*/ 2109538 w 6299884"/>
              <a:gd name="connsiteY867" fmla="*/ 4207635 h 5597613"/>
              <a:gd name="connsiteX868" fmla="*/ 2110678 w 6299884"/>
              <a:gd name="connsiteY868" fmla="*/ 4207213 h 5597613"/>
              <a:gd name="connsiteX869" fmla="*/ 2103573 w 6299884"/>
              <a:gd name="connsiteY869" fmla="*/ 4200109 h 5597613"/>
              <a:gd name="connsiteX870" fmla="*/ 1978934 w 6299884"/>
              <a:gd name="connsiteY870" fmla="*/ 4235597 h 5597613"/>
              <a:gd name="connsiteX871" fmla="*/ 1793396 w 6299884"/>
              <a:gd name="connsiteY871" fmla="*/ 4283103 h 5597613"/>
              <a:gd name="connsiteX872" fmla="*/ 1676673 w 6299884"/>
              <a:gd name="connsiteY872" fmla="*/ 4317764 h 5597613"/>
              <a:gd name="connsiteX873" fmla="*/ 1549379 w 6299884"/>
              <a:gd name="connsiteY873" fmla="*/ 4342624 h 5597613"/>
              <a:gd name="connsiteX874" fmla="*/ 1499411 w 6299884"/>
              <a:gd name="connsiteY874" fmla="*/ 4358935 h 5597613"/>
              <a:gd name="connsiteX875" fmla="*/ 1465598 w 6299884"/>
              <a:gd name="connsiteY875" fmla="*/ 4374986 h 5597613"/>
              <a:gd name="connsiteX876" fmla="*/ 1407177 w 6299884"/>
              <a:gd name="connsiteY876" fmla="*/ 4395308 h 5597613"/>
              <a:gd name="connsiteX877" fmla="*/ 1360436 w 6299884"/>
              <a:gd name="connsiteY877" fmla="*/ 4399713 h 5597613"/>
              <a:gd name="connsiteX878" fmla="*/ 1344223 w 6299884"/>
              <a:gd name="connsiteY878" fmla="*/ 4402964 h 5597613"/>
              <a:gd name="connsiteX879" fmla="*/ 1317022 w 6299884"/>
              <a:gd name="connsiteY879" fmla="*/ 4417358 h 5597613"/>
              <a:gd name="connsiteX880" fmla="*/ 1214969 w 6299884"/>
              <a:gd name="connsiteY880" fmla="*/ 4436163 h 5597613"/>
              <a:gd name="connsiteX881" fmla="*/ 1185411 w 6299884"/>
              <a:gd name="connsiteY881" fmla="*/ 4448713 h 5597613"/>
              <a:gd name="connsiteX882" fmla="*/ 1140393 w 6299884"/>
              <a:gd name="connsiteY882" fmla="*/ 4456745 h 5597613"/>
              <a:gd name="connsiteX883" fmla="*/ 1134185 w 6299884"/>
              <a:gd name="connsiteY883" fmla="*/ 4454276 h 5597613"/>
              <a:gd name="connsiteX884" fmla="*/ 856296 w 6299884"/>
              <a:gd name="connsiteY884" fmla="*/ 4568640 h 5597613"/>
              <a:gd name="connsiteX885" fmla="*/ 849216 w 6299884"/>
              <a:gd name="connsiteY885" fmla="*/ 4568763 h 5597613"/>
              <a:gd name="connsiteX886" fmla="*/ 840471 w 6299884"/>
              <a:gd name="connsiteY886" fmla="*/ 4575153 h 5597613"/>
              <a:gd name="connsiteX887" fmla="*/ 826408 w 6299884"/>
              <a:gd name="connsiteY887" fmla="*/ 4580940 h 5597613"/>
              <a:gd name="connsiteX888" fmla="*/ 805445 w 6299884"/>
              <a:gd name="connsiteY888" fmla="*/ 4572461 h 5597613"/>
              <a:gd name="connsiteX889" fmla="*/ 794323 w 6299884"/>
              <a:gd name="connsiteY889" fmla="*/ 4575785 h 5597613"/>
              <a:gd name="connsiteX890" fmla="*/ 785404 w 6299884"/>
              <a:gd name="connsiteY890" fmla="*/ 4584012 h 5597613"/>
              <a:gd name="connsiteX891" fmla="*/ 774939 w 6299884"/>
              <a:gd name="connsiteY891" fmla="*/ 4579456 h 5597613"/>
              <a:gd name="connsiteX892" fmla="*/ 761194 w 6299884"/>
              <a:gd name="connsiteY892" fmla="*/ 4588172 h 5597613"/>
              <a:gd name="connsiteX893" fmla="*/ 748356 w 6299884"/>
              <a:gd name="connsiteY893" fmla="*/ 4591425 h 5597613"/>
              <a:gd name="connsiteX894" fmla="*/ 727328 w 6299884"/>
              <a:gd name="connsiteY894" fmla="*/ 4593308 h 5597613"/>
              <a:gd name="connsiteX895" fmla="*/ 712554 w 6299884"/>
              <a:gd name="connsiteY895" fmla="*/ 4584792 h 5597613"/>
              <a:gd name="connsiteX896" fmla="*/ 692650 w 6299884"/>
              <a:gd name="connsiteY896" fmla="*/ 4592912 h 5597613"/>
              <a:gd name="connsiteX897" fmla="*/ 689825 w 6299884"/>
              <a:gd name="connsiteY897" fmla="*/ 4603452 h 5597613"/>
              <a:gd name="connsiteX898" fmla="*/ 678687 w 6299884"/>
              <a:gd name="connsiteY898" fmla="*/ 4589930 h 5597613"/>
              <a:gd name="connsiteX899" fmla="*/ 677851 w 6299884"/>
              <a:gd name="connsiteY899" fmla="*/ 4593676 h 5597613"/>
              <a:gd name="connsiteX900" fmla="*/ 673252 w 6299884"/>
              <a:gd name="connsiteY900" fmla="*/ 4605205 h 5597613"/>
              <a:gd name="connsiteX901" fmla="*/ 661120 w 6299884"/>
              <a:gd name="connsiteY901" fmla="*/ 4605333 h 5597613"/>
              <a:gd name="connsiteX902" fmla="*/ 657493 w 6299884"/>
              <a:gd name="connsiteY902" fmla="*/ 4604527 h 5597613"/>
              <a:gd name="connsiteX903" fmla="*/ 650141 w 6299884"/>
              <a:gd name="connsiteY903" fmla="*/ 4599411 h 5597613"/>
              <a:gd name="connsiteX904" fmla="*/ 647934 w 6299884"/>
              <a:gd name="connsiteY904" fmla="*/ 4594507 h 5597613"/>
              <a:gd name="connsiteX905" fmla="*/ 640473 w 6299884"/>
              <a:gd name="connsiteY905" fmla="*/ 4583542 h 5597613"/>
              <a:gd name="connsiteX906" fmla="*/ 597855 w 6299884"/>
              <a:gd name="connsiteY906" fmla="*/ 4584192 h 5597613"/>
              <a:gd name="connsiteX907" fmla="*/ 529311 w 6299884"/>
              <a:gd name="connsiteY907" fmla="*/ 4588932 h 5597613"/>
              <a:gd name="connsiteX908" fmla="*/ 508214 w 6299884"/>
              <a:gd name="connsiteY908" fmla="*/ 4592532 h 5597613"/>
              <a:gd name="connsiteX909" fmla="*/ 492015 w 6299884"/>
              <a:gd name="connsiteY909" fmla="*/ 4593927 h 5597613"/>
              <a:gd name="connsiteX910" fmla="*/ 463182 w 6299884"/>
              <a:gd name="connsiteY910" fmla="*/ 4593427 h 5597613"/>
              <a:gd name="connsiteX911" fmla="*/ 434527 w 6299884"/>
              <a:gd name="connsiteY911" fmla="*/ 4597060 h 5597613"/>
              <a:gd name="connsiteX912" fmla="*/ 413155 w 6299884"/>
              <a:gd name="connsiteY912" fmla="*/ 4607524 h 5597613"/>
              <a:gd name="connsiteX913" fmla="*/ 390372 w 6299884"/>
              <a:gd name="connsiteY913" fmla="*/ 4601772 h 5597613"/>
              <a:gd name="connsiteX914" fmla="*/ 370358 w 6299884"/>
              <a:gd name="connsiteY914" fmla="*/ 4604042 h 5597613"/>
              <a:gd name="connsiteX915" fmla="*/ 339250 w 6299884"/>
              <a:gd name="connsiteY915" fmla="*/ 4600353 h 5597613"/>
              <a:gd name="connsiteX916" fmla="*/ 283161 w 6299884"/>
              <a:gd name="connsiteY916" fmla="*/ 4602854 h 5597613"/>
              <a:gd name="connsiteX917" fmla="*/ 238692 w 6299884"/>
              <a:gd name="connsiteY917" fmla="*/ 4606868 h 5597613"/>
              <a:gd name="connsiteX918" fmla="*/ 227457 w 6299884"/>
              <a:gd name="connsiteY918" fmla="*/ 4604343 h 5597613"/>
              <a:gd name="connsiteX919" fmla="*/ 200792 w 6299884"/>
              <a:gd name="connsiteY919" fmla="*/ 4601182 h 5597613"/>
              <a:gd name="connsiteX920" fmla="*/ 195895 w 6299884"/>
              <a:gd name="connsiteY920" fmla="*/ 4603385 h 5597613"/>
              <a:gd name="connsiteX921" fmla="*/ 196829 w 6299884"/>
              <a:gd name="connsiteY921" fmla="*/ 4588641 h 5597613"/>
              <a:gd name="connsiteX922" fmla="*/ 208119 w 6299884"/>
              <a:gd name="connsiteY922" fmla="*/ 4572603 h 5597613"/>
              <a:gd name="connsiteX923" fmla="*/ 220327 w 6299884"/>
              <a:gd name="connsiteY923" fmla="*/ 4567949 h 5597613"/>
              <a:gd name="connsiteX924" fmla="*/ 233976 w 6299884"/>
              <a:gd name="connsiteY924" fmla="*/ 4570230 h 5597613"/>
              <a:gd name="connsiteX925" fmla="*/ 237761 w 6299884"/>
              <a:gd name="connsiteY925" fmla="*/ 4578638 h 5597613"/>
              <a:gd name="connsiteX926" fmla="*/ 244866 w 6299884"/>
              <a:gd name="connsiteY926" fmla="*/ 4581337 h 5597613"/>
              <a:gd name="connsiteX927" fmla="*/ 259586 w 6299884"/>
              <a:gd name="connsiteY927" fmla="*/ 4565442 h 5597613"/>
              <a:gd name="connsiteX928" fmla="*/ 262836 w 6299884"/>
              <a:gd name="connsiteY928" fmla="*/ 4561450 h 5597613"/>
              <a:gd name="connsiteX929" fmla="*/ 266828 w 6299884"/>
              <a:gd name="connsiteY929" fmla="*/ 4564708 h 5597613"/>
              <a:gd name="connsiteX930" fmla="*/ 268405 w 6299884"/>
              <a:gd name="connsiteY930" fmla="*/ 4568211 h 5597613"/>
              <a:gd name="connsiteX931" fmla="*/ 276909 w 6299884"/>
              <a:gd name="connsiteY931" fmla="*/ 4570281 h 5597613"/>
              <a:gd name="connsiteX932" fmla="*/ 286881 w 6299884"/>
              <a:gd name="connsiteY932" fmla="*/ 4570003 h 5597613"/>
              <a:gd name="connsiteX933" fmla="*/ 289651 w 6299884"/>
              <a:gd name="connsiteY933" fmla="*/ 4578025 h 5597613"/>
              <a:gd name="connsiteX934" fmla="*/ 280941 w 6299884"/>
              <a:gd name="connsiteY934" fmla="*/ 4581105 h 5597613"/>
              <a:gd name="connsiteX935" fmla="*/ 275660 w 6299884"/>
              <a:gd name="connsiteY935" fmla="*/ 4584325 h 5597613"/>
              <a:gd name="connsiteX936" fmla="*/ 279198 w 6299884"/>
              <a:gd name="connsiteY936" fmla="*/ 4590316 h 5597613"/>
              <a:gd name="connsiteX937" fmla="*/ 294480 w 6299884"/>
              <a:gd name="connsiteY937" fmla="*/ 4577537 h 5597613"/>
              <a:gd name="connsiteX938" fmla="*/ 307032 w 6299884"/>
              <a:gd name="connsiteY938" fmla="*/ 4564302 h 5597613"/>
              <a:gd name="connsiteX939" fmla="*/ 350872 w 6299884"/>
              <a:gd name="connsiteY939" fmla="*/ 4558888 h 5597613"/>
              <a:gd name="connsiteX940" fmla="*/ 356125 w 6299884"/>
              <a:gd name="connsiteY940" fmla="*/ 4564950 h 5597613"/>
              <a:gd name="connsiteX941" fmla="*/ 357674 w 6299884"/>
              <a:gd name="connsiteY941" fmla="*/ 4577734 h 5597613"/>
              <a:gd name="connsiteX942" fmla="*/ 366424 w 6299884"/>
              <a:gd name="connsiteY942" fmla="*/ 4582221 h 5597613"/>
              <a:gd name="connsiteX943" fmla="*/ 369359 w 6299884"/>
              <a:gd name="connsiteY943" fmla="*/ 4577528 h 5597613"/>
              <a:gd name="connsiteX944" fmla="*/ 373929 w 6299884"/>
              <a:gd name="connsiteY944" fmla="*/ 4557775 h 5597613"/>
              <a:gd name="connsiteX945" fmla="*/ 375890 w 6299884"/>
              <a:gd name="connsiteY945" fmla="*/ 4560263 h 5597613"/>
              <a:gd name="connsiteX946" fmla="*/ 386178 w 6299884"/>
              <a:gd name="connsiteY946" fmla="*/ 4560688 h 5597613"/>
              <a:gd name="connsiteX947" fmla="*/ 391007 w 6299884"/>
              <a:gd name="connsiteY947" fmla="*/ 4560198 h 5597613"/>
              <a:gd name="connsiteX948" fmla="*/ 405039 w 6299884"/>
              <a:gd name="connsiteY948" fmla="*/ 4561465 h 5597613"/>
              <a:gd name="connsiteX949" fmla="*/ 426863 w 6299884"/>
              <a:gd name="connsiteY949" fmla="*/ 4548267 h 5597613"/>
              <a:gd name="connsiteX950" fmla="*/ 428154 w 6299884"/>
              <a:gd name="connsiteY950" fmla="*/ 4541789 h 5597613"/>
              <a:gd name="connsiteX951" fmla="*/ 427236 w 6299884"/>
              <a:gd name="connsiteY951" fmla="*/ 4530406 h 5597613"/>
              <a:gd name="connsiteX952" fmla="*/ 406206 w 6299884"/>
              <a:gd name="connsiteY952" fmla="*/ 4532290 h 5597613"/>
              <a:gd name="connsiteX953" fmla="*/ 386401 w 6299884"/>
              <a:gd name="connsiteY953" fmla="*/ 4529410 h 5597613"/>
              <a:gd name="connsiteX954" fmla="*/ 410680 w 6299884"/>
              <a:gd name="connsiteY954" fmla="*/ 4523535 h 5597613"/>
              <a:gd name="connsiteX955" fmla="*/ 426907 w 6299884"/>
              <a:gd name="connsiteY955" fmla="*/ 4512858 h 5597613"/>
              <a:gd name="connsiteX956" fmla="*/ 436317 w 6299884"/>
              <a:gd name="connsiteY956" fmla="*/ 4509464 h 5597613"/>
              <a:gd name="connsiteX957" fmla="*/ 437963 w 6299884"/>
              <a:gd name="connsiteY957" fmla="*/ 4511251 h 5597613"/>
              <a:gd name="connsiteX958" fmla="*/ 472420 w 6299884"/>
              <a:gd name="connsiteY958" fmla="*/ 4499950 h 5597613"/>
              <a:gd name="connsiteX959" fmla="*/ 486647 w 6299884"/>
              <a:gd name="connsiteY959" fmla="*/ 4479221 h 5597613"/>
              <a:gd name="connsiteX960" fmla="*/ 511940 w 6299884"/>
              <a:gd name="connsiteY960" fmla="*/ 4473730 h 5597613"/>
              <a:gd name="connsiteX961" fmla="*/ 545040 w 6299884"/>
              <a:gd name="connsiteY961" fmla="*/ 4470625 h 5597613"/>
              <a:gd name="connsiteX962" fmla="*/ 553920 w 6299884"/>
              <a:gd name="connsiteY962" fmla="*/ 4469373 h 5597613"/>
              <a:gd name="connsiteX963" fmla="*/ 555336 w 6299884"/>
              <a:gd name="connsiteY963" fmla="*/ 4461800 h 5597613"/>
              <a:gd name="connsiteX964" fmla="*/ 556089 w 6299884"/>
              <a:gd name="connsiteY964" fmla="*/ 4454034 h 5597613"/>
              <a:gd name="connsiteX965" fmla="*/ 548269 w 6299884"/>
              <a:gd name="connsiteY965" fmla="*/ 4456264 h 5597613"/>
              <a:gd name="connsiteX966" fmla="*/ 540964 w 6299884"/>
              <a:gd name="connsiteY966" fmla="*/ 4462695 h 5597613"/>
              <a:gd name="connsiteX967" fmla="*/ 533718 w 6299884"/>
              <a:gd name="connsiteY967" fmla="*/ 4466135 h 5597613"/>
              <a:gd name="connsiteX968" fmla="*/ 478010 w 6299884"/>
              <a:gd name="connsiteY968" fmla="*/ 4470351 h 5597613"/>
              <a:gd name="connsiteX969" fmla="*/ 452649 w 6299884"/>
              <a:gd name="connsiteY969" fmla="*/ 4482390 h 5597613"/>
              <a:gd name="connsiteX970" fmla="*/ 435287 w 6299884"/>
              <a:gd name="connsiteY970" fmla="*/ 4483221 h 5597613"/>
              <a:gd name="connsiteX971" fmla="*/ 438001 w 6299884"/>
              <a:gd name="connsiteY971" fmla="*/ 4467115 h 5597613"/>
              <a:gd name="connsiteX972" fmla="*/ 442377 w 6299884"/>
              <a:gd name="connsiteY972" fmla="*/ 4457629 h 5597613"/>
              <a:gd name="connsiteX973" fmla="*/ 443821 w 6299884"/>
              <a:gd name="connsiteY973" fmla="*/ 4445087 h 5597613"/>
              <a:gd name="connsiteX974" fmla="*/ 430024 w 6299884"/>
              <a:gd name="connsiteY974" fmla="*/ 4447191 h 5597613"/>
              <a:gd name="connsiteX975" fmla="*/ 396388 w 6299884"/>
              <a:gd name="connsiteY975" fmla="*/ 4454267 h 5597613"/>
              <a:gd name="connsiteX976" fmla="*/ 357902 w 6299884"/>
              <a:gd name="connsiteY976" fmla="*/ 4494764 h 5597613"/>
              <a:gd name="connsiteX977" fmla="*/ 344895 w 6299884"/>
              <a:gd name="connsiteY977" fmla="*/ 4517239 h 5597613"/>
              <a:gd name="connsiteX978" fmla="*/ 312747 w 6299884"/>
              <a:gd name="connsiteY978" fmla="*/ 4449515 h 5597613"/>
              <a:gd name="connsiteX979" fmla="*/ 319834 w 6299884"/>
              <a:gd name="connsiteY979" fmla="*/ 4423921 h 5597613"/>
              <a:gd name="connsiteX980" fmla="*/ 311619 w 6299884"/>
              <a:gd name="connsiteY980" fmla="*/ 4415965 h 5597613"/>
              <a:gd name="connsiteX981" fmla="*/ 323121 w 6299884"/>
              <a:gd name="connsiteY981" fmla="*/ 4409024 h 5597613"/>
              <a:gd name="connsiteX982" fmla="*/ 332722 w 6299884"/>
              <a:gd name="connsiteY982" fmla="*/ 4407430 h 5597613"/>
              <a:gd name="connsiteX983" fmla="*/ 341355 w 6299884"/>
              <a:gd name="connsiteY983" fmla="*/ 4394442 h 5597613"/>
              <a:gd name="connsiteX984" fmla="*/ 348204 w 6299884"/>
              <a:gd name="connsiteY984" fmla="*/ 4380817 h 5597613"/>
              <a:gd name="connsiteX985" fmla="*/ 375860 w 6299884"/>
              <a:gd name="connsiteY985" fmla="*/ 4373616 h 5597613"/>
              <a:gd name="connsiteX986" fmla="*/ 400586 w 6299884"/>
              <a:gd name="connsiteY986" fmla="*/ 4363360 h 5597613"/>
              <a:gd name="connsiteX987" fmla="*/ 402211 w 6299884"/>
              <a:gd name="connsiteY987" fmla="*/ 4341843 h 5597613"/>
              <a:gd name="connsiteX988" fmla="*/ 403597 w 6299884"/>
              <a:gd name="connsiteY988" fmla="*/ 4332294 h 5597613"/>
              <a:gd name="connsiteX989" fmla="*/ 439864 w 6299884"/>
              <a:gd name="connsiteY989" fmla="*/ 4343233 h 5597613"/>
              <a:gd name="connsiteX990" fmla="*/ 452217 w 6299884"/>
              <a:gd name="connsiteY990" fmla="*/ 4353670 h 5597613"/>
              <a:gd name="connsiteX991" fmla="*/ 480507 w 6299884"/>
              <a:gd name="connsiteY991" fmla="*/ 4344687 h 5597613"/>
              <a:gd name="connsiteX992" fmla="*/ 479478 w 6299884"/>
              <a:gd name="connsiteY992" fmla="*/ 4336285 h 5597613"/>
              <a:gd name="connsiteX993" fmla="*/ 476727 w 6299884"/>
              <a:gd name="connsiteY993" fmla="*/ 4324254 h 5597613"/>
              <a:gd name="connsiteX994" fmla="*/ 486506 w 6299884"/>
              <a:gd name="connsiteY994" fmla="*/ 4313683 h 5597613"/>
              <a:gd name="connsiteX995" fmla="*/ 527843 w 6299884"/>
              <a:gd name="connsiteY995" fmla="*/ 4310362 h 5597613"/>
              <a:gd name="connsiteX996" fmla="*/ 552391 w 6299884"/>
              <a:gd name="connsiteY996" fmla="*/ 4309083 h 5597613"/>
              <a:gd name="connsiteX997" fmla="*/ 607485 w 6299884"/>
              <a:gd name="connsiteY997" fmla="*/ 4275520 h 5597613"/>
              <a:gd name="connsiteX998" fmla="*/ 623244 w 6299884"/>
              <a:gd name="connsiteY998" fmla="*/ 4265076 h 5597613"/>
              <a:gd name="connsiteX999" fmla="*/ 684931 w 6299884"/>
              <a:gd name="connsiteY999" fmla="*/ 4260985 h 5597613"/>
              <a:gd name="connsiteX1000" fmla="*/ 715697 w 6299884"/>
              <a:gd name="connsiteY1000" fmla="*/ 4247864 h 5597613"/>
              <a:gd name="connsiteX1001" fmla="*/ 747570 w 6299884"/>
              <a:gd name="connsiteY1001" fmla="*/ 4209023 h 5597613"/>
              <a:gd name="connsiteX1002" fmla="*/ 760319 w 6299884"/>
              <a:gd name="connsiteY1002" fmla="*/ 4229645 h 5597613"/>
              <a:gd name="connsiteX1003" fmla="*/ 787163 w 6299884"/>
              <a:gd name="connsiteY1003" fmla="*/ 4233204 h 5597613"/>
              <a:gd name="connsiteX1004" fmla="*/ 785104 w 6299884"/>
              <a:gd name="connsiteY1004" fmla="*/ 4216398 h 5597613"/>
              <a:gd name="connsiteX1005" fmla="*/ 794371 w 6299884"/>
              <a:gd name="connsiteY1005" fmla="*/ 4201626 h 5597613"/>
              <a:gd name="connsiteX1006" fmla="*/ 825075 w 6299884"/>
              <a:gd name="connsiteY1006" fmla="*/ 4191497 h 5597613"/>
              <a:gd name="connsiteX1007" fmla="*/ 866589 w 6299884"/>
              <a:gd name="connsiteY1007" fmla="*/ 4179200 h 5597613"/>
              <a:gd name="connsiteX1008" fmla="*/ 886545 w 6299884"/>
              <a:gd name="connsiteY1008" fmla="*/ 4168245 h 5597613"/>
              <a:gd name="connsiteX1009" fmla="*/ 887035 w 6299884"/>
              <a:gd name="connsiteY1009" fmla="*/ 4166866 h 5597613"/>
              <a:gd name="connsiteX1010" fmla="*/ 882684 w 6299884"/>
              <a:gd name="connsiteY1010" fmla="*/ 4163094 h 5597613"/>
              <a:gd name="connsiteX1011" fmla="*/ 864552 w 6299884"/>
              <a:gd name="connsiteY1011" fmla="*/ 4153690 h 5597613"/>
              <a:gd name="connsiteX1012" fmla="*/ 781266 w 6299884"/>
              <a:gd name="connsiteY1012" fmla="*/ 4131912 h 5597613"/>
              <a:gd name="connsiteX1013" fmla="*/ 777725 w 6299884"/>
              <a:gd name="connsiteY1013" fmla="*/ 4129841 h 5597613"/>
              <a:gd name="connsiteX1014" fmla="*/ 770042 w 6299884"/>
              <a:gd name="connsiteY1014" fmla="*/ 4131672 h 5597613"/>
              <a:gd name="connsiteX1015" fmla="*/ 724627 w 6299884"/>
              <a:gd name="connsiteY1015" fmla="*/ 4129520 h 5597613"/>
              <a:gd name="connsiteX1016" fmla="*/ 673711 w 6299884"/>
              <a:gd name="connsiteY1016" fmla="*/ 4103304 h 5597613"/>
              <a:gd name="connsiteX1017" fmla="*/ 648864 w 6299884"/>
              <a:gd name="connsiteY1017" fmla="*/ 4119544 h 5597613"/>
              <a:gd name="connsiteX1018" fmla="*/ 636571 w 6299884"/>
              <a:gd name="connsiteY1018" fmla="*/ 4106116 h 5597613"/>
              <a:gd name="connsiteX1019" fmla="*/ 613409 w 6299884"/>
              <a:gd name="connsiteY1019" fmla="*/ 4097845 h 5597613"/>
              <a:gd name="connsiteX1020" fmla="*/ 602304 w 6299884"/>
              <a:gd name="connsiteY1020" fmla="*/ 4114973 h 5597613"/>
              <a:gd name="connsiteX1021" fmla="*/ 602401 w 6299884"/>
              <a:gd name="connsiteY1021" fmla="*/ 4140118 h 5597613"/>
              <a:gd name="connsiteX1022" fmla="*/ 579359 w 6299884"/>
              <a:gd name="connsiteY1022" fmla="*/ 4125865 h 5597613"/>
              <a:gd name="connsiteX1023" fmla="*/ 555562 w 6299884"/>
              <a:gd name="connsiteY1023" fmla="*/ 4119378 h 5597613"/>
              <a:gd name="connsiteX1024" fmla="*/ 549843 w 6299884"/>
              <a:gd name="connsiteY1024" fmla="*/ 4076155 h 5597613"/>
              <a:gd name="connsiteX1025" fmla="*/ 565086 w 6299884"/>
              <a:gd name="connsiteY1025" fmla="*/ 4061510 h 5597613"/>
              <a:gd name="connsiteX1026" fmla="*/ 578072 w 6299884"/>
              <a:gd name="connsiteY1026" fmla="*/ 4070164 h 5597613"/>
              <a:gd name="connsiteX1027" fmla="*/ 588762 w 6299884"/>
              <a:gd name="connsiteY1027" fmla="*/ 4073980 h 5597613"/>
              <a:gd name="connsiteX1028" fmla="*/ 627050 w 6299884"/>
              <a:gd name="connsiteY1028" fmla="*/ 4073589 h 5597613"/>
              <a:gd name="connsiteX1029" fmla="*/ 654192 w 6299884"/>
              <a:gd name="connsiteY1029" fmla="*/ 4062187 h 5597613"/>
              <a:gd name="connsiteX1030" fmla="*/ 663159 w 6299884"/>
              <a:gd name="connsiteY1030" fmla="*/ 4062375 h 5597613"/>
              <a:gd name="connsiteX1031" fmla="*/ 674424 w 6299884"/>
              <a:gd name="connsiteY1031" fmla="*/ 4067401 h 5597613"/>
              <a:gd name="connsiteX1032" fmla="*/ 737220 w 6299884"/>
              <a:gd name="connsiteY1032" fmla="*/ 4037592 h 5597613"/>
              <a:gd name="connsiteX1033" fmla="*/ 756255 w 6299884"/>
              <a:gd name="connsiteY1033" fmla="*/ 4026763 h 5597613"/>
              <a:gd name="connsiteX1034" fmla="*/ 755376 w 6299884"/>
              <a:gd name="connsiteY1034" fmla="*/ 4024979 h 5597613"/>
              <a:gd name="connsiteX1035" fmla="*/ 747533 w 6299884"/>
              <a:gd name="connsiteY1035" fmla="*/ 4014284 h 5597613"/>
              <a:gd name="connsiteX1036" fmla="*/ 704965 w 6299884"/>
              <a:gd name="connsiteY1036" fmla="*/ 4016432 h 5597613"/>
              <a:gd name="connsiteX1037" fmla="*/ 636630 w 6299884"/>
              <a:gd name="connsiteY1037" fmla="*/ 4023580 h 5597613"/>
              <a:gd name="connsiteX1038" fmla="*/ 615672 w 6299884"/>
              <a:gd name="connsiteY1038" fmla="*/ 4027920 h 5597613"/>
              <a:gd name="connsiteX1039" fmla="*/ 599532 w 6299884"/>
              <a:gd name="connsiteY1039" fmla="*/ 4029884 h 5597613"/>
              <a:gd name="connsiteX1040" fmla="*/ 570700 w 6299884"/>
              <a:gd name="connsiteY1040" fmla="*/ 4030398 h 5597613"/>
              <a:gd name="connsiteX1041" fmla="*/ 542190 w 6299884"/>
              <a:gd name="connsiteY1041" fmla="*/ 4035037 h 5597613"/>
              <a:gd name="connsiteX1042" fmla="*/ 521199 w 6299884"/>
              <a:gd name="connsiteY1042" fmla="*/ 4046247 h 5597613"/>
              <a:gd name="connsiteX1043" fmla="*/ 498228 w 6299884"/>
              <a:gd name="connsiteY1043" fmla="*/ 4041299 h 5597613"/>
              <a:gd name="connsiteX1044" fmla="*/ 478307 w 6299884"/>
              <a:gd name="connsiteY1044" fmla="*/ 4044271 h 5597613"/>
              <a:gd name="connsiteX1045" fmla="*/ 447088 w 6299884"/>
              <a:gd name="connsiteY1045" fmla="*/ 4041678 h 5597613"/>
              <a:gd name="connsiteX1046" fmla="*/ 391122 w 6299884"/>
              <a:gd name="connsiteY1046" fmla="*/ 4046151 h 5597613"/>
              <a:gd name="connsiteX1047" fmla="*/ 346820 w 6299884"/>
              <a:gd name="connsiteY1047" fmla="*/ 4051727 h 5597613"/>
              <a:gd name="connsiteX1048" fmla="*/ 335505 w 6299884"/>
              <a:gd name="connsiteY1048" fmla="*/ 4049597 h 5597613"/>
              <a:gd name="connsiteX1049" fmla="*/ 308745 w 6299884"/>
              <a:gd name="connsiteY1049" fmla="*/ 4047376 h 5597613"/>
              <a:gd name="connsiteX1050" fmla="*/ 303928 w 6299884"/>
              <a:gd name="connsiteY1050" fmla="*/ 4049751 h 5597613"/>
              <a:gd name="connsiteX1051" fmla="*/ 304344 w 6299884"/>
              <a:gd name="connsiteY1051" fmla="*/ 4034982 h 5597613"/>
              <a:gd name="connsiteX1052" fmla="*/ 315063 w 6299884"/>
              <a:gd name="connsiteY1052" fmla="*/ 4018559 h 5597613"/>
              <a:gd name="connsiteX1053" fmla="*/ 327099 w 6299884"/>
              <a:gd name="connsiteY1053" fmla="*/ 4013478 h 5597613"/>
              <a:gd name="connsiteX1054" fmla="*/ 340820 w 6299884"/>
              <a:gd name="connsiteY1054" fmla="*/ 4015276 h 5597613"/>
              <a:gd name="connsiteX1055" fmla="*/ 344897 w 6299884"/>
              <a:gd name="connsiteY1055" fmla="*/ 4023547 h 5597613"/>
              <a:gd name="connsiteX1056" fmla="*/ 352094 w 6299884"/>
              <a:gd name="connsiteY1056" fmla="*/ 4025994 h 5597613"/>
              <a:gd name="connsiteX1057" fmla="*/ 366245 w 6299884"/>
              <a:gd name="connsiteY1057" fmla="*/ 4009591 h 5597613"/>
              <a:gd name="connsiteX1058" fmla="*/ 369354 w 6299884"/>
              <a:gd name="connsiteY1058" fmla="*/ 4005487 h 5597613"/>
              <a:gd name="connsiteX1059" fmla="*/ 373457 w 6299884"/>
              <a:gd name="connsiteY1059" fmla="*/ 4008603 h 5597613"/>
              <a:gd name="connsiteX1060" fmla="*/ 375156 w 6299884"/>
              <a:gd name="connsiteY1060" fmla="*/ 4012047 h 5597613"/>
              <a:gd name="connsiteX1061" fmla="*/ 383728 w 6299884"/>
              <a:gd name="connsiteY1061" fmla="*/ 4013818 h 5597613"/>
              <a:gd name="connsiteX1062" fmla="*/ 393684 w 6299884"/>
              <a:gd name="connsiteY1062" fmla="*/ 4013190 h 5597613"/>
              <a:gd name="connsiteX1063" fmla="*/ 396735 w 6299884"/>
              <a:gd name="connsiteY1063" fmla="*/ 4021110 h 5597613"/>
              <a:gd name="connsiteX1064" fmla="*/ 388139 w 6299884"/>
              <a:gd name="connsiteY1064" fmla="*/ 4024493 h 5597613"/>
              <a:gd name="connsiteX1065" fmla="*/ 382974 w 6299884"/>
              <a:gd name="connsiteY1065" fmla="*/ 4027897 h 5597613"/>
              <a:gd name="connsiteX1066" fmla="*/ 386720 w 6299884"/>
              <a:gd name="connsiteY1066" fmla="*/ 4033759 h 5597613"/>
              <a:gd name="connsiteX1067" fmla="*/ 401543 w 6299884"/>
              <a:gd name="connsiteY1067" fmla="*/ 4020451 h 5597613"/>
              <a:gd name="connsiteX1068" fmla="*/ 413622 w 6299884"/>
              <a:gd name="connsiteY1068" fmla="*/ 4006784 h 5597613"/>
              <a:gd name="connsiteX1069" fmla="*/ 457244 w 6299884"/>
              <a:gd name="connsiteY1069" fmla="*/ 3999831 h 5597613"/>
              <a:gd name="connsiteX1070" fmla="*/ 462707 w 6299884"/>
              <a:gd name="connsiteY1070" fmla="*/ 4005705 h 5597613"/>
              <a:gd name="connsiteX1071" fmla="*/ 464705 w 6299884"/>
              <a:gd name="connsiteY1071" fmla="*/ 4018426 h 5597613"/>
              <a:gd name="connsiteX1072" fmla="*/ 473608 w 6299884"/>
              <a:gd name="connsiteY1072" fmla="*/ 4022601 h 5597613"/>
              <a:gd name="connsiteX1073" fmla="*/ 476376 w 6299884"/>
              <a:gd name="connsiteY1073" fmla="*/ 4017810 h 5597613"/>
              <a:gd name="connsiteX1074" fmla="*/ 480248 w 6299884"/>
              <a:gd name="connsiteY1074" fmla="*/ 3997908 h 5597613"/>
              <a:gd name="connsiteX1075" fmla="*/ 482296 w 6299884"/>
              <a:gd name="connsiteY1075" fmla="*/ 4000325 h 5597613"/>
              <a:gd name="connsiteX1076" fmla="*/ 492592 w 6299884"/>
              <a:gd name="connsiteY1076" fmla="*/ 4000388 h 5597613"/>
              <a:gd name="connsiteX1077" fmla="*/ 497400 w 6299884"/>
              <a:gd name="connsiteY1077" fmla="*/ 3999729 h 5597613"/>
              <a:gd name="connsiteX1078" fmla="*/ 511468 w 6299884"/>
              <a:gd name="connsiteY1078" fmla="*/ 4000501 h 5597613"/>
              <a:gd name="connsiteX1079" fmla="*/ 532814 w 6299884"/>
              <a:gd name="connsiteY1079" fmla="*/ 3986544 h 5597613"/>
              <a:gd name="connsiteX1080" fmla="*/ 533876 w 6299884"/>
              <a:gd name="connsiteY1080" fmla="*/ 3980024 h 5597613"/>
              <a:gd name="connsiteX1081" fmla="*/ 532559 w 6299884"/>
              <a:gd name="connsiteY1081" fmla="*/ 3968680 h 5597613"/>
              <a:gd name="connsiteX1082" fmla="*/ 511610 w 6299884"/>
              <a:gd name="connsiteY1082" fmla="*/ 3971302 h 5597613"/>
              <a:gd name="connsiteX1083" fmla="*/ 491713 w 6299884"/>
              <a:gd name="connsiteY1083" fmla="*/ 3969121 h 5597613"/>
              <a:gd name="connsiteX1084" fmla="*/ 515772 w 6299884"/>
              <a:gd name="connsiteY1084" fmla="*/ 3962396 h 5597613"/>
              <a:gd name="connsiteX1085" fmla="*/ 531613 w 6299884"/>
              <a:gd name="connsiteY1085" fmla="*/ 3951154 h 5597613"/>
              <a:gd name="connsiteX1086" fmla="*/ 540899 w 6299884"/>
              <a:gd name="connsiteY1086" fmla="*/ 3947431 h 5597613"/>
              <a:gd name="connsiteX1087" fmla="*/ 542606 w 6299884"/>
              <a:gd name="connsiteY1087" fmla="*/ 3949160 h 5597613"/>
              <a:gd name="connsiteX1088" fmla="*/ 576645 w 6299884"/>
              <a:gd name="connsiteY1088" fmla="*/ 3936654 h 5597613"/>
              <a:gd name="connsiteX1089" fmla="*/ 590133 w 6299884"/>
              <a:gd name="connsiteY1089" fmla="*/ 3915437 h 5597613"/>
              <a:gd name="connsiteX1090" fmla="*/ 615218 w 6299884"/>
              <a:gd name="connsiteY1090" fmla="*/ 3909061 h 5597613"/>
              <a:gd name="connsiteX1091" fmla="*/ 648188 w 6299884"/>
              <a:gd name="connsiteY1091" fmla="*/ 3904793 h 5597613"/>
              <a:gd name="connsiteX1092" fmla="*/ 672577 w 6299884"/>
              <a:gd name="connsiteY1092" fmla="*/ 3900475 h 5597613"/>
              <a:gd name="connsiteX1093" fmla="*/ 690789 w 6299884"/>
              <a:gd name="connsiteY1093" fmla="*/ 3895775 h 5597613"/>
              <a:gd name="connsiteX1094" fmla="*/ 707271 w 6299884"/>
              <a:gd name="connsiteY1094" fmla="*/ 3894499 h 5597613"/>
              <a:gd name="connsiteX1095" fmla="*/ 731938 w 6299884"/>
              <a:gd name="connsiteY1095" fmla="*/ 3920483 h 5597613"/>
              <a:gd name="connsiteX1096" fmla="*/ 740866 w 6299884"/>
              <a:gd name="connsiteY1096" fmla="*/ 3914347 h 5597613"/>
              <a:gd name="connsiteX1097" fmla="*/ 746892 w 6299884"/>
              <a:gd name="connsiteY1097" fmla="*/ 3911486 h 5597613"/>
              <a:gd name="connsiteX1098" fmla="*/ 747004 w 6299884"/>
              <a:gd name="connsiteY1098" fmla="*/ 3910883 h 5597613"/>
              <a:gd name="connsiteX1099" fmla="*/ 763567 w 6299884"/>
              <a:gd name="connsiteY1099" fmla="*/ 3892433 h 5597613"/>
              <a:gd name="connsiteX1100" fmla="*/ 776931 w 6299884"/>
              <a:gd name="connsiteY1100" fmla="*/ 3896979 h 5597613"/>
              <a:gd name="connsiteX1101" fmla="*/ 788331 w 6299884"/>
              <a:gd name="connsiteY1101" fmla="*/ 3881932 h 5597613"/>
              <a:gd name="connsiteX1102" fmla="*/ 811377 w 6299884"/>
              <a:gd name="connsiteY1102" fmla="*/ 3871421 h 5597613"/>
              <a:gd name="connsiteX1103" fmla="*/ 861514 w 6299884"/>
              <a:gd name="connsiteY1103" fmla="*/ 3865539 h 5597613"/>
              <a:gd name="connsiteX1104" fmla="*/ 869755 w 6299884"/>
              <a:gd name="connsiteY1104" fmla="*/ 3864902 h 5597613"/>
              <a:gd name="connsiteX1105" fmla="*/ 885249 w 6299884"/>
              <a:gd name="connsiteY1105" fmla="*/ 3854689 h 5597613"/>
              <a:gd name="connsiteX1106" fmla="*/ 888706 w 6299884"/>
              <a:gd name="connsiteY1106" fmla="*/ 3849557 h 5597613"/>
              <a:gd name="connsiteX1107" fmla="*/ 894906 w 6299884"/>
              <a:gd name="connsiteY1107" fmla="*/ 3844785 h 5597613"/>
              <a:gd name="connsiteX1108" fmla="*/ 906911 w 6299884"/>
              <a:gd name="connsiteY1108" fmla="*/ 3846575 h 5597613"/>
              <a:gd name="connsiteX1109" fmla="*/ 918897 w 6299884"/>
              <a:gd name="connsiteY1109" fmla="*/ 3851799 h 5597613"/>
              <a:gd name="connsiteX1110" fmla="*/ 929882 w 6299884"/>
              <a:gd name="connsiteY1110" fmla="*/ 3851522 h 5597613"/>
              <a:gd name="connsiteX1111" fmla="*/ 945335 w 6299884"/>
              <a:gd name="connsiteY1111" fmla="*/ 3849897 h 5597613"/>
              <a:gd name="connsiteX1112" fmla="*/ 951526 w 6299884"/>
              <a:gd name="connsiteY1112" fmla="*/ 3846842 h 5597613"/>
              <a:gd name="connsiteX1113" fmla="*/ 956881 w 6299884"/>
              <a:gd name="connsiteY1113" fmla="*/ 3844662 h 5597613"/>
              <a:gd name="connsiteX1114" fmla="*/ 959336 w 6299884"/>
              <a:gd name="connsiteY1114" fmla="*/ 3834907 h 5597613"/>
              <a:gd name="connsiteX1115" fmla="*/ 970531 w 6299884"/>
              <a:gd name="connsiteY1115" fmla="*/ 3824592 h 5597613"/>
              <a:gd name="connsiteX1116" fmla="*/ 978681 w 6299884"/>
              <a:gd name="connsiteY1116" fmla="*/ 3821188 h 5597613"/>
              <a:gd name="connsiteX1117" fmla="*/ 976364 w 6299884"/>
              <a:gd name="connsiteY1117" fmla="*/ 3820885 h 5597613"/>
              <a:gd name="connsiteX1118" fmla="*/ 960348 w 6299884"/>
              <a:gd name="connsiteY1118" fmla="*/ 3797086 h 5597613"/>
              <a:gd name="connsiteX1119" fmla="*/ 977128 w 6299884"/>
              <a:gd name="connsiteY1119" fmla="*/ 3805087 h 5597613"/>
              <a:gd name="connsiteX1120" fmla="*/ 991941 w 6299884"/>
              <a:gd name="connsiteY1120" fmla="*/ 3793497 h 5597613"/>
              <a:gd name="connsiteX1121" fmla="*/ 996740 w 6299884"/>
              <a:gd name="connsiteY1121" fmla="*/ 3794556 h 5597613"/>
              <a:gd name="connsiteX1122" fmla="*/ 997405 w 6299884"/>
              <a:gd name="connsiteY1122" fmla="*/ 3799369 h 5597613"/>
              <a:gd name="connsiteX1123" fmla="*/ 1000463 w 6299884"/>
              <a:gd name="connsiteY1123" fmla="*/ 3805570 h 5597613"/>
              <a:gd name="connsiteX1124" fmla="*/ 1004252 w 6299884"/>
              <a:gd name="connsiteY1124" fmla="*/ 3802845 h 5597613"/>
              <a:gd name="connsiteX1125" fmla="*/ 1011797 w 6299884"/>
              <a:gd name="connsiteY1125" fmla="*/ 3804265 h 5597613"/>
              <a:gd name="connsiteX1126" fmla="*/ 1014523 w 6299884"/>
              <a:gd name="connsiteY1126" fmla="*/ 3808059 h 5597613"/>
              <a:gd name="connsiteX1127" fmla="*/ 1046224 w 6299884"/>
              <a:gd name="connsiteY1127" fmla="*/ 3782143 h 5597613"/>
              <a:gd name="connsiteX1128" fmla="*/ 1047941 w 6299884"/>
              <a:gd name="connsiteY1128" fmla="*/ 3782154 h 5597613"/>
              <a:gd name="connsiteX1129" fmla="*/ 1097772 w 6299884"/>
              <a:gd name="connsiteY1129" fmla="*/ 3768712 h 5597613"/>
              <a:gd name="connsiteX1130" fmla="*/ 1111499 w 6299884"/>
              <a:gd name="connsiteY1130" fmla="*/ 3768795 h 5597613"/>
              <a:gd name="connsiteX1131" fmla="*/ 1127962 w 6299884"/>
              <a:gd name="connsiteY1131" fmla="*/ 3770955 h 5597613"/>
              <a:gd name="connsiteX1132" fmla="*/ 1155809 w 6299884"/>
              <a:gd name="connsiteY1132" fmla="*/ 3761503 h 5597613"/>
              <a:gd name="connsiteX1133" fmla="*/ 1157244 w 6299884"/>
              <a:gd name="connsiteY1133" fmla="*/ 3748802 h 5597613"/>
              <a:gd name="connsiteX1134" fmla="*/ 1153836 w 6299884"/>
              <a:gd name="connsiteY1134" fmla="*/ 3743628 h 5597613"/>
              <a:gd name="connsiteX1135" fmla="*/ 1151151 w 6299884"/>
              <a:gd name="connsiteY1135" fmla="*/ 3731245 h 5597613"/>
              <a:gd name="connsiteX1136" fmla="*/ 1150496 w 6299884"/>
              <a:gd name="connsiteY1136" fmla="*/ 3724715 h 5597613"/>
              <a:gd name="connsiteX1137" fmla="*/ 1157351 w 6299884"/>
              <a:gd name="connsiteY1137" fmla="*/ 3726474 h 5597613"/>
              <a:gd name="connsiteX1138" fmla="*/ 1171023 w 6299884"/>
              <a:gd name="connsiteY1138" fmla="*/ 3738578 h 5597613"/>
              <a:gd name="connsiteX1139" fmla="*/ 1204986 w 6299884"/>
              <a:gd name="connsiteY1139" fmla="*/ 3741531 h 5597613"/>
              <a:gd name="connsiteX1140" fmla="*/ 1205312 w 6299884"/>
              <a:gd name="connsiteY1140" fmla="*/ 3741354 h 5597613"/>
              <a:gd name="connsiteX1141" fmla="*/ 1210948 w 6299884"/>
              <a:gd name="connsiteY1141" fmla="*/ 3735660 h 5597613"/>
              <a:gd name="connsiteX1142" fmla="*/ 1233495 w 6299884"/>
              <a:gd name="connsiteY1142" fmla="*/ 3714583 h 5597613"/>
              <a:gd name="connsiteX1143" fmla="*/ 1251292 w 6299884"/>
              <a:gd name="connsiteY1143" fmla="*/ 3709625 h 5597613"/>
              <a:gd name="connsiteX1144" fmla="*/ 1213753 w 6299884"/>
              <a:gd name="connsiteY1144" fmla="*/ 3713324 h 5597613"/>
              <a:gd name="connsiteX1145" fmla="*/ 1176475 w 6299884"/>
              <a:gd name="connsiteY1145" fmla="*/ 3725584 h 5597613"/>
              <a:gd name="connsiteX1146" fmla="*/ 1156518 w 6299884"/>
              <a:gd name="connsiteY1146" fmla="*/ 3723524 h 5597613"/>
              <a:gd name="connsiteX1147" fmla="*/ 1109732 w 6299884"/>
              <a:gd name="connsiteY1147" fmla="*/ 3723538 h 5597613"/>
              <a:gd name="connsiteX1148" fmla="*/ 1101713 w 6299884"/>
              <a:gd name="connsiteY1148" fmla="*/ 3728360 h 5597613"/>
              <a:gd name="connsiteX1149" fmla="*/ 1100297 w 6299884"/>
              <a:gd name="connsiteY1149" fmla="*/ 3702657 h 5597613"/>
              <a:gd name="connsiteX1150" fmla="*/ 1116533 w 6299884"/>
              <a:gd name="connsiteY1150" fmla="*/ 3672587 h 5597613"/>
              <a:gd name="connsiteX1151" fmla="*/ 1136698 w 6299884"/>
              <a:gd name="connsiteY1151" fmla="*/ 3662024 h 5597613"/>
              <a:gd name="connsiteX1152" fmla="*/ 1160781 w 6299884"/>
              <a:gd name="connsiteY1152" fmla="*/ 3663165 h 5597613"/>
              <a:gd name="connsiteX1153" fmla="*/ 1169058 w 6299884"/>
              <a:gd name="connsiteY1153" fmla="*/ 3676932 h 5597613"/>
              <a:gd name="connsiteX1154" fmla="*/ 1181907 w 6299884"/>
              <a:gd name="connsiteY1154" fmla="*/ 3680142 h 5597613"/>
              <a:gd name="connsiteX1155" fmla="*/ 1204106 w 6299884"/>
              <a:gd name="connsiteY1155" fmla="*/ 3649612 h 5597613"/>
              <a:gd name="connsiteX1156" fmla="*/ 1208910 w 6299884"/>
              <a:gd name="connsiteY1156" fmla="*/ 3642037 h 5597613"/>
              <a:gd name="connsiteX1157" fmla="*/ 1216486 w 6299884"/>
              <a:gd name="connsiteY1157" fmla="*/ 3646854 h 5597613"/>
              <a:gd name="connsiteX1158" fmla="*/ 1219936 w 6299884"/>
              <a:gd name="connsiteY1158" fmla="*/ 3652591 h 5597613"/>
              <a:gd name="connsiteX1159" fmla="*/ 1235075 w 6299884"/>
              <a:gd name="connsiteY1159" fmla="*/ 3654423 h 5597613"/>
              <a:gd name="connsiteX1160" fmla="*/ 1252271 w 6299884"/>
              <a:gd name="connsiteY1160" fmla="*/ 3651893 h 5597613"/>
              <a:gd name="connsiteX1161" fmla="*/ 1258714 w 6299884"/>
              <a:gd name="connsiteY1161" fmla="*/ 3665202 h 5597613"/>
              <a:gd name="connsiteX1162" fmla="*/ 1244277 w 6299884"/>
              <a:gd name="connsiteY1162" fmla="*/ 3672321 h 5597613"/>
              <a:gd name="connsiteX1163" fmla="*/ 1235801 w 6299884"/>
              <a:gd name="connsiteY1163" fmla="*/ 3678979 h 5597613"/>
              <a:gd name="connsiteX1164" fmla="*/ 1243155 w 6299884"/>
              <a:gd name="connsiteY1164" fmla="*/ 3688615 h 5597613"/>
              <a:gd name="connsiteX1165" fmla="*/ 1266967 w 6299884"/>
              <a:gd name="connsiteY1165" fmla="*/ 3663363 h 5597613"/>
              <a:gd name="connsiteX1166" fmla="*/ 1285963 w 6299884"/>
              <a:gd name="connsiteY1166" fmla="*/ 3637883 h 5597613"/>
              <a:gd name="connsiteX1167" fmla="*/ 1360699 w 6299884"/>
              <a:gd name="connsiteY1167" fmla="*/ 3619502 h 5597613"/>
              <a:gd name="connsiteX1168" fmla="*/ 1371034 w 6299884"/>
              <a:gd name="connsiteY1168" fmla="*/ 3628908 h 5597613"/>
              <a:gd name="connsiteX1169" fmla="*/ 1376344 w 6299884"/>
              <a:gd name="connsiteY1169" fmla="*/ 3650709 h 5597613"/>
              <a:gd name="connsiteX1170" fmla="*/ 1392407 w 6299884"/>
              <a:gd name="connsiteY1170" fmla="*/ 3656672 h 5597613"/>
              <a:gd name="connsiteX1171" fmla="*/ 1396522 w 6299884"/>
              <a:gd name="connsiteY1171" fmla="*/ 3647950 h 5597613"/>
              <a:gd name="connsiteX1172" fmla="*/ 1400365 w 6299884"/>
              <a:gd name="connsiteY1172" fmla="*/ 3612835 h 5597613"/>
              <a:gd name="connsiteX1173" fmla="*/ 1404270 w 6299884"/>
              <a:gd name="connsiteY1173" fmla="*/ 3616735 h 5597613"/>
              <a:gd name="connsiteX1174" fmla="*/ 1422157 w 6299884"/>
              <a:gd name="connsiteY1174" fmla="*/ 3615353 h 5597613"/>
              <a:gd name="connsiteX1175" fmla="*/ 1430410 w 6299884"/>
              <a:gd name="connsiteY1175" fmla="*/ 3613515 h 5597613"/>
              <a:gd name="connsiteX1176" fmla="*/ 1454949 w 6299884"/>
              <a:gd name="connsiteY1176" fmla="*/ 3612819 h 5597613"/>
              <a:gd name="connsiteX1177" fmla="*/ 1471179 w 6299884"/>
              <a:gd name="connsiteY1177" fmla="*/ 3597008 h 5597613"/>
              <a:gd name="connsiteX1178" fmla="*/ 1483402 w 6299884"/>
              <a:gd name="connsiteY1178" fmla="*/ 3589531 h 5597613"/>
              <a:gd name="connsiteX1179" fmla="*/ 1482030 w 6299884"/>
              <a:gd name="connsiteY1179" fmla="*/ 3585177 h 5597613"/>
              <a:gd name="connsiteX1180" fmla="*/ 1485110 w 6299884"/>
              <a:gd name="connsiteY1180" fmla="*/ 3588488 h 5597613"/>
              <a:gd name="connsiteX1181" fmla="*/ 1489355 w 6299884"/>
              <a:gd name="connsiteY1181" fmla="*/ 3585891 h 5597613"/>
              <a:gd name="connsiteX1182" fmla="*/ 1463026 w 6299884"/>
              <a:gd name="connsiteY1182" fmla="*/ 3559561 h 5597613"/>
              <a:gd name="connsiteX1183" fmla="*/ 1450970 w 6299884"/>
              <a:gd name="connsiteY1183" fmla="*/ 3562101 h 5597613"/>
              <a:gd name="connsiteX1184" fmla="*/ 1416109 w 6299884"/>
              <a:gd name="connsiteY1184" fmla="*/ 3561194 h 5597613"/>
              <a:gd name="connsiteX1185" fmla="*/ 1440534 w 6299884"/>
              <a:gd name="connsiteY1185" fmla="*/ 3547825 h 5597613"/>
              <a:gd name="connsiteX1186" fmla="*/ 1450229 w 6299884"/>
              <a:gd name="connsiteY1186" fmla="*/ 3546765 h 5597613"/>
              <a:gd name="connsiteX1187" fmla="*/ 1408567 w 6299884"/>
              <a:gd name="connsiteY1187" fmla="*/ 3505103 h 5597613"/>
              <a:gd name="connsiteX1188" fmla="*/ 1400907 w 6299884"/>
              <a:gd name="connsiteY1188" fmla="*/ 3506931 h 5597613"/>
              <a:gd name="connsiteX1189" fmla="*/ 1388430 w 6299884"/>
              <a:gd name="connsiteY1189" fmla="*/ 3532859 h 5597613"/>
              <a:gd name="connsiteX1190" fmla="*/ 1386014 w 6299884"/>
              <a:gd name="connsiteY1190" fmla="*/ 3534006 h 5597613"/>
              <a:gd name="connsiteX1191" fmla="*/ 1373087 w 6299884"/>
              <a:gd name="connsiteY1191" fmla="*/ 3522359 h 5597613"/>
              <a:gd name="connsiteX1192" fmla="*/ 1364911 w 6299884"/>
              <a:gd name="connsiteY1192" fmla="*/ 3542541 h 5597613"/>
              <a:gd name="connsiteX1193" fmla="*/ 1363584 w 6299884"/>
              <a:gd name="connsiteY1193" fmla="*/ 3549099 h 5597613"/>
              <a:gd name="connsiteX1194" fmla="*/ 1364772 w 6299884"/>
              <a:gd name="connsiteY1194" fmla="*/ 3579655 h 5597613"/>
              <a:gd name="connsiteX1195" fmla="*/ 1353783 w 6299884"/>
              <a:gd name="connsiteY1195" fmla="*/ 3590798 h 5597613"/>
              <a:gd name="connsiteX1196" fmla="*/ 1342579 w 6299884"/>
              <a:gd name="connsiteY1196" fmla="*/ 3582780 h 5597613"/>
              <a:gd name="connsiteX1197" fmla="*/ 1321338 w 6299884"/>
              <a:gd name="connsiteY1197" fmla="*/ 3538033 h 5597613"/>
              <a:gd name="connsiteX1198" fmla="*/ 1306965 w 6299884"/>
              <a:gd name="connsiteY1198" fmla="*/ 3538928 h 5597613"/>
              <a:gd name="connsiteX1199" fmla="*/ 1273429 w 6299884"/>
              <a:gd name="connsiteY1199" fmla="*/ 3571148 h 5597613"/>
              <a:gd name="connsiteX1200" fmla="*/ 1262620 w 6299884"/>
              <a:gd name="connsiteY1200" fmla="*/ 3573315 h 5597613"/>
              <a:gd name="connsiteX1201" fmla="*/ 1219621 w 6299884"/>
              <a:gd name="connsiteY1201" fmla="*/ 3570017 h 5597613"/>
              <a:gd name="connsiteX1202" fmla="*/ 1181393 w 6299884"/>
              <a:gd name="connsiteY1202" fmla="*/ 3567416 h 5597613"/>
              <a:gd name="connsiteX1203" fmla="*/ 1168229 w 6299884"/>
              <a:gd name="connsiteY1203" fmla="*/ 3567738 h 5597613"/>
              <a:gd name="connsiteX1204" fmla="*/ 1104404 w 6299884"/>
              <a:gd name="connsiteY1204" fmla="*/ 3589144 h 5597613"/>
              <a:gd name="connsiteX1205" fmla="*/ 1084507 w 6299884"/>
              <a:gd name="connsiteY1205" fmla="*/ 3597108 h 5597613"/>
              <a:gd name="connsiteX1206" fmla="*/ 1035687 w 6299884"/>
              <a:gd name="connsiteY1206" fmla="*/ 3615836 h 5597613"/>
              <a:gd name="connsiteX1207" fmla="*/ 1022463 w 6299884"/>
              <a:gd name="connsiteY1207" fmla="*/ 3619149 h 5597613"/>
              <a:gd name="connsiteX1208" fmla="*/ 945137 w 6299884"/>
              <a:gd name="connsiteY1208" fmla="*/ 3627700 h 5597613"/>
              <a:gd name="connsiteX1209" fmla="*/ 915976 w 6299884"/>
              <a:gd name="connsiteY1209" fmla="*/ 3650434 h 5597613"/>
              <a:gd name="connsiteX1210" fmla="*/ 862444 w 6299884"/>
              <a:gd name="connsiteY1210" fmla="*/ 3665472 h 5597613"/>
              <a:gd name="connsiteX1211" fmla="*/ 803529 w 6299884"/>
              <a:gd name="connsiteY1211" fmla="*/ 3650463 h 5597613"/>
              <a:gd name="connsiteX1212" fmla="*/ 799451 w 6299884"/>
              <a:gd name="connsiteY1212" fmla="*/ 3644990 h 5597613"/>
              <a:gd name="connsiteX1213" fmla="*/ 784445 w 6299884"/>
              <a:gd name="connsiteY1213" fmla="*/ 3647667 h 5597613"/>
              <a:gd name="connsiteX1214" fmla="*/ 775635 w 6299884"/>
              <a:gd name="connsiteY1214" fmla="*/ 3669632 h 5597613"/>
              <a:gd name="connsiteX1215" fmla="*/ 710147 w 6299884"/>
              <a:gd name="connsiteY1215" fmla="*/ 3684419 h 5597613"/>
              <a:gd name="connsiteX1216" fmla="*/ 673997 w 6299884"/>
              <a:gd name="connsiteY1216" fmla="*/ 3667494 h 5597613"/>
              <a:gd name="connsiteX1217" fmla="*/ 636582 w 6299884"/>
              <a:gd name="connsiteY1217" fmla="*/ 3654136 h 5597613"/>
              <a:gd name="connsiteX1218" fmla="*/ 647707 w 6299884"/>
              <a:gd name="connsiteY1218" fmla="*/ 3696275 h 5597613"/>
              <a:gd name="connsiteX1219" fmla="*/ 616487 w 6299884"/>
              <a:gd name="connsiteY1219" fmla="*/ 3702204 h 5597613"/>
              <a:gd name="connsiteX1220" fmla="*/ 597165 w 6299884"/>
              <a:gd name="connsiteY1220" fmla="*/ 3711376 h 5597613"/>
              <a:gd name="connsiteX1221" fmla="*/ 529440 w 6299884"/>
              <a:gd name="connsiteY1221" fmla="*/ 3718333 h 5597613"/>
              <a:gd name="connsiteX1222" fmla="*/ 326086 w 6299884"/>
              <a:gd name="connsiteY1222" fmla="*/ 3748177 h 5597613"/>
              <a:gd name="connsiteX1223" fmla="*/ 310566 w 6299884"/>
              <a:gd name="connsiteY1223" fmla="*/ 3746654 h 5597613"/>
              <a:gd name="connsiteX1224" fmla="*/ 313278 w 6299884"/>
              <a:gd name="connsiteY1224" fmla="*/ 3730547 h 5597613"/>
              <a:gd name="connsiteX1225" fmla="*/ 314724 w 6299884"/>
              <a:gd name="connsiteY1225" fmla="*/ 3718007 h 5597613"/>
              <a:gd name="connsiteX1226" fmla="*/ 299262 w 6299884"/>
              <a:gd name="connsiteY1226" fmla="*/ 3713491 h 5597613"/>
              <a:gd name="connsiteX1227" fmla="*/ 288393 w 6299884"/>
              <a:gd name="connsiteY1227" fmla="*/ 3718649 h 5597613"/>
              <a:gd name="connsiteX1228" fmla="*/ 248622 w 6299884"/>
              <a:gd name="connsiteY1228" fmla="*/ 3703446 h 5597613"/>
              <a:gd name="connsiteX1229" fmla="*/ 242427 w 6299884"/>
              <a:gd name="connsiteY1229" fmla="*/ 3684159 h 5597613"/>
              <a:gd name="connsiteX1230" fmla="*/ 227540 w 6299884"/>
              <a:gd name="connsiteY1230" fmla="*/ 3680853 h 5597613"/>
              <a:gd name="connsiteX1231" fmla="*/ 223776 w 6299884"/>
              <a:gd name="connsiteY1231" fmla="*/ 3719685 h 5597613"/>
              <a:gd name="connsiteX1232" fmla="*/ 192459 w 6299884"/>
              <a:gd name="connsiteY1232" fmla="*/ 3700469 h 5597613"/>
              <a:gd name="connsiteX1233" fmla="*/ 182541 w 6299884"/>
              <a:gd name="connsiteY1233" fmla="*/ 3657755 h 5597613"/>
              <a:gd name="connsiteX1234" fmla="*/ 213880 w 6299884"/>
              <a:gd name="connsiteY1234" fmla="*/ 3645843 h 5597613"/>
              <a:gd name="connsiteX1235" fmla="*/ 259473 w 6299884"/>
              <a:gd name="connsiteY1235" fmla="*/ 3639020 h 5597613"/>
              <a:gd name="connsiteX1236" fmla="*/ 287247 w 6299884"/>
              <a:gd name="connsiteY1236" fmla="*/ 3625835 h 5597613"/>
              <a:gd name="connsiteX1237" fmla="*/ 413789 w 6299884"/>
              <a:gd name="connsiteY1237" fmla="*/ 3608741 h 5597613"/>
              <a:gd name="connsiteX1238" fmla="*/ 435704 w 6299884"/>
              <a:gd name="connsiteY1238" fmla="*/ 3589447 h 5597613"/>
              <a:gd name="connsiteX1239" fmla="*/ 434675 w 6299884"/>
              <a:gd name="connsiteY1239" fmla="*/ 3581044 h 5597613"/>
              <a:gd name="connsiteX1240" fmla="*/ 444217 w 6299884"/>
              <a:gd name="connsiteY1240" fmla="*/ 3582442 h 5597613"/>
              <a:gd name="connsiteX1241" fmla="*/ 450711 w 6299884"/>
              <a:gd name="connsiteY1241" fmla="*/ 3586769 h 5597613"/>
              <a:gd name="connsiteX1242" fmla="*/ 467499 w 6299884"/>
              <a:gd name="connsiteY1242" fmla="*/ 3584728 h 5597613"/>
              <a:gd name="connsiteX1243" fmla="*/ 457501 w 6299884"/>
              <a:gd name="connsiteY1243" fmla="*/ 3576136 h 5597613"/>
              <a:gd name="connsiteX1244" fmla="*/ 455145 w 6299884"/>
              <a:gd name="connsiteY1244" fmla="*/ 3574291 h 5597613"/>
              <a:gd name="connsiteX1245" fmla="*/ 449919 w 6299884"/>
              <a:gd name="connsiteY1245" fmla="*/ 3566399 h 5597613"/>
              <a:gd name="connsiteX1246" fmla="*/ 457799 w 6299884"/>
              <a:gd name="connsiteY1246" fmla="*/ 3561177 h 5597613"/>
              <a:gd name="connsiteX1247" fmla="*/ 490068 w 6299884"/>
              <a:gd name="connsiteY1247" fmla="*/ 3532521 h 5597613"/>
              <a:gd name="connsiteX1248" fmla="*/ 493296 w 6299884"/>
              <a:gd name="connsiteY1248" fmla="*/ 3520616 h 5597613"/>
              <a:gd name="connsiteX1249" fmla="*/ 456454 w 6299884"/>
              <a:gd name="connsiteY1249" fmla="*/ 3508467 h 5597613"/>
              <a:gd name="connsiteX1250" fmla="*/ 381820 w 6299884"/>
              <a:gd name="connsiteY1250" fmla="*/ 3532040 h 5597613"/>
              <a:gd name="connsiteX1251" fmla="*/ 358241 w 6299884"/>
              <a:gd name="connsiteY1251" fmla="*/ 3544715 h 5597613"/>
              <a:gd name="connsiteX1252" fmla="*/ 346284 w 6299884"/>
              <a:gd name="connsiteY1252" fmla="*/ 3544463 h 5597613"/>
              <a:gd name="connsiteX1253" fmla="*/ 320766 w 6299884"/>
              <a:gd name="connsiteY1253" fmla="*/ 3534348 h 5597613"/>
              <a:gd name="connsiteX1254" fmla="*/ 284201 w 6299884"/>
              <a:gd name="connsiteY1254" fmla="*/ 3538368 h 5597613"/>
              <a:gd name="connsiteX1255" fmla="*/ 262939 w 6299884"/>
              <a:gd name="connsiteY1255" fmla="*/ 3524750 h 5597613"/>
              <a:gd name="connsiteX1256" fmla="*/ 261277 w 6299884"/>
              <a:gd name="connsiteY1256" fmla="*/ 3518130 h 5597613"/>
              <a:gd name="connsiteX1257" fmla="*/ 246450 w 6299884"/>
              <a:gd name="connsiteY1257" fmla="*/ 3511832 h 5597613"/>
              <a:gd name="connsiteX1258" fmla="*/ 246212 w 6299884"/>
              <a:gd name="connsiteY1258" fmla="*/ 3523800 h 5597613"/>
              <a:gd name="connsiteX1259" fmla="*/ 242924 w 6299884"/>
              <a:gd name="connsiteY1259" fmla="*/ 3538697 h 5597613"/>
              <a:gd name="connsiteX1260" fmla="*/ 213902 w 6299884"/>
              <a:gd name="connsiteY1260" fmla="*/ 3524318 h 5597613"/>
              <a:gd name="connsiteX1261" fmla="*/ 209310 w 6299884"/>
              <a:gd name="connsiteY1261" fmla="*/ 3514643 h 5597613"/>
              <a:gd name="connsiteX1262" fmla="*/ 205567 w 6299884"/>
              <a:gd name="connsiteY1262" fmla="*/ 3522346 h 5597613"/>
              <a:gd name="connsiteX1263" fmla="*/ 189294 w 6299884"/>
              <a:gd name="connsiteY1263" fmla="*/ 3528590 h 5597613"/>
              <a:gd name="connsiteX1264" fmla="*/ 149009 w 6299884"/>
              <a:gd name="connsiteY1264" fmla="*/ 3509184 h 5597613"/>
              <a:gd name="connsiteX1265" fmla="*/ 108327 w 6299884"/>
              <a:gd name="connsiteY1265" fmla="*/ 3479594 h 5597613"/>
              <a:gd name="connsiteX1266" fmla="*/ 91203 w 6299884"/>
              <a:gd name="connsiteY1266" fmla="*/ 3468458 h 5597613"/>
              <a:gd name="connsiteX1267" fmla="*/ 10452 w 6299884"/>
              <a:gd name="connsiteY1267" fmla="*/ 3438622 h 5597613"/>
              <a:gd name="connsiteX1268" fmla="*/ 0 w 6299884"/>
              <a:gd name="connsiteY1268" fmla="*/ 3422837 h 5597613"/>
              <a:gd name="connsiteX1269" fmla="*/ 13859 w 6299884"/>
              <a:gd name="connsiteY1269" fmla="*/ 3417741 h 5597613"/>
              <a:gd name="connsiteX1270" fmla="*/ 35594 w 6299884"/>
              <a:gd name="connsiteY1270" fmla="*/ 3407423 h 5597613"/>
              <a:gd name="connsiteX1271" fmla="*/ 60560 w 6299884"/>
              <a:gd name="connsiteY1271" fmla="*/ 3385200 h 5597613"/>
              <a:gd name="connsiteX1272" fmla="*/ 98431 w 6299884"/>
              <a:gd name="connsiteY1272" fmla="*/ 3405752 h 5597613"/>
              <a:gd name="connsiteX1273" fmla="*/ 101756 w 6299884"/>
              <a:gd name="connsiteY1273" fmla="*/ 3418991 h 5597613"/>
              <a:gd name="connsiteX1274" fmla="*/ 101696 w 6299884"/>
              <a:gd name="connsiteY1274" fmla="*/ 3421983 h 5597613"/>
              <a:gd name="connsiteX1275" fmla="*/ 103537 w 6299884"/>
              <a:gd name="connsiteY1275" fmla="*/ 3419628 h 5597613"/>
              <a:gd name="connsiteX1276" fmla="*/ 117395 w 6299884"/>
              <a:gd name="connsiteY1276" fmla="*/ 3414531 h 5597613"/>
              <a:gd name="connsiteX1277" fmla="*/ 145073 w 6299884"/>
              <a:gd name="connsiteY1277" fmla="*/ 3376201 h 5597613"/>
              <a:gd name="connsiteX1278" fmla="*/ 160436 w 6299884"/>
              <a:gd name="connsiteY1278" fmla="*/ 3355572 h 5597613"/>
              <a:gd name="connsiteX1279" fmla="*/ 185439 w 6299884"/>
              <a:gd name="connsiteY1279" fmla="*/ 3361486 h 5597613"/>
              <a:gd name="connsiteX1280" fmla="*/ 268841 w 6299884"/>
              <a:gd name="connsiteY1280" fmla="*/ 3378206 h 5597613"/>
              <a:gd name="connsiteX1281" fmla="*/ 278920 w 6299884"/>
              <a:gd name="connsiteY1281" fmla="*/ 3352676 h 5597613"/>
              <a:gd name="connsiteX1282" fmla="*/ 278307 w 6299884"/>
              <a:gd name="connsiteY1282" fmla="*/ 3323329 h 5597613"/>
              <a:gd name="connsiteX1283" fmla="*/ 314573 w 6299884"/>
              <a:gd name="connsiteY1283" fmla="*/ 3334269 h 5597613"/>
              <a:gd name="connsiteX1284" fmla="*/ 352406 w 6299884"/>
              <a:gd name="connsiteY1284" fmla="*/ 3326684 h 5597613"/>
              <a:gd name="connsiteX1285" fmla="*/ 355395 w 6299884"/>
              <a:gd name="connsiteY1285" fmla="*/ 3326747 h 5597613"/>
              <a:gd name="connsiteX1286" fmla="*/ 363414 w 6299884"/>
              <a:gd name="connsiteY1286" fmla="*/ 3284411 h 5597613"/>
              <a:gd name="connsiteX1287" fmla="*/ 363316 w 6299884"/>
              <a:gd name="connsiteY1287" fmla="*/ 3259266 h 5597613"/>
              <a:gd name="connsiteX1288" fmla="*/ 368146 w 6299884"/>
              <a:gd name="connsiteY1288" fmla="*/ 3256973 h 5597613"/>
              <a:gd name="connsiteX1289" fmla="*/ 391941 w 6299884"/>
              <a:gd name="connsiteY1289" fmla="*/ 3263460 h 5597613"/>
              <a:gd name="connsiteX1290" fmla="*/ 413204 w 6299884"/>
              <a:gd name="connsiteY1290" fmla="*/ 3277077 h 5597613"/>
              <a:gd name="connsiteX1291" fmla="*/ 437968 w 6299884"/>
              <a:gd name="connsiteY1291" fmla="*/ 3294959 h 5597613"/>
              <a:gd name="connsiteX1292" fmla="*/ 461607 w 6299884"/>
              <a:gd name="connsiteY1292" fmla="*/ 3279293 h 5597613"/>
              <a:gd name="connsiteX1293" fmla="*/ 473564 w 6299884"/>
              <a:gd name="connsiteY1293" fmla="*/ 3279544 h 5597613"/>
              <a:gd name="connsiteX1294" fmla="*/ 495003 w 6299884"/>
              <a:gd name="connsiteY1294" fmla="*/ 3284186 h 5597613"/>
              <a:gd name="connsiteX1295" fmla="*/ 501674 w 6299884"/>
              <a:gd name="connsiteY1295" fmla="*/ 3279537 h 5597613"/>
              <a:gd name="connsiteX1296" fmla="*/ 530994 w 6299884"/>
              <a:gd name="connsiteY1296" fmla="*/ 3278957 h 5597613"/>
              <a:gd name="connsiteX1297" fmla="*/ 567381 w 6299884"/>
              <a:gd name="connsiteY1297" fmla="*/ 3283912 h 5597613"/>
              <a:gd name="connsiteX1298" fmla="*/ 577913 w 6299884"/>
              <a:gd name="connsiteY1298" fmla="*/ 3265576 h 5597613"/>
              <a:gd name="connsiteX1299" fmla="*/ 574587 w 6299884"/>
              <a:gd name="connsiteY1299" fmla="*/ 3252336 h 5597613"/>
              <a:gd name="connsiteX1300" fmla="*/ 561899 w 6299884"/>
              <a:gd name="connsiteY1300" fmla="*/ 3228721 h 5597613"/>
              <a:gd name="connsiteX1301" fmla="*/ 526284 w 6299884"/>
              <a:gd name="connsiteY1301" fmla="*/ 3184870 h 5597613"/>
              <a:gd name="connsiteX1302" fmla="*/ 557445 w 6299884"/>
              <a:gd name="connsiteY1302" fmla="*/ 3181933 h 5597613"/>
              <a:gd name="connsiteX1303" fmla="*/ 594644 w 6299884"/>
              <a:gd name="connsiteY1303" fmla="*/ 3176130 h 5597613"/>
              <a:gd name="connsiteX1304" fmla="*/ 629881 w 6299884"/>
              <a:gd name="connsiteY1304" fmla="*/ 3178668 h 5597613"/>
              <a:gd name="connsiteX1305" fmla="*/ 737319 w 6299884"/>
              <a:gd name="connsiteY1305" fmla="*/ 3189907 h 5597613"/>
              <a:gd name="connsiteX1306" fmla="*/ 747673 w 6299884"/>
              <a:gd name="connsiteY1306" fmla="*/ 3180546 h 5597613"/>
              <a:gd name="connsiteX1307" fmla="*/ 752048 w 6299884"/>
              <a:gd name="connsiteY1307" fmla="*/ 3171060 h 5597613"/>
              <a:gd name="connsiteX1308" fmla="*/ 759690 w 6299884"/>
              <a:gd name="connsiteY1308" fmla="*/ 3177806 h 5597613"/>
              <a:gd name="connsiteX1309" fmla="*/ 772677 w 6299884"/>
              <a:gd name="connsiteY1309" fmla="*/ 3186460 h 5597613"/>
              <a:gd name="connsiteX1310" fmla="*/ 793028 w 6299884"/>
              <a:gd name="connsiteY1310" fmla="*/ 3185691 h 5597613"/>
              <a:gd name="connsiteX1311" fmla="*/ 805956 w 6299884"/>
              <a:gd name="connsiteY1311" fmla="*/ 3197337 h 5597613"/>
              <a:gd name="connsiteX1312" fmla="*/ 823020 w 6299884"/>
              <a:gd name="connsiteY1312" fmla="*/ 3211465 h 5597613"/>
              <a:gd name="connsiteX1313" fmla="*/ 831078 w 6299884"/>
              <a:gd name="connsiteY1313" fmla="*/ 3197266 h 5597613"/>
              <a:gd name="connsiteX1314" fmla="*/ 833611 w 6299884"/>
              <a:gd name="connsiteY1314" fmla="*/ 3190137 h 5597613"/>
              <a:gd name="connsiteX1315" fmla="*/ 850042 w 6299884"/>
              <a:gd name="connsiteY1315" fmla="*/ 3206047 h 5597613"/>
              <a:gd name="connsiteX1316" fmla="*/ 864930 w 6299884"/>
              <a:gd name="connsiteY1316" fmla="*/ 3209353 h 5597613"/>
              <a:gd name="connsiteX1317" fmla="*/ 867582 w 6299884"/>
              <a:gd name="connsiteY1317" fmla="*/ 3196238 h 5597613"/>
              <a:gd name="connsiteX1318" fmla="*/ 906128 w 6299884"/>
              <a:gd name="connsiteY1318" fmla="*/ 3152749 h 5597613"/>
              <a:gd name="connsiteX1319" fmla="*/ 922856 w 6299884"/>
              <a:gd name="connsiteY1319" fmla="*/ 3153700 h 5597613"/>
              <a:gd name="connsiteX1320" fmla="*/ 975536 w 6299884"/>
              <a:gd name="connsiteY1320" fmla="*/ 3121283 h 5597613"/>
              <a:gd name="connsiteX1321" fmla="*/ 976170 w 6299884"/>
              <a:gd name="connsiteY1321" fmla="*/ 3119501 h 5597613"/>
              <a:gd name="connsiteX1322" fmla="*/ 993077 w 6299884"/>
              <a:gd name="connsiteY1322" fmla="*/ 3111475 h 5597613"/>
              <a:gd name="connsiteX1323" fmla="*/ 1000144 w 6299884"/>
              <a:gd name="connsiteY1323" fmla="*/ 3117012 h 5597613"/>
              <a:gd name="connsiteX1324" fmla="*/ 992086 w 6299884"/>
              <a:gd name="connsiteY1324" fmla="*/ 3131211 h 5597613"/>
              <a:gd name="connsiteX1325" fmla="*/ 985929 w 6299884"/>
              <a:gd name="connsiteY1325" fmla="*/ 3140060 h 5597613"/>
              <a:gd name="connsiteX1326" fmla="*/ 996045 w 6299884"/>
              <a:gd name="connsiteY1326" fmla="*/ 3142668 h 5597613"/>
              <a:gd name="connsiteX1327" fmla="*/ 1017030 w 6299884"/>
              <a:gd name="connsiteY1327" fmla="*/ 3140115 h 5597613"/>
              <a:gd name="connsiteX1328" fmla="*/ 1043874 w 6299884"/>
              <a:gd name="connsiteY1328" fmla="*/ 3143674 h 5597613"/>
              <a:gd name="connsiteX1329" fmla="*/ 1046446 w 6299884"/>
              <a:gd name="connsiteY1329" fmla="*/ 3142981 h 5597613"/>
              <a:gd name="connsiteX1330" fmla="*/ 934921 w 6299884"/>
              <a:gd name="connsiteY1330" fmla="*/ 3031457 h 5597613"/>
              <a:gd name="connsiteX1331" fmla="*/ 930295 w 6299884"/>
              <a:gd name="connsiteY1331" fmla="*/ 3031433 h 5597613"/>
              <a:gd name="connsiteX1332" fmla="*/ 912584 w 6299884"/>
              <a:gd name="connsiteY1332" fmla="*/ 3038544 h 5597613"/>
              <a:gd name="connsiteX1333" fmla="*/ 884413 w 6299884"/>
              <a:gd name="connsiteY1333" fmla="*/ 3041543 h 5597613"/>
              <a:gd name="connsiteX1334" fmla="*/ 834169 w 6299884"/>
              <a:gd name="connsiteY1334" fmla="*/ 3041683 h 5597613"/>
              <a:gd name="connsiteX1335" fmla="*/ 784379 w 6299884"/>
              <a:gd name="connsiteY1335" fmla="*/ 3049017 h 5597613"/>
              <a:gd name="connsiteX1336" fmla="*/ 747518 w 6299884"/>
              <a:gd name="connsiteY1336" fmla="*/ 3067997 h 5597613"/>
              <a:gd name="connsiteX1337" fmla="*/ 707628 w 6299884"/>
              <a:gd name="connsiteY1337" fmla="*/ 3058776 h 5597613"/>
              <a:gd name="connsiteX1338" fmla="*/ 672844 w 6299884"/>
              <a:gd name="connsiteY1338" fmla="*/ 3063433 h 5597613"/>
              <a:gd name="connsiteX1339" fmla="*/ 618521 w 6299884"/>
              <a:gd name="connsiteY1339" fmla="*/ 3058099 h 5597613"/>
              <a:gd name="connsiteX1340" fmla="*/ 520904 w 6299884"/>
              <a:gd name="connsiteY1340" fmla="*/ 3064428 h 5597613"/>
              <a:gd name="connsiteX1341" fmla="*/ 443577 w 6299884"/>
              <a:gd name="connsiteY1341" fmla="*/ 3072978 h 5597613"/>
              <a:gd name="connsiteX1342" fmla="*/ 423919 w 6299884"/>
              <a:gd name="connsiteY1342" fmla="*/ 3068973 h 5597613"/>
              <a:gd name="connsiteX1343" fmla="*/ 377356 w 6299884"/>
              <a:gd name="connsiteY1343" fmla="*/ 3064401 h 5597613"/>
              <a:gd name="connsiteX1344" fmla="*/ 368904 w 6299884"/>
              <a:gd name="connsiteY1344" fmla="*/ 3068414 h 5597613"/>
              <a:gd name="connsiteX1345" fmla="*/ 370012 w 6299884"/>
              <a:gd name="connsiteY1345" fmla="*/ 3042696 h 5597613"/>
              <a:gd name="connsiteX1346" fmla="*/ 389116 w 6299884"/>
              <a:gd name="connsiteY1346" fmla="*/ 3014363 h 5597613"/>
              <a:gd name="connsiteX1347" fmla="*/ 410220 w 6299884"/>
              <a:gd name="connsiteY1347" fmla="*/ 3005826 h 5597613"/>
              <a:gd name="connsiteX1348" fmla="*/ 434075 w 6299884"/>
              <a:gd name="connsiteY1348" fmla="*/ 3009321 h 5597613"/>
              <a:gd name="connsiteX1349" fmla="*/ 440965 w 6299884"/>
              <a:gd name="connsiteY1349" fmla="*/ 3023834 h 5597613"/>
              <a:gd name="connsiteX1350" fmla="*/ 453437 w 6299884"/>
              <a:gd name="connsiteY1350" fmla="*/ 3028287 h 5597613"/>
              <a:gd name="connsiteX1351" fmla="*/ 478519 w 6299884"/>
              <a:gd name="connsiteY1351" fmla="*/ 3000079 h 5597613"/>
              <a:gd name="connsiteX1352" fmla="*/ 484042 w 6299884"/>
              <a:gd name="connsiteY1352" fmla="*/ 2993012 h 5597613"/>
              <a:gd name="connsiteX1353" fmla="*/ 491111 w 6299884"/>
              <a:gd name="connsiteY1353" fmla="*/ 2998548 h 5597613"/>
              <a:gd name="connsiteX1354" fmla="*/ 493980 w 6299884"/>
              <a:gd name="connsiteY1354" fmla="*/ 3004595 h 5597613"/>
              <a:gd name="connsiteX1355" fmla="*/ 508867 w 6299884"/>
              <a:gd name="connsiteY1355" fmla="*/ 3007902 h 5597613"/>
              <a:gd name="connsiteX1356" fmla="*/ 526229 w 6299884"/>
              <a:gd name="connsiteY1356" fmla="*/ 3007070 h 5597613"/>
              <a:gd name="connsiteX1357" fmla="*/ 531337 w 6299884"/>
              <a:gd name="connsiteY1357" fmla="*/ 3020945 h 5597613"/>
              <a:gd name="connsiteX1358" fmla="*/ 516271 w 6299884"/>
              <a:gd name="connsiteY1358" fmla="*/ 3026615 h 5597613"/>
              <a:gd name="connsiteX1359" fmla="*/ 507185 w 6299884"/>
              <a:gd name="connsiteY1359" fmla="*/ 3032411 h 5597613"/>
              <a:gd name="connsiteX1360" fmla="*/ 513559 w 6299884"/>
              <a:gd name="connsiteY1360" fmla="*/ 3042722 h 5597613"/>
              <a:gd name="connsiteX1361" fmla="*/ 539731 w 6299884"/>
              <a:gd name="connsiteY1361" fmla="*/ 3019925 h 5597613"/>
              <a:gd name="connsiteX1362" fmla="*/ 561133 w 6299884"/>
              <a:gd name="connsiteY1362" fmla="*/ 2996430 h 5597613"/>
              <a:gd name="connsiteX1363" fmla="*/ 637310 w 6299884"/>
              <a:gd name="connsiteY1363" fmla="*/ 2985460 h 5597613"/>
              <a:gd name="connsiteX1364" fmla="*/ 646674 w 6299884"/>
              <a:gd name="connsiteY1364" fmla="*/ 2995834 h 5597613"/>
              <a:gd name="connsiteX1365" fmla="*/ 649822 w 6299884"/>
              <a:gd name="connsiteY1365" fmla="*/ 3018050 h 5597613"/>
              <a:gd name="connsiteX1366" fmla="*/ 665223 w 6299884"/>
              <a:gd name="connsiteY1366" fmla="*/ 3025557 h 5597613"/>
              <a:gd name="connsiteX1367" fmla="*/ 670173 w 6299884"/>
              <a:gd name="connsiteY1367" fmla="*/ 3017281 h 5597613"/>
              <a:gd name="connsiteX1368" fmla="*/ 677438 w 6299884"/>
              <a:gd name="connsiteY1368" fmla="*/ 2982712 h 5597613"/>
              <a:gd name="connsiteX1369" fmla="*/ 680944 w 6299884"/>
              <a:gd name="connsiteY1369" fmla="*/ 2986976 h 5597613"/>
              <a:gd name="connsiteX1370" fmla="*/ 698878 w 6299884"/>
              <a:gd name="connsiteY1370" fmla="*/ 2987354 h 5597613"/>
              <a:gd name="connsiteX1371" fmla="*/ 707273 w 6299884"/>
              <a:gd name="connsiteY1371" fmla="*/ 2986333 h 5597613"/>
              <a:gd name="connsiteX1372" fmla="*/ 731761 w 6299884"/>
              <a:gd name="connsiteY1372" fmla="*/ 2988045 h 5597613"/>
              <a:gd name="connsiteX1373" fmla="*/ 769317 w 6299884"/>
              <a:gd name="connsiteY1373" fmla="*/ 2964291 h 5597613"/>
              <a:gd name="connsiteX1374" fmla="*/ 771336 w 6299884"/>
              <a:gd name="connsiteY1374" fmla="*/ 2952959 h 5597613"/>
              <a:gd name="connsiteX1375" fmla="*/ 769337 w 6299884"/>
              <a:gd name="connsiteY1375" fmla="*/ 2933161 h 5597613"/>
              <a:gd name="connsiteX1376" fmla="*/ 732772 w 6299884"/>
              <a:gd name="connsiteY1376" fmla="*/ 2937181 h 5597613"/>
              <a:gd name="connsiteX1377" fmla="*/ 698167 w 6299884"/>
              <a:gd name="connsiteY1377" fmla="*/ 2932862 h 5597613"/>
              <a:gd name="connsiteX1378" fmla="*/ 740256 w 6299884"/>
              <a:gd name="connsiteY1378" fmla="*/ 2921774 h 5597613"/>
              <a:gd name="connsiteX1379" fmla="*/ 768150 w 6299884"/>
              <a:gd name="connsiteY1379" fmla="*/ 2902605 h 5597613"/>
              <a:gd name="connsiteX1380" fmla="*/ 784423 w 6299884"/>
              <a:gd name="connsiteY1380" fmla="*/ 2896362 h 5597613"/>
              <a:gd name="connsiteX1381" fmla="*/ 787353 w 6299884"/>
              <a:gd name="connsiteY1381" fmla="*/ 2899417 h 5597613"/>
              <a:gd name="connsiteX1382" fmla="*/ 808649 w 6299884"/>
              <a:gd name="connsiteY1382" fmla="*/ 2911305 h 5597613"/>
              <a:gd name="connsiteX1383" fmla="*/ 814964 w 6299884"/>
              <a:gd name="connsiteY1383" fmla="*/ 2911498 h 5597613"/>
              <a:gd name="connsiteX1384" fmla="*/ 702271 w 6299884"/>
              <a:gd name="connsiteY1384" fmla="*/ 2798807 h 5597613"/>
              <a:gd name="connsiteX1385" fmla="*/ 824051 w 6299884"/>
              <a:gd name="connsiteY1385" fmla="*/ 2677028 h 5597613"/>
              <a:gd name="connsiteX1386" fmla="*/ 818864 w 6299884"/>
              <a:gd name="connsiteY1386" fmla="*/ 2675963 h 5597613"/>
              <a:gd name="connsiteX1387" fmla="*/ 808934 w 6299884"/>
              <a:gd name="connsiteY1387" fmla="*/ 2680287 h 5597613"/>
              <a:gd name="connsiteX1388" fmla="*/ 793947 w 6299884"/>
              <a:gd name="connsiteY1388" fmla="*/ 2682865 h 5597613"/>
              <a:gd name="connsiteX1389" fmla="*/ 775341 w 6299884"/>
              <a:gd name="connsiteY1389" fmla="*/ 2670014 h 5597613"/>
              <a:gd name="connsiteX1390" fmla="*/ 763760 w 6299884"/>
              <a:gd name="connsiteY1390" fmla="*/ 2670828 h 5597613"/>
              <a:gd name="connsiteX1391" fmla="*/ 753263 w 6299884"/>
              <a:gd name="connsiteY1391" fmla="*/ 2676910 h 5597613"/>
              <a:gd name="connsiteX1392" fmla="*/ 744045 w 6299884"/>
              <a:gd name="connsiteY1392" fmla="*/ 2670178 h 5597613"/>
              <a:gd name="connsiteX1393" fmla="*/ 728727 w 6299884"/>
              <a:gd name="connsiteY1393" fmla="*/ 2675683 h 5597613"/>
              <a:gd name="connsiteX1394" fmla="*/ 715488 w 6299884"/>
              <a:gd name="connsiteY1394" fmla="*/ 2676055 h 5597613"/>
              <a:gd name="connsiteX1395" fmla="*/ 694556 w 6299884"/>
              <a:gd name="connsiteY1395" fmla="*/ 2673302 h 5597613"/>
              <a:gd name="connsiteX1396" fmla="*/ 681999 w 6299884"/>
              <a:gd name="connsiteY1396" fmla="*/ 2661766 h 5597613"/>
              <a:gd name="connsiteX1397" fmla="*/ 660802 w 6299884"/>
              <a:gd name="connsiteY1397" fmla="*/ 2665344 h 5597613"/>
              <a:gd name="connsiteX1398" fmla="*/ 655743 w 6299884"/>
              <a:gd name="connsiteY1398" fmla="*/ 2675013 h 5597613"/>
              <a:gd name="connsiteX1399" fmla="*/ 647827 w 6299884"/>
              <a:gd name="connsiteY1399" fmla="*/ 2659385 h 5597613"/>
              <a:gd name="connsiteX1400" fmla="*/ 646192 w 6299884"/>
              <a:gd name="connsiteY1400" fmla="*/ 2662859 h 5597613"/>
              <a:gd name="connsiteX1401" fmla="*/ 639188 w 6299884"/>
              <a:gd name="connsiteY1401" fmla="*/ 2673105 h 5597613"/>
              <a:gd name="connsiteX1402" fmla="*/ 627321 w 6299884"/>
              <a:gd name="connsiteY1402" fmla="*/ 2670580 h 5597613"/>
              <a:gd name="connsiteX1403" fmla="*/ 623958 w 6299884"/>
              <a:gd name="connsiteY1403" fmla="*/ 2669002 h 5597613"/>
              <a:gd name="connsiteX1404" fmla="*/ 617900 w 6299884"/>
              <a:gd name="connsiteY1404" fmla="*/ 2662405 h 5597613"/>
              <a:gd name="connsiteX1405" fmla="*/ 616817 w 6299884"/>
              <a:gd name="connsiteY1405" fmla="*/ 2657137 h 5597613"/>
              <a:gd name="connsiteX1406" fmla="*/ 611929 w 6299884"/>
              <a:gd name="connsiteY1406" fmla="*/ 2644808 h 5597613"/>
              <a:gd name="connsiteX1407" fmla="*/ 570197 w 6299884"/>
              <a:gd name="connsiteY1407" fmla="*/ 2636137 h 5597613"/>
              <a:gd name="connsiteX1408" fmla="*/ 502273 w 6299884"/>
              <a:gd name="connsiteY1408" fmla="*/ 2625797 h 5597613"/>
              <a:gd name="connsiteX1409" fmla="*/ 480899 w 6299884"/>
              <a:gd name="connsiteY1409" fmla="*/ 2624703 h 5597613"/>
              <a:gd name="connsiteX1410" fmla="*/ 464785 w 6299884"/>
              <a:gd name="connsiteY1410" fmla="*/ 2622529 h 5597613"/>
              <a:gd name="connsiteX1411" fmla="*/ 436758 w 6299884"/>
              <a:gd name="connsiteY1411" fmla="*/ 2615746 h 5597613"/>
              <a:gd name="connsiteX1412" fmla="*/ 408001 w 6299884"/>
              <a:gd name="connsiteY1412" fmla="*/ 2613034 h 5597613"/>
              <a:gd name="connsiteX1413" fmla="*/ 384860 w 6299884"/>
              <a:gd name="connsiteY1413" fmla="*/ 2618581 h 5597613"/>
              <a:gd name="connsiteX1414" fmla="*/ 363883 w 6299884"/>
              <a:gd name="connsiteY1414" fmla="*/ 2607992 h 5597613"/>
              <a:gd name="connsiteX1415" fmla="*/ 343857 w 6299884"/>
              <a:gd name="connsiteY1415" fmla="*/ 2605838 h 5597613"/>
              <a:gd name="connsiteX1416" fmla="*/ 314303 w 6299884"/>
              <a:gd name="connsiteY1416" fmla="*/ 2595446 h 5597613"/>
              <a:gd name="connsiteX1417" fmla="*/ 259023 w 6299884"/>
              <a:gd name="connsiteY1417" fmla="*/ 2585641 h 5597613"/>
              <a:gd name="connsiteX1418" fmla="*/ 214749 w 6299884"/>
              <a:gd name="connsiteY1418" fmla="*/ 2579849 h 5597613"/>
              <a:gd name="connsiteX1419" fmla="*/ 204337 w 6299884"/>
              <a:gd name="connsiteY1419" fmla="*/ 2574931 h 5597613"/>
              <a:gd name="connsiteX1420" fmla="*/ 179005 w 6299884"/>
              <a:gd name="connsiteY1420" fmla="*/ 2566024 h 5597613"/>
              <a:gd name="connsiteX1421" fmla="*/ 173745 w 6299884"/>
              <a:gd name="connsiteY1421" fmla="*/ 2567106 h 5597613"/>
              <a:gd name="connsiteX1422" fmla="*/ 177876 w 6299884"/>
              <a:gd name="connsiteY1422" fmla="*/ 2552921 h 5597613"/>
              <a:gd name="connsiteX1423" fmla="*/ 192395 w 6299884"/>
              <a:gd name="connsiteY1423" fmla="*/ 2539736 h 5597613"/>
              <a:gd name="connsiteX1424" fmla="*/ 205325 w 6299884"/>
              <a:gd name="connsiteY1424" fmla="*/ 2537858 h 5597613"/>
              <a:gd name="connsiteX1425" fmla="*/ 218146 w 6299884"/>
              <a:gd name="connsiteY1425" fmla="*/ 2543064 h 5597613"/>
              <a:gd name="connsiteX1426" fmla="*/ 220003 w 6299884"/>
              <a:gd name="connsiteY1426" fmla="*/ 2552096 h 5597613"/>
              <a:gd name="connsiteX1427" fmla="*/ 226348 w 6299884"/>
              <a:gd name="connsiteY1427" fmla="*/ 2556281 h 5597613"/>
              <a:gd name="connsiteX1428" fmla="*/ 244183 w 6299884"/>
              <a:gd name="connsiteY1428" fmla="*/ 2543984 h 5597613"/>
              <a:gd name="connsiteX1429" fmla="*/ 248228 w 6299884"/>
              <a:gd name="connsiteY1429" fmla="*/ 2540797 h 5597613"/>
              <a:gd name="connsiteX1430" fmla="*/ 251413 w 6299884"/>
              <a:gd name="connsiteY1430" fmla="*/ 2544848 h 5597613"/>
              <a:gd name="connsiteX1431" fmla="*/ 252185 w 6299884"/>
              <a:gd name="connsiteY1431" fmla="*/ 2548611 h 5597613"/>
              <a:gd name="connsiteX1432" fmla="*/ 260032 w 6299884"/>
              <a:gd name="connsiteY1432" fmla="*/ 2552488 h 5597613"/>
              <a:gd name="connsiteX1433" fmla="*/ 269824 w 6299884"/>
              <a:gd name="connsiteY1433" fmla="*/ 2554396 h 5597613"/>
              <a:gd name="connsiteX1434" fmla="*/ 270777 w 6299884"/>
              <a:gd name="connsiteY1434" fmla="*/ 2562828 h 5597613"/>
              <a:gd name="connsiteX1435" fmla="*/ 261605 w 6299884"/>
              <a:gd name="connsiteY1435" fmla="*/ 2563931 h 5597613"/>
              <a:gd name="connsiteX1436" fmla="*/ 255747 w 6299884"/>
              <a:gd name="connsiteY1436" fmla="*/ 2565921 h 5597613"/>
              <a:gd name="connsiteX1437" fmla="*/ 257892 w 6299884"/>
              <a:gd name="connsiteY1437" fmla="*/ 2572539 h 5597613"/>
              <a:gd name="connsiteX1438" fmla="*/ 275595 w 6299884"/>
              <a:gd name="connsiteY1438" fmla="*/ 2563405 h 5597613"/>
              <a:gd name="connsiteX1439" fmla="*/ 290734 w 6299884"/>
              <a:gd name="connsiteY1439" fmla="*/ 2553231 h 5597613"/>
              <a:gd name="connsiteX1440" fmla="*/ 334698 w 6299884"/>
              <a:gd name="connsiteY1440" fmla="*/ 2557519 h 5597613"/>
              <a:gd name="connsiteX1441" fmla="*/ 338501 w 6299884"/>
              <a:gd name="connsiteY1441" fmla="*/ 2564581 h 5597613"/>
              <a:gd name="connsiteX1442" fmla="*/ 337221 w 6299884"/>
              <a:gd name="connsiteY1442" fmla="*/ 2577395 h 5597613"/>
              <a:gd name="connsiteX1443" fmla="*/ 344781 w 6299884"/>
              <a:gd name="connsiteY1443" fmla="*/ 2583684 h 5597613"/>
              <a:gd name="connsiteX1444" fmla="*/ 348669 w 6299884"/>
              <a:gd name="connsiteY1444" fmla="*/ 2579746 h 5597613"/>
              <a:gd name="connsiteX1445" fmla="*/ 357443 w 6299884"/>
              <a:gd name="connsiteY1445" fmla="*/ 2561467 h 5597613"/>
              <a:gd name="connsiteX1446" fmla="*/ 358813 w 6299884"/>
              <a:gd name="connsiteY1446" fmla="*/ 2564324 h 5597613"/>
              <a:gd name="connsiteX1447" fmla="*/ 368760 w 6299884"/>
              <a:gd name="connsiteY1447" fmla="*/ 2566984 h 5597613"/>
              <a:gd name="connsiteX1448" fmla="*/ 373579 w 6299884"/>
              <a:gd name="connsiteY1448" fmla="*/ 2567560 h 5597613"/>
              <a:gd name="connsiteX1449" fmla="*/ 386996 w 6299884"/>
              <a:gd name="connsiteY1449" fmla="*/ 2571860 h 5597613"/>
              <a:gd name="connsiteX1450" fmla="*/ 411174 w 6299884"/>
              <a:gd name="connsiteY1450" fmla="*/ 2563746 h 5597613"/>
              <a:gd name="connsiteX1451" fmla="*/ 413848 w 6299884"/>
              <a:gd name="connsiteY1451" fmla="*/ 2557705 h 5597613"/>
              <a:gd name="connsiteX1452" fmla="*/ 415438 w 6299884"/>
              <a:gd name="connsiteY1452" fmla="*/ 2546396 h 5597613"/>
              <a:gd name="connsiteX1453" fmla="*/ 394506 w 6299884"/>
              <a:gd name="connsiteY1453" fmla="*/ 2543644 h 5597613"/>
              <a:gd name="connsiteX1454" fmla="*/ 375805 w 6299884"/>
              <a:gd name="connsiteY1454" fmla="*/ 2536509 h 5597613"/>
              <a:gd name="connsiteX1455" fmla="*/ 400782 w 6299884"/>
              <a:gd name="connsiteY1455" fmla="*/ 2536076 h 5597613"/>
              <a:gd name="connsiteX1456" fmla="*/ 418950 w 6299884"/>
              <a:gd name="connsiteY1456" fmla="*/ 2529200 h 5597613"/>
              <a:gd name="connsiteX1457" fmla="*/ 428874 w 6299884"/>
              <a:gd name="connsiteY1457" fmla="*/ 2527943 h 5597613"/>
              <a:gd name="connsiteX1458" fmla="*/ 430089 w 6299884"/>
              <a:gd name="connsiteY1458" fmla="*/ 2530046 h 5597613"/>
              <a:gd name="connsiteX1459" fmla="*/ 466183 w 6299884"/>
              <a:gd name="connsiteY1459" fmla="*/ 2526540 h 5597613"/>
              <a:gd name="connsiteX1460" fmla="*/ 484591 w 6299884"/>
              <a:gd name="connsiteY1460" fmla="*/ 2509418 h 5597613"/>
              <a:gd name="connsiteX1461" fmla="*/ 510474 w 6299884"/>
              <a:gd name="connsiteY1461" fmla="*/ 2509583 h 5597613"/>
              <a:gd name="connsiteX1462" fmla="*/ 543453 w 6299884"/>
              <a:gd name="connsiteY1462" fmla="*/ 2513779 h 5597613"/>
              <a:gd name="connsiteX1463" fmla="*/ 568142 w 6299884"/>
              <a:gd name="connsiteY1463" fmla="*/ 2515759 h 5597613"/>
              <a:gd name="connsiteX1464" fmla="*/ 586952 w 6299884"/>
              <a:gd name="connsiteY1464" fmla="*/ 2515811 h 5597613"/>
              <a:gd name="connsiteX1465" fmla="*/ 603219 w 6299884"/>
              <a:gd name="connsiteY1465" fmla="*/ 2518738 h 5597613"/>
              <a:gd name="connsiteX1466" fmla="*/ 620708 w 6299884"/>
              <a:gd name="connsiteY1466" fmla="*/ 2550438 h 5597613"/>
              <a:gd name="connsiteX1467" fmla="*/ 626768 w 6299884"/>
              <a:gd name="connsiteY1467" fmla="*/ 2557035 h 5597613"/>
              <a:gd name="connsiteX1468" fmla="*/ 634259 w 6299884"/>
              <a:gd name="connsiteY1468" fmla="*/ 2551572 h 5597613"/>
              <a:gd name="connsiteX1469" fmla="*/ 637528 w 6299884"/>
              <a:gd name="connsiteY1469" fmla="*/ 2544624 h 5597613"/>
              <a:gd name="connsiteX1470" fmla="*/ 658214 w 6299884"/>
              <a:gd name="connsiteY1470" fmla="*/ 2530954 h 5597613"/>
              <a:gd name="connsiteX1471" fmla="*/ 669997 w 6299884"/>
              <a:gd name="connsiteY1471" fmla="*/ 2538728 h 5597613"/>
              <a:gd name="connsiteX1472" fmla="*/ 684826 w 6299884"/>
              <a:gd name="connsiteY1472" fmla="*/ 2527047 h 5597613"/>
              <a:gd name="connsiteX1473" fmla="*/ 709780 w 6299884"/>
              <a:gd name="connsiteY1473" fmla="*/ 2522696 h 5597613"/>
              <a:gd name="connsiteX1474" fmla="*/ 759778 w 6299884"/>
              <a:gd name="connsiteY1474" fmla="*/ 2529666 h 5597613"/>
              <a:gd name="connsiteX1475" fmla="*/ 767912 w 6299884"/>
              <a:gd name="connsiteY1475" fmla="*/ 2531130 h 5597613"/>
              <a:gd name="connsiteX1476" fmla="*/ 785483 w 6299884"/>
              <a:gd name="connsiteY1476" fmla="*/ 2525161 h 5597613"/>
              <a:gd name="connsiteX1477" fmla="*/ 790125 w 6299884"/>
              <a:gd name="connsiteY1477" fmla="*/ 2521068 h 5597613"/>
              <a:gd name="connsiteX1478" fmla="*/ 797329 w 6299884"/>
              <a:gd name="connsiteY1478" fmla="*/ 2518017 h 5597613"/>
              <a:gd name="connsiteX1479" fmla="*/ 808494 w 6299884"/>
              <a:gd name="connsiteY1479" fmla="*/ 2522780 h 5597613"/>
              <a:gd name="connsiteX1480" fmla="*/ 818773 w 6299884"/>
              <a:gd name="connsiteY1480" fmla="*/ 2530862 h 5597613"/>
              <a:gd name="connsiteX1481" fmla="*/ 829470 w 6299884"/>
              <a:gd name="connsiteY1481" fmla="*/ 2533368 h 5597613"/>
              <a:gd name="connsiteX1482" fmla="*/ 844833 w 6299884"/>
              <a:gd name="connsiteY1482" fmla="*/ 2535697 h 5597613"/>
              <a:gd name="connsiteX1483" fmla="*/ 851595 w 6299884"/>
              <a:gd name="connsiteY1483" fmla="*/ 2534305 h 5597613"/>
              <a:gd name="connsiteX1484" fmla="*/ 883622 w 6299884"/>
              <a:gd name="connsiteY1484" fmla="*/ 2530069 h 5597613"/>
              <a:gd name="connsiteX1485" fmla="*/ 894871 w 6299884"/>
              <a:gd name="connsiteY1485" fmla="*/ 2523832 h 5597613"/>
              <a:gd name="connsiteX1486" fmla="*/ 884746 w 6299884"/>
              <a:gd name="connsiteY1486" fmla="*/ 2516501 h 5597613"/>
              <a:gd name="connsiteX1487" fmla="*/ 882183 w 6299884"/>
              <a:gd name="connsiteY1487" fmla="*/ 2515461 h 5597613"/>
              <a:gd name="connsiteX1488" fmla="*/ 872696 w 6299884"/>
              <a:gd name="connsiteY1488" fmla="*/ 2488388 h 5597613"/>
              <a:gd name="connsiteX1489" fmla="*/ 886910 w 6299884"/>
              <a:gd name="connsiteY1489" fmla="*/ 2500369 h 5597613"/>
              <a:gd name="connsiteX1490" fmla="*/ 904170 w 6299884"/>
              <a:gd name="connsiteY1490" fmla="*/ 2492893 h 5597613"/>
              <a:gd name="connsiteX1491" fmla="*/ 908547 w 6299884"/>
              <a:gd name="connsiteY1491" fmla="*/ 2495131 h 5597613"/>
              <a:gd name="connsiteX1492" fmla="*/ 907973 w 6299884"/>
              <a:gd name="connsiteY1492" fmla="*/ 2499956 h 5597613"/>
              <a:gd name="connsiteX1493" fmla="*/ 909368 w 6299884"/>
              <a:gd name="connsiteY1493" fmla="*/ 2506728 h 5597613"/>
              <a:gd name="connsiteX1494" fmla="*/ 913722 w 6299884"/>
              <a:gd name="connsiteY1494" fmla="*/ 2505048 h 5597613"/>
              <a:gd name="connsiteX1495" fmla="*/ 920663 w 6299884"/>
              <a:gd name="connsiteY1495" fmla="*/ 2508327 h 5597613"/>
              <a:gd name="connsiteX1496" fmla="*/ 922343 w 6299884"/>
              <a:gd name="connsiteY1496" fmla="*/ 2512687 h 5597613"/>
              <a:gd name="connsiteX1497" fmla="*/ 959562 w 6299884"/>
              <a:gd name="connsiteY1497" fmla="*/ 2495616 h 5597613"/>
              <a:gd name="connsiteX1498" fmla="*/ 961219 w 6299884"/>
              <a:gd name="connsiteY1498" fmla="*/ 2496060 h 5597613"/>
              <a:gd name="connsiteX1499" fmla="*/ 987215 w 6299884"/>
              <a:gd name="connsiteY1499" fmla="*/ 2499633 h 5597613"/>
              <a:gd name="connsiteX1500" fmla="*/ 1004076 w 6299884"/>
              <a:gd name="connsiteY1500" fmla="*/ 2497002 h 5597613"/>
              <a:gd name="connsiteX1501" fmla="*/ 1151097 w 6299884"/>
              <a:gd name="connsiteY1501" fmla="*/ 2349982 h 5597613"/>
              <a:gd name="connsiteX1502" fmla="*/ 1147348 w 6299884"/>
              <a:gd name="connsiteY1502" fmla="*/ 2349871 h 5597613"/>
              <a:gd name="connsiteX1503" fmla="*/ 1008165 w 6299884"/>
              <a:gd name="connsiteY1503" fmla="*/ 2351784 h 5597613"/>
              <a:gd name="connsiteX1504" fmla="*/ 997882 w 6299884"/>
              <a:gd name="connsiteY1504" fmla="*/ 2349378 h 5597613"/>
              <a:gd name="connsiteX1505" fmla="*/ 1001138 w 6299884"/>
              <a:gd name="connsiteY1505" fmla="*/ 2338807 h 5597613"/>
              <a:gd name="connsiteX1506" fmla="*/ 1003226 w 6299884"/>
              <a:gd name="connsiteY1506" fmla="*/ 2330517 h 5597613"/>
              <a:gd name="connsiteX1507" fmla="*/ 993248 w 6299884"/>
              <a:gd name="connsiteY1507" fmla="*/ 2326106 h 5597613"/>
              <a:gd name="connsiteX1508" fmla="*/ 985493 w 6299884"/>
              <a:gd name="connsiteY1508" fmla="*/ 2328602 h 5597613"/>
              <a:gd name="connsiteX1509" fmla="*/ 960147 w 6299884"/>
              <a:gd name="connsiteY1509" fmla="*/ 2314850 h 5597613"/>
              <a:gd name="connsiteX1510" fmla="*/ 957706 w 6299884"/>
              <a:gd name="connsiteY1510" fmla="*/ 2301350 h 5597613"/>
              <a:gd name="connsiteX1511" fmla="*/ 948006 w 6299884"/>
              <a:gd name="connsiteY1511" fmla="*/ 2297803 h 5597613"/>
              <a:gd name="connsiteX1512" fmla="*/ 942020 w 6299884"/>
              <a:gd name="connsiteY1512" fmla="*/ 2323538 h 5597613"/>
              <a:gd name="connsiteX1513" fmla="*/ 922707 w 6299884"/>
              <a:gd name="connsiteY1513" fmla="*/ 2307846 h 5597613"/>
              <a:gd name="connsiteX1514" fmla="*/ 919856 w 6299884"/>
              <a:gd name="connsiteY1514" fmla="*/ 2278287 h 5597613"/>
              <a:gd name="connsiteX1515" fmla="*/ 921256 w 6299884"/>
              <a:gd name="connsiteY1515" fmla="*/ 2277442 h 5597613"/>
              <a:gd name="connsiteX1516" fmla="*/ 918792 w 6299884"/>
              <a:gd name="connsiteY1516" fmla="*/ 2277001 h 5597613"/>
              <a:gd name="connsiteX1517" fmla="*/ 895747 w 6299884"/>
              <a:gd name="connsiteY1517" fmla="*/ 2282940 h 5597613"/>
              <a:gd name="connsiteX1518" fmla="*/ 874594 w 6299884"/>
              <a:gd name="connsiteY1518" fmla="*/ 2272711 h 5597613"/>
              <a:gd name="connsiteX1519" fmla="*/ 854533 w 6299884"/>
              <a:gd name="connsiteY1519" fmla="*/ 2270898 h 5597613"/>
              <a:gd name="connsiteX1520" fmla="*/ 824807 w 6299884"/>
              <a:gd name="connsiteY1520" fmla="*/ 2261011 h 5597613"/>
              <a:gd name="connsiteX1521" fmla="*/ 769368 w 6299884"/>
              <a:gd name="connsiteY1521" fmla="*/ 2252149 h 5597613"/>
              <a:gd name="connsiteX1522" fmla="*/ 725002 w 6299884"/>
              <a:gd name="connsiteY1522" fmla="*/ 2247110 h 5597613"/>
              <a:gd name="connsiteX1523" fmla="*/ 714507 w 6299884"/>
              <a:gd name="connsiteY1523" fmla="*/ 2242370 h 5597613"/>
              <a:gd name="connsiteX1524" fmla="*/ 689028 w 6299884"/>
              <a:gd name="connsiteY1524" fmla="*/ 2233896 h 5597613"/>
              <a:gd name="connsiteX1525" fmla="*/ 683786 w 6299884"/>
              <a:gd name="connsiteY1525" fmla="*/ 2235066 h 5597613"/>
              <a:gd name="connsiteX1526" fmla="*/ 687676 w 6299884"/>
              <a:gd name="connsiteY1526" fmla="*/ 2220813 h 5597613"/>
              <a:gd name="connsiteX1527" fmla="*/ 701968 w 6299884"/>
              <a:gd name="connsiteY1527" fmla="*/ 2207383 h 5597613"/>
              <a:gd name="connsiteX1528" fmla="*/ 714866 w 6299884"/>
              <a:gd name="connsiteY1528" fmla="*/ 2205287 h 5597613"/>
              <a:gd name="connsiteX1529" fmla="*/ 727774 w 6299884"/>
              <a:gd name="connsiteY1529" fmla="*/ 2210274 h 5597613"/>
              <a:gd name="connsiteX1530" fmla="*/ 729783 w 6299884"/>
              <a:gd name="connsiteY1530" fmla="*/ 2219272 h 5597613"/>
              <a:gd name="connsiteX1531" fmla="*/ 736199 w 6299884"/>
              <a:gd name="connsiteY1531" fmla="*/ 2223349 h 5597613"/>
              <a:gd name="connsiteX1532" fmla="*/ 753822 w 6299884"/>
              <a:gd name="connsiteY1532" fmla="*/ 2210749 h 5597613"/>
              <a:gd name="connsiteX1533" fmla="*/ 757811 w 6299884"/>
              <a:gd name="connsiteY1533" fmla="*/ 2207495 h 5597613"/>
              <a:gd name="connsiteX1534" fmla="*/ 761063 w 6299884"/>
              <a:gd name="connsiteY1534" fmla="*/ 2211491 h 5597613"/>
              <a:gd name="connsiteX1535" fmla="*/ 761902 w 6299884"/>
              <a:gd name="connsiteY1535" fmla="*/ 2215240 h 5597613"/>
              <a:gd name="connsiteX1536" fmla="*/ 769814 w 6299884"/>
              <a:gd name="connsiteY1536" fmla="*/ 2218982 h 5597613"/>
              <a:gd name="connsiteX1537" fmla="*/ 779636 w 6299884"/>
              <a:gd name="connsiteY1537" fmla="*/ 2220723 h 5597613"/>
              <a:gd name="connsiteX1538" fmla="*/ 780732 w 6299884"/>
              <a:gd name="connsiteY1538" fmla="*/ 2229138 h 5597613"/>
              <a:gd name="connsiteX1539" fmla="*/ 771580 w 6299884"/>
              <a:gd name="connsiteY1539" fmla="*/ 2230397 h 5597613"/>
              <a:gd name="connsiteX1540" fmla="*/ 765757 w 6299884"/>
              <a:gd name="connsiteY1540" fmla="*/ 2232486 h 5597613"/>
              <a:gd name="connsiteX1541" fmla="*/ 768015 w 6299884"/>
              <a:gd name="connsiteY1541" fmla="*/ 2239068 h 5597613"/>
              <a:gd name="connsiteX1542" fmla="*/ 785559 w 6299884"/>
              <a:gd name="connsiteY1542" fmla="*/ 2229633 h 5597613"/>
              <a:gd name="connsiteX1543" fmla="*/ 800523 w 6299884"/>
              <a:gd name="connsiteY1543" fmla="*/ 2219203 h 5597613"/>
              <a:gd name="connsiteX1544" fmla="*/ 844554 w 6299884"/>
              <a:gd name="connsiteY1544" fmla="*/ 2222742 h 5597613"/>
              <a:gd name="connsiteX1545" fmla="*/ 848476 w 6299884"/>
              <a:gd name="connsiteY1545" fmla="*/ 2229739 h 5597613"/>
              <a:gd name="connsiteX1546" fmla="*/ 847415 w 6299884"/>
              <a:gd name="connsiteY1546" fmla="*/ 2242573 h 5597613"/>
              <a:gd name="connsiteX1547" fmla="*/ 855080 w 6299884"/>
              <a:gd name="connsiteY1547" fmla="*/ 2248731 h 5597613"/>
              <a:gd name="connsiteX1548" fmla="*/ 858903 w 6299884"/>
              <a:gd name="connsiteY1548" fmla="*/ 2244728 h 5597613"/>
              <a:gd name="connsiteX1549" fmla="*/ 867362 w 6299884"/>
              <a:gd name="connsiteY1549" fmla="*/ 2226302 h 5597613"/>
              <a:gd name="connsiteX1550" fmla="*/ 868781 w 6299884"/>
              <a:gd name="connsiteY1550" fmla="*/ 2229135 h 5597613"/>
              <a:gd name="connsiteX1551" fmla="*/ 878772 w 6299884"/>
              <a:gd name="connsiteY1551" fmla="*/ 2231625 h 5597613"/>
              <a:gd name="connsiteX1552" fmla="*/ 883599 w 6299884"/>
              <a:gd name="connsiteY1552" fmla="*/ 2232121 h 5597613"/>
              <a:gd name="connsiteX1553" fmla="*/ 897088 w 6299884"/>
              <a:gd name="connsiteY1553" fmla="*/ 2236190 h 5597613"/>
              <a:gd name="connsiteX1554" fmla="*/ 921125 w 6299884"/>
              <a:gd name="connsiteY1554" fmla="*/ 2227666 h 5597613"/>
              <a:gd name="connsiteX1555" fmla="*/ 923697 w 6299884"/>
              <a:gd name="connsiteY1555" fmla="*/ 2221581 h 5597613"/>
              <a:gd name="connsiteX1556" fmla="*/ 925093 w 6299884"/>
              <a:gd name="connsiteY1556" fmla="*/ 2210246 h 5597613"/>
              <a:gd name="connsiteX1557" fmla="*/ 904116 w 6299884"/>
              <a:gd name="connsiteY1557" fmla="*/ 2207850 h 5597613"/>
              <a:gd name="connsiteX1558" fmla="*/ 885298 w 6299884"/>
              <a:gd name="connsiteY1558" fmla="*/ 2201035 h 5597613"/>
              <a:gd name="connsiteX1559" fmla="*/ 910263 w 6299884"/>
              <a:gd name="connsiteY1559" fmla="*/ 2200177 h 5597613"/>
              <a:gd name="connsiteX1560" fmla="*/ 928311 w 6299884"/>
              <a:gd name="connsiteY1560" fmla="*/ 2192993 h 5597613"/>
              <a:gd name="connsiteX1561" fmla="*/ 930764 w 6299884"/>
              <a:gd name="connsiteY1561" fmla="*/ 2188801 h 5597613"/>
              <a:gd name="connsiteX1562" fmla="*/ 910585 w 6299884"/>
              <a:gd name="connsiteY1562" fmla="*/ 2175555 h 5597613"/>
              <a:gd name="connsiteX1563" fmla="*/ 885911 w 6299884"/>
              <a:gd name="connsiteY1563" fmla="*/ 2152063 h 5597613"/>
              <a:gd name="connsiteX1564" fmla="*/ 875407 w 6299884"/>
              <a:gd name="connsiteY1564" fmla="*/ 2143061 h 5597613"/>
              <a:gd name="connsiteX1565" fmla="*/ 823854 w 6299884"/>
              <a:gd name="connsiteY1565" fmla="*/ 2115835 h 5597613"/>
              <a:gd name="connsiteX1566" fmla="*/ 818243 w 6299884"/>
              <a:gd name="connsiteY1566" fmla="*/ 2104306 h 5597613"/>
              <a:gd name="connsiteX1567" fmla="*/ 828001 w 6299884"/>
              <a:gd name="connsiteY1567" fmla="*/ 2102119 h 5597613"/>
              <a:gd name="connsiteX1568" fmla="*/ 843514 w 6299884"/>
              <a:gd name="connsiteY1568" fmla="*/ 2097129 h 5597613"/>
              <a:gd name="connsiteX1569" fmla="*/ 862255 w 6299884"/>
              <a:gd name="connsiteY1569" fmla="*/ 2084434 h 5597613"/>
              <a:gd name="connsiteX1570" fmla="*/ 885847 w 6299884"/>
              <a:gd name="connsiteY1570" fmla="*/ 2101607 h 5597613"/>
              <a:gd name="connsiteX1571" fmla="*/ 886900 w 6299884"/>
              <a:gd name="connsiteY1571" fmla="*/ 2110793 h 5597613"/>
              <a:gd name="connsiteX1572" fmla="*/ 886593 w 6299884"/>
              <a:gd name="connsiteY1572" fmla="*/ 2112796 h 5597613"/>
              <a:gd name="connsiteX1573" fmla="*/ 888039 w 6299884"/>
              <a:gd name="connsiteY1573" fmla="*/ 2111379 h 5597613"/>
              <a:gd name="connsiteX1574" fmla="*/ 897797 w 6299884"/>
              <a:gd name="connsiteY1574" fmla="*/ 2109192 h 5597613"/>
              <a:gd name="connsiteX1575" fmla="*/ 919793 w 6299884"/>
              <a:gd name="connsiteY1575" fmla="*/ 2085926 h 5597613"/>
              <a:gd name="connsiteX1576" fmla="*/ 931946 w 6299884"/>
              <a:gd name="connsiteY1576" fmla="*/ 2073445 h 5597613"/>
              <a:gd name="connsiteX1577" fmla="*/ 948205 w 6299884"/>
              <a:gd name="connsiteY1577" fmla="*/ 2079644 h 5597613"/>
              <a:gd name="connsiteX1578" fmla="*/ 1002708 w 6299884"/>
              <a:gd name="connsiteY1578" fmla="*/ 2098303 h 5597613"/>
              <a:gd name="connsiteX1579" fmla="*/ 1011749 w 6299884"/>
              <a:gd name="connsiteY1579" fmla="*/ 2082060 h 5597613"/>
              <a:gd name="connsiteX1580" fmla="*/ 1013952 w 6299884"/>
              <a:gd name="connsiteY1580" fmla="*/ 2062305 h 5597613"/>
              <a:gd name="connsiteX1581" fmla="*/ 1037326 w 6299884"/>
              <a:gd name="connsiteY1581" fmla="*/ 2072881 h 5597613"/>
              <a:gd name="connsiteX1582" fmla="*/ 1063400 w 6299884"/>
              <a:gd name="connsiteY1582" fmla="*/ 2071161 h 5597613"/>
              <a:gd name="connsiteX1583" fmla="*/ 1065401 w 6299884"/>
              <a:gd name="connsiteY1583" fmla="*/ 2071470 h 5597613"/>
              <a:gd name="connsiteX1584" fmla="*/ 1074222 w 6299884"/>
              <a:gd name="connsiteY1584" fmla="*/ 2044779 h 5597613"/>
              <a:gd name="connsiteX1585" fmla="*/ 1071599 w 6299884"/>
              <a:gd name="connsiteY1585" fmla="*/ 2040340 h 5597613"/>
              <a:gd name="connsiteX1586" fmla="*/ 1060364 w 6299884"/>
              <a:gd name="connsiteY1586" fmla="*/ 2042439 h 5597613"/>
              <a:gd name="connsiteX1587" fmla="*/ 1041509 w 6299884"/>
              <a:gd name="connsiteY1587" fmla="*/ 2045038 h 5597613"/>
              <a:gd name="connsiteX1588" fmla="*/ 1029939 w 6299884"/>
              <a:gd name="connsiteY1588" fmla="*/ 2047199 h 5597613"/>
              <a:gd name="connsiteX1589" fmla="*/ 1015310 w 6299884"/>
              <a:gd name="connsiteY1589" fmla="*/ 2052699 h 5597613"/>
              <a:gd name="connsiteX1590" fmla="*/ 1003076 w 6299884"/>
              <a:gd name="connsiteY1590" fmla="*/ 2051295 h 5597613"/>
              <a:gd name="connsiteX1591" fmla="*/ 993734 w 6299884"/>
              <a:gd name="connsiteY1591" fmla="*/ 2045661 h 5597613"/>
              <a:gd name="connsiteX1592" fmla="*/ 979554 w 6299884"/>
              <a:gd name="connsiteY1592" fmla="*/ 2043699 h 5597613"/>
              <a:gd name="connsiteX1593" fmla="*/ 964475 w 6299884"/>
              <a:gd name="connsiteY1593" fmla="*/ 2056660 h 5597613"/>
              <a:gd name="connsiteX1594" fmla="*/ 963254 w 6299884"/>
              <a:gd name="connsiteY1594" fmla="*/ 2055044 h 5597613"/>
              <a:gd name="connsiteX1595" fmla="*/ 959648 w 6299884"/>
              <a:gd name="connsiteY1595" fmla="*/ 2030815 h 5597613"/>
              <a:gd name="connsiteX1596" fmla="*/ 956146 w 6299884"/>
              <a:gd name="connsiteY1596" fmla="*/ 2026858 h 5597613"/>
              <a:gd name="connsiteX1597" fmla="*/ 921221 w 6299884"/>
              <a:gd name="connsiteY1597" fmla="*/ 2022314 h 5597613"/>
              <a:gd name="connsiteX1598" fmla="*/ 905650 w 6299884"/>
              <a:gd name="connsiteY1598" fmla="*/ 2017843 h 5597613"/>
              <a:gd name="connsiteX1599" fmla="*/ 903153 w 6299884"/>
              <a:gd name="connsiteY1599" fmla="*/ 2004475 h 5597613"/>
              <a:gd name="connsiteX1600" fmla="*/ 924794 w 6299884"/>
              <a:gd name="connsiteY1600" fmla="*/ 1992132 h 5597613"/>
              <a:gd name="connsiteX1601" fmla="*/ 949040 w 6299884"/>
              <a:gd name="connsiteY1601" fmla="*/ 1998671 h 5597613"/>
              <a:gd name="connsiteX1602" fmla="*/ 971339 w 6299884"/>
              <a:gd name="connsiteY1602" fmla="*/ 2004652 h 5597613"/>
              <a:gd name="connsiteX1603" fmla="*/ 994086 w 6299884"/>
              <a:gd name="connsiteY1603" fmla="*/ 2003169 h 5597613"/>
              <a:gd name="connsiteX1604" fmla="*/ 1015335 w 6299884"/>
              <a:gd name="connsiteY1604" fmla="*/ 1993666 h 5597613"/>
              <a:gd name="connsiteX1605" fmla="*/ 1064109 w 6299884"/>
              <a:gd name="connsiteY1605" fmla="*/ 1998391 h 5597613"/>
              <a:gd name="connsiteX1606" fmla="*/ 1101543 w 6299884"/>
              <a:gd name="connsiteY1606" fmla="*/ 1986787 h 5597613"/>
              <a:gd name="connsiteX1607" fmla="*/ 1117005 w 6299884"/>
              <a:gd name="connsiteY1607" fmla="*/ 1985743 h 5597613"/>
              <a:gd name="connsiteX1608" fmla="*/ 1185564 w 6299884"/>
              <a:gd name="connsiteY1608" fmla="*/ 2002639 h 5597613"/>
              <a:gd name="connsiteX1609" fmla="*/ 1195223 w 6299884"/>
              <a:gd name="connsiteY1609" fmla="*/ 1998128 h 5597613"/>
              <a:gd name="connsiteX1610" fmla="*/ 1192773 w 6299884"/>
              <a:gd name="connsiteY1610" fmla="*/ 1991450 h 5597613"/>
              <a:gd name="connsiteX1611" fmla="*/ 1208259 w 6299884"/>
              <a:gd name="connsiteY1611" fmla="*/ 1992039 h 5597613"/>
              <a:gd name="connsiteX1612" fmla="*/ 1209269 w 6299884"/>
              <a:gd name="connsiteY1612" fmla="*/ 1991568 h 5597613"/>
              <a:gd name="connsiteX1613" fmla="*/ 1223674 w 6299884"/>
              <a:gd name="connsiteY1613" fmla="*/ 1989800 h 5597613"/>
              <a:gd name="connsiteX1614" fmla="*/ 1228712 w 6299884"/>
              <a:gd name="connsiteY1614" fmla="*/ 1991919 h 5597613"/>
              <a:gd name="connsiteX1615" fmla="*/ 1228960 w 6299884"/>
              <a:gd name="connsiteY1615" fmla="*/ 1991914 h 5597613"/>
              <a:gd name="connsiteX1616" fmla="*/ 1233962 w 6299884"/>
              <a:gd name="connsiteY1616" fmla="*/ 1990645 h 5597613"/>
              <a:gd name="connsiteX1617" fmla="*/ 1231965 w 6299884"/>
              <a:gd name="connsiteY1617" fmla="*/ 1979950 h 5597613"/>
              <a:gd name="connsiteX1618" fmla="*/ 1235973 w 6299884"/>
              <a:gd name="connsiteY1618" fmla="*/ 1971823 h 5597613"/>
              <a:gd name="connsiteX1619" fmla="*/ 1252490 w 6299884"/>
              <a:gd name="connsiteY1619" fmla="*/ 1971504 h 5597613"/>
              <a:gd name="connsiteX1620" fmla="*/ 1287307 w 6299884"/>
              <a:gd name="connsiteY1620" fmla="*/ 1970535 h 5597613"/>
              <a:gd name="connsiteX1621" fmla="*/ 1291532 w 6299884"/>
              <a:gd name="connsiteY1621" fmla="*/ 1973435 h 5597613"/>
              <a:gd name="connsiteX1622" fmla="*/ 1309382 w 6299884"/>
              <a:gd name="connsiteY1622" fmla="*/ 1980247 h 5597613"/>
              <a:gd name="connsiteX1623" fmla="*/ 1390916 w 6299884"/>
              <a:gd name="connsiteY1623" fmla="*/ 1977929 h 5597613"/>
              <a:gd name="connsiteX1624" fmla="*/ 1398035 w 6299884"/>
              <a:gd name="connsiteY1624" fmla="*/ 1976600 h 5597613"/>
              <a:gd name="connsiteX1625" fmla="*/ 1417165 w 6299884"/>
              <a:gd name="connsiteY1625" fmla="*/ 1980405 h 5597613"/>
              <a:gd name="connsiteX1626" fmla="*/ 1435463 w 6299884"/>
              <a:gd name="connsiteY1626" fmla="*/ 1979754 h 5597613"/>
              <a:gd name="connsiteX1627" fmla="*/ 1443587 w 6299884"/>
              <a:gd name="connsiteY1627" fmla="*/ 1969013 h 5597613"/>
              <a:gd name="connsiteX1628" fmla="*/ 1458935 w 6299884"/>
              <a:gd name="connsiteY1628" fmla="*/ 1977215 h 5597613"/>
              <a:gd name="connsiteX1629" fmla="*/ 1479569 w 6299884"/>
              <a:gd name="connsiteY1629" fmla="*/ 1974283 h 5597613"/>
              <a:gd name="connsiteX1630" fmla="*/ 1505665 w 6299884"/>
              <a:gd name="connsiteY1630" fmla="*/ 1946351 h 5597613"/>
              <a:gd name="connsiteX1631" fmla="*/ 1506388 w 6299884"/>
              <a:gd name="connsiteY1631" fmla="*/ 1945294 h 5597613"/>
              <a:gd name="connsiteX1632" fmla="*/ 1519852 w 6299884"/>
              <a:gd name="connsiteY1632" fmla="*/ 1933555 h 5597613"/>
              <a:gd name="connsiteX1633" fmla="*/ 1568521 w 6299884"/>
              <a:gd name="connsiteY1633" fmla="*/ 1932557 h 5597613"/>
              <a:gd name="connsiteX1634" fmla="*/ 1571412 w 6299884"/>
              <a:gd name="connsiteY1634" fmla="*/ 1929667 h 5597613"/>
              <a:gd name="connsiteX1635" fmla="*/ 1571368 w 6299884"/>
              <a:gd name="connsiteY1635" fmla="*/ 1929667 h 5597613"/>
              <a:gd name="connsiteX1636" fmla="*/ 1490369 w 6299884"/>
              <a:gd name="connsiteY1636" fmla="*/ 1926199 h 5597613"/>
              <a:gd name="connsiteX1637" fmla="*/ 1465155 w 6299884"/>
              <a:gd name="connsiteY1637" fmla="*/ 1927642 h 5597613"/>
              <a:gd name="connsiteX1638" fmla="*/ 1445976 w 6299884"/>
              <a:gd name="connsiteY1638" fmla="*/ 1927145 h 5597613"/>
              <a:gd name="connsiteX1639" fmla="*/ 1412232 w 6299884"/>
              <a:gd name="connsiteY1639" fmla="*/ 1922761 h 5597613"/>
              <a:gd name="connsiteX1640" fmla="*/ 1378152 w 6299884"/>
              <a:gd name="connsiteY1640" fmla="*/ 1923248 h 5597613"/>
              <a:gd name="connsiteX1641" fmla="*/ 1351712 w 6299884"/>
              <a:gd name="connsiteY1641" fmla="*/ 1932705 h 5597613"/>
              <a:gd name="connsiteX1642" fmla="*/ 1325755 w 6299884"/>
              <a:gd name="connsiteY1642" fmla="*/ 1922960 h 5597613"/>
              <a:gd name="connsiteX1643" fmla="*/ 1301988 w 6299884"/>
              <a:gd name="connsiteY1643" fmla="*/ 1922985 h 5597613"/>
              <a:gd name="connsiteX1644" fmla="*/ 1265994 w 6299884"/>
              <a:gd name="connsiteY1644" fmla="*/ 1914564 h 5597613"/>
              <a:gd name="connsiteX1645" fmla="*/ 1199894 w 6299884"/>
              <a:gd name="connsiteY1645" fmla="*/ 1910112 h 5597613"/>
              <a:gd name="connsiteX1646" fmla="*/ 1147218 w 6299884"/>
              <a:gd name="connsiteY1646" fmla="*/ 1908961 h 5597613"/>
              <a:gd name="connsiteX1647" fmla="*/ 1134378 w 6299884"/>
              <a:gd name="connsiteY1647" fmla="*/ 1904520 h 5597613"/>
              <a:gd name="connsiteX1648" fmla="*/ 1103526 w 6299884"/>
              <a:gd name="connsiteY1648" fmla="*/ 1897302 h 5597613"/>
              <a:gd name="connsiteX1649" fmla="*/ 1097493 w 6299884"/>
              <a:gd name="connsiteY1649" fmla="*/ 1899242 h 5597613"/>
              <a:gd name="connsiteX1650" fmla="*/ 1100530 w 6299884"/>
              <a:gd name="connsiteY1650" fmla="*/ 1882074 h 5597613"/>
              <a:gd name="connsiteX1651" fmla="*/ 1101716 w 6299884"/>
              <a:gd name="connsiteY1651" fmla="*/ 1880735 h 5597613"/>
              <a:gd name="connsiteX1652" fmla="*/ 1080782 w 6299884"/>
              <a:gd name="connsiteY1652" fmla="*/ 1878719 h 5597613"/>
              <a:gd name="connsiteX1653" fmla="*/ 1057206 w 6299884"/>
              <a:gd name="connsiteY1653" fmla="*/ 1882547 h 5597613"/>
              <a:gd name="connsiteX1654" fmla="*/ 1043748 w 6299884"/>
              <a:gd name="connsiteY1654" fmla="*/ 1879527 h 5597613"/>
              <a:gd name="connsiteX1655" fmla="*/ 1026789 w 6299884"/>
              <a:gd name="connsiteY1655" fmla="*/ 1872550 h 5597613"/>
              <a:gd name="connsiteX1656" fmla="*/ 986025 w 6299884"/>
              <a:gd name="connsiteY1656" fmla="*/ 1866329 h 5597613"/>
              <a:gd name="connsiteX1657" fmla="*/ 926406 w 6299884"/>
              <a:gd name="connsiteY1657" fmla="*/ 1862708 h 5597613"/>
              <a:gd name="connsiteX1658" fmla="*/ 914229 w 6299884"/>
              <a:gd name="connsiteY1658" fmla="*/ 1856681 h 5597613"/>
              <a:gd name="connsiteX1659" fmla="*/ 912008 w 6299884"/>
              <a:gd name="connsiteY1659" fmla="*/ 1849718 h 5597613"/>
              <a:gd name="connsiteX1660" fmla="*/ 857184 w 6299884"/>
              <a:gd name="connsiteY1660" fmla="*/ 1817532 h 5597613"/>
              <a:gd name="connsiteX1661" fmla="*/ 853183 w 6299884"/>
              <a:gd name="connsiteY1661" fmla="*/ 1810901 h 5597613"/>
              <a:gd name="connsiteX1662" fmla="*/ 856634 w 6299884"/>
              <a:gd name="connsiteY1662" fmla="*/ 1804722 h 5597613"/>
              <a:gd name="connsiteX1663" fmla="*/ 858028 w 6299884"/>
              <a:gd name="connsiteY1663" fmla="*/ 1792472 h 5597613"/>
              <a:gd name="connsiteX1664" fmla="*/ 846294 w 6299884"/>
              <a:gd name="connsiteY1664" fmla="*/ 1793742 h 5597613"/>
              <a:gd name="connsiteX1665" fmla="*/ 820486 w 6299884"/>
              <a:gd name="connsiteY1665" fmla="*/ 1798562 h 5597613"/>
              <a:gd name="connsiteX1666" fmla="*/ 801574 w 6299884"/>
              <a:gd name="connsiteY1666" fmla="*/ 1805784 h 5597613"/>
              <a:gd name="connsiteX1667" fmla="*/ 796176 w 6299884"/>
              <a:gd name="connsiteY1667" fmla="*/ 1811404 h 5597613"/>
              <a:gd name="connsiteX1668" fmla="*/ 787278 w 6299884"/>
              <a:gd name="connsiteY1668" fmla="*/ 1813066 h 5597613"/>
              <a:gd name="connsiteX1669" fmla="*/ 785611 w 6299884"/>
              <a:gd name="connsiteY1669" fmla="*/ 1804154 h 5597613"/>
              <a:gd name="connsiteX1670" fmla="*/ 790901 w 6299884"/>
              <a:gd name="connsiteY1670" fmla="*/ 1793021 h 5597613"/>
              <a:gd name="connsiteX1671" fmla="*/ 792738 w 6299884"/>
              <a:gd name="connsiteY1671" fmla="*/ 1788066 h 5597613"/>
              <a:gd name="connsiteX1672" fmla="*/ 787232 w 6299884"/>
              <a:gd name="connsiteY1672" fmla="*/ 1788172 h 5597613"/>
              <a:gd name="connsiteX1673" fmla="*/ 781335 w 6299884"/>
              <a:gd name="connsiteY1673" fmla="*/ 1791118 h 5597613"/>
              <a:gd name="connsiteX1674" fmla="*/ 775996 w 6299884"/>
              <a:gd name="connsiteY1674" fmla="*/ 1792115 h 5597613"/>
              <a:gd name="connsiteX1675" fmla="*/ 738792 w 6299884"/>
              <a:gd name="connsiteY1675" fmla="*/ 1785230 h 5597613"/>
              <a:gd name="connsiteX1676" fmla="*/ 720104 w 6299884"/>
              <a:gd name="connsiteY1676" fmla="*/ 1788721 h 5597613"/>
              <a:gd name="connsiteX1677" fmla="*/ 708592 w 6299884"/>
              <a:gd name="connsiteY1677" fmla="*/ 1786259 h 5597613"/>
              <a:gd name="connsiteX1678" fmla="*/ 713157 w 6299884"/>
              <a:gd name="connsiteY1678" fmla="*/ 1776184 h 5597613"/>
              <a:gd name="connsiteX1679" fmla="*/ 717663 w 6299884"/>
              <a:gd name="connsiteY1679" fmla="*/ 1770730 h 5597613"/>
              <a:gd name="connsiteX1680" fmla="*/ 720781 w 6299884"/>
              <a:gd name="connsiteY1680" fmla="*/ 1762770 h 5597613"/>
              <a:gd name="connsiteX1681" fmla="*/ 711382 w 6299884"/>
              <a:gd name="connsiteY1681" fmla="*/ 1761758 h 5597613"/>
              <a:gd name="connsiteX1682" fmla="*/ 688136 w 6299884"/>
              <a:gd name="connsiteY1682" fmla="*/ 1760567 h 5597613"/>
              <a:gd name="connsiteX1683" fmla="*/ 655927 w 6299884"/>
              <a:gd name="connsiteY1683" fmla="*/ 1780417 h 5597613"/>
              <a:gd name="connsiteX1684" fmla="*/ 643517 w 6299884"/>
              <a:gd name="connsiteY1684" fmla="*/ 1792881 h 5597613"/>
              <a:gd name="connsiteX1685" fmla="*/ 634196 w 6299884"/>
              <a:gd name="connsiteY1685" fmla="*/ 1742972 h 5597613"/>
              <a:gd name="connsiteX1686" fmla="*/ 643268 w 6299884"/>
              <a:gd name="connsiteY1686" fmla="*/ 1727443 h 5597613"/>
              <a:gd name="connsiteX1687" fmla="*/ 639266 w 6299884"/>
              <a:gd name="connsiteY1687" fmla="*/ 1720812 h 5597613"/>
              <a:gd name="connsiteX1688" fmla="*/ 647999 w 6299884"/>
              <a:gd name="connsiteY1688" fmla="*/ 1718259 h 5597613"/>
              <a:gd name="connsiteX1689" fmla="*/ 654563 w 6299884"/>
              <a:gd name="connsiteY1689" fmla="*/ 1718878 h 5597613"/>
              <a:gd name="connsiteX1690" fmla="*/ 662461 w 6299884"/>
              <a:gd name="connsiteY1690" fmla="*/ 1711868 h 5597613"/>
              <a:gd name="connsiteX1691" fmla="*/ 669307 w 6299884"/>
              <a:gd name="connsiteY1691" fmla="*/ 1704133 h 5597613"/>
              <a:gd name="connsiteX1692" fmla="*/ 688660 w 6299884"/>
              <a:gd name="connsiteY1692" fmla="*/ 1704207 h 5597613"/>
              <a:gd name="connsiteX1693" fmla="*/ 706626 w 6299884"/>
              <a:gd name="connsiteY1693" fmla="*/ 1701775 h 5597613"/>
              <a:gd name="connsiteX1694" fmla="*/ 711414 w 6299884"/>
              <a:gd name="connsiteY1694" fmla="*/ 1687967 h 5597613"/>
              <a:gd name="connsiteX1695" fmla="*/ 713975 w 6299884"/>
              <a:gd name="connsiteY1695" fmla="*/ 1681955 h 5597613"/>
              <a:gd name="connsiteX1696" fmla="*/ 735827 w 6299884"/>
              <a:gd name="connsiteY1696" fmla="*/ 1695397 h 5597613"/>
              <a:gd name="connsiteX1697" fmla="*/ 742107 w 6299884"/>
              <a:gd name="connsiteY1697" fmla="*/ 1704369 h 5597613"/>
              <a:gd name="connsiteX1698" fmla="*/ 762185 w 6299884"/>
              <a:gd name="connsiteY1698" fmla="*/ 1703387 h 5597613"/>
              <a:gd name="connsiteX1699" fmla="*/ 762967 w 6299884"/>
              <a:gd name="connsiteY1699" fmla="*/ 1697706 h 5597613"/>
              <a:gd name="connsiteX1700" fmla="*/ 763248 w 6299884"/>
              <a:gd name="connsiteY1700" fmla="*/ 1689353 h 5597613"/>
              <a:gd name="connsiteX1701" fmla="*/ 771483 w 6299884"/>
              <a:gd name="connsiteY1701" fmla="*/ 1684126 h 5597613"/>
              <a:gd name="connsiteX1702" fmla="*/ 799121 w 6299884"/>
              <a:gd name="connsiteY1702" fmla="*/ 1689109 h 5597613"/>
              <a:gd name="connsiteX1703" fmla="*/ 815414 w 6299884"/>
              <a:gd name="connsiteY1703" fmla="*/ 1692522 h 5597613"/>
              <a:gd name="connsiteX1704" fmla="*/ 857298 w 6299884"/>
              <a:gd name="connsiteY1704" fmla="*/ 1680086 h 5597613"/>
              <a:gd name="connsiteX1705" fmla="*/ 869424 w 6299884"/>
              <a:gd name="connsiteY1705" fmla="*/ 1675977 h 5597613"/>
              <a:gd name="connsiteX1706" fmla="*/ 910521 w 6299884"/>
              <a:gd name="connsiteY1706" fmla="*/ 1683980 h 5597613"/>
              <a:gd name="connsiteX1707" fmla="*/ 932936 w 6299884"/>
              <a:gd name="connsiteY1707" fmla="*/ 1680716 h 5597613"/>
              <a:gd name="connsiteX1708" fmla="*/ 960529 w 6299884"/>
              <a:gd name="connsiteY1708" fmla="*/ 1660804 h 5597613"/>
              <a:gd name="connsiteX1709" fmla="*/ 965306 w 6299884"/>
              <a:gd name="connsiteY1709" fmla="*/ 1676515 h 5597613"/>
              <a:gd name="connsiteX1710" fmla="*/ 982265 w 6299884"/>
              <a:gd name="connsiteY1710" fmla="*/ 1683491 h 5597613"/>
              <a:gd name="connsiteX1711" fmla="*/ 983828 w 6299884"/>
              <a:gd name="connsiteY1711" fmla="*/ 1672133 h 5597613"/>
              <a:gd name="connsiteX1712" fmla="*/ 992452 w 6299884"/>
              <a:gd name="connsiteY1712" fmla="*/ 1664066 h 5597613"/>
              <a:gd name="connsiteX1713" fmla="*/ 1014309 w 6299884"/>
              <a:gd name="connsiteY1713" fmla="*/ 1662750 h 5597613"/>
              <a:gd name="connsiteX1714" fmla="*/ 1043619 w 6299884"/>
              <a:gd name="connsiteY1714" fmla="*/ 1661886 h 5597613"/>
              <a:gd name="connsiteX1715" fmla="*/ 1058581 w 6299884"/>
              <a:gd name="connsiteY1715" fmla="*/ 1658169 h 5597613"/>
              <a:gd name="connsiteX1716" fmla="*/ 1064369 w 6299884"/>
              <a:gd name="connsiteY1716" fmla="*/ 1649710 h 5597613"/>
              <a:gd name="connsiteX1717" fmla="*/ 1075330 w 6299884"/>
              <a:gd name="connsiteY1717" fmla="*/ 1639362 h 5597613"/>
              <a:gd name="connsiteX1718" fmla="*/ 1082110 w 6299884"/>
              <a:gd name="connsiteY1718" fmla="*/ 1651007 h 5597613"/>
              <a:gd name="connsiteX1719" fmla="*/ 1089005 w 6299884"/>
              <a:gd name="connsiteY1719" fmla="*/ 1653408 h 5597613"/>
              <a:gd name="connsiteX1720" fmla="*/ 1092789 w 6299884"/>
              <a:gd name="connsiteY1720" fmla="*/ 1649013 h 5597613"/>
              <a:gd name="connsiteX1721" fmla="*/ 1101862 w 6299884"/>
              <a:gd name="connsiteY1721" fmla="*/ 1633483 h 5597613"/>
              <a:gd name="connsiteX1722" fmla="*/ 1103423 w 6299884"/>
              <a:gd name="connsiteY1722" fmla="*/ 1622124 h 5597613"/>
              <a:gd name="connsiteX1723" fmla="*/ 1096528 w 6299884"/>
              <a:gd name="connsiteY1723" fmla="*/ 1619723 h 5597613"/>
              <a:gd name="connsiteX1724" fmla="*/ 1019169 w 6299884"/>
              <a:gd name="connsiteY1724" fmla="*/ 1614804 h 5597613"/>
              <a:gd name="connsiteX1725" fmla="*/ 959274 w 6299884"/>
              <a:gd name="connsiteY1725" fmla="*/ 1604778 h 5597613"/>
              <a:gd name="connsiteX1726" fmla="*/ 930477 w 6299884"/>
              <a:gd name="connsiteY1726" fmla="*/ 1578799 h 5597613"/>
              <a:gd name="connsiteX1727" fmla="*/ 911397 w 6299884"/>
              <a:gd name="connsiteY1727" fmla="*/ 1585129 h 5597613"/>
              <a:gd name="connsiteX1728" fmla="*/ 905674 w 6299884"/>
              <a:gd name="connsiteY1728" fmla="*/ 1574209 h 5597613"/>
              <a:gd name="connsiteX1729" fmla="*/ 891941 w 6299884"/>
              <a:gd name="connsiteY1729" fmla="*/ 1564783 h 5597613"/>
              <a:gd name="connsiteX1730" fmla="*/ 881704 w 6299884"/>
              <a:gd name="connsiteY1730" fmla="*/ 1574074 h 5597613"/>
              <a:gd name="connsiteX1731" fmla="*/ 877414 w 6299884"/>
              <a:gd name="connsiteY1731" fmla="*/ 1590555 h 5597613"/>
              <a:gd name="connsiteX1732" fmla="*/ 864794 w 6299884"/>
              <a:gd name="connsiteY1732" fmla="*/ 1577232 h 5597613"/>
              <a:gd name="connsiteX1733" fmla="*/ 850338 w 6299884"/>
              <a:gd name="connsiteY1733" fmla="*/ 1568865 h 5597613"/>
              <a:gd name="connsiteX1734" fmla="*/ 854077 w 6299884"/>
              <a:gd name="connsiteY1734" fmla="*/ 1539576 h 5597613"/>
              <a:gd name="connsiteX1735" fmla="*/ 866593 w 6299884"/>
              <a:gd name="connsiteY1735" fmla="*/ 1532626 h 5597613"/>
              <a:gd name="connsiteX1736" fmla="*/ 873598 w 6299884"/>
              <a:gd name="connsiteY1736" fmla="*/ 1540542 h 5597613"/>
              <a:gd name="connsiteX1737" fmla="*/ 879937 w 6299884"/>
              <a:gd name="connsiteY1737" fmla="*/ 1544891 h 5597613"/>
              <a:gd name="connsiteX1738" fmla="*/ 905072 w 6299884"/>
              <a:gd name="connsiteY1738" fmla="*/ 1551263 h 5597613"/>
              <a:gd name="connsiteX1739" fmla="*/ 924816 w 6299884"/>
              <a:gd name="connsiteY1739" fmla="*/ 1548498 h 5597613"/>
              <a:gd name="connsiteX1740" fmla="*/ 930655 w 6299884"/>
              <a:gd name="connsiteY1740" fmla="*/ 1550175 h 5597613"/>
              <a:gd name="connsiteX1741" fmla="*/ 937160 w 6299884"/>
              <a:gd name="connsiteY1741" fmla="*/ 1555415 h 5597613"/>
              <a:gd name="connsiteX1742" fmla="*/ 983437 w 6299884"/>
              <a:gd name="connsiteY1742" fmla="*/ 1546772 h 5597613"/>
              <a:gd name="connsiteX1743" fmla="*/ 1007131 w 6299884"/>
              <a:gd name="connsiteY1743" fmla="*/ 1540501 h 5597613"/>
              <a:gd name="connsiteX1744" fmla="*/ 1027818 w 6299884"/>
              <a:gd name="connsiteY1744" fmla="*/ 1547705 h 5597613"/>
              <a:gd name="connsiteX1745" fmla="*/ 1037383 w 6299884"/>
              <a:gd name="connsiteY1745" fmla="*/ 1549608 h 5597613"/>
              <a:gd name="connsiteX1746" fmla="*/ 1038944 w 6299884"/>
              <a:gd name="connsiteY1746" fmla="*/ 1538249 h 5597613"/>
              <a:gd name="connsiteX1747" fmla="*/ 1035333 w 6299884"/>
              <a:gd name="connsiteY1747" fmla="*/ 1528777 h 5597613"/>
              <a:gd name="connsiteX1748" fmla="*/ 1018988 w 6299884"/>
              <a:gd name="connsiteY1748" fmla="*/ 1515229 h 5597613"/>
              <a:gd name="connsiteX1749" fmla="*/ 971105 w 6299884"/>
              <a:gd name="connsiteY1749" fmla="*/ 1510338 h 5597613"/>
              <a:gd name="connsiteX1750" fmla="*/ 964549 w 6299884"/>
              <a:gd name="connsiteY1750" fmla="*/ 1494961 h 5597613"/>
              <a:gd name="connsiteX1751" fmla="*/ 965106 w 6299884"/>
              <a:gd name="connsiteY1751" fmla="*/ 1493013 h 5597613"/>
              <a:gd name="connsiteX1752" fmla="*/ 975849 w 6299884"/>
              <a:gd name="connsiteY1752" fmla="*/ 1471638 h 5597613"/>
              <a:gd name="connsiteX1753" fmla="*/ 983302 w 6299884"/>
              <a:gd name="connsiteY1753" fmla="*/ 1472090 h 5597613"/>
              <a:gd name="connsiteX1754" fmla="*/ 975843 w 6299884"/>
              <a:gd name="connsiteY1754" fmla="*/ 1486396 h 5597613"/>
              <a:gd name="connsiteX1755" fmla="*/ 986240 w 6299884"/>
              <a:gd name="connsiteY1755" fmla="*/ 1492754 h 5597613"/>
              <a:gd name="connsiteX1756" fmla="*/ 989524 w 6299884"/>
              <a:gd name="connsiteY1756" fmla="*/ 1485684 h 5597613"/>
              <a:gd name="connsiteX1757" fmla="*/ 1007162 w 6299884"/>
              <a:gd name="connsiteY1757" fmla="*/ 1466711 h 5597613"/>
              <a:gd name="connsiteX1758" fmla="*/ 1045430 w 6299884"/>
              <a:gd name="connsiteY1758" fmla="*/ 1459564 h 5597613"/>
              <a:gd name="connsiteX1759" fmla="*/ 1066558 w 6299884"/>
              <a:gd name="connsiteY1759" fmla="*/ 1474063 h 5597613"/>
              <a:gd name="connsiteX1760" fmla="*/ 1067057 w 6299884"/>
              <a:gd name="connsiteY1760" fmla="*/ 1476736 h 5597613"/>
              <a:gd name="connsiteX1761" fmla="*/ 1069445 w 6299884"/>
              <a:gd name="connsiteY1761" fmla="*/ 1484592 h 5597613"/>
              <a:gd name="connsiteX1762" fmla="*/ 1080515 w 6299884"/>
              <a:gd name="connsiteY1762" fmla="*/ 1479757 h 5597613"/>
              <a:gd name="connsiteX1763" fmla="*/ 1083133 w 6299884"/>
              <a:gd name="connsiteY1763" fmla="*/ 1469122 h 5597613"/>
              <a:gd name="connsiteX1764" fmla="*/ 1095093 w 6299884"/>
              <a:gd name="connsiteY1764" fmla="*/ 1464121 h 5597613"/>
              <a:gd name="connsiteX1765" fmla="*/ 1097980 w 6299884"/>
              <a:gd name="connsiteY1765" fmla="*/ 1474650 h 5597613"/>
              <a:gd name="connsiteX1766" fmla="*/ 1096143 w 6299884"/>
              <a:gd name="connsiteY1766" fmla="*/ 1479604 h 5597613"/>
              <a:gd name="connsiteX1767" fmla="*/ 1097308 w 6299884"/>
              <a:gd name="connsiteY1767" fmla="*/ 1485843 h 5597613"/>
              <a:gd name="connsiteX1768" fmla="*/ 1102314 w 6299884"/>
              <a:gd name="connsiteY1768" fmla="*/ 1483063 h 5597613"/>
              <a:gd name="connsiteX1769" fmla="*/ 1108326 w 6299884"/>
              <a:gd name="connsiteY1769" fmla="*/ 1470873 h 5597613"/>
              <a:gd name="connsiteX1770" fmla="*/ 1130133 w 6299884"/>
              <a:gd name="connsiteY1770" fmla="*/ 1459422 h 5597613"/>
              <a:gd name="connsiteX1771" fmla="*/ 1147816 w 6299884"/>
              <a:gd name="connsiteY1771" fmla="*/ 1465341 h 5597613"/>
              <a:gd name="connsiteX1772" fmla="*/ 1159052 w 6299884"/>
              <a:gd name="connsiteY1772" fmla="*/ 1461398 h 5597613"/>
              <a:gd name="connsiteX1773" fmla="*/ 1173072 w 6299884"/>
              <a:gd name="connsiteY1773" fmla="*/ 1447711 h 5597613"/>
              <a:gd name="connsiteX1774" fmla="*/ 1186921 w 6299884"/>
              <a:gd name="connsiteY1774" fmla="*/ 1447892 h 5597613"/>
              <a:gd name="connsiteX1775" fmla="*/ 1265004 w 6299884"/>
              <a:gd name="connsiteY1775" fmla="*/ 1451753 h 5597613"/>
              <a:gd name="connsiteX1776" fmla="*/ 1277073 w 6299884"/>
              <a:gd name="connsiteY1776" fmla="*/ 1452266 h 5597613"/>
              <a:gd name="connsiteX1777" fmla="*/ 1306882 w 6299884"/>
              <a:gd name="connsiteY1777" fmla="*/ 1454076 h 5597613"/>
              <a:gd name="connsiteX1778" fmla="*/ 1345878 w 6299884"/>
              <a:gd name="connsiteY1778" fmla="*/ 1431113 h 5597613"/>
              <a:gd name="connsiteX1779" fmla="*/ 1364291 w 6299884"/>
              <a:gd name="connsiteY1779" fmla="*/ 1421217 h 5597613"/>
              <a:gd name="connsiteX1780" fmla="*/ 1436868 w 6299884"/>
              <a:gd name="connsiteY1780" fmla="*/ 1425185 h 5597613"/>
              <a:gd name="connsiteX1781" fmla="*/ 1448994 w 6299884"/>
              <a:gd name="connsiteY1781" fmla="*/ 1421075 h 5597613"/>
              <a:gd name="connsiteX1782" fmla="*/ 1453502 w 6299884"/>
              <a:gd name="connsiteY1782" fmla="*/ 1415622 h 5597613"/>
              <a:gd name="connsiteX1783" fmla="*/ 1455172 w 6299884"/>
              <a:gd name="connsiteY1783" fmla="*/ 1409776 h 5597613"/>
              <a:gd name="connsiteX1784" fmla="*/ 1442995 w 6299884"/>
              <a:gd name="connsiteY1784" fmla="*/ 1403750 h 5597613"/>
              <a:gd name="connsiteX1785" fmla="*/ 1432989 w 6299884"/>
              <a:gd name="connsiteY1785" fmla="*/ 1394551 h 5597613"/>
              <a:gd name="connsiteX1786" fmla="*/ 1442445 w 6299884"/>
              <a:gd name="connsiteY1786" fmla="*/ 1390940 h 5597613"/>
              <a:gd name="connsiteX1787" fmla="*/ 1460737 w 6299884"/>
              <a:gd name="connsiteY1787" fmla="*/ 1405048 h 5597613"/>
              <a:gd name="connsiteX1788" fmla="*/ 1523300 w 6299884"/>
              <a:gd name="connsiteY1788" fmla="*/ 1414574 h 5597613"/>
              <a:gd name="connsiteX1789" fmla="*/ 1541322 w 6299884"/>
              <a:gd name="connsiteY1789" fmla="*/ 1407519 h 5597613"/>
              <a:gd name="connsiteX1790" fmla="*/ 1548551 w 6299884"/>
              <a:gd name="connsiteY1790" fmla="*/ 1411702 h 5597613"/>
              <a:gd name="connsiteX1791" fmla="*/ 1561618 w 6299884"/>
              <a:gd name="connsiteY1791" fmla="*/ 1417563 h 5597613"/>
              <a:gd name="connsiteX1792" fmla="*/ 1605281 w 6299884"/>
              <a:gd name="connsiteY1792" fmla="*/ 1404796 h 5597613"/>
              <a:gd name="connsiteX1793" fmla="*/ 1666085 w 6299884"/>
              <a:gd name="connsiteY1793" fmla="*/ 1370381 h 5597613"/>
              <a:gd name="connsiteX1794" fmla="*/ 1667307 w 6299884"/>
              <a:gd name="connsiteY1794" fmla="*/ 1371997 h 5597613"/>
              <a:gd name="connsiteX1795" fmla="*/ 1665412 w 6299884"/>
              <a:gd name="connsiteY1795" fmla="*/ 1381574 h 5597613"/>
              <a:gd name="connsiteX1796" fmla="*/ 1675919 w 6299884"/>
              <a:gd name="connsiteY1796" fmla="*/ 1393447 h 5597613"/>
              <a:gd name="connsiteX1797" fmla="*/ 1687436 w 6299884"/>
              <a:gd name="connsiteY1797" fmla="*/ 1381149 h 5597613"/>
              <a:gd name="connsiteX1798" fmla="*/ 1689498 w 6299884"/>
              <a:gd name="connsiteY1798" fmla="*/ 1372463 h 5597613"/>
              <a:gd name="connsiteX1799" fmla="*/ 1701784 w 6299884"/>
              <a:gd name="connsiteY1799" fmla="*/ 1384004 h 5597613"/>
              <a:gd name="connsiteX1800" fmla="*/ 1707008 w 6299884"/>
              <a:gd name="connsiteY1800" fmla="*/ 1392250 h 5597613"/>
              <a:gd name="connsiteX1801" fmla="*/ 1743989 w 6299884"/>
              <a:gd name="connsiteY1801" fmla="*/ 1402867 h 5597613"/>
              <a:gd name="connsiteX1802" fmla="*/ 1772466 w 6299884"/>
              <a:gd name="connsiteY1802" fmla="*/ 1397547 h 5597613"/>
              <a:gd name="connsiteX1803" fmla="*/ 1782479 w 6299884"/>
              <a:gd name="connsiteY1803" fmla="*/ 1391989 h 5597613"/>
              <a:gd name="connsiteX1804" fmla="*/ 1804337 w 6299884"/>
              <a:gd name="connsiteY1804" fmla="*/ 1390673 h 5597613"/>
              <a:gd name="connsiteX1805" fmla="*/ 1817570 w 6299884"/>
              <a:gd name="connsiteY1805" fmla="*/ 1397424 h 5597613"/>
              <a:gd name="connsiteX1806" fmla="*/ 1828359 w 6299884"/>
              <a:gd name="connsiteY1806" fmla="*/ 1400943 h 5597613"/>
              <a:gd name="connsiteX1807" fmla="*/ 1842098 w 6299884"/>
              <a:gd name="connsiteY1807" fmla="*/ 1395609 h 5597613"/>
              <a:gd name="connsiteX1808" fmla="*/ 1857124 w 6299884"/>
              <a:gd name="connsiteY1808" fmla="*/ 1372511 h 5597613"/>
              <a:gd name="connsiteX1809" fmla="*/ 1856906 w 6299884"/>
              <a:gd name="connsiteY1809" fmla="*/ 1361485 h 5597613"/>
              <a:gd name="connsiteX1810" fmla="*/ 1906115 w 6299884"/>
              <a:gd name="connsiteY1810" fmla="*/ 1388263 h 5597613"/>
              <a:gd name="connsiteX1811" fmla="*/ 1920411 w 6299884"/>
              <a:gd name="connsiteY1811" fmla="*/ 1380981 h 5597613"/>
              <a:gd name="connsiteX1812" fmla="*/ 1922364 w 6299884"/>
              <a:gd name="connsiteY1812" fmla="*/ 1366782 h 5597613"/>
              <a:gd name="connsiteX1813" fmla="*/ 1912242 w 6299884"/>
              <a:gd name="connsiteY1813" fmla="*/ 1366828 h 5597613"/>
              <a:gd name="connsiteX1814" fmla="*/ 1903567 w 6299884"/>
              <a:gd name="connsiteY1814" fmla="*/ 1364759 h 5597613"/>
              <a:gd name="connsiteX1815" fmla="*/ 1906184 w 6299884"/>
              <a:gd name="connsiteY1815" fmla="*/ 1354125 h 5597613"/>
              <a:gd name="connsiteX1816" fmla="*/ 1917254 w 6299884"/>
              <a:gd name="connsiteY1816" fmla="*/ 1349291 h 5597613"/>
              <a:gd name="connsiteX1817" fmla="*/ 1928158 w 6299884"/>
              <a:gd name="connsiteY1817" fmla="*/ 1343565 h 5597613"/>
              <a:gd name="connsiteX1818" fmla="*/ 1908695 w 6299884"/>
              <a:gd name="connsiteY1818" fmla="*/ 1337977 h 5597613"/>
              <a:gd name="connsiteX1819" fmla="*/ 1853526 w 6299884"/>
              <a:gd name="connsiteY1819" fmla="*/ 1333524 h 5597613"/>
              <a:gd name="connsiteX1820" fmla="*/ 1819317 w 6299884"/>
              <a:gd name="connsiteY1820" fmla="*/ 1342681 h 5597613"/>
              <a:gd name="connsiteX1821" fmla="*/ 1808305 w 6299884"/>
              <a:gd name="connsiteY1821" fmla="*/ 1342894 h 5597613"/>
              <a:gd name="connsiteX1822" fmla="*/ 1783062 w 6299884"/>
              <a:gd name="connsiteY1822" fmla="*/ 1331007 h 5597613"/>
              <a:gd name="connsiteX1823" fmla="*/ 1769878 w 6299884"/>
              <a:gd name="connsiteY1823" fmla="*/ 1334391 h 5597613"/>
              <a:gd name="connsiteX1824" fmla="*/ 1742233 w 6299884"/>
              <a:gd name="connsiteY1824" fmla="*/ 1344167 h 5597613"/>
              <a:gd name="connsiteX1825" fmla="*/ 1714928 w 6299884"/>
              <a:gd name="connsiteY1825" fmla="*/ 1340967 h 5597613"/>
              <a:gd name="connsiteX1826" fmla="*/ 1705247 w 6299884"/>
              <a:gd name="connsiteY1826" fmla="*/ 1348309 h 5597613"/>
              <a:gd name="connsiteX1827" fmla="*/ 1699460 w 6299884"/>
              <a:gd name="connsiteY1827" fmla="*/ 1356768 h 5597613"/>
              <a:gd name="connsiteX1828" fmla="*/ 1687341 w 6299884"/>
              <a:gd name="connsiteY1828" fmla="*/ 1346119 h 5597613"/>
              <a:gd name="connsiteX1829" fmla="*/ 1672942 w 6299884"/>
              <a:gd name="connsiteY1829" fmla="*/ 1333130 h 5597613"/>
              <a:gd name="connsiteX1830" fmla="*/ 1650136 w 6299884"/>
              <a:gd name="connsiteY1830" fmla="*/ 1339234 h 5597613"/>
              <a:gd name="connsiteX1831" fmla="*/ 1616709 w 6299884"/>
              <a:gd name="connsiteY1831" fmla="*/ 1342710 h 5597613"/>
              <a:gd name="connsiteX1832" fmla="*/ 1605313 w 6299884"/>
              <a:gd name="connsiteY1832" fmla="*/ 1331005 h 5597613"/>
              <a:gd name="connsiteX1833" fmla="*/ 1594251 w 6299884"/>
              <a:gd name="connsiteY1833" fmla="*/ 1321082 h 5597613"/>
              <a:gd name="connsiteX1834" fmla="*/ 1529515 w 6299884"/>
              <a:gd name="connsiteY1834" fmla="*/ 1314726 h 5597613"/>
              <a:gd name="connsiteX1835" fmla="*/ 1497197 w 6299884"/>
              <a:gd name="connsiteY1835" fmla="*/ 1329064 h 5597613"/>
              <a:gd name="connsiteX1836" fmla="*/ 1495418 w 6299884"/>
              <a:gd name="connsiteY1836" fmla="*/ 1329397 h 5597613"/>
              <a:gd name="connsiteX1837" fmla="*/ 1488970 w 6299884"/>
              <a:gd name="connsiteY1837" fmla="*/ 1319533 h 5597613"/>
              <a:gd name="connsiteX1838" fmla="*/ 1480122 w 6299884"/>
              <a:gd name="connsiteY1838" fmla="*/ 1331332 h 5597613"/>
              <a:gd name="connsiteX1839" fmla="*/ 1478119 w 6299884"/>
              <a:gd name="connsiteY1839" fmla="*/ 1335395 h 5597613"/>
              <a:gd name="connsiteX1840" fmla="*/ 1473605 w 6299884"/>
              <a:gd name="connsiteY1840" fmla="*/ 1355607 h 5597613"/>
              <a:gd name="connsiteX1841" fmla="*/ 1464481 w 6299884"/>
              <a:gd name="connsiteY1841" fmla="*/ 1360999 h 5597613"/>
              <a:gd name="connsiteX1842" fmla="*/ 1458534 w 6299884"/>
              <a:gd name="connsiteY1842" fmla="*/ 1353810 h 5597613"/>
              <a:gd name="connsiteX1843" fmla="*/ 1452374 w 6299884"/>
              <a:gd name="connsiteY1843" fmla="*/ 1320834 h 5597613"/>
              <a:gd name="connsiteX1844" fmla="*/ 1442810 w 6299884"/>
              <a:gd name="connsiteY1844" fmla="*/ 1318932 h 5597613"/>
              <a:gd name="connsiteX1845" fmla="*/ 1415273 w 6299884"/>
              <a:gd name="connsiteY1845" fmla="*/ 1334221 h 5597613"/>
              <a:gd name="connsiteX1846" fmla="*/ 1407820 w 6299884"/>
              <a:gd name="connsiteY1846" fmla="*/ 1333768 h 5597613"/>
              <a:gd name="connsiteX1847" fmla="*/ 1380238 w 6299884"/>
              <a:gd name="connsiteY1847" fmla="*/ 1324163 h 5597613"/>
              <a:gd name="connsiteX1848" fmla="*/ 1355661 w 6299884"/>
              <a:gd name="connsiteY1848" fmla="*/ 1315841 h 5597613"/>
              <a:gd name="connsiteX1849" fmla="*/ 1346985 w 6299884"/>
              <a:gd name="connsiteY1849" fmla="*/ 1313773 h 5597613"/>
              <a:gd name="connsiteX1850" fmla="*/ 1301491 w 6299884"/>
              <a:gd name="connsiteY1850" fmla="*/ 1316736 h 5597613"/>
              <a:gd name="connsiteX1851" fmla="*/ 1287085 w 6299884"/>
              <a:gd name="connsiteY1851" fmla="*/ 1318505 h 5597613"/>
              <a:gd name="connsiteX1852" fmla="*/ 1251879 w 6299884"/>
              <a:gd name="connsiteY1852" fmla="*/ 1322314 h 5597613"/>
              <a:gd name="connsiteX1853" fmla="*/ 1242647 w 6299884"/>
              <a:gd name="connsiteY1853" fmla="*/ 1322194 h 5597613"/>
              <a:gd name="connsiteX1854" fmla="*/ 1190539 w 6299884"/>
              <a:gd name="connsiteY1854" fmla="*/ 1314403 h 5597613"/>
              <a:gd name="connsiteX1855" fmla="*/ 1167508 w 6299884"/>
              <a:gd name="connsiteY1855" fmla="*/ 1324239 h 5597613"/>
              <a:gd name="connsiteX1856" fmla="*/ 1129856 w 6299884"/>
              <a:gd name="connsiteY1856" fmla="*/ 1324816 h 5597613"/>
              <a:gd name="connsiteX1857" fmla="*/ 1093881 w 6299884"/>
              <a:gd name="connsiteY1857" fmla="*/ 1304789 h 5597613"/>
              <a:gd name="connsiteX1858" fmla="*/ 1092160 w 6299884"/>
              <a:gd name="connsiteY1858" fmla="*/ 1300498 h 5597613"/>
              <a:gd name="connsiteX1859" fmla="*/ 1081871 w 6299884"/>
              <a:gd name="connsiteY1859" fmla="*/ 1299653 h 5597613"/>
              <a:gd name="connsiteX1860" fmla="*/ 1072299 w 6299884"/>
              <a:gd name="connsiteY1860" fmla="*/ 1312509 h 5597613"/>
              <a:gd name="connsiteX1861" fmla="*/ 1026861 w 6299884"/>
              <a:gd name="connsiteY1861" fmla="*/ 1310851 h 5597613"/>
              <a:gd name="connsiteX1862" fmla="*/ 1006125 w 6299884"/>
              <a:gd name="connsiteY1862" fmla="*/ 1293511 h 5597613"/>
              <a:gd name="connsiteX1863" fmla="*/ 983941 w 6299884"/>
              <a:gd name="connsiteY1863" fmla="*/ 1278285 h 5597613"/>
              <a:gd name="connsiteX1864" fmla="*/ 983928 w 6299884"/>
              <a:gd name="connsiteY1864" fmla="*/ 1307802 h 5597613"/>
              <a:gd name="connsiteX1865" fmla="*/ 962461 w 6299884"/>
              <a:gd name="connsiteY1865" fmla="*/ 1306278 h 5597613"/>
              <a:gd name="connsiteX1866" fmla="*/ 948222 w 6299884"/>
              <a:gd name="connsiteY1866" fmla="*/ 1308938 h 5597613"/>
              <a:gd name="connsiteX1867" fmla="*/ 902676 w 6299884"/>
              <a:gd name="connsiteY1867" fmla="*/ 1301766 h 5597613"/>
              <a:gd name="connsiteX1868" fmla="*/ 764365 w 6299884"/>
              <a:gd name="connsiteY1868" fmla="*/ 1286097 h 5597613"/>
              <a:gd name="connsiteX1869" fmla="*/ 754468 w 6299884"/>
              <a:gd name="connsiteY1869" fmla="*/ 1282411 h 5597613"/>
              <a:gd name="connsiteX1870" fmla="*/ 759033 w 6299884"/>
              <a:gd name="connsiteY1870" fmla="*/ 1272336 h 5597613"/>
              <a:gd name="connsiteX1871" fmla="*/ 762150 w 6299884"/>
              <a:gd name="connsiteY1871" fmla="*/ 1264375 h 5597613"/>
              <a:gd name="connsiteX1872" fmla="*/ 752809 w 6299884"/>
              <a:gd name="connsiteY1872" fmla="*/ 1258741 h 5597613"/>
              <a:gd name="connsiteX1873" fmla="*/ 744800 w 6299884"/>
              <a:gd name="connsiteY1873" fmla="*/ 1260236 h 5597613"/>
              <a:gd name="connsiteX1874" fmla="*/ 721393 w 6299884"/>
              <a:gd name="connsiteY1874" fmla="*/ 1243396 h 5597613"/>
              <a:gd name="connsiteX1875" fmla="*/ 720676 w 6299884"/>
              <a:gd name="connsiteY1875" fmla="*/ 1229695 h 5597613"/>
              <a:gd name="connsiteX1876" fmla="*/ 711503 w 6299884"/>
              <a:gd name="connsiteY1876" fmla="*/ 1224953 h 5597613"/>
              <a:gd name="connsiteX1877" fmla="*/ 702315 w 6299884"/>
              <a:gd name="connsiteY1877" fmla="*/ 1249726 h 5597613"/>
              <a:gd name="connsiteX1878" fmla="*/ 685137 w 6299884"/>
              <a:gd name="connsiteY1878" fmla="*/ 1231722 h 5597613"/>
              <a:gd name="connsiteX1879" fmla="*/ 686040 w 6299884"/>
              <a:gd name="connsiteY1879" fmla="*/ 1202040 h 5597613"/>
              <a:gd name="connsiteX1880" fmla="*/ 708622 w 6299884"/>
              <a:gd name="connsiteY1880" fmla="*/ 1199666 h 5597613"/>
              <a:gd name="connsiteX1881" fmla="*/ 739653 w 6299884"/>
              <a:gd name="connsiteY1881" fmla="*/ 1203093 h 5597613"/>
              <a:gd name="connsiteX1882" fmla="*/ 760121 w 6299884"/>
              <a:gd name="connsiteY1882" fmla="*/ 1199270 h 5597613"/>
              <a:gd name="connsiteX1883" fmla="*/ 845931 w 6299884"/>
              <a:gd name="connsiteY1883" fmla="*/ 1209989 h 5597613"/>
              <a:gd name="connsiteX1884" fmla="*/ 863622 w 6299884"/>
              <a:gd name="connsiteY1884" fmla="*/ 1201151 h 5597613"/>
              <a:gd name="connsiteX1885" fmla="*/ 864402 w 6299884"/>
              <a:gd name="connsiteY1885" fmla="*/ 1195471 h 5597613"/>
              <a:gd name="connsiteX1886" fmla="*/ 870409 w 6299884"/>
              <a:gd name="connsiteY1886" fmla="*/ 1198038 h 5597613"/>
              <a:gd name="connsiteX1887" fmla="*/ 873909 w 6299884"/>
              <a:gd name="connsiteY1887" fmla="*/ 1201995 h 5597613"/>
              <a:gd name="connsiteX1888" fmla="*/ 885254 w 6299884"/>
              <a:gd name="connsiteY1888" fmla="*/ 1203566 h 5597613"/>
              <a:gd name="connsiteX1889" fmla="*/ 880197 w 6299884"/>
              <a:gd name="connsiteY1889" fmla="*/ 1196210 h 5597613"/>
              <a:gd name="connsiteX1890" fmla="*/ 878974 w 6299884"/>
              <a:gd name="connsiteY1890" fmla="*/ 1194594 h 5597613"/>
              <a:gd name="connsiteX1891" fmla="*/ 876918 w 6299884"/>
              <a:gd name="connsiteY1891" fmla="*/ 1188521 h 5597613"/>
              <a:gd name="connsiteX1892" fmla="*/ 882982 w 6299884"/>
              <a:gd name="connsiteY1892" fmla="*/ 1186467 h 5597613"/>
              <a:gd name="connsiteX1893" fmla="*/ 909071 w 6299884"/>
              <a:gd name="connsiteY1893" fmla="*/ 1173293 h 5597613"/>
              <a:gd name="connsiteX1894" fmla="*/ 913246 w 6299884"/>
              <a:gd name="connsiteY1894" fmla="*/ 1166057 h 5597613"/>
              <a:gd name="connsiteX1895" fmla="*/ 891228 w 6299884"/>
              <a:gd name="connsiteY1895" fmla="*/ 1151723 h 5597613"/>
              <a:gd name="connsiteX1896" fmla="*/ 838280 w 6299884"/>
              <a:gd name="connsiteY1896" fmla="*/ 1154235 h 5597613"/>
              <a:gd name="connsiteX1897" fmla="*/ 820648 w 6299884"/>
              <a:gd name="connsiteY1897" fmla="*/ 1158451 h 5597613"/>
              <a:gd name="connsiteX1898" fmla="*/ 812864 w 6299884"/>
              <a:gd name="connsiteY1898" fmla="*/ 1156215 h 5597613"/>
              <a:gd name="connsiteX1899" fmla="*/ 797907 w 6299884"/>
              <a:gd name="connsiteY1899" fmla="*/ 1145175 h 5597613"/>
              <a:gd name="connsiteX1900" fmla="*/ 773270 w 6299884"/>
              <a:gd name="connsiteY1900" fmla="*/ 1141475 h 5597613"/>
              <a:gd name="connsiteX1901" fmla="*/ 761708 w 6299884"/>
              <a:gd name="connsiteY1901" fmla="*/ 1128877 h 5597613"/>
              <a:gd name="connsiteX1902" fmla="*/ 761765 w 6299884"/>
              <a:gd name="connsiteY1902" fmla="*/ 1124255 h 5597613"/>
              <a:gd name="connsiteX1903" fmla="*/ 753148 w 6299884"/>
              <a:gd name="connsiteY1903" fmla="*/ 1117565 h 5597613"/>
              <a:gd name="connsiteX1904" fmla="*/ 750920 w 6299884"/>
              <a:gd name="connsiteY1904" fmla="*/ 1125360 h 5597613"/>
              <a:gd name="connsiteX1905" fmla="*/ 746189 w 6299884"/>
              <a:gd name="connsiteY1905" fmla="*/ 1134544 h 5597613"/>
              <a:gd name="connsiteX1906" fmla="*/ 729677 w 6299884"/>
              <a:gd name="connsiteY1906" fmla="*/ 1120104 h 5597613"/>
              <a:gd name="connsiteX1907" fmla="*/ 728345 w 6299884"/>
              <a:gd name="connsiteY1907" fmla="*/ 1112974 h 5597613"/>
              <a:gd name="connsiteX1908" fmla="*/ 724561 w 6299884"/>
              <a:gd name="connsiteY1908" fmla="*/ 1117370 h 5597613"/>
              <a:gd name="connsiteX1909" fmla="*/ 712825 w 6299884"/>
              <a:gd name="connsiteY1909" fmla="*/ 1118640 h 5597613"/>
              <a:gd name="connsiteX1910" fmla="*/ 689809 w 6299884"/>
              <a:gd name="connsiteY1910" fmla="*/ 1098959 h 5597613"/>
              <a:gd name="connsiteX1911" fmla="*/ 668297 w 6299884"/>
              <a:gd name="connsiteY1911" fmla="*/ 1072541 h 5597613"/>
              <a:gd name="connsiteX1912" fmla="*/ 659013 w 6299884"/>
              <a:gd name="connsiteY1912" fmla="*/ 1062285 h 5597613"/>
              <a:gd name="connsiteX1913" fmla="*/ 611310 w 6299884"/>
              <a:gd name="connsiteY1913" fmla="*/ 1028769 h 5597613"/>
              <a:gd name="connsiteX1914" fmla="*/ 607199 w 6299884"/>
              <a:gd name="connsiteY1914" fmla="*/ 1016625 h 5597613"/>
              <a:gd name="connsiteX1915" fmla="*/ 617155 w 6299884"/>
              <a:gd name="connsiteY1915" fmla="*/ 1015687 h 5597613"/>
              <a:gd name="connsiteX1916" fmla="*/ 633173 w 6299884"/>
              <a:gd name="connsiteY1916" fmla="*/ 1012695 h 5597613"/>
              <a:gd name="connsiteX1917" fmla="*/ 653366 w 6299884"/>
              <a:gd name="connsiteY1917" fmla="*/ 1002467 h 5597613"/>
              <a:gd name="connsiteX1918" fmla="*/ 674603 w 6299884"/>
              <a:gd name="connsiteY1918" fmla="*/ 1022481 h 5597613"/>
              <a:gd name="connsiteX1919" fmla="*/ 674488 w 6299884"/>
              <a:gd name="connsiteY1919" fmla="*/ 1031725 h 5597613"/>
              <a:gd name="connsiteX1920" fmla="*/ 673931 w 6299884"/>
              <a:gd name="connsiteY1920" fmla="*/ 1033674 h 5597613"/>
              <a:gd name="connsiteX1921" fmla="*/ 675545 w 6299884"/>
              <a:gd name="connsiteY1921" fmla="*/ 1032450 h 5597613"/>
              <a:gd name="connsiteX1922" fmla="*/ 685500 w 6299884"/>
              <a:gd name="connsiteY1922" fmla="*/ 1031513 h 5597613"/>
              <a:gd name="connsiteX1923" fmla="*/ 710258 w 6299884"/>
              <a:gd name="connsiteY1923" fmla="*/ 1011209 h 5597613"/>
              <a:gd name="connsiteX1924" fmla="*/ 723889 w 6299884"/>
              <a:gd name="connsiteY1924" fmla="*/ 1000363 h 5597613"/>
              <a:gd name="connsiteX1925" fmla="*/ 739235 w 6299884"/>
              <a:gd name="connsiteY1925" fmla="*/ 1008564 h 5597613"/>
              <a:gd name="connsiteX1926" fmla="*/ 790947 w 6299884"/>
              <a:gd name="connsiteY1926" fmla="*/ 1033953 h 5597613"/>
              <a:gd name="connsiteX1927" fmla="*/ 801965 w 6299884"/>
              <a:gd name="connsiteY1927" fmla="*/ 1018982 h 5597613"/>
              <a:gd name="connsiteX1928" fmla="*/ 806646 w 6299884"/>
              <a:gd name="connsiteY1928" fmla="*/ 999662 h 5597613"/>
              <a:gd name="connsiteX1929" fmla="*/ 828496 w 6299884"/>
              <a:gd name="connsiteY1929" fmla="*/ 1013104 h 5597613"/>
              <a:gd name="connsiteX1930" fmla="*/ 854579 w 6299884"/>
              <a:gd name="connsiteY1930" fmla="*/ 1014688 h 5597613"/>
              <a:gd name="connsiteX1931" fmla="*/ 856526 w 6299884"/>
              <a:gd name="connsiteY1931" fmla="*/ 1015247 h 5597613"/>
              <a:gd name="connsiteX1932" fmla="*/ 869106 w 6299884"/>
              <a:gd name="connsiteY1932" fmla="*/ 988917 h 5597613"/>
              <a:gd name="connsiteX1933" fmla="*/ 873396 w 6299884"/>
              <a:gd name="connsiteY1933" fmla="*/ 972437 h 5597613"/>
              <a:gd name="connsiteX1934" fmla="*/ 876955 w 6299884"/>
              <a:gd name="connsiteY1934" fmla="*/ 971772 h 5597613"/>
              <a:gd name="connsiteX1935" fmla="*/ 891411 w 6299884"/>
              <a:gd name="connsiteY1935" fmla="*/ 980139 h 5597613"/>
              <a:gd name="connsiteX1936" fmla="*/ 902975 w 6299884"/>
              <a:gd name="connsiteY1936" fmla="*/ 992737 h 5597613"/>
              <a:gd name="connsiteX1937" fmla="*/ 916093 w 6299884"/>
              <a:gd name="connsiteY1937" fmla="*/ 1008733 h 5597613"/>
              <a:gd name="connsiteX1938" fmla="*/ 934282 w 6299884"/>
              <a:gd name="connsiteY1938" fmla="*/ 1002568 h 5597613"/>
              <a:gd name="connsiteX1939" fmla="*/ 942068 w 6299884"/>
              <a:gd name="connsiteY1939" fmla="*/ 1004803 h 5597613"/>
              <a:gd name="connsiteX1940" fmla="*/ 955301 w 6299884"/>
              <a:gd name="connsiteY1940" fmla="*/ 1011555 h 5597613"/>
              <a:gd name="connsiteX1941" fmla="*/ 960474 w 6299884"/>
              <a:gd name="connsiteY1941" fmla="*/ 1009665 h 5597613"/>
              <a:gd name="connsiteX1942" fmla="*/ 979771 w 6299884"/>
              <a:gd name="connsiteY1942" fmla="*/ 1014362 h 5597613"/>
              <a:gd name="connsiteX1943" fmla="*/ 1002737 w 6299884"/>
              <a:gd name="connsiteY1943" fmla="*/ 1023907 h 5597613"/>
              <a:gd name="connsiteX1944" fmla="*/ 1012807 w 6299884"/>
              <a:gd name="connsiteY1944" fmla="*/ 1013725 h 5597613"/>
              <a:gd name="connsiteX1945" fmla="*/ 1012922 w 6299884"/>
              <a:gd name="connsiteY1945" fmla="*/ 1004481 h 5597613"/>
              <a:gd name="connsiteX1946" fmla="*/ 1008703 w 6299884"/>
              <a:gd name="connsiteY1946" fmla="*/ 986823 h 5597613"/>
              <a:gd name="connsiteX1947" fmla="*/ 992978 w 6299884"/>
              <a:gd name="connsiteY1947" fmla="*/ 951946 h 5597613"/>
              <a:gd name="connsiteX1948" fmla="*/ 1013888 w 6299884"/>
              <a:gd name="connsiteY1948" fmla="*/ 955418 h 5597613"/>
              <a:gd name="connsiteX1949" fmla="*/ 1039249 w 6299884"/>
              <a:gd name="connsiteY1949" fmla="*/ 958060 h 5597613"/>
              <a:gd name="connsiteX1950" fmla="*/ 1061881 w 6299884"/>
              <a:gd name="connsiteY1950" fmla="*/ 965822 h 5597613"/>
              <a:gd name="connsiteX1951" fmla="*/ 1130277 w 6299884"/>
              <a:gd name="connsiteY1951" fmla="*/ 991784 h 5597613"/>
              <a:gd name="connsiteX1952" fmla="*/ 1138677 w 6299884"/>
              <a:gd name="connsiteY1952" fmla="*/ 987447 h 5597613"/>
              <a:gd name="connsiteX1953" fmla="*/ 1143184 w 6299884"/>
              <a:gd name="connsiteY1953" fmla="*/ 981995 h 5597613"/>
              <a:gd name="connsiteX1954" fmla="*/ 1147018 w 6299884"/>
              <a:gd name="connsiteY1954" fmla="*/ 987734 h 5597613"/>
              <a:gd name="connsiteX1955" fmla="*/ 1154023 w 6299884"/>
              <a:gd name="connsiteY1955" fmla="*/ 995648 h 5597613"/>
              <a:gd name="connsiteX1956" fmla="*/ 1167481 w 6299884"/>
              <a:gd name="connsiteY1956" fmla="*/ 998669 h 5597613"/>
              <a:gd name="connsiteX1957" fmla="*/ 1173929 w 6299884"/>
              <a:gd name="connsiteY1957" fmla="*/ 1008533 h 5597613"/>
              <a:gd name="connsiteX1958" fmla="*/ 1182655 w 6299884"/>
              <a:gd name="connsiteY1958" fmla="*/ 1020737 h 5597613"/>
              <a:gd name="connsiteX1959" fmla="*/ 1190389 w 6299884"/>
              <a:gd name="connsiteY1959" fmla="*/ 1012837 h 5597613"/>
              <a:gd name="connsiteX1960" fmla="*/ 1193282 w 6299884"/>
              <a:gd name="connsiteY1960" fmla="*/ 1008607 h 5597613"/>
              <a:gd name="connsiteX1961" fmla="*/ 1201285 w 6299884"/>
              <a:gd name="connsiteY1961" fmla="*/ 1021869 h 5597613"/>
              <a:gd name="connsiteX1962" fmla="*/ 1210460 w 6299884"/>
              <a:gd name="connsiteY1962" fmla="*/ 1026611 h 5597613"/>
              <a:gd name="connsiteX1963" fmla="*/ 1214468 w 6299884"/>
              <a:gd name="connsiteY1963" fmla="*/ 1018484 h 5597613"/>
              <a:gd name="connsiteX1964" fmla="*/ 1247235 w 6299884"/>
              <a:gd name="connsiteY1964" fmla="*/ 996684 h 5597613"/>
              <a:gd name="connsiteX1965" fmla="*/ 1258023 w 6299884"/>
              <a:gd name="connsiteY1965" fmla="*/ 1000203 h 5597613"/>
              <a:gd name="connsiteX1966" fmla="*/ 1298128 w 6299884"/>
              <a:gd name="connsiteY1966" fmla="*/ 988101 h 5597613"/>
              <a:gd name="connsiteX1967" fmla="*/ 1298850 w 6299884"/>
              <a:gd name="connsiteY1967" fmla="*/ 987044 h 5597613"/>
              <a:gd name="connsiteX1968" fmla="*/ 1311309 w 6299884"/>
              <a:gd name="connsiteY1968" fmla="*/ 984716 h 5597613"/>
              <a:gd name="connsiteX1969" fmla="*/ 1314978 w 6299884"/>
              <a:gd name="connsiteY1969" fmla="*/ 989565 h 5597613"/>
              <a:gd name="connsiteX1970" fmla="*/ 1307245 w 6299884"/>
              <a:gd name="connsiteY1970" fmla="*/ 997465 h 5597613"/>
              <a:gd name="connsiteX1971" fmla="*/ 1301680 w 6299884"/>
              <a:gd name="connsiteY1971" fmla="*/ 1002194 h 5597613"/>
              <a:gd name="connsiteX1972" fmla="*/ 1307852 w 6299884"/>
              <a:gd name="connsiteY1972" fmla="*/ 1005653 h 5597613"/>
              <a:gd name="connsiteX1973" fmla="*/ 1322033 w 6299884"/>
              <a:gd name="connsiteY1973" fmla="*/ 1007615 h 5597613"/>
              <a:gd name="connsiteX1974" fmla="*/ 1338993 w 6299884"/>
              <a:gd name="connsiteY1974" fmla="*/ 1014593 h 5597613"/>
              <a:gd name="connsiteX1975" fmla="*/ 1349115 w 6299884"/>
              <a:gd name="connsiteY1975" fmla="*/ 1014547 h 5597613"/>
              <a:gd name="connsiteX1976" fmla="*/ 1379257 w 6299884"/>
              <a:gd name="connsiteY1976" fmla="*/ 1018140 h 5597613"/>
              <a:gd name="connsiteX1977" fmla="*/ 1393266 w 6299884"/>
              <a:gd name="connsiteY1977" fmla="*/ 1033969 h 5597613"/>
              <a:gd name="connsiteX1978" fmla="*/ 1414618 w 6299884"/>
              <a:gd name="connsiteY1978" fmla="*/ 1044738 h 5597613"/>
              <a:gd name="connsiteX1979" fmla="*/ 1430752 w 6299884"/>
              <a:gd name="connsiteY1979" fmla="*/ 1032502 h 5597613"/>
              <a:gd name="connsiteX1980" fmla="*/ 1450221 w 6299884"/>
              <a:gd name="connsiteY1980" fmla="*/ 1023331 h 5597613"/>
              <a:gd name="connsiteX1981" fmla="*/ 1460509 w 6299884"/>
              <a:gd name="connsiteY1981" fmla="*/ 1024176 h 5597613"/>
              <a:gd name="connsiteX1982" fmla="*/ 1472687 w 6299884"/>
              <a:gd name="connsiteY1982" fmla="*/ 1030202 h 5597613"/>
              <a:gd name="connsiteX1983" fmla="*/ 1473519 w 6299884"/>
              <a:gd name="connsiteY1983" fmla="*/ 1034658 h 5597613"/>
              <a:gd name="connsiteX1984" fmla="*/ 1485531 w 6299884"/>
              <a:gd name="connsiteY1984" fmla="*/ 1039794 h 5597613"/>
              <a:gd name="connsiteX1985" fmla="*/ 1500384 w 6299884"/>
              <a:gd name="connsiteY1985" fmla="*/ 1030563 h 5597613"/>
              <a:gd name="connsiteX1986" fmla="*/ 1558049 w 6299884"/>
              <a:gd name="connsiteY1986" fmla="*/ 1048384 h 5597613"/>
              <a:gd name="connsiteX1987" fmla="*/ 1560598 w 6299884"/>
              <a:gd name="connsiteY1987" fmla="*/ 1071887 h 5597613"/>
              <a:gd name="connsiteX1988" fmla="*/ 1578666 w 6299884"/>
              <a:gd name="connsiteY1988" fmla="*/ 1089726 h 5597613"/>
              <a:gd name="connsiteX1989" fmla="*/ 1595516 w 6299884"/>
              <a:gd name="connsiteY1989" fmla="*/ 1091190 h 5597613"/>
              <a:gd name="connsiteX1990" fmla="*/ 1615210 w 6299884"/>
              <a:gd name="connsiteY1990" fmla="*/ 1078288 h 5597613"/>
              <a:gd name="connsiteX1991" fmla="*/ 1625722 w 6299884"/>
              <a:gd name="connsiteY1991" fmla="*/ 1075402 h 5597613"/>
              <a:gd name="connsiteX1992" fmla="*/ 1646972 w 6299884"/>
              <a:gd name="connsiteY1992" fmla="*/ 1065900 h 5597613"/>
              <a:gd name="connsiteX1993" fmla="*/ 1642637 w 6299884"/>
              <a:gd name="connsiteY1993" fmla="*/ 1057486 h 5597613"/>
              <a:gd name="connsiteX1994" fmla="*/ 1637407 w 6299884"/>
              <a:gd name="connsiteY1994" fmla="*/ 1063997 h 5597613"/>
              <a:gd name="connsiteX1995" fmla="*/ 1632899 w 6299884"/>
              <a:gd name="connsiteY1995" fmla="*/ 1069450 h 5597613"/>
              <a:gd name="connsiteX1996" fmla="*/ 1626395 w 6299884"/>
              <a:gd name="connsiteY1996" fmla="*/ 1064209 h 5597613"/>
              <a:gd name="connsiteX1997" fmla="*/ 1621624 w 6299884"/>
              <a:gd name="connsiteY1997" fmla="*/ 1033741 h 5597613"/>
              <a:gd name="connsiteX1998" fmla="*/ 1627073 w 6299884"/>
              <a:gd name="connsiteY1998" fmla="*/ 1038257 h 5597613"/>
              <a:gd name="connsiteX1999" fmla="*/ 1647093 w 6299884"/>
              <a:gd name="connsiteY1999" fmla="*/ 1041897 h 5597613"/>
              <a:gd name="connsiteX2000" fmla="*/ 1653047 w 6299884"/>
              <a:gd name="connsiteY2000" fmla="*/ 1034328 h 5597613"/>
              <a:gd name="connsiteX2001" fmla="*/ 1667677 w 6299884"/>
              <a:gd name="connsiteY2001" fmla="*/ 1028829 h 5597613"/>
              <a:gd name="connsiteX2002" fmla="*/ 1685974 w 6299884"/>
              <a:gd name="connsiteY2002" fmla="*/ 1028178 h 5597613"/>
              <a:gd name="connsiteX2003" fmla="*/ 1677805 w 6299884"/>
              <a:gd name="connsiteY2003" fmla="*/ 1014025 h 5597613"/>
              <a:gd name="connsiteX2004" fmla="*/ 1692992 w 6299884"/>
              <a:gd name="connsiteY2004" fmla="*/ 1006577 h 5597613"/>
              <a:gd name="connsiteX2005" fmla="*/ 1694438 w 6299884"/>
              <a:gd name="connsiteY2005" fmla="*/ 1004461 h 5597613"/>
              <a:gd name="connsiteX2006" fmla="*/ 1689047 w 6299884"/>
              <a:gd name="connsiteY2006" fmla="*/ 995324 h 5597613"/>
              <a:gd name="connsiteX2007" fmla="*/ 1668860 w 6299884"/>
              <a:gd name="connsiteY2007" fmla="*/ 990793 h 5597613"/>
              <a:gd name="connsiteX2008" fmla="*/ 1652618 w 6299884"/>
              <a:gd name="connsiteY2008" fmla="*/ 997516 h 5597613"/>
              <a:gd name="connsiteX2009" fmla="*/ 1642105 w 6299884"/>
              <a:gd name="connsiteY2009" fmla="*/ 1000402 h 5597613"/>
              <a:gd name="connsiteX2010" fmla="*/ 1617642 w 6299884"/>
              <a:gd name="connsiteY2010" fmla="*/ 982836 h 5597613"/>
              <a:gd name="connsiteX2011" fmla="*/ 1603961 w 6299884"/>
              <a:gd name="connsiteY2011" fmla="*/ 983547 h 5597613"/>
              <a:gd name="connsiteX2012" fmla="*/ 1591443 w 6299884"/>
              <a:gd name="connsiteY2012" fmla="*/ 990497 h 5597613"/>
              <a:gd name="connsiteX2013" fmla="*/ 1580714 w 6299884"/>
              <a:gd name="connsiteY2013" fmla="*/ 982356 h 5597613"/>
              <a:gd name="connsiteX2014" fmla="*/ 1562524 w 6299884"/>
              <a:gd name="connsiteY2014" fmla="*/ 988520 h 5597613"/>
              <a:gd name="connsiteX2015" fmla="*/ 1546896 w 6299884"/>
              <a:gd name="connsiteY2015" fmla="*/ 988672 h 5597613"/>
              <a:gd name="connsiteX2016" fmla="*/ 1522260 w 6299884"/>
              <a:gd name="connsiteY2016" fmla="*/ 984973 h 5597613"/>
              <a:gd name="connsiteX2017" fmla="*/ 1507694 w 6299884"/>
              <a:gd name="connsiteY2017" fmla="*/ 971092 h 5597613"/>
              <a:gd name="connsiteX2018" fmla="*/ 1482610 w 6299884"/>
              <a:gd name="connsiteY2018" fmla="*/ 974856 h 5597613"/>
              <a:gd name="connsiteX2019" fmla="*/ 1476433 w 6299884"/>
              <a:gd name="connsiteY2019" fmla="*/ 986154 h 5597613"/>
              <a:gd name="connsiteX2020" fmla="*/ 1467430 w 6299884"/>
              <a:gd name="connsiteY2020" fmla="*/ 967545 h 5597613"/>
              <a:gd name="connsiteX2021" fmla="*/ 1465427 w 6299884"/>
              <a:gd name="connsiteY2021" fmla="*/ 971609 h 5597613"/>
              <a:gd name="connsiteX2022" fmla="*/ 1439061 w 6299884"/>
              <a:gd name="connsiteY2022" fmla="*/ 978378 h 5597613"/>
              <a:gd name="connsiteX2023" fmla="*/ 1432058 w 6299884"/>
              <a:gd name="connsiteY2023" fmla="*/ 970463 h 5597613"/>
              <a:gd name="connsiteX2024" fmla="*/ 1430892 w 6299884"/>
              <a:gd name="connsiteY2024" fmla="*/ 964224 h 5597613"/>
              <a:gd name="connsiteX2025" fmla="*/ 1425392 w 6299884"/>
              <a:gd name="connsiteY2025" fmla="*/ 949572 h 5597613"/>
              <a:gd name="connsiteX2026" fmla="*/ 1376344 w 6299884"/>
              <a:gd name="connsiteY2026" fmla="*/ 938443 h 5597613"/>
              <a:gd name="connsiteX2027" fmla="*/ 1296430 w 6299884"/>
              <a:gd name="connsiteY2027" fmla="*/ 924778 h 5597613"/>
              <a:gd name="connsiteX2028" fmla="*/ 1271237 w 6299884"/>
              <a:gd name="connsiteY2028" fmla="*/ 923028 h 5597613"/>
              <a:gd name="connsiteX2029" fmla="*/ 1252273 w 6299884"/>
              <a:gd name="connsiteY2029" fmla="*/ 920114 h 5597613"/>
              <a:gd name="connsiteX2030" fmla="*/ 1219353 w 6299884"/>
              <a:gd name="connsiteY2030" fmla="*/ 911507 h 5597613"/>
              <a:gd name="connsiteX2031" fmla="*/ 1185483 w 6299884"/>
              <a:gd name="connsiteY2031" fmla="*/ 907687 h 5597613"/>
              <a:gd name="connsiteX2032" fmla="*/ 1158062 w 6299884"/>
              <a:gd name="connsiteY2032" fmla="*/ 913731 h 5597613"/>
              <a:gd name="connsiteX2033" fmla="*/ 1133541 w 6299884"/>
              <a:gd name="connsiteY2033" fmla="*/ 900788 h 5597613"/>
              <a:gd name="connsiteX2034" fmla="*/ 1109961 w 6299884"/>
              <a:gd name="connsiteY2034" fmla="*/ 897813 h 5597613"/>
              <a:gd name="connsiteX2035" fmla="*/ 1075319 w 6299884"/>
              <a:gd name="connsiteY2035" fmla="*/ 884916 h 5597613"/>
              <a:gd name="connsiteX2036" fmla="*/ 1010310 w 6299884"/>
              <a:gd name="connsiteY2036" fmla="*/ 872157 h 5597613"/>
              <a:gd name="connsiteX2037" fmla="*/ 958201 w 6299884"/>
              <a:gd name="connsiteY2037" fmla="*/ 864366 h 5597613"/>
              <a:gd name="connsiteX2038" fmla="*/ 946023 w 6299884"/>
              <a:gd name="connsiteY2038" fmla="*/ 858339 h 5597613"/>
              <a:gd name="connsiteX2039" fmla="*/ 916330 w 6299884"/>
              <a:gd name="connsiteY2039" fmla="*/ 847284 h 5597613"/>
              <a:gd name="connsiteX2040" fmla="*/ 910099 w 6299884"/>
              <a:gd name="connsiteY2040" fmla="*/ 848447 h 5597613"/>
              <a:gd name="connsiteX2041" fmla="*/ 915280 w 6299884"/>
              <a:gd name="connsiteY2041" fmla="*/ 831801 h 5597613"/>
              <a:gd name="connsiteX2042" fmla="*/ 932695 w 6299884"/>
              <a:gd name="connsiteY2042" fmla="*/ 816558 h 5597613"/>
              <a:gd name="connsiteX2043" fmla="*/ 947988 w 6299884"/>
              <a:gd name="connsiteY2043" fmla="*/ 814624 h 5597613"/>
              <a:gd name="connsiteX2044" fmla="*/ 963001 w 6299884"/>
              <a:gd name="connsiteY2044" fmla="*/ 821042 h 5597613"/>
              <a:gd name="connsiteX2045" fmla="*/ 965000 w 6299884"/>
              <a:gd name="connsiteY2045" fmla="*/ 831737 h 5597613"/>
              <a:gd name="connsiteX2046" fmla="*/ 972394 w 6299884"/>
              <a:gd name="connsiteY2046" fmla="*/ 836811 h 5597613"/>
              <a:gd name="connsiteX2047" fmla="*/ 993702 w 6299884"/>
              <a:gd name="connsiteY2047" fmla="*/ 822687 h 5597613"/>
              <a:gd name="connsiteX2048" fmla="*/ 998542 w 6299884"/>
              <a:gd name="connsiteY2048" fmla="*/ 819016 h 5597613"/>
              <a:gd name="connsiteX2049" fmla="*/ 1002210 w 6299884"/>
              <a:gd name="connsiteY2049" fmla="*/ 823864 h 5597613"/>
              <a:gd name="connsiteX2050" fmla="*/ 1003043 w 6299884"/>
              <a:gd name="connsiteY2050" fmla="*/ 828320 h 5597613"/>
              <a:gd name="connsiteX2051" fmla="*/ 1012217 w 6299884"/>
              <a:gd name="connsiteY2051" fmla="*/ 833063 h 5597613"/>
              <a:gd name="connsiteX2052" fmla="*/ 1023729 w 6299884"/>
              <a:gd name="connsiteY2052" fmla="*/ 835525 h 5597613"/>
              <a:gd name="connsiteX2053" fmla="*/ 1024669 w 6299884"/>
              <a:gd name="connsiteY2053" fmla="*/ 845494 h 5597613"/>
              <a:gd name="connsiteX2054" fmla="*/ 1013824 w 6299884"/>
              <a:gd name="connsiteY2054" fmla="*/ 846598 h 5597613"/>
              <a:gd name="connsiteX2055" fmla="*/ 1006871 w 6299884"/>
              <a:gd name="connsiteY2055" fmla="*/ 848818 h 5597613"/>
              <a:gd name="connsiteX2056" fmla="*/ 1009259 w 6299884"/>
              <a:gd name="connsiteY2056" fmla="*/ 856673 h 5597613"/>
              <a:gd name="connsiteX2057" fmla="*/ 1030341 w 6299884"/>
              <a:gd name="connsiteY2057" fmla="*/ 846279 h 5597613"/>
              <a:gd name="connsiteX2058" fmla="*/ 1048422 w 6299884"/>
              <a:gd name="connsiteY2058" fmla="*/ 834601 h 5597613"/>
              <a:gd name="connsiteX2059" fmla="*/ 1100197 w 6299884"/>
              <a:gd name="connsiteY2059" fmla="*/ 840609 h 5597613"/>
              <a:gd name="connsiteX2060" fmla="*/ 1104533 w 6299884"/>
              <a:gd name="connsiteY2060" fmla="*/ 849023 h 5597613"/>
              <a:gd name="connsiteX2061" fmla="*/ 1102746 w 6299884"/>
              <a:gd name="connsiteY2061" fmla="*/ 864113 h 5597613"/>
              <a:gd name="connsiteX2062" fmla="*/ 1111530 w 6299884"/>
              <a:gd name="connsiteY2062" fmla="*/ 871696 h 5597613"/>
              <a:gd name="connsiteX2063" fmla="*/ 1116204 w 6299884"/>
              <a:gd name="connsiteY2063" fmla="*/ 867134 h 5597613"/>
              <a:gd name="connsiteX2064" fmla="*/ 1126947 w 6299884"/>
              <a:gd name="connsiteY2064" fmla="*/ 845759 h 5597613"/>
              <a:gd name="connsiteX2065" fmla="*/ 1128503 w 6299884"/>
              <a:gd name="connsiteY2065" fmla="*/ 849157 h 5597613"/>
              <a:gd name="connsiteX2066" fmla="*/ 1140180 w 6299884"/>
              <a:gd name="connsiteY2066" fmla="*/ 852510 h 5597613"/>
              <a:gd name="connsiteX2067" fmla="*/ 1145853 w 6299884"/>
              <a:gd name="connsiteY2067" fmla="*/ 853295 h 5597613"/>
              <a:gd name="connsiteX2068" fmla="*/ 1161590 w 6299884"/>
              <a:gd name="connsiteY2068" fmla="*/ 858657 h 5597613"/>
              <a:gd name="connsiteX2069" fmla="*/ 1190293 w 6299884"/>
              <a:gd name="connsiteY2069" fmla="*/ 849606 h 5597613"/>
              <a:gd name="connsiteX2070" fmla="*/ 1193576 w 6299884"/>
              <a:gd name="connsiteY2070" fmla="*/ 842536 h 5597613"/>
              <a:gd name="connsiteX2071" fmla="*/ 1195695 w 6299884"/>
              <a:gd name="connsiteY2071" fmla="*/ 829228 h 5597613"/>
              <a:gd name="connsiteX2072" fmla="*/ 1171060 w 6299884"/>
              <a:gd name="connsiteY2072" fmla="*/ 825529 h 5597613"/>
              <a:gd name="connsiteX2073" fmla="*/ 1149150 w 6299884"/>
              <a:gd name="connsiteY2073" fmla="*/ 816709 h 5597613"/>
              <a:gd name="connsiteX2074" fmla="*/ 1178626 w 6299884"/>
              <a:gd name="connsiteY2074" fmla="*/ 816737 h 5597613"/>
              <a:gd name="connsiteX2075" fmla="*/ 1200209 w 6299884"/>
              <a:gd name="connsiteY2075" fmla="*/ 809016 h 5597613"/>
              <a:gd name="connsiteX2076" fmla="*/ 1211944 w 6299884"/>
              <a:gd name="connsiteY2076" fmla="*/ 807747 h 5597613"/>
              <a:gd name="connsiteX2077" fmla="*/ 1213333 w 6299884"/>
              <a:gd name="connsiteY2077" fmla="*/ 810254 h 5597613"/>
              <a:gd name="connsiteX2078" fmla="*/ 1255993 w 6299884"/>
              <a:gd name="connsiteY2078" fmla="*/ 806897 h 5597613"/>
              <a:gd name="connsiteX2079" fmla="*/ 1278080 w 6299884"/>
              <a:gd name="connsiteY2079" fmla="*/ 787093 h 5597613"/>
              <a:gd name="connsiteX2080" fmla="*/ 1308613 w 6299884"/>
              <a:gd name="connsiteY2080" fmla="*/ 787846 h 5597613"/>
              <a:gd name="connsiteX2081" fmla="*/ 1347430 w 6299884"/>
              <a:gd name="connsiteY2081" fmla="*/ 793508 h 5597613"/>
              <a:gd name="connsiteX2082" fmla="*/ 1376517 w 6299884"/>
              <a:gd name="connsiteY2082" fmla="*/ 796375 h 5597613"/>
              <a:gd name="connsiteX2083" fmla="*/ 1398707 w 6299884"/>
              <a:gd name="connsiteY2083" fmla="*/ 796843 h 5597613"/>
              <a:gd name="connsiteX2084" fmla="*/ 1417836 w 6299884"/>
              <a:gd name="connsiteY2084" fmla="*/ 800647 h 5597613"/>
              <a:gd name="connsiteX2085" fmla="*/ 1437787 w 6299884"/>
              <a:gd name="connsiteY2085" fmla="*/ 838425 h 5597613"/>
              <a:gd name="connsiteX2086" fmla="*/ 1444791 w 6299884"/>
              <a:gd name="connsiteY2086" fmla="*/ 846340 h 5597613"/>
              <a:gd name="connsiteX2087" fmla="*/ 1453748 w 6299884"/>
              <a:gd name="connsiteY2087" fmla="*/ 840055 h 5597613"/>
              <a:gd name="connsiteX2088" fmla="*/ 1457755 w 6299884"/>
              <a:gd name="connsiteY2088" fmla="*/ 831928 h 5597613"/>
              <a:gd name="connsiteX2089" fmla="*/ 1482456 w 6299884"/>
              <a:gd name="connsiteY2089" fmla="*/ 816247 h 5597613"/>
              <a:gd name="connsiteX2090" fmla="*/ 1496188 w 6299884"/>
              <a:gd name="connsiteY2090" fmla="*/ 825671 h 5597613"/>
              <a:gd name="connsiteX2091" fmla="*/ 1513936 w 6299884"/>
              <a:gd name="connsiteY2091" fmla="*/ 812212 h 5597613"/>
              <a:gd name="connsiteX2092" fmla="*/ 1543470 w 6299884"/>
              <a:gd name="connsiteY2092" fmla="*/ 807617 h 5597613"/>
              <a:gd name="connsiteX2093" fmla="*/ 1602307 w 6299884"/>
              <a:gd name="connsiteY2093" fmla="*/ 816918 h 5597613"/>
              <a:gd name="connsiteX2094" fmla="*/ 1611872 w 6299884"/>
              <a:gd name="connsiteY2094" fmla="*/ 818820 h 5597613"/>
              <a:gd name="connsiteX2095" fmla="*/ 1632732 w 6299884"/>
              <a:gd name="connsiteY2095" fmla="*/ 812158 h 5597613"/>
              <a:gd name="connsiteX2096" fmla="*/ 1638295 w 6299884"/>
              <a:gd name="connsiteY2096" fmla="*/ 807429 h 5597613"/>
              <a:gd name="connsiteX2097" fmla="*/ 1646861 w 6299884"/>
              <a:gd name="connsiteY2097" fmla="*/ 803984 h 5597613"/>
              <a:gd name="connsiteX2098" fmla="*/ 1659928 w 6299884"/>
              <a:gd name="connsiteY2098" fmla="*/ 809844 h 5597613"/>
              <a:gd name="connsiteX2099" fmla="*/ 1671882 w 6299884"/>
              <a:gd name="connsiteY2099" fmla="*/ 819602 h 5597613"/>
              <a:gd name="connsiteX2100" fmla="*/ 1684449 w 6299884"/>
              <a:gd name="connsiteY2100" fmla="*/ 822788 h 5597613"/>
              <a:gd name="connsiteX2101" fmla="*/ 1702523 w 6299884"/>
              <a:gd name="connsiteY2101" fmla="*/ 825868 h 5597613"/>
              <a:gd name="connsiteX2102" fmla="*/ 1710532 w 6299884"/>
              <a:gd name="connsiteY2102" fmla="*/ 824372 h 5597613"/>
              <a:gd name="connsiteX2103" fmla="*/ 1748409 w 6299884"/>
              <a:gd name="connsiteY2103" fmla="*/ 820064 h 5597613"/>
              <a:gd name="connsiteX2104" fmla="*/ 1761815 w 6299884"/>
              <a:gd name="connsiteY2104" fmla="*/ 812949 h 5597613"/>
              <a:gd name="connsiteX2105" fmla="*/ 1750028 w 6299884"/>
              <a:gd name="connsiteY2105" fmla="*/ 804083 h 5597613"/>
              <a:gd name="connsiteX2106" fmla="*/ 1747026 w 6299884"/>
              <a:gd name="connsiteY2106" fmla="*/ 802799 h 5597613"/>
              <a:gd name="connsiteX2107" fmla="*/ 1736417 w 6299884"/>
              <a:gd name="connsiteY2107" fmla="*/ 770654 h 5597613"/>
              <a:gd name="connsiteX2108" fmla="*/ 1752929 w 6299884"/>
              <a:gd name="connsiteY2108" fmla="*/ 785095 h 5597613"/>
              <a:gd name="connsiteX2109" fmla="*/ 1773455 w 6299884"/>
              <a:gd name="connsiteY2109" fmla="*/ 776649 h 5597613"/>
              <a:gd name="connsiteX2110" fmla="*/ 1778569 w 6299884"/>
              <a:gd name="connsiteY2110" fmla="*/ 779383 h 5597613"/>
              <a:gd name="connsiteX2111" fmla="*/ 1777789 w 6299884"/>
              <a:gd name="connsiteY2111" fmla="*/ 785062 h 5597613"/>
              <a:gd name="connsiteX2112" fmla="*/ 1779287 w 6299884"/>
              <a:gd name="connsiteY2112" fmla="*/ 793084 h 5597613"/>
              <a:gd name="connsiteX2113" fmla="*/ 1784461 w 6299884"/>
              <a:gd name="connsiteY2113" fmla="*/ 791195 h 5597613"/>
              <a:gd name="connsiteX2114" fmla="*/ 1792578 w 6299884"/>
              <a:gd name="connsiteY2114" fmla="*/ 795213 h 5597613"/>
              <a:gd name="connsiteX2115" fmla="*/ 1794467 w 6299884"/>
              <a:gd name="connsiteY2115" fmla="*/ 800394 h 5597613"/>
              <a:gd name="connsiteX2116" fmla="*/ 1838746 w 6299884"/>
              <a:gd name="connsiteY2116" fmla="*/ 781055 h 5597613"/>
              <a:gd name="connsiteX2117" fmla="*/ 1840692 w 6299884"/>
              <a:gd name="connsiteY2117" fmla="*/ 781614 h 5597613"/>
              <a:gd name="connsiteX2118" fmla="*/ 1901591 w 6299884"/>
              <a:gd name="connsiteY2118" fmla="*/ 782229 h 5597613"/>
              <a:gd name="connsiteX2119" fmla="*/ 1917161 w 6299884"/>
              <a:gd name="connsiteY2119" fmla="*/ 786699 h 5597613"/>
              <a:gd name="connsiteX2120" fmla="*/ 1935178 w 6299884"/>
              <a:gd name="connsiteY2120" fmla="*/ 794402 h 5597613"/>
              <a:gd name="connsiteX2121" fmla="*/ 1969828 w 6299884"/>
              <a:gd name="connsiteY2121" fmla="*/ 792541 h 5597613"/>
              <a:gd name="connsiteX2122" fmla="*/ 1975506 w 6299884"/>
              <a:gd name="connsiteY2122" fmla="*/ 778568 h 5597613"/>
              <a:gd name="connsiteX2123" fmla="*/ 1973284 w 6299884"/>
              <a:gd name="connsiteY2123" fmla="*/ 771605 h 5597613"/>
              <a:gd name="connsiteX2124" fmla="*/ 1974180 w 6299884"/>
              <a:gd name="connsiteY2124" fmla="*/ 756680 h 5597613"/>
              <a:gd name="connsiteX2125" fmla="*/ 1975519 w 6299884"/>
              <a:gd name="connsiteY2125" fmla="*/ 749052 h 5597613"/>
              <a:gd name="connsiteX2126" fmla="*/ 1982747 w 6299884"/>
              <a:gd name="connsiteY2126" fmla="*/ 753236 h 5597613"/>
              <a:gd name="connsiteX2127" fmla="*/ 1994418 w 6299884"/>
              <a:gd name="connsiteY2127" fmla="*/ 771346 h 5597613"/>
              <a:gd name="connsiteX2128" fmla="*/ 2032064 w 6299884"/>
              <a:gd name="connsiteY2128" fmla="*/ 785528 h 5597613"/>
              <a:gd name="connsiteX2129" fmla="*/ 2055926 w 6299884"/>
              <a:gd name="connsiteY2129" fmla="*/ 780148 h 5597613"/>
              <a:gd name="connsiteX2130" fmla="*/ 2076055 w 6299884"/>
              <a:gd name="connsiteY2130" fmla="*/ 789301 h 5597613"/>
              <a:gd name="connsiteX2131" fmla="*/ 2079723 w 6299884"/>
              <a:gd name="connsiteY2131" fmla="*/ 794149 h 5597613"/>
              <a:gd name="connsiteX2132" fmla="*/ 2087464 w 6299884"/>
              <a:gd name="connsiteY2132" fmla="*/ 771491 h 5597613"/>
              <a:gd name="connsiteX2133" fmla="*/ 2097253 w 6299884"/>
              <a:gd name="connsiteY2133" fmla="*/ 769662 h 5597613"/>
              <a:gd name="connsiteX2134" fmla="*/ 2113048 w 6299884"/>
              <a:gd name="connsiteY2134" fmla="*/ 770402 h 5597613"/>
              <a:gd name="connsiteX2135" fmla="*/ 2133740 w 6299884"/>
              <a:gd name="connsiteY2135" fmla="*/ 762847 h 5597613"/>
              <a:gd name="connsiteX2136" fmla="*/ 2168997 w 6299884"/>
              <a:gd name="connsiteY2136" fmla="*/ 769174 h 5597613"/>
              <a:gd name="connsiteX2137" fmla="*/ 2191470 w 6299884"/>
              <a:gd name="connsiteY2137" fmla="*/ 761287 h 5597613"/>
              <a:gd name="connsiteX2138" fmla="*/ 2216887 w 6299884"/>
              <a:gd name="connsiteY2138" fmla="*/ 759306 h 5597613"/>
              <a:gd name="connsiteX2139" fmla="*/ 2231292 w 6299884"/>
              <a:gd name="connsiteY2139" fmla="*/ 757537 h 5597613"/>
              <a:gd name="connsiteX2140" fmla="*/ 2232905 w 6299884"/>
              <a:gd name="connsiteY2140" fmla="*/ 756314 h 5597613"/>
              <a:gd name="connsiteX2141" fmla="*/ 2243028 w 6299884"/>
              <a:gd name="connsiteY2141" fmla="*/ 756268 h 5597613"/>
              <a:gd name="connsiteX2142" fmla="*/ 2247195 w 6299884"/>
              <a:gd name="connsiteY2142" fmla="*/ 763790 h 5597613"/>
              <a:gd name="connsiteX2143" fmla="*/ 2267881 w 6299884"/>
              <a:gd name="connsiteY2143" fmla="*/ 770994 h 5597613"/>
              <a:gd name="connsiteX2144" fmla="*/ 2309880 w 6299884"/>
              <a:gd name="connsiteY2144" fmla="*/ 749315 h 5597613"/>
              <a:gd name="connsiteX2145" fmla="*/ 2321225 w 6299884"/>
              <a:gd name="connsiteY2145" fmla="*/ 750885 h 5597613"/>
              <a:gd name="connsiteX2146" fmla="*/ 2330791 w 6299884"/>
              <a:gd name="connsiteY2146" fmla="*/ 752788 h 5597613"/>
              <a:gd name="connsiteX2147" fmla="*/ 2352539 w 6299884"/>
              <a:gd name="connsiteY2147" fmla="*/ 745958 h 5597613"/>
              <a:gd name="connsiteX2148" fmla="*/ 2368564 w 6299884"/>
              <a:gd name="connsiteY2148" fmla="*/ 728208 h 5597613"/>
              <a:gd name="connsiteX2149" fmla="*/ 2376298 w 6299884"/>
              <a:gd name="connsiteY2149" fmla="*/ 720307 h 5597613"/>
              <a:gd name="connsiteX2150" fmla="*/ 2394987 w 6299884"/>
              <a:gd name="connsiteY2150" fmla="*/ 716816 h 5597613"/>
              <a:gd name="connsiteX2151" fmla="*/ 2396664 w 6299884"/>
              <a:gd name="connsiteY2151" fmla="*/ 696213 h 5597613"/>
              <a:gd name="connsiteX2152" fmla="*/ 2405333 w 6299884"/>
              <a:gd name="connsiteY2152" fmla="*/ 713040 h 5597613"/>
              <a:gd name="connsiteX2153" fmla="*/ 2386914 w 6299884"/>
              <a:gd name="connsiteY2153" fmla="*/ 737694 h 5597613"/>
              <a:gd name="connsiteX2154" fmla="*/ 2419009 w 6299884"/>
              <a:gd name="connsiteY2154" fmla="*/ 727086 h 5597613"/>
              <a:gd name="connsiteX2155" fmla="*/ 2423573 w 6299884"/>
              <a:gd name="connsiteY2155" fmla="*/ 717011 h 5597613"/>
              <a:gd name="connsiteX2156" fmla="*/ 2438542 w 6299884"/>
              <a:gd name="connsiteY2156" fmla="*/ 698536 h 5597613"/>
              <a:gd name="connsiteX2157" fmla="*/ 2441660 w 6299884"/>
              <a:gd name="connsiteY2157" fmla="*/ 690575 h 5597613"/>
              <a:gd name="connsiteX2158" fmla="*/ 2444560 w 6299884"/>
              <a:gd name="connsiteY2158" fmla="*/ 671587 h 5597613"/>
              <a:gd name="connsiteX2159" fmla="*/ 2448561 w 6299884"/>
              <a:gd name="connsiteY2159" fmla="*/ 678219 h 5597613"/>
              <a:gd name="connsiteX2160" fmla="*/ 2469139 w 6299884"/>
              <a:gd name="connsiteY2160" fmla="*/ 679908 h 5597613"/>
              <a:gd name="connsiteX2161" fmla="*/ 2494114 w 6299884"/>
              <a:gd name="connsiteY2161" fmla="*/ 670631 h 5597613"/>
              <a:gd name="connsiteX2162" fmla="*/ 2514524 w 6299884"/>
              <a:gd name="connsiteY2162" fmla="*/ 671431 h 5597613"/>
              <a:gd name="connsiteX2163" fmla="*/ 2575142 w 6299884"/>
              <a:gd name="connsiteY2163" fmla="*/ 680399 h 5597613"/>
              <a:gd name="connsiteX2164" fmla="*/ 2582255 w 6299884"/>
              <a:gd name="connsiteY2164" fmla="*/ 693827 h 5597613"/>
              <a:gd name="connsiteX2165" fmla="*/ 2571237 w 6299884"/>
              <a:gd name="connsiteY2165" fmla="*/ 708798 h 5597613"/>
              <a:gd name="connsiteX2166" fmla="*/ 2555936 w 6299884"/>
              <a:gd name="connsiteY2166" fmla="*/ 725491 h 5597613"/>
              <a:gd name="connsiteX2167" fmla="*/ 2632424 w 6299884"/>
              <a:gd name="connsiteY2167" fmla="*/ 686302 h 5597613"/>
              <a:gd name="connsiteX2168" fmla="*/ 2641880 w 6299884"/>
              <a:gd name="connsiteY2168" fmla="*/ 682690 h 5597613"/>
              <a:gd name="connsiteX2169" fmla="*/ 2650107 w 6299884"/>
              <a:gd name="connsiteY2169" fmla="*/ 692222 h 5597613"/>
              <a:gd name="connsiteX2170" fmla="*/ 2648045 w 6299884"/>
              <a:gd name="connsiteY2170" fmla="*/ 700907 h 5597613"/>
              <a:gd name="connsiteX2171" fmla="*/ 2636746 w 6299884"/>
              <a:gd name="connsiteY2171" fmla="*/ 724231 h 5597613"/>
              <a:gd name="connsiteX2172" fmla="*/ 2646413 w 6299884"/>
              <a:gd name="connsiteY2172" fmla="*/ 746405 h 5597613"/>
              <a:gd name="connsiteX2173" fmla="*/ 2663046 w 6299884"/>
              <a:gd name="connsiteY2173" fmla="*/ 736843 h 5597613"/>
              <a:gd name="connsiteX2174" fmla="*/ 2665665 w 6299884"/>
              <a:gd name="connsiteY2174" fmla="*/ 726208 h 5597613"/>
              <a:gd name="connsiteX2175" fmla="*/ 2690538 w 6299884"/>
              <a:gd name="connsiteY2175" fmla="*/ 696660 h 5597613"/>
              <a:gd name="connsiteX2176" fmla="*/ 2714957 w 6299884"/>
              <a:gd name="connsiteY2176" fmla="*/ 689331 h 5597613"/>
              <a:gd name="connsiteX2177" fmla="*/ 2778692 w 6299884"/>
              <a:gd name="connsiteY2177" fmla="*/ 690339 h 5597613"/>
              <a:gd name="connsiteX2178" fmla="*/ 2794211 w 6299884"/>
              <a:gd name="connsiteY2178" fmla="*/ 684673 h 5597613"/>
              <a:gd name="connsiteX2179" fmla="*/ 2818687 w 6299884"/>
              <a:gd name="connsiteY2179" fmla="*/ 672723 h 5597613"/>
              <a:gd name="connsiteX2180" fmla="*/ 2824861 w 6299884"/>
              <a:gd name="connsiteY2180" fmla="*/ 676218 h 5597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</a:cxnLst>
            <a:rect l="l" t="t" r="r" b="b"/>
            <a:pathLst>
              <a:path w="6299884" h="5597613">
                <a:moveTo>
                  <a:pt x="2911660" y="5008195"/>
                </a:moveTo>
                <a:lnTo>
                  <a:pt x="2911631" y="5008211"/>
                </a:lnTo>
                <a:cubicBezTo>
                  <a:pt x="2864414" y="5025667"/>
                  <a:pt x="2816962" y="5040138"/>
                  <a:pt x="2772738" y="5065167"/>
                </a:cubicBezTo>
                <a:lnTo>
                  <a:pt x="2766573" y="5067451"/>
                </a:lnTo>
                <a:lnTo>
                  <a:pt x="2774805" y="5069072"/>
                </a:lnTo>
                <a:cubicBezTo>
                  <a:pt x="2786108" y="5073510"/>
                  <a:pt x="2795720" y="5080935"/>
                  <a:pt x="2803007" y="5091776"/>
                </a:cubicBezTo>
                <a:cubicBezTo>
                  <a:pt x="2804722" y="5094326"/>
                  <a:pt x="2806437" y="5096877"/>
                  <a:pt x="2811114" y="5095583"/>
                </a:cubicBezTo>
                <a:cubicBezTo>
                  <a:pt x="2816221" y="5094929"/>
                  <a:pt x="2815350" y="5090886"/>
                  <a:pt x="2815976" y="5087687"/>
                </a:cubicBezTo>
                <a:cubicBezTo>
                  <a:pt x="2815963" y="5084918"/>
                  <a:pt x="2815951" y="5082149"/>
                  <a:pt x="2816367" y="5080019"/>
                </a:cubicBezTo>
                <a:cubicBezTo>
                  <a:pt x="2817603" y="5070856"/>
                  <a:pt x="2823751" y="5064872"/>
                  <a:pt x="2830326" y="5059527"/>
                </a:cubicBezTo>
                <a:cubicBezTo>
                  <a:pt x="2836057" y="5055674"/>
                  <a:pt x="2839485" y="5060776"/>
                  <a:pt x="2844176" y="5062253"/>
                </a:cubicBezTo>
                <a:cubicBezTo>
                  <a:pt x="2843502" y="5054374"/>
                  <a:pt x="2846881" y="5048399"/>
                  <a:pt x="2853470" y="5045823"/>
                </a:cubicBezTo>
                <a:cubicBezTo>
                  <a:pt x="2861760" y="5043028"/>
                  <a:pt x="2868335" y="5037682"/>
                  <a:pt x="2874910" y="5032337"/>
                </a:cubicBezTo>
                <a:cubicBezTo>
                  <a:pt x="2882019" y="5027096"/>
                  <a:pt x="2889612" y="5022919"/>
                  <a:pt x="2897744" y="5020578"/>
                </a:cubicBezTo>
                <a:lnTo>
                  <a:pt x="2923310" y="5019845"/>
                </a:lnTo>
                <a:close/>
                <a:moveTo>
                  <a:pt x="1631204" y="4611320"/>
                </a:moveTo>
                <a:lnTo>
                  <a:pt x="1618641" y="4619460"/>
                </a:lnTo>
                <a:lnTo>
                  <a:pt x="1599124" y="4635750"/>
                </a:lnTo>
                <a:lnTo>
                  <a:pt x="1625120" y="4635189"/>
                </a:lnTo>
                <a:cubicBezTo>
                  <a:pt x="1630627" y="4636564"/>
                  <a:pt x="1635677" y="4639775"/>
                  <a:pt x="1639336" y="4632890"/>
                </a:cubicBezTo>
                <a:cubicBezTo>
                  <a:pt x="1642995" y="4626004"/>
                  <a:pt x="1640236" y="4621414"/>
                  <a:pt x="1635641" y="4616367"/>
                </a:cubicBezTo>
                <a:close/>
                <a:moveTo>
                  <a:pt x="3380095" y="4479398"/>
                </a:moveTo>
                <a:lnTo>
                  <a:pt x="3278519" y="4531434"/>
                </a:lnTo>
                <a:cubicBezTo>
                  <a:pt x="3186166" y="4577591"/>
                  <a:pt x="3091744" y="4620305"/>
                  <a:pt x="2996632" y="4661872"/>
                </a:cubicBezTo>
                <a:lnTo>
                  <a:pt x="2857161" y="4716858"/>
                </a:lnTo>
                <a:lnTo>
                  <a:pt x="2901647" y="4761344"/>
                </a:lnTo>
                <a:lnTo>
                  <a:pt x="2905967" y="4760124"/>
                </a:lnTo>
                <a:cubicBezTo>
                  <a:pt x="2938746" y="4749787"/>
                  <a:pt x="2969001" y="4737844"/>
                  <a:pt x="2991433" y="4710299"/>
                </a:cubicBezTo>
                <a:cubicBezTo>
                  <a:pt x="3000130" y="4698820"/>
                  <a:pt x="3011821" y="4694915"/>
                  <a:pt x="3026726" y="4693764"/>
                </a:cubicBezTo>
                <a:lnTo>
                  <a:pt x="3039425" y="4690851"/>
                </a:lnTo>
                <a:lnTo>
                  <a:pt x="3039074" y="4689378"/>
                </a:lnTo>
                <a:lnTo>
                  <a:pt x="3043544" y="4689906"/>
                </a:lnTo>
                <a:lnTo>
                  <a:pt x="3067678" y="4684372"/>
                </a:lnTo>
                <a:cubicBezTo>
                  <a:pt x="3080943" y="4679519"/>
                  <a:pt x="3093776" y="4672975"/>
                  <a:pt x="3106033" y="4664824"/>
                </a:cubicBezTo>
                <a:cubicBezTo>
                  <a:pt x="3126421" y="4649442"/>
                  <a:pt x="3150023" y="4636813"/>
                  <a:pt x="3175240" y="4629461"/>
                </a:cubicBezTo>
                <a:cubicBezTo>
                  <a:pt x="3212602" y="4616369"/>
                  <a:pt x="3247895" y="4599835"/>
                  <a:pt x="3282264" y="4579169"/>
                </a:cubicBezTo>
                <a:lnTo>
                  <a:pt x="3338848" y="4550523"/>
                </a:lnTo>
                <a:lnTo>
                  <a:pt x="3337945" y="4541263"/>
                </a:lnTo>
                <a:cubicBezTo>
                  <a:pt x="3335582" y="4536372"/>
                  <a:pt x="3337491" y="4535088"/>
                  <a:pt x="3341313" y="4532519"/>
                </a:cubicBezTo>
                <a:cubicBezTo>
                  <a:pt x="3345770" y="4529524"/>
                  <a:pt x="3352798" y="4530354"/>
                  <a:pt x="3354685" y="4523531"/>
                </a:cubicBezTo>
                <a:cubicBezTo>
                  <a:pt x="3356362" y="4517776"/>
                  <a:pt x="3350593" y="4513320"/>
                  <a:pt x="3349075" y="4506934"/>
                </a:cubicBezTo>
                <a:cubicBezTo>
                  <a:pt x="3355260" y="4509259"/>
                  <a:pt x="3359103" y="4512229"/>
                  <a:pt x="3361468" y="4517121"/>
                </a:cubicBezTo>
                <a:cubicBezTo>
                  <a:pt x="3363831" y="4522012"/>
                  <a:pt x="3362999" y="4526275"/>
                  <a:pt x="3361234" y="4530355"/>
                </a:cubicBezTo>
                <a:lnTo>
                  <a:pt x="3355560" y="4542168"/>
                </a:lnTo>
                <a:lnTo>
                  <a:pt x="3373976" y="4533105"/>
                </a:lnTo>
                <a:lnTo>
                  <a:pt x="3376824" y="4523463"/>
                </a:lnTo>
                <a:cubicBezTo>
                  <a:pt x="3376812" y="4520694"/>
                  <a:pt x="3377436" y="4517497"/>
                  <a:pt x="3376995" y="4514091"/>
                </a:cubicBezTo>
                <a:cubicBezTo>
                  <a:pt x="3376751" y="4506849"/>
                  <a:pt x="3376933" y="4500245"/>
                  <a:pt x="3382443" y="4494690"/>
                </a:cubicBezTo>
                <a:cubicBezTo>
                  <a:pt x="3384562" y="4492340"/>
                  <a:pt x="3383275" y="4490427"/>
                  <a:pt x="3382198" y="4487449"/>
                </a:cubicBezTo>
                <a:close/>
                <a:moveTo>
                  <a:pt x="3401642" y="4468361"/>
                </a:moveTo>
                <a:lnTo>
                  <a:pt x="3386620" y="4476056"/>
                </a:lnTo>
                <a:lnTo>
                  <a:pt x="3393329" y="4477190"/>
                </a:lnTo>
                <a:cubicBezTo>
                  <a:pt x="3395987" y="4476329"/>
                  <a:pt x="3398106" y="4473980"/>
                  <a:pt x="3400003" y="4469926"/>
                </a:cubicBezTo>
                <a:close/>
                <a:moveTo>
                  <a:pt x="642218" y="4435193"/>
                </a:moveTo>
                <a:cubicBezTo>
                  <a:pt x="639716" y="4436936"/>
                  <a:pt x="637415" y="4439881"/>
                  <a:pt x="634683" y="4441918"/>
                </a:cubicBezTo>
                <a:cubicBezTo>
                  <a:pt x="624329" y="4451279"/>
                  <a:pt x="612767" y="4461213"/>
                  <a:pt x="599661" y="4458542"/>
                </a:cubicBezTo>
                <a:cubicBezTo>
                  <a:pt x="591614" y="4457176"/>
                  <a:pt x="586511" y="4458116"/>
                  <a:pt x="582938" y="4461109"/>
                </a:cubicBezTo>
                <a:lnTo>
                  <a:pt x="581165" y="4464605"/>
                </a:lnTo>
                <a:lnTo>
                  <a:pt x="587933" y="4463110"/>
                </a:lnTo>
                <a:cubicBezTo>
                  <a:pt x="593669" y="4457157"/>
                  <a:pt x="598743" y="4459086"/>
                  <a:pt x="604447" y="4462414"/>
                </a:cubicBezTo>
                <a:cubicBezTo>
                  <a:pt x="614844" y="4468689"/>
                  <a:pt x="623074" y="4477622"/>
                  <a:pt x="628435" y="4489532"/>
                </a:cubicBezTo>
                <a:cubicBezTo>
                  <a:pt x="629698" y="4492334"/>
                  <a:pt x="630960" y="4495136"/>
                  <a:pt x="635789" y="4494648"/>
                </a:cubicBezTo>
                <a:cubicBezTo>
                  <a:pt x="640933" y="4494860"/>
                  <a:pt x="640754" y="4490727"/>
                  <a:pt x="641906" y="4487680"/>
                </a:cubicBezTo>
                <a:cubicBezTo>
                  <a:pt x="642360" y="4484949"/>
                  <a:pt x="642812" y="4482217"/>
                  <a:pt x="643580" y="4480186"/>
                </a:cubicBezTo>
                <a:lnTo>
                  <a:pt x="652508" y="4470918"/>
                </a:lnTo>
                <a:lnTo>
                  <a:pt x="652126" y="4470870"/>
                </a:lnTo>
                <a:cubicBezTo>
                  <a:pt x="651034" y="4469351"/>
                  <a:pt x="650935" y="4466804"/>
                  <a:pt x="650995" y="4463812"/>
                </a:cubicBezTo>
                <a:cubicBezTo>
                  <a:pt x="651055" y="4460820"/>
                  <a:pt x="652321" y="4457256"/>
                  <a:pt x="653588" y="4453690"/>
                </a:cubicBezTo>
                <a:cubicBezTo>
                  <a:pt x="656122" y="4446560"/>
                  <a:pt x="659231" y="4440638"/>
                  <a:pt x="650956" y="4435676"/>
                </a:cubicBezTo>
                <a:cubicBezTo>
                  <a:pt x="647423" y="4432907"/>
                  <a:pt x="644720" y="4433449"/>
                  <a:pt x="642218" y="4435193"/>
                </a:cubicBezTo>
                <a:close/>
                <a:moveTo>
                  <a:pt x="871204" y="4105209"/>
                </a:moveTo>
                <a:lnTo>
                  <a:pt x="870353" y="4105303"/>
                </a:lnTo>
                <a:lnTo>
                  <a:pt x="870440" y="4106412"/>
                </a:lnTo>
                <a:close/>
                <a:moveTo>
                  <a:pt x="2394397" y="4102588"/>
                </a:moveTo>
                <a:lnTo>
                  <a:pt x="2282036" y="4141733"/>
                </a:lnTo>
                <a:lnTo>
                  <a:pt x="2309239" y="4168936"/>
                </a:lnTo>
                <a:lnTo>
                  <a:pt x="2322233" y="4157657"/>
                </a:lnTo>
                <a:cubicBezTo>
                  <a:pt x="2331253" y="4151257"/>
                  <a:pt x="2340704" y="4145574"/>
                  <a:pt x="2350442" y="4139719"/>
                </a:cubicBezTo>
                <a:cubicBezTo>
                  <a:pt x="2366253" y="4130994"/>
                  <a:pt x="2380284" y="4120605"/>
                  <a:pt x="2391646" y="4107721"/>
                </a:cubicBezTo>
                <a:close/>
                <a:moveTo>
                  <a:pt x="2447480" y="4084095"/>
                </a:moveTo>
                <a:lnTo>
                  <a:pt x="2437026" y="4087735"/>
                </a:lnTo>
                <a:lnTo>
                  <a:pt x="2442327" y="4087597"/>
                </a:lnTo>
                <a:close/>
                <a:moveTo>
                  <a:pt x="785949" y="4019324"/>
                </a:moveTo>
                <a:lnTo>
                  <a:pt x="785637" y="4020997"/>
                </a:lnTo>
                <a:lnTo>
                  <a:pt x="787559" y="4021144"/>
                </a:lnTo>
                <a:close/>
                <a:moveTo>
                  <a:pt x="806374" y="4009785"/>
                </a:moveTo>
                <a:cubicBezTo>
                  <a:pt x="803493" y="4011099"/>
                  <a:pt x="801758" y="4014952"/>
                  <a:pt x="800008" y="4021813"/>
                </a:cubicBezTo>
                <a:lnTo>
                  <a:pt x="799943" y="4022095"/>
                </a:lnTo>
                <a:lnTo>
                  <a:pt x="800927" y="4022170"/>
                </a:lnTo>
                <a:cubicBezTo>
                  <a:pt x="806272" y="4024078"/>
                  <a:pt x="810983" y="4027769"/>
                  <a:pt x="815299" y="4021275"/>
                </a:cubicBezTo>
                <a:lnTo>
                  <a:pt x="814123" y="4011665"/>
                </a:lnTo>
                <a:close/>
                <a:moveTo>
                  <a:pt x="2680693" y="3992632"/>
                </a:moveTo>
                <a:lnTo>
                  <a:pt x="2484561" y="4069899"/>
                </a:lnTo>
                <a:lnTo>
                  <a:pt x="2484728" y="4069913"/>
                </a:lnTo>
                <a:cubicBezTo>
                  <a:pt x="2503070" y="4066694"/>
                  <a:pt x="2522102" y="4064623"/>
                  <a:pt x="2541369" y="4065536"/>
                </a:cubicBezTo>
                <a:cubicBezTo>
                  <a:pt x="2556964" y="4065532"/>
                  <a:pt x="2570255" y="4059102"/>
                  <a:pt x="2578029" y="4043494"/>
                </a:cubicBezTo>
                <a:cubicBezTo>
                  <a:pt x="2579396" y="4037984"/>
                  <a:pt x="2583289" y="4034082"/>
                  <a:pt x="2589016" y="4030638"/>
                </a:cubicBezTo>
                <a:cubicBezTo>
                  <a:pt x="2598872" y="4026275"/>
                  <a:pt x="2608727" y="4021911"/>
                  <a:pt x="2618581" y="4017548"/>
                </a:cubicBezTo>
                <a:cubicBezTo>
                  <a:pt x="2625455" y="4013416"/>
                  <a:pt x="2633254" y="4013413"/>
                  <a:pt x="2640373" y="4020066"/>
                </a:cubicBezTo>
                <a:cubicBezTo>
                  <a:pt x="2646348" y="4027409"/>
                  <a:pt x="2651620" y="4025801"/>
                  <a:pt x="2657114" y="4019372"/>
                </a:cubicBezTo>
                <a:cubicBezTo>
                  <a:pt x="2662153" y="4014781"/>
                  <a:pt x="2668336" y="4009501"/>
                  <a:pt x="2673375" y="4004910"/>
                </a:cubicBezTo>
                <a:close/>
                <a:moveTo>
                  <a:pt x="4883241" y="3978611"/>
                </a:moveTo>
                <a:lnTo>
                  <a:pt x="3182929" y="5042626"/>
                </a:lnTo>
                <a:lnTo>
                  <a:pt x="3501077" y="5360774"/>
                </a:lnTo>
                <a:close/>
                <a:moveTo>
                  <a:pt x="4609045" y="3749153"/>
                </a:moveTo>
                <a:lnTo>
                  <a:pt x="4604042" y="3750065"/>
                </a:lnTo>
                <a:cubicBezTo>
                  <a:pt x="4596022" y="3754888"/>
                  <a:pt x="4588693" y="3760857"/>
                  <a:pt x="4580673" y="3765679"/>
                </a:cubicBezTo>
                <a:cubicBezTo>
                  <a:pt x="4411588" y="3873592"/>
                  <a:pt x="4242736" y="3984489"/>
                  <a:pt x="4072270" y="4090108"/>
                </a:cubicBezTo>
                <a:cubicBezTo>
                  <a:pt x="3914863" y="4186313"/>
                  <a:pt x="3756765" y="4281372"/>
                  <a:pt x="3594529" y="4369546"/>
                </a:cubicBezTo>
                <a:lnTo>
                  <a:pt x="3450626" y="4443266"/>
                </a:lnTo>
                <a:lnTo>
                  <a:pt x="3482659" y="4434736"/>
                </a:lnTo>
                <a:cubicBezTo>
                  <a:pt x="3489467" y="4433863"/>
                  <a:pt x="3492246" y="4436624"/>
                  <a:pt x="3492700" y="4442800"/>
                </a:cubicBezTo>
                <a:cubicBezTo>
                  <a:pt x="3492725" y="4448338"/>
                  <a:pt x="3491255" y="4453028"/>
                  <a:pt x="3489150" y="4458147"/>
                </a:cubicBezTo>
                <a:cubicBezTo>
                  <a:pt x="3487472" y="4463903"/>
                  <a:pt x="3483663" y="4469241"/>
                  <a:pt x="3482843" y="4476272"/>
                </a:cubicBezTo>
                <a:cubicBezTo>
                  <a:pt x="3504064" y="4461082"/>
                  <a:pt x="3524440" y="4447387"/>
                  <a:pt x="3529216" y="4420108"/>
                </a:cubicBezTo>
                <a:cubicBezTo>
                  <a:pt x="3530269" y="4417548"/>
                  <a:pt x="3531958" y="4414562"/>
                  <a:pt x="3535363" y="4414125"/>
                </a:cubicBezTo>
                <a:cubicBezTo>
                  <a:pt x="3539195" y="4414326"/>
                  <a:pt x="3542391" y="4414955"/>
                  <a:pt x="3544963" y="4418782"/>
                </a:cubicBezTo>
                <a:cubicBezTo>
                  <a:pt x="3546248" y="4420693"/>
                  <a:pt x="3546262" y="4423462"/>
                  <a:pt x="3546273" y="4426232"/>
                </a:cubicBezTo>
                <a:lnTo>
                  <a:pt x="3545504" y="4443681"/>
                </a:lnTo>
                <a:lnTo>
                  <a:pt x="3560374" y="4434993"/>
                </a:lnTo>
                <a:lnTo>
                  <a:pt x="3566767" y="4431473"/>
                </a:lnTo>
                <a:lnTo>
                  <a:pt x="3564800" y="4421647"/>
                </a:lnTo>
                <a:cubicBezTo>
                  <a:pt x="3566242" y="4416745"/>
                  <a:pt x="3570482" y="4412737"/>
                  <a:pt x="3577915" y="4408667"/>
                </a:cubicBezTo>
                <a:cubicBezTo>
                  <a:pt x="3584711" y="4405024"/>
                  <a:pt x="3590014" y="4400535"/>
                  <a:pt x="3594458" y="4394771"/>
                </a:cubicBezTo>
                <a:cubicBezTo>
                  <a:pt x="3606519" y="4378332"/>
                  <a:pt x="3622658" y="4369335"/>
                  <a:pt x="3644394" y="4374166"/>
                </a:cubicBezTo>
                <a:cubicBezTo>
                  <a:pt x="3655048" y="4376264"/>
                  <a:pt x="3655048" y="4376264"/>
                  <a:pt x="3654570" y="4364549"/>
                </a:cubicBezTo>
                <a:cubicBezTo>
                  <a:pt x="3654104" y="4355606"/>
                  <a:pt x="3663423" y="4344713"/>
                  <a:pt x="3669607" y="4347036"/>
                </a:cubicBezTo>
                <a:cubicBezTo>
                  <a:pt x="3680273" y="4351902"/>
                  <a:pt x="3687706" y="4347832"/>
                  <a:pt x="3695983" y="4342268"/>
                </a:cubicBezTo>
                <a:cubicBezTo>
                  <a:pt x="3700012" y="4338635"/>
                  <a:pt x="3704249" y="4333936"/>
                  <a:pt x="3710849" y="4334129"/>
                </a:cubicBezTo>
                <a:cubicBezTo>
                  <a:pt x="3718515" y="4334531"/>
                  <a:pt x="3719775" y="4330905"/>
                  <a:pt x="3718894" y="4324091"/>
                </a:cubicBezTo>
                <a:cubicBezTo>
                  <a:pt x="3718452" y="4320686"/>
                  <a:pt x="3718012" y="4317279"/>
                  <a:pt x="3722482" y="4317051"/>
                </a:cubicBezTo>
                <a:cubicBezTo>
                  <a:pt x="3726315" y="4317252"/>
                  <a:pt x="3729510" y="4317881"/>
                  <a:pt x="3730172" y="4322992"/>
                </a:cubicBezTo>
                <a:cubicBezTo>
                  <a:pt x="3730613" y="4326398"/>
                  <a:pt x="3730417" y="4330233"/>
                  <a:pt x="3731287" y="4334278"/>
                </a:cubicBezTo>
                <a:lnTo>
                  <a:pt x="3735737" y="4340230"/>
                </a:lnTo>
                <a:lnTo>
                  <a:pt x="3770579" y="4316985"/>
                </a:lnTo>
                <a:lnTo>
                  <a:pt x="3769901" y="4316772"/>
                </a:lnTo>
                <a:cubicBezTo>
                  <a:pt x="3766804" y="4314571"/>
                  <a:pt x="3764502" y="4311489"/>
                  <a:pt x="3763528" y="4307978"/>
                </a:cubicBezTo>
                <a:cubicBezTo>
                  <a:pt x="3762022" y="4304362"/>
                  <a:pt x="3763504" y="4302439"/>
                  <a:pt x="3767765" y="4303279"/>
                </a:cubicBezTo>
                <a:cubicBezTo>
                  <a:pt x="3774794" y="4304109"/>
                  <a:pt x="3776483" y="4301121"/>
                  <a:pt x="3777941" y="4293661"/>
                </a:cubicBezTo>
                <a:cubicBezTo>
                  <a:pt x="3778957" y="4282795"/>
                  <a:pt x="3791043" y="4271894"/>
                  <a:pt x="3799137" y="4272935"/>
                </a:cubicBezTo>
                <a:cubicBezTo>
                  <a:pt x="3805529" y="4274192"/>
                  <a:pt x="3808712" y="4272053"/>
                  <a:pt x="3811676" y="4268209"/>
                </a:cubicBezTo>
                <a:cubicBezTo>
                  <a:pt x="3815912" y="4263510"/>
                  <a:pt x="3821007" y="4260087"/>
                  <a:pt x="3828048" y="4263685"/>
                </a:cubicBezTo>
                <a:cubicBezTo>
                  <a:pt x="3832530" y="4266227"/>
                  <a:pt x="3835493" y="4262384"/>
                  <a:pt x="3837820" y="4258969"/>
                </a:cubicBezTo>
                <a:cubicBezTo>
                  <a:pt x="3840146" y="4255554"/>
                  <a:pt x="3842044" y="4251501"/>
                  <a:pt x="3846085" y="4250636"/>
                </a:cubicBezTo>
                <a:cubicBezTo>
                  <a:pt x="3850971" y="4248277"/>
                  <a:pt x="3852061" y="4254026"/>
                  <a:pt x="3858037" y="4257415"/>
                </a:cubicBezTo>
                <a:cubicBezTo>
                  <a:pt x="3852221" y="4241883"/>
                  <a:pt x="3866889" y="4237578"/>
                  <a:pt x="3871311" y="4226275"/>
                </a:cubicBezTo>
                <a:cubicBezTo>
                  <a:pt x="3871751" y="4229681"/>
                  <a:pt x="3871972" y="4231384"/>
                  <a:pt x="3872192" y="4233089"/>
                </a:cubicBezTo>
                <a:cubicBezTo>
                  <a:pt x="3874800" y="4245221"/>
                  <a:pt x="3879920" y="4247335"/>
                  <a:pt x="3890107" y="4240488"/>
                </a:cubicBezTo>
                <a:cubicBezTo>
                  <a:pt x="3896683" y="4235142"/>
                  <a:pt x="3903051" y="4230862"/>
                  <a:pt x="3910484" y="4226792"/>
                </a:cubicBezTo>
                <a:cubicBezTo>
                  <a:pt x="3922594" y="4221430"/>
                  <a:pt x="3935354" y="4218408"/>
                  <a:pt x="3948554" y="4218793"/>
                </a:cubicBezTo>
                <a:lnTo>
                  <a:pt x="3949707" y="4218433"/>
                </a:lnTo>
                <a:lnTo>
                  <a:pt x="3958349" y="4213080"/>
                </a:lnTo>
                <a:lnTo>
                  <a:pt x="3958718" y="4206407"/>
                </a:lnTo>
                <a:cubicBezTo>
                  <a:pt x="3955056" y="4196833"/>
                  <a:pt x="3957798" y="4191286"/>
                  <a:pt x="3967362" y="4187635"/>
                </a:cubicBezTo>
                <a:cubicBezTo>
                  <a:pt x="3972885" y="4184849"/>
                  <a:pt x="3978836" y="4182701"/>
                  <a:pt x="3984138" y="4178211"/>
                </a:cubicBezTo>
                <a:cubicBezTo>
                  <a:pt x="3987321" y="4176071"/>
                  <a:pt x="3991363" y="4175207"/>
                  <a:pt x="3995416" y="4177110"/>
                </a:cubicBezTo>
                <a:cubicBezTo>
                  <a:pt x="3996910" y="4177958"/>
                  <a:pt x="3997767" y="4179235"/>
                  <a:pt x="3998821" y="4176674"/>
                </a:cubicBezTo>
                <a:cubicBezTo>
                  <a:pt x="4002604" y="4165799"/>
                  <a:pt x="4012376" y="4161083"/>
                  <a:pt x="4021084" y="4156157"/>
                </a:cubicBezTo>
                <a:cubicBezTo>
                  <a:pt x="4029789" y="4151230"/>
                  <a:pt x="4037000" y="4145456"/>
                  <a:pt x="4039082" y="4134800"/>
                </a:cubicBezTo>
                <a:cubicBezTo>
                  <a:pt x="4039915" y="4130538"/>
                  <a:pt x="4042254" y="4129891"/>
                  <a:pt x="4046307" y="4131797"/>
                </a:cubicBezTo>
                <a:cubicBezTo>
                  <a:pt x="4054414" y="4135604"/>
                  <a:pt x="4055050" y="4135176"/>
                  <a:pt x="4057144" y="4127289"/>
                </a:cubicBezTo>
                <a:cubicBezTo>
                  <a:pt x="4060915" y="4113645"/>
                  <a:pt x="4067038" y="4102124"/>
                  <a:pt x="4081279" y="4097181"/>
                </a:cubicBezTo>
                <a:cubicBezTo>
                  <a:pt x="4085527" y="4095250"/>
                  <a:pt x="4090844" y="4093530"/>
                  <a:pt x="4095728" y="4091171"/>
                </a:cubicBezTo>
                <a:cubicBezTo>
                  <a:pt x="4099770" y="4090308"/>
                  <a:pt x="4103797" y="4086673"/>
                  <a:pt x="4106382" y="4093269"/>
                </a:cubicBezTo>
                <a:cubicBezTo>
                  <a:pt x="4107460" y="4096247"/>
                  <a:pt x="4112357" y="4096658"/>
                  <a:pt x="4115125" y="4096649"/>
                </a:cubicBezTo>
                <a:cubicBezTo>
                  <a:pt x="4125767" y="4095978"/>
                  <a:pt x="4135331" y="4092326"/>
                  <a:pt x="4143388" y="4085059"/>
                </a:cubicBezTo>
                <a:cubicBezTo>
                  <a:pt x="4150172" y="4078648"/>
                  <a:pt x="4149742" y="4078011"/>
                  <a:pt x="4143326" y="4071214"/>
                </a:cubicBezTo>
                <a:cubicBezTo>
                  <a:pt x="4139052" y="4067607"/>
                  <a:pt x="4137545" y="4063990"/>
                  <a:pt x="4139223" y="4058233"/>
                </a:cubicBezTo>
                <a:cubicBezTo>
                  <a:pt x="4142235" y="4065467"/>
                  <a:pt x="4147783" y="4068218"/>
                  <a:pt x="4154371" y="4065642"/>
                </a:cubicBezTo>
                <a:cubicBezTo>
                  <a:pt x="4158938" y="4063497"/>
                  <a:pt x="4163402" y="4061886"/>
                  <a:pt x="4167529" y="4062352"/>
                </a:cubicBezTo>
                <a:lnTo>
                  <a:pt x="4178417" y="4071325"/>
                </a:lnTo>
                <a:lnTo>
                  <a:pt x="4178759" y="4071055"/>
                </a:lnTo>
                <a:lnTo>
                  <a:pt x="4181424" y="4057410"/>
                </a:lnTo>
                <a:cubicBezTo>
                  <a:pt x="4184017" y="4054048"/>
                  <a:pt x="4188052" y="4051798"/>
                  <a:pt x="4192834" y="4049973"/>
                </a:cubicBezTo>
                <a:cubicBezTo>
                  <a:pt x="4197511" y="4048680"/>
                  <a:pt x="4199409" y="4044627"/>
                  <a:pt x="4201308" y="4040574"/>
                </a:cubicBezTo>
                <a:cubicBezTo>
                  <a:pt x="4206793" y="4029481"/>
                  <a:pt x="4213173" y="4027970"/>
                  <a:pt x="4221512" y="4036252"/>
                </a:cubicBezTo>
                <a:lnTo>
                  <a:pt x="4223475" y="4037108"/>
                </a:lnTo>
                <a:lnTo>
                  <a:pt x="4227974" y="4034029"/>
                </a:lnTo>
                <a:lnTo>
                  <a:pt x="4228101" y="4033674"/>
                </a:lnTo>
                <a:cubicBezTo>
                  <a:pt x="4229349" y="4027281"/>
                  <a:pt x="4231883" y="4022800"/>
                  <a:pt x="4240185" y="4022775"/>
                </a:cubicBezTo>
                <a:lnTo>
                  <a:pt x="4239245" y="4026315"/>
                </a:lnTo>
                <a:lnTo>
                  <a:pt x="4257323" y="4013942"/>
                </a:lnTo>
                <a:lnTo>
                  <a:pt x="4260537" y="4003541"/>
                </a:lnTo>
                <a:cubicBezTo>
                  <a:pt x="4263917" y="3997566"/>
                  <a:pt x="4268153" y="3992867"/>
                  <a:pt x="4275170" y="3990928"/>
                </a:cubicBezTo>
                <a:cubicBezTo>
                  <a:pt x="4282186" y="3988988"/>
                  <a:pt x="4287918" y="3985137"/>
                  <a:pt x="4293221" y="3980648"/>
                </a:cubicBezTo>
                <a:cubicBezTo>
                  <a:pt x="4298730" y="3975092"/>
                  <a:pt x="4305306" y="3969746"/>
                  <a:pt x="4313829" y="3971424"/>
                </a:cubicBezTo>
                <a:lnTo>
                  <a:pt x="4320774" y="3970007"/>
                </a:lnTo>
                <a:lnTo>
                  <a:pt x="4323605" y="3967985"/>
                </a:lnTo>
                <a:lnTo>
                  <a:pt x="4326342" y="3961161"/>
                </a:lnTo>
                <a:cubicBezTo>
                  <a:pt x="4329282" y="3951780"/>
                  <a:pt x="4333102" y="3949211"/>
                  <a:pt x="4342690" y="3951099"/>
                </a:cubicBezTo>
                <a:lnTo>
                  <a:pt x="4346262" y="3951802"/>
                </a:lnTo>
                <a:lnTo>
                  <a:pt x="4374737" y="3931462"/>
                </a:lnTo>
                <a:lnTo>
                  <a:pt x="4374957" y="3930337"/>
                </a:lnTo>
                <a:cubicBezTo>
                  <a:pt x="4373646" y="3922886"/>
                  <a:pt x="4377858" y="3912649"/>
                  <a:pt x="4384031" y="3912203"/>
                </a:cubicBezTo>
                <a:cubicBezTo>
                  <a:pt x="4397646" y="3910456"/>
                  <a:pt x="4401014" y="3901714"/>
                  <a:pt x="4405655" y="3892114"/>
                </a:cubicBezTo>
                <a:cubicBezTo>
                  <a:pt x="4407136" y="3890192"/>
                  <a:pt x="4409683" y="3888480"/>
                  <a:pt x="4411164" y="3886559"/>
                </a:cubicBezTo>
                <a:cubicBezTo>
                  <a:pt x="4421769" y="3877580"/>
                  <a:pt x="4436231" y="3874340"/>
                  <a:pt x="4448109" y="3864504"/>
                </a:cubicBezTo>
                <a:lnTo>
                  <a:pt x="4448342" y="3879018"/>
                </a:lnTo>
                <a:lnTo>
                  <a:pt x="4501439" y="3841435"/>
                </a:lnTo>
                <a:lnTo>
                  <a:pt x="4525049" y="3823604"/>
                </a:lnTo>
                <a:lnTo>
                  <a:pt x="4522854" y="3821671"/>
                </a:lnTo>
                <a:lnTo>
                  <a:pt x="4527133" y="3822029"/>
                </a:lnTo>
                <a:lnTo>
                  <a:pt x="4553467" y="3802140"/>
                </a:lnTo>
                <a:lnTo>
                  <a:pt x="4555373" y="3797847"/>
                </a:lnTo>
                <a:lnTo>
                  <a:pt x="4564623" y="3795507"/>
                </a:lnTo>
                <a:lnTo>
                  <a:pt x="4590557" y="3782202"/>
                </a:lnTo>
                <a:lnTo>
                  <a:pt x="4595003" y="3769473"/>
                </a:lnTo>
                <a:cubicBezTo>
                  <a:pt x="4593704" y="3764792"/>
                  <a:pt x="4595406" y="3764573"/>
                  <a:pt x="4599018" y="3763071"/>
                </a:cubicBezTo>
                <a:cubicBezTo>
                  <a:pt x="4603800" y="3761246"/>
                  <a:pt x="4606402" y="3759960"/>
                  <a:pt x="4607803" y="3757746"/>
                </a:cubicBezTo>
                <a:close/>
                <a:moveTo>
                  <a:pt x="1817602" y="3431452"/>
                </a:moveTo>
                <a:lnTo>
                  <a:pt x="1826676" y="3442424"/>
                </a:lnTo>
                <a:cubicBezTo>
                  <a:pt x="1829435" y="3447012"/>
                  <a:pt x="1832195" y="3451602"/>
                  <a:pt x="1840447" y="3449764"/>
                </a:cubicBezTo>
                <a:cubicBezTo>
                  <a:pt x="1849391" y="3449072"/>
                  <a:pt x="1848233" y="3441958"/>
                  <a:pt x="1849601" y="3436450"/>
                </a:cubicBezTo>
                <a:lnTo>
                  <a:pt x="1850090" y="3431636"/>
                </a:lnTo>
                <a:lnTo>
                  <a:pt x="1837761" y="3435152"/>
                </a:lnTo>
                <a:close/>
                <a:moveTo>
                  <a:pt x="1245291" y="3011942"/>
                </a:moveTo>
                <a:cubicBezTo>
                  <a:pt x="1240238" y="3014155"/>
                  <a:pt x="1237115" y="3020825"/>
                  <a:pt x="1233887" y="3032730"/>
                </a:cubicBezTo>
                <a:cubicBezTo>
                  <a:pt x="1231986" y="3038078"/>
                  <a:pt x="1231868" y="3044062"/>
                  <a:pt x="1229334" y="3051192"/>
                </a:cubicBezTo>
                <a:cubicBezTo>
                  <a:pt x="1222325" y="3042664"/>
                  <a:pt x="1216466" y="3036554"/>
                  <a:pt x="1209459" y="3028025"/>
                </a:cubicBezTo>
                <a:cubicBezTo>
                  <a:pt x="1208192" y="3031590"/>
                  <a:pt x="1208765" y="3032800"/>
                  <a:pt x="1208132" y="3034582"/>
                </a:cubicBezTo>
                <a:cubicBezTo>
                  <a:pt x="1207998" y="3041315"/>
                  <a:pt x="1207143" y="3046722"/>
                  <a:pt x="1205585" y="3050842"/>
                </a:cubicBezTo>
                <a:lnTo>
                  <a:pt x="1199200" y="3058897"/>
                </a:lnTo>
                <a:lnTo>
                  <a:pt x="1263571" y="3123268"/>
                </a:lnTo>
                <a:lnTo>
                  <a:pt x="1280289" y="3105544"/>
                </a:lnTo>
                <a:cubicBezTo>
                  <a:pt x="1307095" y="3080964"/>
                  <a:pt x="1348312" y="3083627"/>
                  <a:pt x="1369336" y="3109212"/>
                </a:cubicBezTo>
                <a:cubicBezTo>
                  <a:pt x="1376917" y="3118950"/>
                  <a:pt x="1376680" y="3130918"/>
                  <a:pt x="1381846" y="3141802"/>
                </a:cubicBezTo>
                <a:cubicBezTo>
                  <a:pt x="1388102" y="3158098"/>
                  <a:pt x="1397584" y="3162488"/>
                  <a:pt x="1414372" y="3160447"/>
                </a:cubicBezTo>
                <a:cubicBezTo>
                  <a:pt x="1422767" y="3159425"/>
                  <a:pt x="1430585" y="3157196"/>
                  <a:pt x="1438980" y="3156175"/>
                </a:cubicBezTo>
                <a:cubicBezTo>
                  <a:pt x="1455768" y="3154133"/>
                  <a:pt x="1463073" y="3147701"/>
                  <a:pt x="1462222" y="3130323"/>
                </a:cubicBezTo>
                <a:cubicBezTo>
                  <a:pt x="1463033" y="3119564"/>
                  <a:pt x="1467231" y="3119054"/>
                  <a:pt x="1476140" y="3122235"/>
                </a:cubicBezTo>
                <a:cubicBezTo>
                  <a:pt x="1495164" y="3128022"/>
                  <a:pt x="1503677" y="3121018"/>
                  <a:pt x="1502885" y="3100647"/>
                </a:cubicBezTo>
                <a:cubicBezTo>
                  <a:pt x="1501797" y="3095236"/>
                  <a:pt x="1499500" y="3090399"/>
                  <a:pt x="1493522" y="3090273"/>
                </a:cubicBezTo>
                <a:cubicBezTo>
                  <a:pt x="1486335" y="3090721"/>
                  <a:pt x="1487424" y="3096132"/>
                  <a:pt x="1488513" y="3101542"/>
                </a:cubicBezTo>
                <a:cubicBezTo>
                  <a:pt x="1490235" y="3105170"/>
                  <a:pt x="1489542" y="3109945"/>
                  <a:pt x="1484137" y="3111029"/>
                </a:cubicBezTo>
                <a:cubicBezTo>
                  <a:pt x="1479306" y="3113322"/>
                  <a:pt x="1473962" y="3111413"/>
                  <a:pt x="1472873" y="3106002"/>
                </a:cubicBezTo>
                <a:lnTo>
                  <a:pt x="1459594" y="3075767"/>
                </a:lnTo>
                <a:lnTo>
                  <a:pt x="1456995" y="3075979"/>
                </a:lnTo>
                <a:cubicBezTo>
                  <a:pt x="1446959" y="3077303"/>
                  <a:pt x="1437757" y="3081215"/>
                  <a:pt x="1427167" y="3080812"/>
                </a:cubicBezTo>
                <a:cubicBezTo>
                  <a:pt x="1420300" y="3080164"/>
                  <a:pt x="1416021" y="3078684"/>
                  <a:pt x="1415245" y="3070362"/>
                </a:cubicBezTo>
                <a:cubicBezTo>
                  <a:pt x="1413053" y="3060590"/>
                  <a:pt x="1404493" y="3057630"/>
                  <a:pt x="1397262" y="3064717"/>
                </a:cubicBezTo>
                <a:cubicBezTo>
                  <a:pt x="1391479" y="3070388"/>
                  <a:pt x="1386031" y="3071188"/>
                  <a:pt x="1378887" y="3069676"/>
                </a:cubicBezTo>
                <a:cubicBezTo>
                  <a:pt x="1374329" y="3067332"/>
                  <a:pt x="1370881" y="3068441"/>
                  <a:pt x="1367683" y="3073280"/>
                </a:cubicBezTo>
                <a:cubicBezTo>
                  <a:pt x="1364763" y="3078981"/>
                  <a:pt x="1359869" y="3081508"/>
                  <a:pt x="1353865" y="3080582"/>
                </a:cubicBezTo>
                <a:cubicBezTo>
                  <a:pt x="1350141" y="3080828"/>
                  <a:pt x="1344999" y="3079624"/>
                  <a:pt x="1341551" y="3080733"/>
                </a:cubicBezTo>
                <a:cubicBezTo>
                  <a:pt x="1336380" y="3082397"/>
                  <a:pt x="1333823" y="3080362"/>
                  <a:pt x="1331574" y="3076324"/>
                </a:cubicBezTo>
                <a:cubicBezTo>
                  <a:pt x="1326212" y="3068525"/>
                  <a:pt x="1324211" y="3068216"/>
                  <a:pt x="1317258" y="3076167"/>
                </a:cubicBezTo>
                <a:cubicBezTo>
                  <a:pt x="1313197" y="3081283"/>
                  <a:pt x="1309416" y="3087261"/>
                  <a:pt x="1303937" y="3090928"/>
                </a:cubicBezTo>
                <a:cubicBezTo>
                  <a:pt x="1303660" y="3090065"/>
                  <a:pt x="1302797" y="3090343"/>
                  <a:pt x="1302519" y="3089479"/>
                </a:cubicBezTo>
                <a:cubicBezTo>
                  <a:pt x="1306668" y="3075764"/>
                  <a:pt x="1306668" y="3075764"/>
                  <a:pt x="1295885" y="3065899"/>
                </a:cubicBezTo>
                <a:cubicBezTo>
                  <a:pt x="1294469" y="3064450"/>
                  <a:pt x="1293052" y="3063001"/>
                  <a:pt x="1291912" y="3062415"/>
                </a:cubicBezTo>
                <a:cubicBezTo>
                  <a:pt x="1280298" y="3049961"/>
                  <a:pt x="1269123" y="3050698"/>
                  <a:pt x="1256693" y="3062316"/>
                </a:cubicBezTo>
                <a:cubicBezTo>
                  <a:pt x="1250325" y="3069126"/>
                  <a:pt x="1244321" y="3068200"/>
                  <a:pt x="1240684" y="3059847"/>
                </a:cubicBezTo>
                <a:cubicBezTo>
                  <a:pt x="1238433" y="3055808"/>
                  <a:pt x="1237045" y="3051493"/>
                  <a:pt x="1236519" y="3046900"/>
                </a:cubicBezTo>
                <a:cubicBezTo>
                  <a:pt x="1235217" y="3033985"/>
                  <a:pt x="1245312" y="3026930"/>
                  <a:pt x="1256427" y="3031925"/>
                </a:cubicBezTo>
                <a:cubicBezTo>
                  <a:pt x="1265265" y="3035748"/>
                  <a:pt x="1272992" y="3036120"/>
                  <a:pt x="1281305" y="3035351"/>
                </a:cubicBezTo>
                <a:cubicBezTo>
                  <a:pt x="1289338" y="3033719"/>
                  <a:pt x="1297067" y="3034091"/>
                  <a:pt x="1304180" y="3038469"/>
                </a:cubicBezTo>
                <a:cubicBezTo>
                  <a:pt x="1315268" y="3046331"/>
                  <a:pt x="1319855" y="3045808"/>
                  <a:pt x="1326559" y="3034127"/>
                </a:cubicBezTo>
                <a:cubicBezTo>
                  <a:pt x="1331788" y="3026731"/>
                  <a:pt x="1337265" y="3023065"/>
                  <a:pt x="1346439" y="3022019"/>
                </a:cubicBezTo>
                <a:lnTo>
                  <a:pt x="1349867" y="3021915"/>
                </a:lnTo>
                <a:lnTo>
                  <a:pt x="1341397" y="3021522"/>
                </a:lnTo>
                <a:cubicBezTo>
                  <a:pt x="1337574" y="3022040"/>
                  <a:pt x="1333951" y="3023760"/>
                  <a:pt x="1330874" y="3028185"/>
                </a:cubicBezTo>
                <a:cubicBezTo>
                  <a:pt x="1316202" y="3044039"/>
                  <a:pt x="1312006" y="3044550"/>
                  <a:pt x="1294307" y="3032204"/>
                </a:cubicBezTo>
                <a:cubicBezTo>
                  <a:pt x="1286032" y="3027241"/>
                  <a:pt x="1277757" y="3022278"/>
                  <a:pt x="1268275" y="3017888"/>
                </a:cubicBezTo>
                <a:cubicBezTo>
                  <a:pt x="1257327" y="3011971"/>
                  <a:pt x="1250344" y="3009729"/>
                  <a:pt x="1245291" y="3011942"/>
                </a:cubicBezTo>
                <a:close/>
                <a:moveTo>
                  <a:pt x="1536306" y="2984014"/>
                </a:moveTo>
                <a:cubicBezTo>
                  <a:pt x="1526070" y="2987392"/>
                  <a:pt x="1515320" y="2986567"/>
                  <a:pt x="1505778" y="2985169"/>
                </a:cubicBezTo>
                <a:cubicBezTo>
                  <a:pt x="1493821" y="2984917"/>
                  <a:pt x="1485941" y="2990139"/>
                  <a:pt x="1485130" y="3000899"/>
                </a:cubicBezTo>
                <a:cubicBezTo>
                  <a:pt x="1483110" y="3012230"/>
                  <a:pt x="1478339" y="3011531"/>
                  <a:pt x="1471212" y="3008986"/>
                </a:cubicBezTo>
                <a:cubicBezTo>
                  <a:pt x="1456959" y="3003897"/>
                  <a:pt x="1444547" y="2996452"/>
                  <a:pt x="1429659" y="2993146"/>
                </a:cubicBezTo>
                <a:cubicBezTo>
                  <a:pt x="1421325" y="2991175"/>
                  <a:pt x="1415920" y="2992259"/>
                  <a:pt x="1410397" y="2999326"/>
                </a:cubicBezTo>
                <a:cubicBezTo>
                  <a:pt x="1406081" y="3005820"/>
                  <a:pt x="1403547" y="3012951"/>
                  <a:pt x="1395153" y="3013972"/>
                </a:cubicBezTo>
                <a:cubicBezTo>
                  <a:pt x="1387333" y="3016202"/>
                  <a:pt x="1382681" y="3009519"/>
                  <a:pt x="1376762" y="3006401"/>
                </a:cubicBezTo>
                <a:lnTo>
                  <a:pt x="1371479" y="3021267"/>
                </a:lnTo>
                <a:lnTo>
                  <a:pt x="1395419" y="3020549"/>
                </a:lnTo>
                <a:cubicBezTo>
                  <a:pt x="1409457" y="3019842"/>
                  <a:pt x="1422383" y="3015685"/>
                  <a:pt x="1431089" y="3004313"/>
                </a:cubicBezTo>
                <a:cubicBezTo>
                  <a:pt x="1435455" y="2997194"/>
                  <a:pt x="1439459" y="2997811"/>
                  <a:pt x="1446295" y="3001326"/>
                </a:cubicBezTo>
                <a:cubicBezTo>
                  <a:pt x="1478199" y="3017730"/>
                  <a:pt x="1509665" y="3020942"/>
                  <a:pt x="1538557" y="2995458"/>
                </a:cubicBezTo>
                <a:lnTo>
                  <a:pt x="1546925" y="2993333"/>
                </a:lnTo>
                <a:lnTo>
                  <a:pt x="1544640" y="2985987"/>
                </a:lnTo>
                <a:cubicBezTo>
                  <a:pt x="1543189" y="2983711"/>
                  <a:pt x="1540819" y="2982613"/>
                  <a:pt x="1536306" y="2984014"/>
                </a:cubicBezTo>
                <a:close/>
                <a:moveTo>
                  <a:pt x="1141538" y="2852036"/>
                </a:moveTo>
                <a:lnTo>
                  <a:pt x="1141308" y="2852170"/>
                </a:lnTo>
                <a:cubicBezTo>
                  <a:pt x="1137102" y="2853880"/>
                  <a:pt x="1132802" y="2854549"/>
                  <a:pt x="1128521" y="2853069"/>
                </a:cubicBezTo>
                <a:lnTo>
                  <a:pt x="1117318" y="2853296"/>
                </a:lnTo>
                <a:lnTo>
                  <a:pt x="1118397" y="2854897"/>
                </a:lnTo>
                <a:cubicBezTo>
                  <a:pt x="1120693" y="2859734"/>
                  <a:pt x="1122989" y="2864572"/>
                  <a:pt x="1131384" y="2863551"/>
                </a:cubicBezTo>
                <a:cubicBezTo>
                  <a:pt x="1135867" y="2863645"/>
                  <a:pt x="1137995" y="2861894"/>
                  <a:pt x="1139240" y="2859450"/>
                </a:cubicBezTo>
                <a:close/>
                <a:moveTo>
                  <a:pt x="1181888" y="2616148"/>
                </a:moveTo>
                <a:lnTo>
                  <a:pt x="1163814" y="2619255"/>
                </a:lnTo>
                <a:lnTo>
                  <a:pt x="1160914" y="2622650"/>
                </a:lnTo>
                <a:cubicBezTo>
                  <a:pt x="1160578" y="2627519"/>
                  <a:pt x="1162244" y="2632698"/>
                  <a:pt x="1158739" y="2639539"/>
                </a:cubicBezTo>
                <a:cubicBezTo>
                  <a:pt x="1157993" y="2628351"/>
                  <a:pt x="1151989" y="2627425"/>
                  <a:pt x="1144540" y="2627916"/>
                </a:cubicBezTo>
                <a:cubicBezTo>
                  <a:pt x="1141384" y="2628455"/>
                  <a:pt x="1137736" y="2628201"/>
                  <a:pt x="1134776" y="2627129"/>
                </a:cubicBezTo>
                <a:lnTo>
                  <a:pt x="1132339" y="2624668"/>
                </a:lnTo>
                <a:lnTo>
                  <a:pt x="1109282" y="2628634"/>
                </a:lnTo>
                <a:lnTo>
                  <a:pt x="939227" y="2798688"/>
                </a:lnTo>
                <a:lnTo>
                  <a:pt x="947278" y="2795179"/>
                </a:lnTo>
                <a:cubicBezTo>
                  <a:pt x="949864" y="2794348"/>
                  <a:pt x="951865" y="2794656"/>
                  <a:pt x="953866" y="2794964"/>
                </a:cubicBezTo>
                <a:cubicBezTo>
                  <a:pt x="959593" y="2795027"/>
                  <a:pt x="961900" y="2793333"/>
                  <a:pt x="960819" y="2787014"/>
                </a:cubicBezTo>
                <a:cubicBezTo>
                  <a:pt x="960570" y="2783284"/>
                  <a:pt x="961490" y="2777274"/>
                  <a:pt x="966632" y="2778478"/>
                </a:cubicBezTo>
                <a:cubicBezTo>
                  <a:pt x="973499" y="2779126"/>
                  <a:pt x="979530" y="2777185"/>
                  <a:pt x="985840" y="2776108"/>
                </a:cubicBezTo>
                <a:cubicBezTo>
                  <a:pt x="991289" y="2775308"/>
                  <a:pt x="997877" y="2775094"/>
                  <a:pt x="1003355" y="2771427"/>
                </a:cubicBezTo>
                <a:cubicBezTo>
                  <a:pt x="1007971" y="2768037"/>
                  <a:pt x="1013449" y="2764371"/>
                  <a:pt x="1006364" y="2757126"/>
                </a:cubicBezTo>
                <a:cubicBezTo>
                  <a:pt x="1003806" y="2755091"/>
                  <a:pt x="1004975" y="2752810"/>
                  <a:pt x="1008144" y="2750839"/>
                </a:cubicBezTo>
                <a:cubicBezTo>
                  <a:pt x="1021072" y="2746680"/>
                  <a:pt x="1026492" y="2748746"/>
                  <a:pt x="1031518" y="2761415"/>
                </a:cubicBezTo>
                <a:cubicBezTo>
                  <a:pt x="1032906" y="2765731"/>
                  <a:pt x="1034879" y="2768906"/>
                  <a:pt x="1038880" y="2769523"/>
                </a:cubicBezTo>
                <a:cubicBezTo>
                  <a:pt x="1045746" y="2770171"/>
                  <a:pt x="1052335" y="2769957"/>
                  <a:pt x="1058674" y="2766013"/>
                </a:cubicBezTo>
                <a:cubicBezTo>
                  <a:pt x="1060397" y="2765459"/>
                  <a:pt x="1060148" y="2761729"/>
                  <a:pt x="1058732" y="2760281"/>
                </a:cubicBezTo>
                <a:cubicBezTo>
                  <a:pt x="1057899" y="2757691"/>
                  <a:pt x="1056788" y="2754239"/>
                  <a:pt x="1057957" y="2751958"/>
                </a:cubicBezTo>
                <a:cubicBezTo>
                  <a:pt x="1059709" y="2748537"/>
                  <a:pt x="1061214" y="2741387"/>
                  <a:pt x="1065464" y="2745734"/>
                </a:cubicBezTo>
                <a:cubicBezTo>
                  <a:pt x="1075413" y="2753010"/>
                  <a:pt x="1084030" y="2750237"/>
                  <a:pt x="1093512" y="2747188"/>
                </a:cubicBezTo>
                <a:cubicBezTo>
                  <a:pt x="1098961" y="2746387"/>
                  <a:pt x="1104408" y="2745587"/>
                  <a:pt x="1110105" y="2748517"/>
                </a:cubicBezTo>
                <a:cubicBezTo>
                  <a:pt x="1131479" y="2758785"/>
                  <a:pt x="1144127" y="2753764"/>
                  <a:pt x="1150085" y="2730895"/>
                </a:cubicBezTo>
                <a:cubicBezTo>
                  <a:pt x="1151867" y="2724607"/>
                  <a:pt x="1155620" y="2721495"/>
                  <a:pt x="1161596" y="2725287"/>
                </a:cubicBezTo>
                <a:cubicBezTo>
                  <a:pt x="1175269" y="2732317"/>
                  <a:pt x="1189307" y="2731611"/>
                  <a:pt x="1203373" y="2728039"/>
                </a:cubicBezTo>
                <a:cubicBezTo>
                  <a:pt x="1210546" y="2726684"/>
                  <a:pt x="1217164" y="2723603"/>
                  <a:pt x="1225196" y="2721972"/>
                </a:cubicBezTo>
                <a:cubicBezTo>
                  <a:pt x="1238680" y="2719539"/>
                  <a:pt x="1249883" y="2715935"/>
                  <a:pt x="1250057" y="2698737"/>
                </a:cubicBezTo>
                <a:cubicBezTo>
                  <a:pt x="1252002" y="2704778"/>
                  <a:pt x="1252526" y="2709371"/>
                  <a:pt x="1256777" y="2713718"/>
                </a:cubicBezTo>
                <a:cubicBezTo>
                  <a:pt x="1261584" y="2719791"/>
                  <a:pt x="1268450" y="2720439"/>
                  <a:pt x="1274483" y="2718498"/>
                </a:cubicBezTo>
                <a:cubicBezTo>
                  <a:pt x="1281099" y="2715417"/>
                  <a:pt x="1274847" y="2710762"/>
                  <a:pt x="1274598" y="2707033"/>
                </a:cubicBezTo>
                <a:cubicBezTo>
                  <a:pt x="1273795" y="2701577"/>
                  <a:pt x="1276131" y="2697016"/>
                  <a:pt x="1282135" y="2697942"/>
                </a:cubicBezTo>
                <a:cubicBezTo>
                  <a:pt x="1290140" y="2699176"/>
                  <a:pt x="1296173" y="2697235"/>
                  <a:pt x="1303652" y="2693877"/>
                </a:cubicBezTo>
                <a:cubicBezTo>
                  <a:pt x="1312299" y="2688239"/>
                  <a:pt x="1321779" y="2685190"/>
                  <a:pt x="1332619" y="2689322"/>
                </a:cubicBezTo>
                <a:cubicBezTo>
                  <a:pt x="1339178" y="2691974"/>
                  <a:pt x="1344071" y="2689447"/>
                  <a:pt x="1346991" y="2683746"/>
                </a:cubicBezTo>
                <a:cubicBezTo>
                  <a:pt x="1348745" y="2680325"/>
                  <a:pt x="1350497" y="2676904"/>
                  <a:pt x="1351665" y="2674623"/>
                </a:cubicBezTo>
                <a:cubicBezTo>
                  <a:pt x="1354864" y="2669785"/>
                  <a:pt x="1355506" y="2662912"/>
                  <a:pt x="1361232" y="2662975"/>
                </a:cubicBezTo>
                <a:cubicBezTo>
                  <a:pt x="1366958" y="2663037"/>
                  <a:pt x="1368040" y="2669357"/>
                  <a:pt x="1369428" y="2673672"/>
                </a:cubicBezTo>
                <a:cubicBezTo>
                  <a:pt x="1370816" y="2677987"/>
                  <a:pt x="1373708" y="2675152"/>
                  <a:pt x="1376572" y="2675183"/>
                </a:cubicBezTo>
                <a:cubicBezTo>
                  <a:pt x="1379157" y="2674352"/>
                  <a:pt x="1381742" y="2673520"/>
                  <a:pt x="1379770" y="2670345"/>
                </a:cubicBezTo>
                <a:cubicBezTo>
                  <a:pt x="1374993" y="2661406"/>
                  <a:pt x="1379330" y="2657153"/>
                  <a:pt x="1386810" y="2653795"/>
                </a:cubicBezTo>
                <a:cubicBezTo>
                  <a:pt x="1394288" y="2650436"/>
                  <a:pt x="1394039" y="2646708"/>
                  <a:pt x="1386926" y="2642330"/>
                </a:cubicBezTo>
                <a:cubicBezTo>
                  <a:pt x="1385508" y="2640881"/>
                  <a:pt x="1382645" y="2640849"/>
                  <a:pt x="1379782" y="2640818"/>
                </a:cubicBezTo>
                <a:cubicBezTo>
                  <a:pt x="1354043" y="2637668"/>
                  <a:pt x="1328246" y="2640252"/>
                  <a:pt x="1302421" y="2645702"/>
                </a:cubicBezTo>
                <a:cubicBezTo>
                  <a:pt x="1281765" y="2649489"/>
                  <a:pt x="1262278" y="2650996"/>
                  <a:pt x="1241741" y="2643317"/>
                </a:cubicBezTo>
                <a:cubicBezTo>
                  <a:pt x="1229761" y="2638599"/>
                  <a:pt x="1219534" y="2630459"/>
                  <a:pt x="1209895" y="2621180"/>
                </a:cubicBezTo>
                <a:cubicBezTo>
                  <a:pt x="1207192" y="2633477"/>
                  <a:pt x="1203160" y="2635727"/>
                  <a:pt x="1191765" y="2629868"/>
                </a:cubicBezTo>
                <a:cubicBezTo>
                  <a:pt x="1188348" y="2628111"/>
                  <a:pt x="1185237" y="2624350"/>
                  <a:pt x="1184709" y="2619757"/>
                </a:cubicBezTo>
                <a:close/>
                <a:moveTo>
                  <a:pt x="2149891" y="2258811"/>
                </a:moveTo>
                <a:cubicBezTo>
                  <a:pt x="2131237" y="2262906"/>
                  <a:pt x="2112919" y="2262133"/>
                  <a:pt x="2094601" y="2261358"/>
                </a:cubicBezTo>
                <a:cubicBezTo>
                  <a:pt x="2082008" y="2260646"/>
                  <a:pt x="2070805" y="2264250"/>
                  <a:pt x="2061822" y="2274759"/>
                </a:cubicBezTo>
                <a:cubicBezTo>
                  <a:pt x="2059208" y="2278457"/>
                  <a:pt x="2055483" y="2278703"/>
                  <a:pt x="2050925" y="2276360"/>
                </a:cubicBezTo>
                <a:cubicBezTo>
                  <a:pt x="2042672" y="2271395"/>
                  <a:pt x="2033528" y="2269575"/>
                  <a:pt x="2024382" y="2267755"/>
                </a:cubicBezTo>
                <a:cubicBezTo>
                  <a:pt x="2019518" y="2267414"/>
                  <a:pt x="2015209" y="2268801"/>
                  <a:pt x="2011733" y="2272776"/>
                </a:cubicBezTo>
                <a:cubicBezTo>
                  <a:pt x="2004780" y="2280727"/>
                  <a:pt x="1995855" y="2285502"/>
                  <a:pt x="1985542" y="2285963"/>
                </a:cubicBezTo>
                <a:cubicBezTo>
                  <a:pt x="1976091" y="2286146"/>
                  <a:pt x="1966640" y="2286329"/>
                  <a:pt x="1958051" y="2286234"/>
                </a:cubicBezTo>
                <a:cubicBezTo>
                  <a:pt x="1951185" y="2285586"/>
                  <a:pt x="1948016" y="2287558"/>
                  <a:pt x="1949375" y="2294739"/>
                </a:cubicBezTo>
                <a:cubicBezTo>
                  <a:pt x="1949901" y="2299332"/>
                  <a:pt x="1949010" y="2302476"/>
                  <a:pt x="1944701" y="2303862"/>
                </a:cubicBezTo>
                <a:cubicBezTo>
                  <a:pt x="1935498" y="2307774"/>
                  <a:pt x="1931526" y="2304291"/>
                  <a:pt x="1931334" y="2294828"/>
                </a:cubicBezTo>
                <a:cubicBezTo>
                  <a:pt x="1930894" y="2281636"/>
                  <a:pt x="1927476" y="2279878"/>
                  <a:pt x="1915411" y="2283760"/>
                </a:cubicBezTo>
                <a:cubicBezTo>
                  <a:pt x="1907654" y="2286255"/>
                  <a:pt x="1900176" y="2289613"/>
                  <a:pt x="1893558" y="2292694"/>
                </a:cubicBezTo>
                <a:cubicBezTo>
                  <a:pt x="1882355" y="2296298"/>
                  <a:pt x="1872568" y="2301350"/>
                  <a:pt x="1860838" y="2300362"/>
                </a:cubicBezTo>
                <a:cubicBezTo>
                  <a:pt x="1854250" y="2300577"/>
                  <a:pt x="1849108" y="2299374"/>
                  <a:pt x="1848055" y="2290188"/>
                </a:cubicBezTo>
                <a:cubicBezTo>
                  <a:pt x="1847836" y="2283592"/>
                  <a:pt x="1842723" y="2279523"/>
                  <a:pt x="1835828" y="2281740"/>
                </a:cubicBezTo>
                <a:cubicBezTo>
                  <a:pt x="1814005" y="2287808"/>
                  <a:pt x="1792546" y="2286139"/>
                  <a:pt x="1770810" y="2283607"/>
                </a:cubicBezTo>
                <a:cubicBezTo>
                  <a:pt x="1754215" y="2282279"/>
                  <a:pt x="1745320" y="2284188"/>
                  <a:pt x="1740560" y="2301909"/>
                </a:cubicBezTo>
                <a:cubicBezTo>
                  <a:pt x="1739697" y="2302186"/>
                  <a:pt x="1738835" y="2302464"/>
                  <a:pt x="1738835" y="2302464"/>
                </a:cubicBezTo>
                <a:cubicBezTo>
                  <a:pt x="1734555" y="2300983"/>
                  <a:pt x="1736365" y="2291830"/>
                  <a:pt x="1731195" y="2293493"/>
                </a:cubicBezTo>
                <a:cubicBezTo>
                  <a:pt x="1726885" y="2294880"/>
                  <a:pt x="1725104" y="2301167"/>
                  <a:pt x="1723907" y="2306314"/>
                </a:cubicBezTo>
                <a:cubicBezTo>
                  <a:pt x="1723323" y="2307454"/>
                  <a:pt x="1723016" y="2309457"/>
                  <a:pt x="1722432" y="2310597"/>
                </a:cubicBezTo>
                <a:cubicBezTo>
                  <a:pt x="1720928" y="2317748"/>
                  <a:pt x="1720286" y="2324621"/>
                  <a:pt x="1720505" y="2331217"/>
                </a:cubicBezTo>
                <a:cubicBezTo>
                  <a:pt x="1720170" y="2336087"/>
                  <a:pt x="1717001" y="2338059"/>
                  <a:pt x="1712135" y="2337719"/>
                </a:cubicBezTo>
                <a:cubicBezTo>
                  <a:pt x="1708996" y="2336825"/>
                  <a:pt x="1704715" y="2335344"/>
                  <a:pt x="1705328" y="2331338"/>
                </a:cubicBezTo>
                <a:cubicBezTo>
                  <a:pt x="1709475" y="2317622"/>
                  <a:pt x="1701835" y="2308651"/>
                  <a:pt x="1695057" y="2299404"/>
                </a:cubicBezTo>
                <a:cubicBezTo>
                  <a:pt x="1691389" y="2293917"/>
                  <a:pt x="1688832" y="2291881"/>
                  <a:pt x="1685328" y="2298723"/>
                </a:cubicBezTo>
                <a:cubicBezTo>
                  <a:pt x="1678930" y="2308400"/>
                  <a:pt x="1668866" y="2312590"/>
                  <a:pt x="1659941" y="2317365"/>
                </a:cubicBezTo>
                <a:cubicBezTo>
                  <a:pt x="1656772" y="2319337"/>
                  <a:pt x="1654186" y="2320170"/>
                  <a:pt x="1652492" y="2317858"/>
                </a:cubicBezTo>
                <a:cubicBezTo>
                  <a:pt x="1643989" y="2309163"/>
                  <a:pt x="1633954" y="2310487"/>
                  <a:pt x="1623918" y="2311811"/>
                </a:cubicBezTo>
                <a:cubicBezTo>
                  <a:pt x="1614467" y="2311993"/>
                  <a:pt x="1605293" y="2313039"/>
                  <a:pt x="1598486" y="2306658"/>
                </a:cubicBezTo>
                <a:cubicBezTo>
                  <a:pt x="1595374" y="2302897"/>
                  <a:pt x="1593650" y="2303451"/>
                  <a:pt x="1589619" y="2305700"/>
                </a:cubicBezTo>
                <a:cubicBezTo>
                  <a:pt x="1575494" y="2315006"/>
                  <a:pt x="1560842" y="2319719"/>
                  <a:pt x="1544862" y="2314383"/>
                </a:cubicBezTo>
                <a:cubicBezTo>
                  <a:pt x="1538581" y="2312595"/>
                  <a:pt x="1535132" y="2313704"/>
                  <a:pt x="1530795" y="2317956"/>
                </a:cubicBezTo>
                <a:cubicBezTo>
                  <a:pt x="1521257" y="2326738"/>
                  <a:pt x="1510054" y="2330343"/>
                  <a:pt x="1496351" y="2326178"/>
                </a:cubicBezTo>
                <a:cubicBezTo>
                  <a:pt x="1492932" y="2324421"/>
                  <a:pt x="1490069" y="2324390"/>
                  <a:pt x="1487177" y="2327225"/>
                </a:cubicBezTo>
                <a:cubicBezTo>
                  <a:pt x="1474192" y="2337116"/>
                  <a:pt x="1446422" y="2336524"/>
                  <a:pt x="1434502" y="2326074"/>
                </a:cubicBezTo>
                <a:cubicBezTo>
                  <a:pt x="1429829" y="2335195"/>
                  <a:pt x="1421488" y="2338831"/>
                  <a:pt x="1412898" y="2338737"/>
                </a:cubicBezTo>
                <a:lnTo>
                  <a:pt x="1396893" y="2341023"/>
                </a:lnTo>
                <a:lnTo>
                  <a:pt x="1271066" y="2466850"/>
                </a:lnTo>
                <a:lnTo>
                  <a:pt x="1279630" y="2471329"/>
                </a:lnTo>
                <a:cubicBezTo>
                  <a:pt x="1286594" y="2478525"/>
                  <a:pt x="1286594" y="2478525"/>
                  <a:pt x="1291809" y="2469608"/>
                </a:cubicBezTo>
                <a:cubicBezTo>
                  <a:pt x="1292560" y="2469453"/>
                  <a:pt x="1292405" y="2468700"/>
                  <a:pt x="1293157" y="2468545"/>
                </a:cubicBezTo>
                <a:cubicBezTo>
                  <a:pt x="1295388" y="2464164"/>
                  <a:pt x="1298549" y="2464298"/>
                  <a:pt x="1301733" y="2468349"/>
                </a:cubicBezTo>
                <a:cubicBezTo>
                  <a:pt x="1302949" y="2470452"/>
                  <a:pt x="1304165" y="2472556"/>
                  <a:pt x="1305381" y="2474658"/>
                </a:cubicBezTo>
                <a:cubicBezTo>
                  <a:pt x="1309935" y="2481566"/>
                  <a:pt x="1315970" y="2484246"/>
                  <a:pt x="1323020" y="2480442"/>
                </a:cubicBezTo>
                <a:cubicBezTo>
                  <a:pt x="1335022" y="2474050"/>
                  <a:pt x="1347641" y="2470669"/>
                  <a:pt x="1358270" y="2461422"/>
                </a:cubicBezTo>
                <a:cubicBezTo>
                  <a:pt x="1361564" y="2458391"/>
                  <a:pt x="1365919" y="2456711"/>
                  <a:pt x="1367908" y="2462577"/>
                </a:cubicBezTo>
                <a:cubicBezTo>
                  <a:pt x="1370340" y="2466783"/>
                  <a:pt x="1373346" y="2466165"/>
                  <a:pt x="1376041" y="2464041"/>
                </a:cubicBezTo>
                <a:cubicBezTo>
                  <a:pt x="1381589" y="2460546"/>
                  <a:pt x="1388353" y="2459154"/>
                  <a:pt x="1394365" y="2457917"/>
                </a:cubicBezTo>
                <a:cubicBezTo>
                  <a:pt x="1404134" y="2455907"/>
                  <a:pt x="1407272" y="2452124"/>
                  <a:pt x="1407667" y="2442629"/>
                </a:cubicBezTo>
                <a:cubicBezTo>
                  <a:pt x="1407336" y="2437207"/>
                  <a:pt x="1409589" y="2436743"/>
                  <a:pt x="1414099" y="2435815"/>
                </a:cubicBezTo>
                <a:cubicBezTo>
                  <a:pt x="1419360" y="2434732"/>
                  <a:pt x="1425548" y="2438165"/>
                  <a:pt x="1429880" y="2432567"/>
                </a:cubicBezTo>
                <a:cubicBezTo>
                  <a:pt x="1433614" y="2427877"/>
                  <a:pt x="1429966" y="2421567"/>
                  <a:pt x="1430981" y="2415082"/>
                </a:cubicBezTo>
                <a:cubicBezTo>
                  <a:pt x="1435823" y="2419578"/>
                  <a:pt x="1438255" y="2423784"/>
                  <a:pt x="1438587" y="2429207"/>
                </a:cubicBezTo>
                <a:cubicBezTo>
                  <a:pt x="1439253" y="2440051"/>
                  <a:pt x="1429041" y="2443722"/>
                  <a:pt x="1423363" y="2450381"/>
                </a:cubicBezTo>
                <a:cubicBezTo>
                  <a:pt x="1437399" y="2457691"/>
                  <a:pt x="1444758" y="2455392"/>
                  <a:pt x="1450393" y="2440897"/>
                </a:cubicBezTo>
                <a:cubicBezTo>
                  <a:pt x="1451431" y="2438329"/>
                  <a:pt x="1453221" y="2435608"/>
                  <a:pt x="1454104" y="2432290"/>
                </a:cubicBezTo>
                <a:cubicBezTo>
                  <a:pt x="1456623" y="2425495"/>
                  <a:pt x="1459296" y="2419455"/>
                  <a:pt x="1466501" y="2416403"/>
                </a:cubicBezTo>
                <a:cubicBezTo>
                  <a:pt x="1469353" y="2415032"/>
                  <a:pt x="1468887" y="2412774"/>
                  <a:pt x="1469019" y="2409609"/>
                </a:cubicBezTo>
                <a:cubicBezTo>
                  <a:pt x="1469594" y="2404784"/>
                  <a:pt x="1467604" y="2398918"/>
                  <a:pt x="1471182" y="2393475"/>
                </a:cubicBezTo>
                <a:cubicBezTo>
                  <a:pt x="1472400" y="2395578"/>
                  <a:pt x="1473461" y="2396928"/>
                  <a:pt x="1474676" y="2399032"/>
                </a:cubicBezTo>
                <a:cubicBezTo>
                  <a:pt x="1480734" y="2405630"/>
                  <a:pt x="1485553" y="2406207"/>
                  <a:pt x="1492138" y="2400146"/>
                </a:cubicBezTo>
                <a:cubicBezTo>
                  <a:pt x="1497972" y="2394238"/>
                  <a:pt x="1505332" y="2391940"/>
                  <a:pt x="1513158" y="2391898"/>
                </a:cubicBezTo>
                <a:cubicBezTo>
                  <a:pt x="1518726" y="2392321"/>
                  <a:pt x="1524142" y="2391991"/>
                  <a:pt x="1530463" y="2392259"/>
                </a:cubicBezTo>
                <a:cubicBezTo>
                  <a:pt x="1547770" y="2392620"/>
                  <a:pt x="1565232" y="2393733"/>
                  <a:pt x="1581964" y="2398919"/>
                </a:cubicBezTo>
                <a:cubicBezTo>
                  <a:pt x="1588596" y="2400692"/>
                  <a:pt x="1590121" y="2404300"/>
                  <a:pt x="1588200" y="2410186"/>
                </a:cubicBezTo>
                <a:cubicBezTo>
                  <a:pt x="1586123" y="2415321"/>
                  <a:pt x="1582985" y="2419104"/>
                  <a:pt x="1579095" y="2423043"/>
                </a:cubicBezTo>
                <a:cubicBezTo>
                  <a:pt x="1575360" y="2427733"/>
                  <a:pt x="1569813" y="2431228"/>
                  <a:pt x="1566389" y="2437424"/>
                </a:cubicBezTo>
                <a:lnTo>
                  <a:pt x="1594417" y="2429143"/>
                </a:lnTo>
                <a:lnTo>
                  <a:pt x="1603331" y="2422242"/>
                </a:lnTo>
                <a:cubicBezTo>
                  <a:pt x="1608254" y="2416849"/>
                  <a:pt x="1613176" y="2411456"/>
                  <a:pt x="1620348" y="2410102"/>
                </a:cubicBezTo>
                <a:lnTo>
                  <a:pt x="1622590" y="2409786"/>
                </a:lnTo>
                <a:lnTo>
                  <a:pt x="1630593" y="2403033"/>
                </a:lnTo>
                <a:cubicBezTo>
                  <a:pt x="1632537" y="2401063"/>
                  <a:pt x="1635232" y="2398940"/>
                  <a:pt x="1638549" y="2399826"/>
                </a:cubicBezTo>
                <a:lnTo>
                  <a:pt x="1644686" y="2406679"/>
                </a:lnTo>
                <a:lnTo>
                  <a:pt x="1656514" y="2405015"/>
                </a:lnTo>
                <a:cubicBezTo>
                  <a:pt x="1668594" y="2403392"/>
                  <a:pt x="1680699" y="2402594"/>
                  <a:pt x="1692845" y="2404876"/>
                </a:cubicBezTo>
                <a:cubicBezTo>
                  <a:pt x="1697987" y="2406079"/>
                  <a:pt x="1701157" y="2404107"/>
                  <a:pt x="1704356" y="2399269"/>
                </a:cubicBezTo>
                <a:cubicBezTo>
                  <a:pt x="1705524" y="2396989"/>
                  <a:pt x="1706693" y="2394708"/>
                  <a:pt x="1708138" y="2393290"/>
                </a:cubicBezTo>
                <a:cubicBezTo>
                  <a:pt x="1712171" y="2391041"/>
                  <a:pt x="1710753" y="2389592"/>
                  <a:pt x="1709058" y="2387280"/>
                </a:cubicBezTo>
                <a:cubicBezTo>
                  <a:pt x="1705668" y="2382656"/>
                  <a:pt x="1701388" y="2381176"/>
                  <a:pt x="1696218" y="2382840"/>
                </a:cubicBezTo>
                <a:cubicBezTo>
                  <a:pt x="1690185" y="2384780"/>
                  <a:pt x="1685934" y="2380433"/>
                  <a:pt x="1685130" y="2374977"/>
                </a:cubicBezTo>
                <a:cubicBezTo>
                  <a:pt x="1684603" y="2370385"/>
                  <a:pt x="1690330" y="2370448"/>
                  <a:pt x="1694055" y="2370202"/>
                </a:cubicBezTo>
                <a:cubicBezTo>
                  <a:pt x="1704090" y="2368878"/>
                  <a:pt x="1709174" y="2375814"/>
                  <a:pt x="1713981" y="2381888"/>
                </a:cubicBezTo>
                <a:cubicBezTo>
                  <a:pt x="1733820" y="2402173"/>
                  <a:pt x="1757002" y="2403286"/>
                  <a:pt x="1777246" y="2383441"/>
                </a:cubicBezTo>
                <a:cubicBezTo>
                  <a:pt x="1782446" y="2378911"/>
                  <a:pt x="1787923" y="2375245"/>
                  <a:pt x="1794234" y="2374167"/>
                </a:cubicBezTo>
                <a:cubicBezTo>
                  <a:pt x="1798544" y="2372781"/>
                  <a:pt x="1800545" y="2373090"/>
                  <a:pt x="1801933" y="2377405"/>
                </a:cubicBezTo>
                <a:cubicBezTo>
                  <a:pt x="1805294" y="2384895"/>
                  <a:pt x="1808711" y="2386653"/>
                  <a:pt x="1815635" y="2381569"/>
                </a:cubicBezTo>
                <a:cubicBezTo>
                  <a:pt x="1828899" y="2372541"/>
                  <a:pt x="1842687" y="2368105"/>
                  <a:pt x="1857339" y="2363392"/>
                </a:cubicBezTo>
                <a:cubicBezTo>
                  <a:pt x="1880885" y="2356771"/>
                  <a:pt x="1900765" y="2344662"/>
                  <a:pt x="1913311" y="2321578"/>
                </a:cubicBezTo>
                <a:cubicBezTo>
                  <a:pt x="1913311" y="2321578"/>
                  <a:pt x="1914450" y="2322165"/>
                  <a:pt x="1914728" y="2323027"/>
                </a:cubicBezTo>
                <a:cubicBezTo>
                  <a:pt x="1914699" y="2325894"/>
                  <a:pt x="1913808" y="2329037"/>
                  <a:pt x="1914057" y="2332767"/>
                </a:cubicBezTo>
                <a:cubicBezTo>
                  <a:pt x="1914832" y="2341089"/>
                  <a:pt x="1917666" y="2343987"/>
                  <a:pt x="1925978" y="2343218"/>
                </a:cubicBezTo>
                <a:cubicBezTo>
                  <a:pt x="1936014" y="2341895"/>
                  <a:pt x="1938043" y="2339336"/>
                  <a:pt x="1935852" y="2329565"/>
                </a:cubicBezTo>
                <a:cubicBezTo>
                  <a:pt x="1935019" y="2326977"/>
                  <a:pt x="1931629" y="2322353"/>
                  <a:pt x="1936800" y="2320689"/>
                </a:cubicBezTo>
                <a:cubicBezTo>
                  <a:pt x="1944279" y="2317331"/>
                  <a:pt x="1951671" y="2322572"/>
                  <a:pt x="1950444" y="2330586"/>
                </a:cubicBezTo>
                <a:cubicBezTo>
                  <a:pt x="1949247" y="2335733"/>
                  <a:pt x="1950941" y="2338045"/>
                  <a:pt x="1956668" y="2338108"/>
                </a:cubicBezTo>
                <a:cubicBezTo>
                  <a:pt x="1969260" y="2338819"/>
                  <a:pt x="1982129" y="2340394"/>
                  <a:pt x="1994693" y="2343972"/>
                </a:cubicBezTo>
                <a:cubicBezTo>
                  <a:pt x="2004976" y="2346378"/>
                  <a:pt x="2014734" y="2344192"/>
                  <a:pt x="2022271" y="2335101"/>
                </a:cubicBezTo>
                <a:cubicBezTo>
                  <a:pt x="2024023" y="2331680"/>
                  <a:pt x="2027192" y="2329708"/>
                  <a:pt x="2031502" y="2328322"/>
                </a:cubicBezTo>
                <a:cubicBezTo>
                  <a:pt x="2038674" y="2326967"/>
                  <a:pt x="2045846" y="2325612"/>
                  <a:pt x="2053018" y="2324257"/>
                </a:cubicBezTo>
                <a:cubicBezTo>
                  <a:pt x="2058190" y="2322594"/>
                  <a:pt x="2063332" y="2323797"/>
                  <a:pt x="2066999" y="2329284"/>
                </a:cubicBezTo>
                <a:cubicBezTo>
                  <a:pt x="2069804" y="2335049"/>
                  <a:pt x="2073529" y="2334803"/>
                  <a:pt x="2078144" y="2331413"/>
                </a:cubicBezTo>
                <a:cubicBezTo>
                  <a:pt x="2082176" y="2329165"/>
                  <a:pt x="2087069" y="2326638"/>
                  <a:pt x="2091101" y="2324388"/>
                </a:cubicBezTo>
                <a:cubicBezTo>
                  <a:pt x="2100610" y="2318473"/>
                  <a:pt x="2104699" y="2310490"/>
                  <a:pt x="2103091" y="2299579"/>
                </a:cubicBezTo>
                <a:cubicBezTo>
                  <a:pt x="2102843" y="2295849"/>
                  <a:pt x="2101733" y="2292397"/>
                  <a:pt x="2101484" y="2288668"/>
                </a:cubicBezTo>
                <a:cubicBezTo>
                  <a:pt x="2112398" y="2313728"/>
                  <a:pt x="2132746" y="2311945"/>
                  <a:pt x="2153678" y="2309021"/>
                </a:cubicBezTo>
                <a:cubicBezTo>
                  <a:pt x="2160266" y="2308807"/>
                  <a:pt x="2163743" y="2304831"/>
                  <a:pt x="2166941" y="2299993"/>
                </a:cubicBezTo>
                <a:cubicBezTo>
                  <a:pt x="2170140" y="2295155"/>
                  <a:pt x="2170476" y="2290284"/>
                  <a:pt x="2167086" y="2285660"/>
                </a:cubicBezTo>
                <a:cubicBezTo>
                  <a:pt x="2163975" y="2281900"/>
                  <a:pt x="2160498" y="2285875"/>
                  <a:pt x="2157051" y="2286984"/>
                </a:cubicBezTo>
                <a:cubicBezTo>
                  <a:pt x="2154465" y="2287815"/>
                  <a:pt x="2150434" y="2290065"/>
                  <a:pt x="2148184" y="2286027"/>
                </a:cubicBezTo>
                <a:cubicBezTo>
                  <a:pt x="2146211" y="2282851"/>
                  <a:pt x="2146547" y="2277982"/>
                  <a:pt x="2149439" y="2275147"/>
                </a:cubicBezTo>
                <a:cubicBezTo>
                  <a:pt x="2152054" y="2271449"/>
                  <a:pt x="2156363" y="2270062"/>
                  <a:pt x="2159810" y="2268954"/>
                </a:cubicBezTo>
                <a:cubicBezTo>
                  <a:pt x="2164119" y="2267568"/>
                  <a:pt x="2168428" y="2266181"/>
                  <a:pt x="2169903" y="2261897"/>
                </a:cubicBezTo>
                <a:cubicBezTo>
                  <a:pt x="2163651" y="2257242"/>
                  <a:pt x="2155924" y="2256870"/>
                  <a:pt x="2149891" y="2258811"/>
                </a:cubicBezTo>
                <a:close/>
                <a:moveTo>
                  <a:pt x="1125799" y="2202776"/>
                </a:moveTo>
                <a:lnTo>
                  <a:pt x="1130402" y="2210794"/>
                </a:lnTo>
                <a:cubicBezTo>
                  <a:pt x="1131073" y="2213793"/>
                  <a:pt x="1131744" y="2216791"/>
                  <a:pt x="1136573" y="2217287"/>
                </a:cubicBezTo>
                <a:lnTo>
                  <a:pt x="1139627" y="2216482"/>
                </a:lnTo>
                <a:lnTo>
                  <a:pt x="1140703" y="2213913"/>
                </a:lnTo>
                <a:cubicBezTo>
                  <a:pt x="1139176" y="2209166"/>
                  <a:pt x="1135279" y="2205183"/>
                  <a:pt x="1130756" y="2202947"/>
                </a:cubicBezTo>
                <a:close/>
                <a:moveTo>
                  <a:pt x="975765" y="2186017"/>
                </a:moveTo>
                <a:lnTo>
                  <a:pt x="975181" y="2189831"/>
                </a:lnTo>
                <a:lnTo>
                  <a:pt x="975492" y="2189530"/>
                </a:lnTo>
                <a:lnTo>
                  <a:pt x="977858" y="2187254"/>
                </a:lnTo>
                <a:close/>
                <a:moveTo>
                  <a:pt x="950581" y="2184593"/>
                </a:moveTo>
                <a:cubicBezTo>
                  <a:pt x="947996" y="2185425"/>
                  <a:pt x="948829" y="2188015"/>
                  <a:pt x="947383" y="2189432"/>
                </a:cubicBezTo>
                <a:cubicBezTo>
                  <a:pt x="946061" y="2192714"/>
                  <a:pt x="944538" y="2194633"/>
                  <a:pt x="942672" y="2195115"/>
                </a:cubicBezTo>
                <a:lnTo>
                  <a:pt x="939897" y="2193909"/>
                </a:lnTo>
                <a:lnTo>
                  <a:pt x="959092" y="2205401"/>
                </a:lnTo>
                <a:lnTo>
                  <a:pt x="962379" y="2202220"/>
                </a:lnTo>
                <a:lnTo>
                  <a:pt x="959286" y="2201675"/>
                </a:lnTo>
                <a:cubicBezTo>
                  <a:pt x="955801" y="2199343"/>
                  <a:pt x="953190" y="2195660"/>
                  <a:pt x="952802" y="2191498"/>
                </a:cubicBezTo>
                <a:cubicBezTo>
                  <a:pt x="951969" y="2188910"/>
                  <a:pt x="953138" y="2186629"/>
                  <a:pt x="950581" y="2184593"/>
                </a:cubicBezTo>
                <a:close/>
                <a:moveTo>
                  <a:pt x="1303221" y="1894431"/>
                </a:moveTo>
                <a:lnTo>
                  <a:pt x="1298284" y="1895578"/>
                </a:lnTo>
                <a:lnTo>
                  <a:pt x="1300246" y="1896879"/>
                </a:lnTo>
                <a:cubicBezTo>
                  <a:pt x="1301818" y="1897326"/>
                  <a:pt x="1302471" y="1896401"/>
                  <a:pt x="1302913" y="1895189"/>
                </a:cubicBezTo>
                <a:close/>
                <a:moveTo>
                  <a:pt x="3501077" y="236838"/>
                </a:moveTo>
                <a:lnTo>
                  <a:pt x="3091689" y="646226"/>
                </a:lnTo>
                <a:lnTo>
                  <a:pt x="3093011" y="658491"/>
                </a:lnTo>
                <a:cubicBezTo>
                  <a:pt x="3095575" y="661125"/>
                  <a:pt x="3100275" y="661630"/>
                  <a:pt x="3107394" y="660301"/>
                </a:cubicBezTo>
                <a:cubicBezTo>
                  <a:pt x="3117016" y="657581"/>
                  <a:pt x="3125916" y="655919"/>
                  <a:pt x="3135871" y="654982"/>
                </a:cubicBezTo>
                <a:cubicBezTo>
                  <a:pt x="3151500" y="654829"/>
                  <a:pt x="3166737" y="657517"/>
                  <a:pt x="3180860" y="664102"/>
                </a:cubicBezTo>
                <a:cubicBezTo>
                  <a:pt x="3191816" y="668512"/>
                  <a:pt x="3195932" y="665899"/>
                  <a:pt x="3197660" y="655430"/>
                </a:cubicBezTo>
                <a:cubicBezTo>
                  <a:pt x="3198166" y="643346"/>
                  <a:pt x="3203730" y="638617"/>
                  <a:pt x="3215797" y="639130"/>
                </a:cubicBezTo>
                <a:cubicBezTo>
                  <a:pt x="3223083" y="638692"/>
                  <a:pt x="3230537" y="639144"/>
                  <a:pt x="3238380" y="636757"/>
                </a:cubicBezTo>
                <a:cubicBezTo>
                  <a:pt x="3242829" y="635926"/>
                  <a:pt x="3247611" y="636877"/>
                  <a:pt x="3251113" y="640835"/>
                </a:cubicBezTo>
                <a:cubicBezTo>
                  <a:pt x="3252336" y="642451"/>
                  <a:pt x="3252669" y="644233"/>
                  <a:pt x="3255006" y="641952"/>
                </a:cubicBezTo>
                <a:cubicBezTo>
                  <a:pt x="3264187" y="631937"/>
                  <a:pt x="3276979" y="631391"/>
                  <a:pt x="3288714" y="630122"/>
                </a:cubicBezTo>
                <a:cubicBezTo>
                  <a:pt x="3300449" y="628852"/>
                  <a:pt x="3310962" y="625967"/>
                  <a:pt x="3318197" y="615392"/>
                </a:cubicBezTo>
                <a:cubicBezTo>
                  <a:pt x="3321091" y="611162"/>
                  <a:pt x="3323927" y="611555"/>
                  <a:pt x="3327429" y="615512"/>
                </a:cubicBezTo>
                <a:cubicBezTo>
                  <a:pt x="3334433" y="623426"/>
                  <a:pt x="3335323" y="623261"/>
                  <a:pt x="3341277" y="615693"/>
                </a:cubicBezTo>
                <a:cubicBezTo>
                  <a:pt x="3351739" y="602670"/>
                  <a:pt x="3363755" y="593047"/>
                  <a:pt x="3381497" y="594345"/>
                </a:cubicBezTo>
                <a:cubicBezTo>
                  <a:pt x="3387003" y="594239"/>
                  <a:pt x="3393566" y="594858"/>
                  <a:pt x="3399961" y="594586"/>
                </a:cubicBezTo>
                <a:cubicBezTo>
                  <a:pt x="3404743" y="595537"/>
                  <a:pt x="3410807" y="593483"/>
                  <a:pt x="3410525" y="601835"/>
                </a:cubicBezTo>
                <a:cubicBezTo>
                  <a:pt x="3410300" y="605566"/>
                  <a:pt x="3415416" y="608301"/>
                  <a:pt x="3418419" y="609585"/>
                </a:cubicBezTo>
                <a:cubicBezTo>
                  <a:pt x="3430263" y="613828"/>
                  <a:pt x="3442332" y="614341"/>
                  <a:pt x="3454458" y="610231"/>
                </a:cubicBezTo>
                <a:cubicBezTo>
                  <a:pt x="3464804" y="606454"/>
                  <a:pt x="3464638" y="605563"/>
                  <a:pt x="3460860" y="595201"/>
                </a:cubicBezTo>
                <a:cubicBezTo>
                  <a:pt x="3457914" y="589295"/>
                  <a:pt x="3457973" y="584672"/>
                  <a:pt x="3462480" y="579219"/>
                </a:cubicBezTo>
                <a:cubicBezTo>
                  <a:pt x="3462365" y="588464"/>
                  <a:pt x="3467090" y="594037"/>
                  <a:pt x="3475432" y="594323"/>
                </a:cubicBezTo>
                <a:cubicBezTo>
                  <a:pt x="3487334" y="593945"/>
                  <a:pt x="3497789" y="595682"/>
                  <a:pt x="3499006" y="612056"/>
                </a:cubicBezTo>
                <a:cubicBezTo>
                  <a:pt x="3502738" y="597524"/>
                  <a:pt x="3512360" y="594804"/>
                  <a:pt x="3524429" y="595317"/>
                </a:cubicBezTo>
                <a:cubicBezTo>
                  <a:pt x="3530102" y="596102"/>
                  <a:pt x="3534051" y="592597"/>
                  <a:pt x="3538002" y="589093"/>
                </a:cubicBezTo>
                <a:cubicBezTo>
                  <a:pt x="3549130" y="579636"/>
                  <a:pt x="3556747" y="580980"/>
                  <a:pt x="3561915" y="593849"/>
                </a:cubicBezTo>
                <a:cubicBezTo>
                  <a:pt x="3565026" y="600647"/>
                  <a:pt x="3567530" y="599257"/>
                  <a:pt x="3570256" y="594135"/>
                </a:cubicBezTo>
                <a:cubicBezTo>
                  <a:pt x="3574598" y="587790"/>
                  <a:pt x="3579437" y="584120"/>
                  <a:pt x="3588446" y="587971"/>
                </a:cubicBezTo>
                <a:cubicBezTo>
                  <a:pt x="3586275" y="591143"/>
                  <a:pt x="3583939" y="593425"/>
                  <a:pt x="3582492" y="595540"/>
                </a:cubicBezTo>
                <a:cubicBezTo>
                  <a:pt x="3578874" y="600826"/>
                  <a:pt x="3579706" y="605283"/>
                  <a:pt x="3585712" y="607850"/>
                </a:cubicBezTo>
                <a:cubicBezTo>
                  <a:pt x="3590828" y="610584"/>
                  <a:pt x="3594388" y="609918"/>
                  <a:pt x="3596058" y="604073"/>
                </a:cubicBezTo>
                <a:cubicBezTo>
                  <a:pt x="3601180" y="592049"/>
                  <a:pt x="3610860" y="584707"/>
                  <a:pt x="3619484" y="576640"/>
                </a:cubicBezTo>
                <a:cubicBezTo>
                  <a:pt x="3625937" y="571745"/>
                  <a:pt x="3632724" y="568633"/>
                  <a:pt x="3641233" y="569811"/>
                </a:cubicBezTo>
                <a:cubicBezTo>
                  <a:pt x="3649742" y="570987"/>
                  <a:pt x="3657751" y="569492"/>
                  <a:pt x="3665594" y="567105"/>
                </a:cubicBezTo>
                <a:cubicBezTo>
                  <a:pt x="3674160" y="563660"/>
                  <a:pt x="3683783" y="560941"/>
                  <a:pt x="3692234" y="566741"/>
                </a:cubicBezTo>
                <a:cubicBezTo>
                  <a:pt x="3701575" y="572374"/>
                  <a:pt x="3705525" y="568869"/>
                  <a:pt x="3710589" y="561467"/>
                </a:cubicBezTo>
                <a:cubicBezTo>
                  <a:pt x="3718157" y="552675"/>
                  <a:pt x="3723496" y="551677"/>
                  <a:pt x="3733004" y="558203"/>
                </a:cubicBezTo>
                <a:cubicBezTo>
                  <a:pt x="3736007" y="559487"/>
                  <a:pt x="3738286" y="561828"/>
                  <a:pt x="3740399" y="563278"/>
                </a:cubicBezTo>
                <a:cubicBezTo>
                  <a:pt x="3748850" y="569077"/>
                  <a:pt x="3757192" y="569364"/>
                  <a:pt x="3766815" y="566644"/>
                </a:cubicBezTo>
                <a:cubicBezTo>
                  <a:pt x="3774657" y="564257"/>
                  <a:pt x="3776162" y="557520"/>
                  <a:pt x="3777666" y="550782"/>
                </a:cubicBezTo>
                <a:cubicBezTo>
                  <a:pt x="3779728" y="542097"/>
                  <a:pt x="3789075" y="532973"/>
                  <a:pt x="3795971" y="535374"/>
                </a:cubicBezTo>
                <a:lnTo>
                  <a:pt x="3799416" y="535177"/>
                </a:lnTo>
                <a:close/>
                <a:moveTo>
                  <a:pt x="3501078" y="0"/>
                </a:moveTo>
                <a:lnTo>
                  <a:pt x="4010260" y="509182"/>
                </a:lnTo>
                <a:lnTo>
                  <a:pt x="4013404" y="508595"/>
                </a:lnTo>
                <a:lnTo>
                  <a:pt x="6289883" y="2785074"/>
                </a:lnTo>
                <a:lnTo>
                  <a:pt x="6288672" y="2787595"/>
                </a:lnTo>
                <a:lnTo>
                  <a:pt x="6299884" y="2798807"/>
                </a:lnTo>
                <a:lnTo>
                  <a:pt x="6267963" y="2830728"/>
                </a:lnTo>
                <a:lnTo>
                  <a:pt x="6266572" y="2833624"/>
                </a:lnTo>
                <a:cubicBezTo>
                  <a:pt x="6256189" y="2848459"/>
                  <a:pt x="6243597" y="2861888"/>
                  <a:pt x="6229855" y="2874055"/>
                </a:cubicBezTo>
                <a:cubicBezTo>
                  <a:pt x="6225962" y="2877958"/>
                  <a:pt x="6222011" y="2881115"/>
                  <a:pt x="6217856" y="2882636"/>
                </a:cubicBezTo>
                <a:lnTo>
                  <a:pt x="6216208" y="2882483"/>
                </a:lnTo>
                <a:lnTo>
                  <a:pt x="3501078" y="5597613"/>
                </a:lnTo>
                <a:lnTo>
                  <a:pt x="3035903" y="5132438"/>
                </a:lnTo>
                <a:lnTo>
                  <a:pt x="3033958" y="5132805"/>
                </a:lnTo>
                <a:lnTo>
                  <a:pt x="3026409" y="5140571"/>
                </a:lnTo>
                <a:lnTo>
                  <a:pt x="3013517" y="5148639"/>
                </a:lnTo>
                <a:lnTo>
                  <a:pt x="2991430" y="5143800"/>
                </a:lnTo>
                <a:cubicBezTo>
                  <a:pt x="2986531" y="5143389"/>
                  <a:pt x="2983556" y="5144463"/>
                  <a:pt x="2981020" y="5148946"/>
                </a:cubicBezTo>
                <a:cubicBezTo>
                  <a:pt x="2979123" y="5152998"/>
                  <a:pt x="2978291" y="5157259"/>
                  <a:pt x="2973612" y="5158553"/>
                </a:cubicBezTo>
                <a:cubicBezTo>
                  <a:pt x="2969363" y="5160483"/>
                  <a:pt x="2966156" y="5157085"/>
                  <a:pt x="2962531" y="5155819"/>
                </a:cubicBezTo>
                <a:cubicBezTo>
                  <a:pt x="2961944" y="5167323"/>
                  <a:pt x="2961944" y="5167323"/>
                  <a:pt x="2950445" y="5166719"/>
                </a:cubicBezTo>
                <a:cubicBezTo>
                  <a:pt x="2945976" y="5166946"/>
                  <a:pt x="2941077" y="5166536"/>
                  <a:pt x="2938335" y="5172082"/>
                </a:cubicBezTo>
                <a:cubicBezTo>
                  <a:pt x="2931355" y="5182328"/>
                  <a:pt x="2929016" y="5182974"/>
                  <a:pt x="2917922" y="5177470"/>
                </a:cubicBezTo>
                <a:cubicBezTo>
                  <a:pt x="2912803" y="5175357"/>
                  <a:pt x="2907684" y="5173243"/>
                  <a:pt x="2901928" y="5171556"/>
                </a:cubicBezTo>
                <a:cubicBezTo>
                  <a:pt x="2888495" y="5166700"/>
                  <a:pt x="2885312" y="5168839"/>
                  <a:pt x="2883671" y="5182903"/>
                </a:cubicBezTo>
                <a:cubicBezTo>
                  <a:pt x="2883047" y="5186099"/>
                  <a:pt x="2883488" y="5189506"/>
                  <a:pt x="2882654" y="5193768"/>
                </a:cubicBezTo>
                <a:cubicBezTo>
                  <a:pt x="2877952" y="5189523"/>
                  <a:pt x="2874108" y="5186553"/>
                  <a:pt x="2869406" y="5182308"/>
                </a:cubicBezTo>
                <a:cubicBezTo>
                  <a:pt x="2868989" y="5184439"/>
                  <a:pt x="2869418" y="5185077"/>
                  <a:pt x="2869210" y="5186142"/>
                </a:cubicBezTo>
                <a:lnTo>
                  <a:pt x="2866613" y="5198279"/>
                </a:lnTo>
                <a:lnTo>
                  <a:pt x="2854675" y="5200442"/>
                </a:lnTo>
                <a:lnTo>
                  <a:pt x="2850964" y="5200257"/>
                </a:lnTo>
                <a:cubicBezTo>
                  <a:pt x="2848405" y="5199200"/>
                  <a:pt x="2845845" y="5198143"/>
                  <a:pt x="2842856" y="5196449"/>
                </a:cubicBezTo>
                <a:cubicBezTo>
                  <a:pt x="2841363" y="5195601"/>
                  <a:pt x="2839869" y="5194755"/>
                  <a:pt x="2839858" y="5191984"/>
                </a:cubicBezTo>
                <a:cubicBezTo>
                  <a:pt x="2841951" y="5184098"/>
                  <a:pt x="2835988" y="5183477"/>
                  <a:pt x="2830661" y="5182429"/>
                </a:cubicBezTo>
                <a:cubicBezTo>
                  <a:pt x="2815967" y="5181196"/>
                  <a:pt x="2802361" y="5185711"/>
                  <a:pt x="2788757" y="5190227"/>
                </a:cubicBezTo>
                <a:cubicBezTo>
                  <a:pt x="2767291" y="5198175"/>
                  <a:pt x="2746044" y="5207827"/>
                  <a:pt x="2721984" y="5206410"/>
                </a:cubicBezTo>
                <a:cubicBezTo>
                  <a:pt x="2714318" y="5206007"/>
                  <a:pt x="2707729" y="5208585"/>
                  <a:pt x="2701789" y="5213503"/>
                </a:cubicBezTo>
                <a:cubicBezTo>
                  <a:pt x="2697125" y="5217564"/>
                  <a:pt x="2691382" y="5218646"/>
                  <a:pt x="2686055" y="5217598"/>
                </a:cubicBezTo>
                <a:cubicBezTo>
                  <a:pt x="2676259" y="5216777"/>
                  <a:pt x="2667111" y="5218296"/>
                  <a:pt x="2657548" y="5221947"/>
                </a:cubicBezTo>
                <a:cubicBezTo>
                  <a:pt x="2648621" y="5225170"/>
                  <a:pt x="2640343" y="5230734"/>
                  <a:pt x="2629910" y="5230340"/>
                </a:cubicBezTo>
                <a:cubicBezTo>
                  <a:pt x="2620971" y="5230793"/>
                  <a:pt x="2613318" y="5233161"/>
                  <a:pt x="2610599" y="5244245"/>
                </a:cubicBezTo>
                <a:cubicBezTo>
                  <a:pt x="2602676" y="5233833"/>
                  <a:pt x="2595243" y="5237903"/>
                  <a:pt x="2587173" y="5242400"/>
                </a:cubicBezTo>
                <a:cubicBezTo>
                  <a:pt x="2581443" y="5246253"/>
                  <a:pt x="2575284" y="5249467"/>
                  <a:pt x="2567826" y="5248000"/>
                </a:cubicBezTo>
                <a:cubicBezTo>
                  <a:pt x="2556744" y="5245265"/>
                  <a:pt x="2546960" y="5247213"/>
                  <a:pt x="2536539" y="5249588"/>
                </a:cubicBezTo>
                <a:cubicBezTo>
                  <a:pt x="2518465" y="5254331"/>
                  <a:pt x="2500611" y="5260776"/>
                  <a:pt x="2481668" y="5261474"/>
                </a:cubicBezTo>
                <a:cubicBezTo>
                  <a:pt x="2466557" y="5262373"/>
                  <a:pt x="2452095" y="5265613"/>
                  <a:pt x="2438503" y="5272898"/>
                </a:cubicBezTo>
                <a:cubicBezTo>
                  <a:pt x="2434682" y="5275465"/>
                  <a:pt x="2430850" y="5275265"/>
                  <a:pt x="2427005" y="5272295"/>
                </a:cubicBezTo>
                <a:cubicBezTo>
                  <a:pt x="2413767" y="5263602"/>
                  <a:pt x="2413131" y="5264031"/>
                  <a:pt x="2400187" y="5273657"/>
                </a:cubicBezTo>
                <a:cubicBezTo>
                  <a:pt x="2398914" y="5274512"/>
                  <a:pt x="2397640" y="5275369"/>
                  <a:pt x="2395729" y="5276652"/>
                </a:cubicBezTo>
                <a:cubicBezTo>
                  <a:pt x="2395068" y="5271542"/>
                  <a:pt x="2394407" y="5266432"/>
                  <a:pt x="2394175" y="5261959"/>
                </a:cubicBezTo>
                <a:cubicBezTo>
                  <a:pt x="2392435" y="5253872"/>
                  <a:pt x="2395815" y="5247896"/>
                  <a:pt x="2402611" y="5244255"/>
                </a:cubicBezTo>
                <a:cubicBezTo>
                  <a:pt x="2406431" y="5241686"/>
                  <a:pt x="2410472" y="5240822"/>
                  <a:pt x="2413864" y="5237616"/>
                </a:cubicBezTo>
                <a:cubicBezTo>
                  <a:pt x="2419374" y="5232061"/>
                  <a:pt x="2422142" y="5232052"/>
                  <a:pt x="2427701" y="5237572"/>
                </a:cubicBezTo>
                <a:cubicBezTo>
                  <a:pt x="2429416" y="5240123"/>
                  <a:pt x="2431130" y="5242675"/>
                  <a:pt x="2432844" y="5245225"/>
                </a:cubicBezTo>
                <a:cubicBezTo>
                  <a:pt x="2434780" y="5249479"/>
                  <a:pt x="2437118" y="5248834"/>
                  <a:pt x="2440302" y="5246692"/>
                </a:cubicBezTo>
                <a:cubicBezTo>
                  <a:pt x="2447736" y="5242622"/>
                  <a:pt x="2450686" y="5236010"/>
                  <a:pt x="2452143" y="5228551"/>
                </a:cubicBezTo>
                <a:cubicBezTo>
                  <a:pt x="2452988" y="5227057"/>
                  <a:pt x="2452339" y="5224715"/>
                  <a:pt x="2454678" y="5224069"/>
                </a:cubicBezTo>
                <a:cubicBezTo>
                  <a:pt x="2456379" y="5223851"/>
                  <a:pt x="2457666" y="5225763"/>
                  <a:pt x="2459160" y="5226611"/>
                </a:cubicBezTo>
                <a:cubicBezTo>
                  <a:pt x="2460018" y="5227887"/>
                  <a:pt x="2460446" y="5228525"/>
                  <a:pt x="2461303" y="5229800"/>
                </a:cubicBezTo>
                <a:cubicBezTo>
                  <a:pt x="2464303" y="5234264"/>
                  <a:pt x="2467070" y="5234255"/>
                  <a:pt x="2470034" y="5230412"/>
                </a:cubicBezTo>
                <a:cubicBezTo>
                  <a:pt x="2472569" y="5225931"/>
                  <a:pt x="2475764" y="5226560"/>
                  <a:pt x="2479818" y="5228464"/>
                </a:cubicBezTo>
                <a:cubicBezTo>
                  <a:pt x="2483443" y="5229730"/>
                  <a:pt x="2484519" y="5232710"/>
                  <a:pt x="2483896" y="5235906"/>
                </a:cubicBezTo>
                <a:cubicBezTo>
                  <a:pt x="2483700" y="5239742"/>
                  <a:pt x="2479659" y="5240606"/>
                  <a:pt x="2475826" y="5240405"/>
                </a:cubicBezTo>
                <a:cubicBezTo>
                  <a:pt x="2473488" y="5241051"/>
                  <a:pt x="2471357" y="5240632"/>
                  <a:pt x="2471161" y="5244466"/>
                </a:cubicBezTo>
                <a:cubicBezTo>
                  <a:pt x="2470965" y="5248301"/>
                  <a:pt x="2473097" y="5248721"/>
                  <a:pt x="2475655" y="5249778"/>
                </a:cubicBezTo>
                <a:cubicBezTo>
                  <a:pt x="2480982" y="5250826"/>
                  <a:pt x="2490728" y="5240571"/>
                  <a:pt x="2488573" y="5234614"/>
                </a:cubicBezTo>
                <a:cubicBezTo>
                  <a:pt x="2485548" y="5224612"/>
                  <a:pt x="2492137" y="5222036"/>
                  <a:pt x="2498725" y="5219460"/>
                </a:cubicBezTo>
                <a:cubicBezTo>
                  <a:pt x="2512108" y="5213241"/>
                  <a:pt x="2527427" y="5211276"/>
                  <a:pt x="2541032" y="5206759"/>
                </a:cubicBezTo>
                <a:cubicBezTo>
                  <a:pt x="2545073" y="5205896"/>
                  <a:pt x="2546788" y="5208446"/>
                  <a:pt x="2547229" y="5211854"/>
                </a:cubicBezTo>
                <a:cubicBezTo>
                  <a:pt x="2548098" y="5215898"/>
                  <a:pt x="2548967" y="5219942"/>
                  <a:pt x="2550903" y="5224196"/>
                </a:cubicBezTo>
                <a:cubicBezTo>
                  <a:pt x="2553475" y="5228022"/>
                  <a:pt x="2556878" y="5227586"/>
                  <a:pt x="2560282" y="5227148"/>
                </a:cubicBezTo>
                <a:cubicBezTo>
                  <a:pt x="2563050" y="5227141"/>
                  <a:pt x="2561543" y="5223524"/>
                  <a:pt x="2562389" y="5222032"/>
                </a:cubicBezTo>
                <a:cubicBezTo>
                  <a:pt x="2562572" y="5215426"/>
                  <a:pt x="2563392" y="5208395"/>
                  <a:pt x="2563576" y="5201791"/>
                </a:cubicBezTo>
                <a:cubicBezTo>
                  <a:pt x="2565070" y="5202639"/>
                  <a:pt x="2565499" y="5203276"/>
                  <a:pt x="2565927" y="5203914"/>
                </a:cubicBezTo>
                <a:cubicBezTo>
                  <a:pt x="2571707" y="5211138"/>
                  <a:pt x="2571707" y="5211138"/>
                  <a:pt x="2576140" y="5202605"/>
                </a:cubicBezTo>
                <a:cubicBezTo>
                  <a:pt x="2577401" y="5198980"/>
                  <a:pt x="2578894" y="5199827"/>
                  <a:pt x="2580818" y="5201312"/>
                </a:cubicBezTo>
                <a:cubicBezTo>
                  <a:pt x="2586156" y="5205129"/>
                  <a:pt x="2591262" y="5204474"/>
                  <a:pt x="2594863" y="5200203"/>
                </a:cubicBezTo>
                <a:cubicBezTo>
                  <a:pt x="2599724" y="5192307"/>
                  <a:pt x="2607156" y="5188236"/>
                  <a:pt x="2614161" y="5183528"/>
                </a:cubicBezTo>
                <a:cubicBezTo>
                  <a:pt x="2617983" y="5180961"/>
                  <a:pt x="2619463" y="5179038"/>
                  <a:pt x="2614345" y="5176925"/>
                </a:cubicBezTo>
                <a:cubicBezTo>
                  <a:pt x="2609863" y="5174383"/>
                  <a:pt x="2608785" y="5171404"/>
                  <a:pt x="2611529" y="5165857"/>
                </a:cubicBezTo>
                <a:cubicBezTo>
                  <a:pt x="2604512" y="5167796"/>
                  <a:pt x="2597923" y="5170372"/>
                  <a:pt x="2591115" y="5171246"/>
                </a:cubicBezTo>
                <a:cubicBezTo>
                  <a:pt x="2584736" y="5172756"/>
                  <a:pt x="2577926" y="5173631"/>
                  <a:pt x="2571106" y="5171734"/>
                </a:cubicBezTo>
                <a:cubicBezTo>
                  <a:pt x="2578097" y="5164258"/>
                  <a:pt x="2578097" y="5164258"/>
                  <a:pt x="2594054" y="5161865"/>
                </a:cubicBezTo>
                <a:cubicBezTo>
                  <a:pt x="2604266" y="5160555"/>
                  <a:pt x="2607658" y="5157349"/>
                  <a:pt x="2608258" y="5148614"/>
                </a:cubicBezTo>
                <a:cubicBezTo>
                  <a:pt x="2608430" y="5139241"/>
                  <a:pt x="2608430" y="5139241"/>
                  <a:pt x="2616964" y="5143688"/>
                </a:cubicBezTo>
                <a:cubicBezTo>
                  <a:pt x="2617393" y="5144327"/>
                  <a:pt x="2618458" y="5144535"/>
                  <a:pt x="2618887" y="5145173"/>
                </a:cubicBezTo>
                <a:cubicBezTo>
                  <a:pt x="2638946" y="5155762"/>
                  <a:pt x="2648287" y="5150407"/>
                  <a:pt x="2650957" y="5128246"/>
                </a:cubicBezTo>
                <a:cubicBezTo>
                  <a:pt x="2651557" y="5119511"/>
                  <a:pt x="2655352" y="5111405"/>
                  <a:pt x="2661500" y="5105422"/>
                </a:cubicBezTo>
                <a:cubicBezTo>
                  <a:pt x="2668712" y="5099649"/>
                  <a:pt x="2676794" y="5097920"/>
                  <a:pt x="2685513" y="5095762"/>
                </a:cubicBezTo>
                <a:cubicBezTo>
                  <a:pt x="2696362" y="5094025"/>
                  <a:pt x="2707848" y="5091859"/>
                  <a:pt x="2717620" y="5087142"/>
                </a:cubicBezTo>
                <a:cubicBezTo>
                  <a:pt x="2725054" y="5083071"/>
                  <a:pt x="2733344" y="5080277"/>
                  <a:pt x="2741218" y="5079614"/>
                </a:cubicBezTo>
                <a:cubicBezTo>
                  <a:pt x="2747389" y="5079168"/>
                  <a:pt x="2754834" y="5077868"/>
                  <a:pt x="2758642" y="5072531"/>
                </a:cubicBezTo>
                <a:lnTo>
                  <a:pt x="2765393" y="5067889"/>
                </a:lnTo>
                <a:lnTo>
                  <a:pt x="2742282" y="5076450"/>
                </a:lnTo>
                <a:cubicBezTo>
                  <a:pt x="2731764" y="5078089"/>
                  <a:pt x="2720927" y="5077575"/>
                  <a:pt x="2709914" y="5074825"/>
                </a:cubicBezTo>
                <a:cubicBezTo>
                  <a:pt x="2702571" y="5072990"/>
                  <a:pt x="2699135" y="5075057"/>
                  <a:pt x="2696622" y="5081255"/>
                </a:cubicBezTo>
                <a:cubicBezTo>
                  <a:pt x="2689760" y="5093189"/>
                  <a:pt x="2681519" y="5102831"/>
                  <a:pt x="2666835" y="5099163"/>
                </a:cubicBezTo>
                <a:cubicBezTo>
                  <a:pt x="2648024" y="5096416"/>
                  <a:pt x="2632898" y="5102386"/>
                  <a:pt x="2617548" y="5113177"/>
                </a:cubicBezTo>
                <a:cubicBezTo>
                  <a:pt x="2594180" y="5128790"/>
                  <a:pt x="2568963" y="5136141"/>
                  <a:pt x="2540520" y="5132936"/>
                </a:cubicBezTo>
                <a:cubicBezTo>
                  <a:pt x="2523545" y="5130646"/>
                  <a:pt x="2504747" y="5135700"/>
                  <a:pt x="2497430" y="5149473"/>
                </a:cubicBezTo>
                <a:cubicBezTo>
                  <a:pt x="2484397" y="5174492"/>
                  <a:pt x="2464453" y="5180235"/>
                  <a:pt x="2439915" y="5180930"/>
                </a:cubicBezTo>
                <a:cubicBezTo>
                  <a:pt x="2427990" y="5181853"/>
                  <a:pt x="2414920" y="5183463"/>
                  <a:pt x="2404843" y="5192646"/>
                </a:cubicBezTo>
                <a:cubicBezTo>
                  <a:pt x="2400495" y="5198384"/>
                  <a:pt x="2396134" y="5196320"/>
                  <a:pt x="2393374" y="5191730"/>
                </a:cubicBezTo>
                <a:cubicBezTo>
                  <a:pt x="2391305" y="5188289"/>
                  <a:pt x="2389925" y="5185995"/>
                  <a:pt x="2388546" y="5183699"/>
                </a:cubicBezTo>
                <a:cubicBezTo>
                  <a:pt x="2382103" y="5170391"/>
                  <a:pt x="2380958" y="5171080"/>
                  <a:pt x="2374096" y="5183016"/>
                </a:cubicBezTo>
                <a:cubicBezTo>
                  <a:pt x="2366088" y="5195640"/>
                  <a:pt x="2356246" y="5207807"/>
                  <a:pt x="2346860" y="5218137"/>
                </a:cubicBezTo>
                <a:cubicBezTo>
                  <a:pt x="2342966" y="5222039"/>
                  <a:pt x="2339074" y="5225943"/>
                  <a:pt x="2333568" y="5224567"/>
                </a:cubicBezTo>
                <a:cubicBezTo>
                  <a:pt x="2328062" y="5223191"/>
                  <a:pt x="2327593" y="5217225"/>
                  <a:pt x="2327815" y="5212405"/>
                </a:cubicBezTo>
                <a:cubicBezTo>
                  <a:pt x="2328024" y="5199782"/>
                  <a:pt x="2321828" y="5197259"/>
                  <a:pt x="2311973" y="5201623"/>
                </a:cubicBezTo>
                <a:cubicBezTo>
                  <a:pt x="2307847" y="5202542"/>
                  <a:pt x="2303029" y="5202314"/>
                  <a:pt x="2299593" y="5204381"/>
                </a:cubicBezTo>
                <a:cubicBezTo>
                  <a:pt x="2291574" y="5209202"/>
                  <a:pt x="2288359" y="5206450"/>
                  <a:pt x="2288803" y="5196811"/>
                </a:cubicBezTo>
                <a:cubicBezTo>
                  <a:pt x="2289714" y="5193137"/>
                  <a:pt x="2289935" y="5188318"/>
                  <a:pt x="2285119" y="5188090"/>
                </a:cubicBezTo>
                <a:cubicBezTo>
                  <a:pt x="2280759" y="5186026"/>
                  <a:pt x="2278012" y="5189240"/>
                  <a:pt x="2275264" y="5192454"/>
                </a:cubicBezTo>
                <a:cubicBezTo>
                  <a:pt x="2268858" y="5202554"/>
                  <a:pt x="2258314" y="5205770"/>
                  <a:pt x="2246623" y="5209674"/>
                </a:cubicBezTo>
                <a:cubicBezTo>
                  <a:pt x="2210172" y="5219094"/>
                  <a:pt x="2187507" y="5243658"/>
                  <a:pt x="2170814" y="5275563"/>
                </a:cubicBezTo>
                <a:cubicBezTo>
                  <a:pt x="2167612" y="5280613"/>
                  <a:pt x="2168769" y="5287727"/>
                  <a:pt x="2163730" y="5292318"/>
                </a:cubicBezTo>
                <a:cubicBezTo>
                  <a:pt x="2161427" y="5285893"/>
                  <a:pt x="2159813" y="5280615"/>
                  <a:pt x="2157510" y="5274189"/>
                </a:cubicBezTo>
                <a:cubicBezTo>
                  <a:pt x="2152903" y="5261339"/>
                  <a:pt x="2144181" y="5257211"/>
                  <a:pt x="2132491" y="5261115"/>
                </a:cubicBezTo>
                <a:cubicBezTo>
                  <a:pt x="2093294" y="5273749"/>
                  <a:pt x="2054096" y="5286383"/>
                  <a:pt x="2014898" y="5299017"/>
                </a:cubicBezTo>
                <a:cubicBezTo>
                  <a:pt x="2000917" y="5304300"/>
                  <a:pt x="1989004" y="5313024"/>
                  <a:pt x="1973643" y="5316012"/>
                </a:cubicBezTo>
                <a:cubicBezTo>
                  <a:pt x="1963554" y="5317391"/>
                  <a:pt x="1956902" y="5316705"/>
                  <a:pt x="1952984" y="5305002"/>
                </a:cubicBezTo>
                <a:cubicBezTo>
                  <a:pt x="1946543" y="5291693"/>
                  <a:pt x="1933237" y="5290319"/>
                  <a:pt x="1925231" y="5302944"/>
                </a:cubicBezTo>
                <a:cubicBezTo>
                  <a:pt x="1918826" y="5313044"/>
                  <a:pt x="1911261" y="5316030"/>
                  <a:pt x="1900483" y="5316262"/>
                </a:cubicBezTo>
                <a:cubicBezTo>
                  <a:pt x="1893141" y="5314429"/>
                  <a:pt x="1888559" y="5317184"/>
                  <a:pt x="1885589" y="5325217"/>
                </a:cubicBezTo>
                <a:cubicBezTo>
                  <a:pt x="1883310" y="5334398"/>
                  <a:pt x="1877126" y="5339677"/>
                  <a:pt x="1868184" y="5340369"/>
                </a:cubicBezTo>
                <a:cubicBezTo>
                  <a:pt x="1862911" y="5341978"/>
                  <a:pt x="1855113" y="5341979"/>
                  <a:pt x="1850531" y="5344735"/>
                </a:cubicBezTo>
                <a:cubicBezTo>
                  <a:pt x="1843657" y="5348868"/>
                  <a:pt x="1839296" y="5346803"/>
                  <a:pt x="1834702" y="5341756"/>
                </a:cubicBezTo>
                <a:cubicBezTo>
                  <a:pt x="1824366" y="5332350"/>
                  <a:pt x="1821384" y="5332580"/>
                  <a:pt x="1814068" y="5346352"/>
                </a:cubicBezTo>
                <a:cubicBezTo>
                  <a:pt x="1809953" y="5355074"/>
                  <a:pt x="1806528" y="5364943"/>
                  <a:pt x="1799889" y="5372059"/>
                </a:cubicBezTo>
                <a:cubicBezTo>
                  <a:pt x="1799199" y="5370912"/>
                  <a:pt x="1798054" y="5371602"/>
                  <a:pt x="1797363" y="5370454"/>
                </a:cubicBezTo>
                <a:cubicBezTo>
                  <a:pt x="1798706" y="5349340"/>
                  <a:pt x="1798706" y="5349340"/>
                  <a:pt x="1779884" y="5338789"/>
                </a:cubicBezTo>
                <a:cubicBezTo>
                  <a:pt x="1777358" y="5337182"/>
                  <a:pt x="1774834" y="5335577"/>
                  <a:pt x="1772998" y="5335119"/>
                </a:cubicBezTo>
                <a:cubicBezTo>
                  <a:pt x="1752106" y="5321125"/>
                  <a:pt x="1736288" y="5325949"/>
                  <a:pt x="1722332" y="5346837"/>
                </a:cubicBezTo>
                <a:cubicBezTo>
                  <a:pt x="1715470" y="5358773"/>
                  <a:pt x="1706526" y="5359464"/>
                  <a:pt x="1698482" y="5348680"/>
                </a:cubicBezTo>
                <a:cubicBezTo>
                  <a:pt x="1693888" y="5343633"/>
                  <a:pt x="1690438" y="5337897"/>
                  <a:pt x="1688135" y="5331470"/>
                </a:cubicBezTo>
                <a:cubicBezTo>
                  <a:pt x="1681914" y="5313342"/>
                  <a:pt x="1694049" y="5299798"/>
                  <a:pt x="1711713" y="5303235"/>
                </a:cubicBezTo>
                <a:cubicBezTo>
                  <a:pt x="1725707" y="5305756"/>
                  <a:pt x="1736942" y="5303688"/>
                  <a:pt x="1748632" y="5299782"/>
                </a:cubicBezTo>
                <a:cubicBezTo>
                  <a:pt x="1759632" y="5294730"/>
                  <a:pt x="1770867" y="5292662"/>
                  <a:pt x="1782570" y="5296559"/>
                </a:cubicBezTo>
                <a:cubicBezTo>
                  <a:pt x="1801158" y="5304128"/>
                  <a:pt x="1807576" y="5301831"/>
                  <a:pt x="1813279" y="5282780"/>
                </a:cubicBezTo>
                <a:cubicBezTo>
                  <a:pt x="1818306" y="5270386"/>
                  <a:pt x="1824946" y="5263270"/>
                  <a:pt x="1837782" y="5258676"/>
                </a:cubicBezTo>
                <a:cubicBezTo>
                  <a:pt x="1860473" y="5249720"/>
                  <a:pt x="1885467" y="5247187"/>
                  <a:pt x="1907702" y="5240067"/>
                </a:cubicBezTo>
                <a:cubicBezTo>
                  <a:pt x="1927646" y="5234323"/>
                  <a:pt x="1944830" y="5223990"/>
                  <a:pt x="1953516" y="5204711"/>
                </a:cubicBezTo>
                <a:cubicBezTo>
                  <a:pt x="1957396" y="5193005"/>
                  <a:pt x="1963357" y="5192544"/>
                  <a:pt x="1974371" y="5195294"/>
                </a:cubicBezTo>
                <a:cubicBezTo>
                  <a:pt x="2025764" y="5208132"/>
                  <a:pt x="2072081" y="5202152"/>
                  <a:pt x="2105034" y="5155783"/>
                </a:cubicBezTo>
                <a:cubicBezTo>
                  <a:pt x="2109838" y="5148209"/>
                  <a:pt x="2116946" y="5147059"/>
                  <a:pt x="2124055" y="5145909"/>
                </a:cubicBezTo>
                <a:cubicBezTo>
                  <a:pt x="2128870" y="5146137"/>
                  <a:pt x="2136213" y="5147971"/>
                  <a:pt x="2138725" y="5141774"/>
                </a:cubicBezTo>
                <a:cubicBezTo>
                  <a:pt x="2140548" y="5134430"/>
                  <a:pt x="2134353" y="5131907"/>
                  <a:pt x="2130447" y="5128006"/>
                </a:cubicBezTo>
                <a:cubicBezTo>
                  <a:pt x="2122872" y="5123189"/>
                  <a:pt x="2124929" y="5118828"/>
                  <a:pt x="2131803" y="5114696"/>
                </a:cubicBezTo>
                <a:cubicBezTo>
                  <a:pt x="2138677" y="5110562"/>
                  <a:pt x="2146930" y="5108724"/>
                  <a:pt x="2154494" y="5105739"/>
                </a:cubicBezTo>
                <a:cubicBezTo>
                  <a:pt x="2172146" y="5101372"/>
                  <a:pt x="2188197" y="5099532"/>
                  <a:pt x="2202166" y="5086446"/>
                </a:cubicBezTo>
                <a:cubicBezTo>
                  <a:pt x="2205604" y="5084380"/>
                  <a:pt x="2206983" y="5086674"/>
                  <a:pt x="2209508" y="5088280"/>
                </a:cubicBezTo>
                <a:cubicBezTo>
                  <a:pt x="2219154" y="5096540"/>
                  <a:pt x="2228553" y="5094012"/>
                  <a:pt x="2237718" y="5088501"/>
                </a:cubicBezTo>
                <a:cubicBezTo>
                  <a:pt x="2272776" y="5068984"/>
                  <a:pt x="2309215" y="5051761"/>
                  <a:pt x="2349337" y="5043258"/>
                </a:cubicBezTo>
                <a:cubicBezTo>
                  <a:pt x="2352318" y="5043028"/>
                  <a:pt x="2355754" y="5040961"/>
                  <a:pt x="2358502" y="5037747"/>
                </a:cubicBezTo>
                <a:cubicBezTo>
                  <a:pt x="2365363" y="5025811"/>
                  <a:pt x="2374307" y="5025120"/>
                  <a:pt x="2386933" y="5033149"/>
                </a:cubicBezTo>
                <a:cubicBezTo>
                  <a:pt x="2399560" y="5041178"/>
                  <a:pt x="2407124" y="5038192"/>
                  <a:pt x="2411915" y="5022814"/>
                </a:cubicBezTo>
                <a:cubicBezTo>
                  <a:pt x="2414428" y="5016617"/>
                  <a:pt x="2415797" y="5011109"/>
                  <a:pt x="2417619" y="5003764"/>
                </a:cubicBezTo>
                <a:cubicBezTo>
                  <a:pt x="2426341" y="5007893"/>
                  <a:pt x="2435062" y="5012021"/>
                  <a:pt x="2443082" y="5007199"/>
                </a:cubicBezTo>
                <a:lnTo>
                  <a:pt x="2453976" y="5001279"/>
                </a:lnTo>
                <a:lnTo>
                  <a:pt x="2455857" y="4996214"/>
                </a:lnTo>
                <a:cubicBezTo>
                  <a:pt x="2456029" y="4986842"/>
                  <a:pt x="2456029" y="4986842"/>
                  <a:pt x="2464565" y="4991287"/>
                </a:cubicBezTo>
                <a:cubicBezTo>
                  <a:pt x="2464992" y="4991927"/>
                  <a:pt x="2466059" y="4992135"/>
                  <a:pt x="2466487" y="4992773"/>
                </a:cubicBezTo>
                <a:lnTo>
                  <a:pt x="2468880" y="4993178"/>
                </a:lnTo>
                <a:lnTo>
                  <a:pt x="2470121" y="4992503"/>
                </a:lnTo>
                <a:cubicBezTo>
                  <a:pt x="2500598" y="4975742"/>
                  <a:pt x="2505414" y="4975969"/>
                  <a:pt x="2491826" y="4940401"/>
                </a:cubicBezTo>
                <a:cubicBezTo>
                  <a:pt x="2491826" y="4940401"/>
                  <a:pt x="2492973" y="4939712"/>
                  <a:pt x="2492283" y="4938565"/>
                </a:cubicBezTo>
                <a:cubicBezTo>
                  <a:pt x="2488821" y="4925025"/>
                  <a:pt x="2491335" y="4918829"/>
                  <a:pt x="2504860" y="4915382"/>
                </a:cubicBezTo>
                <a:cubicBezTo>
                  <a:pt x="2561476" y="4895398"/>
                  <a:pt x="2617169" y="4871286"/>
                  <a:pt x="2672406" y="4849008"/>
                </a:cubicBezTo>
                <a:lnTo>
                  <a:pt x="2727569" y="4824104"/>
                </a:lnTo>
                <a:lnTo>
                  <a:pt x="2684355" y="4780890"/>
                </a:lnTo>
                <a:lnTo>
                  <a:pt x="2638382" y="4797610"/>
                </a:lnTo>
                <a:cubicBezTo>
                  <a:pt x="2600564" y="4812538"/>
                  <a:pt x="2559297" y="4821730"/>
                  <a:pt x="2525618" y="4843542"/>
                </a:cubicBezTo>
                <a:cubicBezTo>
                  <a:pt x="2486666" y="4866962"/>
                  <a:pt x="2447937" y="4885563"/>
                  <a:pt x="2401372" y="4880758"/>
                </a:cubicBezTo>
                <a:cubicBezTo>
                  <a:pt x="2383252" y="4879157"/>
                  <a:pt x="2366523" y="4887653"/>
                  <a:pt x="2353243" y="4901885"/>
                </a:cubicBezTo>
                <a:cubicBezTo>
                  <a:pt x="2345002" y="4911526"/>
                  <a:pt x="2334002" y="4916578"/>
                  <a:pt x="2321166" y="4921172"/>
                </a:cubicBezTo>
                <a:cubicBezTo>
                  <a:pt x="2301911" y="4928063"/>
                  <a:pt x="2280588" y="4931512"/>
                  <a:pt x="2265017" y="4947122"/>
                </a:cubicBezTo>
                <a:cubicBezTo>
                  <a:pt x="2251048" y="4960208"/>
                  <a:pt x="2236833" y="4962507"/>
                  <a:pt x="2218933" y="4956086"/>
                </a:cubicBezTo>
                <a:cubicBezTo>
                  <a:pt x="2212738" y="4953564"/>
                  <a:pt x="2207464" y="4955171"/>
                  <a:pt x="2203116" y="4960910"/>
                </a:cubicBezTo>
                <a:cubicBezTo>
                  <a:pt x="2197167" y="4969173"/>
                  <a:pt x="2188691" y="4975832"/>
                  <a:pt x="2177457" y="4977900"/>
                </a:cubicBezTo>
                <a:cubicBezTo>
                  <a:pt x="2144443" y="4985254"/>
                  <a:pt x="2112131" y="5001558"/>
                  <a:pt x="2077738" y="5006617"/>
                </a:cubicBezTo>
                <a:cubicBezTo>
                  <a:pt x="2065814" y="5007538"/>
                  <a:pt x="2055958" y="5011902"/>
                  <a:pt x="2049553" y="5022002"/>
                </a:cubicBezTo>
                <a:cubicBezTo>
                  <a:pt x="2034906" y="5041742"/>
                  <a:pt x="2028488" y="5044039"/>
                  <a:pt x="2005538" y="5034407"/>
                </a:cubicBezTo>
                <a:cubicBezTo>
                  <a:pt x="1996817" y="5030279"/>
                  <a:pt x="1988330" y="5029133"/>
                  <a:pt x="1981455" y="5033267"/>
                </a:cubicBezTo>
                <a:cubicBezTo>
                  <a:pt x="1956708" y="5046585"/>
                  <a:pt x="1929422" y="5050494"/>
                  <a:pt x="1903516" y="5056698"/>
                </a:cubicBezTo>
                <a:cubicBezTo>
                  <a:pt x="1879901" y="5061524"/>
                  <a:pt x="1856976" y="5067498"/>
                  <a:pt x="1838424" y="5083339"/>
                </a:cubicBezTo>
                <a:cubicBezTo>
                  <a:pt x="1831094" y="5089308"/>
                  <a:pt x="1825133" y="5089769"/>
                  <a:pt x="1818246" y="5086099"/>
                </a:cubicBezTo>
                <a:cubicBezTo>
                  <a:pt x="1809525" y="5081970"/>
                  <a:pt x="1798968" y="5077383"/>
                  <a:pt x="1791182" y="5085188"/>
                </a:cubicBezTo>
                <a:cubicBezTo>
                  <a:pt x="1774466" y="5101488"/>
                  <a:pt x="1753598" y="5103100"/>
                  <a:pt x="1731573" y="5097598"/>
                </a:cubicBezTo>
                <a:cubicBezTo>
                  <a:pt x="1699224" y="5090494"/>
                  <a:pt x="1669882" y="5098764"/>
                  <a:pt x="1647215" y="5123327"/>
                </a:cubicBezTo>
                <a:cubicBezTo>
                  <a:pt x="1638284" y="5131821"/>
                  <a:pt x="1633467" y="5131593"/>
                  <a:pt x="1627259" y="5121267"/>
                </a:cubicBezTo>
                <a:cubicBezTo>
                  <a:pt x="1625189" y="5117825"/>
                  <a:pt x="1623120" y="5114384"/>
                  <a:pt x="1620594" y="5112778"/>
                </a:cubicBezTo>
                <a:cubicBezTo>
                  <a:pt x="1591215" y="5097640"/>
                  <a:pt x="1562525" y="5083649"/>
                  <a:pt x="1528144" y="5096510"/>
                </a:cubicBezTo>
                <a:cubicBezTo>
                  <a:pt x="1520580" y="5099496"/>
                  <a:pt x="1519656" y="5095364"/>
                  <a:pt x="1519188" y="5089398"/>
                </a:cubicBezTo>
                <a:cubicBezTo>
                  <a:pt x="1518955" y="5086415"/>
                  <a:pt x="1519865" y="5082743"/>
                  <a:pt x="1520777" y="5079070"/>
                </a:cubicBezTo>
                <a:cubicBezTo>
                  <a:pt x="1522600" y="5071726"/>
                  <a:pt x="1525114" y="5065528"/>
                  <a:pt x="1516392" y="5061400"/>
                </a:cubicBezTo>
                <a:cubicBezTo>
                  <a:pt x="1508816" y="5056582"/>
                  <a:pt x="1505848" y="5064617"/>
                  <a:pt x="1500809" y="5069208"/>
                </a:cubicBezTo>
                <a:cubicBezTo>
                  <a:pt x="1491422" y="5079538"/>
                  <a:pt x="1480889" y="5090556"/>
                  <a:pt x="1467586" y="5089184"/>
                </a:cubicBezTo>
                <a:cubicBezTo>
                  <a:pt x="1451300" y="5088041"/>
                  <a:pt x="1447642" y="5094927"/>
                  <a:pt x="1445141" y="5108927"/>
                </a:cubicBezTo>
                <a:cubicBezTo>
                  <a:pt x="1444230" y="5112599"/>
                  <a:pt x="1443318" y="5116272"/>
                  <a:pt x="1440571" y="5119486"/>
                </a:cubicBezTo>
                <a:cubicBezTo>
                  <a:pt x="1439203" y="5124994"/>
                  <a:pt x="1436456" y="5128208"/>
                  <a:pt x="1429114" y="5126374"/>
                </a:cubicBezTo>
                <a:cubicBezTo>
                  <a:pt x="1423608" y="5124999"/>
                  <a:pt x="1420848" y="5120409"/>
                  <a:pt x="1422216" y="5114901"/>
                </a:cubicBezTo>
                <a:cubicBezTo>
                  <a:pt x="1422893" y="5108245"/>
                  <a:pt x="1421280" y="5102967"/>
                  <a:pt x="1423793" y="5096770"/>
                </a:cubicBezTo>
                <a:cubicBezTo>
                  <a:pt x="1425395" y="5094245"/>
                  <a:pt x="1426996" y="5091720"/>
                  <a:pt x="1423780" y="5088967"/>
                </a:cubicBezTo>
                <a:cubicBezTo>
                  <a:pt x="1421256" y="5087361"/>
                  <a:pt x="1418509" y="5090575"/>
                  <a:pt x="1416218" y="5091952"/>
                </a:cubicBezTo>
                <a:cubicBezTo>
                  <a:pt x="1412781" y="5094019"/>
                  <a:pt x="1410489" y="5095397"/>
                  <a:pt x="1409577" y="5099068"/>
                </a:cubicBezTo>
                <a:cubicBezTo>
                  <a:pt x="1408666" y="5102742"/>
                  <a:pt x="1406375" y="5104119"/>
                  <a:pt x="1402704" y="5103202"/>
                </a:cubicBezTo>
                <a:cubicBezTo>
                  <a:pt x="1382514" y="5098159"/>
                  <a:pt x="1364171" y="5101376"/>
                  <a:pt x="1347676" y="5112857"/>
                </a:cubicBezTo>
                <a:cubicBezTo>
                  <a:pt x="1340347" y="5118826"/>
                  <a:pt x="1332327" y="5123648"/>
                  <a:pt x="1323619" y="5127322"/>
                </a:cubicBezTo>
                <a:cubicBezTo>
                  <a:pt x="1319036" y="5130077"/>
                  <a:pt x="1312162" y="5134211"/>
                  <a:pt x="1306422" y="5129852"/>
                </a:cubicBezTo>
                <a:cubicBezTo>
                  <a:pt x="1302516" y="5125951"/>
                  <a:pt x="1306175" y="5119065"/>
                  <a:pt x="1307543" y="5113557"/>
                </a:cubicBezTo>
                <a:cubicBezTo>
                  <a:pt x="1308454" y="5109885"/>
                  <a:pt x="1310056" y="5107360"/>
                  <a:pt x="1310967" y="5103688"/>
                </a:cubicBezTo>
                <a:cubicBezTo>
                  <a:pt x="1311879" y="5100015"/>
                  <a:pt x="1316227" y="5094276"/>
                  <a:pt x="1311177" y="5091065"/>
                </a:cubicBezTo>
                <a:cubicBezTo>
                  <a:pt x="1307272" y="5087165"/>
                  <a:pt x="1301543" y="5090609"/>
                  <a:pt x="1297652" y="5094511"/>
                </a:cubicBezTo>
                <a:cubicBezTo>
                  <a:pt x="1287340" y="5100710"/>
                  <a:pt x="1277941" y="5103238"/>
                  <a:pt x="1264871" y="5104849"/>
                </a:cubicBezTo>
                <a:cubicBezTo>
                  <a:pt x="1235060" y="5107152"/>
                  <a:pt x="1225908" y="5120466"/>
                  <a:pt x="1230540" y="5148922"/>
                </a:cubicBezTo>
                <a:cubicBezTo>
                  <a:pt x="1232622" y="5160166"/>
                  <a:pt x="1229652" y="5168201"/>
                  <a:pt x="1219797" y="5172564"/>
                </a:cubicBezTo>
                <a:cubicBezTo>
                  <a:pt x="1206691" y="5150765"/>
                  <a:pt x="1194273" y="5130113"/>
                  <a:pt x="1181166" y="5108315"/>
                </a:cubicBezTo>
                <a:cubicBezTo>
                  <a:pt x="1196517" y="5097524"/>
                  <a:pt x="1196503" y="5089722"/>
                  <a:pt x="1185712" y="5082151"/>
                </a:cubicBezTo>
                <a:cubicBezTo>
                  <a:pt x="1182497" y="5079398"/>
                  <a:pt x="1176536" y="5079858"/>
                  <a:pt x="1176756" y="5075039"/>
                </a:cubicBezTo>
                <a:cubicBezTo>
                  <a:pt x="1178124" y="5069530"/>
                  <a:pt x="1183397" y="5067922"/>
                  <a:pt x="1187525" y="5067004"/>
                </a:cubicBezTo>
                <a:cubicBezTo>
                  <a:pt x="1190961" y="5064937"/>
                  <a:pt x="1193941" y="5064706"/>
                  <a:pt x="1196923" y="5064476"/>
                </a:cubicBezTo>
                <a:cubicBezTo>
                  <a:pt x="1205176" y="5062638"/>
                  <a:pt x="1207922" y="5059424"/>
                  <a:pt x="1204240" y="5050704"/>
                </a:cubicBezTo>
                <a:cubicBezTo>
                  <a:pt x="1202626" y="5045425"/>
                  <a:pt x="1201924" y="5036476"/>
                  <a:pt x="1209722" y="5036473"/>
                </a:cubicBezTo>
                <a:cubicBezTo>
                  <a:pt x="1219811" y="5035094"/>
                  <a:pt x="1227830" y="5030272"/>
                  <a:pt x="1236540" y="5026597"/>
                </a:cubicBezTo>
                <a:cubicBezTo>
                  <a:pt x="1244103" y="5023612"/>
                  <a:pt x="1253503" y="5021084"/>
                  <a:pt x="1260142" y="5013968"/>
                </a:cubicBezTo>
                <a:cubicBezTo>
                  <a:pt x="1265636" y="5007540"/>
                  <a:pt x="1272275" y="5000424"/>
                  <a:pt x="1259649" y="4992395"/>
                </a:cubicBezTo>
                <a:cubicBezTo>
                  <a:pt x="1255288" y="4990330"/>
                  <a:pt x="1256201" y="4986659"/>
                  <a:pt x="1260093" y="4982756"/>
                </a:cubicBezTo>
                <a:cubicBezTo>
                  <a:pt x="1277278" y="4972424"/>
                  <a:pt x="1285765" y="4973569"/>
                  <a:pt x="1297257" y="4990089"/>
                </a:cubicBezTo>
                <a:cubicBezTo>
                  <a:pt x="1300707" y="4995826"/>
                  <a:pt x="1304611" y="4999727"/>
                  <a:pt x="1310574" y="4999265"/>
                </a:cubicBezTo>
                <a:cubicBezTo>
                  <a:pt x="1320664" y="4997886"/>
                  <a:pt x="1330063" y="4995358"/>
                  <a:pt x="1337848" y="4987553"/>
                </a:cubicBezTo>
                <a:cubicBezTo>
                  <a:pt x="1340139" y="4986175"/>
                  <a:pt x="1338525" y="4980897"/>
                  <a:pt x="1336000" y="4979292"/>
                </a:cubicBezTo>
                <a:cubicBezTo>
                  <a:pt x="1333930" y="4975850"/>
                  <a:pt x="1331171" y="4971261"/>
                  <a:pt x="1332083" y="4967588"/>
                </a:cubicBezTo>
                <a:cubicBezTo>
                  <a:pt x="1333450" y="4962080"/>
                  <a:pt x="1333203" y="4951293"/>
                  <a:pt x="1340780" y="4956111"/>
                </a:cubicBezTo>
                <a:cubicBezTo>
                  <a:pt x="1357533" y="4963220"/>
                  <a:pt x="1368989" y="4956332"/>
                  <a:pt x="1381591" y="4948755"/>
                </a:cubicBezTo>
                <a:cubicBezTo>
                  <a:pt x="1389155" y="4945770"/>
                  <a:pt x="1396718" y="4942784"/>
                  <a:pt x="1405895" y="4945076"/>
                </a:cubicBezTo>
                <a:cubicBezTo>
                  <a:pt x="1440079" y="4952640"/>
                  <a:pt x="1456574" y="4941160"/>
                  <a:pt x="1457437" y="4906275"/>
                </a:cubicBezTo>
                <a:cubicBezTo>
                  <a:pt x="1457881" y="4896636"/>
                  <a:pt x="1462229" y="4890898"/>
                  <a:pt x="1472097" y="4894337"/>
                </a:cubicBezTo>
                <a:cubicBezTo>
                  <a:pt x="1494122" y="4899839"/>
                  <a:pt x="1514066" y="4894096"/>
                  <a:pt x="1533086" y="4884222"/>
                </a:cubicBezTo>
                <a:cubicBezTo>
                  <a:pt x="1542940" y="4879859"/>
                  <a:pt x="1551416" y="4873201"/>
                  <a:pt x="1562416" y="4868148"/>
                </a:cubicBezTo>
                <a:cubicBezTo>
                  <a:pt x="1580980" y="4860111"/>
                  <a:pt x="1595874" y="4851156"/>
                  <a:pt x="1590331" y="4826372"/>
                </a:cubicBezTo>
                <a:cubicBezTo>
                  <a:pt x="1595159" y="4834402"/>
                  <a:pt x="1597463" y="4840828"/>
                  <a:pt x="1605039" y="4845646"/>
                </a:cubicBezTo>
                <a:cubicBezTo>
                  <a:pt x="1613994" y="4852757"/>
                  <a:pt x="1624083" y="4851377"/>
                  <a:pt x="1632103" y="4846555"/>
                </a:cubicBezTo>
                <a:cubicBezTo>
                  <a:pt x="1640577" y="4839897"/>
                  <a:pt x="1630020" y="4835311"/>
                  <a:pt x="1628407" y="4830033"/>
                </a:cubicBezTo>
                <a:cubicBezTo>
                  <a:pt x="1625413" y="4822459"/>
                  <a:pt x="1627237" y="4815116"/>
                  <a:pt x="1636181" y="4814424"/>
                </a:cubicBezTo>
                <a:cubicBezTo>
                  <a:pt x="1648105" y="4813502"/>
                  <a:pt x="1656124" y="4808681"/>
                  <a:pt x="1665746" y="4801334"/>
                </a:cubicBezTo>
                <a:cubicBezTo>
                  <a:pt x="1676278" y="4790316"/>
                  <a:pt x="1688880" y="4782738"/>
                  <a:pt x="1705854" y="4785028"/>
                </a:cubicBezTo>
                <a:cubicBezTo>
                  <a:pt x="1716177" y="4786632"/>
                  <a:pt x="1722362" y="4781351"/>
                  <a:pt x="1724641" y="4772171"/>
                </a:cubicBezTo>
                <a:cubicBezTo>
                  <a:pt x="1726007" y="4766662"/>
                  <a:pt x="1727376" y="4761154"/>
                  <a:pt x="1728286" y="4757482"/>
                </a:cubicBezTo>
                <a:cubicBezTo>
                  <a:pt x="1731256" y="4749448"/>
                  <a:pt x="1729864" y="4739350"/>
                  <a:pt x="1738117" y="4737512"/>
                </a:cubicBezTo>
                <a:cubicBezTo>
                  <a:pt x="1746371" y="4735674"/>
                  <a:pt x="1750054" y="4744395"/>
                  <a:pt x="1753503" y="4750130"/>
                </a:cubicBezTo>
                <a:cubicBezTo>
                  <a:pt x="1756953" y="4755867"/>
                  <a:pt x="1760155" y="4750817"/>
                  <a:pt x="1764282" y="4749898"/>
                </a:cubicBezTo>
                <a:cubicBezTo>
                  <a:pt x="1767719" y="4747831"/>
                  <a:pt x="1771156" y="4745764"/>
                  <a:pt x="1767251" y="4741864"/>
                </a:cubicBezTo>
                <a:cubicBezTo>
                  <a:pt x="1757371" y="4730622"/>
                  <a:pt x="1762175" y="4723047"/>
                  <a:pt x="1771796" y="4715700"/>
                </a:cubicBezTo>
                <a:cubicBezTo>
                  <a:pt x="1781417" y="4708354"/>
                  <a:pt x="1779804" y="4703076"/>
                  <a:pt x="1768101" y="4699177"/>
                </a:cubicBezTo>
                <a:cubicBezTo>
                  <a:pt x="1765576" y="4697572"/>
                  <a:pt x="1761449" y="4698490"/>
                  <a:pt x="1757322" y="4699410"/>
                </a:cubicBezTo>
                <a:cubicBezTo>
                  <a:pt x="1719258" y="4703552"/>
                  <a:pt x="1683041" y="4715956"/>
                  <a:pt x="1647749" y="4732489"/>
                </a:cubicBezTo>
                <a:cubicBezTo>
                  <a:pt x="1619330" y="4744891"/>
                  <a:pt x="1591822" y="4753620"/>
                  <a:pt x="1559707" y="4749498"/>
                </a:cubicBezTo>
                <a:cubicBezTo>
                  <a:pt x="1540897" y="4746750"/>
                  <a:pt x="1523454" y="4738493"/>
                  <a:pt x="1506467" y="4728399"/>
                </a:cubicBezTo>
                <a:cubicBezTo>
                  <a:pt x="1506725" y="4746989"/>
                  <a:pt x="1501687" y="4751580"/>
                  <a:pt x="1483332" y="4746995"/>
                </a:cubicBezTo>
                <a:cubicBezTo>
                  <a:pt x="1477826" y="4745621"/>
                  <a:pt x="1472085" y="4741262"/>
                  <a:pt x="1469782" y="4734836"/>
                </a:cubicBezTo>
                <a:cubicBezTo>
                  <a:pt x="1464719" y="4723822"/>
                  <a:pt x="1454630" y="4725202"/>
                  <a:pt x="1445921" y="4728876"/>
                </a:cubicBezTo>
                <a:cubicBezTo>
                  <a:pt x="1436522" y="4731403"/>
                  <a:pt x="1436534" y="4739206"/>
                  <a:pt x="1436546" y="4747009"/>
                </a:cubicBezTo>
                <a:cubicBezTo>
                  <a:pt x="1437704" y="4754123"/>
                  <a:pt x="1441843" y="4761008"/>
                  <a:pt x="1439109" y="4772024"/>
                </a:cubicBezTo>
                <a:cubicBezTo>
                  <a:pt x="1434267" y="4756190"/>
                  <a:pt x="1425324" y="4756882"/>
                  <a:pt x="1414779" y="4760097"/>
                </a:cubicBezTo>
                <a:cubicBezTo>
                  <a:pt x="1406070" y="4763772"/>
                  <a:pt x="1393456" y="4763546"/>
                  <a:pt x="1390462" y="4755973"/>
                </a:cubicBezTo>
                <a:cubicBezTo>
                  <a:pt x="1385165" y="4741975"/>
                  <a:pt x="1378723" y="4728666"/>
                  <a:pt x="1380534" y="4713519"/>
                </a:cubicBezTo>
                <a:cubicBezTo>
                  <a:pt x="1381667" y="4705027"/>
                  <a:pt x="1385561" y="4701124"/>
                  <a:pt x="1394270" y="4697450"/>
                </a:cubicBezTo>
                <a:cubicBezTo>
                  <a:pt x="1401377" y="4696300"/>
                  <a:pt x="1405049" y="4697217"/>
                  <a:pt x="1408042" y="4704789"/>
                </a:cubicBezTo>
                <a:cubicBezTo>
                  <a:pt x="1410801" y="4709379"/>
                  <a:pt x="1415618" y="4709607"/>
                  <a:pt x="1419055" y="4707541"/>
                </a:cubicBezTo>
                <a:cubicBezTo>
                  <a:pt x="1432112" y="4698127"/>
                  <a:pt x="1444270" y="4700190"/>
                  <a:pt x="1457119" y="4703399"/>
                </a:cubicBezTo>
                <a:cubicBezTo>
                  <a:pt x="1469277" y="4705460"/>
                  <a:pt x="1479822" y="4702244"/>
                  <a:pt x="1483013" y="4689392"/>
                </a:cubicBezTo>
                <a:cubicBezTo>
                  <a:pt x="1485291" y="4680211"/>
                  <a:pt x="1488962" y="4681128"/>
                  <a:pt x="1491955" y="4688700"/>
                </a:cubicBezTo>
                <a:cubicBezTo>
                  <a:pt x="1494715" y="4693290"/>
                  <a:pt x="1497697" y="4693060"/>
                  <a:pt x="1503658" y="4692599"/>
                </a:cubicBezTo>
                <a:cubicBezTo>
                  <a:pt x="1527274" y="4687773"/>
                  <a:pt x="1547894" y="4675374"/>
                  <a:pt x="1563232" y="4656779"/>
                </a:cubicBezTo>
                <a:lnTo>
                  <a:pt x="1583207" y="4642657"/>
                </a:lnTo>
                <a:lnTo>
                  <a:pt x="1558320" y="4645131"/>
                </a:lnTo>
                <a:cubicBezTo>
                  <a:pt x="1546363" y="4644879"/>
                  <a:pt x="1533198" y="4645200"/>
                  <a:pt x="1522270" y="4653352"/>
                </a:cubicBezTo>
                <a:cubicBezTo>
                  <a:pt x="1517379" y="4658638"/>
                  <a:pt x="1513242" y="4656156"/>
                  <a:pt x="1510946" y="4651318"/>
                </a:cubicBezTo>
                <a:cubicBezTo>
                  <a:pt x="1509224" y="4647689"/>
                  <a:pt x="1508076" y="4645272"/>
                  <a:pt x="1506927" y="4642852"/>
                </a:cubicBezTo>
                <a:cubicBezTo>
                  <a:pt x="1501820" y="4628976"/>
                  <a:pt x="1500612" y="4629549"/>
                  <a:pt x="1492614" y="4640755"/>
                </a:cubicBezTo>
                <a:cubicBezTo>
                  <a:pt x="1483408" y="4652535"/>
                  <a:pt x="1472421" y="4663678"/>
                  <a:pt x="1462067" y="4673038"/>
                </a:cubicBezTo>
                <a:cubicBezTo>
                  <a:pt x="1457810" y="4676541"/>
                  <a:pt x="1453554" y="4680044"/>
                  <a:pt x="1448209" y="4678135"/>
                </a:cubicBezTo>
                <a:cubicBezTo>
                  <a:pt x="1442864" y="4676226"/>
                  <a:pt x="1442983" y="4670242"/>
                  <a:pt x="1443676" y="4665468"/>
                </a:cubicBezTo>
                <a:cubicBezTo>
                  <a:pt x="1445121" y="4652927"/>
                  <a:pt x="1439202" y="4649809"/>
                  <a:pt x="1428967" y="4653185"/>
                </a:cubicBezTo>
                <a:cubicBezTo>
                  <a:pt x="1424771" y="4653696"/>
                  <a:pt x="1419999" y="4652996"/>
                  <a:pt x="1416376" y="4654716"/>
                </a:cubicBezTo>
                <a:cubicBezTo>
                  <a:pt x="1407923" y="4658729"/>
                  <a:pt x="1404993" y="4655674"/>
                  <a:pt x="1406380" y="4646126"/>
                </a:cubicBezTo>
                <a:cubicBezTo>
                  <a:pt x="1407646" y="4642559"/>
                  <a:pt x="1408339" y="4637785"/>
                  <a:pt x="1403569" y="4637086"/>
                </a:cubicBezTo>
                <a:cubicBezTo>
                  <a:pt x="1399431" y="4634605"/>
                  <a:pt x="1396382" y="4637534"/>
                  <a:pt x="1393333" y="4640463"/>
                </a:cubicBezTo>
                <a:cubicBezTo>
                  <a:pt x="1385968" y="4649886"/>
                  <a:pt x="1375159" y="4652054"/>
                  <a:pt x="1363143" y="4654795"/>
                </a:cubicBezTo>
                <a:cubicBezTo>
                  <a:pt x="1325944" y="4660597"/>
                  <a:pt x="1300980" y="4682820"/>
                  <a:pt x="1281241" y="4712937"/>
                </a:cubicBezTo>
                <a:cubicBezTo>
                  <a:pt x="1277560" y="4717649"/>
                  <a:pt x="1278014" y="4724842"/>
                  <a:pt x="1272550" y="4728917"/>
                </a:cubicBezTo>
                <a:cubicBezTo>
                  <a:pt x="1270887" y="4722298"/>
                  <a:pt x="1269799" y="4716887"/>
                  <a:pt x="1268136" y="4710266"/>
                </a:cubicBezTo>
                <a:cubicBezTo>
                  <a:pt x="1264811" y="4697025"/>
                  <a:pt x="1256536" y="4692063"/>
                  <a:pt x="1244519" y="4694803"/>
                </a:cubicBezTo>
                <a:cubicBezTo>
                  <a:pt x="1204272" y="4703536"/>
                  <a:pt x="1164025" y="4712267"/>
                  <a:pt x="1123778" y="4720999"/>
                </a:cubicBezTo>
                <a:cubicBezTo>
                  <a:pt x="1109345" y="4724886"/>
                  <a:pt x="1096635" y="4732401"/>
                  <a:pt x="1081055" y="4733870"/>
                </a:cubicBezTo>
                <a:cubicBezTo>
                  <a:pt x="1070880" y="4734254"/>
                  <a:pt x="1064327" y="4732919"/>
                  <a:pt x="1061576" y="4720888"/>
                </a:cubicBezTo>
                <a:cubicBezTo>
                  <a:pt x="1056469" y="4707011"/>
                  <a:pt x="1043362" y="4704341"/>
                  <a:pt x="1034159" y="4716120"/>
                </a:cubicBezTo>
                <a:cubicBezTo>
                  <a:pt x="1026793" y="4725544"/>
                  <a:pt x="1018973" y="4727775"/>
                  <a:pt x="1008224" y="4726949"/>
                </a:cubicBezTo>
                <a:cubicBezTo>
                  <a:pt x="1001097" y="4724405"/>
                  <a:pt x="996266" y="4726697"/>
                  <a:pt x="992523" y="4734402"/>
                </a:cubicBezTo>
                <a:cubicBezTo>
                  <a:pt x="989356" y="4743314"/>
                  <a:pt x="982685" y="4747964"/>
                  <a:pt x="973717" y="4747775"/>
                </a:cubicBezTo>
                <a:cubicBezTo>
                  <a:pt x="968312" y="4748859"/>
                  <a:pt x="960551" y="4748097"/>
                  <a:pt x="955721" y="4750390"/>
                </a:cubicBezTo>
                <a:cubicBezTo>
                  <a:pt x="948476" y="4753830"/>
                  <a:pt x="944338" y="4751348"/>
                  <a:pt x="940259" y="4745874"/>
                </a:cubicBezTo>
                <a:cubicBezTo>
                  <a:pt x="930896" y="4735500"/>
                  <a:pt x="927908" y="4735437"/>
                  <a:pt x="919276" y="4748426"/>
                </a:cubicBezTo>
                <a:cubicBezTo>
                  <a:pt x="914326" y="4756703"/>
                  <a:pt x="909951" y="4766189"/>
                  <a:pt x="902645" y="4772621"/>
                </a:cubicBezTo>
                <a:cubicBezTo>
                  <a:pt x="902071" y="4771411"/>
                  <a:pt x="900865" y="4771985"/>
                  <a:pt x="900290" y="4770776"/>
                </a:cubicBezTo>
                <a:cubicBezTo>
                  <a:pt x="903695" y="4749894"/>
                  <a:pt x="903695" y="4749894"/>
                  <a:pt x="885996" y="4737549"/>
                </a:cubicBezTo>
                <a:cubicBezTo>
                  <a:pt x="883641" y="4735703"/>
                  <a:pt x="881286" y="4733858"/>
                  <a:pt x="879504" y="4733221"/>
                </a:cubicBezTo>
                <a:cubicBezTo>
                  <a:pt x="860083" y="4717248"/>
                  <a:pt x="843870" y="4720499"/>
                  <a:pt x="827933" y="4739919"/>
                </a:cubicBezTo>
                <a:cubicBezTo>
                  <a:pt x="819935" y="4751125"/>
                  <a:pt x="810967" y="4750937"/>
                  <a:pt x="804019" y="4739416"/>
                </a:cubicBezTo>
                <a:cubicBezTo>
                  <a:pt x="799940" y="4733943"/>
                  <a:pt x="797069" y="4727896"/>
                  <a:pt x="795407" y="4721276"/>
                </a:cubicBezTo>
                <a:cubicBezTo>
                  <a:pt x="790993" y="4702625"/>
                  <a:pt x="804396" y="4690335"/>
                  <a:pt x="821638" y="4695487"/>
                </a:cubicBezTo>
                <a:cubicBezTo>
                  <a:pt x="835318" y="4699367"/>
                  <a:pt x="846701" y="4698409"/>
                  <a:pt x="858718" y="4695668"/>
                </a:cubicBezTo>
                <a:cubicBezTo>
                  <a:pt x="870161" y="4691718"/>
                  <a:pt x="881544" y="4690760"/>
                  <a:pt x="892808" y="4695786"/>
                </a:cubicBezTo>
                <a:cubicBezTo>
                  <a:pt x="910566" y="4705140"/>
                  <a:pt x="917178" y="4703483"/>
                  <a:pt x="924722" y="4685083"/>
                </a:cubicBezTo>
                <a:cubicBezTo>
                  <a:pt x="930938" y="4673242"/>
                  <a:pt x="938242" y="4666810"/>
                  <a:pt x="951467" y="4663496"/>
                </a:cubicBezTo>
                <a:cubicBezTo>
                  <a:pt x="974926" y="4656805"/>
                  <a:pt x="1000048" y="4656735"/>
                  <a:pt x="1022875" y="4651828"/>
                </a:cubicBezTo>
                <a:cubicBezTo>
                  <a:pt x="1043286" y="4648067"/>
                  <a:pt x="1061399" y="4639468"/>
                  <a:pt x="1071932" y="4621131"/>
                </a:cubicBezTo>
                <a:cubicBezTo>
                  <a:pt x="1076942" y="4609862"/>
                  <a:pt x="1082919" y="4609988"/>
                  <a:pt x="1093609" y="4613804"/>
                </a:cubicBezTo>
                <a:cubicBezTo>
                  <a:pt x="1143497" y="4631616"/>
                  <a:pt x="1190178" y="4630203"/>
                  <a:pt x="1227516" y="4587287"/>
                </a:cubicBezTo>
                <a:cubicBezTo>
                  <a:pt x="1233039" y="4580220"/>
                  <a:pt x="1240226" y="4579773"/>
                  <a:pt x="1247412" y="4579325"/>
                </a:cubicBezTo>
                <a:cubicBezTo>
                  <a:pt x="1252182" y="4580024"/>
                  <a:pt x="1259309" y="4582568"/>
                  <a:pt x="1262417" y="4576647"/>
                </a:cubicBezTo>
                <a:cubicBezTo>
                  <a:pt x="1264952" y="4569516"/>
                  <a:pt x="1259033" y="4566399"/>
                  <a:pt x="1255529" y="4562135"/>
                </a:cubicBezTo>
                <a:cubicBezTo>
                  <a:pt x="1248462" y="4556598"/>
                  <a:pt x="1250936" y="4552460"/>
                  <a:pt x="1258182" y="4549021"/>
                </a:cubicBezTo>
                <a:cubicBezTo>
                  <a:pt x="1265427" y="4545581"/>
                  <a:pt x="1273822" y="4544560"/>
                  <a:pt x="1281643" y="4542330"/>
                </a:cubicBezTo>
                <a:cubicBezTo>
                  <a:pt x="1299637" y="4539715"/>
                  <a:pt x="1315792" y="4539456"/>
                  <a:pt x="1330977" y="4527802"/>
                </a:cubicBezTo>
                <a:cubicBezTo>
                  <a:pt x="1334599" y="4526082"/>
                  <a:pt x="1335747" y="4528502"/>
                  <a:pt x="1338103" y="4530348"/>
                </a:cubicBezTo>
                <a:cubicBezTo>
                  <a:pt x="1346893" y="4539512"/>
                  <a:pt x="1356494" y="4537918"/>
                  <a:pt x="1366155" y="4533332"/>
                </a:cubicBezTo>
                <a:cubicBezTo>
                  <a:pt x="1402957" y="4517343"/>
                  <a:pt x="1440909" y="4503775"/>
                  <a:pt x="1481670" y="4499244"/>
                </a:cubicBezTo>
                <a:cubicBezTo>
                  <a:pt x="1484659" y="4499307"/>
                  <a:pt x="1488282" y="4497587"/>
                  <a:pt x="1491330" y="4494658"/>
                </a:cubicBezTo>
                <a:cubicBezTo>
                  <a:pt x="1499329" y="4483452"/>
                  <a:pt x="1508297" y="4483641"/>
                  <a:pt x="1520075" y="4492868"/>
                </a:cubicBezTo>
                <a:cubicBezTo>
                  <a:pt x="1531855" y="4502095"/>
                  <a:pt x="1539674" y="4499865"/>
                  <a:pt x="1545950" y="4485032"/>
                </a:cubicBezTo>
                <a:cubicBezTo>
                  <a:pt x="1549059" y="4479111"/>
                  <a:pt x="1550960" y="4473762"/>
                  <a:pt x="1553494" y="4466631"/>
                </a:cubicBezTo>
                <a:cubicBezTo>
                  <a:pt x="1561769" y="4471594"/>
                  <a:pt x="1570044" y="4476558"/>
                  <a:pt x="1578497" y="4472545"/>
                </a:cubicBezTo>
                <a:cubicBezTo>
                  <a:pt x="1588158" y="4467959"/>
                  <a:pt x="1598393" y="4464583"/>
                  <a:pt x="1606846" y="4460570"/>
                </a:cubicBezTo>
                <a:cubicBezTo>
                  <a:pt x="1638818" y="4446875"/>
                  <a:pt x="1643589" y="4447574"/>
                  <a:pt x="1633554" y="4410846"/>
                </a:cubicBezTo>
                <a:cubicBezTo>
                  <a:pt x="1633554" y="4410846"/>
                  <a:pt x="1634761" y="4410272"/>
                  <a:pt x="1634187" y="4409062"/>
                </a:cubicBezTo>
                <a:cubicBezTo>
                  <a:pt x="1632069" y="4395249"/>
                  <a:pt x="1635177" y="4389328"/>
                  <a:pt x="1648976" y="4387223"/>
                </a:cubicBezTo>
                <a:cubicBezTo>
                  <a:pt x="1707277" y="4372885"/>
                  <a:pt x="1765065" y="4354345"/>
                  <a:pt x="1822219" y="4337588"/>
                </a:cubicBezTo>
                <a:cubicBezTo>
                  <a:pt x="1858329" y="4326375"/>
                  <a:pt x="1895072" y="4313378"/>
                  <a:pt x="1930608" y="4300955"/>
                </a:cubicBezTo>
                <a:cubicBezTo>
                  <a:pt x="1952286" y="4293629"/>
                  <a:pt x="1974220" y="4288403"/>
                  <a:pt x="1996364" y="4284004"/>
                </a:cubicBezTo>
                <a:lnTo>
                  <a:pt x="2063271" y="4272036"/>
                </a:lnTo>
                <a:lnTo>
                  <a:pt x="2075747" y="4267200"/>
                </a:lnTo>
                <a:lnTo>
                  <a:pt x="2102270" y="4260878"/>
                </a:lnTo>
                <a:lnTo>
                  <a:pt x="2111565" y="4258217"/>
                </a:lnTo>
                <a:lnTo>
                  <a:pt x="2141816" y="4238352"/>
                </a:lnTo>
                <a:lnTo>
                  <a:pt x="2125416" y="4221952"/>
                </a:lnTo>
                <a:lnTo>
                  <a:pt x="2125357" y="4221946"/>
                </a:lnTo>
                <a:cubicBezTo>
                  <a:pt x="2117338" y="4226768"/>
                  <a:pt x="2109761" y="4221950"/>
                  <a:pt x="2106767" y="4214377"/>
                </a:cubicBezTo>
                <a:cubicBezTo>
                  <a:pt x="2105616" y="4211165"/>
                  <a:pt x="2107103" y="4209099"/>
                  <a:pt x="2109538" y="4207635"/>
                </a:cubicBezTo>
                <a:lnTo>
                  <a:pt x="2110678" y="4207213"/>
                </a:lnTo>
                <a:lnTo>
                  <a:pt x="2103573" y="4200109"/>
                </a:lnTo>
                <a:lnTo>
                  <a:pt x="1978934" y="4235597"/>
                </a:lnTo>
                <a:cubicBezTo>
                  <a:pt x="1917231" y="4251734"/>
                  <a:pt x="1855321" y="4267045"/>
                  <a:pt x="1793396" y="4283103"/>
                </a:cubicBezTo>
                <a:cubicBezTo>
                  <a:pt x="1754297" y="4294254"/>
                  <a:pt x="1712328" y="4299357"/>
                  <a:pt x="1676673" y="4317764"/>
                </a:cubicBezTo>
                <a:cubicBezTo>
                  <a:pt x="1635613" y="4337255"/>
                  <a:pt x="1595248" y="4351971"/>
                  <a:pt x="1549379" y="4342624"/>
                </a:cubicBezTo>
                <a:cubicBezTo>
                  <a:pt x="1531502" y="4339256"/>
                  <a:pt x="1514022" y="4346072"/>
                  <a:pt x="1499411" y="4358935"/>
                </a:cubicBezTo>
                <a:cubicBezTo>
                  <a:pt x="1490265" y="4367721"/>
                  <a:pt x="1478822" y="4371672"/>
                  <a:pt x="1465598" y="4374986"/>
                </a:cubicBezTo>
                <a:cubicBezTo>
                  <a:pt x="1445761" y="4379957"/>
                  <a:pt x="1424203" y="4381299"/>
                  <a:pt x="1407177" y="4395308"/>
                </a:cubicBezTo>
                <a:cubicBezTo>
                  <a:pt x="1391992" y="4406962"/>
                  <a:pt x="1377620" y="4407857"/>
                  <a:pt x="1360436" y="4399713"/>
                </a:cubicBezTo>
                <a:cubicBezTo>
                  <a:pt x="1354517" y="4396595"/>
                  <a:pt x="1349112" y="4397679"/>
                  <a:pt x="1344223" y="4402964"/>
                </a:cubicBezTo>
                <a:cubicBezTo>
                  <a:pt x="1337492" y="4410605"/>
                  <a:pt x="1328405" y="4416400"/>
                  <a:pt x="1317022" y="4417358"/>
                </a:cubicBezTo>
                <a:cubicBezTo>
                  <a:pt x="1283446" y="4421440"/>
                  <a:pt x="1249692" y="4434500"/>
                  <a:pt x="1214969" y="4436163"/>
                </a:cubicBezTo>
                <a:cubicBezTo>
                  <a:pt x="1203010" y="4435913"/>
                  <a:pt x="1192776" y="4439289"/>
                  <a:pt x="1185411" y="4448713"/>
                </a:cubicBezTo>
                <a:cubicBezTo>
                  <a:pt x="1168900" y="4466923"/>
                  <a:pt x="1162288" y="4468580"/>
                  <a:pt x="1140393" y="4456745"/>
                </a:cubicBezTo>
                <a:lnTo>
                  <a:pt x="1134185" y="4454276"/>
                </a:lnTo>
                <a:lnTo>
                  <a:pt x="856296" y="4568640"/>
                </a:lnTo>
                <a:lnTo>
                  <a:pt x="849216" y="4568763"/>
                </a:lnTo>
                <a:lnTo>
                  <a:pt x="840471" y="4575153"/>
                </a:lnTo>
                <a:lnTo>
                  <a:pt x="826408" y="4580940"/>
                </a:lnTo>
                <a:lnTo>
                  <a:pt x="805445" y="4572461"/>
                </a:lnTo>
                <a:cubicBezTo>
                  <a:pt x="800686" y="4571233"/>
                  <a:pt x="797572" y="4571794"/>
                  <a:pt x="794323" y="4575785"/>
                </a:cubicBezTo>
                <a:cubicBezTo>
                  <a:pt x="791769" y="4579462"/>
                  <a:pt x="790234" y="4583524"/>
                  <a:pt x="785404" y="4584012"/>
                </a:cubicBezTo>
                <a:cubicBezTo>
                  <a:pt x="780892" y="4585201"/>
                  <a:pt x="778300" y="4581313"/>
                  <a:pt x="774939" y="4579456"/>
                </a:cubicBezTo>
                <a:cubicBezTo>
                  <a:pt x="772428" y="4590698"/>
                  <a:pt x="772428" y="4590698"/>
                  <a:pt x="761194" y="4588172"/>
                </a:cubicBezTo>
                <a:cubicBezTo>
                  <a:pt x="756750" y="4587645"/>
                  <a:pt x="751992" y="4586418"/>
                  <a:pt x="748356" y="4591425"/>
                </a:cubicBezTo>
                <a:cubicBezTo>
                  <a:pt x="739754" y="4600352"/>
                  <a:pt x="737341" y="4600598"/>
                  <a:pt x="727328" y="4593308"/>
                </a:cubicBezTo>
                <a:cubicBezTo>
                  <a:pt x="722635" y="4590364"/>
                  <a:pt x="717945" y="4587421"/>
                  <a:pt x="712554" y="4584792"/>
                </a:cubicBezTo>
                <a:cubicBezTo>
                  <a:pt x="700128" y="4577748"/>
                  <a:pt x="696630" y="4579323"/>
                  <a:pt x="692650" y="4592912"/>
                </a:cubicBezTo>
                <a:cubicBezTo>
                  <a:pt x="691498" y="4595958"/>
                  <a:pt x="691361" y="4599390"/>
                  <a:pt x="689825" y="4603452"/>
                </a:cubicBezTo>
                <a:cubicBezTo>
                  <a:pt x="685901" y="4598478"/>
                  <a:pt x="682610" y="4594905"/>
                  <a:pt x="678687" y="4589930"/>
                </a:cubicBezTo>
                <a:cubicBezTo>
                  <a:pt x="677919" y="4591961"/>
                  <a:pt x="678234" y="4592661"/>
                  <a:pt x="677851" y="4593676"/>
                </a:cubicBezTo>
                <a:lnTo>
                  <a:pt x="673252" y="4605205"/>
                </a:lnTo>
                <a:lnTo>
                  <a:pt x="661120" y="4605333"/>
                </a:lnTo>
                <a:lnTo>
                  <a:pt x="657493" y="4604527"/>
                </a:lnTo>
                <a:cubicBezTo>
                  <a:pt x="655148" y="4603055"/>
                  <a:pt x="652802" y="4601583"/>
                  <a:pt x="650141" y="4599411"/>
                </a:cubicBezTo>
                <a:cubicBezTo>
                  <a:pt x="648811" y="4598325"/>
                  <a:pt x="647480" y="4597239"/>
                  <a:pt x="647934" y="4594507"/>
                </a:cubicBezTo>
                <a:cubicBezTo>
                  <a:pt x="651323" y="4587082"/>
                  <a:pt x="645549" y="4585470"/>
                  <a:pt x="640473" y="4583542"/>
                </a:cubicBezTo>
                <a:cubicBezTo>
                  <a:pt x="626195" y="4579860"/>
                  <a:pt x="612023" y="4582026"/>
                  <a:pt x="597855" y="4584192"/>
                </a:cubicBezTo>
                <a:cubicBezTo>
                  <a:pt x="575359" y="4588422"/>
                  <a:pt x="552794" y="4594369"/>
                  <a:pt x="529311" y="4588932"/>
                </a:cubicBezTo>
                <a:cubicBezTo>
                  <a:pt x="521824" y="4587248"/>
                  <a:pt x="514896" y="4588682"/>
                  <a:pt x="508214" y="4592532"/>
                </a:cubicBezTo>
                <a:cubicBezTo>
                  <a:pt x="502933" y="4595752"/>
                  <a:pt x="497090" y="4595855"/>
                  <a:pt x="492015" y="4593927"/>
                </a:cubicBezTo>
                <a:cubicBezTo>
                  <a:pt x="482497" y="4591473"/>
                  <a:pt x="473222" y="4591433"/>
                  <a:pt x="463182" y="4593427"/>
                </a:cubicBezTo>
                <a:cubicBezTo>
                  <a:pt x="453840" y="4595105"/>
                  <a:pt x="444745" y="4599200"/>
                  <a:pt x="434527" y="4597060"/>
                </a:cubicBezTo>
                <a:cubicBezTo>
                  <a:pt x="425640" y="4596006"/>
                  <a:pt x="417697" y="4597054"/>
                  <a:pt x="413155" y="4607524"/>
                </a:cubicBezTo>
                <a:cubicBezTo>
                  <a:pt x="407093" y="4595928"/>
                  <a:pt x="399082" y="4598693"/>
                  <a:pt x="390372" y="4601772"/>
                </a:cubicBezTo>
                <a:cubicBezTo>
                  <a:pt x="384076" y="4604607"/>
                  <a:pt x="377465" y="4606742"/>
                  <a:pt x="370358" y="4604042"/>
                </a:cubicBezTo>
                <a:cubicBezTo>
                  <a:pt x="359894" y="4599486"/>
                  <a:pt x="349921" y="4599761"/>
                  <a:pt x="339250" y="4600353"/>
                </a:cubicBezTo>
                <a:cubicBezTo>
                  <a:pt x="320635" y="4601993"/>
                  <a:pt x="301953" y="4605348"/>
                  <a:pt x="283161" y="4602854"/>
                </a:cubicBezTo>
                <a:cubicBezTo>
                  <a:pt x="268115" y="4601204"/>
                  <a:pt x="253314" y="4601970"/>
                  <a:pt x="238692" y="4606868"/>
                </a:cubicBezTo>
                <a:cubicBezTo>
                  <a:pt x="234495" y="4608757"/>
                  <a:pt x="230749" y="4607916"/>
                  <a:pt x="227457" y="4604343"/>
                </a:cubicBezTo>
                <a:cubicBezTo>
                  <a:pt x="215868" y="4593550"/>
                  <a:pt x="215168" y="4593866"/>
                  <a:pt x="200792" y="4601182"/>
                </a:cubicBezTo>
                <a:cubicBezTo>
                  <a:pt x="199392" y="4601811"/>
                  <a:pt x="197993" y="4602442"/>
                  <a:pt x="195895" y="4603385"/>
                </a:cubicBezTo>
                <a:cubicBezTo>
                  <a:pt x="196101" y="4598237"/>
                  <a:pt x="196307" y="4593089"/>
                  <a:pt x="196829" y="4588641"/>
                </a:cubicBezTo>
                <a:cubicBezTo>
                  <a:pt x="196474" y="4580375"/>
                  <a:pt x="200808" y="4575053"/>
                  <a:pt x="208119" y="4572603"/>
                </a:cubicBezTo>
                <a:cubicBezTo>
                  <a:pt x="212318" y="4570714"/>
                  <a:pt x="216445" y="4570540"/>
                  <a:pt x="220327" y="4567949"/>
                </a:cubicBezTo>
                <a:cubicBezTo>
                  <a:pt x="226692" y="4563399"/>
                  <a:pt x="229422" y="4563854"/>
                  <a:pt x="233976" y="4570230"/>
                </a:cubicBezTo>
                <a:cubicBezTo>
                  <a:pt x="235238" y="4573033"/>
                  <a:pt x="236499" y="4575836"/>
                  <a:pt x="237761" y="4578638"/>
                </a:cubicBezTo>
                <a:cubicBezTo>
                  <a:pt x="238955" y="4583157"/>
                  <a:pt x="241368" y="4582913"/>
                  <a:pt x="244866" y="4581337"/>
                </a:cubicBezTo>
                <a:cubicBezTo>
                  <a:pt x="252878" y="4578573"/>
                  <a:pt x="256896" y="4572550"/>
                  <a:pt x="259586" y="4565442"/>
                </a:cubicBezTo>
                <a:cubicBezTo>
                  <a:pt x="260669" y="4564111"/>
                  <a:pt x="260423" y="4561694"/>
                  <a:pt x="262836" y="4561450"/>
                </a:cubicBezTo>
                <a:cubicBezTo>
                  <a:pt x="264551" y="4561520"/>
                  <a:pt x="265498" y="4563622"/>
                  <a:pt x="266828" y="4564708"/>
                </a:cubicBezTo>
                <a:cubicBezTo>
                  <a:pt x="267458" y="4566109"/>
                  <a:pt x="267775" y="4566810"/>
                  <a:pt x="268405" y="4568211"/>
                </a:cubicBezTo>
                <a:cubicBezTo>
                  <a:pt x="270613" y="4573115"/>
                  <a:pt x="273342" y="4573571"/>
                  <a:pt x="276909" y="4570281"/>
                </a:cubicBezTo>
                <a:cubicBezTo>
                  <a:pt x="280161" y="4566289"/>
                  <a:pt x="283205" y="4567446"/>
                  <a:pt x="286881" y="4570003"/>
                </a:cubicBezTo>
                <a:cubicBezTo>
                  <a:pt x="290243" y="4571861"/>
                  <a:pt x="290803" y="4574979"/>
                  <a:pt x="289651" y="4578025"/>
                </a:cubicBezTo>
                <a:cubicBezTo>
                  <a:pt x="288814" y="4581772"/>
                  <a:pt x="284686" y="4581946"/>
                  <a:pt x="280941" y="4581105"/>
                </a:cubicBezTo>
                <a:cubicBezTo>
                  <a:pt x="278526" y="4581350"/>
                  <a:pt x="276497" y="4580578"/>
                  <a:pt x="275660" y="4584325"/>
                </a:cubicBezTo>
                <a:cubicBezTo>
                  <a:pt x="274824" y="4588072"/>
                  <a:pt x="276853" y="4588844"/>
                  <a:pt x="279198" y="4590316"/>
                </a:cubicBezTo>
                <a:cubicBezTo>
                  <a:pt x="284274" y="4592243"/>
                  <a:pt x="295603" y="4583772"/>
                  <a:pt x="294480" y="4577537"/>
                </a:cubicBezTo>
                <a:cubicBezTo>
                  <a:pt x="293177" y="4567169"/>
                  <a:pt x="300105" y="4565736"/>
                  <a:pt x="307032" y="4564302"/>
                </a:cubicBezTo>
                <a:cubicBezTo>
                  <a:pt x="321269" y="4560419"/>
                  <a:pt x="336702" y="4561055"/>
                  <a:pt x="350872" y="4558888"/>
                </a:cubicBezTo>
                <a:cubicBezTo>
                  <a:pt x="355000" y="4558715"/>
                  <a:pt x="356262" y="4561517"/>
                  <a:pt x="356125" y="4564950"/>
                </a:cubicBezTo>
                <a:cubicBezTo>
                  <a:pt x="356302" y="4569083"/>
                  <a:pt x="356480" y="4573216"/>
                  <a:pt x="357674" y="4577734"/>
                </a:cubicBezTo>
                <a:cubicBezTo>
                  <a:pt x="359567" y="4581937"/>
                  <a:pt x="362995" y="4582080"/>
                  <a:pt x="366424" y="4582221"/>
                </a:cubicBezTo>
                <a:cubicBezTo>
                  <a:pt x="369154" y="4582677"/>
                  <a:pt x="368275" y="4578859"/>
                  <a:pt x="369359" y="4577528"/>
                </a:cubicBezTo>
                <a:cubicBezTo>
                  <a:pt x="370651" y="4571048"/>
                  <a:pt x="372639" y="4564255"/>
                  <a:pt x="373929" y="4557775"/>
                </a:cubicBezTo>
                <a:cubicBezTo>
                  <a:pt x="375261" y="4558862"/>
                  <a:pt x="375575" y="4559562"/>
                  <a:pt x="375890" y="4560263"/>
                </a:cubicBezTo>
                <a:cubicBezTo>
                  <a:pt x="380375" y="4568356"/>
                  <a:pt x="380375" y="4568356"/>
                  <a:pt x="386178" y="4560688"/>
                </a:cubicBezTo>
                <a:cubicBezTo>
                  <a:pt x="388030" y="4557326"/>
                  <a:pt x="389360" y="4558412"/>
                  <a:pt x="391007" y="4560198"/>
                </a:cubicBezTo>
                <a:cubicBezTo>
                  <a:pt x="395629" y="4564858"/>
                  <a:pt x="400773" y="4565070"/>
                  <a:pt x="405039" y="4561465"/>
                </a:cubicBezTo>
                <a:cubicBezTo>
                  <a:pt x="411156" y="4554497"/>
                  <a:pt x="419168" y="4551732"/>
                  <a:pt x="426863" y="4548267"/>
                </a:cubicBezTo>
                <a:cubicBezTo>
                  <a:pt x="431061" y="4546378"/>
                  <a:pt x="432844" y="4544732"/>
                  <a:pt x="428154" y="4541789"/>
                </a:cubicBezTo>
                <a:cubicBezTo>
                  <a:pt x="424161" y="4538530"/>
                  <a:pt x="423600" y="4535413"/>
                  <a:pt x="427236" y="4530406"/>
                </a:cubicBezTo>
                <a:cubicBezTo>
                  <a:pt x="419993" y="4531139"/>
                  <a:pt x="413065" y="4532572"/>
                  <a:pt x="406206" y="4532290"/>
                </a:cubicBezTo>
                <a:cubicBezTo>
                  <a:pt x="399664" y="4532707"/>
                  <a:pt x="392805" y="4532425"/>
                  <a:pt x="386401" y="4529410"/>
                </a:cubicBezTo>
                <a:cubicBezTo>
                  <a:pt x="394548" y="4523214"/>
                  <a:pt x="394548" y="4523214"/>
                  <a:pt x="410680" y="4523535"/>
                </a:cubicBezTo>
                <a:cubicBezTo>
                  <a:pt x="420967" y="4523959"/>
                  <a:pt x="424849" y="4521369"/>
                  <a:pt x="426907" y="4512858"/>
                </a:cubicBezTo>
                <a:cubicBezTo>
                  <a:pt x="428650" y="4503646"/>
                  <a:pt x="428650" y="4503646"/>
                  <a:pt x="436317" y="4509464"/>
                </a:cubicBezTo>
                <a:cubicBezTo>
                  <a:pt x="436632" y="4510165"/>
                  <a:pt x="437648" y="4510549"/>
                  <a:pt x="437963" y="4511251"/>
                </a:cubicBezTo>
                <a:cubicBezTo>
                  <a:pt x="455958" y="4525058"/>
                  <a:pt x="466067" y="4521348"/>
                  <a:pt x="472420" y="4499950"/>
                </a:cubicBezTo>
                <a:cubicBezTo>
                  <a:pt x="474479" y="4491440"/>
                  <a:pt x="479582" y="4484087"/>
                  <a:pt x="486647" y="4479221"/>
                </a:cubicBezTo>
                <a:cubicBezTo>
                  <a:pt x="494727" y="4474740"/>
                  <a:pt x="502983" y="4474392"/>
                  <a:pt x="511940" y="4473730"/>
                </a:cubicBezTo>
                <a:cubicBezTo>
                  <a:pt x="522928" y="4473840"/>
                  <a:pt x="534615" y="4473633"/>
                  <a:pt x="545040" y="4470625"/>
                </a:cubicBezTo>
                <a:lnTo>
                  <a:pt x="553920" y="4469373"/>
                </a:lnTo>
                <a:lnTo>
                  <a:pt x="555336" y="4461800"/>
                </a:lnTo>
                <a:cubicBezTo>
                  <a:pt x="557177" y="4459444"/>
                  <a:pt x="559019" y="4457089"/>
                  <a:pt x="556089" y="4454034"/>
                </a:cubicBezTo>
                <a:cubicBezTo>
                  <a:pt x="553733" y="4452188"/>
                  <a:pt x="550684" y="4455117"/>
                  <a:pt x="548269" y="4456264"/>
                </a:cubicBezTo>
                <a:cubicBezTo>
                  <a:pt x="544646" y="4457983"/>
                  <a:pt x="542231" y="4459130"/>
                  <a:pt x="540964" y="4462695"/>
                </a:cubicBezTo>
                <a:cubicBezTo>
                  <a:pt x="539697" y="4466261"/>
                  <a:pt x="537282" y="4467406"/>
                  <a:pt x="533718" y="4466135"/>
                </a:cubicBezTo>
                <a:cubicBezTo>
                  <a:pt x="514119" y="4459137"/>
                  <a:pt x="495550" y="4460543"/>
                  <a:pt x="478010" y="4470351"/>
                </a:cubicBezTo>
                <a:cubicBezTo>
                  <a:pt x="470130" y="4475573"/>
                  <a:pt x="461677" y="4479585"/>
                  <a:pt x="452649" y="4482390"/>
                </a:cubicBezTo>
                <a:cubicBezTo>
                  <a:pt x="447819" y="4484683"/>
                  <a:pt x="440573" y="4488122"/>
                  <a:pt x="435287" y="4483221"/>
                </a:cubicBezTo>
                <a:cubicBezTo>
                  <a:pt x="431784" y="4478957"/>
                  <a:pt x="436100" y="4472462"/>
                  <a:pt x="438001" y="4467115"/>
                </a:cubicBezTo>
                <a:cubicBezTo>
                  <a:pt x="439268" y="4463550"/>
                  <a:pt x="441110" y="4461194"/>
                  <a:pt x="442377" y="4457629"/>
                </a:cubicBezTo>
                <a:cubicBezTo>
                  <a:pt x="443644" y="4454063"/>
                  <a:pt x="448532" y="4448778"/>
                  <a:pt x="443821" y="4445087"/>
                </a:cubicBezTo>
                <a:cubicBezTo>
                  <a:pt x="440318" y="4440823"/>
                  <a:pt x="434280" y="4443689"/>
                  <a:pt x="430024" y="4447191"/>
                </a:cubicBezTo>
                <a:cubicBezTo>
                  <a:pt x="419154" y="4452351"/>
                  <a:pt x="409552" y="4453945"/>
                  <a:pt x="396388" y="4454267"/>
                </a:cubicBezTo>
                <a:cubicBezTo>
                  <a:pt x="366495" y="4453637"/>
                  <a:pt x="356080" y="4465990"/>
                  <a:pt x="357902" y="4494764"/>
                </a:cubicBezTo>
                <a:cubicBezTo>
                  <a:pt x="358871" y="4506159"/>
                  <a:pt x="355130" y="4513862"/>
                  <a:pt x="344895" y="4517239"/>
                </a:cubicBezTo>
                <a:cubicBezTo>
                  <a:pt x="333989" y="4494261"/>
                  <a:pt x="323654" y="4472492"/>
                  <a:pt x="312747" y="4449515"/>
                </a:cubicBezTo>
                <a:cubicBezTo>
                  <a:pt x="329079" y="4440279"/>
                  <a:pt x="329831" y="4432512"/>
                  <a:pt x="319834" y="4423921"/>
                </a:cubicBezTo>
                <a:cubicBezTo>
                  <a:pt x="316905" y="4420866"/>
                  <a:pt x="310925" y="4420741"/>
                  <a:pt x="311619" y="4415965"/>
                </a:cubicBezTo>
                <a:cubicBezTo>
                  <a:pt x="313519" y="4410618"/>
                  <a:pt x="318924" y="4409534"/>
                  <a:pt x="323121" y="4409024"/>
                </a:cubicBezTo>
                <a:cubicBezTo>
                  <a:pt x="326744" y="4407304"/>
                  <a:pt x="329732" y="4407368"/>
                  <a:pt x="332722" y="4407430"/>
                </a:cubicBezTo>
                <a:cubicBezTo>
                  <a:pt x="341115" y="4406409"/>
                  <a:pt x="344165" y="4403480"/>
                  <a:pt x="341355" y="4394442"/>
                </a:cubicBezTo>
                <a:cubicBezTo>
                  <a:pt x="340265" y="4389031"/>
                  <a:pt x="340443" y="4380055"/>
                  <a:pt x="348204" y="4380817"/>
                </a:cubicBezTo>
                <a:cubicBezTo>
                  <a:pt x="358379" y="4380432"/>
                  <a:pt x="366832" y="4376419"/>
                  <a:pt x="375860" y="4373616"/>
                </a:cubicBezTo>
                <a:cubicBezTo>
                  <a:pt x="383680" y="4371386"/>
                  <a:pt x="393282" y="4369791"/>
                  <a:pt x="400586" y="4363360"/>
                </a:cubicBezTo>
                <a:cubicBezTo>
                  <a:pt x="406684" y="4357502"/>
                  <a:pt x="413991" y="4351070"/>
                  <a:pt x="402211" y="4341843"/>
                </a:cubicBezTo>
                <a:cubicBezTo>
                  <a:pt x="398074" y="4339362"/>
                  <a:pt x="399340" y="4335796"/>
                  <a:pt x="403597" y="4332294"/>
                </a:cubicBezTo>
                <a:cubicBezTo>
                  <a:pt x="421711" y="4323696"/>
                  <a:pt x="430046" y="4325666"/>
                  <a:pt x="439864" y="4343233"/>
                </a:cubicBezTo>
                <a:cubicBezTo>
                  <a:pt x="442734" y="4349280"/>
                  <a:pt x="446239" y="4353545"/>
                  <a:pt x="452217" y="4353670"/>
                </a:cubicBezTo>
                <a:cubicBezTo>
                  <a:pt x="462392" y="4353286"/>
                  <a:pt x="471994" y="4351692"/>
                  <a:pt x="480507" y="4344687"/>
                </a:cubicBezTo>
                <a:cubicBezTo>
                  <a:pt x="482922" y="4343541"/>
                  <a:pt x="481834" y="4338130"/>
                  <a:pt x="479478" y="4336285"/>
                </a:cubicBezTo>
                <a:cubicBezTo>
                  <a:pt x="477755" y="4332656"/>
                  <a:pt x="475460" y="4327818"/>
                  <a:pt x="476727" y="4324254"/>
                </a:cubicBezTo>
                <a:cubicBezTo>
                  <a:pt x="478627" y="4318905"/>
                  <a:pt x="479439" y="4308147"/>
                  <a:pt x="486506" y="4313683"/>
                </a:cubicBezTo>
                <a:cubicBezTo>
                  <a:pt x="502481" y="4322401"/>
                  <a:pt x="514559" y="4316668"/>
                  <a:pt x="527843" y="4310362"/>
                </a:cubicBezTo>
                <a:cubicBezTo>
                  <a:pt x="535662" y="4308132"/>
                  <a:pt x="543481" y="4305902"/>
                  <a:pt x="552391" y="4309083"/>
                </a:cubicBezTo>
                <a:cubicBezTo>
                  <a:pt x="585668" y="4319960"/>
                  <a:pt x="603209" y="4310151"/>
                  <a:pt x="607485" y="4275520"/>
                </a:cubicBezTo>
                <a:cubicBezTo>
                  <a:pt x="608873" y="4265971"/>
                  <a:pt x="613761" y="4260686"/>
                  <a:pt x="623244" y="4265076"/>
                </a:cubicBezTo>
                <a:cubicBezTo>
                  <a:pt x="644625" y="4272710"/>
                  <a:pt x="665036" y="4268949"/>
                  <a:pt x="684931" y="4260985"/>
                </a:cubicBezTo>
                <a:cubicBezTo>
                  <a:pt x="695166" y="4257609"/>
                  <a:pt x="704254" y="4251813"/>
                  <a:pt x="715697" y="4247864"/>
                </a:cubicBezTo>
                <a:cubicBezTo>
                  <a:pt x="734958" y="4241684"/>
                  <a:pt x="750658" y="4234232"/>
                  <a:pt x="747570" y="4209023"/>
                </a:cubicBezTo>
                <a:cubicBezTo>
                  <a:pt x="751589" y="4217489"/>
                  <a:pt x="753251" y="4224109"/>
                  <a:pt x="760319" y="4229645"/>
                </a:cubicBezTo>
                <a:cubicBezTo>
                  <a:pt x="768534" y="4237600"/>
                  <a:pt x="778710" y="4237216"/>
                  <a:pt x="787163" y="4233204"/>
                </a:cubicBezTo>
                <a:cubicBezTo>
                  <a:pt x="796250" y="4227407"/>
                  <a:pt x="786193" y="4221809"/>
                  <a:pt x="785104" y="4216398"/>
                </a:cubicBezTo>
                <a:cubicBezTo>
                  <a:pt x="782868" y="4208568"/>
                  <a:pt x="785402" y="4201438"/>
                  <a:pt x="794371" y="4201626"/>
                </a:cubicBezTo>
                <a:cubicBezTo>
                  <a:pt x="806327" y="4201877"/>
                  <a:pt x="814781" y="4197865"/>
                  <a:pt x="825075" y="4191497"/>
                </a:cubicBezTo>
                <a:cubicBezTo>
                  <a:pt x="836638" y="4181563"/>
                  <a:pt x="849920" y="4175257"/>
                  <a:pt x="866589" y="4179200"/>
                </a:cubicBezTo>
                <a:cubicBezTo>
                  <a:pt x="876706" y="4181808"/>
                  <a:pt x="883377" y="4177158"/>
                  <a:pt x="886545" y="4168245"/>
                </a:cubicBezTo>
                <a:lnTo>
                  <a:pt x="887035" y="4166866"/>
                </a:lnTo>
                <a:lnTo>
                  <a:pt x="882684" y="4163094"/>
                </a:lnTo>
                <a:cubicBezTo>
                  <a:pt x="878090" y="4158047"/>
                  <a:pt x="871660" y="4152541"/>
                  <a:pt x="864552" y="4153690"/>
                </a:cubicBezTo>
                <a:cubicBezTo>
                  <a:pt x="834741" y="4155994"/>
                  <a:pt x="811311" y="4132592"/>
                  <a:pt x="781266" y="4131912"/>
                </a:cubicBezTo>
                <a:lnTo>
                  <a:pt x="777725" y="4129841"/>
                </a:lnTo>
                <a:lnTo>
                  <a:pt x="770042" y="4131672"/>
                </a:lnTo>
                <a:cubicBezTo>
                  <a:pt x="755352" y="4133457"/>
                  <a:pt x="740405" y="4133144"/>
                  <a:pt x="724627" y="4129520"/>
                </a:cubicBezTo>
                <a:cubicBezTo>
                  <a:pt x="706177" y="4124940"/>
                  <a:pt x="689626" y="4115014"/>
                  <a:pt x="673711" y="4103304"/>
                </a:cubicBezTo>
                <a:cubicBezTo>
                  <a:pt x="672146" y="4121830"/>
                  <a:pt x="666682" y="4125906"/>
                  <a:pt x="648864" y="4119544"/>
                </a:cubicBezTo>
                <a:cubicBezTo>
                  <a:pt x="643519" y="4117635"/>
                  <a:pt x="638234" y="4112736"/>
                  <a:pt x="636571" y="4106116"/>
                </a:cubicBezTo>
                <a:cubicBezTo>
                  <a:pt x="632612" y="4094658"/>
                  <a:pt x="622437" y="4095043"/>
                  <a:pt x="613409" y="4097845"/>
                </a:cubicBezTo>
                <a:cubicBezTo>
                  <a:pt x="603807" y="4099440"/>
                  <a:pt x="603055" y="4107206"/>
                  <a:pt x="602304" y="4114973"/>
                </a:cubicBezTo>
                <a:cubicBezTo>
                  <a:pt x="602758" y="4122166"/>
                  <a:pt x="606202" y="4129423"/>
                  <a:pt x="602401" y="4140118"/>
                </a:cubicBezTo>
                <a:cubicBezTo>
                  <a:pt x="599135" y="4123886"/>
                  <a:pt x="590166" y="4123698"/>
                  <a:pt x="579359" y="4125865"/>
                </a:cubicBezTo>
                <a:cubicBezTo>
                  <a:pt x="570330" y="4128669"/>
                  <a:pt x="557800" y="4127208"/>
                  <a:pt x="555562" y="4119378"/>
                </a:cubicBezTo>
                <a:cubicBezTo>
                  <a:pt x="551662" y="4104928"/>
                  <a:pt x="546555" y="4091052"/>
                  <a:pt x="549843" y="4076155"/>
                </a:cubicBezTo>
                <a:cubicBezTo>
                  <a:pt x="551802" y="4067815"/>
                  <a:pt x="556059" y="4064313"/>
                  <a:pt x="565086" y="4061510"/>
                </a:cubicBezTo>
                <a:cubicBezTo>
                  <a:pt x="572271" y="4061062"/>
                  <a:pt x="575835" y="4062334"/>
                  <a:pt x="578072" y="4070164"/>
                </a:cubicBezTo>
                <a:cubicBezTo>
                  <a:pt x="580369" y="4075001"/>
                  <a:pt x="585139" y="4075700"/>
                  <a:pt x="588762" y="4073980"/>
                </a:cubicBezTo>
                <a:cubicBezTo>
                  <a:pt x="602680" y="4065891"/>
                  <a:pt x="614577" y="4069136"/>
                  <a:pt x="627050" y="4073589"/>
                </a:cubicBezTo>
                <a:cubicBezTo>
                  <a:pt x="638947" y="4076832"/>
                  <a:pt x="649756" y="4074664"/>
                  <a:pt x="654192" y="4062187"/>
                </a:cubicBezTo>
                <a:cubicBezTo>
                  <a:pt x="657359" y="4053274"/>
                  <a:pt x="660922" y="4054545"/>
                  <a:pt x="663159" y="4062375"/>
                </a:cubicBezTo>
                <a:cubicBezTo>
                  <a:pt x="665456" y="4067212"/>
                  <a:pt x="668444" y="4067275"/>
                  <a:pt x="674424" y="4067401"/>
                </a:cubicBezTo>
                <a:cubicBezTo>
                  <a:pt x="698397" y="4064912"/>
                  <a:pt x="720135" y="4054593"/>
                  <a:pt x="737220" y="4037592"/>
                </a:cubicBezTo>
                <a:lnTo>
                  <a:pt x="756255" y="4026763"/>
                </a:lnTo>
                <a:lnTo>
                  <a:pt x="755376" y="4024979"/>
                </a:lnTo>
                <a:cubicBezTo>
                  <a:pt x="758501" y="4017441"/>
                  <a:pt x="752672" y="4016033"/>
                  <a:pt x="747533" y="4014284"/>
                </a:cubicBezTo>
                <a:cubicBezTo>
                  <a:pt x="733134" y="4011105"/>
                  <a:pt x="719048" y="4013769"/>
                  <a:pt x="704965" y="4016432"/>
                </a:cubicBezTo>
                <a:cubicBezTo>
                  <a:pt x="682632" y="4021451"/>
                  <a:pt x="660288" y="4028188"/>
                  <a:pt x="636630" y="4023580"/>
                </a:cubicBezTo>
                <a:cubicBezTo>
                  <a:pt x="629086" y="4022160"/>
                  <a:pt x="622213" y="4023837"/>
                  <a:pt x="615672" y="4027920"/>
                </a:cubicBezTo>
                <a:cubicBezTo>
                  <a:pt x="610509" y="4031324"/>
                  <a:pt x="604672" y="4031632"/>
                  <a:pt x="599532" y="4029884"/>
                </a:cubicBezTo>
                <a:cubicBezTo>
                  <a:pt x="589932" y="4027765"/>
                  <a:pt x="580663" y="4028053"/>
                  <a:pt x="570700" y="4030398"/>
                </a:cubicBezTo>
                <a:cubicBezTo>
                  <a:pt x="561422" y="4032404"/>
                  <a:pt x="552477" y="4036816"/>
                  <a:pt x="542190" y="4035037"/>
                </a:cubicBezTo>
                <a:cubicBezTo>
                  <a:pt x="533270" y="4034295"/>
                  <a:pt x="525371" y="4035623"/>
                  <a:pt x="521199" y="4046247"/>
                </a:cubicBezTo>
                <a:cubicBezTo>
                  <a:pt x="514733" y="4034871"/>
                  <a:pt x="506826" y="4037915"/>
                  <a:pt x="498228" y="4041299"/>
                </a:cubicBezTo>
                <a:cubicBezTo>
                  <a:pt x="492035" y="4044353"/>
                  <a:pt x="485503" y="4046719"/>
                  <a:pt x="478307" y="4044271"/>
                </a:cubicBezTo>
                <a:cubicBezTo>
                  <a:pt x="467688" y="4040085"/>
                  <a:pt x="457731" y="4040712"/>
                  <a:pt x="447088" y="4041678"/>
                </a:cubicBezTo>
                <a:cubicBezTo>
                  <a:pt x="428543" y="4043972"/>
                  <a:pt x="409990" y="4047983"/>
                  <a:pt x="391122" y="4046151"/>
                </a:cubicBezTo>
                <a:cubicBezTo>
                  <a:pt x="376026" y="4045031"/>
                  <a:pt x="361262" y="4046317"/>
                  <a:pt x="346820" y="4051727"/>
                </a:cubicBezTo>
                <a:cubicBezTo>
                  <a:pt x="342692" y="4053762"/>
                  <a:pt x="338920" y="4053053"/>
                  <a:pt x="335505" y="4049597"/>
                </a:cubicBezTo>
                <a:cubicBezTo>
                  <a:pt x="323543" y="4039220"/>
                  <a:pt x="322855" y="4039559"/>
                  <a:pt x="308745" y="4047376"/>
                </a:cubicBezTo>
                <a:cubicBezTo>
                  <a:pt x="307369" y="4048055"/>
                  <a:pt x="305993" y="4048733"/>
                  <a:pt x="303928" y="4049751"/>
                </a:cubicBezTo>
                <a:cubicBezTo>
                  <a:pt x="303953" y="4044599"/>
                  <a:pt x="303978" y="4039446"/>
                  <a:pt x="304344" y="4034982"/>
                </a:cubicBezTo>
                <a:cubicBezTo>
                  <a:pt x="303697" y="4026734"/>
                  <a:pt x="307841" y="4021263"/>
                  <a:pt x="315063" y="4018559"/>
                </a:cubicBezTo>
                <a:cubicBezTo>
                  <a:pt x="319191" y="4016522"/>
                  <a:pt x="323311" y="4016203"/>
                  <a:pt x="327099" y="4013478"/>
                </a:cubicBezTo>
                <a:cubicBezTo>
                  <a:pt x="333300" y="4008706"/>
                  <a:pt x="336045" y="4009066"/>
                  <a:pt x="340820" y="4015276"/>
                </a:cubicBezTo>
                <a:cubicBezTo>
                  <a:pt x="342179" y="4018034"/>
                  <a:pt x="343538" y="4020791"/>
                  <a:pt x="344897" y="4023547"/>
                </a:cubicBezTo>
                <a:cubicBezTo>
                  <a:pt x="346249" y="4028021"/>
                  <a:pt x="348653" y="4027692"/>
                  <a:pt x="352094" y="4025994"/>
                </a:cubicBezTo>
                <a:cubicBezTo>
                  <a:pt x="360003" y="4022949"/>
                  <a:pt x="363807" y="4016789"/>
                  <a:pt x="366245" y="4009591"/>
                </a:cubicBezTo>
                <a:cubicBezTo>
                  <a:pt x="367280" y="4008223"/>
                  <a:pt x="366949" y="4005816"/>
                  <a:pt x="369354" y="4005487"/>
                </a:cubicBezTo>
                <a:cubicBezTo>
                  <a:pt x="371069" y="4005497"/>
                  <a:pt x="372089" y="4007565"/>
                  <a:pt x="373457" y="4008603"/>
                </a:cubicBezTo>
                <a:cubicBezTo>
                  <a:pt x="374137" y="4009981"/>
                  <a:pt x="374477" y="4010671"/>
                  <a:pt x="375156" y="4012047"/>
                </a:cubicBezTo>
                <a:cubicBezTo>
                  <a:pt x="377535" y="4016872"/>
                  <a:pt x="380279" y="4017232"/>
                  <a:pt x="383728" y="4013818"/>
                </a:cubicBezTo>
                <a:cubicBezTo>
                  <a:pt x="386838" y="4009713"/>
                  <a:pt x="389921" y="4010763"/>
                  <a:pt x="393684" y="4013190"/>
                </a:cubicBezTo>
                <a:cubicBezTo>
                  <a:pt x="397109" y="4014928"/>
                  <a:pt x="397779" y="4018024"/>
                  <a:pt x="396735" y="4021110"/>
                </a:cubicBezTo>
                <a:cubicBezTo>
                  <a:pt x="396030" y="4024883"/>
                  <a:pt x="391910" y="4025203"/>
                  <a:pt x="388139" y="4024493"/>
                </a:cubicBezTo>
                <a:cubicBezTo>
                  <a:pt x="385734" y="4024822"/>
                  <a:pt x="383678" y="4024123"/>
                  <a:pt x="382974" y="4027897"/>
                </a:cubicBezTo>
                <a:cubicBezTo>
                  <a:pt x="382269" y="4031671"/>
                  <a:pt x="384326" y="4032370"/>
                  <a:pt x="386720" y="4033759"/>
                </a:cubicBezTo>
                <a:cubicBezTo>
                  <a:pt x="391861" y="4035508"/>
                  <a:pt x="402885" y="4026643"/>
                  <a:pt x="401543" y="4020451"/>
                </a:cubicBezTo>
                <a:cubicBezTo>
                  <a:pt x="399877" y="4010135"/>
                  <a:pt x="406750" y="4008459"/>
                  <a:pt x="413622" y="4006784"/>
                </a:cubicBezTo>
                <a:cubicBezTo>
                  <a:pt x="427716" y="4002402"/>
                  <a:pt x="443159" y="4002494"/>
                  <a:pt x="457244" y="3999831"/>
                </a:cubicBezTo>
                <a:cubicBezTo>
                  <a:pt x="461363" y="3999513"/>
                  <a:pt x="462724" y="4002269"/>
                  <a:pt x="462707" y="4005705"/>
                </a:cubicBezTo>
                <a:cubicBezTo>
                  <a:pt x="463029" y="4009829"/>
                  <a:pt x="463353" y="4013952"/>
                  <a:pt x="464705" y="4018426"/>
                </a:cubicBezTo>
                <a:cubicBezTo>
                  <a:pt x="466744" y="4022560"/>
                  <a:pt x="470176" y="4022580"/>
                  <a:pt x="473608" y="4022601"/>
                </a:cubicBezTo>
                <a:cubicBezTo>
                  <a:pt x="476352" y="4022962"/>
                  <a:pt x="475341" y="4019177"/>
                  <a:pt x="476376" y="4017810"/>
                </a:cubicBezTo>
                <a:cubicBezTo>
                  <a:pt x="477439" y="4011288"/>
                  <a:pt x="479187" y="4004429"/>
                  <a:pt x="480248" y="3997908"/>
                </a:cubicBezTo>
                <a:cubicBezTo>
                  <a:pt x="481616" y="3998947"/>
                  <a:pt x="481957" y="3999636"/>
                  <a:pt x="482296" y="4000325"/>
                </a:cubicBezTo>
                <a:cubicBezTo>
                  <a:pt x="487062" y="4008254"/>
                  <a:pt x="487062" y="4008254"/>
                  <a:pt x="492592" y="4000388"/>
                </a:cubicBezTo>
                <a:cubicBezTo>
                  <a:pt x="494324" y="3996963"/>
                  <a:pt x="495692" y="3998001"/>
                  <a:pt x="497400" y="3999729"/>
                </a:cubicBezTo>
                <a:cubicBezTo>
                  <a:pt x="502183" y="4004223"/>
                  <a:pt x="507332" y="4004255"/>
                  <a:pt x="511468" y="4000501"/>
                </a:cubicBezTo>
                <a:cubicBezTo>
                  <a:pt x="517337" y="3993321"/>
                  <a:pt x="525247" y="3990277"/>
                  <a:pt x="532814" y="3986544"/>
                </a:cubicBezTo>
                <a:cubicBezTo>
                  <a:pt x="536944" y="3984508"/>
                  <a:pt x="538668" y="3982801"/>
                  <a:pt x="533876" y="3980024"/>
                </a:cubicBezTo>
                <a:cubicBezTo>
                  <a:pt x="529773" y="3976907"/>
                  <a:pt x="529101" y="3973811"/>
                  <a:pt x="532559" y="3968680"/>
                </a:cubicBezTo>
                <a:cubicBezTo>
                  <a:pt x="525346" y="3969668"/>
                  <a:pt x="518473" y="3971343"/>
                  <a:pt x="511610" y="3971302"/>
                </a:cubicBezTo>
                <a:cubicBezTo>
                  <a:pt x="505085" y="3971950"/>
                  <a:pt x="498222" y="3971909"/>
                  <a:pt x="491713" y="3969121"/>
                </a:cubicBezTo>
                <a:cubicBezTo>
                  <a:pt x="499639" y="3962642"/>
                  <a:pt x="499639" y="3962642"/>
                  <a:pt x="515772" y="3962396"/>
                </a:cubicBezTo>
                <a:cubicBezTo>
                  <a:pt x="526067" y="3962458"/>
                  <a:pt x="529856" y="3959732"/>
                  <a:pt x="531613" y="3951154"/>
                </a:cubicBezTo>
                <a:cubicBezTo>
                  <a:pt x="533031" y="3941889"/>
                  <a:pt x="533031" y="3941889"/>
                  <a:pt x="540899" y="3947431"/>
                </a:cubicBezTo>
                <a:cubicBezTo>
                  <a:pt x="541238" y="3948121"/>
                  <a:pt x="542267" y="3948470"/>
                  <a:pt x="542606" y="3949160"/>
                </a:cubicBezTo>
                <a:cubicBezTo>
                  <a:pt x="561076" y="3962325"/>
                  <a:pt x="571049" y="3958262"/>
                  <a:pt x="576645" y="3936654"/>
                </a:cubicBezTo>
                <a:cubicBezTo>
                  <a:pt x="578403" y="3928077"/>
                  <a:pt x="583244" y="3920548"/>
                  <a:pt x="590133" y="3915437"/>
                </a:cubicBezTo>
                <a:cubicBezTo>
                  <a:pt x="598051" y="3910676"/>
                  <a:pt x="606289" y="3910038"/>
                  <a:pt x="615218" y="3909061"/>
                </a:cubicBezTo>
                <a:cubicBezTo>
                  <a:pt x="626203" y="3908784"/>
                  <a:pt x="637874" y="3908166"/>
                  <a:pt x="648188" y="3904793"/>
                </a:cubicBezTo>
                <a:cubicBezTo>
                  <a:pt x="656097" y="3901748"/>
                  <a:pt x="664685" y="3900082"/>
                  <a:pt x="672577" y="3900475"/>
                </a:cubicBezTo>
                <a:cubicBezTo>
                  <a:pt x="678753" y="3900854"/>
                  <a:pt x="686305" y="3900556"/>
                  <a:pt x="690789" y="3895775"/>
                </a:cubicBezTo>
                <a:cubicBezTo>
                  <a:pt x="696311" y="3889624"/>
                  <a:pt x="701451" y="3891372"/>
                  <a:pt x="707271" y="3894499"/>
                </a:cubicBezTo>
                <a:lnTo>
                  <a:pt x="731938" y="3920483"/>
                </a:lnTo>
                <a:lnTo>
                  <a:pt x="740866" y="3914347"/>
                </a:lnTo>
                <a:lnTo>
                  <a:pt x="746892" y="3911486"/>
                </a:lnTo>
                <a:lnTo>
                  <a:pt x="747004" y="3910883"/>
                </a:lnTo>
                <a:cubicBezTo>
                  <a:pt x="749450" y="3901966"/>
                  <a:pt x="756339" y="3896854"/>
                  <a:pt x="763567" y="3892433"/>
                </a:cubicBezTo>
                <a:cubicBezTo>
                  <a:pt x="769762" y="3889377"/>
                  <a:pt x="772479" y="3894890"/>
                  <a:pt x="776931" y="3896979"/>
                </a:cubicBezTo>
                <a:cubicBezTo>
                  <a:pt x="777313" y="3889080"/>
                  <a:pt x="781457" y="3883608"/>
                  <a:pt x="788331" y="3881932"/>
                </a:cubicBezTo>
                <a:cubicBezTo>
                  <a:pt x="796919" y="3880266"/>
                  <a:pt x="804148" y="3875843"/>
                  <a:pt x="811377" y="3871421"/>
                </a:cubicBezTo>
                <a:cubicBezTo>
                  <a:pt x="826862" y="3862927"/>
                  <a:pt x="843699" y="3858905"/>
                  <a:pt x="861514" y="3865539"/>
                </a:cubicBezTo>
                <a:cubicBezTo>
                  <a:pt x="864597" y="3866589"/>
                  <a:pt x="867682" y="3867637"/>
                  <a:pt x="869755" y="3864902"/>
                </a:cubicBezTo>
                <a:cubicBezTo>
                  <a:pt x="873560" y="3858741"/>
                  <a:pt x="879405" y="3856715"/>
                  <a:pt x="885249" y="3854689"/>
                </a:cubicBezTo>
                <a:cubicBezTo>
                  <a:pt x="887313" y="3853671"/>
                  <a:pt x="888350" y="3852303"/>
                  <a:pt x="888706" y="3849557"/>
                </a:cubicBezTo>
                <a:cubicBezTo>
                  <a:pt x="888383" y="3845433"/>
                  <a:pt x="891474" y="3844764"/>
                  <a:pt x="894906" y="3844785"/>
                </a:cubicBezTo>
                <a:cubicBezTo>
                  <a:pt x="899027" y="3844466"/>
                  <a:pt x="903504" y="3841402"/>
                  <a:pt x="906911" y="3846575"/>
                </a:cubicBezTo>
                <a:cubicBezTo>
                  <a:pt x="909629" y="3852088"/>
                  <a:pt x="914090" y="3852457"/>
                  <a:pt x="918897" y="3851799"/>
                </a:cubicBezTo>
                <a:cubicBezTo>
                  <a:pt x="923018" y="3851481"/>
                  <a:pt x="927147" y="3849444"/>
                  <a:pt x="929882" y="3851522"/>
                </a:cubicBezTo>
                <a:cubicBezTo>
                  <a:pt x="935693" y="3856366"/>
                  <a:pt x="939829" y="3852612"/>
                  <a:pt x="945335" y="3849897"/>
                </a:cubicBezTo>
                <a:cubicBezTo>
                  <a:pt x="947059" y="3848189"/>
                  <a:pt x="949463" y="3847860"/>
                  <a:pt x="951526" y="3846842"/>
                </a:cubicBezTo>
                <a:lnTo>
                  <a:pt x="956881" y="3844662"/>
                </a:lnTo>
                <a:lnTo>
                  <a:pt x="959336" y="3834907"/>
                </a:lnTo>
                <a:cubicBezTo>
                  <a:pt x="961143" y="3830530"/>
                  <a:pt x="964206" y="3826853"/>
                  <a:pt x="970531" y="3824592"/>
                </a:cubicBezTo>
                <a:lnTo>
                  <a:pt x="978681" y="3821188"/>
                </a:lnTo>
                <a:lnTo>
                  <a:pt x="976364" y="3820885"/>
                </a:lnTo>
                <a:cubicBezTo>
                  <a:pt x="962305" y="3818395"/>
                  <a:pt x="957190" y="3811494"/>
                  <a:pt x="960348" y="3797086"/>
                </a:cubicBezTo>
                <a:cubicBezTo>
                  <a:pt x="965140" y="3799862"/>
                  <a:pt x="970262" y="3805046"/>
                  <a:pt x="977128" y="3805087"/>
                </a:cubicBezTo>
                <a:cubicBezTo>
                  <a:pt x="984679" y="3804790"/>
                  <a:pt x="987456" y="3798279"/>
                  <a:pt x="991941" y="3793497"/>
                </a:cubicBezTo>
                <a:cubicBezTo>
                  <a:pt x="993326" y="3791100"/>
                  <a:pt x="995730" y="3790771"/>
                  <a:pt x="996740" y="3794556"/>
                </a:cubicBezTo>
                <a:cubicBezTo>
                  <a:pt x="996733" y="3796273"/>
                  <a:pt x="997413" y="3797652"/>
                  <a:pt x="997405" y="3799369"/>
                </a:cubicBezTo>
                <a:cubicBezTo>
                  <a:pt x="997737" y="3801776"/>
                  <a:pt x="998068" y="3804183"/>
                  <a:pt x="1000463" y="3805570"/>
                </a:cubicBezTo>
                <a:cubicBezTo>
                  <a:pt x="1001831" y="3806610"/>
                  <a:pt x="1002876" y="3803525"/>
                  <a:pt x="1004252" y="3802845"/>
                </a:cubicBezTo>
                <a:cubicBezTo>
                  <a:pt x="1008049" y="3798402"/>
                  <a:pt x="1010444" y="3799791"/>
                  <a:pt x="1011797" y="3804265"/>
                </a:cubicBezTo>
                <a:cubicBezTo>
                  <a:pt x="1012477" y="3805643"/>
                  <a:pt x="1011779" y="3807700"/>
                  <a:pt x="1014523" y="3808059"/>
                </a:cubicBezTo>
                <a:cubicBezTo>
                  <a:pt x="1018742" y="3787132"/>
                  <a:pt x="1023567" y="3783037"/>
                  <a:pt x="1046224" y="3782143"/>
                </a:cubicBezTo>
                <a:cubicBezTo>
                  <a:pt x="1046913" y="3781804"/>
                  <a:pt x="1046913" y="3781804"/>
                  <a:pt x="1047941" y="3782154"/>
                </a:cubicBezTo>
                <a:cubicBezTo>
                  <a:pt x="1065788" y="3781918"/>
                  <a:pt x="1082965" y="3778585"/>
                  <a:pt x="1097772" y="3768712"/>
                </a:cubicBezTo>
                <a:cubicBezTo>
                  <a:pt x="1102936" y="3765308"/>
                  <a:pt x="1107396" y="3765678"/>
                  <a:pt x="1111499" y="3768795"/>
                </a:cubicBezTo>
                <a:cubicBezTo>
                  <a:pt x="1116631" y="3772261"/>
                  <a:pt x="1122807" y="3772641"/>
                  <a:pt x="1127962" y="3770955"/>
                </a:cubicBezTo>
                <a:cubicBezTo>
                  <a:pt x="1137240" y="3768948"/>
                  <a:pt x="1146865" y="3765914"/>
                  <a:pt x="1155809" y="3761503"/>
                </a:cubicBezTo>
                <a:cubicBezTo>
                  <a:pt x="1163378" y="3757770"/>
                  <a:pt x="1163395" y="3754335"/>
                  <a:pt x="1157244" y="3748802"/>
                </a:cubicBezTo>
                <a:cubicBezTo>
                  <a:pt x="1155536" y="3747073"/>
                  <a:pt x="1152792" y="3746714"/>
                  <a:pt x="1153836" y="3743628"/>
                </a:cubicBezTo>
                <a:cubicBezTo>
                  <a:pt x="1155918" y="3739175"/>
                  <a:pt x="1153190" y="3735380"/>
                  <a:pt x="1151151" y="3731245"/>
                </a:cubicBezTo>
                <a:cubicBezTo>
                  <a:pt x="1150131" y="3729179"/>
                  <a:pt x="1148085" y="3726762"/>
                  <a:pt x="1150496" y="3724715"/>
                </a:cubicBezTo>
                <a:cubicBezTo>
                  <a:pt x="1152909" y="3722668"/>
                  <a:pt x="1155644" y="3724745"/>
                  <a:pt x="1157351" y="3726474"/>
                </a:cubicBezTo>
                <a:cubicBezTo>
                  <a:pt x="1162135" y="3730968"/>
                  <a:pt x="1166579" y="3734773"/>
                  <a:pt x="1171023" y="3738578"/>
                </a:cubicBezTo>
                <a:cubicBezTo>
                  <a:pt x="1181965" y="3746889"/>
                  <a:pt x="1192940" y="3748329"/>
                  <a:pt x="1204986" y="3741531"/>
                </a:cubicBezTo>
                <a:lnTo>
                  <a:pt x="1205312" y="3741354"/>
                </a:lnTo>
                <a:lnTo>
                  <a:pt x="1210948" y="3735660"/>
                </a:lnTo>
                <a:cubicBezTo>
                  <a:pt x="1217103" y="3726810"/>
                  <a:pt x="1223260" y="3717959"/>
                  <a:pt x="1233495" y="3714583"/>
                </a:cubicBezTo>
                <a:lnTo>
                  <a:pt x="1251292" y="3709625"/>
                </a:lnTo>
                <a:lnTo>
                  <a:pt x="1213753" y="3713324"/>
                </a:lnTo>
                <a:cubicBezTo>
                  <a:pt x="1201057" y="3715881"/>
                  <a:pt x="1188621" y="3719843"/>
                  <a:pt x="1176475" y="3725584"/>
                </a:cubicBezTo>
                <a:cubicBezTo>
                  <a:pt x="1169600" y="3729717"/>
                  <a:pt x="1162949" y="3729030"/>
                  <a:pt x="1156518" y="3723524"/>
                </a:cubicBezTo>
                <a:cubicBezTo>
                  <a:pt x="1134247" y="3707236"/>
                  <a:pt x="1133101" y="3707925"/>
                  <a:pt x="1109732" y="3723538"/>
                </a:cubicBezTo>
                <a:cubicBezTo>
                  <a:pt x="1107441" y="3724916"/>
                  <a:pt x="1105150" y="3726293"/>
                  <a:pt x="1101713" y="3728360"/>
                </a:cubicBezTo>
                <a:cubicBezTo>
                  <a:pt x="1101011" y="3719409"/>
                  <a:pt x="1100308" y="3710459"/>
                  <a:pt x="1100297" y="3702657"/>
                </a:cubicBezTo>
                <a:cubicBezTo>
                  <a:pt x="1097981" y="3688428"/>
                  <a:pt x="1104386" y="3678328"/>
                  <a:pt x="1116533" y="3672587"/>
                </a:cubicBezTo>
                <a:cubicBezTo>
                  <a:pt x="1123407" y="3668454"/>
                  <a:pt x="1130514" y="3667305"/>
                  <a:pt x="1136698" y="3662024"/>
                </a:cubicBezTo>
                <a:cubicBezTo>
                  <a:pt x="1146775" y="3652841"/>
                  <a:pt x="1151591" y="3653070"/>
                  <a:pt x="1160781" y="3663165"/>
                </a:cubicBezTo>
                <a:cubicBezTo>
                  <a:pt x="1163541" y="3667754"/>
                  <a:pt x="1166300" y="3672344"/>
                  <a:pt x="1169058" y="3676932"/>
                </a:cubicBezTo>
                <a:cubicBezTo>
                  <a:pt x="1172052" y="3684506"/>
                  <a:pt x="1176180" y="3683586"/>
                  <a:pt x="1181907" y="3680142"/>
                </a:cubicBezTo>
                <a:cubicBezTo>
                  <a:pt x="1195199" y="3673712"/>
                  <a:pt x="1200915" y="3662465"/>
                  <a:pt x="1204106" y="3649612"/>
                </a:cubicBezTo>
                <a:cubicBezTo>
                  <a:pt x="1205706" y="3647087"/>
                  <a:pt x="1204783" y="3642957"/>
                  <a:pt x="1208910" y="3642037"/>
                </a:cubicBezTo>
                <a:cubicBezTo>
                  <a:pt x="1211890" y="3641807"/>
                  <a:pt x="1213960" y="3645249"/>
                  <a:pt x="1216486" y="3646854"/>
                </a:cubicBezTo>
                <a:cubicBezTo>
                  <a:pt x="1217866" y="3649148"/>
                  <a:pt x="1218556" y="3650297"/>
                  <a:pt x="1219936" y="3652591"/>
                </a:cubicBezTo>
                <a:cubicBezTo>
                  <a:pt x="1224764" y="3660622"/>
                  <a:pt x="1229580" y="3660849"/>
                  <a:pt x="1235075" y="3654423"/>
                </a:cubicBezTo>
                <a:cubicBezTo>
                  <a:pt x="1239879" y="3646848"/>
                  <a:pt x="1245385" y="3648222"/>
                  <a:pt x="1252271" y="3651893"/>
                </a:cubicBezTo>
                <a:cubicBezTo>
                  <a:pt x="1258468" y="3654415"/>
                  <a:pt x="1260082" y="3659693"/>
                  <a:pt x="1258714" y="3665202"/>
                </a:cubicBezTo>
                <a:cubicBezTo>
                  <a:pt x="1258036" y="3671858"/>
                  <a:pt x="1250929" y="3673007"/>
                  <a:pt x="1244277" y="3672321"/>
                </a:cubicBezTo>
                <a:cubicBezTo>
                  <a:pt x="1240150" y="3673240"/>
                  <a:pt x="1236479" y="3672322"/>
                  <a:pt x="1235801" y="3678979"/>
                </a:cubicBezTo>
                <a:cubicBezTo>
                  <a:pt x="1235123" y="3685634"/>
                  <a:pt x="1238794" y="3686551"/>
                  <a:pt x="1243155" y="3688615"/>
                </a:cubicBezTo>
                <a:cubicBezTo>
                  <a:pt x="1252333" y="3690908"/>
                  <a:pt x="1270194" y="3673920"/>
                  <a:pt x="1266967" y="3663363"/>
                </a:cubicBezTo>
                <a:cubicBezTo>
                  <a:pt x="1262582" y="3645693"/>
                  <a:pt x="1274272" y="3641788"/>
                  <a:pt x="1285963" y="3637883"/>
                </a:cubicBezTo>
                <a:cubicBezTo>
                  <a:pt x="1309800" y="3628238"/>
                  <a:pt x="1336630" y="3626164"/>
                  <a:pt x="1360699" y="3619502"/>
                </a:cubicBezTo>
                <a:cubicBezTo>
                  <a:pt x="1367807" y="3618352"/>
                  <a:pt x="1370566" y="3622942"/>
                  <a:pt x="1371034" y="3628908"/>
                </a:cubicBezTo>
                <a:cubicBezTo>
                  <a:pt x="1372193" y="3636023"/>
                  <a:pt x="1373350" y="3643137"/>
                  <a:pt x="1376344" y="3650709"/>
                </a:cubicBezTo>
                <a:cubicBezTo>
                  <a:pt x="1380483" y="3657593"/>
                  <a:pt x="1386445" y="3657133"/>
                  <a:pt x="1392407" y="3656672"/>
                </a:cubicBezTo>
                <a:cubicBezTo>
                  <a:pt x="1397224" y="3656899"/>
                  <a:pt x="1394920" y="3650474"/>
                  <a:pt x="1396522" y="3647950"/>
                </a:cubicBezTo>
                <a:cubicBezTo>
                  <a:pt x="1397421" y="3636474"/>
                  <a:pt x="1399466" y="3624311"/>
                  <a:pt x="1400365" y="3612835"/>
                </a:cubicBezTo>
                <a:cubicBezTo>
                  <a:pt x="1402890" y="3614441"/>
                  <a:pt x="1403580" y="3615588"/>
                  <a:pt x="1404270" y="3616735"/>
                </a:cubicBezTo>
                <a:cubicBezTo>
                  <a:pt x="1413694" y="3629814"/>
                  <a:pt x="1413694" y="3629814"/>
                  <a:pt x="1422157" y="3615353"/>
                </a:cubicBezTo>
                <a:cubicBezTo>
                  <a:pt x="1424670" y="3609156"/>
                  <a:pt x="1427195" y="3610762"/>
                  <a:pt x="1430410" y="3613515"/>
                </a:cubicBezTo>
                <a:cubicBezTo>
                  <a:pt x="1439366" y="3620627"/>
                  <a:pt x="1448310" y="3619936"/>
                  <a:pt x="1454949" y="3612819"/>
                </a:cubicBezTo>
                <a:cubicBezTo>
                  <a:pt x="1459526" y="3606163"/>
                  <a:pt x="1465137" y="3601227"/>
                  <a:pt x="1471179" y="3597008"/>
                </a:cubicBezTo>
                <a:lnTo>
                  <a:pt x="1483402" y="3589531"/>
                </a:lnTo>
                <a:lnTo>
                  <a:pt x="1482030" y="3585177"/>
                </a:lnTo>
                <a:lnTo>
                  <a:pt x="1485110" y="3588488"/>
                </a:lnTo>
                <a:lnTo>
                  <a:pt x="1489355" y="3585891"/>
                </a:lnTo>
                <a:lnTo>
                  <a:pt x="1463026" y="3559561"/>
                </a:lnTo>
                <a:lnTo>
                  <a:pt x="1450970" y="3562101"/>
                </a:lnTo>
                <a:cubicBezTo>
                  <a:pt x="1439736" y="3564170"/>
                  <a:pt x="1427812" y="3565091"/>
                  <a:pt x="1416109" y="3561194"/>
                </a:cubicBezTo>
                <a:cubicBezTo>
                  <a:pt x="1425727" y="3551896"/>
                  <a:pt x="1428131" y="3549572"/>
                  <a:pt x="1440534" y="3547825"/>
                </a:cubicBezTo>
                <a:lnTo>
                  <a:pt x="1450229" y="3546765"/>
                </a:lnTo>
                <a:lnTo>
                  <a:pt x="1408567" y="3505103"/>
                </a:lnTo>
                <a:lnTo>
                  <a:pt x="1400907" y="3506931"/>
                </a:lnTo>
                <a:cubicBezTo>
                  <a:pt x="1394236" y="3511579"/>
                  <a:pt x="1390192" y="3519426"/>
                  <a:pt x="1388430" y="3532859"/>
                </a:cubicBezTo>
                <a:cubicBezTo>
                  <a:pt x="1387222" y="3533433"/>
                  <a:pt x="1386014" y="3534006"/>
                  <a:pt x="1386014" y="3534006"/>
                </a:cubicBezTo>
                <a:cubicBezTo>
                  <a:pt x="1379462" y="3532670"/>
                  <a:pt x="1380334" y="3518920"/>
                  <a:pt x="1373087" y="3522359"/>
                </a:cubicBezTo>
                <a:cubicBezTo>
                  <a:pt x="1367049" y="3525225"/>
                  <a:pt x="1365664" y="3534775"/>
                  <a:pt x="1364911" y="3542541"/>
                </a:cubicBezTo>
                <a:cubicBezTo>
                  <a:pt x="1364277" y="3544325"/>
                  <a:pt x="1364218" y="3547315"/>
                  <a:pt x="1363584" y="3549099"/>
                </a:cubicBezTo>
                <a:cubicBezTo>
                  <a:pt x="1362772" y="3559857"/>
                  <a:pt x="1363168" y="3570042"/>
                  <a:pt x="1364772" y="3579655"/>
                </a:cubicBezTo>
                <a:cubicBezTo>
                  <a:pt x="1365226" y="3586848"/>
                  <a:pt x="1360971" y="3590350"/>
                  <a:pt x="1353783" y="3590798"/>
                </a:cubicBezTo>
                <a:cubicBezTo>
                  <a:pt x="1349013" y="3590099"/>
                  <a:pt x="1342461" y="3588764"/>
                  <a:pt x="1342579" y="3582780"/>
                </a:cubicBezTo>
                <a:cubicBezTo>
                  <a:pt x="1345985" y="3561898"/>
                  <a:pt x="1333057" y="3550252"/>
                  <a:pt x="1321338" y="3538033"/>
                </a:cubicBezTo>
                <a:cubicBezTo>
                  <a:pt x="1314904" y="3530713"/>
                  <a:pt x="1310766" y="3528233"/>
                  <a:pt x="1306965" y="3538928"/>
                </a:cubicBezTo>
                <a:cubicBezTo>
                  <a:pt x="1299482" y="3554336"/>
                  <a:pt x="1285565" y="3562424"/>
                  <a:pt x="1273429" y="3571148"/>
                </a:cubicBezTo>
                <a:cubicBezTo>
                  <a:pt x="1269173" y="3574651"/>
                  <a:pt x="1265549" y="3576370"/>
                  <a:pt x="1262620" y="3573315"/>
                </a:cubicBezTo>
                <a:cubicBezTo>
                  <a:pt x="1248486" y="3562242"/>
                  <a:pt x="1234053" y="3566130"/>
                  <a:pt x="1219621" y="3570017"/>
                </a:cubicBezTo>
                <a:cubicBezTo>
                  <a:pt x="1205823" y="3572121"/>
                  <a:pt x="1192599" y="3575434"/>
                  <a:pt x="1181393" y="3567416"/>
                </a:cubicBezTo>
                <a:cubicBezTo>
                  <a:pt x="1176108" y="3562516"/>
                  <a:pt x="1173693" y="3563663"/>
                  <a:pt x="1168229" y="3567738"/>
                </a:cubicBezTo>
                <a:cubicBezTo>
                  <a:pt x="1149362" y="3584103"/>
                  <a:pt x="1128832" y="3593849"/>
                  <a:pt x="1104404" y="3589144"/>
                </a:cubicBezTo>
                <a:cubicBezTo>
                  <a:pt x="1094861" y="3587747"/>
                  <a:pt x="1090030" y="3590039"/>
                  <a:pt x="1084507" y="3597108"/>
                </a:cubicBezTo>
                <a:cubicBezTo>
                  <a:pt x="1072252" y="3611816"/>
                  <a:pt x="1056554" y="3619268"/>
                  <a:pt x="1035687" y="3615836"/>
                </a:cubicBezTo>
                <a:cubicBezTo>
                  <a:pt x="1030342" y="3613927"/>
                  <a:pt x="1026145" y="3614437"/>
                  <a:pt x="1022463" y="3619149"/>
                </a:cubicBezTo>
                <a:cubicBezTo>
                  <a:pt x="1005378" y="3636151"/>
                  <a:pt x="964617" y="3640681"/>
                  <a:pt x="945137" y="3627700"/>
                </a:cubicBezTo>
                <a:cubicBezTo>
                  <a:pt x="940069" y="3641961"/>
                  <a:pt x="928566" y="3648903"/>
                  <a:pt x="915976" y="3650434"/>
                </a:cubicBezTo>
                <a:cubicBezTo>
                  <a:pt x="897407" y="3651840"/>
                  <a:pt x="879925" y="3658655"/>
                  <a:pt x="862444" y="3665472"/>
                </a:cubicBezTo>
                <a:cubicBezTo>
                  <a:pt x="838351" y="3673945"/>
                  <a:pt x="821623" y="3672994"/>
                  <a:pt x="803529" y="3650463"/>
                </a:cubicBezTo>
                <a:cubicBezTo>
                  <a:pt x="802381" y="3648045"/>
                  <a:pt x="800600" y="3647408"/>
                  <a:pt x="799451" y="3644990"/>
                </a:cubicBezTo>
                <a:cubicBezTo>
                  <a:pt x="793017" y="3637670"/>
                  <a:pt x="787613" y="3638755"/>
                  <a:pt x="784445" y="3647667"/>
                </a:cubicBezTo>
                <a:cubicBezTo>
                  <a:pt x="781911" y="3654797"/>
                  <a:pt x="779376" y="3661928"/>
                  <a:pt x="775635" y="3669632"/>
                </a:cubicBezTo>
                <a:cubicBezTo>
                  <a:pt x="762508" y="3698091"/>
                  <a:pt x="735487" y="3703509"/>
                  <a:pt x="710147" y="3684419"/>
                </a:cubicBezTo>
                <a:cubicBezTo>
                  <a:pt x="700149" y="3675827"/>
                  <a:pt x="688311" y="3669592"/>
                  <a:pt x="673997" y="3667494"/>
                </a:cubicBezTo>
                <a:cubicBezTo>
                  <a:pt x="660892" y="3664824"/>
                  <a:pt x="647786" y="3662154"/>
                  <a:pt x="636582" y="3654136"/>
                </a:cubicBezTo>
                <a:cubicBezTo>
                  <a:pt x="635077" y="3669669"/>
                  <a:pt x="649212" y="3680742"/>
                  <a:pt x="647707" y="3696275"/>
                </a:cubicBezTo>
                <a:cubicBezTo>
                  <a:pt x="629374" y="3685713"/>
                  <a:pt x="629374" y="3685713"/>
                  <a:pt x="616487" y="3702204"/>
                </a:cubicBezTo>
                <a:cubicBezTo>
                  <a:pt x="610390" y="3708062"/>
                  <a:pt x="606133" y="3711565"/>
                  <a:pt x="597165" y="3711376"/>
                </a:cubicBezTo>
                <a:cubicBezTo>
                  <a:pt x="573825" y="3712082"/>
                  <a:pt x="551632" y="3715207"/>
                  <a:pt x="529440" y="3718333"/>
                </a:cubicBezTo>
                <a:cubicBezTo>
                  <a:pt x="461080" y="3727071"/>
                  <a:pt x="394960" y="3743640"/>
                  <a:pt x="326086" y="3748177"/>
                </a:cubicBezTo>
                <a:cubicBezTo>
                  <a:pt x="320681" y="3749261"/>
                  <a:pt x="313435" y="3752701"/>
                  <a:pt x="310566" y="3746654"/>
                </a:cubicBezTo>
                <a:cubicBezTo>
                  <a:pt x="306487" y="3741181"/>
                  <a:pt x="311377" y="3735896"/>
                  <a:pt x="313278" y="3730547"/>
                </a:cubicBezTo>
                <a:cubicBezTo>
                  <a:pt x="315753" y="3726410"/>
                  <a:pt x="319435" y="3721698"/>
                  <a:pt x="314724" y="3718007"/>
                </a:cubicBezTo>
                <a:cubicBezTo>
                  <a:pt x="310646" y="3712533"/>
                  <a:pt x="304666" y="3712407"/>
                  <a:pt x="299262" y="3713491"/>
                </a:cubicBezTo>
                <a:cubicBezTo>
                  <a:pt x="295639" y="3715210"/>
                  <a:pt x="292016" y="3716930"/>
                  <a:pt x="288393" y="3718649"/>
                </a:cubicBezTo>
                <a:cubicBezTo>
                  <a:pt x="270912" y="3725466"/>
                  <a:pt x="256658" y="3720377"/>
                  <a:pt x="248622" y="3703446"/>
                </a:cubicBezTo>
                <a:cubicBezTo>
                  <a:pt x="245752" y="3697399"/>
                  <a:pt x="242881" y="3691352"/>
                  <a:pt x="242427" y="3684159"/>
                </a:cubicBezTo>
                <a:cubicBezTo>
                  <a:pt x="240189" y="3676330"/>
                  <a:pt x="233636" y="3674994"/>
                  <a:pt x="227540" y="3680853"/>
                </a:cubicBezTo>
                <a:cubicBezTo>
                  <a:pt x="215978" y="3690787"/>
                  <a:pt x="214532" y="3703327"/>
                  <a:pt x="223776" y="3719685"/>
                </a:cubicBezTo>
                <a:cubicBezTo>
                  <a:pt x="210730" y="3714023"/>
                  <a:pt x="200673" y="3708424"/>
                  <a:pt x="192459" y="3700469"/>
                </a:cubicBezTo>
                <a:cubicBezTo>
                  <a:pt x="184243" y="3692514"/>
                  <a:pt x="177532" y="3669025"/>
                  <a:pt x="182541" y="3657755"/>
                </a:cubicBezTo>
                <a:cubicBezTo>
                  <a:pt x="189391" y="3644131"/>
                  <a:pt x="203130" y="3645019"/>
                  <a:pt x="213880" y="3645843"/>
                </a:cubicBezTo>
                <a:cubicBezTo>
                  <a:pt x="229400" y="3647368"/>
                  <a:pt x="244980" y="3645899"/>
                  <a:pt x="259473" y="3639020"/>
                </a:cubicBezTo>
                <a:cubicBezTo>
                  <a:pt x="267926" y="3635007"/>
                  <a:pt x="277586" y="3630421"/>
                  <a:pt x="287247" y="3625835"/>
                </a:cubicBezTo>
                <a:cubicBezTo>
                  <a:pt x="327099" y="3606918"/>
                  <a:pt x="368613" y="3594621"/>
                  <a:pt x="413789" y="3608741"/>
                </a:cubicBezTo>
                <a:cubicBezTo>
                  <a:pt x="431032" y="3613893"/>
                  <a:pt x="436556" y="3606826"/>
                  <a:pt x="435704" y="3589447"/>
                </a:cubicBezTo>
                <a:cubicBezTo>
                  <a:pt x="435764" y="3586455"/>
                  <a:pt x="431627" y="3583974"/>
                  <a:pt x="434675" y="3581044"/>
                </a:cubicBezTo>
                <a:cubicBezTo>
                  <a:pt x="438298" y="3579325"/>
                  <a:pt x="441862" y="3580597"/>
                  <a:pt x="444217" y="3582442"/>
                </a:cubicBezTo>
                <a:cubicBezTo>
                  <a:pt x="446574" y="3584288"/>
                  <a:pt x="448929" y="3586133"/>
                  <a:pt x="450711" y="3586769"/>
                </a:cubicBezTo>
                <a:cubicBezTo>
                  <a:pt x="457204" y="3591096"/>
                  <a:pt x="464331" y="3593641"/>
                  <a:pt x="467499" y="3584728"/>
                </a:cubicBezTo>
                <a:cubicBezTo>
                  <a:pt x="471874" y="3575241"/>
                  <a:pt x="461638" y="3578618"/>
                  <a:pt x="457501" y="3576136"/>
                </a:cubicBezTo>
                <a:cubicBezTo>
                  <a:pt x="456928" y="3574927"/>
                  <a:pt x="455720" y="3575500"/>
                  <a:pt x="455145" y="3574291"/>
                </a:cubicBezTo>
                <a:cubicBezTo>
                  <a:pt x="451583" y="3573018"/>
                  <a:pt x="448652" y="3569964"/>
                  <a:pt x="449919" y="3566399"/>
                </a:cubicBezTo>
                <a:cubicBezTo>
                  <a:pt x="450613" y="3561623"/>
                  <a:pt x="453028" y="3560478"/>
                  <a:pt x="457799" y="3561177"/>
                </a:cubicBezTo>
                <a:cubicBezTo>
                  <a:pt x="475735" y="3561553"/>
                  <a:pt x="486722" y="3550410"/>
                  <a:pt x="490068" y="3532521"/>
                </a:cubicBezTo>
                <a:cubicBezTo>
                  <a:pt x="491335" y="3528956"/>
                  <a:pt x="495018" y="3524245"/>
                  <a:pt x="493296" y="3520616"/>
                </a:cubicBezTo>
                <a:cubicBezTo>
                  <a:pt x="486981" y="3507314"/>
                  <a:pt x="467382" y="3500315"/>
                  <a:pt x="456454" y="3508467"/>
                </a:cubicBezTo>
                <a:cubicBezTo>
                  <a:pt x="434597" y="3524770"/>
                  <a:pt x="409930" y="3532033"/>
                  <a:pt x="381820" y="3532040"/>
                </a:cubicBezTo>
                <a:cubicBezTo>
                  <a:pt x="372218" y="3533634"/>
                  <a:pt x="362616" y="3535229"/>
                  <a:pt x="358241" y="3544715"/>
                </a:cubicBezTo>
                <a:cubicBezTo>
                  <a:pt x="353926" y="3551209"/>
                  <a:pt x="350936" y="3551146"/>
                  <a:pt x="346284" y="3544463"/>
                </a:cubicBezTo>
                <a:cubicBezTo>
                  <a:pt x="340483" y="3535361"/>
                  <a:pt x="331575" y="3532181"/>
                  <a:pt x="320766" y="3534348"/>
                </a:cubicBezTo>
                <a:cubicBezTo>
                  <a:pt x="309382" y="3535306"/>
                  <a:pt x="296791" y="3536837"/>
                  <a:pt x="284201" y="3538368"/>
                </a:cubicBezTo>
                <a:cubicBezTo>
                  <a:pt x="273391" y="3540535"/>
                  <a:pt x="266324" y="3535000"/>
                  <a:pt x="262939" y="3524750"/>
                </a:cubicBezTo>
                <a:cubicBezTo>
                  <a:pt x="262366" y="3523541"/>
                  <a:pt x="261218" y="3521123"/>
                  <a:pt x="261277" y="3518130"/>
                </a:cubicBezTo>
                <a:cubicBezTo>
                  <a:pt x="258406" y="3512084"/>
                  <a:pt x="252486" y="3508967"/>
                  <a:pt x="246450" y="3511832"/>
                </a:cubicBezTo>
                <a:cubicBezTo>
                  <a:pt x="241045" y="3512916"/>
                  <a:pt x="243914" y="3518963"/>
                  <a:pt x="246212" y="3523800"/>
                </a:cubicBezTo>
                <a:cubicBezTo>
                  <a:pt x="247300" y="3529211"/>
                  <a:pt x="249596" y="3534049"/>
                  <a:pt x="242924" y="3538697"/>
                </a:cubicBezTo>
                <a:cubicBezTo>
                  <a:pt x="232056" y="3543857"/>
                  <a:pt x="216654" y="3536349"/>
                  <a:pt x="213902" y="3524318"/>
                </a:cubicBezTo>
                <a:cubicBezTo>
                  <a:pt x="212180" y="3520690"/>
                  <a:pt x="213447" y="3517124"/>
                  <a:pt x="209310" y="3514643"/>
                </a:cubicBezTo>
                <a:cubicBezTo>
                  <a:pt x="205686" y="3516362"/>
                  <a:pt x="207410" y="3519991"/>
                  <a:pt x="205567" y="3522346"/>
                </a:cubicBezTo>
                <a:cubicBezTo>
                  <a:pt x="202975" y="3532469"/>
                  <a:pt x="198145" y="3534762"/>
                  <a:pt x="189294" y="3528590"/>
                </a:cubicBezTo>
                <a:cubicBezTo>
                  <a:pt x="176941" y="3518152"/>
                  <a:pt x="162689" y="3513064"/>
                  <a:pt x="149009" y="3509184"/>
                </a:cubicBezTo>
                <a:cubicBezTo>
                  <a:pt x="132974" y="3503459"/>
                  <a:pt x="117572" y="3495952"/>
                  <a:pt x="108327" y="3479594"/>
                </a:cubicBezTo>
                <a:cubicBezTo>
                  <a:pt x="104248" y="3474120"/>
                  <a:pt x="98390" y="3468010"/>
                  <a:pt x="91203" y="3468458"/>
                </a:cubicBezTo>
                <a:cubicBezTo>
                  <a:pt x="61310" y="3467829"/>
                  <a:pt x="40286" y="3442243"/>
                  <a:pt x="10452" y="3438622"/>
                </a:cubicBezTo>
                <a:cubicBezTo>
                  <a:pt x="2118" y="3436651"/>
                  <a:pt x="455" y="3430032"/>
                  <a:pt x="0" y="3422837"/>
                </a:cubicBezTo>
                <a:cubicBezTo>
                  <a:pt x="753" y="3415071"/>
                  <a:pt x="8513" y="3415833"/>
                  <a:pt x="13859" y="3417741"/>
                </a:cubicBezTo>
                <a:cubicBezTo>
                  <a:pt x="23974" y="3420349"/>
                  <a:pt x="30645" y="3415700"/>
                  <a:pt x="35594" y="3407423"/>
                </a:cubicBezTo>
                <a:cubicBezTo>
                  <a:pt x="41178" y="3397364"/>
                  <a:pt x="49691" y="3390359"/>
                  <a:pt x="60560" y="3385200"/>
                </a:cubicBezTo>
                <a:cubicBezTo>
                  <a:pt x="79248" y="3377810"/>
                  <a:pt x="95224" y="3386527"/>
                  <a:pt x="98431" y="3405752"/>
                </a:cubicBezTo>
                <a:cubicBezTo>
                  <a:pt x="98945" y="3409953"/>
                  <a:pt x="100034" y="3415364"/>
                  <a:pt x="101756" y="3418991"/>
                </a:cubicBezTo>
                <a:cubicBezTo>
                  <a:pt x="102329" y="3420201"/>
                  <a:pt x="101696" y="3421983"/>
                  <a:pt x="101696" y="3421983"/>
                </a:cubicBezTo>
                <a:cubicBezTo>
                  <a:pt x="102904" y="3421410"/>
                  <a:pt x="102904" y="3421410"/>
                  <a:pt x="103537" y="3419628"/>
                </a:cubicBezTo>
                <a:cubicBezTo>
                  <a:pt x="108367" y="3417335"/>
                  <a:pt x="111990" y="3415615"/>
                  <a:pt x="117395" y="3414531"/>
                </a:cubicBezTo>
                <a:cubicBezTo>
                  <a:pt x="143210" y="3409687"/>
                  <a:pt x="148734" y="3402618"/>
                  <a:pt x="145073" y="3376201"/>
                </a:cubicBezTo>
                <a:cubicBezTo>
                  <a:pt x="142321" y="3364170"/>
                  <a:pt x="148418" y="3358312"/>
                  <a:pt x="160436" y="3355572"/>
                </a:cubicBezTo>
                <a:cubicBezTo>
                  <a:pt x="169462" y="3352768"/>
                  <a:pt x="176589" y="3355313"/>
                  <a:pt x="185439" y="3361486"/>
                </a:cubicBezTo>
                <a:cubicBezTo>
                  <a:pt x="210204" y="3379367"/>
                  <a:pt x="238196" y="3385344"/>
                  <a:pt x="268841" y="3378206"/>
                </a:cubicBezTo>
                <a:cubicBezTo>
                  <a:pt x="295231" y="3374571"/>
                  <a:pt x="295231" y="3374571"/>
                  <a:pt x="278920" y="3352676"/>
                </a:cubicBezTo>
                <a:cubicBezTo>
                  <a:pt x="270189" y="3340519"/>
                  <a:pt x="269734" y="3333326"/>
                  <a:pt x="278307" y="3323329"/>
                </a:cubicBezTo>
                <a:cubicBezTo>
                  <a:pt x="290540" y="3339750"/>
                  <a:pt x="295885" y="3341658"/>
                  <a:pt x="314573" y="3334269"/>
                </a:cubicBezTo>
                <a:cubicBezTo>
                  <a:pt x="326650" y="3328536"/>
                  <a:pt x="338212" y="3318603"/>
                  <a:pt x="352406" y="3326684"/>
                </a:cubicBezTo>
                <a:cubicBezTo>
                  <a:pt x="352980" y="3327893"/>
                  <a:pt x="354188" y="3327320"/>
                  <a:pt x="355395" y="3326747"/>
                </a:cubicBezTo>
                <a:cubicBezTo>
                  <a:pt x="367590" y="3315030"/>
                  <a:pt x="369670" y="3300706"/>
                  <a:pt x="363414" y="3284411"/>
                </a:cubicBezTo>
                <a:cubicBezTo>
                  <a:pt x="359395" y="3275945"/>
                  <a:pt x="355377" y="3267480"/>
                  <a:pt x="363316" y="3259266"/>
                </a:cubicBezTo>
                <a:cubicBezTo>
                  <a:pt x="363949" y="3257484"/>
                  <a:pt x="366424" y="3253345"/>
                  <a:pt x="368146" y="3256973"/>
                </a:cubicBezTo>
                <a:cubicBezTo>
                  <a:pt x="373946" y="3266074"/>
                  <a:pt x="382974" y="3263271"/>
                  <a:pt x="391941" y="3263460"/>
                </a:cubicBezTo>
                <a:cubicBezTo>
                  <a:pt x="402118" y="3263075"/>
                  <a:pt x="409817" y="3266830"/>
                  <a:pt x="413204" y="3277077"/>
                </a:cubicBezTo>
                <a:cubicBezTo>
                  <a:pt x="417162" y="3288535"/>
                  <a:pt x="426011" y="3294708"/>
                  <a:pt x="437968" y="3294959"/>
                </a:cubicBezTo>
                <a:cubicBezTo>
                  <a:pt x="449293" y="3296993"/>
                  <a:pt x="456023" y="3289353"/>
                  <a:pt x="461607" y="3279293"/>
                </a:cubicBezTo>
                <a:cubicBezTo>
                  <a:pt x="465407" y="3268597"/>
                  <a:pt x="470118" y="3272288"/>
                  <a:pt x="473564" y="3279544"/>
                </a:cubicBezTo>
                <a:cubicBezTo>
                  <a:pt x="478730" y="3290429"/>
                  <a:pt x="486491" y="3291191"/>
                  <a:pt x="495003" y="3284186"/>
                </a:cubicBezTo>
                <a:cubicBezTo>
                  <a:pt x="497419" y="3283039"/>
                  <a:pt x="499834" y="3281893"/>
                  <a:pt x="501674" y="3279537"/>
                </a:cubicBezTo>
                <a:cubicBezTo>
                  <a:pt x="511395" y="3271959"/>
                  <a:pt x="520423" y="3269155"/>
                  <a:pt x="530994" y="3278957"/>
                </a:cubicBezTo>
                <a:cubicBezTo>
                  <a:pt x="542199" y="3286974"/>
                  <a:pt x="555937" y="3287862"/>
                  <a:pt x="567381" y="3283912"/>
                </a:cubicBezTo>
                <a:cubicBezTo>
                  <a:pt x="576983" y="3282318"/>
                  <a:pt x="586644" y="3277732"/>
                  <a:pt x="577913" y="3265576"/>
                </a:cubicBezTo>
                <a:cubicBezTo>
                  <a:pt x="576191" y="3261947"/>
                  <a:pt x="575102" y="3256537"/>
                  <a:pt x="574587" y="3252336"/>
                </a:cubicBezTo>
                <a:cubicBezTo>
                  <a:pt x="570569" y="3243869"/>
                  <a:pt x="570173" y="3233684"/>
                  <a:pt x="561899" y="3228721"/>
                </a:cubicBezTo>
                <a:cubicBezTo>
                  <a:pt x="541725" y="3220514"/>
                  <a:pt x="534896" y="3203010"/>
                  <a:pt x="526284" y="3184870"/>
                </a:cubicBezTo>
                <a:cubicBezTo>
                  <a:pt x="537034" y="3185694"/>
                  <a:pt x="547784" y="3186519"/>
                  <a:pt x="557445" y="3181933"/>
                </a:cubicBezTo>
                <a:cubicBezTo>
                  <a:pt x="568947" y="3174991"/>
                  <a:pt x="581538" y="3173460"/>
                  <a:pt x="594644" y="3176130"/>
                </a:cubicBezTo>
                <a:cubicBezTo>
                  <a:pt x="605967" y="3178165"/>
                  <a:pt x="617924" y="3178416"/>
                  <a:pt x="629881" y="3178668"/>
                </a:cubicBezTo>
                <a:cubicBezTo>
                  <a:pt x="665120" y="3181204"/>
                  <a:pt x="701625" y="3180176"/>
                  <a:pt x="737319" y="3189907"/>
                </a:cubicBezTo>
                <a:cubicBezTo>
                  <a:pt x="745655" y="3191878"/>
                  <a:pt x="748128" y="3187740"/>
                  <a:pt x="747673" y="3180546"/>
                </a:cubicBezTo>
                <a:cubicBezTo>
                  <a:pt x="747733" y="3177555"/>
                  <a:pt x="746645" y="3172144"/>
                  <a:pt x="752048" y="3171060"/>
                </a:cubicBezTo>
                <a:cubicBezTo>
                  <a:pt x="756247" y="3170549"/>
                  <a:pt x="758542" y="3175387"/>
                  <a:pt x="759690" y="3177806"/>
                </a:cubicBezTo>
                <a:cubicBezTo>
                  <a:pt x="763768" y="3183280"/>
                  <a:pt x="767272" y="3187544"/>
                  <a:pt x="772677" y="3186460"/>
                </a:cubicBezTo>
                <a:cubicBezTo>
                  <a:pt x="779288" y="3184803"/>
                  <a:pt x="786415" y="3187347"/>
                  <a:pt x="793028" y="3185691"/>
                </a:cubicBezTo>
                <a:cubicBezTo>
                  <a:pt x="802630" y="3184097"/>
                  <a:pt x="806134" y="3188361"/>
                  <a:pt x="805956" y="3197337"/>
                </a:cubicBezTo>
                <a:cubicBezTo>
                  <a:pt x="802668" y="3212235"/>
                  <a:pt x="813478" y="3210067"/>
                  <a:pt x="823020" y="3211465"/>
                </a:cubicBezTo>
                <a:cubicBezTo>
                  <a:pt x="835551" y="3212925"/>
                  <a:pt x="830959" y="3203250"/>
                  <a:pt x="831078" y="3197266"/>
                </a:cubicBezTo>
                <a:cubicBezTo>
                  <a:pt x="831136" y="3194274"/>
                  <a:pt x="829988" y="3191857"/>
                  <a:pt x="833611" y="3190137"/>
                </a:cubicBezTo>
                <a:cubicBezTo>
                  <a:pt x="838897" y="3195036"/>
                  <a:pt x="845390" y="3199364"/>
                  <a:pt x="850042" y="3206047"/>
                </a:cubicBezTo>
                <a:cubicBezTo>
                  <a:pt x="854753" y="3209738"/>
                  <a:pt x="860099" y="3211647"/>
                  <a:pt x="864930" y="3209353"/>
                </a:cubicBezTo>
                <a:cubicBezTo>
                  <a:pt x="870968" y="3206487"/>
                  <a:pt x="868097" y="3200440"/>
                  <a:pt x="867582" y="3196238"/>
                </a:cubicBezTo>
                <a:cubicBezTo>
                  <a:pt x="865762" y="3167465"/>
                  <a:pt x="877383" y="3154539"/>
                  <a:pt x="906128" y="3152749"/>
                </a:cubicBezTo>
                <a:cubicBezTo>
                  <a:pt x="912107" y="3152876"/>
                  <a:pt x="917511" y="3151791"/>
                  <a:pt x="922856" y="3153700"/>
                </a:cubicBezTo>
                <a:cubicBezTo>
                  <a:pt x="948553" y="3154839"/>
                  <a:pt x="968389" y="3149869"/>
                  <a:pt x="975536" y="3121283"/>
                </a:cubicBezTo>
                <a:cubicBezTo>
                  <a:pt x="975536" y="3121283"/>
                  <a:pt x="976745" y="3120710"/>
                  <a:pt x="976170" y="3119501"/>
                </a:cubicBezTo>
                <a:cubicBezTo>
                  <a:pt x="981059" y="3114216"/>
                  <a:pt x="985317" y="3110714"/>
                  <a:pt x="993077" y="3111475"/>
                </a:cubicBezTo>
                <a:cubicBezTo>
                  <a:pt x="996067" y="3111538"/>
                  <a:pt x="999629" y="3112810"/>
                  <a:pt x="1000144" y="3117012"/>
                </a:cubicBezTo>
                <a:cubicBezTo>
                  <a:pt x="1001807" y="3123632"/>
                  <a:pt x="996343" y="3127707"/>
                  <a:pt x="992086" y="3131211"/>
                </a:cubicBezTo>
                <a:cubicBezTo>
                  <a:pt x="988464" y="3132930"/>
                  <a:pt x="984208" y="3136432"/>
                  <a:pt x="985929" y="3140060"/>
                </a:cubicBezTo>
                <a:cubicBezTo>
                  <a:pt x="987019" y="3145471"/>
                  <a:pt x="992482" y="3141396"/>
                  <a:pt x="996045" y="3142668"/>
                </a:cubicBezTo>
                <a:cubicBezTo>
                  <a:pt x="1003232" y="3142220"/>
                  <a:pt x="1009844" y="3140563"/>
                  <a:pt x="1017030" y="3140115"/>
                </a:cubicBezTo>
                <a:cubicBezTo>
                  <a:pt x="1026632" y="3138522"/>
                  <a:pt x="1035600" y="3138711"/>
                  <a:pt x="1043874" y="3143674"/>
                </a:cubicBezTo>
                <a:lnTo>
                  <a:pt x="1046446" y="3142981"/>
                </a:lnTo>
                <a:lnTo>
                  <a:pt x="934921" y="3031457"/>
                </a:lnTo>
                <a:lnTo>
                  <a:pt x="930295" y="3031433"/>
                </a:lnTo>
                <a:cubicBezTo>
                  <a:pt x="924215" y="3032652"/>
                  <a:pt x="918336" y="3035073"/>
                  <a:pt x="912584" y="3038544"/>
                </a:cubicBezTo>
                <a:cubicBezTo>
                  <a:pt x="903498" y="3044339"/>
                  <a:pt x="893322" y="3044724"/>
                  <a:pt x="884413" y="3041543"/>
                </a:cubicBezTo>
                <a:cubicBezTo>
                  <a:pt x="867745" y="3037601"/>
                  <a:pt x="851590" y="3037859"/>
                  <a:pt x="834169" y="3041683"/>
                </a:cubicBezTo>
                <a:cubicBezTo>
                  <a:pt x="817956" y="3044934"/>
                  <a:pt x="802256" y="3052386"/>
                  <a:pt x="784379" y="3049017"/>
                </a:cubicBezTo>
                <a:cubicBezTo>
                  <a:pt x="768859" y="3047493"/>
                  <a:pt x="755061" y="3049598"/>
                  <a:pt x="747518" y="3067997"/>
                </a:cubicBezTo>
                <a:cubicBezTo>
                  <a:pt x="736552" y="3048011"/>
                  <a:pt x="722692" y="3053107"/>
                  <a:pt x="707628" y="3058776"/>
                </a:cubicBezTo>
                <a:cubicBezTo>
                  <a:pt x="696759" y="3063936"/>
                  <a:pt x="685315" y="3067886"/>
                  <a:pt x="672844" y="3063433"/>
                </a:cubicBezTo>
                <a:cubicBezTo>
                  <a:pt x="654452" y="3055863"/>
                  <a:pt x="637091" y="3056695"/>
                  <a:pt x="618521" y="3058099"/>
                </a:cubicBezTo>
                <a:cubicBezTo>
                  <a:pt x="586153" y="3061610"/>
                  <a:pt x="553726" y="3068112"/>
                  <a:pt x="520904" y="3064428"/>
                </a:cubicBezTo>
                <a:cubicBezTo>
                  <a:pt x="494633" y="3062079"/>
                  <a:pt x="468877" y="3063933"/>
                  <a:pt x="443577" y="3072978"/>
                </a:cubicBezTo>
                <a:cubicBezTo>
                  <a:pt x="436331" y="3076418"/>
                  <a:pt x="429777" y="3075083"/>
                  <a:pt x="423919" y="3068973"/>
                </a:cubicBezTo>
                <a:cubicBezTo>
                  <a:pt x="403349" y="3050581"/>
                  <a:pt x="402141" y="3051154"/>
                  <a:pt x="377356" y="3064401"/>
                </a:cubicBezTo>
                <a:cubicBezTo>
                  <a:pt x="374941" y="3065548"/>
                  <a:pt x="372526" y="3066694"/>
                  <a:pt x="368904" y="3068414"/>
                </a:cubicBezTo>
                <a:cubicBezTo>
                  <a:pt x="369080" y="3059438"/>
                  <a:pt x="369259" y="3050462"/>
                  <a:pt x="370012" y="3042696"/>
                </a:cubicBezTo>
                <a:cubicBezTo>
                  <a:pt x="369102" y="3028309"/>
                  <a:pt x="376466" y="3018886"/>
                  <a:pt x="389116" y="3014363"/>
                </a:cubicBezTo>
                <a:cubicBezTo>
                  <a:pt x="396362" y="3010923"/>
                  <a:pt x="403548" y="3010476"/>
                  <a:pt x="410220" y="3005826"/>
                </a:cubicBezTo>
                <a:cubicBezTo>
                  <a:pt x="421149" y="2997675"/>
                  <a:pt x="425919" y="2998374"/>
                  <a:pt x="434075" y="3009321"/>
                </a:cubicBezTo>
                <a:cubicBezTo>
                  <a:pt x="436371" y="3014159"/>
                  <a:pt x="438669" y="3018996"/>
                  <a:pt x="440965" y="3023834"/>
                </a:cubicBezTo>
                <a:cubicBezTo>
                  <a:pt x="443201" y="3031663"/>
                  <a:pt x="447398" y="3031153"/>
                  <a:pt x="453437" y="3028287"/>
                </a:cubicBezTo>
                <a:cubicBezTo>
                  <a:pt x="467294" y="3023190"/>
                  <a:pt x="474084" y="3012558"/>
                  <a:pt x="478519" y="3000079"/>
                </a:cubicBezTo>
                <a:cubicBezTo>
                  <a:pt x="480360" y="2997724"/>
                  <a:pt x="479846" y="2993522"/>
                  <a:pt x="484042" y="2993012"/>
                </a:cubicBezTo>
                <a:cubicBezTo>
                  <a:pt x="487032" y="2993075"/>
                  <a:pt x="488754" y="2996703"/>
                  <a:pt x="491111" y="2998548"/>
                </a:cubicBezTo>
                <a:cubicBezTo>
                  <a:pt x="492258" y="3000967"/>
                  <a:pt x="492832" y="3002177"/>
                  <a:pt x="493980" y="3004595"/>
                </a:cubicBezTo>
                <a:cubicBezTo>
                  <a:pt x="497999" y="3013061"/>
                  <a:pt x="502771" y="3013760"/>
                  <a:pt x="508867" y="3007902"/>
                </a:cubicBezTo>
                <a:cubicBezTo>
                  <a:pt x="514391" y="3000834"/>
                  <a:pt x="519738" y="3002742"/>
                  <a:pt x="526229" y="3007070"/>
                </a:cubicBezTo>
                <a:cubicBezTo>
                  <a:pt x="532149" y="3010187"/>
                  <a:pt x="533237" y="3015598"/>
                  <a:pt x="531337" y="3020945"/>
                </a:cubicBezTo>
                <a:cubicBezTo>
                  <a:pt x="530011" y="3027503"/>
                  <a:pt x="522823" y="3027951"/>
                  <a:pt x="516271" y="3026615"/>
                </a:cubicBezTo>
                <a:cubicBezTo>
                  <a:pt x="512074" y="3027126"/>
                  <a:pt x="508511" y="3025853"/>
                  <a:pt x="507185" y="3032411"/>
                </a:cubicBezTo>
                <a:cubicBezTo>
                  <a:pt x="505857" y="3038968"/>
                  <a:pt x="509421" y="3040240"/>
                  <a:pt x="513559" y="3042722"/>
                </a:cubicBezTo>
                <a:cubicBezTo>
                  <a:pt x="522468" y="3045902"/>
                  <a:pt x="541908" y="3030747"/>
                  <a:pt x="539731" y="3019925"/>
                </a:cubicBezTo>
                <a:cubicBezTo>
                  <a:pt x="537098" y="3001910"/>
                  <a:pt x="549115" y="2999170"/>
                  <a:pt x="561133" y="2996430"/>
                </a:cubicBezTo>
                <a:cubicBezTo>
                  <a:pt x="585799" y="2989165"/>
                  <a:pt x="612704" y="2989732"/>
                  <a:pt x="637310" y="2985460"/>
                </a:cubicBezTo>
                <a:cubicBezTo>
                  <a:pt x="644496" y="2985012"/>
                  <a:pt x="646793" y="2989850"/>
                  <a:pt x="646674" y="2995834"/>
                </a:cubicBezTo>
                <a:cubicBezTo>
                  <a:pt x="647129" y="3003027"/>
                  <a:pt x="647585" y="3010220"/>
                  <a:pt x="649822" y="3018050"/>
                </a:cubicBezTo>
                <a:cubicBezTo>
                  <a:pt x="653265" y="3025306"/>
                  <a:pt x="659245" y="3025432"/>
                  <a:pt x="665223" y="3025557"/>
                </a:cubicBezTo>
                <a:cubicBezTo>
                  <a:pt x="669995" y="3026257"/>
                  <a:pt x="668331" y="3019637"/>
                  <a:pt x="670173" y="3017281"/>
                </a:cubicBezTo>
                <a:cubicBezTo>
                  <a:pt x="672192" y="3005949"/>
                  <a:pt x="675420" y="2994043"/>
                  <a:pt x="677438" y="2982712"/>
                </a:cubicBezTo>
                <a:cubicBezTo>
                  <a:pt x="679794" y="2984558"/>
                  <a:pt x="680369" y="2985767"/>
                  <a:pt x="680944" y="2986976"/>
                </a:cubicBezTo>
                <a:cubicBezTo>
                  <a:pt x="689038" y="3000915"/>
                  <a:pt x="689038" y="3000915"/>
                  <a:pt x="698878" y="2987354"/>
                </a:cubicBezTo>
                <a:cubicBezTo>
                  <a:pt x="701986" y="2981433"/>
                  <a:pt x="704343" y="2983278"/>
                  <a:pt x="707273" y="2986333"/>
                </a:cubicBezTo>
                <a:cubicBezTo>
                  <a:pt x="715488" y="2994289"/>
                  <a:pt x="724456" y="2994476"/>
                  <a:pt x="731761" y="2988045"/>
                </a:cubicBezTo>
                <a:cubicBezTo>
                  <a:pt x="742175" y="2975693"/>
                  <a:pt x="756033" y="2970596"/>
                  <a:pt x="769317" y="2964291"/>
                </a:cubicBezTo>
                <a:cubicBezTo>
                  <a:pt x="776563" y="2960851"/>
                  <a:pt x="779611" y="2957922"/>
                  <a:pt x="771336" y="2952959"/>
                </a:cubicBezTo>
                <a:cubicBezTo>
                  <a:pt x="764268" y="2947422"/>
                  <a:pt x="763181" y="2942012"/>
                  <a:pt x="769337" y="2933161"/>
                </a:cubicBezTo>
                <a:cubicBezTo>
                  <a:pt x="756747" y="2934692"/>
                  <a:pt x="744729" y="2937433"/>
                  <a:pt x="732772" y="2937181"/>
                </a:cubicBezTo>
                <a:cubicBezTo>
                  <a:pt x="721389" y="2938139"/>
                  <a:pt x="709433" y="2937888"/>
                  <a:pt x="698167" y="2932862"/>
                </a:cubicBezTo>
                <a:cubicBezTo>
                  <a:pt x="712144" y="2921781"/>
                  <a:pt x="712144" y="2921781"/>
                  <a:pt x="740256" y="2921774"/>
                </a:cubicBezTo>
                <a:cubicBezTo>
                  <a:pt x="758192" y="2922151"/>
                  <a:pt x="764863" y="2917502"/>
                  <a:pt x="768150" y="2902605"/>
                </a:cubicBezTo>
                <a:cubicBezTo>
                  <a:pt x="770862" y="2886499"/>
                  <a:pt x="770862" y="2886499"/>
                  <a:pt x="784423" y="2896362"/>
                </a:cubicBezTo>
                <a:cubicBezTo>
                  <a:pt x="784997" y="2897572"/>
                  <a:pt x="786778" y="2898207"/>
                  <a:pt x="787353" y="2899417"/>
                </a:cubicBezTo>
                <a:cubicBezTo>
                  <a:pt x="795312" y="2905272"/>
                  <a:pt x="802373" y="2909237"/>
                  <a:pt x="808649" y="2911305"/>
                </a:cubicBezTo>
                <a:lnTo>
                  <a:pt x="814964" y="2911498"/>
                </a:lnTo>
                <a:lnTo>
                  <a:pt x="702271" y="2798807"/>
                </a:lnTo>
                <a:lnTo>
                  <a:pt x="824051" y="2677028"/>
                </a:lnTo>
                <a:lnTo>
                  <a:pt x="818864" y="2675963"/>
                </a:lnTo>
                <a:lnTo>
                  <a:pt x="808934" y="2680287"/>
                </a:lnTo>
                <a:lnTo>
                  <a:pt x="793947" y="2682865"/>
                </a:lnTo>
                <a:lnTo>
                  <a:pt x="775341" y="2670014"/>
                </a:lnTo>
                <a:cubicBezTo>
                  <a:pt x="770965" y="2667776"/>
                  <a:pt x="767804" y="2667643"/>
                  <a:pt x="763760" y="2670828"/>
                </a:cubicBezTo>
                <a:cubicBezTo>
                  <a:pt x="760467" y="2673859"/>
                  <a:pt x="758081" y="2677488"/>
                  <a:pt x="753263" y="2676910"/>
                </a:cubicBezTo>
                <a:cubicBezTo>
                  <a:pt x="748598" y="2677085"/>
                  <a:pt x="746918" y="2672725"/>
                  <a:pt x="744045" y="2670178"/>
                </a:cubicBezTo>
                <a:cubicBezTo>
                  <a:pt x="739139" y="2680601"/>
                  <a:pt x="739139" y="2680601"/>
                  <a:pt x="728727" y="2675683"/>
                </a:cubicBezTo>
                <a:cubicBezTo>
                  <a:pt x="724506" y="2674199"/>
                  <a:pt x="720129" y="2671963"/>
                  <a:pt x="715488" y="2676055"/>
                </a:cubicBezTo>
                <a:cubicBezTo>
                  <a:pt x="705145" y="2682889"/>
                  <a:pt x="702735" y="2682601"/>
                  <a:pt x="694556" y="2673302"/>
                </a:cubicBezTo>
                <a:cubicBezTo>
                  <a:pt x="690621" y="2669404"/>
                  <a:pt x="686686" y="2665508"/>
                  <a:pt x="681999" y="2661766"/>
                </a:cubicBezTo>
                <a:cubicBezTo>
                  <a:pt x="671410" y="2652179"/>
                  <a:pt x="667653" y="2652952"/>
                  <a:pt x="660802" y="2665344"/>
                </a:cubicBezTo>
                <a:cubicBezTo>
                  <a:pt x="659014" y="2668065"/>
                  <a:pt x="658130" y="2671385"/>
                  <a:pt x="655743" y="2675013"/>
                </a:cubicBezTo>
                <a:cubicBezTo>
                  <a:pt x="653001" y="2669301"/>
                  <a:pt x="650569" y="2665096"/>
                  <a:pt x="647827" y="2659385"/>
                </a:cubicBezTo>
                <a:cubicBezTo>
                  <a:pt x="646633" y="2661199"/>
                  <a:pt x="646788" y="2661952"/>
                  <a:pt x="646192" y="2662859"/>
                </a:cubicBezTo>
                <a:lnTo>
                  <a:pt x="639188" y="2673105"/>
                </a:lnTo>
                <a:lnTo>
                  <a:pt x="627321" y="2670580"/>
                </a:lnTo>
                <a:lnTo>
                  <a:pt x="623958" y="2669002"/>
                </a:lnTo>
                <a:cubicBezTo>
                  <a:pt x="621990" y="2667055"/>
                  <a:pt x="620023" y="2665107"/>
                  <a:pt x="617900" y="2662405"/>
                </a:cubicBezTo>
                <a:cubicBezTo>
                  <a:pt x="616840" y="2661055"/>
                  <a:pt x="615777" y="2659704"/>
                  <a:pt x="616817" y="2657137"/>
                </a:cubicBezTo>
                <a:cubicBezTo>
                  <a:pt x="621744" y="2650632"/>
                  <a:pt x="616461" y="2647797"/>
                  <a:pt x="611929" y="2644808"/>
                </a:cubicBezTo>
                <a:cubicBezTo>
                  <a:pt x="598799" y="2638096"/>
                  <a:pt x="584498" y="2637117"/>
                  <a:pt x="570197" y="2636137"/>
                </a:cubicBezTo>
                <a:cubicBezTo>
                  <a:pt x="547321" y="2635354"/>
                  <a:pt x="524003" y="2636230"/>
                  <a:pt x="502273" y="2625797"/>
                </a:cubicBezTo>
                <a:cubicBezTo>
                  <a:pt x="495332" y="2622519"/>
                  <a:pt x="488259" y="2622405"/>
                  <a:pt x="480899" y="2624703"/>
                </a:cubicBezTo>
                <a:cubicBezTo>
                  <a:pt x="475042" y="2626694"/>
                  <a:pt x="469318" y="2625518"/>
                  <a:pt x="464785" y="2622529"/>
                </a:cubicBezTo>
                <a:cubicBezTo>
                  <a:pt x="456032" y="2618055"/>
                  <a:pt x="446991" y="2615992"/>
                  <a:pt x="436758" y="2615746"/>
                </a:cubicBezTo>
                <a:cubicBezTo>
                  <a:pt x="427276" y="2615343"/>
                  <a:pt x="417506" y="2617353"/>
                  <a:pt x="408001" y="2613034"/>
                </a:cubicBezTo>
                <a:cubicBezTo>
                  <a:pt x="399557" y="2610065"/>
                  <a:pt x="391579" y="2609354"/>
                  <a:pt x="384860" y="2618581"/>
                </a:cubicBezTo>
                <a:cubicBezTo>
                  <a:pt x="381477" y="2605942"/>
                  <a:pt x="373056" y="2606889"/>
                  <a:pt x="363883" y="2607992"/>
                </a:cubicBezTo>
                <a:cubicBezTo>
                  <a:pt x="357119" y="2609384"/>
                  <a:pt x="350202" y="2610023"/>
                  <a:pt x="343857" y="2605838"/>
                </a:cubicBezTo>
                <a:cubicBezTo>
                  <a:pt x="334639" y="2599107"/>
                  <a:pt x="324847" y="2597198"/>
                  <a:pt x="314303" y="2595446"/>
                </a:cubicBezTo>
                <a:cubicBezTo>
                  <a:pt x="295780" y="2592982"/>
                  <a:pt x="276816" y="2592177"/>
                  <a:pt x="259023" y="2585641"/>
                </a:cubicBezTo>
                <a:cubicBezTo>
                  <a:pt x="244698" y="2580745"/>
                  <a:pt x="230088" y="2578261"/>
                  <a:pt x="214749" y="2579849"/>
                </a:cubicBezTo>
                <a:cubicBezTo>
                  <a:pt x="210242" y="2580775"/>
                  <a:pt x="206770" y="2579137"/>
                  <a:pt x="204337" y="2574931"/>
                </a:cubicBezTo>
                <a:cubicBezTo>
                  <a:pt x="195384" y="2561869"/>
                  <a:pt x="194632" y="2562024"/>
                  <a:pt x="179005" y="2566024"/>
                </a:cubicBezTo>
                <a:cubicBezTo>
                  <a:pt x="177504" y="2566333"/>
                  <a:pt x="175999" y="2566643"/>
                  <a:pt x="173745" y="2567106"/>
                </a:cubicBezTo>
                <a:cubicBezTo>
                  <a:pt x="175069" y="2562127"/>
                  <a:pt x="176395" y="2557148"/>
                  <a:pt x="177876" y="2552921"/>
                </a:cubicBezTo>
                <a:cubicBezTo>
                  <a:pt x="179334" y="2544776"/>
                  <a:pt x="184726" y="2540530"/>
                  <a:pt x="192395" y="2539736"/>
                </a:cubicBezTo>
                <a:cubicBezTo>
                  <a:pt x="196904" y="2538808"/>
                  <a:pt x="200971" y="2539540"/>
                  <a:pt x="205325" y="2537858"/>
                </a:cubicBezTo>
                <a:cubicBezTo>
                  <a:pt x="212529" y="2534808"/>
                  <a:pt x="215094" y="2535849"/>
                  <a:pt x="218146" y="2543064"/>
                </a:cubicBezTo>
                <a:cubicBezTo>
                  <a:pt x="218766" y="2546076"/>
                  <a:pt x="219385" y="2549086"/>
                  <a:pt x="220003" y="2552096"/>
                </a:cubicBezTo>
                <a:cubicBezTo>
                  <a:pt x="220182" y="2556766"/>
                  <a:pt x="222591" y="2557056"/>
                  <a:pt x="226348" y="2556281"/>
                </a:cubicBezTo>
                <a:cubicBezTo>
                  <a:pt x="234770" y="2555333"/>
                  <a:pt x="240008" y="2550334"/>
                  <a:pt x="244183" y="2543984"/>
                </a:cubicBezTo>
                <a:cubicBezTo>
                  <a:pt x="245532" y="2542922"/>
                  <a:pt x="245818" y="2540509"/>
                  <a:pt x="248228" y="2540797"/>
                </a:cubicBezTo>
                <a:cubicBezTo>
                  <a:pt x="249885" y="2541240"/>
                  <a:pt x="250350" y="2543498"/>
                  <a:pt x="251413" y="2544848"/>
                </a:cubicBezTo>
                <a:cubicBezTo>
                  <a:pt x="251722" y="2546355"/>
                  <a:pt x="251877" y="2547107"/>
                  <a:pt x="252185" y="2548611"/>
                </a:cubicBezTo>
                <a:cubicBezTo>
                  <a:pt x="253270" y="2553879"/>
                  <a:pt x="255834" y="2554921"/>
                  <a:pt x="260032" y="2552488"/>
                </a:cubicBezTo>
                <a:cubicBezTo>
                  <a:pt x="264078" y="2549303"/>
                  <a:pt x="266796" y="2551096"/>
                  <a:pt x="269824" y="2554396"/>
                </a:cubicBezTo>
                <a:cubicBezTo>
                  <a:pt x="272699" y="2556942"/>
                  <a:pt x="272566" y="2560107"/>
                  <a:pt x="270777" y="2562828"/>
                </a:cubicBezTo>
                <a:cubicBezTo>
                  <a:pt x="269141" y="2566302"/>
                  <a:pt x="265075" y="2565570"/>
                  <a:pt x="261605" y="2563931"/>
                </a:cubicBezTo>
                <a:cubicBezTo>
                  <a:pt x="259194" y="2563643"/>
                  <a:pt x="257383" y="2562447"/>
                  <a:pt x="255747" y="2565921"/>
                </a:cubicBezTo>
                <a:cubicBezTo>
                  <a:pt x="254112" y="2569394"/>
                  <a:pt x="255925" y="2570590"/>
                  <a:pt x="257892" y="2572539"/>
                </a:cubicBezTo>
                <a:cubicBezTo>
                  <a:pt x="262424" y="2575528"/>
                  <a:pt x="275331" y="2569735"/>
                  <a:pt x="275595" y="2563405"/>
                </a:cubicBezTo>
                <a:cubicBezTo>
                  <a:pt x="276588" y="2553003"/>
                  <a:pt x="283661" y="2553118"/>
                  <a:pt x="290734" y="2553231"/>
                </a:cubicBezTo>
                <a:cubicBezTo>
                  <a:pt x="305477" y="2552550"/>
                  <a:pt x="320398" y="2556539"/>
                  <a:pt x="334698" y="2557519"/>
                </a:cubicBezTo>
                <a:cubicBezTo>
                  <a:pt x="338765" y="2558251"/>
                  <a:pt x="339386" y="2561261"/>
                  <a:pt x="338501" y="2564581"/>
                </a:cubicBezTo>
                <a:cubicBezTo>
                  <a:pt x="337772" y="2568653"/>
                  <a:pt x="337044" y="2572725"/>
                  <a:pt x="337221" y="2577395"/>
                </a:cubicBezTo>
                <a:cubicBezTo>
                  <a:pt x="338150" y="2581911"/>
                  <a:pt x="341466" y="2582797"/>
                  <a:pt x="344781" y="2583684"/>
                </a:cubicBezTo>
                <a:cubicBezTo>
                  <a:pt x="347345" y="2584726"/>
                  <a:pt x="347323" y="2580807"/>
                  <a:pt x="348669" y="2579746"/>
                </a:cubicBezTo>
                <a:cubicBezTo>
                  <a:pt x="351345" y="2573705"/>
                  <a:pt x="354768" y="2567509"/>
                  <a:pt x="357443" y="2561467"/>
                </a:cubicBezTo>
                <a:cubicBezTo>
                  <a:pt x="358503" y="2562818"/>
                  <a:pt x="358659" y="2563570"/>
                  <a:pt x="358813" y="2564324"/>
                </a:cubicBezTo>
                <a:cubicBezTo>
                  <a:pt x="361423" y="2573199"/>
                  <a:pt x="361423" y="2573199"/>
                  <a:pt x="368760" y="2566984"/>
                </a:cubicBezTo>
                <a:cubicBezTo>
                  <a:pt x="371301" y="2564107"/>
                  <a:pt x="372362" y="2565458"/>
                  <a:pt x="373579" y="2567560"/>
                </a:cubicBezTo>
                <a:cubicBezTo>
                  <a:pt x="377071" y="2573117"/>
                  <a:pt x="382045" y="2574447"/>
                  <a:pt x="386996" y="2571860"/>
                </a:cubicBezTo>
                <a:cubicBezTo>
                  <a:pt x="394487" y="2566395"/>
                  <a:pt x="402909" y="2565448"/>
                  <a:pt x="411174" y="2563746"/>
                </a:cubicBezTo>
                <a:cubicBezTo>
                  <a:pt x="415685" y="2562819"/>
                  <a:pt x="417783" y="2561602"/>
                  <a:pt x="413848" y="2557705"/>
                </a:cubicBezTo>
                <a:cubicBezTo>
                  <a:pt x="410666" y="2553654"/>
                  <a:pt x="410797" y="2550488"/>
                  <a:pt x="415438" y="2546396"/>
                </a:cubicBezTo>
                <a:cubicBezTo>
                  <a:pt x="408210" y="2545530"/>
                  <a:pt x="401137" y="2545417"/>
                  <a:pt x="394506" y="2543644"/>
                </a:cubicBezTo>
                <a:cubicBezTo>
                  <a:pt x="388029" y="2542622"/>
                  <a:pt x="381398" y="2540849"/>
                  <a:pt x="375805" y="2536509"/>
                </a:cubicBezTo>
                <a:cubicBezTo>
                  <a:pt x="385109" y="2532241"/>
                  <a:pt x="385109" y="2532241"/>
                  <a:pt x="400782" y="2536076"/>
                </a:cubicBezTo>
                <a:cubicBezTo>
                  <a:pt x="410728" y="2538737"/>
                  <a:pt x="415082" y="2537056"/>
                  <a:pt x="418950" y="2529200"/>
                </a:cubicBezTo>
                <a:cubicBezTo>
                  <a:pt x="422662" y="2520592"/>
                  <a:pt x="422662" y="2520592"/>
                  <a:pt x="428874" y="2527943"/>
                </a:cubicBezTo>
                <a:cubicBezTo>
                  <a:pt x="429027" y="2528695"/>
                  <a:pt x="429934" y="2529293"/>
                  <a:pt x="430089" y="2530046"/>
                </a:cubicBezTo>
                <a:cubicBezTo>
                  <a:pt x="444636" y="2547448"/>
                  <a:pt x="455310" y="2546035"/>
                  <a:pt x="466183" y="2526540"/>
                </a:cubicBezTo>
                <a:cubicBezTo>
                  <a:pt x="470049" y="2518685"/>
                  <a:pt x="476635" y="2512624"/>
                  <a:pt x="484591" y="2509418"/>
                </a:cubicBezTo>
                <a:cubicBezTo>
                  <a:pt x="493456" y="2506809"/>
                  <a:pt x="501588" y="2508273"/>
                  <a:pt x="510474" y="2509583"/>
                </a:cubicBezTo>
                <a:cubicBezTo>
                  <a:pt x="521172" y="2512089"/>
                  <a:pt x="532622" y="2514438"/>
                  <a:pt x="543453" y="2513779"/>
                </a:cubicBezTo>
                <a:cubicBezTo>
                  <a:pt x="551874" y="2512830"/>
                  <a:pt x="560605" y="2513387"/>
                  <a:pt x="568142" y="2515759"/>
                </a:cubicBezTo>
                <a:cubicBezTo>
                  <a:pt x="574022" y="2517686"/>
                  <a:pt x="581404" y="2519304"/>
                  <a:pt x="586952" y="2515811"/>
                </a:cubicBezTo>
                <a:cubicBezTo>
                  <a:pt x="593847" y="2511253"/>
                  <a:pt x="598380" y="2514242"/>
                  <a:pt x="603219" y="2518738"/>
                </a:cubicBezTo>
                <a:cubicBezTo>
                  <a:pt x="611998" y="2527130"/>
                  <a:pt x="618075" y="2537645"/>
                  <a:pt x="620708" y="2550438"/>
                </a:cubicBezTo>
                <a:cubicBezTo>
                  <a:pt x="621329" y="2553448"/>
                  <a:pt x="621948" y="2556459"/>
                  <a:pt x="626768" y="2557035"/>
                </a:cubicBezTo>
                <a:cubicBezTo>
                  <a:pt x="631740" y="2558365"/>
                  <a:pt x="632468" y="2554294"/>
                  <a:pt x="634259" y="2551572"/>
                </a:cubicBezTo>
                <a:cubicBezTo>
                  <a:pt x="635298" y="2549005"/>
                  <a:pt x="636335" y="2546438"/>
                  <a:pt x="637528" y="2544624"/>
                </a:cubicBezTo>
                <a:cubicBezTo>
                  <a:pt x="642146" y="2536614"/>
                  <a:pt x="650103" y="2533407"/>
                  <a:pt x="658214" y="2530954"/>
                </a:cubicBezTo>
                <a:cubicBezTo>
                  <a:pt x="664978" y="2529562"/>
                  <a:pt x="666216" y="2535582"/>
                  <a:pt x="669997" y="2538728"/>
                </a:cubicBezTo>
                <a:cubicBezTo>
                  <a:pt x="672360" y="2531181"/>
                  <a:pt x="677752" y="2526933"/>
                  <a:pt x="684826" y="2527047"/>
                </a:cubicBezTo>
                <a:cubicBezTo>
                  <a:pt x="693556" y="2527604"/>
                  <a:pt x="701668" y="2525150"/>
                  <a:pt x="709780" y="2522696"/>
                </a:cubicBezTo>
                <a:cubicBezTo>
                  <a:pt x="726909" y="2518388"/>
                  <a:pt x="744215" y="2518749"/>
                  <a:pt x="759778" y="2529666"/>
                </a:cubicBezTo>
                <a:cubicBezTo>
                  <a:pt x="762497" y="2531460"/>
                  <a:pt x="765216" y="2533254"/>
                  <a:pt x="767912" y="2531130"/>
                </a:cubicBezTo>
                <a:cubicBezTo>
                  <a:pt x="773150" y="2526130"/>
                  <a:pt x="779317" y="2525645"/>
                  <a:pt x="785483" y="2525161"/>
                </a:cubicBezTo>
                <a:cubicBezTo>
                  <a:pt x="787738" y="2524698"/>
                  <a:pt x="789086" y="2523635"/>
                  <a:pt x="790125" y="2521068"/>
                </a:cubicBezTo>
                <a:cubicBezTo>
                  <a:pt x="790853" y="2516996"/>
                  <a:pt x="794013" y="2517131"/>
                  <a:pt x="797329" y="2518017"/>
                </a:cubicBezTo>
                <a:cubicBezTo>
                  <a:pt x="801396" y="2518748"/>
                  <a:pt x="806503" y="2516914"/>
                  <a:pt x="808494" y="2522780"/>
                </a:cubicBezTo>
                <a:cubicBezTo>
                  <a:pt x="809731" y="2528801"/>
                  <a:pt x="813953" y="2530285"/>
                  <a:pt x="818773" y="2530862"/>
                </a:cubicBezTo>
                <a:cubicBezTo>
                  <a:pt x="822838" y="2531594"/>
                  <a:pt x="827347" y="2530666"/>
                  <a:pt x="829470" y="2533368"/>
                </a:cubicBezTo>
                <a:cubicBezTo>
                  <a:pt x="833870" y="2539521"/>
                  <a:pt x="838821" y="2536934"/>
                  <a:pt x="844833" y="2535697"/>
                </a:cubicBezTo>
                <a:cubicBezTo>
                  <a:pt x="846931" y="2534481"/>
                  <a:pt x="849342" y="2534769"/>
                  <a:pt x="851595" y="2534305"/>
                </a:cubicBezTo>
                <a:cubicBezTo>
                  <a:pt x="862271" y="2532893"/>
                  <a:pt x="873255" y="2532986"/>
                  <a:pt x="883622" y="2530069"/>
                </a:cubicBezTo>
                <a:cubicBezTo>
                  <a:pt x="887975" y="2528388"/>
                  <a:pt x="893987" y="2527151"/>
                  <a:pt x="894871" y="2523832"/>
                </a:cubicBezTo>
                <a:cubicBezTo>
                  <a:pt x="895444" y="2519006"/>
                  <a:pt x="888968" y="2517986"/>
                  <a:pt x="884746" y="2516501"/>
                </a:cubicBezTo>
                <a:cubicBezTo>
                  <a:pt x="883841" y="2515904"/>
                  <a:pt x="882933" y="2515306"/>
                  <a:pt x="882183" y="2515461"/>
                </a:cubicBezTo>
                <a:cubicBezTo>
                  <a:pt x="869207" y="2509501"/>
                  <a:pt x="866000" y="2501533"/>
                  <a:pt x="872696" y="2488388"/>
                </a:cubicBezTo>
                <a:cubicBezTo>
                  <a:pt x="876630" y="2492285"/>
                  <a:pt x="880277" y="2498595"/>
                  <a:pt x="886910" y="2500369"/>
                </a:cubicBezTo>
                <a:cubicBezTo>
                  <a:pt x="894292" y="2501986"/>
                  <a:pt x="898623" y="2496388"/>
                  <a:pt x="904170" y="2492893"/>
                </a:cubicBezTo>
                <a:cubicBezTo>
                  <a:pt x="906115" y="2490925"/>
                  <a:pt x="908524" y="2491214"/>
                  <a:pt x="908547" y="2495131"/>
                </a:cubicBezTo>
                <a:cubicBezTo>
                  <a:pt x="908105" y="2496791"/>
                  <a:pt x="908415" y="2498296"/>
                  <a:pt x="907973" y="2499956"/>
                </a:cubicBezTo>
                <a:cubicBezTo>
                  <a:pt x="907686" y="2502368"/>
                  <a:pt x="907399" y="2504781"/>
                  <a:pt x="909368" y="2506728"/>
                </a:cubicBezTo>
                <a:cubicBezTo>
                  <a:pt x="910428" y="2508080"/>
                  <a:pt x="912218" y="2505358"/>
                  <a:pt x="913722" y="2505048"/>
                </a:cubicBezTo>
                <a:cubicBezTo>
                  <a:pt x="918518" y="2501708"/>
                  <a:pt x="920484" y="2503657"/>
                  <a:pt x="920663" y="2508327"/>
                </a:cubicBezTo>
                <a:cubicBezTo>
                  <a:pt x="920971" y="2509831"/>
                  <a:pt x="919779" y="2511646"/>
                  <a:pt x="922343" y="2512687"/>
                </a:cubicBezTo>
                <a:cubicBezTo>
                  <a:pt x="931710" y="2493503"/>
                  <a:pt x="937412" y="2490760"/>
                  <a:pt x="959562" y="2495616"/>
                </a:cubicBezTo>
                <a:cubicBezTo>
                  <a:pt x="960312" y="2495461"/>
                  <a:pt x="960312" y="2495461"/>
                  <a:pt x="961219" y="2496060"/>
                </a:cubicBezTo>
                <a:cubicBezTo>
                  <a:pt x="969884" y="2498199"/>
                  <a:pt x="978581" y="2499547"/>
                  <a:pt x="987215" y="2499633"/>
                </a:cubicBezTo>
                <a:lnTo>
                  <a:pt x="1004076" y="2497002"/>
                </a:lnTo>
                <a:lnTo>
                  <a:pt x="1151097" y="2349982"/>
                </a:lnTo>
                <a:lnTo>
                  <a:pt x="1147348" y="2349871"/>
                </a:lnTo>
                <a:cubicBezTo>
                  <a:pt x="1100676" y="2349645"/>
                  <a:pt x="1054808" y="2354877"/>
                  <a:pt x="1008165" y="2351784"/>
                </a:cubicBezTo>
                <a:cubicBezTo>
                  <a:pt x="1004440" y="2352031"/>
                  <a:pt x="999270" y="2353693"/>
                  <a:pt x="997882" y="2349378"/>
                </a:cubicBezTo>
                <a:cubicBezTo>
                  <a:pt x="995631" y="2345340"/>
                  <a:pt x="999386" y="2342228"/>
                  <a:pt x="1001138" y="2338807"/>
                </a:cubicBezTo>
                <a:cubicBezTo>
                  <a:pt x="1003168" y="2336249"/>
                  <a:pt x="1006060" y="2333414"/>
                  <a:pt x="1003226" y="2330517"/>
                </a:cubicBezTo>
                <a:cubicBezTo>
                  <a:pt x="1000977" y="2326478"/>
                  <a:pt x="996973" y="2325861"/>
                  <a:pt x="993248" y="2326106"/>
                </a:cubicBezTo>
                <a:cubicBezTo>
                  <a:pt x="990663" y="2326938"/>
                  <a:pt x="988078" y="2327770"/>
                  <a:pt x="985493" y="2328602"/>
                </a:cubicBezTo>
                <a:cubicBezTo>
                  <a:pt x="973149" y="2331620"/>
                  <a:pt x="964034" y="2326933"/>
                  <a:pt x="960147" y="2314850"/>
                </a:cubicBezTo>
                <a:cubicBezTo>
                  <a:pt x="958759" y="2310535"/>
                  <a:pt x="957371" y="2306219"/>
                  <a:pt x="957706" y="2301350"/>
                </a:cubicBezTo>
                <a:cubicBezTo>
                  <a:pt x="956903" y="2295894"/>
                  <a:pt x="952622" y="2294413"/>
                  <a:pt x="948006" y="2297803"/>
                </a:cubicBezTo>
                <a:cubicBezTo>
                  <a:pt x="939359" y="2303441"/>
                  <a:pt x="937271" y="2311732"/>
                  <a:pt x="942020" y="2323538"/>
                </a:cubicBezTo>
                <a:cubicBezTo>
                  <a:pt x="933765" y="2318574"/>
                  <a:pt x="927514" y="2313919"/>
                  <a:pt x="922707" y="2307846"/>
                </a:cubicBezTo>
                <a:cubicBezTo>
                  <a:pt x="917900" y="2301773"/>
                  <a:pt x="915488" y="2285406"/>
                  <a:pt x="919856" y="2278287"/>
                </a:cubicBezTo>
                <a:lnTo>
                  <a:pt x="921256" y="2277442"/>
                </a:lnTo>
                <a:lnTo>
                  <a:pt x="918792" y="2277001"/>
                </a:lnTo>
                <a:cubicBezTo>
                  <a:pt x="910298" y="2274176"/>
                  <a:pt x="902308" y="2273601"/>
                  <a:pt x="895747" y="2282940"/>
                </a:cubicBezTo>
                <a:cubicBezTo>
                  <a:pt x="892149" y="2270361"/>
                  <a:pt x="883746" y="2271452"/>
                  <a:pt x="874594" y="2272711"/>
                </a:cubicBezTo>
                <a:cubicBezTo>
                  <a:pt x="867854" y="2274217"/>
                  <a:pt x="860948" y="2274975"/>
                  <a:pt x="854533" y="2270898"/>
                </a:cubicBezTo>
                <a:cubicBezTo>
                  <a:pt x="845203" y="2264324"/>
                  <a:pt x="835379" y="2262583"/>
                  <a:pt x="824807" y="2261011"/>
                </a:cubicBezTo>
                <a:cubicBezTo>
                  <a:pt x="806245" y="2258862"/>
                  <a:pt x="787270" y="2258381"/>
                  <a:pt x="769368" y="2252149"/>
                </a:cubicBezTo>
                <a:cubicBezTo>
                  <a:pt x="754963" y="2247497"/>
                  <a:pt x="740312" y="2245262"/>
                  <a:pt x="725002" y="2247110"/>
                </a:cubicBezTo>
                <a:cubicBezTo>
                  <a:pt x="720511" y="2248113"/>
                  <a:pt x="717011" y="2246534"/>
                  <a:pt x="714507" y="2242370"/>
                </a:cubicBezTo>
                <a:cubicBezTo>
                  <a:pt x="705333" y="2229463"/>
                  <a:pt x="704585" y="2229631"/>
                  <a:pt x="689028" y="2233896"/>
                </a:cubicBezTo>
                <a:cubicBezTo>
                  <a:pt x="687531" y="2234230"/>
                  <a:pt x="686032" y="2234565"/>
                  <a:pt x="683786" y="2235066"/>
                </a:cubicBezTo>
                <a:cubicBezTo>
                  <a:pt x="685027" y="2230066"/>
                  <a:pt x="686268" y="2225065"/>
                  <a:pt x="687676" y="2220813"/>
                </a:cubicBezTo>
                <a:cubicBezTo>
                  <a:pt x="688994" y="2212646"/>
                  <a:pt x="694313" y="2208308"/>
                  <a:pt x="701968" y="2207383"/>
                </a:cubicBezTo>
                <a:cubicBezTo>
                  <a:pt x="706461" y="2206379"/>
                  <a:pt x="710540" y="2207042"/>
                  <a:pt x="714866" y="2205287"/>
                </a:cubicBezTo>
                <a:cubicBezTo>
                  <a:pt x="722016" y="2202114"/>
                  <a:pt x="724598" y="2203111"/>
                  <a:pt x="727774" y="2210274"/>
                </a:cubicBezTo>
                <a:cubicBezTo>
                  <a:pt x="728443" y="2213274"/>
                  <a:pt x="729113" y="2216274"/>
                  <a:pt x="729783" y="2219272"/>
                </a:cubicBezTo>
                <a:cubicBezTo>
                  <a:pt x="730041" y="2223939"/>
                  <a:pt x="732455" y="2224186"/>
                  <a:pt x="736199" y="2223349"/>
                </a:cubicBezTo>
                <a:cubicBezTo>
                  <a:pt x="744604" y="2222257"/>
                  <a:pt x="749754" y="2217170"/>
                  <a:pt x="753822" y="2210749"/>
                </a:cubicBezTo>
                <a:cubicBezTo>
                  <a:pt x="755150" y="2209664"/>
                  <a:pt x="755397" y="2207247"/>
                  <a:pt x="757811" y="2207495"/>
                </a:cubicBezTo>
                <a:cubicBezTo>
                  <a:pt x="759477" y="2207909"/>
                  <a:pt x="759980" y="2210158"/>
                  <a:pt x="761063" y="2211491"/>
                </a:cubicBezTo>
                <a:cubicBezTo>
                  <a:pt x="761399" y="2212991"/>
                  <a:pt x="761567" y="2213742"/>
                  <a:pt x="761902" y="2215240"/>
                </a:cubicBezTo>
                <a:cubicBezTo>
                  <a:pt x="763076" y="2220489"/>
                  <a:pt x="765656" y="2221487"/>
                  <a:pt x="769814" y="2218982"/>
                </a:cubicBezTo>
                <a:cubicBezTo>
                  <a:pt x="773803" y="2215728"/>
                  <a:pt x="776553" y="2217476"/>
                  <a:pt x="779636" y="2220723"/>
                </a:cubicBezTo>
                <a:cubicBezTo>
                  <a:pt x="782555" y="2223220"/>
                  <a:pt x="782474" y="2226386"/>
                  <a:pt x="780732" y="2229138"/>
                </a:cubicBezTo>
                <a:cubicBezTo>
                  <a:pt x="779156" y="2232639"/>
                  <a:pt x="775078" y="2231977"/>
                  <a:pt x="771580" y="2230397"/>
                </a:cubicBezTo>
                <a:cubicBezTo>
                  <a:pt x="769165" y="2230150"/>
                  <a:pt x="767335" y="2228985"/>
                  <a:pt x="765757" y="2232486"/>
                </a:cubicBezTo>
                <a:cubicBezTo>
                  <a:pt x="764181" y="2235987"/>
                  <a:pt x="766015" y="2237153"/>
                  <a:pt x="768015" y="2239068"/>
                </a:cubicBezTo>
                <a:cubicBezTo>
                  <a:pt x="772597" y="2241979"/>
                  <a:pt x="785402" y="2235967"/>
                  <a:pt x="785559" y="2229633"/>
                </a:cubicBezTo>
                <a:cubicBezTo>
                  <a:pt x="786375" y="2219216"/>
                  <a:pt x="793449" y="2219210"/>
                  <a:pt x="800523" y="2219203"/>
                </a:cubicBezTo>
                <a:cubicBezTo>
                  <a:pt x="815251" y="2218271"/>
                  <a:pt x="830237" y="2222006"/>
                  <a:pt x="844554" y="2222742"/>
                </a:cubicBezTo>
                <a:cubicBezTo>
                  <a:pt x="848632" y="2223405"/>
                  <a:pt x="849302" y="2226404"/>
                  <a:pt x="848476" y="2229739"/>
                </a:cubicBezTo>
                <a:cubicBezTo>
                  <a:pt x="847817" y="2233822"/>
                  <a:pt x="847157" y="2237906"/>
                  <a:pt x="847415" y="2242573"/>
                </a:cubicBezTo>
                <a:cubicBezTo>
                  <a:pt x="848421" y="2247072"/>
                  <a:pt x="851751" y="2247901"/>
                  <a:pt x="855080" y="2248731"/>
                </a:cubicBezTo>
                <a:cubicBezTo>
                  <a:pt x="857662" y="2249729"/>
                  <a:pt x="857572" y="2245812"/>
                  <a:pt x="858903" y="2244728"/>
                </a:cubicBezTo>
                <a:cubicBezTo>
                  <a:pt x="861473" y="2238642"/>
                  <a:pt x="864791" y="2232389"/>
                  <a:pt x="867362" y="2226302"/>
                </a:cubicBezTo>
                <a:cubicBezTo>
                  <a:pt x="868446" y="2227636"/>
                  <a:pt x="868614" y="2228384"/>
                  <a:pt x="868781" y="2229135"/>
                </a:cubicBezTo>
                <a:cubicBezTo>
                  <a:pt x="871542" y="2237964"/>
                  <a:pt x="871542" y="2237964"/>
                  <a:pt x="878772" y="2231625"/>
                </a:cubicBezTo>
                <a:cubicBezTo>
                  <a:pt x="881263" y="2228706"/>
                  <a:pt x="882348" y="2230038"/>
                  <a:pt x="883599" y="2232121"/>
                </a:cubicBezTo>
                <a:cubicBezTo>
                  <a:pt x="887187" y="2237616"/>
                  <a:pt x="892182" y="2238861"/>
                  <a:pt x="897088" y="2236190"/>
                </a:cubicBezTo>
                <a:cubicBezTo>
                  <a:pt x="904485" y="2230599"/>
                  <a:pt x="912889" y="2229508"/>
                  <a:pt x="921125" y="2227666"/>
                </a:cubicBezTo>
                <a:cubicBezTo>
                  <a:pt x="925618" y="2226662"/>
                  <a:pt x="927696" y="2225410"/>
                  <a:pt x="923697" y="2221581"/>
                </a:cubicBezTo>
                <a:cubicBezTo>
                  <a:pt x="920444" y="2217584"/>
                  <a:pt x="920521" y="2214417"/>
                  <a:pt x="925093" y="2210246"/>
                </a:cubicBezTo>
                <a:cubicBezTo>
                  <a:pt x="917850" y="2209503"/>
                  <a:pt x="910777" y="2209510"/>
                  <a:pt x="904116" y="2207850"/>
                </a:cubicBezTo>
                <a:cubicBezTo>
                  <a:pt x="897625" y="2206940"/>
                  <a:pt x="890963" y="2205280"/>
                  <a:pt x="885298" y="2201035"/>
                </a:cubicBezTo>
                <a:cubicBezTo>
                  <a:pt x="894528" y="2196610"/>
                  <a:pt x="894528" y="2196610"/>
                  <a:pt x="910263" y="2200177"/>
                </a:cubicBezTo>
                <a:cubicBezTo>
                  <a:pt x="920253" y="2202668"/>
                  <a:pt x="924578" y="2200913"/>
                  <a:pt x="928311" y="2192993"/>
                </a:cubicBezTo>
                <a:lnTo>
                  <a:pt x="930764" y="2188801"/>
                </a:lnTo>
                <a:lnTo>
                  <a:pt x="910585" y="2175555"/>
                </a:lnTo>
                <a:cubicBezTo>
                  <a:pt x="900329" y="2170282"/>
                  <a:pt x="890659" y="2163869"/>
                  <a:pt x="885911" y="2152063"/>
                </a:cubicBezTo>
                <a:cubicBezTo>
                  <a:pt x="883660" y="2148025"/>
                  <a:pt x="880271" y="2143401"/>
                  <a:pt x="875407" y="2143061"/>
                </a:cubicBezTo>
                <a:cubicBezTo>
                  <a:pt x="855394" y="2139975"/>
                  <a:pt x="843560" y="2120924"/>
                  <a:pt x="823854" y="2115835"/>
                </a:cubicBezTo>
                <a:cubicBezTo>
                  <a:pt x="818434" y="2113769"/>
                  <a:pt x="817907" y="2109176"/>
                  <a:pt x="818243" y="2104306"/>
                </a:cubicBezTo>
                <a:cubicBezTo>
                  <a:pt x="819441" y="2099159"/>
                  <a:pt x="824582" y="2100362"/>
                  <a:pt x="828001" y="2102119"/>
                </a:cubicBezTo>
                <a:cubicBezTo>
                  <a:pt x="834560" y="2104771"/>
                  <a:pt x="839453" y="2102246"/>
                  <a:pt x="843514" y="2097129"/>
                </a:cubicBezTo>
                <a:cubicBezTo>
                  <a:pt x="848158" y="2090873"/>
                  <a:pt x="854499" y="2086930"/>
                  <a:pt x="862255" y="2084434"/>
                </a:cubicBezTo>
                <a:cubicBezTo>
                  <a:pt x="875459" y="2081140"/>
                  <a:pt x="885409" y="2088415"/>
                  <a:pt x="885847" y="2101607"/>
                </a:cubicBezTo>
                <a:cubicBezTo>
                  <a:pt x="885818" y="2104474"/>
                  <a:pt x="886067" y="2108203"/>
                  <a:pt x="886900" y="2110793"/>
                </a:cubicBezTo>
                <a:cubicBezTo>
                  <a:pt x="887178" y="2111655"/>
                  <a:pt x="886593" y="2112796"/>
                  <a:pt x="886593" y="2112796"/>
                </a:cubicBezTo>
                <a:cubicBezTo>
                  <a:pt x="887455" y="2112519"/>
                  <a:pt x="887455" y="2112519"/>
                  <a:pt x="888039" y="2111379"/>
                </a:cubicBezTo>
                <a:cubicBezTo>
                  <a:pt x="891486" y="2110270"/>
                  <a:pt x="894072" y="2109438"/>
                  <a:pt x="897797" y="2109192"/>
                </a:cubicBezTo>
                <a:cubicBezTo>
                  <a:pt x="915560" y="2108240"/>
                  <a:pt x="919898" y="2103988"/>
                  <a:pt x="919793" y="2085926"/>
                </a:cubicBezTo>
                <a:cubicBezTo>
                  <a:pt x="919019" y="2077603"/>
                  <a:pt x="923635" y="2074214"/>
                  <a:pt x="931946" y="2073445"/>
                </a:cubicBezTo>
                <a:cubicBezTo>
                  <a:pt x="938257" y="2072367"/>
                  <a:pt x="942814" y="2074712"/>
                  <a:pt x="948205" y="2079644"/>
                </a:cubicBezTo>
                <a:cubicBezTo>
                  <a:pt x="963238" y="2093856"/>
                  <a:pt x="981498" y="2100363"/>
                  <a:pt x="1002708" y="2098303"/>
                </a:cubicBezTo>
                <a:cubicBezTo>
                  <a:pt x="1020748" y="2098214"/>
                  <a:pt x="1020748" y="2098214"/>
                  <a:pt x="1011749" y="2082060"/>
                </a:cubicBezTo>
                <a:cubicBezTo>
                  <a:pt x="1006971" y="2073122"/>
                  <a:pt x="1007308" y="2068252"/>
                  <a:pt x="1013952" y="2062305"/>
                </a:cubicBezTo>
                <a:cubicBezTo>
                  <a:pt x="1020702" y="2074419"/>
                  <a:pt x="1024122" y="2076176"/>
                  <a:pt x="1037326" y="2072881"/>
                </a:cubicBezTo>
                <a:cubicBezTo>
                  <a:pt x="1045944" y="2070109"/>
                  <a:pt x="1054592" y="2064471"/>
                  <a:pt x="1063400" y="2071161"/>
                </a:cubicBezTo>
                <a:cubicBezTo>
                  <a:pt x="1063679" y="2072024"/>
                  <a:pt x="1064540" y="2071746"/>
                  <a:pt x="1065401" y="2071470"/>
                </a:cubicBezTo>
                <a:lnTo>
                  <a:pt x="1074222" y="2044779"/>
                </a:lnTo>
                <a:lnTo>
                  <a:pt x="1071599" y="2040340"/>
                </a:lnTo>
                <a:cubicBezTo>
                  <a:pt x="1068443" y="2038855"/>
                  <a:pt x="1064396" y="2039380"/>
                  <a:pt x="1060364" y="2042439"/>
                </a:cubicBezTo>
                <a:cubicBezTo>
                  <a:pt x="1053910" y="2047333"/>
                  <a:pt x="1048404" y="2047439"/>
                  <a:pt x="1041509" y="2045038"/>
                </a:cubicBezTo>
                <a:cubicBezTo>
                  <a:pt x="1037284" y="2042138"/>
                  <a:pt x="1033724" y="2042804"/>
                  <a:pt x="1029939" y="2047199"/>
                </a:cubicBezTo>
                <a:cubicBezTo>
                  <a:pt x="1026323" y="2052487"/>
                  <a:pt x="1021150" y="2054375"/>
                  <a:pt x="1015310" y="2052699"/>
                </a:cubicBezTo>
                <a:cubicBezTo>
                  <a:pt x="1011585" y="2052472"/>
                  <a:pt x="1006635" y="2050630"/>
                  <a:pt x="1003076" y="2051295"/>
                </a:cubicBezTo>
                <a:cubicBezTo>
                  <a:pt x="997737" y="2052293"/>
                  <a:pt x="995457" y="2049952"/>
                  <a:pt x="993734" y="2045661"/>
                </a:cubicBezTo>
                <a:cubicBezTo>
                  <a:pt x="989399" y="2037248"/>
                  <a:pt x="987454" y="2036689"/>
                  <a:pt x="979554" y="2043699"/>
                </a:cubicBezTo>
                <a:cubicBezTo>
                  <a:pt x="974879" y="2048261"/>
                  <a:pt x="970373" y="2053714"/>
                  <a:pt x="964475" y="2056660"/>
                </a:cubicBezTo>
                <a:cubicBezTo>
                  <a:pt x="964309" y="2055769"/>
                  <a:pt x="963420" y="2055935"/>
                  <a:pt x="963254" y="2055044"/>
                </a:cubicBezTo>
                <a:cubicBezTo>
                  <a:pt x="969099" y="2041962"/>
                  <a:pt x="969099" y="2041962"/>
                  <a:pt x="959648" y="2030815"/>
                </a:cubicBezTo>
                <a:cubicBezTo>
                  <a:pt x="958426" y="2029199"/>
                  <a:pt x="957203" y="2027582"/>
                  <a:pt x="956146" y="2026858"/>
                </a:cubicBezTo>
                <a:cubicBezTo>
                  <a:pt x="946197" y="2013036"/>
                  <a:pt x="935018" y="2012358"/>
                  <a:pt x="921221" y="2022314"/>
                </a:cubicBezTo>
                <a:cubicBezTo>
                  <a:pt x="914045" y="2028266"/>
                  <a:pt x="908205" y="2026589"/>
                  <a:pt x="905650" y="2017843"/>
                </a:cubicBezTo>
                <a:cubicBezTo>
                  <a:pt x="903928" y="2013554"/>
                  <a:pt x="903096" y="2009097"/>
                  <a:pt x="903153" y="2004475"/>
                </a:cubicBezTo>
                <a:cubicBezTo>
                  <a:pt x="903492" y="1991499"/>
                  <a:pt x="914397" y="1985773"/>
                  <a:pt x="924794" y="1992132"/>
                </a:cubicBezTo>
                <a:cubicBezTo>
                  <a:pt x="933078" y="1997041"/>
                  <a:pt x="940697" y="1998384"/>
                  <a:pt x="949040" y="1998671"/>
                </a:cubicBezTo>
                <a:cubicBezTo>
                  <a:pt x="957216" y="1998066"/>
                  <a:pt x="964834" y="1999411"/>
                  <a:pt x="971339" y="2004652"/>
                </a:cubicBezTo>
                <a:cubicBezTo>
                  <a:pt x="981347" y="2013850"/>
                  <a:pt x="985963" y="2013910"/>
                  <a:pt x="994086" y="2003169"/>
                </a:cubicBezTo>
                <a:cubicBezTo>
                  <a:pt x="1000207" y="1996492"/>
                  <a:pt x="1006103" y="1993547"/>
                  <a:pt x="1015335" y="1993666"/>
                </a:cubicBezTo>
                <a:cubicBezTo>
                  <a:pt x="1031855" y="1993348"/>
                  <a:pt x="1048314" y="1997652"/>
                  <a:pt x="1064109" y="1998391"/>
                </a:cubicBezTo>
                <a:cubicBezTo>
                  <a:pt x="1078124" y="1999463"/>
                  <a:pt x="1091472" y="1996969"/>
                  <a:pt x="1101543" y="1986787"/>
                </a:cubicBezTo>
                <a:cubicBezTo>
                  <a:pt x="1106773" y="1980276"/>
                  <a:pt x="1110666" y="1981394"/>
                  <a:pt x="1117005" y="1985743"/>
                </a:cubicBezTo>
                <a:cubicBezTo>
                  <a:pt x="1139189" y="2000969"/>
                  <a:pt x="1162065" y="2008801"/>
                  <a:pt x="1185564" y="2002639"/>
                </a:cubicBezTo>
                <a:lnTo>
                  <a:pt x="1195223" y="1998128"/>
                </a:lnTo>
                <a:lnTo>
                  <a:pt x="1192773" y="1991450"/>
                </a:lnTo>
                <a:lnTo>
                  <a:pt x="1208259" y="1992039"/>
                </a:lnTo>
                <a:lnTo>
                  <a:pt x="1209269" y="1991568"/>
                </a:lnTo>
                <a:cubicBezTo>
                  <a:pt x="1214108" y="1987897"/>
                  <a:pt x="1218891" y="1988848"/>
                  <a:pt x="1223674" y="1989800"/>
                </a:cubicBezTo>
                <a:lnTo>
                  <a:pt x="1228712" y="1991919"/>
                </a:lnTo>
                <a:lnTo>
                  <a:pt x="1228960" y="1991914"/>
                </a:lnTo>
                <a:lnTo>
                  <a:pt x="1233962" y="1990645"/>
                </a:lnTo>
                <a:cubicBezTo>
                  <a:pt x="1236856" y="1986415"/>
                  <a:pt x="1233521" y="1983349"/>
                  <a:pt x="1231965" y="1979950"/>
                </a:cubicBezTo>
                <a:cubicBezTo>
                  <a:pt x="1228296" y="1975101"/>
                  <a:pt x="1230633" y="1972820"/>
                  <a:pt x="1235973" y="1971823"/>
                </a:cubicBezTo>
                <a:cubicBezTo>
                  <a:pt x="1241312" y="1970826"/>
                  <a:pt x="1246985" y="1971611"/>
                  <a:pt x="1252490" y="1971504"/>
                </a:cubicBezTo>
                <a:cubicBezTo>
                  <a:pt x="1264726" y="1972908"/>
                  <a:pt x="1275347" y="1975536"/>
                  <a:pt x="1287307" y="1970535"/>
                </a:cubicBezTo>
                <a:cubicBezTo>
                  <a:pt x="1289976" y="1970037"/>
                  <a:pt x="1290309" y="1971819"/>
                  <a:pt x="1291532" y="1973435"/>
                </a:cubicBezTo>
                <a:cubicBezTo>
                  <a:pt x="1295701" y="1980958"/>
                  <a:pt x="1302264" y="1981577"/>
                  <a:pt x="1309382" y="1980247"/>
                </a:cubicBezTo>
                <a:cubicBezTo>
                  <a:pt x="1336246" y="1976151"/>
                  <a:pt x="1363443" y="1973838"/>
                  <a:pt x="1390916" y="1977929"/>
                </a:cubicBezTo>
                <a:cubicBezTo>
                  <a:pt x="1392863" y="1978488"/>
                  <a:pt x="1395532" y="1977990"/>
                  <a:pt x="1398035" y="1976600"/>
                </a:cubicBezTo>
                <a:cubicBezTo>
                  <a:pt x="1405212" y="1970648"/>
                  <a:pt x="1411052" y="1972324"/>
                  <a:pt x="1417165" y="1980405"/>
                </a:cubicBezTo>
                <a:cubicBezTo>
                  <a:pt x="1423280" y="1988486"/>
                  <a:pt x="1428785" y="1988380"/>
                  <a:pt x="1435463" y="1979754"/>
                </a:cubicBezTo>
                <a:cubicBezTo>
                  <a:pt x="1438523" y="1976415"/>
                  <a:pt x="1440694" y="1973243"/>
                  <a:pt x="1443587" y="1969013"/>
                </a:cubicBezTo>
                <a:cubicBezTo>
                  <a:pt x="1448146" y="1973696"/>
                  <a:pt x="1452704" y="1978378"/>
                  <a:pt x="1458935" y="1977215"/>
                </a:cubicBezTo>
                <a:cubicBezTo>
                  <a:pt x="1466054" y="1975885"/>
                  <a:pt x="1473339" y="1975446"/>
                  <a:pt x="1479569" y="1974283"/>
                </a:cubicBezTo>
                <a:cubicBezTo>
                  <a:pt x="1502873" y="1970853"/>
                  <a:pt x="1505877" y="1972136"/>
                  <a:pt x="1505665" y="1946351"/>
                </a:cubicBezTo>
                <a:cubicBezTo>
                  <a:pt x="1505665" y="1946351"/>
                  <a:pt x="1506555" y="1946185"/>
                  <a:pt x="1506388" y="1945294"/>
                </a:cubicBezTo>
                <a:cubicBezTo>
                  <a:pt x="1507393" y="1935883"/>
                  <a:pt x="1510454" y="1932543"/>
                  <a:pt x="1519852" y="1933555"/>
                </a:cubicBezTo>
                <a:lnTo>
                  <a:pt x="1568521" y="1932557"/>
                </a:lnTo>
                <a:lnTo>
                  <a:pt x="1571412" y="1929667"/>
                </a:lnTo>
                <a:lnTo>
                  <a:pt x="1571368" y="1929667"/>
                </a:lnTo>
                <a:cubicBezTo>
                  <a:pt x="1544432" y="1931665"/>
                  <a:pt x="1517189" y="1935666"/>
                  <a:pt x="1490369" y="1926199"/>
                </a:cubicBezTo>
                <a:cubicBezTo>
                  <a:pt x="1481807" y="1923238"/>
                  <a:pt x="1473496" y="1924007"/>
                  <a:pt x="1465155" y="1927642"/>
                </a:cubicBezTo>
                <a:cubicBezTo>
                  <a:pt x="1458539" y="1930723"/>
                  <a:pt x="1451673" y="1930075"/>
                  <a:pt x="1445976" y="1927145"/>
                </a:cubicBezTo>
                <a:cubicBezTo>
                  <a:pt x="1435137" y="1923013"/>
                  <a:pt x="1424269" y="1921746"/>
                  <a:pt x="1412232" y="1922761"/>
                </a:cubicBezTo>
                <a:cubicBezTo>
                  <a:pt x="1401057" y="1923499"/>
                  <a:pt x="1389853" y="1927103"/>
                  <a:pt x="1378152" y="1923248"/>
                </a:cubicBezTo>
                <a:cubicBezTo>
                  <a:pt x="1367868" y="1920842"/>
                  <a:pt x="1358416" y="1921025"/>
                  <a:pt x="1351712" y="1932705"/>
                </a:cubicBezTo>
                <a:cubicBezTo>
                  <a:pt x="1346132" y="1918310"/>
                  <a:pt x="1336374" y="1920496"/>
                  <a:pt x="1325755" y="1922960"/>
                </a:cubicBezTo>
                <a:cubicBezTo>
                  <a:pt x="1317998" y="1925454"/>
                  <a:pt x="1309964" y="1927087"/>
                  <a:pt x="1301988" y="1922985"/>
                </a:cubicBezTo>
                <a:cubicBezTo>
                  <a:pt x="1290316" y="1916264"/>
                  <a:pt x="1278585" y="1915275"/>
                  <a:pt x="1265994" y="1914564"/>
                </a:cubicBezTo>
                <a:cubicBezTo>
                  <a:pt x="1243950" y="1914036"/>
                  <a:pt x="1221602" y="1915510"/>
                  <a:pt x="1199894" y="1910112"/>
                </a:cubicBezTo>
                <a:cubicBezTo>
                  <a:pt x="1182467" y="1906194"/>
                  <a:pt x="1165010" y="1905142"/>
                  <a:pt x="1147218" y="1908961"/>
                </a:cubicBezTo>
                <a:cubicBezTo>
                  <a:pt x="1142048" y="1910624"/>
                  <a:pt x="1137768" y="1909144"/>
                  <a:pt x="1134378" y="1904520"/>
                </a:cubicBezTo>
                <a:cubicBezTo>
                  <a:pt x="1122209" y="1890339"/>
                  <a:pt x="1121347" y="1890616"/>
                  <a:pt x="1103526" y="1897302"/>
                </a:cubicBezTo>
                <a:cubicBezTo>
                  <a:pt x="1101802" y="1897856"/>
                  <a:pt x="1100079" y="1898410"/>
                  <a:pt x="1097493" y="1899242"/>
                </a:cubicBezTo>
                <a:cubicBezTo>
                  <a:pt x="1098413" y="1893232"/>
                  <a:pt x="1099332" y="1887222"/>
                  <a:pt x="1100530" y="1882074"/>
                </a:cubicBezTo>
                <a:lnTo>
                  <a:pt x="1101716" y="1880735"/>
                </a:lnTo>
                <a:lnTo>
                  <a:pt x="1080782" y="1878719"/>
                </a:lnTo>
                <a:cubicBezTo>
                  <a:pt x="1072836" y="1878706"/>
                  <a:pt x="1064966" y="1879714"/>
                  <a:pt x="1057206" y="1882547"/>
                </a:cubicBezTo>
                <a:cubicBezTo>
                  <a:pt x="1051144" y="1884602"/>
                  <a:pt x="1047250" y="1883485"/>
                  <a:pt x="1043748" y="1879527"/>
                </a:cubicBezTo>
                <a:cubicBezTo>
                  <a:pt x="1039189" y="1874844"/>
                  <a:pt x="1033574" y="1869437"/>
                  <a:pt x="1026789" y="1872550"/>
                </a:cubicBezTo>
                <a:cubicBezTo>
                  <a:pt x="1012326" y="1878940"/>
                  <a:pt x="998701" y="1875029"/>
                  <a:pt x="986025" y="1866329"/>
                </a:cubicBezTo>
                <a:cubicBezTo>
                  <a:pt x="967176" y="1854170"/>
                  <a:pt x="946600" y="1852480"/>
                  <a:pt x="926406" y="1862708"/>
                </a:cubicBezTo>
                <a:cubicBezTo>
                  <a:pt x="918730" y="1865986"/>
                  <a:pt x="915728" y="1864703"/>
                  <a:pt x="914229" y="1856681"/>
                </a:cubicBezTo>
                <a:cubicBezTo>
                  <a:pt x="913729" y="1854008"/>
                  <a:pt x="913231" y="1851334"/>
                  <a:pt x="912008" y="1849718"/>
                </a:cubicBezTo>
                <a:cubicBezTo>
                  <a:pt x="896943" y="1833163"/>
                  <a:pt x="882044" y="1817500"/>
                  <a:pt x="857184" y="1817532"/>
                </a:cubicBezTo>
                <a:cubicBezTo>
                  <a:pt x="851677" y="1817638"/>
                  <a:pt x="852068" y="1814798"/>
                  <a:pt x="853183" y="1810901"/>
                </a:cubicBezTo>
                <a:cubicBezTo>
                  <a:pt x="853739" y="1808953"/>
                  <a:pt x="855187" y="1806837"/>
                  <a:pt x="856634" y="1804722"/>
                </a:cubicBezTo>
                <a:cubicBezTo>
                  <a:pt x="859527" y="1800493"/>
                  <a:pt x="862587" y="1797154"/>
                  <a:pt x="858028" y="1792472"/>
                </a:cubicBezTo>
                <a:cubicBezTo>
                  <a:pt x="854360" y="1787623"/>
                  <a:pt x="850577" y="1792019"/>
                  <a:pt x="846294" y="1793742"/>
                </a:cubicBezTo>
                <a:cubicBezTo>
                  <a:pt x="837893" y="1798077"/>
                  <a:pt x="828604" y="1802580"/>
                  <a:pt x="820486" y="1798562"/>
                </a:cubicBezTo>
                <a:cubicBezTo>
                  <a:pt x="810421" y="1793986"/>
                  <a:pt x="806471" y="1797490"/>
                  <a:pt x="801574" y="1805784"/>
                </a:cubicBezTo>
                <a:cubicBezTo>
                  <a:pt x="800126" y="1807898"/>
                  <a:pt x="798679" y="1810014"/>
                  <a:pt x="796176" y="1811404"/>
                </a:cubicBezTo>
                <a:cubicBezTo>
                  <a:pt x="794006" y="1814576"/>
                  <a:pt x="791503" y="1815965"/>
                  <a:pt x="787278" y="1813066"/>
                </a:cubicBezTo>
                <a:cubicBezTo>
                  <a:pt x="784107" y="1810891"/>
                  <a:pt x="783442" y="1807326"/>
                  <a:pt x="785611" y="1804154"/>
                </a:cubicBezTo>
                <a:cubicBezTo>
                  <a:pt x="787617" y="1800090"/>
                  <a:pt x="787839" y="1796359"/>
                  <a:pt x="790901" y="1793021"/>
                </a:cubicBezTo>
                <a:cubicBezTo>
                  <a:pt x="792513" y="1791797"/>
                  <a:pt x="794126" y="1790573"/>
                  <a:pt x="792738" y="1788066"/>
                </a:cubicBezTo>
                <a:cubicBezTo>
                  <a:pt x="791515" y="1786450"/>
                  <a:pt x="789013" y="1787839"/>
                  <a:pt x="787232" y="1788172"/>
                </a:cubicBezTo>
                <a:cubicBezTo>
                  <a:pt x="784562" y="1788670"/>
                  <a:pt x="782783" y="1789003"/>
                  <a:pt x="781335" y="1791118"/>
                </a:cubicBezTo>
                <a:cubicBezTo>
                  <a:pt x="779890" y="1793233"/>
                  <a:pt x="778108" y="1793565"/>
                  <a:pt x="775996" y="1792115"/>
                </a:cubicBezTo>
                <a:cubicBezTo>
                  <a:pt x="764375" y="1784141"/>
                  <a:pt x="751973" y="1781845"/>
                  <a:pt x="738792" y="1785230"/>
                </a:cubicBezTo>
                <a:cubicBezTo>
                  <a:pt x="732729" y="1787285"/>
                  <a:pt x="726499" y="1788448"/>
                  <a:pt x="720104" y="1788721"/>
                </a:cubicBezTo>
                <a:cubicBezTo>
                  <a:pt x="716543" y="1789386"/>
                  <a:pt x="711204" y="1790383"/>
                  <a:pt x="708592" y="1786259"/>
                </a:cubicBezTo>
                <a:cubicBezTo>
                  <a:pt x="707036" y="1782861"/>
                  <a:pt x="710986" y="1779355"/>
                  <a:pt x="713157" y="1776184"/>
                </a:cubicBezTo>
                <a:cubicBezTo>
                  <a:pt x="714603" y="1774069"/>
                  <a:pt x="716217" y="1772845"/>
                  <a:pt x="717663" y="1770730"/>
                </a:cubicBezTo>
                <a:cubicBezTo>
                  <a:pt x="719111" y="1768615"/>
                  <a:pt x="723228" y="1766002"/>
                  <a:pt x="720781" y="1762770"/>
                </a:cubicBezTo>
                <a:cubicBezTo>
                  <a:pt x="719226" y="1759371"/>
                  <a:pt x="714777" y="1760202"/>
                  <a:pt x="711382" y="1761758"/>
                </a:cubicBezTo>
                <a:cubicBezTo>
                  <a:pt x="703374" y="1763254"/>
                  <a:pt x="696811" y="1762634"/>
                  <a:pt x="688136" y="1760567"/>
                </a:cubicBezTo>
                <a:cubicBezTo>
                  <a:pt x="668673" y="1754979"/>
                  <a:pt x="659716" y="1761263"/>
                  <a:pt x="655927" y="1780417"/>
                </a:cubicBezTo>
                <a:cubicBezTo>
                  <a:pt x="654588" y="1788045"/>
                  <a:pt x="650804" y="1792442"/>
                  <a:pt x="643517" y="1792881"/>
                </a:cubicBezTo>
                <a:cubicBezTo>
                  <a:pt x="640356" y="1775947"/>
                  <a:pt x="637360" y="1759905"/>
                  <a:pt x="634196" y="1742972"/>
                </a:cubicBezTo>
                <a:cubicBezTo>
                  <a:pt x="646489" y="1739753"/>
                  <a:pt x="648327" y="1734799"/>
                  <a:pt x="643268" y="1727443"/>
                </a:cubicBezTo>
                <a:cubicBezTo>
                  <a:pt x="641879" y="1724935"/>
                  <a:pt x="637986" y="1723817"/>
                  <a:pt x="639266" y="1720812"/>
                </a:cubicBezTo>
                <a:cubicBezTo>
                  <a:pt x="641437" y="1717640"/>
                  <a:pt x="645162" y="1717866"/>
                  <a:pt x="647999" y="1718259"/>
                </a:cubicBezTo>
                <a:cubicBezTo>
                  <a:pt x="650669" y="1717759"/>
                  <a:pt x="652615" y="1718318"/>
                  <a:pt x="654563" y="1718878"/>
                </a:cubicBezTo>
                <a:cubicBezTo>
                  <a:pt x="660233" y="1719662"/>
                  <a:pt x="662738" y="1718272"/>
                  <a:pt x="662461" y="1711868"/>
                </a:cubicBezTo>
                <a:cubicBezTo>
                  <a:pt x="662686" y="1708136"/>
                  <a:pt x="664356" y="1702291"/>
                  <a:pt x="669307" y="1704133"/>
                </a:cubicBezTo>
                <a:cubicBezTo>
                  <a:pt x="676035" y="1705643"/>
                  <a:pt x="682264" y="1704479"/>
                  <a:pt x="688660" y="1704207"/>
                </a:cubicBezTo>
                <a:cubicBezTo>
                  <a:pt x="694167" y="1704101"/>
                  <a:pt x="700729" y="1704720"/>
                  <a:pt x="706626" y="1701775"/>
                </a:cubicBezTo>
                <a:cubicBezTo>
                  <a:pt x="711634" y="1698994"/>
                  <a:pt x="717529" y="1696048"/>
                  <a:pt x="711414" y="1687967"/>
                </a:cubicBezTo>
                <a:cubicBezTo>
                  <a:pt x="709136" y="1685626"/>
                  <a:pt x="710583" y="1683511"/>
                  <a:pt x="713975" y="1681955"/>
                </a:cubicBezTo>
                <a:cubicBezTo>
                  <a:pt x="727324" y="1679462"/>
                  <a:pt x="732440" y="1682195"/>
                  <a:pt x="735827" y="1695397"/>
                </a:cubicBezTo>
                <a:cubicBezTo>
                  <a:pt x="736659" y="1699853"/>
                  <a:pt x="738215" y="1703252"/>
                  <a:pt x="742107" y="1704369"/>
                </a:cubicBezTo>
                <a:cubicBezTo>
                  <a:pt x="748836" y="1705879"/>
                  <a:pt x="755399" y="1706499"/>
                  <a:pt x="762185" y="1703387"/>
                </a:cubicBezTo>
                <a:cubicBezTo>
                  <a:pt x="763965" y="1703054"/>
                  <a:pt x="764190" y="1699322"/>
                  <a:pt x="762967" y="1697706"/>
                </a:cubicBezTo>
                <a:cubicBezTo>
                  <a:pt x="762467" y="1695033"/>
                  <a:pt x="761801" y="1691469"/>
                  <a:pt x="763248" y="1689353"/>
                </a:cubicBezTo>
                <a:cubicBezTo>
                  <a:pt x="765418" y="1686181"/>
                  <a:pt x="767813" y="1679277"/>
                  <a:pt x="771483" y="1684126"/>
                </a:cubicBezTo>
                <a:cubicBezTo>
                  <a:pt x="780432" y="1692599"/>
                  <a:pt x="789331" y="1690938"/>
                  <a:pt x="799121" y="1689109"/>
                </a:cubicBezTo>
                <a:cubicBezTo>
                  <a:pt x="804626" y="1689003"/>
                  <a:pt x="810133" y="1688897"/>
                  <a:pt x="815414" y="1692522"/>
                </a:cubicBezTo>
                <a:cubicBezTo>
                  <a:pt x="835320" y="1705405"/>
                  <a:pt x="848503" y="1702021"/>
                  <a:pt x="857298" y="1680086"/>
                </a:cubicBezTo>
                <a:cubicBezTo>
                  <a:pt x="859860" y="1674074"/>
                  <a:pt x="863976" y="1671460"/>
                  <a:pt x="869424" y="1675977"/>
                </a:cubicBezTo>
                <a:cubicBezTo>
                  <a:pt x="882101" y="1684677"/>
                  <a:pt x="896116" y="1685749"/>
                  <a:pt x="910521" y="1683980"/>
                </a:cubicBezTo>
                <a:cubicBezTo>
                  <a:pt x="917808" y="1683542"/>
                  <a:pt x="924760" y="1681320"/>
                  <a:pt x="932936" y="1680716"/>
                </a:cubicBezTo>
                <a:cubicBezTo>
                  <a:pt x="946617" y="1680006"/>
                  <a:pt x="958186" y="1677844"/>
                  <a:pt x="960529" y="1660804"/>
                </a:cubicBezTo>
                <a:cubicBezTo>
                  <a:pt x="961695" y="1667043"/>
                  <a:pt x="961638" y="1671665"/>
                  <a:pt x="965306" y="1676515"/>
                </a:cubicBezTo>
                <a:cubicBezTo>
                  <a:pt x="969307" y="1683145"/>
                  <a:pt x="976037" y="1684656"/>
                  <a:pt x="982265" y="1683491"/>
                </a:cubicBezTo>
                <a:cubicBezTo>
                  <a:pt x="989218" y="1681271"/>
                  <a:pt x="983604" y="1675863"/>
                  <a:pt x="983828" y="1672133"/>
                </a:cubicBezTo>
                <a:cubicBezTo>
                  <a:pt x="983718" y="1666619"/>
                  <a:pt x="986613" y="1662389"/>
                  <a:pt x="992452" y="1664066"/>
                </a:cubicBezTo>
                <a:cubicBezTo>
                  <a:pt x="1000237" y="1666300"/>
                  <a:pt x="1006466" y="1665137"/>
                  <a:pt x="1014309" y="1662750"/>
                </a:cubicBezTo>
                <a:cubicBezTo>
                  <a:pt x="1023599" y="1658247"/>
                  <a:pt x="1033387" y="1656418"/>
                  <a:pt x="1043619" y="1661886"/>
                </a:cubicBezTo>
                <a:cubicBezTo>
                  <a:pt x="1049790" y="1665345"/>
                  <a:pt x="1054964" y="1663456"/>
                  <a:pt x="1058581" y="1658169"/>
                </a:cubicBezTo>
                <a:cubicBezTo>
                  <a:pt x="1060752" y="1654997"/>
                  <a:pt x="1062922" y="1651824"/>
                  <a:pt x="1064369" y="1649710"/>
                </a:cubicBezTo>
                <a:cubicBezTo>
                  <a:pt x="1068153" y="1645313"/>
                  <a:pt x="1069657" y="1638577"/>
                  <a:pt x="1075330" y="1639362"/>
                </a:cubicBezTo>
                <a:cubicBezTo>
                  <a:pt x="1081002" y="1640147"/>
                  <a:pt x="1081277" y="1646551"/>
                  <a:pt x="1082110" y="1651007"/>
                </a:cubicBezTo>
                <a:cubicBezTo>
                  <a:pt x="1082942" y="1655464"/>
                  <a:pt x="1086170" y="1653016"/>
                  <a:pt x="1089005" y="1653408"/>
                </a:cubicBezTo>
                <a:cubicBezTo>
                  <a:pt x="1091674" y="1652910"/>
                  <a:pt x="1094345" y="1652411"/>
                  <a:pt x="1092789" y="1649013"/>
                </a:cubicBezTo>
                <a:cubicBezTo>
                  <a:pt x="1089178" y="1639542"/>
                  <a:pt x="1094018" y="1635871"/>
                  <a:pt x="1101862" y="1633483"/>
                </a:cubicBezTo>
                <a:cubicBezTo>
                  <a:pt x="1109704" y="1631096"/>
                  <a:pt x="1109928" y="1627365"/>
                  <a:pt x="1103423" y="1622124"/>
                </a:cubicBezTo>
                <a:cubicBezTo>
                  <a:pt x="1102201" y="1620508"/>
                  <a:pt x="1099364" y="1620115"/>
                  <a:pt x="1096528" y="1619723"/>
                </a:cubicBezTo>
                <a:cubicBezTo>
                  <a:pt x="1071392" y="1613350"/>
                  <a:pt x="1045475" y="1612657"/>
                  <a:pt x="1019169" y="1614804"/>
                </a:cubicBezTo>
                <a:cubicBezTo>
                  <a:pt x="998201" y="1615954"/>
                  <a:pt x="978679" y="1614988"/>
                  <a:pt x="959274" y="1604778"/>
                </a:cubicBezTo>
                <a:cubicBezTo>
                  <a:pt x="947987" y="1598586"/>
                  <a:pt x="938870" y="1589220"/>
                  <a:pt x="930477" y="1578799"/>
                </a:cubicBezTo>
                <a:cubicBezTo>
                  <a:pt x="926245" y="1590657"/>
                  <a:pt x="921962" y="1592380"/>
                  <a:pt x="911397" y="1585129"/>
                </a:cubicBezTo>
                <a:cubicBezTo>
                  <a:pt x="908228" y="1582954"/>
                  <a:pt x="905617" y="1578831"/>
                  <a:pt x="905674" y="1574209"/>
                </a:cubicBezTo>
                <a:cubicBezTo>
                  <a:pt x="905065" y="1566021"/>
                  <a:pt x="898337" y="1564511"/>
                  <a:pt x="891941" y="1564783"/>
                </a:cubicBezTo>
                <a:cubicBezTo>
                  <a:pt x="885378" y="1564165"/>
                  <a:pt x="883541" y="1569120"/>
                  <a:pt x="881704" y="1574074"/>
                </a:cubicBezTo>
                <a:cubicBezTo>
                  <a:pt x="880756" y="1578863"/>
                  <a:pt x="881754" y="1584210"/>
                  <a:pt x="877414" y="1590555"/>
                </a:cubicBezTo>
                <a:cubicBezTo>
                  <a:pt x="878086" y="1579362"/>
                  <a:pt x="872248" y="1577685"/>
                  <a:pt x="864794" y="1577232"/>
                </a:cubicBezTo>
                <a:cubicBezTo>
                  <a:pt x="858399" y="1577504"/>
                  <a:pt x="850447" y="1574379"/>
                  <a:pt x="850338" y="1568865"/>
                </a:cubicBezTo>
                <a:cubicBezTo>
                  <a:pt x="850286" y="1558729"/>
                  <a:pt x="849346" y="1548760"/>
                  <a:pt x="854077" y="1539576"/>
                </a:cubicBezTo>
                <a:cubicBezTo>
                  <a:pt x="856805" y="1534455"/>
                  <a:pt x="860198" y="1532899"/>
                  <a:pt x="866593" y="1532626"/>
                </a:cubicBezTo>
                <a:cubicBezTo>
                  <a:pt x="871377" y="1533577"/>
                  <a:pt x="873489" y="1535027"/>
                  <a:pt x="873598" y="1540542"/>
                </a:cubicBezTo>
                <a:cubicBezTo>
                  <a:pt x="874264" y="1544106"/>
                  <a:pt x="877266" y="1545390"/>
                  <a:pt x="879937" y="1544891"/>
                </a:cubicBezTo>
                <a:cubicBezTo>
                  <a:pt x="890449" y="1542005"/>
                  <a:pt x="897677" y="1546189"/>
                  <a:pt x="905072" y="1551263"/>
                </a:cubicBezTo>
                <a:cubicBezTo>
                  <a:pt x="912300" y="1555447"/>
                  <a:pt x="919753" y="1555900"/>
                  <a:pt x="924816" y="1548498"/>
                </a:cubicBezTo>
                <a:cubicBezTo>
                  <a:pt x="928434" y="1543211"/>
                  <a:pt x="930547" y="1544661"/>
                  <a:pt x="930655" y="1550175"/>
                </a:cubicBezTo>
                <a:cubicBezTo>
                  <a:pt x="931321" y="1553739"/>
                  <a:pt x="933268" y="1554297"/>
                  <a:pt x="937160" y="1555415"/>
                </a:cubicBezTo>
                <a:cubicBezTo>
                  <a:pt x="953288" y="1557937"/>
                  <a:pt x="969306" y="1554944"/>
                  <a:pt x="983437" y="1546772"/>
                </a:cubicBezTo>
                <a:cubicBezTo>
                  <a:pt x="990779" y="1541711"/>
                  <a:pt x="998789" y="1540215"/>
                  <a:pt x="1007131" y="1540501"/>
                </a:cubicBezTo>
                <a:cubicBezTo>
                  <a:pt x="1014584" y="1540954"/>
                  <a:pt x="1021645" y="1544247"/>
                  <a:pt x="1027818" y="1547705"/>
                </a:cubicBezTo>
                <a:cubicBezTo>
                  <a:pt x="1030987" y="1549880"/>
                  <a:pt x="1033432" y="1553113"/>
                  <a:pt x="1037383" y="1549608"/>
                </a:cubicBezTo>
                <a:cubicBezTo>
                  <a:pt x="1041333" y="1546103"/>
                  <a:pt x="1040667" y="1542538"/>
                  <a:pt x="1038944" y="1538249"/>
                </a:cubicBezTo>
                <a:cubicBezTo>
                  <a:pt x="1037389" y="1534850"/>
                  <a:pt x="1035109" y="1532508"/>
                  <a:pt x="1035333" y="1528777"/>
                </a:cubicBezTo>
                <a:cubicBezTo>
                  <a:pt x="1033503" y="1518975"/>
                  <a:pt x="1028220" y="1515349"/>
                  <a:pt x="1018988" y="1515229"/>
                </a:cubicBezTo>
                <a:cubicBezTo>
                  <a:pt x="1002304" y="1514656"/>
                  <a:pt x="987234" y="1512860"/>
                  <a:pt x="971105" y="1510338"/>
                </a:cubicBezTo>
                <a:cubicBezTo>
                  <a:pt x="961374" y="1507544"/>
                  <a:pt x="959651" y="1503255"/>
                  <a:pt x="964549" y="1494961"/>
                </a:cubicBezTo>
                <a:cubicBezTo>
                  <a:pt x="965439" y="1494795"/>
                  <a:pt x="965273" y="1493904"/>
                  <a:pt x="965106" y="1493013"/>
                </a:cubicBezTo>
                <a:cubicBezTo>
                  <a:pt x="965223" y="1483768"/>
                  <a:pt x="970452" y="1477257"/>
                  <a:pt x="975849" y="1471638"/>
                </a:cubicBezTo>
                <a:cubicBezTo>
                  <a:pt x="979634" y="1467241"/>
                  <a:pt x="981746" y="1468691"/>
                  <a:pt x="983302" y="1472090"/>
                </a:cubicBezTo>
                <a:cubicBezTo>
                  <a:pt x="986579" y="1479779"/>
                  <a:pt x="982796" y="1484175"/>
                  <a:pt x="975843" y="1486396"/>
                </a:cubicBezTo>
                <a:cubicBezTo>
                  <a:pt x="978456" y="1490519"/>
                  <a:pt x="981791" y="1493585"/>
                  <a:pt x="986240" y="1492754"/>
                </a:cubicBezTo>
                <a:cubicBezTo>
                  <a:pt x="988909" y="1492256"/>
                  <a:pt x="989134" y="1488525"/>
                  <a:pt x="989524" y="1485684"/>
                </a:cubicBezTo>
                <a:cubicBezTo>
                  <a:pt x="990587" y="1471651"/>
                  <a:pt x="993647" y="1468313"/>
                  <a:pt x="1007162" y="1466711"/>
                </a:cubicBezTo>
                <a:cubicBezTo>
                  <a:pt x="1019955" y="1466166"/>
                  <a:pt x="1033303" y="1463673"/>
                  <a:pt x="1045430" y="1459564"/>
                </a:cubicBezTo>
                <a:cubicBezTo>
                  <a:pt x="1061839" y="1453731"/>
                  <a:pt x="1066064" y="1456631"/>
                  <a:pt x="1066558" y="1474063"/>
                </a:cubicBezTo>
                <a:cubicBezTo>
                  <a:pt x="1066724" y="1474954"/>
                  <a:pt x="1066891" y="1475845"/>
                  <a:pt x="1067057" y="1476736"/>
                </a:cubicBezTo>
                <a:cubicBezTo>
                  <a:pt x="1066666" y="1479576"/>
                  <a:pt x="1064663" y="1483640"/>
                  <a:pt x="1069445" y="1484592"/>
                </a:cubicBezTo>
                <a:cubicBezTo>
                  <a:pt x="1074061" y="1484651"/>
                  <a:pt x="1078844" y="1485602"/>
                  <a:pt x="1080515" y="1479757"/>
                </a:cubicBezTo>
                <a:cubicBezTo>
                  <a:pt x="1081628" y="1475859"/>
                  <a:pt x="1082909" y="1472853"/>
                  <a:pt x="1083133" y="1469122"/>
                </a:cubicBezTo>
                <a:cubicBezTo>
                  <a:pt x="1085694" y="1463110"/>
                  <a:pt x="1089087" y="1461554"/>
                  <a:pt x="1095093" y="1464121"/>
                </a:cubicBezTo>
                <a:cubicBezTo>
                  <a:pt x="1100932" y="1465798"/>
                  <a:pt x="1100874" y="1470420"/>
                  <a:pt x="1097980" y="1474650"/>
                </a:cubicBezTo>
                <a:cubicBezTo>
                  <a:pt x="1097424" y="1476598"/>
                  <a:pt x="1096700" y="1477656"/>
                  <a:pt x="1096143" y="1479604"/>
                </a:cubicBezTo>
                <a:cubicBezTo>
                  <a:pt x="1094696" y="1481720"/>
                  <a:pt x="1095196" y="1484393"/>
                  <a:pt x="1097308" y="1485843"/>
                </a:cubicBezTo>
                <a:cubicBezTo>
                  <a:pt x="1100311" y="1487127"/>
                  <a:pt x="1100702" y="1484287"/>
                  <a:pt x="1102314" y="1483063"/>
                </a:cubicBezTo>
                <a:cubicBezTo>
                  <a:pt x="1105374" y="1479725"/>
                  <a:pt x="1107380" y="1475661"/>
                  <a:pt x="1108326" y="1470873"/>
                </a:cubicBezTo>
                <a:cubicBezTo>
                  <a:pt x="1112392" y="1458123"/>
                  <a:pt x="1117398" y="1455344"/>
                  <a:pt x="1130133" y="1459422"/>
                </a:cubicBezTo>
                <a:cubicBezTo>
                  <a:pt x="1135971" y="1461097"/>
                  <a:pt x="1141978" y="1463664"/>
                  <a:pt x="1147816" y="1465341"/>
                </a:cubicBezTo>
                <a:cubicBezTo>
                  <a:pt x="1151708" y="1466459"/>
                  <a:pt x="1156325" y="1466519"/>
                  <a:pt x="1159052" y="1461398"/>
                </a:cubicBezTo>
                <a:cubicBezTo>
                  <a:pt x="1162504" y="1455219"/>
                  <a:pt x="1164007" y="1448483"/>
                  <a:pt x="1173072" y="1447711"/>
                </a:cubicBezTo>
                <a:cubicBezTo>
                  <a:pt x="1178579" y="1447605"/>
                  <a:pt x="1181806" y="1445158"/>
                  <a:pt x="1186921" y="1447892"/>
                </a:cubicBezTo>
                <a:cubicBezTo>
                  <a:pt x="1212667" y="1462451"/>
                  <a:pt x="1238415" y="1462253"/>
                  <a:pt x="1265004" y="1451753"/>
                </a:cubicBezTo>
                <a:cubicBezTo>
                  <a:pt x="1269288" y="1450030"/>
                  <a:pt x="1273013" y="1450257"/>
                  <a:pt x="1277073" y="1452266"/>
                </a:cubicBezTo>
                <a:cubicBezTo>
                  <a:pt x="1286582" y="1458790"/>
                  <a:pt x="1296536" y="1457854"/>
                  <a:pt x="1306882" y="1454076"/>
                </a:cubicBezTo>
                <a:cubicBezTo>
                  <a:pt x="1321344" y="1447686"/>
                  <a:pt x="1333862" y="1440736"/>
                  <a:pt x="1345878" y="1431113"/>
                </a:cubicBezTo>
                <a:cubicBezTo>
                  <a:pt x="1351442" y="1426384"/>
                  <a:pt x="1357006" y="1421656"/>
                  <a:pt x="1364291" y="1421217"/>
                </a:cubicBezTo>
                <a:cubicBezTo>
                  <a:pt x="1388428" y="1422242"/>
                  <a:pt x="1413346" y="1417589"/>
                  <a:pt x="1436868" y="1425185"/>
                </a:cubicBezTo>
                <a:cubicBezTo>
                  <a:pt x="1441818" y="1427027"/>
                  <a:pt x="1445211" y="1425471"/>
                  <a:pt x="1448994" y="1421075"/>
                </a:cubicBezTo>
                <a:cubicBezTo>
                  <a:pt x="1450441" y="1418960"/>
                  <a:pt x="1451889" y="1416846"/>
                  <a:pt x="1453502" y="1415622"/>
                </a:cubicBezTo>
                <a:cubicBezTo>
                  <a:pt x="1457785" y="1413900"/>
                  <a:pt x="1456562" y="1412283"/>
                  <a:pt x="1455172" y="1409776"/>
                </a:cubicBezTo>
                <a:cubicBezTo>
                  <a:pt x="1452394" y="1404761"/>
                  <a:pt x="1448335" y="1402752"/>
                  <a:pt x="1442995" y="1403750"/>
                </a:cubicBezTo>
                <a:cubicBezTo>
                  <a:pt x="1436766" y="1404913"/>
                  <a:pt x="1433097" y="1400064"/>
                  <a:pt x="1432989" y="1394551"/>
                </a:cubicBezTo>
                <a:cubicBezTo>
                  <a:pt x="1433046" y="1389929"/>
                  <a:pt x="1438718" y="1390714"/>
                  <a:pt x="1442445" y="1390940"/>
                </a:cubicBezTo>
                <a:cubicBezTo>
                  <a:pt x="1452567" y="1390894"/>
                  <a:pt x="1456734" y="1398416"/>
                  <a:pt x="1460737" y="1405048"/>
                </a:cubicBezTo>
                <a:cubicBezTo>
                  <a:pt x="1477856" y="1427674"/>
                  <a:pt x="1500712" y="1431706"/>
                  <a:pt x="1523300" y="1414574"/>
                </a:cubicBezTo>
                <a:cubicBezTo>
                  <a:pt x="1529030" y="1410738"/>
                  <a:pt x="1534926" y="1407791"/>
                  <a:pt x="1541322" y="1407519"/>
                </a:cubicBezTo>
                <a:cubicBezTo>
                  <a:pt x="1545771" y="1406688"/>
                  <a:pt x="1547718" y="1407247"/>
                  <a:pt x="1548551" y="1411702"/>
                </a:cubicBezTo>
                <a:cubicBezTo>
                  <a:pt x="1550939" y="1419558"/>
                  <a:pt x="1554108" y="1421733"/>
                  <a:pt x="1561618" y="1417563"/>
                </a:cubicBezTo>
                <a:cubicBezTo>
                  <a:pt x="1575915" y="1410281"/>
                  <a:pt x="1590153" y="1407622"/>
                  <a:pt x="1605281" y="1404796"/>
                </a:cubicBezTo>
                <a:cubicBezTo>
                  <a:pt x="1629477" y="1401199"/>
                  <a:pt x="1650725" y="1391696"/>
                  <a:pt x="1666085" y="1370381"/>
                </a:cubicBezTo>
                <a:cubicBezTo>
                  <a:pt x="1666085" y="1370381"/>
                  <a:pt x="1667141" y="1371106"/>
                  <a:pt x="1667307" y="1371997"/>
                </a:cubicBezTo>
                <a:cubicBezTo>
                  <a:pt x="1666917" y="1374837"/>
                  <a:pt x="1665637" y="1377843"/>
                  <a:pt x="1665412" y="1381574"/>
                </a:cubicBezTo>
                <a:cubicBezTo>
                  <a:pt x="1665131" y="1389927"/>
                  <a:pt x="1667577" y="1393160"/>
                  <a:pt x="1675919" y="1393447"/>
                </a:cubicBezTo>
                <a:cubicBezTo>
                  <a:pt x="1686041" y="1393400"/>
                  <a:pt x="1688377" y="1391119"/>
                  <a:pt x="1687436" y="1381149"/>
                </a:cubicBezTo>
                <a:cubicBezTo>
                  <a:pt x="1686937" y="1378476"/>
                  <a:pt x="1684158" y="1373461"/>
                  <a:pt x="1689498" y="1372463"/>
                </a:cubicBezTo>
                <a:cubicBezTo>
                  <a:pt x="1697341" y="1370076"/>
                  <a:pt x="1704013" y="1376208"/>
                  <a:pt x="1701784" y="1384004"/>
                </a:cubicBezTo>
                <a:cubicBezTo>
                  <a:pt x="1699947" y="1388958"/>
                  <a:pt x="1701336" y="1391465"/>
                  <a:pt x="1707008" y="1392250"/>
                </a:cubicBezTo>
                <a:cubicBezTo>
                  <a:pt x="1719410" y="1394546"/>
                  <a:pt x="1731978" y="1397732"/>
                  <a:pt x="1743989" y="1402867"/>
                </a:cubicBezTo>
                <a:cubicBezTo>
                  <a:pt x="1753886" y="1406552"/>
                  <a:pt x="1763842" y="1405615"/>
                  <a:pt x="1772466" y="1397547"/>
                </a:cubicBezTo>
                <a:cubicBezTo>
                  <a:pt x="1774636" y="1394376"/>
                  <a:pt x="1778030" y="1392820"/>
                  <a:pt x="1782479" y="1391989"/>
                </a:cubicBezTo>
                <a:cubicBezTo>
                  <a:pt x="1789765" y="1391549"/>
                  <a:pt x="1797051" y="1391111"/>
                  <a:pt x="1804337" y="1390673"/>
                </a:cubicBezTo>
                <a:cubicBezTo>
                  <a:pt x="1809676" y="1389675"/>
                  <a:pt x="1814625" y="1391517"/>
                  <a:pt x="1817570" y="1397424"/>
                </a:cubicBezTo>
                <a:cubicBezTo>
                  <a:pt x="1819625" y="1403496"/>
                  <a:pt x="1823351" y="1403722"/>
                  <a:pt x="1828359" y="1400943"/>
                </a:cubicBezTo>
                <a:cubicBezTo>
                  <a:pt x="1832642" y="1399221"/>
                  <a:pt x="1837815" y="1397332"/>
                  <a:pt x="1842098" y="1395609"/>
                </a:cubicBezTo>
                <a:cubicBezTo>
                  <a:pt x="1852278" y="1390941"/>
                  <a:pt x="1857341" y="1383539"/>
                  <a:pt x="1857124" y="1372511"/>
                </a:cubicBezTo>
                <a:cubicBezTo>
                  <a:pt x="1857348" y="1368781"/>
                  <a:pt x="1856683" y="1365216"/>
                  <a:pt x="1856906" y="1361485"/>
                </a:cubicBezTo>
                <a:cubicBezTo>
                  <a:pt x="1864570" y="1387722"/>
                  <a:pt x="1884981" y="1388522"/>
                  <a:pt x="1906115" y="1388263"/>
                </a:cubicBezTo>
                <a:cubicBezTo>
                  <a:pt x="1912678" y="1388882"/>
                  <a:pt x="1916627" y="1385377"/>
                  <a:pt x="1920411" y="1380981"/>
                </a:cubicBezTo>
                <a:cubicBezTo>
                  <a:pt x="1924195" y="1376585"/>
                  <a:pt x="1925142" y="1371797"/>
                  <a:pt x="1922364" y="1366782"/>
                </a:cubicBezTo>
                <a:cubicBezTo>
                  <a:pt x="1919751" y="1362659"/>
                  <a:pt x="1915801" y="1366163"/>
                  <a:pt x="1912242" y="1366828"/>
                </a:cubicBezTo>
                <a:cubicBezTo>
                  <a:pt x="1909572" y="1367327"/>
                  <a:pt x="1905288" y="1369050"/>
                  <a:pt x="1903567" y="1364759"/>
                </a:cubicBezTo>
                <a:cubicBezTo>
                  <a:pt x="1902011" y="1361361"/>
                  <a:pt x="1902959" y="1356572"/>
                  <a:pt x="1906184" y="1354125"/>
                </a:cubicBezTo>
                <a:cubicBezTo>
                  <a:pt x="1909246" y="1350786"/>
                  <a:pt x="1913695" y="1349956"/>
                  <a:pt x="1917254" y="1349291"/>
                </a:cubicBezTo>
                <a:cubicBezTo>
                  <a:pt x="1921704" y="1348459"/>
                  <a:pt x="1926154" y="1347628"/>
                  <a:pt x="1928158" y="1343565"/>
                </a:cubicBezTo>
                <a:cubicBezTo>
                  <a:pt x="1922543" y="1338158"/>
                  <a:pt x="1914924" y="1336814"/>
                  <a:pt x="1908695" y="1337977"/>
                </a:cubicBezTo>
                <a:cubicBezTo>
                  <a:pt x="1889673" y="1339685"/>
                  <a:pt x="1871599" y="1336605"/>
                  <a:pt x="1853526" y="1333524"/>
                </a:cubicBezTo>
                <a:cubicBezTo>
                  <a:pt x="1841124" y="1331230"/>
                  <a:pt x="1829555" y="1333390"/>
                  <a:pt x="1819317" y="1342681"/>
                </a:cubicBezTo>
                <a:cubicBezTo>
                  <a:pt x="1816258" y="1346020"/>
                  <a:pt x="1812531" y="1345794"/>
                  <a:pt x="1808305" y="1342894"/>
                </a:cubicBezTo>
                <a:cubicBezTo>
                  <a:pt x="1800745" y="1336928"/>
                  <a:pt x="1791904" y="1333967"/>
                  <a:pt x="1783062" y="1331007"/>
                </a:cubicBezTo>
                <a:cubicBezTo>
                  <a:pt x="1778279" y="1330056"/>
                  <a:pt x="1773829" y="1330887"/>
                  <a:pt x="1769878" y="1334391"/>
                </a:cubicBezTo>
                <a:cubicBezTo>
                  <a:pt x="1761979" y="1341401"/>
                  <a:pt x="1752523" y="1345012"/>
                  <a:pt x="1742233" y="1344167"/>
                </a:cubicBezTo>
                <a:cubicBezTo>
                  <a:pt x="1732835" y="1343156"/>
                  <a:pt x="1723436" y="1342145"/>
                  <a:pt x="1714928" y="1340967"/>
                </a:cubicBezTo>
                <a:cubicBezTo>
                  <a:pt x="1708199" y="1339457"/>
                  <a:pt x="1704805" y="1341012"/>
                  <a:pt x="1705247" y="1348309"/>
                </a:cubicBezTo>
                <a:cubicBezTo>
                  <a:pt x="1705190" y="1352931"/>
                  <a:pt x="1703909" y="1355938"/>
                  <a:pt x="1699460" y="1356768"/>
                </a:cubicBezTo>
                <a:cubicBezTo>
                  <a:pt x="1689837" y="1359488"/>
                  <a:pt x="1686335" y="1355530"/>
                  <a:pt x="1687341" y="1346119"/>
                </a:cubicBezTo>
                <a:cubicBezTo>
                  <a:pt x="1688569" y="1332978"/>
                  <a:pt x="1685400" y="1330803"/>
                  <a:pt x="1672942" y="1333130"/>
                </a:cubicBezTo>
                <a:cubicBezTo>
                  <a:pt x="1664932" y="1334626"/>
                  <a:pt x="1657089" y="1337014"/>
                  <a:pt x="1650136" y="1339234"/>
                </a:cubicBezTo>
                <a:cubicBezTo>
                  <a:pt x="1638568" y="1341395"/>
                  <a:pt x="1628221" y="1345172"/>
                  <a:pt x="1616709" y="1342710"/>
                </a:cubicBezTo>
                <a:cubicBezTo>
                  <a:pt x="1610147" y="1342092"/>
                  <a:pt x="1605199" y="1340250"/>
                  <a:pt x="1605313" y="1331005"/>
                </a:cubicBezTo>
                <a:cubicBezTo>
                  <a:pt x="1605927" y="1324434"/>
                  <a:pt x="1601369" y="1319751"/>
                  <a:pt x="1594251" y="1321082"/>
                </a:cubicBezTo>
                <a:cubicBezTo>
                  <a:pt x="1571835" y="1324346"/>
                  <a:pt x="1550759" y="1319982"/>
                  <a:pt x="1529515" y="1314726"/>
                </a:cubicBezTo>
                <a:cubicBezTo>
                  <a:pt x="1513222" y="1311314"/>
                  <a:pt x="1504156" y="1312085"/>
                  <a:pt x="1497197" y="1329064"/>
                </a:cubicBezTo>
                <a:cubicBezTo>
                  <a:pt x="1496308" y="1329230"/>
                  <a:pt x="1495418" y="1329397"/>
                  <a:pt x="1495418" y="1329397"/>
                </a:cubicBezTo>
                <a:cubicBezTo>
                  <a:pt x="1491359" y="1327388"/>
                  <a:pt x="1494309" y="1318536"/>
                  <a:pt x="1488970" y="1319533"/>
                </a:cubicBezTo>
                <a:cubicBezTo>
                  <a:pt x="1484520" y="1320364"/>
                  <a:pt x="1481959" y="1326376"/>
                  <a:pt x="1480122" y="1331332"/>
                </a:cubicBezTo>
                <a:cubicBezTo>
                  <a:pt x="1479398" y="1332388"/>
                  <a:pt x="1478841" y="1334338"/>
                  <a:pt x="1478119" y="1335395"/>
                </a:cubicBezTo>
                <a:cubicBezTo>
                  <a:pt x="1475724" y="1342298"/>
                  <a:pt x="1474219" y="1349035"/>
                  <a:pt x="1473605" y="1355607"/>
                </a:cubicBezTo>
                <a:cubicBezTo>
                  <a:pt x="1472657" y="1360395"/>
                  <a:pt x="1469264" y="1361951"/>
                  <a:pt x="1464481" y="1360999"/>
                </a:cubicBezTo>
                <a:cubicBezTo>
                  <a:pt x="1461478" y="1359716"/>
                  <a:pt x="1457419" y="1357707"/>
                  <a:pt x="1458534" y="1353810"/>
                </a:cubicBezTo>
                <a:cubicBezTo>
                  <a:pt x="1464379" y="1340728"/>
                  <a:pt x="1457932" y="1330864"/>
                  <a:pt x="1452374" y="1320834"/>
                </a:cubicBezTo>
                <a:cubicBezTo>
                  <a:pt x="1449430" y="1314928"/>
                  <a:pt x="1447150" y="1312587"/>
                  <a:pt x="1442810" y="1318932"/>
                </a:cubicBezTo>
                <a:cubicBezTo>
                  <a:pt x="1435242" y="1327724"/>
                  <a:pt x="1424729" y="1330610"/>
                  <a:pt x="1415273" y="1334221"/>
                </a:cubicBezTo>
                <a:cubicBezTo>
                  <a:pt x="1411879" y="1335777"/>
                  <a:pt x="1409209" y="1336275"/>
                  <a:pt x="1407820" y="1333768"/>
                </a:cubicBezTo>
                <a:cubicBezTo>
                  <a:pt x="1400483" y="1324072"/>
                  <a:pt x="1390361" y="1324117"/>
                  <a:pt x="1380238" y="1324163"/>
                </a:cubicBezTo>
                <a:cubicBezTo>
                  <a:pt x="1370840" y="1323152"/>
                  <a:pt x="1361609" y="1323032"/>
                  <a:pt x="1355661" y="1315841"/>
                </a:cubicBezTo>
                <a:cubicBezTo>
                  <a:pt x="1353048" y="1311718"/>
                  <a:pt x="1351269" y="1312050"/>
                  <a:pt x="1346985" y="1313773"/>
                </a:cubicBezTo>
                <a:cubicBezTo>
                  <a:pt x="1331800" y="1321221"/>
                  <a:pt x="1316671" y="1324047"/>
                  <a:pt x="1301491" y="1316736"/>
                </a:cubicBezTo>
                <a:cubicBezTo>
                  <a:pt x="1295485" y="1314169"/>
                  <a:pt x="1291925" y="1314835"/>
                  <a:pt x="1287085" y="1318505"/>
                </a:cubicBezTo>
                <a:cubicBezTo>
                  <a:pt x="1276515" y="1326013"/>
                  <a:pt x="1264946" y="1328175"/>
                  <a:pt x="1251879" y="1322314"/>
                </a:cubicBezTo>
                <a:cubicBezTo>
                  <a:pt x="1248709" y="1320139"/>
                  <a:pt x="1245875" y="1319747"/>
                  <a:pt x="1242647" y="1322194"/>
                </a:cubicBezTo>
                <a:cubicBezTo>
                  <a:pt x="1228517" y="1330367"/>
                  <a:pt x="1201044" y="1326276"/>
                  <a:pt x="1190539" y="1314403"/>
                </a:cubicBezTo>
                <a:cubicBezTo>
                  <a:pt x="1184750" y="1322863"/>
                  <a:pt x="1176017" y="1325416"/>
                  <a:pt x="1167508" y="1324239"/>
                </a:cubicBezTo>
                <a:cubicBezTo>
                  <a:pt x="1155107" y="1321944"/>
                  <a:pt x="1142482" y="1323380"/>
                  <a:pt x="1129856" y="1324816"/>
                </a:cubicBezTo>
                <a:cubicBezTo>
                  <a:pt x="1112615" y="1326192"/>
                  <a:pt x="1101827" y="1322673"/>
                  <a:pt x="1093881" y="1304789"/>
                </a:cubicBezTo>
                <a:cubicBezTo>
                  <a:pt x="1093550" y="1303006"/>
                  <a:pt x="1092492" y="1302281"/>
                  <a:pt x="1092160" y="1300498"/>
                </a:cubicBezTo>
                <a:cubicBezTo>
                  <a:pt x="1089214" y="1294592"/>
                  <a:pt x="1085488" y="1294366"/>
                  <a:pt x="1081871" y="1299653"/>
                </a:cubicBezTo>
                <a:cubicBezTo>
                  <a:pt x="1078977" y="1303883"/>
                  <a:pt x="1076083" y="1308113"/>
                  <a:pt x="1072299" y="1312509"/>
                </a:cubicBezTo>
                <a:cubicBezTo>
                  <a:pt x="1058778" y="1328869"/>
                  <a:pt x="1040147" y="1327737"/>
                  <a:pt x="1026861" y="1310851"/>
                </a:cubicBezTo>
                <a:cubicBezTo>
                  <a:pt x="1021803" y="1303494"/>
                  <a:pt x="1015134" y="1297362"/>
                  <a:pt x="1006125" y="1293511"/>
                </a:cubicBezTo>
                <a:cubicBezTo>
                  <a:pt x="998006" y="1289494"/>
                  <a:pt x="989889" y="1285476"/>
                  <a:pt x="983941" y="1278285"/>
                </a:cubicBezTo>
                <a:cubicBezTo>
                  <a:pt x="980265" y="1288195"/>
                  <a:pt x="987603" y="1297893"/>
                  <a:pt x="983928" y="1307802"/>
                </a:cubicBezTo>
                <a:cubicBezTo>
                  <a:pt x="973755" y="1297712"/>
                  <a:pt x="973755" y="1297712"/>
                  <a:pt x="962461" y="1306278"/>
                </a:cubicBezTo>
                <a:cubicBezTo>
                  <a:pt x="957454" y="1309058"/>
                  <a:pt x="954061" y="1310614"/>
                  <a:pt x="948222" y="1308938"/>
                </a:cubicBezTo>
                <a:cubicBezTo>
                  <a:pt x="932818" y="1305358"/>
                  <a:pt x="917747" y="1303563"/>
                  <a:pt x="902676" y="1301766"/>
                </a:cubicBezTo>
                <a:cubicBezTo>
                  <a:pt x="856406" y="1295651"/>
                  <a:pt x="810246" y="1295051"/>
                  <a:pt x="764365" y="1286097"/>
                </a:cubicBezTo>
                <a:cubicBezTo>
                  <a:pt x="760641" y="1285870"/>
                  <a:pt x="755300" y="1286867"/>
                  <a:pt x="754468" y="1282411"/>
                </a:cubicBezTo>
                <a:cubicBezTo>
                  <a:pt x="752746" y="1278121"/>
                  <a:pt x="756862" y="1275508"/>
                  <a:pt x="759033" y="1272336"/>
                </a:cubicBezTo>
                <a:cubicBezTo>
                  <a:pt x="761369" y="1270054"/>
                  <a:pt x="764597" y="1267607"/>
                  <a:pt x="762150" y="1264375"/>
                </a:cubicBezTo>
                <a:cubicBezTo>
                  <a:pt x="760428" y="1260085"/>
                  <a:pt x="756535" y="1258967"/>
                  <a:pt x="752809" y="1258741"/>
                </a:cubicBezTo>
                <a:cubicBezTo>
                  <a:pt x="750140" y="1259239"/>
                  <a:pt x="747470" y="1259738"/>
                  <a:pt x="744800" y="1260236"/>
                </a:cubicBezTo>
                <a:cubicBezTo>
                  <a:pt x="732175" y="1261673"/>
                  <a:pt x="723724" y="1255873"/>
                  <a:pt x="721393" y="1243396"/>
                </a:cubicBezTo>
                <a:cubicBezTo>
                  <a:pt x="720561" y="1238940"/>
                  <a:pt x="719728" y="1234484"/>
                  <a:pt x="720676" y="1229695"/>
                </a:cubicBezTo>
                <a:cubicBezTo>
                  <a:pt x="720568" y="1224181"/>
                  <a:pt x="716507" y="1222173"/>
                  <a:pt x="711503" y="1224953"/>
                </a:cubicBezTo>
                <a:cubicBezTo>
                  <a:pt x="702212" y="1229455"/>
                  <a:pt x="699093" y="1237416"/>
                  <a:pt x="702315" y="1249726"/>
                </a:cubicBezTo>
                <a:cubicBezTo>
                  <a:pt x="694752" y="1243761"/>
                  <a:pt x="689139" y="1238353"/>
                  <a:pt x="685137" y="1231722"/>
                </a:cubicBezTo>
                <a:cubicBezTo>
                  <a:pt x="681134" y="1225091"/>
                  <a:pt x="680808" y="1208551"/>
                  <a:pt x="686040" y="1202040"/>
                </a:cubicBezTo>
                <a:cubicBezTo>
                  <a:pt x="692883" y="1194305"/>
                  <a:pt x="701724" y="1197265"/>
                  <a:pt x="708622" y="1199666"/>
                </a:cubicBezTo>
                <a:cubicBezTo>
                  <a:pt x="718518" y="1203351"/>
                  <a:pt x="728973" y="1205088"/>
                  <a:pt x="739653" y="1203093"/>
                </a:cubicBezTo>
                <a:cubicBezTo>
                  <a:pt x="745881" y="1201930"/>
                  <a:pt x="753002" y="1200599"/>
                  <a:pt x="760121" y="1199270"/>
                </a:cubicBezTo>
                <a:cubicBezTo>
                  <a:pt x="789489" y="1193785"/>
                  <a:pt x="818798" y="1192921"/>
                  <a:pt x="845931" y="1209989"/>
                </a:cubicBezTo>
                <a:cubicBezTo>
                  <a:pt x="856328" y="1216347"/>
                  <a:pt x="861169" y="1212677"/>
                  <a:pt x="863622" y="1201151"/>
                </a:cubicBezTo>
                <a:cubicBezTo>
                  <a:pt x="864177" y="1199202"/>
                  <a:pt x="861899" y="1196860"/>
                  <a:pt x="864402" y="1195471"/>
                </a:cubicBezTo>
                <a:cubicBezTo>
                  <a:pt x="867072" y="1194972"/>
                  <a:pt x="869185" y="1196422"/>
                  <a:pt x="870409" y="1198038"/>
                </a:cubicBezTo>
                <a:cubicBezTo>
                  <a:pt x="871631" y="1199654"/>
                  <a:pt x="872854" y="1201271"/>
                  <a:pt x="873909" y="1201995"/>
                </a:cubicBezTo>
                <a:cubicBezTo>
                  <a:pt x="877411" y="1205954"/>
                  <a:pt x="881637" y="1208854"/>
                  <a:pt x="885254" y="1203566"/>
                </a:cubicBezTo>
                <a:cubicBezTo>
                  <a:pt x="889761" y="1198112"/>
                  <a:pt x="882475" y="1198551"/>
                  <a:pt x="880197" y="1196210"/>
                </a:cubicBezTo>
                <a:cubicBezTo>
                  <a:pt x="880030" y="1195318"/>
                  <a:pt x="879140" y="1195485"/>
                  <a:pt x="878974" y="1194594"/>
                </a:cubicBezTo>
                <a:cubicBezTo>
                  <a:pt x="876861" y="1193143"/>
                  <a:pt x="875472" y="1190636"/>
                  <a:pt x="876918" y="1188521"/>
                </a:cubicBezTo>
                <a:cubicBezTo>
                  <a:pt x="878199" y="1185515"/>
                  <a:pt x="879978" y="1185183"/>
                  <a:pt x="882982" y="1186467"/>
                </a:cubicBezTo>
                <a:cubicBezTo>
                  <a:pt x="894660" y="1189819"/>
                  <a:pt x="903783" y="1184426"/>
                  <a:pt x="909071" y="1173293"/>
                </a:cubicBezTo>
                <a:cubicBezTo>
                  <a:pt x="910517" y="1171178"/>
                  <a:pt x="913744" y="1168730"/>
                  <a:pt x="913246" y="1166057"/>
                </a:cubicBezTo>
                <a:cubicBezTo>
                  <a:pt x="911413" y="1156253"/>
                  <a:pt x="899793" y="1148278"/>
                  <a:pt x="891228" y="1151723"/>
                </a:cubicBezTo>
                <a:cubicBezTo>
                  <a:pt x="874095" y="1158613"/>
                  <a:pt x="856686" y="1159098"/>
                  <a:pt x="838280" y="1154235"/>
                </a:cubicBezTo>
                <a:cubicBezTo>
                  <a:pt x="831718" y="1153616"/>
                  <a:pt x="825155" y="1152997"/>
                  <a:pt x="820648" y="1158451"/>
                </a:cubicBezTo>
                <a:cubicBezTo>
                  <a:pt x="816697" y="1161955"/>
                  <a:pt x="814752" y="1161396"/>
                  <a:pt x="812864" y="1156215"/>
                </a:cubicBezTo>
                <a:cubicBezTo>
                  <a:pt x="810642" y="1149252"/>
                  <a:pt x="805359" y="1145626"/>
                  <a:pt x="797907" y="1145175"/>
                </a:cubicBezTo>
                <a:cubicBezTo>
                  <a:pt x="790288" y="1143831"/>
                  <a:pt x="781779" y="1142653"/>
                  <a:pt x="773270" y="1141475"/>
                </a:cubicBezTo>
                <a:cubicBezTo>
                  <a:pt x="765818" y="1141022"/>
                  <a:pt x="762150" y="1136174"/>
                  <a:pt x="761708" y="1128877"/>
                </a:cubicBezTo>
                <a:cubicBezTo>
                  <a:pt x="761542" y="1127986"/>
                  <a:pt x="761208" y="1126204"/>
                  <a:pt x="761765" y="1124255"/>
                </a:cubicBezTo>
                <a:cubicBezTo>
                  <a:pt x="760934" y="1119800"/>
                  <a:pt x="757597" y="1116734"/>
                  <a:pt x="753148" y="1117565"/>
                </a:cubicBezTo>
                <a:cubicBezTo>
                  <a:pt x="749422" y="1117338"/>
                  <a:pt x="750255" y="1121794"/>
                  <a:pt x="750920" y="1125360"/>
                </a:cubicBezTo>
                <a:cubicBezTo>
                  <a:pt x="750696" y="1129090"/>
                  <a:pt x="751362" y="1132655"/>
                  <a:pt x="746189" y="1134544"/>
                </a:cubicBezTo>
                <a:cubicBezTo>
                  <a:pt x="738179" y="1136040"/>
                  <a:pt x="729396" y="1128458"/>
                  <a:pt x="729677" y="1120104"/>
                </a:cubicBezTo>
                <a:cubicBezTo>
                  <a:pt x="729178" y="1117430"/>
                  <a:pt x="730624" y="1115316"/>
                  <a:pt x="728345" y="1112974"/>
                </a:cubicBezTo>
                <a:cubicBezTo>
                  <a:pt x="725676" y="1113472"/>
                  <a:pt x="726175" y="1116147"/>
                  <a:pt x="724561" y="1117370"/>
                </a:cubicBezTo>
                <a:cubicBezTo>
                  <a:pt x="721111" y="1123549"/>
                  <a:pt x="717551" y="1124214"/>
                  <a:pt x="712825" y="1118640"/>
                </a:cubicBezTo>
                <a:cubicBezTo>
                  <a:pt x="706546" y="1109668"/>
                  <a:pt x="698094" y="1103868"/>
                  <a:pt x="689809" y="1098959"/>
                </a:cubicBezTo>
                <a:cubicBezTo>
                  <a:pt x="680301" y="1092434"/>
                  <a:pt x="671517" y="1084851"/>
                  <a:pt x="668297" y="1072541"/>
                </a:cubicBezTo>
                <a:cubicBezTo>
                  <a:pt x="666575" y="1068251"/>
                  <a:pt x="663796" y="1063236"/>
                  <a:pt x="659013" y="1062285"/>
                </a:cubicBezTo>
                <a:cubicBezTo>
                  <a:pt x="639551" y="1056697"/>
                  <a:pt x="630216" y="1036305"/>
                  <a:pt x="611310" y="1028769"/>
                </a:cubicBezTo>
                <a:cubicBezTo>
                  <a:pt x="606194" y="1026036"/>
                  <a:pt x="606252" y="1021414"/>
                  <a:pt x="607199" y="1016625"/>
                </a:cubicBezTo>
                <a:cubicBezTo>
                  <a:pt x="609036" y="1011669"/>
                  <a:pt x="613985" y="1013513"/>
                  <a:pt x="617155" y="1015687"/>
                </a:cubicBezTo>
                <a:cubicBezTo>
                  <a:pt x="623327" y="1019146"/>
                  <a:pt x="628501" y="1017258"/>
                  <a:pt x="633173" y="1012695"/>
                </a:cubicBezTo>
                <a:cubicBezTo>
                  <a:pt x="638570" y="1007075"/>
                  <a:pt x="645357" y="1003964"/>
                  <a:pt x="653366" y="1002467"/>
                </a:cubicBezTo>
                <a:cubicBezTo>
                  <a:pt x="666882" y="1000865"/>
                  <a:pt x="675832" y="1009339"/>
                  <a:pt x="674603" y="1022481"/>
                </a:cubicBezTo>
                <a:cubicBezTo>
                  <a:pt x="674212" y="1025320"/>
                  <a:pt x="673989" y="1029052"/>
                  <a:pt x="674488" y="1031725"/>
                </a:cubicBezTo>
                <a:cubicBezTo>
                  <a:pt x="674655" y="1032616"/>
                  <a:pt x="673931" y="1033674"/>
                  <a:pt x="673931" y="1033674"/>
                </a:cubicBezTo>
                <a:cubicBezTo>
                  <a:pt x="674821" y="1033508"/>
                  <a:pt x="674821" y="1033508"/>
                  <a:pt x="675545" y="1032450"/>
                </a:cubicBezTo>
                <a:cubicBezTo>
                  <a:pt x="679104" y="1031786"/>
                  <a:pt x="681775" y="1031287"/>
                  <a:pt x="685500" y="1031513"/>
                </a:cubicBezTo>
                <a:cubicBezTo>
                  <a:pt x="703241" y="1032811"/>
                  <a:pt x="708081" y="1029140"/>
                  <a:pt x="710258" y="1011209"/>
                </a:cubicBezTo>
                <a:cubicBezTo>
                  <a:pt x="710540" y="1002855"/>
                  <a:pt x="715546" y="1000076"/>
                  <a:pt x="723889" y="1000363"/>
                </a:cubicBezTo>
                <a:cubicBezTo>
                  <a:pt x="730284" y="1000090"/>
                  <a:pt x="734510" y="1002990"/>
                  <a:pt x="739235" y="1008564"/>
                </a:cubicBezTo>
                <a:cubicBezTo>
                  <a:pt x="752353" y="1024560"/>
                  <a:pt x="769647" y="1033320"/>
                  <a:pt x="790947" y="1033953"/>
                </a:cubicBezTo>
                <a:cubicBezTo>
                  <a:pt x="808855" y="1036142"/>
                  <a:pt x="808855" y="1036142"/>
                  <a:pt x="801965" y="1018982"/>
                </a:cubicBezTo>
                <a:cubicBezTo>
                  <a:pt x="798354" y="1009511"/>
                  <a:pt x="799302" y="1004723"/>
                  <a:pt x="806646" y="999662"/>
                </a:cubicBezTo>
                <a:cubicBezTo>
                  <a:pt x="811812" y="1012532"/>
                  <a:pt x="814981" y="1014706"/>
                  <a:pt x="828496" y="1013104"/>
                </a:cubicBezTo>
                <a:cubicBezTo>
                  <a:pt x="837396" y="1011442"/>
                  <a:pt x="846686" y="1006940"/>
                  <a:pt x="854579" y="1014688"/>
                </a:cubicBezTo>
                <a:cubicBezTo>
                  <a:pt x="854747" y="1015579"/>
                  <a:pt x="855636" y="1015413"/>
                  <a:pt x="856526" y="1015247"/>
                </a:cubicBezTo>
                <a:cubicBezTo>
                  <a:pt x="866540" y="1009688"/>
                  <a:pt x="870380" y="1000670"/>
                  <a:pt x="869106" y="988917"/>
                </a:cubicBezTo>
                <a:cubicBezTo>
                  <a:pt x="867941" y="982678"/>
                  <a:pt x="866776" y="976440"/>
                  <a:pt x="873396" y="972437"/>
                </a:cubicBezTo>
                <a:cubicBezTo>
                  <a:pt x="874119" y="971379"/>
                  <a:pt x="876456" y="969098"/>
                  <a:pt x="876955" y="971772"/>
                </a:cubicBezTo>
                <a:cubicBezTo>
                  <a:pt x="879177" y="978736"/>
                  <a:pt x="885573" y="978463"/>
                  <a:pt x="891411" y="980139"/>
                </a:cubicBezTo>
                <a:cubicBezTo>
                  <a:pt x="898141" y="981649"/>
                  <a:pt x="902533" y="985440"/>
                  <a:pt x="902975" y="992737"/>
                </a:cubicBezTo>
                <a:cubicBezTo>
                  <a:pt x="903583" y="1000924"/>
                  <a:pt x="908308" y="1006497"/>
                  <a:pt x="916093" y="1008733"/>
                </a:cubicBezTo>
                <a:cubicBezTo>
                  <a:pt x="923155" y="1012025"/>
                  <a:pt x="928884" y="1008188"/>
                  <a:pt x="934282" y="1002568"/>
                </a:cubicBezTo>
                <a:cubicBezTo>
                  <a:pt x="938622" y="996223"/>
                  <a:pt x="941069" y="999456"/>
                  <a:pt x="942068" y="1004803"/>
                </a:cubicBezTo>
                <a:cubicBezTo>
                  <a:pt x="943566" y="1012824"/>
                  <a:pt x="948515" y="1014666"/>
                  <a:pt x="955301" y="1011555"/>
                </a:cubicBezTo>
                <a:cubicBezTo>
                  <a:pt x="957081" y="1011221"/>
                  <a:pt x="958862" y="1010889"/>
                  <a:pt x="960474" y="1009665"/>
                </a:cubicBezTo>
                <a:cubicBezTo>
                  <a:pt x="968151" y="1006387"/>
                  <a:pt x="974546" y="1006114"/>
                  <a:pt x="979771" y="1014362"/>
                </a:cubicBezTo>
                <a:cubicBezTo>
                  <a:pt x="985719" y="1021552"/>
                  <a:pt x="994561" y="1024512"/>
                  <a:pt x="1002737" y="1023907"/>
                </a:cubicBezTo>
                <a:cubicBezTo>
                  <a:pt x="1009298" y="1024526"/>
                  <a:pt x="1016419" y="1023196"/>
                  <a:pt x="1012807" y="1013725"/>
                </a:cubicBezTo>
                <a:cubicBezTo>
                  <a:pt x="1012307" y="1011051"/>
                  <a:pt x="1012532" y="1007320"/>
                  <a:pt x="1012922" y="1004481"/>
                </a:cubicBezTo>
                <a:cubicBezTo>
                  <a:pt x="1011757" y="998243"/>
                  <a:pt x="1013261" y="991505"/>
                  <a:pt x="1008703" y="986823"/>
                </a:cubicBezTo>
                <a:cubicBezTo>
                  <a:pt x="996916" y="977957"/>
                  <a:pt x="995475" y="965314"/>
                  <a:pt x="992978" y="951946"/>
                </a:cubicBezTo>
                <a:cubicBezTo>
                  <a:pt x="999874" y="954346"/>
                  <a:pt x="1006769" y="956748"/>
                  <a:pt x="1013888" y="955418"/>
                </a:cubicBezTo>
                <a:cubicBezTo>
                  <a:pt x="1022623" y="952865"/>
                  <a:pt x="1031130" y="954042"/>
                  <a:pt x="1039249" y="958060"/>
                </a:cubicBezTo>
                <a:cubicBezTo>
                  <a:pt x="1046310" y="961352"/>
                  <a:pt x="1054096" y="963587"/>
                  <a:pt x="1061881" y="965822"/>
                </a:cubicBezTo>
                <a:cubicBezTo>
                  <a:pt x="1084513" y="973585"/>
                  <a:pt x="1108593" y="979232"/>
                  <a:pt x="1130277" y="991784"/>
                </a:cubicBezTo>
                <a:cubicBezTo>
                  <a:pt x="1135392" y="994517"/>
                  <a:pt x="1137729" y="992236"/>
                  <a:pt x="1138677" y="987447"/>
                </a:cubicBezTo>
                <a:cubicBezTo>
                  <a:pt x="1139234" y="985499"/>
                  <a:pt x="1139458" y="981768"/>
                  <a:pt x="1143184" y="981995"/>
                </a:cubicBezTo>
                <a:cubicBezTo>
                  <a:pt x="1146021" y="982387"/>
                  <a:pt x="1146686" y="985951"/>
                  <a:pt x="1147018" y="987734"/>
                </a:cubicBezTo>
                <a:cubicBezTo>
                  <a:pt x="1148741" y="992025"/>
                  <a:pt x="1150298" y="995423"/>
                  <a:pt x="1154023" y="995648"/>
                </a:cubicBezTo>
                <a:cubicBezTo>
                  <a:pt x="1158639" y="995709"/>
                  <a:pt x="1162865" y="998609"/>
                  <a:pt x="1167481" y="998669"/>
                </a:cubicBezTo>
                <a:cubicBezTo>
                  <a:pt x="1174044" y="999288"/>
                  <a:pt x="1175599" y="1002686"/>
                  <a:pt x="1173929" y="1008533"/>
                </a:cubicBezTo>
                <a:cubicBezTo>
                  <a:pt x="1169198" y="1017717"/>
                  <a:pt x="1176649" y="1018169"/>
                  <a:pt x="1182655" y="1020737"/>
                </a:cubicBezTo>
                <a:cubicBezTo>
                  <a:pt x="1190606" y="1023863"/>
                  <a:pt x="1189276" y="1016734"/>
                  <a:pt x="1190389" y="1012837"/>
                </a:cubicBezTo>
                <a:cubicBezTo>
                  <a:pt x="1190946" y="1010887"/>
                  <a:pt x="1190613" y="1009105"/>
                  <a:pt x="1193282" y="1008607"/>
                </a:cubicBezTo>
                <a:cubicBezTo>
                  <a:pt x="1195895" y="1012730"/>
                  <a:pt x="1199397" y="1016687"/>
                  <a:pt x="1201285" y="1021869"/>
                </a:cubicBezTo>
                <a:cubicBezTo>
                  <a:pt x="1203731" y="1025101"/>
                  <a:pt x="1206901" y="1027276"/>
                  <a:pt x="1210460" y="1026611"/>
                </a:cubicBezTo>
                <a:cubicBezTo>
                  <a:pt x="1214910" y="1025780"/>
                  <a:pt x="1214077" y="1021324"/>
                  <a:pt x="1214468" y="1018484"/>
                </a:cubicBezTo>
                <a:cubicBezTo>
                  <a:pt x="1218258" y="999329"/>
                  <a:pt x="1228105" y="992880"/>
                  <a:pt x="1247235" y="996684"/>
                </a:cubicBezTo>
                <a:cubicBezTo>
                  <a:pt x="1251128" y="997802"/>
                  <a:pt x="1254854" y="998028"/>
                  <a:pt x="1258023" y="1000203"/>
                </a:cubicBezTo>
                <a:cubicBezTo>
                  <a:pt x="1274650" y="1005398"/>
                  <a:pt x="1288498" y="1005579"/>
                  <a:pt x="1298128" y="988101"/>
                </a:cubicBezTo>
                <a:cubicBezTo>
                  <a:pt x="1298128" y="988101"/>
                  <a:pt x="1299016" y="987935"/>
                  <a:pt x="1298850" y="987044"/>
                </a:cubicBezTo>
                <a:cubicBezTo>
                  <a:pt x="1302968" y="984430"/>
                  <a:pt x="1306360" y="982874"/>
                  <a:pt x="1311309" y="984716"/>
                </a:cubicBezTo>
                <a:cubicBezTo>
                  <a:pt x="1313256" y="985275"/>
                  <a:pt x="1315368" y="986725"/>
                  <a:pt x="1314978" y="989565"/>
                </a:cubicBezTo>
                <a:cubicBezTo>
                  <a:pt x="1314920" y="994188"/>
                  <a:pt x="1310637" y="995909"/>
                  <a:pt x="1307245" y="997465"/>
                </a:cubicBezTo>
                <a:cubicBezTo>
                  <a:pt x="1304576" y="997964"/>
                  <a:pt x="1301181" y="999521"/>
                  <a:pt x="1301680" y="1002194"/>
                </a:cubicBezTo>
                <a:cubicBezTo>
                  <a:pt x="1301457" y="1005925"/>
                  <a:pt x="1305740" y="1004203"/>
                  <a:pt x="1307852" y="1005653"/>
                </a:cubicBezTo>
                <a:cubicBezTo>
                  <a:pt x="1312635" y="1006604"/>
                  <a:pt x="1317252" y="1006665"/>
                  <a:pt x="1322033" y="1007615"/>
                </a:cubicBezTo>
                <a:cubicBezTo>
                  <a:pt x="1328595" y="1008234"/>
                  <a:pt x="1334435" y="1009910"/>
                  <a:pt x="1338993" y="1014593"/>
                </a:cubicBezTo>
                <a:cubicBezTo>
                  <a:pt x="1342329" y="1017659"/>
                  <a:pt x="1344999" y="1017160"/>
                  <a:pt x="1349115" y="1014547"/>
                </a:cubicBezTo>
                <a:cubicBezTo>
                  <a:pt x="1360743" y="1007763"/>
                  <a:pt x="1369251" y="1008941"/>
                  <a:pt x="1379257" y="1018140"/>
                </a:cubicBezTo>
                <a:cubicBezTo>
                  <a:pt x="1384706" y="1022656"/>
                  <a:pt x="1388541" y="1028396"/>
                  <a:pt x="1393266" y="1033969"/>
                </a:cubicBezTo>
                <a:cubicBezTo>
                  <a:pt x="1399047" y="1040268"/>
                  <a:pt x="1406109" y="1043560"/>
                  <a:pt x="1414618" y="1044738"/>
                </a:cubicBezTo>
                <a:cubicBezTo>
                  <a:pt x="1424016" y="1045750"/>
                  <a:pt x="1428133" y="1043136"/>
                  <a:pt x="1430752" y="1032502"/>
                </a:cubicBezTo>
                <a:cubicBezTo>
                  <a:pt x="1433204" y="1020976"/>
                  <a:pt x="1439267" y="1018921"/>
                  <a:pt x="1450221" y="1023331"/>
                </a:cubicBezTo>
                <a:cubicBezTo>
                  <a:pt x="1454114" y="1024448"/>
                  <a:pt x="1456227" y="1025898"/>
                  <a:pt x="1460509" y="1024176"/>
                </a:cubicBezTo>
                <a:cubicBezTo>
                  <a:pt x="1470522" y="1018617"/>
                  <a:pt x="1470522" y="1018617"/>
                  <a:pt x="1472687" y="1030202"/>
                </a:cubicBezTo>
                <a:cubicBezTo>
                  <a:pt x="1472129" y="1032151"/>
                  <a:pt x="1472297" y="1033042"/>
                  <a:pt x="1473519" y="1034658"/>
                </a:cubicBezTo>
                <a:cubicBezTo>
                  <a:pt x="1474852" y="1041788"/>
                  <a:pt x="1478911" y="1043797"/>
                  <a:pt x="1485531" y="1039794"/>
                </a:cubicBezTo>
                <a:cubicBezTo>
                  <a:pt x="1490537" y="1037014"/>
                  <a:pt x="1495210" y="1032452"/>
                  <a:pt x="1500384" y="1030563"/>
                </a:cubicBezTo>
                <a:cubicBezTo>
                  <a:pt x="1522189" y="1019112"/>
                  <a:pt x="1548715" y="1027991"/>
                  <a:pt x="1558049" y="1048384"/>
                </a:cubicBezTo>
                <a:cubicBezTo>
                  <a:pt x="1561327" y="1056072"/>
                  <a:pt x="1559100" y="1063867"/>
                  <a:pt x="1560598" y="1071887"/>
                </a:cubicBezTo>
                <a:cubicBezTo>
                  <a:pt x="1561872" y="1083639"/>
                  <a:pt x="1567321" y="1088155"/>
                  <a:pt x="1578666" y="1089726"/>
                </a:cubicBezTo>
                <a:cubicBezTo>
                  <a:pt x="1584338" y="1090511"/>
                  <a:pt x="1589844" y="1090405"/>
                  <a:pt x="1595516" y="1091190"/>
                </a:cubicBezTo>
                <a:cubicBezTo>
                  <a:pt x="1606861" y="1092760"/>
                  <a:pt x="1612757" y="1089814"/>
                  <a:pt x="1615210" y="1078288"/>
                </a:cubicBezTo>
                <a:cubicBezTo>
                  <a:pt x="1617604" y="1071385"/>
                  <a:pt x="1620440" y="1071777"/>
                  <a:pt x="1625722" y="1075402"/>
                </a:cubicBezTo>
                <a:cubicBezTo>
                  <a:pt x="1637176" y="1082486"/>
                  <a:pt x="1643962" y="1079374"/>
                  <a:pt x="1646972" y="1065900"/>
                </a:cubicBezTo>
                <a:cubicBezTo>
                  <a:pt x="1647196" y="1062168"/>
                  <a:pt x="1646530" y="1058603"/>
                  <a:pt x="1642637" y="1057486"/>
                </a:cubicBezTo>
                <a:cubicBezTo>
                  <a:pt x="1637855" y="1056535"/>
                  <a:pt x="1637631" y="1060266"/>
                  <a:pt x="1637407" y="1063997"/>
                </a:cubicBezTo>
                <a:cubicBezTo>
                  <a:pt x="1637906" y="1066670"/>
                  <a:pt x="1636626" y="1069677"/>
                  <a:pt x="1632899" y="1069450"/>
                </a:cubicBezTo>
                <a:cubicBezTo>
                  <a:pt x="1629340" y="1070115"/>
                  <a:pt x="1626170" y="1067941"/>
                  <a:pt x="1626395" y="1064209"/>
                </a:cubicBezTo>
                <a:cubicBezTo>
                  <a:pt x="1625453" y="1054240"/>
                  <a:pt x="1622733" y="1044602"/>
                  <a:pt x="1621624" y="1033741"/>
                </a:cubicBezTo>
                <a:cubicBezTo>
                  <a:pt x="1624794" y="1035916"/>
                  <a:pt x="1625850" y="1036641"/>
                  <a:pt x="1627073" y="1038257"/>
                </a:cubicBezTo>
                <a:cubicBezTo>
                  <a:pt x="1633411" y="1042608"/>
                  <a:pt x="1640531" y="1041278"/>
                  <a:pt x="1647093" y="1041897"/>
                </a:cubicBezTo>
                <a:cubicBezTo>
                  <a:pt x="1650820" y="1042123"/>
                  <a:pt x="1650710" y="1036609"/>
                  <a:pt x="1653047" y="1034328"/>
                </a:cubicBezTo>
                <a:cubicBezTo>
                  <a:pt x="1656997" y="1030824"/>
                  <a:pt x="1661114" y="1028210"/>
                  <a:pt x="1667677" y="1028829"/>
                </a:cubicBezTo>
                <a:cubicBezTo>
                  <a:pt x="1673183" y="1028723"/>
                  <a:pt x="1679413" y="1027559"/>
                  <a:pt x="1685974" y="1028178"/>
                </a:cubicBezTo>
                <a:cubicBezTo>
                  <a:pt x="1682139" y="1022438"/>
                  <a:pt x="1673465" y="1020369"/>
                  <a:pt x="1677805" y="1014025"/>
                </a:cubicBezTo>
                <a:cubicBezTo>
                  <a:pt x="1680532" y="1008904"/>
                  <a:pt x="1683484" y="1000051"/>
                  <a:pt x="1692992" y="1006577"/>
                </a:cubicBezTo>
                <a:cubicBezTo>
                  <a:pt x="1692992" y="1006577"/>
                  <a:pt x="1694605" y="1005354"/>
                  <a:pt x="1694438" y="1004461"/>
                </a:cubicBezTo>
                <a:cubicBezTo>
                  <a:pt x="1694496" y="999839"/>
                  <a:pt x="1695443" y="995050"/>
                  <a:pt x="1689047" y="995324"/>
                </a:cubicBezTo>
                <a:cubicBezTo>
                  <a:pt x="1681761" y="995762"/>
                  <a:pt x="1674866" y="993360"/>
                  <a:pt x="1668860" y="990793"/>
                </a:cubicBezTo>
                <a:cubicBezTo>
                  <a:pt x="1661075" y="988558"/>
                  <a:pt x="1655012" y="990613"/>
                  <a:pt x="1652618" y="997516"/>
                </a:cubicBezTo>
                <a:cubicBezTo>
                  <a:pt x="1649333" y="1004586"/>
                  <a:pt x="1646331" y="1003302"/>
                  <a:pt x="1642105" y="1000402"/>
                </a:cubicBezTo>
                <a:cubicBezTo>
                  <a:pt x="1633654" y="994603"/>
                  <a:pt x="1626817" y="987578"/>
                  <a:pt x="1617642" y="982836"/>
                </a:cubicBezTo>
                <a:cubicBezTo>
                  <a:pt x="1612526" y="980102"/>
                  <a:pt x="1608800" y="979876"/>
                  <a:pt x="1603961" y="983547"/>
                </a:cubicBezTo>
                <a:cubicBezTo>
                  <a:pt x="1600010" y="987052"/>
                  <a:pt x="1597116" y="991282"/>
                  <a:pt x="1591443" y="990497"/>
                </a:cubicBezTo>
                <a:cubicBezTo>
                  <a:pt x="1585938" y="990603"/>
                  <a:pt x="1584049" y="985422"/>
                  <a:pt x="1580714" y="982356"/>
                </a:cubicBezTo>
                <a:cubicBezTo>
                  <a:pt x="1574702" y="994546"/>
                  <a:pt x="1574702" y="994546"/>
                  <a:pt x="1562524" y="988520"/>
                </a:cubicBezTo>
                <a:cubicBezTo>
                  <a:pt x="1557575" y="986678"/>
                  <a:pt x="1552460" y="983944"/>
                  <a:pt x="1546896" y="988672"/>
                </a:cubicBezTo>
                <a:cubicBezTo>
                  <a:pt x="1534546" y="996512"/>
                  <a:pt x="1531710" y="996120"/>
                  <a:pt x="1522260" y="984973"/>
                </a:cubicBezTo>
                <a:cubicBezTo>
                  <a:pt x="1517702" y="980291"/>
                  <a:pt x="1513143" y="975608"/>
                  <a:pt x="1507694" y="971092"/>
                </a:cubicBezTo>
                <a:cubicBezTo>
                  <a:pt x="1495409" y="959552"/>
                  <a:pt x="1490959" y="960383"/>
                  <a:pt x="1482610" y="974856"/>
                </a:cubicBezTo>
                <a:cubicBezTo>
                  <a:pt x="1480440" y="978028"/>
                  <a:pt x="1479326" y="981925"/>
                  <a:pt x="1476433" y="986154"/>
                </a:cubicBezTo>
                <a:cubicBezTo>
                  <a:pt x="1473321" y="979357"/>
                  <a:pt x="1470542" y="974343"/>
                  <a:pt x="1467430" y="967545"/>
                </a:cubicBezTo>
                <a:cubicBezTo>
                  <a:pt x="1465983" y="969659"/>
                  <a:pt x="1466150" y="970551"/>
                  <a:pt x="1465427" y="971609"/>
                </a:cubicBezTo>
                <a:cubicBezTo>
                  <a:pt x="1460414" y="989146"/>
                  <a:pt x="1451514" y="990809"/>
                  <a:pt x="1439061" y="978378"/>
                </a:cubicBezTo>
                <a:cubicBezTo>
                  <a:pt x="1436783" y="976036"/>
                  <a:pt x="1434503" y="973695"/>
                  <a:pt x="1432058" y="970463"/>
                </a:cubicBezTo>
                <a:cubicBezTo>
                  <a:pt x="1430835" y="968847"/>
                  <a:pt x="1429612" y="967231"/>
                  <a:pt x="1430892" y="964224"/>
                </a:cubicBezTo>
                <a:cubicBezTo>
                  <a:pt x="1436847" y="956656"/>
                  <a:pt x="1430674" y="953197"/>
                  <a:pt x="1425392" y="949572"/>
                </a:cubicBezTo>
                <a:cubicBezTo>
                  <a:pt x="1410046" y="941371"/>
                  <a:pt x="1393194" y="939908"/>
                  <a:pt x="1376344" y="938443"/>
                </a:cubicBezTo>
                <a:cubicBezTo>
                  <a:pt x="1349371" y="937025"/>
                  <a:pt x="1321841" y="937556"/>
                  <a:pt x="1296430" y="924778"/>
                </a:cubicBezTo>
                <a:cubicBezTo>
                  <a:pt x="1288313" y="920761"/>
                  <a:pt x="1279969" y="920474"/>
                  <a:pt x="1271237" y="923028"/>
                </a:cubicBezTo>
                <a:cubicBezTo>
                  <a:pt x="1264284" y="925249"/>
                  <a:pt x="1257554" y="923739"/>
                  <a:pt x="1252273" y="920114"/>
                </a:cubicBezTo>
                <a:cubicBezTo>
                  <a:pt x="1242043" y="914646"/>
                  <a:pt x="1231420" y="912019"/>
                  <a:pt x="1219353" y="911507"/>
                </a:cubicBezTo>
                <a:cubicBezTo>
                  <a:pt x="1208174" y="910827"/>
                  <a:pt x="1196605" y="912989"/>
                  <a:pt x="1185483" y="907687"/>
                </a:cubicBezTo>
                <a:cubicBezTo>
                  <a:pt x="1175586" y="904001"/>
                  <a:pt x="1166188" y="902991"/>
                  <a:pt x="1158062" y="913731"/>
                </a:cubicBezTo>
                <a:cubicBezTo>
                  <a:pt x="1154342" y="898747"/>
                  <a:pt x="1144387" y="899684"/>
                  <a:pt x="1133541" y="900788"/>
                </a:cubicBezTo>
                <a:cubicBezTo>
                  <a:pt x="1125532" y="902283"/>
                  <a:pt x="1117356" y="902888"/>
                  <a:pt x="1109961" y="897813"/>
                </a:cubicBezTo>
                <a:cubicBezTo>
                  <a:pt x="1099231" y="889672"/>
                  <a:pt x="1087720" y="887211"/>
                  <a:pt x="1075319" y="884916"/>
                </a:cubicBezTo>
                <a:cubicBezTo>
                  <a:pt x="1053519" y="881609"/>
                  <a:pt x="1031163" y="880251"/>
                  <a:pt x="1010310" y="872157"/>
                </a:cubicBezTo>
                <a:cubicBezTo>
                  <a:pt x="993515" y="866070"/>
                  <a:pt x="976332" y="862823"/>
                  <a:pt x="958201" y="864366"/>
                </a:cubicBezTo>
                <a:cubicBezTo>
                  <a:pt x="952860" y="865363"/>
                  <a:pt x="948801" y="863354"/>
                  <a:pt x="946023" y="858339"/>
                </a:cubicBezTo>
                <a:cubicBezTo>
                  <a:pt x="935741" y="842736"/>
                  <a:pt x="934851" y="842902"/>
                  <a:pt x="916330" y="847284"/>
                </a:cubicBezTo>
                <a:cubicBezTo>
                  <a:pt x="914549" y="847616"/>
                  <a:pt x="912769" y="847949"/>
                  <a:pt x="910099" y="848447"/>
                </a:cubicBezTo>
                <a:cubicBezTo>
                  <a:pt x="911771" y="842602"/>
                  <a:pt x="913442" y="836755"/>
                  <a:pt x="915280" y="831801"/>
                </a:cubicBezTo>
                <a:cubicBezTo>
                  <a:pt x="917174" y="822224"/>
                  <a:pt x="923628" y="817330"/>
                  <a:pt x="932695" y="816558"/>
                </a:cubicBezTo>
                <a:cubicBezTo>
                  <a:pt x="938033" y="815561"/>
                  <a:pt x="942816" y="816512"/>
                  <a:pt x="947988" y="814624"/>
                </a:cubicBezTo>
                <a:cubicBezTo>
                  <a:pt x="956556" y="811179"/>
                  <a:pt x="959558" y="812463"/>
                  <a:pt x="963001" y="821042"/>
                </a:cubicBezTo>
                <a:cubicBezTo>
                  <a:pt x="963667" y="824608"/>
                  <a:pt x="964334" y="828172"/>
                  <a:pt x="965000" y="831737"/>
                </a:cubicBezTo>
                <a:cubicBezTo>
                  <a:pt x="965109" y="837251"/>
                  <a:pt x="967945" y="837644"/>
                  <a:pt x="972394" y="836811"/>
                </a:cubicBezTo>
                <a:cubicBezTo>
                  <a:pt x="982350" y="835875"/>
                  <a:pt x="988637" y="830089"/>
                  <a:pt x="993702" y="822687"/>
                </a:cubicBezTo>
                <a:cubicBezTo>
                  <a:pt x="995316" y="821463"/>
                  <a:pt x="995705" y="818623"/>
                  <a:pt x="998542" y="819016"/>
                </a:cubicBezTo>
                <a:cubicBezTo>
                  <a:pt x="1000487" y="819575"/>
                  <a:pt x="1000987" y="822248"/>
                  <a:pt x="1002210" y="823864"/>
                </a:cubicBezTo>
                <a:cubicBezTo>
                  <a:pt x="1002543" y="825646"/>
                  <a:pt x="1002709" y="826539"/>
                  <a:pt x="1003043" y="828320"/>
                </a:cubicBezTo>
                <a:cubicBezTo>
                  <a:pt x="1004207" y="834559"/>
                  <a:pt x="1007210" y="835843"/>
                  <a:pt x="1012217" y="833063"/>
                </a:cubicBezTo>
                <a:cubicBezTo>
                  <a:pt x="1017057" y="829392"/>
                  <a:pt x="1020228" y="831567"/>
                  <a:pt x="1023729" y="835525"/>
                </a:cubicBezTo>
                <a:cubicBezTo>
                  <a:pt x="1027064" y="838591"/>
                  <a:pt x="1026840" y="842322"/>
                  <a:pt x="1024669" y="845494"/>
                </a:cubicBezTo>
                <a:cubicBezTo>
                  <a:pt x="1022665" y="849558"/>
                  <a:pt x="1017883" y="848606"/>
                  <a:pt x="1013824" y="846598"/>
                </a:cubicBezTo>
                <a:cubicBezTo>
                  <a:pt x="1010988" y="846205"/>
                  <a:pt x="1008875" y="844755"/>
                  <a:pt x="1006871" y="848818"/>
                </a:cubicBezTo>
                <a:cubicBezTo>
                  <a:pt x="1004867" y="852883"/>
                  <a:pt x="1006980" y="854332"/>
                  <a:pt x="1009259" y="856673"/>
                </a:cubicBezTo>
                <a:cubicBezTo>
                  <a:pt x="1014541" y="860298"/>
                  <a:pt x="1029894" y="853741"/>
                  <a:pt x="1030341" y="846279"/>
                </a:cubicBezTo>
                <a:cubicBezTo>
                  <a:pt x="1031738" y="834028"/>
                  <a:pt x="1040080" y="834315"/>
                  <a:pt x="1048422" y="834601"/>
                </a:cubicBezTo>
                <a:cubicBezTo>
                  <a:pt x="1065830" y="834117"/>
                  <a:pt x="1083347" y="839146"/>
                  <a:pt x="1100197" y="840609"/>
                </a:cubicBezTo>
                <a:cubicBezTo>
                  <a:pt x="1104981" y="841560"/>
                  <a:pt x="1105646" y="845125"/>
                  <a:pt x="1104533" y="849023"/>
                </a:cubicBezTo>
                <a:cubicBezTo>
                  <a:pt x="1103585" y="853811"/>
                  <a:pt x="1102638" y="858599"/>
                  <a:pt x="1102746" y="864113"/>
                </a:cubicBezTo>
                <a:cubicBezTo>
                  <a:pt x="1103745" y="869460"/>
                  <a:pt x="1107638" y="870578"/>
                  <a:pt x="1111530" y="871696"/>
                </a:cubicBezTo>
                <a:cubicBezTo>
                  <a:pt x="1114534" y="872979"/>
                  <a:pt x="1114591" y="868357"/>
                  <a:pt x="1116204" y="867134"/>
                </a:cubicBezTo>
                <a:cubicBezTo>
                  <a:pt x="1119489" y="860064"/>
                  <a:pt x="1123663" y="852828"/>
                  <a:pt x="1126947" y="845759"/>
                </a:cubicBezTo>
                <a:cubicBezTo>
                  <a:pt x="1128170" y="847375"/>
                  <a:pt x="1128336" y="848266"/>
                  <a:pt x="1128503" y="849157"/>
                </a:cubicBezTo>
                <a:cubicBezTo>
                  <a:pt x="1131390" y="859686"/>
                  <a:pt x="1131390" y="859686"/>
                  <a:pt x="1140180" y="852510"/>
                </a:cubicBezTo>
                <a:cubicBezTo>
                  <a:pt x="1143241" y="849171"/>
                  <a:pt x="1144464" y="850788"/>
                  <a:pt x="1145853" y="853295"/>
                </a:cubicBezTo>
                <a:cubicBezTo>
                  <a:pt x="1149855" y="859926"/>
                  <a:pt x="1155693" y="861602"/>
                  <a:pt x="1161590" y="858657"/>
                </a:cubicBezTo>
                <a:cubicBezTo>
                  <a:pt x="1170547" y="852372"/>
                  <a:pt x="1180502" y="851434"/>
                  <a:pt x="1190293" y="849606"/>
                </a:cubicBezTo>
                <a:cubicBezTo>
                  <a:pt x="1195631" y="848608"/>
                  <a:pt x="1198135" y="847218"/>
                  <a:pt x="1193576" y="842536"/>
                </a:cubicBezTo>
                <a:cubicBezTo>
                  <a:pt x="1189908" y="837688"/>
                  <a:pt x="1190131" y="833957"/>
                  <a:pt x="1195695" y="829228"/>
                </a:cubicBezTo>
                <a:cubicBezTo>
                  <a:pt x="1187186" y="828050"/>
                  <a:pt x="1178844" y="827764"/>
                  <a:pt x="1171060" y="825529"/>
                </a:cubicBezTo>
                <a:cubicBezTo>
                  <a:pt x="1163440" y="824185"/>
                  <a:pt x="1155654" y="821950"/>
                  <a:pt x="1149150" y="816709"/>
                </a:cubicBezTo>
                <a:cubicBezTo>
                  <a:pt x="1160220" y="811874"/>
                  <a:pt x="1160220" y="811874"/>
                  <a:pt x="1178626" y="816737"/>
                </a:cubicBezTo>
                <a:cubicBezTo>
                  <a:pt x="1190305" y="820089"/>
                  <a:pt x="1195477" y="818201"/>
                  <a:pt x="1200209" y="809016"/>
                </a:cubicBezTo>
                <a:cubicBezTo>
                  <a:pt x="1204773" y="798940"/>
                  <a:pt x="1204773" y="798940"/>
                  <a:pt x="1211944" y="807747"/>
                </a:cubicBezTo>
                <a:cubicBezTo>
                  <a:pt x="1212110" y="808638"/>
                  <a:pt x="1213167" y="809363"/>
                  <a:pt x="1213333" y="810254"/>
                </a:cubicBezTo>
                <a:cubicBezTo>
                  <a:pt x="1230121" y="831099"/>
                  <a:pt x="1242746" y="829662"/>
                  <a:pt x="1255993" y="806897"/>
                </a:cubicBezTo>
                <a:cubicBezTo>
                  <a:pt x="1260724" y="797713"/>
                  <a:pt x="1268623" y="790703"/>
                  <a:pt x="1278080" y="787093"/>
                </a:cubicBezTo>
                <a:cubicBezTo>
                  <a:pt x="1288593" y="784206"/>
                  <a:pt x="1298158" y="786109"/>
                  <a:pt x="1308613" y="787846"/>
                </a:cubicBezTo>
                <a:cubicBezTo>
                  <a:pt x="1321180" y="791032"/>
                  <a:pt x="1334639" y="794052"/>
                  <a:pt x="1347430" y="793508"/>
                </a:cubicBezTo>
                <a:cubicBezTo>
                  <a:pt x="1357386" y="792571"/>
                  <a:pt x="1367674" y="793415"/>
                  <a:pt x="1376517" y="796375"/>
                </a:cubicBezTo>
                <a:cubicBezTo>
                  <a:pt x="1383411" y="798777"/>
                  <a:pt x="1392087" y="800846"/>
                  <a:pt x="1398707" y="796843"/>
                </a:cubicBezTo>
                <a:cubicBezTo>
                  <a:pt x="1406940" y="791615"/>
                  <a:pt x="1412222" y="795240"/>
                  <a:pt x="1417836" y="800647"/>
                </a:cubicBezTo>
                <a:cubicBezTo>
                  <a:pt x="1428010" y="810737"/>
                  <a:pt x="1434957" y="823274"/>
                  <a:pt x="1437787" y="838425"/>
                </a:cubicBezTo>
                <a:cubicBezTo>
                  <a:pt x="1438452" y="841990"/>
                  <a:pt x="1439119" y="845555"/>
                  <a:pt x="1444791" y="846340"/>
                </a:cubicBezTo>
                <a:cubicBezTo>
                  <a:pt x="1450630" y="848015"/>
                  <a:pt x="1451577" y="843227"/>
                  <a:pt x="1453748" y="840055"/>
                </a:cubicBezTo>
                <a:cubicBezTo>
                  <a:pt x="1455028" y="837049"/>
                  <a:pt x="1456309" y="834043"/>
                  <a:pt x="1457755" y="831928"/>
                </a:cubicBezTo>
                <a:cubicBezTo>
                  <a:pt x="1463377" y="822577"/>
                  <a:pt x="1472833" y="818967"/>
                  <a:pt x="1482456" y="816247"/>
                </a:cubicBezTo>
                <a:cubicBezTo>
                  <a:pt x="1490465" y="814751"/>
                  <a:pt x="1491796" y="821880"/>
                  <a:pt x="1496188" y="825671"/>
                </a:cubicBezTo>
                <a:cubicBezTo>
                  <a:pt x="1499140" y="816819"/>
                  <a:pt x="1505594" y="811925"/>
                  <a:pt x="1513936" y="812212"/>
                </a:cubicBezTo>
                <a:cubicBezTo>
                  <a:pt x="1524224" y="813056"/>
                  <a:pt x="1533847" y="810337"/>
                  <a:pt x="1543470" y="807617"/>
                </a:cubicBezTo>
                <a:cubicBezTo>
                  <a:pt x="1563772" y="802903"/>
                  <a:pt x="1584182" y="803702"/>
                  <a:pt x="1602307" y="816918"/>
                </a:cubicBezTo>
                <a:cubicBezTo>
                  <a:pt x="1605477" y="819093"/>
                  <a:pt x="1608646" y="821268"/>
                  <a:pt x="1611872" y="818820"/>
                </a:cubicBezTo>
                <a:cubicBezTo>
                  <a:pt x="1618160" y="813035"/>
                  <a:pt x="1625445" y="812596"/>
                  <a:pt x="1632732" y="812158"/>
                </a:cubicBezTo>
                <a:cubicBezTo>
                  <a:pt x="1635401" y="811658"/>
                  <a:pt x="1637014" y="810435"/>
                  <a:pt x="1638295" y="807429"/>
                </a:cubicBezTo>
                <a:cubicBezTo>
                  <a:pt x="1639242" y="802640"/>
                  <a:pt x="1642969" y="802866"/>
                  <a:pt x="1646861" y="803984"/>
                </a:cubicBezTo>
                <a:cubicBezTo>
                  <a:pt x="1651644" y="804935"/>
                  <a:pt x="1657706" y="802881"/>
                  <a:pt x="1659928" y="809844"/>
                </a:cubicBezTo>
                <a:cubicBezTo>
                  <a:pt x="1661260" y="816974"/>
                  <a:pt x="1666209" y="818817"/>
                  <a:pt x="1671882" y="819602"/>
                </a:cubicBezTo>
                <a:cubicBezTo>
                  <a:pt x="1676664" y="820553"/>
                  <a:pt x="1682004" y="819555"/>
                  <a:pt x="1684449" y="822788"/>
                </a:cubicBezTo>
                <a:cubicBezTo>
                  <a:pt x="1689507" y="830144"/>
                  <a:pt x="1695403" y="827198"/>
                  <a:pt x="1702523" y="825868"/>
                </a:cubicBezTo>
                <a:cubicBezTo>
                  <a:pt x="1705027" y="824478"/>
                  <a:pt x="1707863" y="824871"/>
                  <a:pt x="1710532" y="824372"/>
                </a:cubicBezTo>
                <a:cubicBezTo>
                  <a:pt x="1723157" y="822936"/>
                  <a:pt x="1736116" y="823283"/>
                  <a:pt x="1748409" y="820064"/>
                </a:cubicBezTo>
                <a:cubicBezTo>
                  <a:pt x="1753582" y="818176"/>
                  <a:pt x="1760701" y="816846"/>
                  <a:pt x="1761815" y="812949"/>
                </a:cubicBezTo>
                <a:cubicBezTo>
                  <a:pt x="1762596" y="807269"/>
                  <a:pt x="1754978" y="805925"/>
                  <a:pt x="1750028" y="804083"/>
                </a:cubicBezTo>
                <a:cubicBezTo>
                  <a:pt x="1748972" y="803358"/>
                  <a:pt x="1747916" y="802633"/>
                  <a:pt x="1747026" y="802799"/>
                </a:cubicBezTo>
                <a:cubicBezTo>
                  <a:pt x="1731846" y="795489"/>
                  <a:pt x="1728235" y="786018"/>
                  <a:pt x="1736417" y="770654"/>
                </a:cubicBezTo>
                <a:cubicBezTo>
                  <a:pt x="1740975" y="775338"/>
                  <a:pt x="1745143" y="782859"/>
                  <a:pt x="1752929" y="785095"/>
                </a:cubicBezTo>
                <a:cubicBezTo>
                  <a:pt x="1761604" y="787163"/>
                  <a:pt x="1766835" y="780652"/>
                  <a:pt x="1773455" y="776649"/>
                </a:cubicBezTo>
                <a:cubicBezTo>
                  <a:pt x="1775791" y="774368"/>
                  <a:pt x="1778627" y="774760"/>
                  <a:pt x="1778569" y="779383"/>
                </a:cubicBezTo>
                <a:cubicBezTo>
                  <a:pt x="1778013" y="781332"/>
                  <a:pt x="1778346" y="783114"/>
                  <a:pt x="1777789" y="785062"/>
                </a:cubicBezTo>
                <a:cubicBezTo>
                  <a:pt x="1777398" y="787902"/>
                  <a:pt x="1777007" y="790743"/>
                  <a:pt x="1779287" y="793084"/>
                </a:cubicBezTo>
                <a:cubicBezTo>
                  <a:pt x="1780510" y="794700"/>
                  <a:pt x="1782680" y="791528"/>
                  <a:pt x="1784461" y="791195"/>
                </a:cubicBezTo>
                <a:cubicBezTo>
                  <a:pt x="1790190" y="787358"/>
                  <a:pt x="1792470" y="789699"/>
                  <a:pt x="1792578" y="795213"/>
                </a:cubicBezTo>
                <a:cubicBezTo>
                  <a:pt x="1792911" y="796995"/>
                  <a:pt x="1791464" y="799110"/>
                  <a:pt x="1794467" y="800394"/>
                </a:cubicBezTo>
                <a:cubicBezTo>
                  <a:pt x="1805933" y="777961"/>
                  <a:pt x="1812720" y="774849"/>
                  <a:pt x="1838746" y="781055"/>
                </a:cubicBezTo>
                <a:cubicBezTo>
                  <a:pt x="1839635" y="780889"/>
                  <a:pt x="1839635" y="780889"/>
                  <a:pt x="1840692" y="781614"/>
                </a:cubicBezTo>
                <a:cubicBezTo>
                  <a:pt x="1861044" y="787036"/>
                  <a:pt x="1881622" y="788726"/>
                  <a:pt x="1901591" y="782229"/>
                </a:cubicBezTo>
                <a:cubicBezTo>
                  <a:pt x="1908543" y="780008"/>
                  <a:pt x="1913493" y="781850"/>
                  <a:pt x="1917161" y="786699"/>
                </a:cubicBezTo>
                <a:cubicBezTo>
                  <a:pt x="1921886" y="792273"/>
                  <a:pt x="1928782" y="794674"/>
                  <a:pt x="1935178" y="794402"/>
                </a:cubicBezTo>
                <a:cubicBezTo>
                  <a:pt x="1946356" y="795080"/>
                  <a:pt x="1958258" y="794702"/>
                  <a:pt x="1969828" y="792541"/>
                </a:cubicBezTo>
                <a:cubicBezTo>
                  <a:pt x="1979617" y="790713"/>
                  <a:pt x="1980730" y="786815"/>
                  <a:pt x="1975506" y="778568"/>
                </a:cubicBezTo>
                <a:cubicBezTo>
                  <a:pt x="1974117" y="776061"/>
                  <a:pt x="1971114" y="774777"/>
                  <a:pt x="1973284" y="771605"/>
                </a:cubicBezTo>
                <a:cubicBezTo>
                  <a:pt x="1977069" y="767209"/>
                  <a:pt x="1975180" y="762028"/>
                  <a:pt x="1974180" y="756680"/>
                </a:cubicBezTo>
                <a:cubicBezTo>
                  <a:pt x="1973682" y="754007"/>
                  <a:pt x="1972126" y="750608"/>
                  <a:pt x="1975519" y="749052"/>
                </a:cubicBezTo>
                <a:cubicBezTo>
                  <a:pt x="1978912" y="747495"/>
                  <a:pt x="1981357" y="750728"/>
                  <a:pt x="1982747" y="753236"/>
                </a:cubicBezTo>
                <a:cubicBezTo>
                  <a:pt x="1986748" y="759867"/>
                  <a:pt x="1990583" y="765606"/>
                  <a:pt x="1994418" y="771346"/>
                </a:cubicBezTo>
                <a:cubicBezTo>
                  <a:pt x="2004201" y="784276"/>
                  <a:pt x="2016211" y="789411"/>
                  <a:pt x="2032064" y="785528"/>
                </a:cubicBezTo>
                <a:cubicBezTo>
                  <a:pt x="2040073" y="784032"/>
                  <a:pt x="2047917" y="781645"/>
                  <a:pt x="2055926" y="780148"/>
                </a:cubicBezTo>
                <a:cubicBezTo>
                  <a:pt x="2065549" y="777429"/>
                  <a:pt x="2071720" y="780888"/>
                  <a:pt x="2076055" y="789301"/>
                </a:cubicBezTo>
                <a:cubicBezTo>
                  <a:pt x="2077277" y="790917"/>
                  <a:pt x="2076886" y="793757"/>
                  <a:pt x="2079723" y="794149"/>
                </a:cubicBezTo>
                <a:cubicBezTo>
                  <a:pt x="2082118" y="787246"/>
                  <a:pt x="2085236" y="779285"/>
                  <a:pt x="2087464" y="771491"/>
                </a:cubicBezTo>
                <a:cubicBezTo>
                  <a:pt x="2091305" y="762473"/>
                  <a:pt x="2091305" y="762473"/>
                  <a:pt x="2097253" y="769662"/>
                </a:cubicBezTo>
                <a:cubicBezTo>
                  <a:pt x="2102144" y="776127"/>
                  <a:pt x="2106927" y="777078"/>
                  <a:pt x="2113048" y="770402"/>
                </a:cubicBezTo>
                <a:cubicBezTo>
                  <a:pt x="2118445" y="764782"/>
                  <a:pt x="2125397" y="762560"/>
                  <a:pt x="2133740" y="762847"/>
                </a:cubicBezTo>
                <a:cubicBezTo>
                  <a:pt x="2145642" y="762469"/>
                  <a:pt x="2157319" y="765822"/>
                  <a:pt x="2168997" y="769174"/>
                </a:cubicBezTo>
                <a:cubicBezTo>
                  <a:pt x="2180675" y="772526"/>
                  <a:pt x="2184958" y="770804"/>
                  <a:pt x="2191470" y="761287"/>
                </a:cubicBezTo>
                <a:cubicBezTo>
                  <a:pt x="2198538" y="749821"/>
                  <a:pt x="2208493" y="748884"/>
                  <a:pt x="2216887" y="759306"/>
                </a:cubicBezTo>
                <a:cubicBezTo>
                  <a:pt x="2224947" y="767946"/>
                  <a:pt x="2224947" y="767946"/>
                  <a:pt x="2231292" y="757537"/>
                </a:cubicBezTo>
                <a:cubicBezTo>
                  <a:pt x="2232182" y="757371"/>
                  <a:pt x="2232016" y="756480"/>
                  <a:pt x="2232905" y="756314"/>
                </a:cubicBezTo>
                <a:cubicBezTo>
                  <a:pt x="2235632" y="751194"/>
                  <a:pt x="2239359" y="751420"/>
                  <a:pt x="2243028" y="756268"/>
                </a:cubicBezTo>
                <a:cubicBezTo>
                  <a:pt x="2244416" y="758776"/>
                  <a:pt x="2245806" y="761283"/>
                  <a:pt x="2247195" y="763790"/>
                </a:cubicBezTo>
                <a:cubicBezTo>
                  <a:pt x="2252420" y="772038"/>
                  <a:pt x="2259482" y="775331"/>
                  <a:pt x="2267881" y="770994"/>
                </a:cubicBezTo>
                <a:cubicBezTo>
                  <a:pt x="2282177" y="763712"/>
                  <a:pt x="2297140" y="759995"/>
                  <a:pt x="2309880" y="749315"/>
                </a:cubicBezTo>
                <a:cubicBezTo>
                  <a:pt x="2313831" y="745809"/>
                  <a:pt x="2319003" y="743921"/>
                  <a:pt x="2321225" y="750885"/>
                </a:cubicBezTo>
                <a:cubicBezTo>
                  <a:pt x="2324004" y="755900"/>
                  <a:pt x="2327564" y="755235"/>
                  <a:pt x="2330791" y="752788"/>
                </a:cubicBezTo>
                <a:cubicBezTo>
                  <a:pt x="2337411" y="748784"/>
                  <a:pt x="2345420" y="747289"/>
                  <a:pt x="2352539" y="745958"/>
                </a:cubicBezTo>
                <a:cubicBezTo>
                  <a:pt x="2364108" y="743798"/>
                  <a:pt x="2367892" y="739401"/>
                  <a:pt x="2368564" y="728208"/>
                </a:cubicBezTo>
                <a:cubicBezTo>
                  <a:pt x="2368289" y="721804"/>
                  <a:pt x="2370958" y="721305"/>
                  <a:pt x="2376298" y="720307"/>
                </a:cubicBezTo>
                <a:cubicBezTo>
                  <a:pt x="2382528" y="719144"/>
                  <a:pt x="2389757" y="723327"/>
                  <a:pt x="2394987" y="716816"/>
                </a:cubicBezTo>
                <a:cubicBezTo>
                  <a:pt x="2399494" y="711363"/>
                  <a:pt x="2395326" y="703842"/>
                  <a:pt x="2396664" y="696213"/>
                </a:cubicBezTo>
                <a:cubicBezTo>
                  <a:pt x="2402279" y="701620"/>
                  <a:pt x="2405058" y="706634"/>
                  <a:pt x="2405333" y="713040"/>
                </a:cubicBezTo>
                <a:cubicBezTo>
                  <a:pt x="2405883" y="725849"/>
                  <a:pt x="2393758" y="729958"/>
                  <a:pt x="2386914" y="737694"/>
                </a:cubicBezTo>
                <a:cubicBezTo>
                  <a:pt x="2403317" y="746620"/>
                  <a:pt x="2412049" y="744066"/>
                  <a:pt x="2419009" y="727086"/>
                </a:cubicBezTo>
                <a:cubicBezTo>
                  <a:pt x="2420289" y="724081"/>
                  <a:pt x="2422459" y="720908"/>
                  <a:pt x="2423573" y="717011"/>
                </a:cubicBezTo>
                <a:cubicBezTo>
                  <a:pt x="2426691" y="709050"/>
                  <a:pt x="2429975" y="701981"/>
                  <a:pt x="2438542" y="698536"/>
                </a:cubicBezTo>
                <a:cubicBezTo>
                  <a:pt x="2441935" y="696979"/>
                  <a:pt x="2441436" y="694306"/>
                  <a:pt x="2441660" y="690575"/>
                </a:cubicBezTo>
                <a:cubicBezTo>
                  <a:pt x="2442440" y="684895"/>
                  <a:pt x="2440219" y="677932"/>
                  <a:pt x="2444560" y="671587"/>
                </a:cubicBezTo>
                <a:cubicBezTo>
                  <a:pt x="2445949" y="674094"/>
                  <a:pt x="2447172" y="675711"/>
                  <a:pt x="2448561" y="678219"/>
                </a:cubicBezTo>
                <a:cubicBezTo>
                  <a:pt x="2455566" y="686133"/>
                  <a:pt x="2461238" y="686918"/>
                  <a:pt x="2469139" y="679908"/>
                </a:cubicBezTo>
                <a:cubicBezTo>
                  <a:pt x="2476148" y="673065"/>
                  <a:pt x="2484882" y="670512"/>
                  <a:pt x="2494114" y="670631"/>
                </a:cubicBezTo>
                <a:cubicBezTo>
                  <a:pt x="2500676" y="671250"/>
                  <a:pt x="2507072" y="670978"/>
                  <a:pt x="2514524" y="671431"/>
                </a:cubicBezTo>
                <a:cubicBezTo>
                  <a:pt x="2534936" y="672230"/>
                  <a:pt x="2555512" y="673921"/>
                  <a:pt x="2575142" y="680399"/>
                </a:cubicBezTo>
                <a:cubicBezTo>
                  <a:pt x="2582927" y="682634"/>
                  <a:pt x="2584650" y="686925"/>
                  <a:pt x="2582255" y="693827"/>
                </a:cubicBezTo>
                <a:cubicBezTo>
                  <a:pt x="2579694" y="699840"/>
                  <a:pt x="2575910" y="704236"/>
                  <a:pt x="2571237" y="708798"/>
                </a:cubicBezTo>
                <a:cubicBezTo>
                  <a:pt x="2566729" y="714251"/>
                  <a:pt x="2560109" y="718255"/>
                  <a:pt x="2555936" y="725491"/>
                </a:cubicBezTo>
                <a:cubicBezTo>
                  <a:pt x="2586026" y="718948"/>
                  <a:pt x="2614504" y="713629"/>
                  <a:pt x="2632424" y="686302"/>
                </a:cubicBezTo>
                <a:cubicBezTo>
                  <a:pt x="2634760" y="684021"/>
                  <a:pt x="2637987" y="681573"/>
                  <a:pt x="2641880" y="682690"/>
                </a:cubicBezTo>
                <a:cubicBezTo>
                  <a:pt x="2645939" y="684699"/>
                  <a:pt x="2649109" y="686874"/>
                  <a:pt x="2650107" y="692222"/>
                </a:cubicBezTo>
                <a:cubicBezTo>
                  <a:pt x="2650606" y="694895"/>
                  <a:pt x="2649326" y="697901"/>
                  <a:pt x="2648045" y="700907"/>
                </a:cubicBezTo>
                <a:cubicBezTo>
                  <a:pt x="2644928" y="708868"/>
                  <a:pt x="2638807" y="715545"/>
                  <a:pt x="2636746" y="724231"/>
                </a:cubicBezTo>
                <a:cubicBezTo>
                  <a:pt x="2634685" y="732917"/>
                  <a:pt x="2639685" y="744895"/>
                  <a:pt x="2646413" y="746405"/>
                </a:cubicBezTo>
                <a:cubicBezTo>
                  <a:pt x="2654198" y="748641"/>
                  <a:pt x="2658540" y="742295"/>
                  <a:pt x="2663046" y="736843"/>
                </a:cubicBezTo>
                <a:cubicBezTo>
                  <a:pt x="2666107" y="733504"/>
                  <a:pt x="2665441" y="729939"/>
                  <a:pt x="2665665" y="726208"/>
                </a:cubicBezTo>
                <a:cubicBezTo>
                  <a:pt x="2664672" y="706102"/>
                  <a:pt x="2670626" y="698535"/>
                  <a:pt x="2690538" y="696660"/>
                </a:cubicBezTo>
                <a:cubicBezTo>
                  <a:pt x="2699603" y="695888"/>
                  <a:pt x="2707446" y="693501"/>
                  <a:pt x="2714957" y="689331"/>
                </a:cubicBezTo>
                <a:cubicBezTo>
                  <a:pt x="2735707" y="677155"/>
                  <a:pt x="2757397" y="674949"/>
                  <a:pt x="2778692" y="690339"/>
                </a:cubicBezTo>
                <a:cubicBezTo>
                  <a:pt x="2789255" y="697589"/>
                  <a:pt x="2789255" y="697589"/>
                  <a:pt x="2794211" y="684673"/>
                </a:cubicBezTo>
                <a:cubicBezTo>
                  <a:pt x="2797886" y="674764"/>
                  <a:pt x="2813072" y="667316"/>
                  <a:pt x="2818687" y="672723"/>
                </a:cubicBezTo>
                <a:lnTo>
                  <a:pt x="2824861" y="67621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D402E4F-9B65-4F63-AEE5-74DC999A78F1}"/>
              </a:ext>
            </a:extLst>
          </p:cNvPr>
          <p:cNvSpPr txBox="1"/>
          <p:nvPr/>
        </p:nvSpPr>
        <p:spPr>
          <a:xfrm>
            <a:off x="790575" y="3258532"/>
            <a:ext cx="6038132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600" dirty="0">
                <a:cs typeface="Arial" pitchFamily="34" charset="0"/>
              </a:rPr>
              <a:t>Thank </a:t>
            </a:r>
            <a:r>
              <a:rPr lang="en-US" altLang="ko-KR" sz="6600" dirty="0">
                <a:solidFill>
                  <a:schemeClr val="bg1"/>
                </a:solidFill>
                <a:cs typeface="Arial" pitchFamily="34" charset="0"/>
              </a:rPr>
              <a:t>You</a:t>
            </a:r>
            <a:endParaRPr lang="ko-KR" altLang="en-US" sz="66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2C11501-5417-4004-AA75-BBF5EB2288AF}"/>
              </a:ext>
            </a:extLst>
          </p:cNvPr>
          <p:cNvSpPr txBox="1"/>
          <p:nvPr/>
        </p:nvSpPr>
        <p:spPr>
          <a:xfrm>
            <a:off x="790481" y="4238001"/>
            <a:ext cx="6038059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cs typeface="Arial" pitchFamily="34" charset="0"/>
              </a:rPr>
              <a:t>Insert the Su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b</a:t>
            </a:r>
            <a:r>
              <a:rPr lang="en-US" altLang="ko-KR" sz="1867" dirty="0">
                <a:cs typeface="Arial" pitchFamily="34" charset="0"/>
              </a:rPr>
              <a:t> 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Title of</a:t>
            </a:r>
          </a:p>
          <a:p>
            <a:pPr algn="r"/>
            <a:r>
              <a:rPr lang="en-US" altLang="ko-KR" sz="1867" dirty="0">
                <a:cs typeface="Arial" pitchFamily="34" charset="0"/>
              </a:rPr>
              <a:t>Your Presen</a:t>
            </a:r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50BAFB35-A226-4777-BF17-D7185E2C03C9}"/>
              </a:ext>
            </a:extLst>
          </p:cNvPr>
          <p:cNvSpPr/>
          <p:nvPr/>
        </p:nvSpPr>
        <p:spPr>
          <a:xfrm rot="20643479" flipH="1">
            <a:off x="2812217" y="2283035"/>
            <a:ext cx="2629933" cy="833865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3892D5C-77CA-4C6A-AAFB-3199B4869F5E}"/>
              </a:ext>
            </a:extLst>
          </p:cNvPr>
          <p:cNvGrpSpPr/>
          <p:nvPr/>
        </p:nvGrpSpPr>
        <p:grpSpPr>
          <a:xfrm rot="324199">
            <a:off x="7052661" y="3761364"/>
            <a:ext cx="1363949" cy="987340"/>
            <a:chOff x="9397302" y="2587944"/>
            <a:chExt cx="1726935" cy="1250100"/>
          </a:xfrm>
          <a:solidFill>
            <a:schemeClr val="bg1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844FB62-CC41-415B-9B30-7C1CA468AAC5}"/>
                </a:ext>
              </a:extLst>
            </p:cNvPr>
            <p:cNvSpPr/>
            <p:nvPr/>
          </p:nvSpPr>
          <p:spPr>
            <a:xfrm>
              <a:off x="10621684" y="2587944"/>
              <a:ext cx="502553" cy="650626"/>
            </a:xfrm>
            <a:custGeom>
              <a:avLst/>
              <a:gdLst>
                <a:gd name="connsiteX0" fmla="*/ 505835 w 502552"/>
                <a:gd name="connsiteY0" fmla="*/ 339223 h 650626"/>
                <a:gd name="connsiteX1" fmla="*/ 499105 w 502552"/>
                <a:gd name="connsiteY1" fmla="*/ 179483 h 650626"/>
                <a:gd name="connsiteX2" fmla="*/ 491477 w 502552"/>
                <a:gd name="connsiteY2" fmla="*/ 158394 h 650626"/>
                <a:gd name="connsiteX3" fmla="*/ 347890 w 502552"/>
                <a:gd name="connsiteY3" fmla="*/ 35448 h 650626"/>
                <a:gd name="connsiteX4" fmla="*/ 261738 w 502552"/>
                <a:gd name="connsiteY4" fmla="*/ 0 h 650626"/>
                <a:gd name="connsiteX5" fmla="*/ 241546 w 502552"/>
                <a:gd name="connsiteY5" fmla="*/ 0 h 650626"/>
                <a:gd name="connsiteX6" fmla="*/ 166612 w 502552"/>
                <a:gd name="connsiteY6" fmla="*/ 30063 h 650626"/>
                <a:gd name="connsiteX7" fmla="*/ 24372 w 502552"/>
                <a:gd name="connsiteY7" fmla="*/ 66857 h 650626"/>
                <a:gd name="connsiteX8" fmla="*/ 141 w 502552"/>
                <a:gd name="connsiteY8" fmla="*/ 93331 h 650626"/>
                <a:gd name="connsiteX9" fmla="*/ 14500 w 502552"/>
                <a:gd name="connsiteY9" fmla="*/ 114421 h 650626"/>
                <a:gd name="connsiteX10" fmla="*/ 150459 w 502552"/>
                <a:gd name="connsiteY10" fmla="*/ 188009 h 650626"/>
                <a:gd name="connsiteX11" fmla="*/ 191740 w 502552"/>
                <a:gd name="connsiteY11" fmla="*/ 260251 h 650626"/>
                <a:gd name="connsiteX12" fmla="*/ 188150 w 502552"/>
                <a:gd name="connsiteY12" fmla="*/ 305570 h 650626"/>
                <a:gd name="connsiteX13" fmla="*/ 167061 w 502552"/>
                <a:gd name="connsiteY13" fmla="*/ 602166 h 650626"/>
                <a:gd name="connsiteX14" fmla="*/ 226290 w 502552"/>
                <a:gd name="connsiteY14" fmla="*/ 652870 h 650626"/>
                <a:gd name="connsiteX15" fmla="*/ 295391 w 502552"/>
                <a:gd name="connsiteY15" fmla="*/ 642101 h 650626"/>
                <a:gd name="connsiteX16" fmla="*/ 372569 w 502552"/>
                <a:gd name="connsiteY16" fmla="*/ 594089 h 650626"/>
                <a:gd name="connsiteX17" fmla="*/ 431799 w 502552"/>
                <a:gd name="connsiteY17" fmla="*/ 533065 h 650626"/>
                <a:gd name="connsiteX18" fmla="*/ 453785 w 502552"/>
                <a:gd name="connsiteY18" fmla="*/ 520501 h 650626"/>
                <a:gd name="connsiteX19" fmla="*/ 476220 w 502552"/>
                <a:gd name="connsiteY19" fmla="*/ 486848 h 650626"/>
                <a:gd name="connsiteX20" fmla="*/ 501797 w 502552"/>
                <a:gd name="connsiteY20" fmla="*/ 367043 h 650626"/>
                <a:gd name="connsiteX21" fmla="*/ 505835 w 502552"/>
                <a:gd name="connsiteY21" fmla="*/ 339223 h 650626"/>
                <a:gd name="connsiteX22" fmla="*/ 457824 w 502552"/>
                <a:gd name="connsiteY22" fmla="*/ 300186 h 650626"/>
                <a:gd name="connsiteX23" fmla="*/ 367184 w 502552"/>
                <a:gd name="connsiteY23" fmla="*/ 335633 h 650626"/>
                <a:gd name="connsiteX24" fmla="*/ 365390 w 502552"/>
                <a:gd name="connsiteY24" fmla="*/ 327108 h 650626"/>
                <a:gd name="connsiteX25" fmla="*/ 467246 w 502552"/>
                <a:gd name="connsiteY25" fmla="*/ 204162 h 650626"/>
                <a:gd name="connsiteX26" fmla="*/ 469490 w 502552"/>
                <a:gd name="connsiteY26" fmla="*/ 289865 h 650626"/>
                <a:gd name="connsiteX27" fmla="*/ 457824 w 502552"/>
                <a:gd name="connsiteY27" fmla="*/ 300186 h 65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552" h="650626">
                  <a:moveTo>
                    <a:pt x="505835" y="339223"/>
                  </a:moveTo>
                  <a:cubicBezTo>
                    <a:pt x="504040" y="285827"/>
                    <a:pt x="501797" y="232879"/>
                    <a:pt x="499105" y="179483"/>
                  </a:cubicBezTo>
                  <a:cubicBezTo>
                    <a:pt x="498656" y="172304"/>
                    <a:pt x="494169" y="165125"/>
                    <a:pt x="491477" y="158394"/>
                  </a:cubicBezTo>
                  <a:cubicBezTo>
                    <a:pt x="464554" y="92883"/>
                    <a:pt x="410709" y="58781"/>
                    <a:pt x="347890" y="35448"/>
                  </a:cubicBezTo>
                  <a:cubicBezTo>
                    <a:pt x="318724" y="24679"/>
                    <a:pt x="290456" y="11666"/>
                    <a:pt x="261738" y="0"/>
                  </a:cubicBezTo>
                  <a:cubicBezTo>
                    <a:pt x="255007" y="0"/>
                    <a:pt x="248277" y="0"/>
                    <a:pt x="241546" y="0"/>
                  </a:cubicBezTo>
                  <a:cubicBezTo>
                    <a:pt x="216419" y="9872"/>
                    <a:pt x="191291" y="18846"/>
                    <a:pt x="166612" y="30063"/>
                  </a:cubicBezTo>
                  <a:cubicBezTo>
                    <a:pt x="121293" y="50255"/>
                    <a:pt x="76870" y="74486"/>
                    <a:pt x="24372" y="66857"/>
                  </a:cubicBezTo>
                  <a:cubicBezTo>
                    <a:pt x="5077" y="64165"/>
                    <a:pt x="2385" y="81665"/>
                    <a:pt x="141" y="93331"/>
                  </a:cubicBezTo>
                  <a:cubicBezTo>
                    <a:pt x="-1205" y="99613"/>
                    <a:pt x="7321" y="110831"/>
                    <a:pt x="14500" y="114421"/>
                  </a:cubicBezTo>
                  <a:cubicBezTo>
                    <a:pt x="59371" y="139997"/>
                    <a:pt x="103793" y="166022"/>
                    <a:pt x="150459" y="188009"/>
                  </a:cubicBezTo>
                  <a:cubicBezTo>
                    <a:pt x="182766" y="203265"/>
                    <a:pt x="203406" y="220316"/>
                    <a:pt x="191740" y="260251"/>
                  </a:cubicBezTo>
                  <a:cubicBezTo>
                    <a:pt x="187701" y="274609"/>
                    <a:pt x="189047" y="290314"/>
                    <a:pt x="188150" y="305570"/>
                  </a:cubicBezTo>
                  <a:cubicBezTo>
                    <a:pt x="180971" y="404286"/>
                    <a:pt x="173791" y="503002"/>
                    <a:pt x="167061" y="602166"/>
                  </a:cubicBezTo>
                  <a:cubicBezTo>
                    <a:pt x="165266" y="628640"/>
                    <a:pt x="202509" y="658703"/>
                    <a:pt x="226290" y="652870"/>
                  </a:cubicBezTo>
                  <a:cubicBezTo>
                    <a:pt x="248726" y="647037"/>
                    <a:pt x="280584" y="624602"/>
                    <a:pt x="295391" y="642101"/>
                  </a:cubicBezTo>
                  <a:cubicBezTo>
                    <a:pt x="312442" y="662293"/>
                    <a:pt x="365838" y="637614"/>
                    <a:pt x="372569" y="594089"/>
                  </a:cubicBezTo>
                  <a:cubicBezTo>
                    <a:pt x="375261" y="563128"/>
                    <a:pt x="404427" y="546078"/>
                    <a:pt x="431799" y="533065"/>
                  </a:cubicBezTo>
                  <a:cubicBezTo>
                    <a:pt x="439427" y="529475"/>
                    <a:pt x="446157" y="523642"/>
                    <a:pt x="453785" y="520501"/>
                  </a:cubicBezTo>
                  <a:cubicBezTo>
                    <a:pt x="469041" y="514219"/>
                    <a:pt x="474426" y="503002"/>
                    <a:pt x="476220" y="486848"/>
                  </a:cubicBezTo>
                  <a:cubicBezTo>
                    <a:pt x="480708" y="446016"/>
                    <a:pt x="478464" y="403837"/>
                    <a:pt x="501797" y="367043"/>
                  </a:cubicBezTo>
                  <a:cubicBezTo>
                    <a:pt x="504938" y="358518"/>
                    <a:pt x="505835" y="348197"/>
                    <a:pt x="505835" y="339223"/>
                  </a:cubicBezTo>
                  <a:close/>
                  <a:moveTo>
                    <a:pt x="457824" y="300186"/>
                  </a:moveTo>
                  <a:cubicBezTo>
                    <a:pt x="428209" y="312301"/>
                    <a:pt x="398594" y="323518"/>
                    <a:pt x="367184" y="335633"/>
                  </a:cubicBezTo>
                  <a:cubicBezTo>
                    <a:pt x="365838" y="330249"/>
                    <a:pt x="365390" y="328903"/>
                    <a:pt x="365390" y="327108"/>
                  </a:cubicBezTo>
                  <a:cubicBezTo>
                    <a:pt x="367633" y="241854"/>
                    <a:pt x="367633" y="241854"/>
                    <a:pt x="467246" y="204162"/>
                  </a:cubicBezTo>
                  <a:cubicBezTo>
                    <a:pt x="468144" y="233777"/>
                    <a:pt x="469939" y="261597"/>
                    <a:pt x="469490" y="289865"/>
                  </a:cubicBezTo>
                  <a:cubicBezTo>
                    <a:pt x="469490" y="293455"/>
                    <a:pt x="462759" y="298391"/>
                    <a:pt x="457824" y="300186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8C1D0AA-34F3-4555-AABC-6EF3202B82E3}"/>
                </a:ext>
              </a:extLst>
            </p:cNvPr>
            <p:cNvSpPr/>
            <p:nvPr/>
          </p:nvSpPr>
          <p:spPr>
            <a:xfrm>
              <a:off x="9397302" y="2837425"/>
              <a:ext cx="1382020" cy="1000619"/>
            </a:xfrm>
            <a:custGeom>
              <a:avLst/>
              <a:gdLst>
                <a:gd name="connsiteX0" fmla="*/ 1360483 w 1382020"/>
                <a:gd name="connsiteY0" fmla="*/ 314993 h 1000618"/>
                <a:gd name="connsiteX1" fmla="*/ 1373046 w 1382020"/>
                <a:gd name="connsiteY1" fmla="*/ 147625 h 1000618"/>
                <a:gd name="connsiteX2" fmla="*/ 1382918 w 1382020"/>
                <a:gd name="connsiteY2" fmla="*/ 0 h 1000618"/>
                <a:gd name="connsiteX3" fmla="*/ 1369008 w 1382020"/>
                <a:gd name="connsiteY3" fmla="*/ 6731 h 1000618"/>
                <a:gd name="connsiteX4" fmla="*/ 330249 w 1382020"/>
                <a:gd name="connsiteY4" fmla="*/ 573449 h 1000618"/>
                <a:gd name="connsiteX5" fmla="*/ 313647 w 1382020"/>
                <a:gd name="connsiteY5" fmla="*/ 603512 h 1000618"/>
                <a:gd name="connsiteX6" fmla="*/ 310955 w 1382020"/>
                <a:gd name="connsiteY6" fmla="*/ 896070 h 1000618"/>
                <a:gd name="connsiteX7" fmla="*/ 312301 w 1382020"/>
                <a:gd name="connsiteY7" fmla="*/ 918056 h 1000618"/>
                <a:gd name="connsiteX8" fmla="*/ 366594 w 1382020"/>
                <a:gd name="connsiteY8" fmla="*/ 888890 h 1000618"/>
                <a:gd name="connsiteX9" fmla="*/ 370184 w 1382020"/>
                <a:gd name="connsiteY9" fmla="*/ 895172 h 1000618"/>
                <a:gd name="connsiteX10" fmla="*/ 266533 w 1382020"/>
                <a:gd name="connsiteY10" fmla="*/ 961581 h 1000618"/>
                <a:gd name="connsiteX11" fmla="*/ 261597 w 1382020"/>
                <a:gd name="connsiteY11" fmla="*/ 926582 h 1000618"/>
                <a:gd name="connsiteX12" fmla="*/ 279096 w 1382020"/>
                <a:gd name="connsiteY12" fmla="*/ 928377 h 1000618"/>
                <a:gd name="connsiteX13" fmla="*/ 288071 w 1382020"/>
                <a:gd name="connsiteY13" fmla="*/ 604858 h 1000618"/>
                <a:gd name="connsiteX14" fmla="*/ 281789 w 1382020"/>
                <a:gd name="connsiteY14" fmla="*/ 587359 h 1000618"/>
                <a:gd name="connsiteX15" fmla="*/ 148074 w 1382020"/>
                <a:gd name="connsiteY15" fmla="*/ 509284 h 1000618"/>
                <a:gd name="connsiteX16" fmla="*/ 146728 w 1382020"/>
                <a:gd name="connsiteY16" fmla="*/ 537552 h 1000618"/>
                <a:gd name="connsiteX17" fmla="*/ 142240 w 1382020"/>
                <a:gd name="connsiteY17" fmla="*/ 799149 h 1000618"/>
                <a:gd name="connsiteX18" fmla="*/ 195637 w 1382020"/>
                <a:gd name="connsiteY18" fmla="*/ 887993 h 1000618"/>
                <a:gd name="connsiteX19" fmla="*/ 212239 w 1382020"/>
                <a:gd name="connsiteY19" fmla="*/ 923890 h 1000618"/>
                <a:gd name="connsiteX20" fmla="*/ 76729 w 1382020"/>
                <a:gd name="connsiteY20" fmla="*/ 848058 h 1000618"/>
                <a:gd name="connsiteX21" fmla="*/ 64165 w 1382020"/>
                <a:gd name="connsiteY21" fmla="*/ 824276 h 1000618"/>
                <a:gd name="connsiteX22" fmla="*/ 69999 w 1382020"/>
                <a:gd name="connsiteY22" fmla="*/ 820687 h 1000618"/>
                <a:gd name="connsiteX23" fmla="*/ 125638 w 1382020"/>
                <a:gd name="connsiteY23" fmla="*/ 850302 h 1000618"/>
                <a:gd name="connsiteX24" fmla="*/ 125190 w 1382020"/>
                <a:gd name="connsiteY24" fmla="*/ 514219 h 1000618"/>
                <a:gd name="connsiteX25" fmla="*/ 118010 w 1382020"/>
                <a:gd name="connsiteY25" fmla="*/ 494476 h 1000618"/>
                <a:gd name="connsiteX26" fmla="*/ 449 w 1382020"/>
                <a:gd name="connsiteY26" fmla="*/ 424478 h 1000618"/>
                <a:gd name="connsiteX27" fmla="*/ 0 w 1382020"/>
                <a:gd name="connsiteY27" fmla="*/ 754278 h 1000618"/>
                <a:gd name="connsiteX28" fmla="*/ 24230 w 1382020"/>
                <a:gd name="connsiteY28" fmla="*/ 795110 h 1000618"/>
                <a:gd name="connsiteX29" fmla="*/ 42627 w 1382020"/>
                <a:gd name="connsiteY29" fmla="*/ 828763 h 1000618"/>
                <a:gd name="connsiteX30" fmla="*/ 13461 w 1382020"/>
                <a:gd name="connsiteY30" fmla="*/ 812610 h 1000618"/>
                <a:gd name="connsiteX31" fmla="*/ 51153 w 1382020"/>
                <a:gd name="connsiteY31" fmla="*/ 886198 h 1000618"/>
                <a:gd name="connsiteX32" fmla="*/ 240508 w 1382020"/>
                <a:gd name="connsiteY32" fmla="*/ 994785 h 1000618"/>
                <a:gd name="connsiteX33" fmla="*/ 279096 w 1382020"/>
                <a:gd name="connsiteY33" fmla="*/ 994785 h 1000618"/>
                <a:gd name="connsiteX34" fmla="*/ 358518 w 1382020"/>
                <a:gd name="connsiteY34" fmla="*/ 951710 h 1000618"/>
                <a:gd name="connsiteX35" fmla="*/ 468451 w 1382020"/>
                <a:gd name="connsiteY35" fmla="*/ 971901 h 1000618"/>
                <a:gd name="connsiteX36" fmla="*/ 495374 w 1382020"/>
                <a:gd name="connsiteY36" fmla="*/ 897416 h 1000618"/>
                <a:gd name="connsiteX37" fmla="*/ 515117 w 1382020"/>
                <a:gd name="connsiteY37" fmla="*/ 865109 h 1000618"/>
                <a:gd name="connsiteX38" fmla="*/ 536655 w 1382020"/>
                <a:gd name="connsiteY38" fmla="*/ 853891 h 1000618"/>
                <a:gd name="connsiteX39" fmla="*/ 648383 w 1382020"/>
                <a:gd name="connsiteY39" fmla="*/ 859276 h 1000618"/>
                <a:gd name="connsiteX40" fmla="*/ 670370 w 1382020"/>
                <a:gd name="connsiteY40" fmla="*/ 798700 h 1000618"/>
                <a:gd name="connsiteX41" fmla="*/ 689216 w 1382020"/>
                <a:gd name="connsiteY41" fmla="*/ 769534 h 1000618"/>
                <a:gd name="connsiteX42" fmla="*/ 958889 w 1382020"/>
                <a:gd name="connsiteY42" fmla="*/ 622807 h 1000618"/>
                <a:gd name="connsiteX43" fmla="*/ 970555 w 1382020"/>
                <a:gd name="connsiteY43" fmla="*/ 617871 h 1000618"/>
                <a:gd name="connsiteX44" fmla="*/ 976837 w 1382020"/>
                <a:gd name="connsiteY44" fmla="*/ 636268 h 1000618"/>
                <a:gd name="connsiteX45" fmla="*/ 1054464 w 1382020"/>
                <a:gd name="connsiteY45" fmla="*/ 665434 h 1000618"/>
                <a:gd name="connsiteX46" fmla="*/ 1107860 w 1382020"/>
                <a:gd name="connsiteY46" fmla="*/ 578385 h 1000618"/>
                <a:gd name="connsiteX47" fmla="*/ 1127603 w 1382020"/>
                <a:gd name="connsiteY47" fmla="*/ 546975 h 1000618"/>
                <a:gd name="connsiteX48" fmla="*/ 1157218 w 1382020"/>
                <a:gd name="connsiteY48" fmla="*/ 529924 h 1000618"/>
                <a:gd name="connsiteX49" fmla="*/ 1257729 w 1382020"/>
                <a:gd name="connsiteY49" fmla="*/ 541590 h 1000618"/>
                <a:gd name="connsiteX50" fmla="*/ 1291830 w 1382020"/>
                <a:gd name="connsiteY50" fmla="*/ 484605 h 1000618"/>
                <a:gd name="connsiteX51" fmla="*/ 1286446 w 1382020"/>
                <a:gd name="connsiteY51" fmla="*/ 417747 h 1000618"/>
                <a:gd name="connsiteX52" fmla="*/ 1377085 w 1382020"/>
                <a:gd name="connsiteY52" fmla="*/ 362556 h 1000618"/>
                <a:gd name="connsiteX53" fmla="*/ 1368111 w 1382020"/>
                <a:gd name="connsiteY53" fmla="*/ 345954 h 1000618"/>
                <a:gd name="connsiteX54" fmla="*/ 1273882 w 1382020"/>
                <a:gd name="connsiteY54" fmla="*/ 402042 h 1000618"/>
                <a:gd name="connsiteX55" fmla="*/ 1246959 w 1382020"/>
                <a:gd name="connsiteY55" fmla="*/ 395312 h 1000618"/>
                <a:gd name="connsiteX56" fmla="*/ 1341637 w 1382020"/>
                <a:gd name="connsiteY56" fmla="*/ 343710 h 1000618"/>
                <a:gd name="connsiteX57" fmla="*/ 1360483 w 1382020"/>
                <a:gd name="connsiteY57" fmla="*/ 314993 h 1000618"/>
                <a:gd name="connsiteX58" fmla="*/ 463067 w 1382020"/>
                <a:gd name="connsiteY58" fmla="*/ 834148 h 1000618"/>
                <a:gd name="connsiteX59" fmla="*/ 538450 w 1382020"/>
                <a:gd name="connsiteY59" fmla="*/ 791970 h 1000618"/>
                <a:gd name="connsiteX60" fmla="*/ 463067 w 1382020"/>
                <a:gd name="connsiteY60" fmla="*/ 834148 h 1000618"/>
                <a:gd name="connsiteX61" fmla="*/ 986709 w 1382020"/>
                <a:gd name="connsiteY61" fmla="*/ 545629 h 1000618"/>
                <a:gd name="connsiteX62" fmla="*/ 957094 w 1382020"/>
                <a:gd name="connsiteY62" fmla="*/ 582423 h 1000618"/>
                <a:gd name="connsiteX63" fmla="*/ 679344 w 1382020"/>
                <a:gd name="connsiteY63" fmla="*/ 734535 h 1000618"/>
                <a:gd name="connsiteX64" fmla="*/ 652870 w 1382020"/>
                <a:gd name="connsiteY64" fmla="*/ 739022 h 1000618"/>
                <a:gd name="connsiteX65" fmla="*/ 650627 w 1382020"/>
                <a:gd name="connsiteY65" fmla="*/ 729599 h 1000618"/>
                <a:gd name="connsiteX66" fmla="*/ 988055 w 1382020"/>
                <a:gd name="connsiteY66" fmla="*/ 541142 h 1000618"/>
                <a:gd name="connsiteX67" fmla="*/ 986709 w 1382020"/>
                <a:gd name="connsiteY67" fmla="*/ 545629 h 1000618"/>
                <a:gd name="connsiteX68" fmla="*/ 1147346 w 1382020"/>
                <a:gd name="connsiteY68" fmla="*/ 485951 h 1000618"/>
                <a:gd name="connsiteX69" fmla="*/ 1124013 w 1382020"/>
                <a:gd name="connsiteY69" fmla="*/ 506142 h 1000618"/>
                <a:gd name="connsiteX70" fmla="*/ 1096642 w 1382020"/>
                <a:gd name="connsiteY70" fmla="*/ 518706 h 1000618"/>
                <a:gd name="connsiteX71" fmla="*/ 1066579 w 1382020"/>
                <a:gd name="connsiteY71" fmla="*/ 497617 h 1000618"/>
                <a:gd name="connsiteX72" fmla="*/ 1114591 w 1382020"/>
                <a:gd name="connsiteY72" fmla="*/ 470695 h 1000618"/>
                <a:gd name="connsiteX73" fmla="*/ 1165743 w 1382020"/>
                <a:gd name="connsiteY73" fmla="*/ 442426 h 1000618"/>
                <a:gd name="connsiteX74" fmla="*/ 1147346 w 1382020"/>
                <a:gd name="connsiteY74" fmla="*/ 485951 h 10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382020" h="1000618">
                  <a:moveTo>
                    <a:pt x="1360483" y="314993"/>
                  </a:moveTo>
                  <a:cubicBezTo>
                    <a:pt x="1364072" y="259353"/>
                    <a:pt x="1369008" y="203265"/>
                    <a:pt x="1373046" y="147625"/>
                  </a:cubicBezTo>
                  <a:cubicBezTo>
                    <a:pt x="1376636" y="99164"/>
                    <a:pt x="1379328" y="50704"/>
                    <a:pt x="1382918" y="0"/>
                  </a:cubicBezTo>
                  <a:cubicBezTo>
                    <a:pt x="1376187" y="3141"/>
                    <a:pt x="1372598" y="4936"/>
                    <a:pt x="1369008" y="6731"/>
                  </a:cubicBezTo>
                  <a:cubicBezTo>
                    <a:pt x="1022605" y="195637"/>
                    <a:pt x="676652" y="384991"/>
                    <a:pt x="330249" y="573449"/>
                  </a:cubicBezTo>
                  <a:cubicBezTo>
                    <a:pt x="316339" y="581077"/>
                    <a:pt x="313647" y="589602"/>
                    <a:pt x="313647" y="603512"/>
                  </a:cubicBezTo>
                  <a:cubicBezTo>
                    <a:pt x="313198" y="700882"/>
                    <a:pt x="311852" y="798251"/>
                    <a:pt x="310955" y="896070"/>
                  </a:cubicBezTo>
                  <a:cubicBezTo>
                    <a:pt x="310955" y="902352"/>
                    <a:pt x="311403" y="908634"/>
                    <a:pt x="312301" y="918056"/>
                  </a:cubicBezTo>
                  <a:cubicBezTo>
                    <a:pt x="332044" y="907287"/>
                    <a:pt x="349095" y="897865"/>
                    <a:pt x="366594" y="888890"/>
                  </a:cubicBezTo>
                  <a:cubicBezTo>
                    <a:pt x="367941" y="891134"/>
                    <a:pt x="368838" y="892929"/>
                    <a:pt x="370184" y="895172"/>
                  </a:cubicBezTo>
                  <a:cubicBezTo>
                    <a:pt x="343710" y="928377"/>
                    <a:pt x="301532" y="937351"/>
                    <a:pt x="266533" y="961581"/>
                  </a:cubicBezTo>
                  <a:cubicBezTo>
                    <a:pt x="264738" y="948120"/>
                    <a:pt x="263392" y="938248"/>
                    <a:pt x="261597" y="926582"/>
                  </a:cubicBezTo>
                  <a:cubicBezTo>
                    <a:pt x="268328" y="927479"/>
                    <a:pt x="273263" y="927928"/>
                    <a:pt x="279096" y="928377"/>
                  </a:cubicBezTo>
                  <a:cubicBezTo>
                    <a:pt x="282237" y="819789"/>
                    <a:pt x="285378" y="712099"/>
                    <a:pt x="288071" y="604858"/>
                  </a:cubicBezTo>
                  <a:cubicBezTo>
                    <a:pt x="288071" y="599025"/>
                    <a:pt x="285827" y="590051"/>
                    <a:pt x="281789" y="587359"/>
                  </a:cubicBezTo>
                  <a:cubicBezTo>
                    <a:pt x="238713" y="561334"/>
                    <a:pt x="194739" y="536206"/>
                    <a:pt x="148074" y="509284"/>
                  </a:cubicBezTo>
                  <a:cubicBezTo>
                    <a:pt x="147625" y="521399"/>
                    <a:pt x="146728" y="529475"/>
                    <a:pt x="146728" y="537552"/>
                  </a:cubicBezTo>
                  <a:cubicBezTo>
                    <a:pt x="145830" y="625050"/>
                    <a:pt x="147625" y="712099"/>
                    <a:pt x="142240" y="799149"/>
                  </a:cubicBezTo>
                  <a:cubicBezTo>
                    <a:pt x="139548" y="845366"/>
                    <a:pt x="149869" y="874980"/>
                    <a:pt x="195637" y="887993"/>
                  </a:cubicBezTo>
                  <a:cubicBezTo>
                    <a:pt x="212688" y="892929"/>
                    <a:pt x="220316" y="904146"/>
                    <a:pt x="212239" y="923890"/>
                  </a:cubicBezTo>
                  <a:cubicBezTo>
                    <a:pt x="166471" y="898762"/>
                    <a:pt x="121151" y="874083"/>
                    <a:pt x="76729" y="848058"/>
                  </a:cubicBezTo>
                  <a:cubicBezTo>
                    <a:pt x="69999" y="844020"/>
                    <a:pt x="68204" y="832353"/>
                    <a:pt x="64165" y="824276"/>
                  </a:cubicBezTo>
                  <a:cubicBezTo>
                    <a:pt x="65960" y="822930"/>
                    <a:pt x="68204" y="822033"/>
                    <a:pt x="69999" y="820687"/>
                  </a:cubicBezTo>
                  <a:cubicBezTo>
                    <a:pt x="86601" y="829661"/>
                    <a:pt x="103203" y="838186"/>
                    <a:pt x="125638" y="850302"/>
                  </a:cubicBezTo>
                  <a:cubicBezTo>
                    <a:pt x="125638" y="734535"/>
                    <a:pt x="125638" y="624153"/>
                    <a:pt x="125190" y="514219"/>
                  </a:cubicBezTo>
                  <a:cubicBezTo>
                    <a:pt x="125190" y="507489"/>
                    <a:pt x="122946" y="497617"/>
                    <a:pt x="118010" y="494476"/>
                  </a:cubicBezTo>
                  <a:cubicBezTo>
                    <a:pt x="80319" y="471143"/>
                    <a:pt x="41730" y="448708"/>
                    <a:pt x="449" y="424478"/>
                  </a:cubicBezTo>
                  <a:cubicBezTo>
                    <a:pt x="449" y="537552"/>
                    <a:pt x="897" y="645691"/>
                    <a:pt x="0" y="754278"/>
                  </a:cubicBezTo>
                  <a:cubicBezTo>
                    <a:pt x="0" y="774470"/>
                    <a:pt x="4487" y="787931"/>
                    <a:pt x="24230" y="795110"/>
                  </a:cubicBezTo>
                  <a:cubicBezTo>
                    <a:pt x="38140" y="800495"/>
                    <a:pt x="49358" y="809020"/>
                    <a:pt x="42627" y="828763"/>
                  </a:cubicBezTo>
                  <a:cubicBezTo>
                    <a:pt x="32307" y="822930"/>
                    <a:pt x="23333" y="817995"/>
                    <a:pt x="13461" y="812610"/>
                  </a:cubicBezTo>
                  <a:cubicBezTo>
                    <a:pt x="8974" y="847161"/>
                    <a:pt x="18397" y="869147"/>
                    <a:pt x="51153" y="886198"/>
                  </a:cubicBezTo>
                  <a:cubicBezTo>
                    <a:pt x="115767" y="919403"/>
                    <a:pt x="178137" y="957543"/>
                    <a:pt x="240508" y="994785"/>
                  </a:cubicBezTo>
                  <a:cubicBezTo>
                    <a:pt x="254866" y="1003311"/>
                    <a:pt x="265635" y="1002862"/>
                    <a:pt x="279096" y="994785"/>
                  </a:cubicBezTo>
                  <a:cubicBezTo>
                    <a:pt x="304673" y="979529"/>
                    <a:pt x="331595" y="966068"/>
                    <a:pt x="358518" y="951710"/>
                  </a:cubicBezTo>
                  <a:cubicBezTo>
                    <a:pt x="383645" y="1012734"/>
                    <a:pt x="431657" y="1021708"/>
                    <a:pt x="468451" y="971901"/>
                  </a:cubicBezTo>
                  <a:cubicBezTo>
                    <a:pt x="483707" y="951261"/>
                    <a:pt x="492233" y="923441"/>
                    <a:pt x="495374" y="897416"/>
                  </a:cubicBezTo>
                  <a:cubicBezTo>
                    <a:pt x="497617" y="880814"/>
                    <a:pt x="500309" y="871391"/>
                    <a:pt x="515117" y="865109"/>
                  </a:cubicBezTo>
                  <a:cubicBezTo>
                    <a:pt x="522745" y="861968"/>
                    <a:pt x="529475" y="857929"/>
                    <a:pt x="536655" y="853891"/>
                  </a:cubicBezTo>
                  <a:cubicBezTo>
                    <a:pt x="567167" y="906390"/>
                    <a:pt x="615179" y="909082"/>
                    <a:pt x="648383" y="859276"/>
                  </a:cubicBezTo>
                  <a:cubicBezTo>
                    <a:pt x="660050" y="841776"/>
                    <a:pt x="666331" y="819341"/>
                    <a:pt x="670370" y="798700"/>
                  </a:cubicBezTo>
                  <a:cubicBezTo>
                    <a:pt x="673062" y="784790"/>
                    <a:pt x="676652" y="776265"/>
                    <a:pt x="689216" y="769534"/>
                  </a:cubicBezTo>
                  <a:cubicBezTo>
                    <a:pt x="779406" y="721074"/>
                    <a:pt x="869147" y="671716"/>
                    <a:pt x="958889" y="622807"/>
                  </a:cubicBezTo>
                  <a:cubicBezTo>
                    <a:pt x="962030" y="621012"/>
                    <a:pt x="966068" y="619666"/>
                    <a:pt x="970555" y="617871"/>
                  </a:cubicBezTo>
                  <a:cubicBezTo>
                    <a:pt x="972799" y="625050"/>
                    <a:pt x="974594" y="630883"/>
                    <a:pt x="976837" y="636268"/>
                  </a:cubicBezTo>
                  <a:cubicBezTo>
                    <a:pt x="990298" y="671716"/>
                    <a:pt x="1021259" y="683831"/>
                    <a:pt x="1054464" y="665434"/>
                  </a:cubicBezTo>
                  <a:cubicBezTo>
                    <a:pt x="1088566" y="646588"/>
                    <a:pt x="1104719" y="615627"/>
                    <a:pt x="1107860" y="578385"/>
                  </a:cubicBezTo>
                  <a:cubicBezTo>
                    <a:pt x="1109206" y="562680"/>
                    <a:pt x="1113693" y="553257"/>
                    <a:pt x="1127603" y="546975"/>
                  </a:cubicBezTo>
                  <a:cubicBezTo>
                    <a:pt x="1137923" y="542039"/>
                    <a:pt x="1147346" y="535309"/>
                    <a:pt x="1157218" y="529924"/>
                  </a:cubicBezTo>
                  <a:cubicBezTo>
                    <a:pt x="1189076" y="573897"/>
                    <a:pt x="1225870" y="574346"/>
                    <a:pt x="1257729" y="541590"/>
                  </a:cubicBezTo>
                  <a:cubicBezTo>
                    <a:pt x="1269843" y="529027"/>
                    <a:pt x="1288689" y="501207"/>
                    <a:pt x="1291830" y="484605"/>
                  </a:cubicBezTo>
                  <a:cubicBezTo>
                    <a:pt x="1295869" y="460374"/>
                    <a:pt x="1286446" y="442875"/>
                    <a:pt x="1286446" y="417747"/>
                  </a:cubicBezTo>
                  <a:cubicBezTo>
                    <a:pt x="1316958" y="399350"/>
                    <a:pt x="1347021" y="380953"/>
                    <a:pt x="1377085" y="362556"/>
                  </a:cubicBezTo>
                  <a:cubicBezTo>
                    <a:pt x="1375739" y="360312"/>
                    <a:pt x="1369457" y="348197"/>
                    <a:pt x="1368111" y="345954"/>
                  </a:cubicBezTo>
                  <a:cubicBezTo>
                    <a:pt x="1336701" y="364800"/>
                    <a:pt x="1305740" y="383197"/>
                    <a:pt x="1273882" y="402042"/>
                  </a:cubicBezTo>
                  <a:cubicBezTo>
                    <a:pt x="1267151" y="398453"/>
                    <a:pt x="1262216" y="398901"/>
                    <a:pt x="1246959" y="395312"/>
                  </a:cubicBezTo>
                  <a:cubicBezTo>
                    <a:pt x="1277472" y="378261"/>
                    <a:pt x="1312920" y="358518"/>
                    <a:pt x="1341637" y="343710"/>
                  </a:cubicBezTo>
                  <a:cubicBezTo>
                    <a:pt x="1354649" y="337877"/>
                    <a:pt x="1359585" y="329352"/>
                    <a:pt x="1360483" y="314993"/>
                  </a:cubicBezTo>
                  <a:close/>
                  <a:moveTo>
                    <a:pt x="463067" y="834148"/>
                  </a:moveTo>
                  <a:cubicBezTo>
                    <a:pt x="489989" y="818892"/>
                    <a:pt x="513771" y="805879"/>
                    <a:pt x="538450" y="791970"/>
                  </a:cubicBezTo>
                  <a:cubicBezTo>
                    <a:pt x="536206" y="819341"/>
                    <a:pt x="489092" y="847609"/>
                    <a:pt x="463067" y="834148"/>
                  </a:cubicBezTo>
                  <a:close/>
                  <a:moveTo>
                    <a:pt x="986709" y="545629"/>
                  </a:moveTo>
                  <a:cubicBezTo>
                    <a:pt x="974594" y="557295"/>
                    <a:pt x="971004" y="574346"/>
                    <a:pt x="957094" y="582423"/>
                  </a:cubicBezTo>
                  <a:cubicBezTo>
                    <a:pt x="865109" y="634024"/>
                    <a:pt x="772227" y="684280"/>
                    <a:pt x="679344" y="734535"/>
                  </a:cubicBezTo>
                  <a:cubicBezTo>
                    <a:pt x="671716" y="738573"/>
                    <a:pt x="661396" y="737676"/>
                    <a:pt x="652870" y="739022"/>
                  </a:cubicBezTo>
                  <a:cubicBezTo>
                    <a:pt x="651973" y="735881"/>
                    <a:pt x="651524" y="732740"/>
                    <a:pt x="650627" y="729599"/>
                  </a:cubicBezTo>
                  <a:cubicBezTo>
                    <a:pt x="763252" y="666780"/>
                    <a:pt x="875429" y="603961"/>
                    <a:pt x="988055" y="541142"/>
                  </a:cubicBezTo>
                  <a:cubicBezTo>
                    <a:pt x="989401" y="543385"/>
                    <a:pt x="977286" y="553706"/>
                    <a:pt x="986709" y="545629"/>
                  </a:cubicBezTo>
                  <a:close/>
                  <a:moveTo>
                    <a:pt x="1147346" y="485951"/>
                  </a:moveTo>
                  <a:cubicBezTo>
                    <a:pt x="1144205" y="494476"/>
                    <a:pt x="1132539" y="500309"/>
                    <a:pt x="1124013" y="506142"/>
                  </a:cubicBezTo>
                  <a:cubicBezTo>
                    <a:pt x="1116386" y="511527"/>
                    <a:pt x="1103373" y="515117"/>
                    <a:pt x="1096642" y="518706"/>
                  </a:cubicBezTo>
                  <a:cubicBezTo>
                    <a:pt x="1082284" y="507040"/>
                    <a:pt x="1081386" y="502104"/>
                    <a:pt x="1066579" y="497617"/>
                  </a:cubicBezTo>
                  <a:cubicBezTo>
                    <a:pt x="1081386" y="489092"/>
                    <a:pt x="1097988" y="479669"/>
                    <a:pt x="1114591" y="470695"/>
                  </a:cubicBezTo>
                  <a:cubicBezTo>
                    <a:pt x="1131193" y="461272"/>
                    <a:pt x="1148244" y="451849"/>
                    <a:pt x="1165743" y="442426"/>
                  </a:cubicBezTo>
                  <a:cubicBezTo>
                    <a:pt x="1151385" y="455887"/>
                    <a:pt x="1148244" y="465759"/>
                    <a:pt x="1147346" y="48595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54CE67A-B8C6-49A4-A6A4-5E6382D5AB55}"/>
                </a:ext>
              </a:extLst>
            </p:cNvPr>
            <p:cNvSpPr/>
            <p:nvPr/>
          </p:nvSpPr>
          <p:spPr>
            <a:xfrm>
              <a:off x="9416596" y="2663547"/>
              <a:ext cx="1346124" cy="726907"/>
            </a:xfrm>
            <a:custGeom>
              <a:avLst/>
              <a:gdLst>
                <a:gd name="connsiteX0" fmla="*/ 240507 w 1346123"/>
                <a:gd name="connsiteY0" fmla="*/ 715469 h 726906"/>
                <a:gd name="connsiteX1" fmla="*/ 315890 w 1346123"/>
                <a:gd name="connsiteY1" fmla="*/ 716366 h 726906"/>
                <a:gd name="connsiteX2" fmla="*/ 847161 w 1346123"/>
                <a:gd name="connsiteY2" fmla="*/ 422462 h 726906"/>
                <a:gd name="connsiteX3" fmla="*/ 1349713 w 1346123"/>
                <a:gd name="connsiteY3" fmla="*/ 145161 h 726906"/>
                <a:gd name="connsiteX4" fmla="*/ 1324586 w 1346123"/>
                <a:gd name="connsiteY4" fmla="*/ 130353 h 726906"/>
                <a:gd name="connsiteX5" fmla="*/ 1108309 w 1346123"/>
                <a:gd name="connsiteY5" fmla="*/ 7408 h 726906"/>
                <a:gd name="connsiteX6" fmla="*/ 1060297 w 1346123"/>
                <a:gd name="connsiteY6" fmla="*/ 7408 h 726906"/>
                <a:gd name="connsiteX7" fmla="*/ 160637 w 1346123"/>
                <a:gd name="connsiteY7" fmla="*/ 493358 h 726906"/>
                <a:gd name="connsiteX8" fmla="*/ 0 w 1346123"/>
                <a:gd name="connsiteY8" fmla="*/ 579959 h 726906"/>
                <a:gd name="connsiteX9" fmla="*/ 26025 w 1346123"/>
                <a:gd name="connsiteY9" fmla="*/ 595664 h 726906"/>
                <a:gd name="connsiteX10" fmla="*/ 240507 w 1346123"/>
                <a:gd name="connsiteY10" fmla="*/ 715469 h 7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6123" h="726906">
                  <a:moveTo>
                    <a:pt x="240507" y="715469"/>
                  </a:moveTo>
                  <a:cubicBezTo>
                    <a:pt x="267878" y="731622"/>
                    <a:pt x="287622" y="732071"/>
                    <a:pt x="315890" y="716366"/>
                  </a:cubicBezTo>
                  <a:cubicBezTo>
                    <a:pt x="492232" y="617202"/>
                    <a:pt x="669921" y="520281"/>
                    <a:pt x="847161" y="422462"/>
                  </a:cubicBezTo>
                  <a:cubicBezTo>
                    <a:pt x="1014080" y="330477"/>
                    <a:pt x="1180550" y="238492"/>
                    <a:pt x="1349713" y="145161"/>
                  </a:cubicBezTo>
                  <a:cubicBezTo>
                    <a:pt x="1340290" y="139328"/>
                    <a:pt x="1332214" y="134841"/>
                    <a:pt x="1324586" y="130353"/>
                  </a:cubicBezTo>
                  <a:cubicBezTo>
                    <a:pt x="1252344" y="89521"/>
                    <a:pt x="1179653" y="49586"/>
                    <a:pt x="1108309" y="7408"/>
                  </a:cubicBezTo>
                  <a:cubicBezTo>
                    <a:pt x="1090360" y="-2913"/>
                    <a:pt x="1077348" y="-2015"/>
                    <a:pt x="1060297" y="7408"/>
                  </a:cubicBezTo>
                  <a:cubicBezTo>
                    <a:pt x="760560" y="169840"/>
                    <a:pt x="460374" y="331375"/>
                    <a:pt x="160637" y="493358"/>
                  </a:cubicBezTo>
                  <a:cubicBezTo>
                    <a:pt x="108139" y="521627"/>
                    <a:pt x="55640" y="549895"/>
                    <a:pt x="0" y="579959"/>
                  </a:cubicBezTo>
                  <a:cubicBezTo>
                    <a:pt x="10769" y="586241"/>
                    <a:pt x="18397" y="591177"/>
                    <a:pt x="26025" y="595664"/>
                  </a:cubicBezTo>
                  <a:cubicBezTo>
                    <a:pt x="97369" y="635150"/>
                    <a:pt x="170060" y="673290"/>
                    <a:pt x="240507" y="71546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ADD537E-6119-4E92-88A5-2BA46C97D85A}"/>
              </a:ext>
            </a:extLst>
          </p:cNvPr>
          <p:cNvGrpSpPr/>
          <p:nvPr/>
        </p:nvGrpSpPr>
        <p:grpSpPr>
          <a:xfrm>
            <a:off x="5608876" y="1802008"/>
            <a:ext cx="2584254" cy="1589556"/>
            <a:chOff x="6964855" y="3758531"/>
            <a:chExt cx="2272754" cy="1397955"/>
          </a:xfrm>
          <a:solidFill>
            <a:schemeClr val="bg1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083EC9B-2FC1-4757-B255-6FEFB6E8F836}"/>
                </a:ext>
              </a:extLst>
            </p:cNvPr>
            <p:cNvSpPr/>
            <p:nvPr/>
          </p:nvSpPr>
          <p:spPr>
            <a:xfrm>
              <a:off x="6964855" y="4245589"/>
              <a:ext cx="1226318" cy="910897"/>
            </a:xfrm>
            <a:custGeom>
              <a:avLst/>
              <a:gdLst>
                <a:gd name="connsiteX0" fmla="*/ 0 w 1226318"/>
                <a:gd name="connsiteY0" fmla="*/ 728111 h 910897"/>
                <a:gd name="connsiteX1" fmla="*/ 192047 w 1226318"/>
                <a:gd name="connsiteY1" fmla="*/ 854647 h 910897"/>
                <a:gd name="connsiteX2" fmla="*/ 231533 w 1226318"/>
                <a:gd name="connsiteY2" fmla="*/ 857339 h 910897"/>
                <a:gd name="connsiteX3" fmla="*/ 389479 w 1226318"/>
                <a:gd name="connsiteY3" fmla="*/ 780161 h 910897"/>
                <a:gd name="connsiteX4" fmla="*/ 378711 w 1226318"/>
                <a:gd name="connsiteY4" fmla="*/ 829070 h 910897"/>
                <a:gd name="connsiteX5" fmla="*/ 336981 w 1226318"/>
                <a:gd name="connsiteY5" fmla="*/ 843429 h 910897"/>
                <a:gd name="connsiteX6" fmla="*/ 310956 w 1226318"/>
                <a:gd name="connsiteY6" fmla="*/ 829070 h 910897"/>
                <a:gd name="connsiteX7" fmla="*/ 288071 w 1226318"/>
                <a:gd name="connsiteY7" fmla="*/ 839391 h 910897"/>
                <a:gd name="connsiteX8" fmla="*/ 250828 w 1226318"/>
                <a:gd name="connsiteY8" fmla="*/ 881120 h 910897"/>
                <a:gd name="connsiteX9" fmla="*/ 197880 w 1226318"/>
                <a:gd name="connsiteY9" fmla="*/ 893236 h 910897"/>
                <a:gd name="connsiteX10" fmla="*/ 170958 w 1226318"/>
                <a:gd name="connsiteY10" fmla="*/ 873044 h 910897"/>
                <a:gd name="connsiteX11" fmla="*/ 34999 w 1226318"/>
                <a:gd name="connsiteY11" fmla="*/ 780161 h 910897"/>
                <a:gd name="connsiteX12" fmla="*/ 0 w 1226318"/>
                <a:gd name="connsiteY12" fmla="*/ 737983 h 910897"/>
                <a:gd name="connsiteX13" fmla="*/ 0 w 1226318"/>
                <a:gd name="connsiteY13" fmla="*/ 728111 h 910897"/>
                <a:gd name="connsiteX14" fmla="*/ 26922 w 1226318"/>
                <a:gd name="connsiteY14" fmla="*/ 483566 h 910897"/>
                <a:gd name="connsiteX15" fmla="*/ 147624 w 1226318"/>
                <a:gd name="connsiteY15" fmla="*/ 561192 h 910897"/>
                <a:gd name="connsiteX16" fmla="*/ 201021 w 1226318"/>
                <a:gd name="connsiteY16" fmla="*/ 660358 h 910897"/>
                <a:gd name="connsiteX17" fmla="*/ 200123 w 1226318"/>
                <a:gd name="connsiteY17" fmla="*/ 806637 h 910897"/>
                <a:gd name="connsiteX18" fmla="*/ 34550 w 1226318"/>
                <a:gd name="connsiteY18" fmla="*/ 701190 h 910897"/>
                <a:gd name="connsiteX19" fmla="*/ 27371 w 1226318"/>
                <a:gd name="connsiteY19" fmla="*/ 687280 h 910897"/>
                <a:gd name="connsiteX20" fmla="*/ 26922 w 1226318"/>
                <a:gd name="connsiteY20" fmla="*/ 483566 h 910897"/>
                <a:gd name="connsiteX21" fmla="*/ 1196705 w 1226318"/>
                <a:gd name="connsiteY21" fmla="*/ 380363 h 910897"/>
                <a:gd name="connsiteX22" fmla="*/ 1200294 w 1226318"/>
                <a:gd name="connsiteY22" fmla="*/ 383055 h 910897"/>
                <a:gd name="connsiteX23" fmla="*/ 1185935 w 1226318"/>
                <a:gd name="connsiteY23" fmla="*/ 403247 h 910897"/>
                <a:gd name="connsiteX24" fmla="*/ 1141065 w 1226318"/>
                <a:gd name="connsiteY24" fmla="*/ 466964 h 910897"/>
                <a:gd name="connsiteX25" fmla="*/ 1085874 w 1226318"/>
                <a:gd name="connsiteY25" fmla="*/ 475489 h 910897"/>
                <a:gd name="connsiteX26" fmla="*/ 1051323 w 1226318"/>
                <a:gd name="connsiteY26" fmla="*/ 486259 h 910897"/>
                <a:gd name="connsiteX27" fmla="*/ 974145 w 1226318"/>
                <a:gd name="connsiteY27" fmla="*/ 516323 h 910897"/>
                <a:gd name="connsiteX28" fmla="*/ 947672 w 1226318"/>
                <a:gd name="connsiteY28" fmla="*/ 521707 h 910897"/>
                <a:gd name="connsiteX29" fmla="*/ 437939 w 1226318"/>
                <a:gd name="connsiteY29" fmla="*/ 763112 h 910897"/>
                <a:gd name="connsiteX30" fmla="*/ 407876 w 1226318"/>
                <a:gd name="connsiteY30" fmla="*/ 777022 h 910897"/>
                <a:gd name="connsiteX31" fmla="*/ 404735 w 1226318"/>
                <a:gd name="connsiteY31" fmla="*/ 772535 h 910897"/>
                <a:gd name="connsiteX32" fmla="*/ 1196705 w 1226318"/>
                <a:gd name="connsiteY32" fmla="*/ 380363 h 910897"/>
                <a:gd name="connsiteX33" fmla="*/ 662853 w 1226318"/>
                <a:gd name="connsiteY33" fmla="*/ 375259 h 910897"/>
                <a:gd name="connsiteX34" fmla="*/ 671715 w 1226318"/>
                <a:gd name="connsiteY34" fmla="*/ 375427 h 910897"/>
                <a:gd name="connsiteX35" fmla="*/ 671267 w 1226318"/>
                <a:gd name="connsiteY35" fmla="*/ 583629 h 910897"/>
                <a:gd name="connsiteX36" fmla="*/ 661844 w 1226318"/>
                <a:gd name="connsiteY36" fmla="*/ 597539 h 910897"/>
                <a:gd name="connsiteX37" fmla="*/ 214033 w 1226318"/>
                <a:gd name="connsiteY37" fmla="*/ 809329 h 910897"/>
                <a:gd name="connsiteX38" fmla="*/ 214033 w 1226318"/>
                <a:gd name="connsiteY38" fmla="*/ 766702 h 910897"/>
                <a:gd name="connsiteX39" fmla="*/ 214482 w 1226318"/>
                <a:gd name="connsiteY39" fmla="*/ 614141 h 910897"/>
                <a:gd name="connsiteX40" fmla="*/ 224802 w 1226318"/>
                <a:gd name="connsiteY40" fmla="*/ 593052 h 910897"/>
                <a:gd name="connsiteX41" fmla="*/ 660049 w 1226318"/>
                <a:gd name="connsiteY41" fmla="*/ 375427 h 910897"/>
                <a:gd name="connsiteX42" fmla="*/ 662853 w 1226318"/>
                <a:gd name="connsiteY42" fmla="*/ 375259 h 910897"/>
                <a:gd name="connsiteX43" fmla="*/ 1223177 w 1226318"/>
                <a:gd name="connsiteY43" fmla="*/ 340428 h 910897"/>
                <a:gd name="connsiteX44" fmla="*/ 1226318 w 1226318"/>
                <a:gd name="connsiteY44" fmla="*/ 348505 h 910897"/>
                <a:gd name="connsiteX45" fmla="*/ 800046 w 1226318"/>
                <a:gd name="connsiteY45" fmla="*/ 558501 h 910897"/>
                <a:gd name="connsiteX46" fmla="*/ 232879 w 1226318"/>
                <a:gd name="connsiteY46" fmla="*/ 838495 h 910897"/>
                <a:gd name="connsiteX47" fmla="*/ 195636 w 1226318"/>
                <a:gd name="connsiteY47" fmla="*/ 836700 h 910897"/>
                <a:gd name="connsiteX48" fmla="*/ 23332 w 1226318"/>
                <a:gd name="connsiteY48" fmla="*/ 723626 h 910897"/>
                <a:gd name="connsiteX49" fmla="*/ 8525 w 1226318"/>
                <a:gd name="connsiteY49" fmla="*/ 712408 h 910897"/>
                <a:gd name="connsiteX50" fmla="*/ 11217 w 1226318"/>
                <a:gd name="connsiteY50" fmla="*/ 707023 h 910897"/>
                <a:gd name="connsiteX51" fmla="*/ 34550 w 1226318"/>
                <a:gd name="connsiteY51" fmla="*/ 717792 h 910897"/>
                <a:gd name="connsiteX52" fmla="*/ 194739 w 1226318"/>
                <a:gd name="connsiteY52" fmla="*/ 822790 h 910897"/>
                <a:gd name="connsiteX53" fmla="*/ 233776 w 1226318"/>
                <a:gd name="connsiteY53" fmla="*/ 825034 h 910897"/>
                <a:gd name="connsiteX54" fmla="*/ 1192217 w 1226318"/>
                <a:gd name="connsiteY54" fmla="*/ 351646 h 910897"/>
                <a:gd name="connsiteX55" fmla="*/ 1223177 w 1226318"/>
                <a:gd name="connsiteY55" fmla="*/ 340428 h 910897"/>
                <a:gd name="connsiteX56" fmla="*/ 482305 w 1226318"/>
                <a:gd name="connsiteY56" fmla="*/ 264429 h 910897"/>
                <a:gd name="connsiteX57" fmla="*/ 504349 w 1226318"/>
                <a:gd name="connsiteY57" fmla="*/ 272225 h 910897"/>
                <a:gd name="connsiteX58" fmla="*/ 660050 w 1226318"/>
                <a:gd name="connsiteY58" fmla="*/ 359724 h 910897"/>
                <a:gd name="connsiteX59" fmla="*/ 221662 w 1226318"/>
                <a:gd name="connsiteY59" fmla="*/ 578244 h 910897"/>
                <a:gd name="connsiteX60" fmla="*/ 201919 w 1226318"/>
                <a:gd name="connsiteY60" fmla="*/ 581385 h 910897"/>
                <a:gd name="connsiteX61" fmla="*/ 35448 w 1226318"/>
                <a:gd name="connsiteY61" fmla="*/ 473247 h 910897"/>
                <a:gd name="connsiteX62" fmla="*/ 383645 w 1226318"/>
                <a:gd name="connsiteY62" fmla="*/ 307224 h 910897"/>
                <a:gd name="connsiteX63" fmla="*/ 459926 w 1226318"/>
                <a:gd name="connsiteY63" fmla="*/ 270430 h 910897"/>
                <a:gd name="connsiteX64" fmla="*/ 482305 w 1226318"/>
                <a:gd name="connsiteY64" fmla="*/ 264429 h 910897"/>
                <a:gd name="connsiteX65" fmla="*/ 559987 w 1226318"/>
                <a:gd name="connsiteY65" fmla="*/ 234533 h 910897"/>
                <a:gd name="connsiteX66" fmla="*/ 724214 w 1226318"/>
                <a:gd name="connsiteY66" fmla="*/ 337287 h 910897"/>
                <a:gd name="connsiteX67" fmla="*/ 733188 w 1226318"/>
                <a:gd name="connsiteY67" fmla="*/ 352094 h 910897"/>
                <a:gd name="connsiteX68" fmla="*/ 733637 w 1226318"/>
                <a:gd name="connsiteY68" fmla="*/ 541449 h 910897"/>
                <a:gd name="connsiteX69" fmla="*/ 691010 w 1226318"/>
                <a:gd name="connsiteY69" fmla="*/ 494335 h 910897"/>
                <a:gd name="connsiteX70" fmla="*/ 688766 w 1226318"/>
                <a:gd name="connsiteY70" fmla="*/ 375427 h 910897"/>
                <a:gd name="connsiteX71" fmla="*/ 673959 w 1226318"/>
                <a:gd name="connsiteY71" fmla="*/ 348954 h 910897"/>
                <a:gd name="connsiteX72" fmla="*/ 590948 w 1226318"/>
                <a:gd name="connsiteY72" fmla="*/ 294660 h 910897"/>
                <a:gd name="connsiteX73" fmla="*/ 559987 w 1226318"/>
                <a:gd name="connsiteY73" fmla="*/ 234533 h 910897"/>
                <a:gd name="connsiteX74" fmla="*/ 1198500 w 1226318"/>
                <a:gd name="connsiteY74" fmla="*/ 122356 h 910897"/>
                <a:gd name="connsiteX75" fmla="*/ 1198051 w 1226318"/>
                <a:gd name="connsiteY75" fmla="*/ 314853 h 910897"/>
                <a:gd name="connsiteX76" fmla="*/ 1185936 w 1226318"/>
                <a:gd name="connsiteY76" fmla="*/ 337288 h 910897"/>
                <a:gd name="connsiteX77" fmla="*/ 756521 w 1226318"/>
                <a:gd name="connsiteY77" fmla="*/ 550873 h 910897"/>
                <a:gd name="connsiteX78" fmla="*/ 747547 w 1226318"/>
                <a:gd name="connsiteY78" fmla="*/ 551770 h 910897"/>
                <a:gd name="connsiteX79" fmla="*/ 747547 w 1226318"/>
                <a:gd name="connsiteY79" fmla="*/ 521707 h 910897"/>
                <a:gd name="connsiteX80" fmla="*/ 747996 w 1226318"/>
                <a:gd name="connsiteY80" fmla="*/ 361518 h 910897"/>
                <a:gd name="connsiteX81" fmla="*/ 761008 w 1226318"/>
                <a:gd name="connsiteY81" fmla="*/ 337288 h 910897"/>
                <a:gd name="connsiteX82" fmla="*/ 1183692 w 1226318"/>
                <a:gd name="connsiteY82" fmla="*/ 126394 h 910897"/>
                <a:gd name="connsiteX83" fmla="*/ 1198500 w 1226318"/>
                <a:gd name="connsiteY83" fmla="*/ 122356 h 910897"/>
                <a:gd name="connsiteX84" fmla="*/ 1014249 w 1226318"/>
                <a:gd name="connsiteY84" fmla="*/ 700 h 910897"/>
                <a:gd name="connsiteX85" fmla="*/ 1025299 w 1226318"/>
                <a:gd name="connsiteY85" fmla="*/ 1205 h 910897"/>
                <a:gd name="connsiteX86" fmla="*/ 1188629 w 1226318"/>
                <a:gd name="connsiteY86" fmla="*/ 108895 h 910897"/>
                <a:gd name="connsiteX87" fmla="*/ 862867 w 1226318"/>
                <a:gd name="connsiteY87" fmla="*/ 270879 h 910897"/>
                <a:gd name="connsiteX88" fmla="*/ 756523 w 1226318"/>
                <a:gd name="connsiteY88" fmla="*/ 323378 h 910897"/>
                <a:gd name="connsiteX89" fmla="*/ 734985 w 1226318"/>
                <a:gd name="connsiteY89" fmla="*/ 326070 h 910897"/>
                <a:gd name="connsiteX90" fmla="*/ 570308 w 1226318"/>
                <a:gd name="connsiteY90" fmla="*/ 224213 h 910897"/>
                <a:gd name="connsiteX91" fmla="*/ 589154 w 1226318"/>
                <a:gd name="connsiteY91" fmla="*/ 213444 h 910897"/>
                <a:gd name="connsiteX92" fmla="*/ 1001517 w 1226318"/>
                <a:gd name="connsiteY92" fmla="*/ 5243 h 910897"/>
                <a:gd name="connsiteX93" fmla="*/ 1014249 w 1226318"/>
                <a:gd name="connsiteY93" fmla="*/ 700 h 91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26318" h="910897">
                  <a:moveTo>
                    <a:pt x="0" y="728111"/>
                  </a:moveTo>
                  <a:cubicBezTo>
                    <a:pt x="64165" y="770290"/>
                    <a:pt x="128330" y="811571"/>
                    <a:pt x="192047" y="854647"/>
                  </a:cubicBezTo>
                  <a:cubicBezTo>
                    <a:pt x="205957" y="864070"/>
                    <a:pt x="216277" y="864967"/>
                    <a:pt x="231533" y="857339"/>
                  </a:cubicBezTo>
                  <a:cubicBezTo>
                    <a:pt x="283584" y="830865"/>
                    <a:pt x="336981" y="805738"/>
                    <a:pt x="389479" y="780161"/>
                  </a:cubicBezTo>
                  <a:cubicBezTo>
                    <a:pt x="393069" y="800353"/>
                    <a:pt x="384992" y="820994"/>
                    <a:pt x="378711" y="829070"/>
                  </a:cubicBezTo>
                  <a:cubicBezTo>
                    <a:pt x="369288" y="841185"/>
                    <a:pt x="351788" y="844775"/>
                    <a:pt x="336981" y="843429"/>
                  </a:cubicBezTo>
                  <a:cubicBezTo>
                    <a:pt x="330250" y="842980"/>
                    <a:pt x="325314" y="835352"/>
                    <a:pt x="310956" y="829070"/>
                  </a:cubicBezTo>
                  <a:cubicBezTo>
                    <a:pt x="306917" y="830865"/>
                    <a:pt x="297943" y="835801"/>
                    <a:pt x="288071" y="839391"/>
                  </a:cubicBezTo>
                  <a:cubicBezTo>
                    <a:pt x="267430" y="846570"/>
                    <a:pt x="256212" y="858685"/>
                    <a:pt x="250828" y="881120"/>
                  </a:cubicBezTo>
                  <a:cubicBezTo>
                    <a:pt x="241854" y="917017"/>
                    <a:pt x="223457" y="919709"/>
                    <a:pt x="197880" y="893236"/>
                  </a:cubicBezTo>
                  <a:cubicBezTo>
                    <a:pt x="190252" y="885159"/>
                    <a:pt x="180381" y="879326"/>
                    <a:pt x="170958" y="873044"/>
                  </a:cubicBezTo>
                  <a:cubicBezTo>
                    <a:pt x="125638" y="842083"/>
                    <a:pt x="80767" y="810673"/>
                    <a:pt x="34999" y="780161"/>
                  </a:cubicBezTo>
                  <a:cubicBezTo>
                    <a:pt x="19294" y="769392"/>
                    <a:pt x="3141" y="759072"/>
                    <a:pt x="0" y="737983"/>
                  </a:cubicBezTo>
                  <a:cubicBezTo>
                    <a:pt x="0" y="734393"/>
                    <a:pt x="0" y="731252"/>
                    <a:pt x="0" y="728111"/>
                  </a:cubicBezTo>
                  <a:close/>
                  <a:moveTo>
                    <a:pt x="26922" y="483566"/>
                  </a:moveTo>
                  <a:cubicBezTo>
                    <a:pt x="68203" y="510488"/>
                    <a:pt x="105895" y="539654"/>
                    <a:pt x="147624" y="561192"/>
                  </a:cubicBezTo>
                  <a:cubicBezTo>
                    <a:pt x="190252" y="583180"/>
                    <a:pt x="205956" y="612346"/>
                    <a:pt x="201021" y="660358"/>
                  </a:cubicBezTo>
                  <a:cubicBezTo>
                    <a:pt x="196534" y="707472"/>
                    <a:pt x="200123" y="755035"/>
                    <a:pt x="200123" y="806637"/>
                  </a:cubicBezTo>
                  <a:cubicBezTo>
                    <a:pt x="142689" y="770291"/>
                    <a:pt x="88395" y="736190"/>
                    <a:pt x="34550" y="701190"/>
                  </a:cubicBezTo>
                  <a:cubicBezTo>
                    <a:pt x="30512" y="698947"/>
                    <a:pt x="26922" y="692216"/>
                    <a:pt x="27371" y="687280"/>
                  </a:cubicBezTo>
                  <a:cubicBezTo>
                    <a:pt x="26922" y="620423"/>
                    <a:pt x="26922" y="554013"/>
                    <a:pt x="26922" y="483566"/>
                  </a:cubicBezTo>
                  <a:close/>
                  <a:moveTo>
                    <a:pt x="1196705" y="380363"/>
                  </a:moveTo>
                  <a:cubicBezTo>
                    <a:pt x="1198051" y="381260"/>
                    <a:pt x="1198948" y="382158"/>
                    <a:pt x="1200294" y="383055"/>
                  </a:cubicBezTo>
                  <a:cubicBezTo>
                    <a:pt x="1195358" y="389786"/>
                    <a:pt x="1193564" y="399657"/>
                    <a:pt x="1185935" y="403247"/>
                  </a:cubicBezTo>
                  <a:cubicBezTo>
                    <a:pt x="1142411" y="423439"/>
                    <a:pt x="1156769" y="446772"/>
                    <a:pt x="1141065" y="466964"/>
                  </a:cubicBezTo>
                  <a:cubicBezTo>
                    <a:pt x="1126706" y="485810"/>
                    <a:pt x="1099335" y="491644"/>
                    <a:pt x="1085874" y="475489"/>
                  </a:cubicBezTo>
                  <a:cubicBezTo>
                    <a:pt x="1068823" y="465169"/>
                    <a:pt x="1051323" y="468758"/>
                    <a:pt x="1051323" y="486259"/>
                  </a:cubicBezTo>
                  <a:cubicBezTo>
                    <a:pt x="1051323" y="529335"/>
                    <a:pt x="1001517" y="541899"/>
                    <a:pt x="974145" y="516323"/>
                  </a:cubicBezTo>
                  <a:cubicBezTo>
                    <a:pt x="966966" y="513630"/>
                    <a:pt x="955748" y="517669"/>
                    <a:pt x="947672" y="521707"/>
                  </a:cubicBezTo>
                  <a:cubicBezTo>
                    <a:pt x="777611" y="602026"/>
                    <a:pt x="608000" y="682344"/>
                    <a:pt x="437939" y="763112"/>
                  </a:cubicBezTo>
                  <a:cubicBezTo>
                    <a:pt x="428068" y="767599"/>
                    <a:pt x="417748" y="772535"/>
                    <a:pt x="407876" y="777022"/>
                  </a:cubicBezTo>
                  <a:cubicBezTo>
                    <a:pt x="406979" y="775676"/>
                    <a:pt x="405632" y="773881"/>
                    <a:pt x="404735" y="772535"/>
                  </a:cubicBezTo>
                  <a:cubicBezTo>
                    <a:pt x="669024" y="641961"/>
                    <a:pt x="932864" y="510938"/>
                    <a:pt x="1196705" y="380363"/>
                  </a:cubicBezTo>
                  <a:close/>
                  <a:moveTo>
                    <a:pt x="662853" y="375259"/>
                  </a:moveTo>
                  <a:cubicBezTo>
                    <a:pt x="664536" y="375315"/>
                    <a:pt x="667228" y="375427"/>
                    <a:pt x="671715" y="375427"/>
                  </a:cubicBezTo>
                  <a:cubicBezTo>
                    <a:pt x="671715" y="444977"/>
                    <a:pt x="671715" y="514528"/>
                    <a:pt x="671267" y="583629"/>
                  </a:cubicBezTo>
                  <a:cubicBezTo>
                    <a:pt x="671267" y="588116"/>
                    <a:pt x="666331" y="595295"/>
                    <a:pt x="661844" y="597539"/>
                  </a:cubicBezTo>
                  <a:cubicBezTo>
                    <a:pt x="514219" y="667986"/>
                    <a:pt x="366145" y="737536"/>
                    <a:pt x="214033" y="809329"/>
                  </a:cubicBezTo>
                  <a:cubicBezTo>
                    <a:pt x="214033" y="793175"/>
                    <a:pt x="214033" y="779714"/>
                    <a:pt x="214033" y="766702"/>
                  </a:cubicBezTo>
                  <a:cubicBezTo>
                    <a:pt x="214033" y="715998"/>
                    <a:pt x="213584" y="664845"/>
                    <a:pt x="214482" y="614141"/>
                  </a:cubicBezTo>
                  <a:cubicBezTo>
                    <a:pt x="214482" y="606962"/>
                    <a:pt x="218969" y="595744"/>
                    <a:pt x="224802" y="593052"/>
                  </a:cubicBezTo>
                  <a:cubicBezTo>
                    <a:pt x="369735" y="519912"/>
                    <a:pt x="515116" y="447669"/>
                    <a:pt x="660049" y="375427"/>
                  </a:cubicBezTo>
                  <a:cubicBezTo>
                    <a:pt x="660498" y="375203"/>
                    <a:pt x="661171" y="375203"/>
                    <a:pt x="662853" y="375259"/>
                  </a:cubicBezTo>
                  <a:close/>
                  <a:moveTo>
                    <a:pt x="1223177" y="340428"/>
                  </a:moveTo>
                  <a:cubicBezTo>
                    <a:pt x="1224075" y="343120"/>
                    <a:pt x="1225421" y="345813"/>
                    <a:pt x="1226318" y="348505"/>
                  </a:cubicBezTo>
                  <a:cubicBezTo>
                    <a:pt x="1084078" y="418503"/>
                    <a:pt x="942286" y="488503"/>
                    <a:pt x="800046" y="558501"/>
                  </a:cubicBezTo>
                  <a:cubicBezTo>
                    <a:pt x="611140" y="651832"/>
                    <a:pt x="421785" y="744715"/>
                    <a:pt x="232879" y="838495"/>
                  </a:cubicBezTo>
                  <a:cubicBezTo>
                    <a:pt x="219418" y="845225"/>
                    <a:pt x="209097" y="845674"/>
                    <a:pt x="195636" y="836700"/>
                  </a:cubicBezTo>
                  <a:cubicBezTo>
                    <a:pt x="138650" y="798560"/>
                    <a:pt x="80318" y="761766"/>
                    <a:pt x="23332" y="723626"/>
                  </a:cubicBezTo>
                  <a:cubicBezTo>
                    <a:pt x="17948" y="720036"/>
                    <a:pt x="13461" y="715998"/>
                    <a:pt x="8525" y="712408"/>
                  </a:cubicBezTo>
                  <a:cubicBezTo>
                    <a:pt x="9422" y="710613"/>
                    <a:pt x="10320" y="708818"/>
                    <a:pt x="11217" y="707023"/>
                  </a:cubicBezTo>
                  <a:cubicBezTo>
                    <a:pt x="18845" y="710613"/>
                    <a:pt x="27371" y="713305"/>
                    <a:pt x="34550" y="717792"/>
                  </a:cubicBezTo>
                  <a:cubicBezTo>
                    <a:pt x="87946" y="752343"/>
                    <a:pt x="141791" y="786893"/>
                    <a:pt x="194739" y="822790"/>
                  </a:cubicBezTo>
                  <a:cubicBezTo>
                    <a:pt x="208649" y="832213"/>
                    <a:pt x="218969" y="832213"/>
                    <a:pt x="233776" y="825034"/>
                  </a:cubicBezTo>
                  <a:cubicBezTo>
                    <a:pt x="552808" y="667088"/>
                    <a:pt x="872288" y="509143"/>
                    <a:pt x="1192217" y="351646"/>
                  </a:cubicBezTo>
                  <a:cubicBezTo>
                    <a:pt x="1202088" y="346710"/>
                    <a:pt x="1212857" y="344018"/>
                    <a:pt x="1223177" y="340428"/>
                  </a:cubicBezTo>
                  <a:close/>
                  <a:moveTo>
                    <a:pt x="482305" y="264429"/>
                  </a:moveTo>
                  <a:cubicBezTo>
                    <a:pt x="489429" y="264933"/>
                    <a:pt x="496496" y="267738"/>
                    <a:pt x="504349" y="272225"/>
                  </a:cubicBezTo>
                  <a:cubicBezTo>
                    <a:pt x="554604" y="301391"/>
                    <a:pt x="605308" y="329210"/>
                    <a:pt x="660050" y="359724"/>
                  </a:cubicBezTo>
                  <a:cubicBezTo>
                    <a:pt x="510631" y="434209"/>
                    <a:pt x="366146" y="506451"/>
                    <a:pt x="221662" y="578244"/>
                  </a:cubicBezTo>
                  <a:cubicBezTo>
                    <a:pt x="215829" y="581385"/>
                    <a:pt x="206406" y="584078"/>
                    <a:pt x="201919" y="581385"/>
                  </a:cubicBezTo>
                  <a:cubicBezTo>
                    <a:pt x="147176" y="546386"/>
                    <a:pt x="92434" y="510490"/>
                    <a:pt x="35448" y="473247"/>
                  </a:cubicBezTo>
                  <a:cubicBezTo>
                    <a:pt x="153907" y="416710"/>
                    <a:pt x="268776" y="361519"/>
                    <a:pt x="383645" y="307224"/>
                  </a:cubicBezTo>
                  <a:cubicBezTo>
                    <a:pt x="409222" y="295109"/>
                    <a:pt x="435247" y="284340"/>
                    <a:pt x="459926" y="270430"/>
                  </a:cubicBezTo>
                  <a:cubicBezTo>
                    <a:pt x="468003" y="265719"/>
                    <a:pt x="475182" y="263924"/>
                    <a:pt x="482305" y="264429"/>
                  </a:cubicBezTo>
                  <a:close/>
                  <a:moveTo>
                    <a:pt x="559987" y="234533"/>
                  </a:moveTo>
                  <a:cubicBezTo>
                    <a:pt x="616524" y="269532"/>
                    <a:pt x="670369" y="303185"/>
                    <a:pt x="724214" y="337287"/>
                  </a:cubicBezTo>
                  <a:cubicBezTo>
                    <a:pt x="728701" y="339979"/>
                    <a:pt x="733188" y="347159"/>
                    <a:pt x="733188" y="352094"/>
                  </a:cubicBezTo>
                  <a:cubicBezTo>
                    <a:pt x="733637" y="415362"/>
                    <a:pt x="733637" y="478181"/>
                    <a:pt x="733637" y="541449"/>
                  </a:cubicBezTo>
                  <a:cubicBezTo>
                    <a:pt x="691907" y="532026"/>
                    <a:pt x="691907" y="532026"/>
                    <a:pt x="691010" y="494335"/>
                  </a:cubicBezTo>
                  <a:cubicBezTo>
                    <a:pt x="690112" y="454400"/>
                    <a:pt x="691010" y="414914"/>
                    <a:pt x="688766" y="375427"/>
                  </a:cubicBezTo>
                  <a:cubicBezTo>
                    <a:pt x="688318" y="366453"/>
                    <a:pt x="681587" y="354338"/>
                    <a:pt x="673959" y="348954"/>
                  </a:cubicBezTo>
                  <a:cubicBezTo>
                    <a:pt x="647485" y="329659"/>
                    <a:pt x="619665" y="310813"/>
                    <a:pt x="590948" y="294660"/>
                  </a:cubicBezTo>
                  <a:cubicBezTo>
                    <a:pt x="568064" y="281647"/>
                    <a:pt x="557295" y="264596"/>
                    <a:pt x="559987" y="234533"/>
                  </a:cubicBezTo>
                  <a:close/>
                  <a:moveTo>
                    <a:pt x="1198500" y="122356"/>
                  </a:moveTo>
                  <a:cubicBezTo>
                    <a:pt x="1198500" y="188765"/>
                    <a:pt x="1198948" y="252034"/>
                    <a:pt x="1198051" y="314853"/>
                  </a:cubicBezTo>
                  <a:cubicBezTo>
                    <a:pt x="1198051" y="322481"/>
                    <a:pt x="1192218" y="334147"/>
                    <a:pt x="1185936" y="337288"/>
                  </a:cubicBezTo>
                  <a:cubicBezTo>
                    <a:pt x="1043247" y="409081"/>
                    <a:pt x="899660" y="479977"/>
                    <a:pt x="756521" y="550873"/>
                  </a:cubicBezTo>
                  <a:cubicBezTo>
                    <a:pt x="755175" y="551770"/>
                    <a:pt x="753380" y="551322"/>
                    <a:pt x="747547" y="551770"/>
                  </a:cubicBezTo>
                  <a:cubicBezTo>
                    <a:pt x="747547" y="541450"/>
                    <a:pt x="747547" y="531579"/>
                    <a:pt x="747547" y="521707"/>
                  </a:cubicBezTo>
                  <a:cubicBezTo>
                    <a:pt x="747547" y="468311"/>
                    <a:pt x="746650" y="414915"/>
                    <a:pt x="747996" y="361518"/>
                  </a:cubicBezTo>
                  <a:cubicBezTo>
                    <a:pt x="748444" y="352993"/>
                    <a:pt x="754278" y="340878"/>
                    <a:pt x="761008" y="337288"/>
                  </a:cubicBezTo>
                  <a:cubicBezTo>
                    <a:pt x="901904" y="266392"/>
                    <a:pt x="1042798" y="196841"/>
                    <a:pt x="1183692" y="126394"/>
                  </a:cubicBezTo>
                  <a:cubicBezTo>
                    <a:pt x="1185936" y="125497"/>
                    <a:pt x="1188179" y="125048"/>
                    <a:pt x="1198500" y="122356"/>
                  </a:cubicBezTo>
                  <a:close/>
                  <a:moveTo>
                    <a:pt x="1014249" y="700"/>
                  </a:moveTo>
                  <a:cubicBezTo>
                    <a:pt x="1018680" y="-254"/>
                    <a:pt x="1022831" y="-366"/>
                    <a:pt x="1025299" y="1205"/>
                  </a:cubicBezTo>
                  <a:cubicBezTo>
                    <a:pt x="1079593" y="35755"/>
                    <a:pt x="1132989" y="71652"/>
                    <a:pt x="1188629" y="108895"/>
                  </a:cubicBezTo>
                  <a:cubicBezTo>
                    <a:pt x="1078246" y="163637"/>
                    <a:pt x="970556" y="217482"/>
                    <a:pt x="862867" y="270879"/>
                  </a:cubicBezTo>
                  <a:cubicBezTo>
                    <a:pt x="827419" y="288379"/>
                    <a:pt x="792419" y="306327"/>
                    <a:pt x="756523" y="323378"/>
                  </a:cubicBezTo>
                  <a:cubicBezTo>
                    <a:pt x="750241" y="326519"/>
                    <a:pt x="739921" y="329660"/>
                    <a:pt x="734985" y="326070"/>
                  </a:cubicBezTo>
                  <a:cubicBezTo>
                    <a:pt x="680690" y="293315"/>
                    <a:pt x="626845" y="259661"/>
                    <a:pt x="570308" y="224213"/>
                  </a:cubicBezTo>
                  <a:cubicBezTo>
                    <a:pt x="578385" y="219725"/>
                    <a:pt x="583769" y="216136"/>
                    <a:pt x="589154" y="213444"/>
                  </a:cubicBezTo>
                  <a:cubicBezTo>
                    <a:pt x="726458" y="143894"/>
                    <a:pt x="863764" y="74344"/>
                    <a:pt x="1001517" y="5243"/>
                  </a:cubicBezTo>
                  <a:cubicBezTo>
                    <a:pt x="1005107" y="3448"/>
                    <a:pt x="1009818" y="1653"/>
                    <a:pt x="1014249" y="70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489A712-7788-4A6B-9F17-82551170C4FD}"/>
                </a:ext>
              </a:extLst>
            </p:cNvPr>
            <p:cNvSpPr/>
            <p:nvPr/>
          </p:nvSpPr>
          <p:spPr>
            <a:xfrm>
              <a:off x="8130498" y="3758531"/>
              <a:ext cx="1107111" cy="831076"/>
            </a:xfrm>
            <a:custGeom>
              <a:avLst/>
              <a:gdLst>
                <a:gd name="connsiteX0" fmla="*/ 112727 w 1107111"/>
                <a:gd name="connsiteY0" fmla="*/ 710822 h 831076"/>
                <a:gd name="connsiteX1" fmla="*/ 169265 w 1107111"/>
                <a:gd name="connsiteY1" fmla="*/ 721591 h 831076"/>
                <a:gd name="connsiteX2" fmla="*/ 169265 w 1107111"/>
                <a:gd name="connsiteY2" fmla="*/ 824795 h 831076"/>
                <a:gd name="connsiteX3" fmla="*/ 112727 w 1107111"/>
                <a:gd name="connsiteY3" fmla="*/ 824795 h 831076"/>
                <a:gd name="connsiteX4" fmla="*/ 112727 w 1107111"/>
                <a:gd name="connsiteY4" fmla="*/ 710822 h 831076"/>
                <a:gd name="connsiteX5" fmla="*/ 53946 w 1107111"/>
                <a:gd name="connsiteY5" fmla="*/ 679861 h 831076"/>
                <a:gd name="connsiteX6" fmla="*/ 89395 w 1107111"/>
                <a:gd name="connsiteY6" fmla="*/ 705437 h 831076"/>
                <a:gd name="connsiteX7" fmla="*/ 96574 w 1107111"/>
                <a:gd name="connsiteY7" fmla="*/ 718001 h 831076"/>
                <a:gd name="connsiteX8" fmla="*/ 97023 w 1107111"/>
                <a:gd name="connsiteY8" fmla="*/ 818063 h 831076"/>
                <a:gd name="connsiteX9" fmla="*/ 53946 w 1107111"/>
                <a:gd name="connsiteY9" fmla="*/ 679861 h 831076"/>
                <a:gd name="connsiteX10" fmla="*/ 5934 w 1107111"/>
                <a:gd name="connsiteY10" fmla="*/ 436661 h 831076"/>
                <a:gd name="connsiteX11" fmla="*/ 125739 w 1107111"/>
                <a:gd name="connsiteY11" fmla="*/ 516531 h 831076"/>
                <a:gd name="connsiteX12" fmla="*/ 131572 w 1107111"/>
                <a:gd name="connsiteY12" fmla="*/ 528646 h 831076"/>
                <a:gd name="connsiteX13" fmla="*/ 132021 w 1107111"/>
                <a:gd name="connsiteY13" fmla="*/ 697810 h 831076"/>
                <a:gd name="connsiteX14" fmla="*/ 124393 w 1107111"/>
                <a:gd name="connsiteY14" fmla="*/ 704989 h 831076"/>
                <a:gd name="connsiteX15" fmla="*/ 59330 w 1107111"/>
                <a:gd name="connsiteY15" fmla="*/ 663708 h 831076"/>
                <a:gd name="connsiteX16" fmla="*/ 50356 w 1107111"/>
                <a:gd name="connsiteY16" fmla="*/ 624221 h 831076"/>
                <a:gd name="connsiteX17" fmla="*/ 23434 w 1107111"/>
                <a:gd name="connsiteY17" fmla="*/ 576658 h 831076"/>
                <a:gd name="connsiteX18" fmla="*/ 550 w 1107111"/>
                <a:gd name="connsiteY18" fmla="*/ 532684 h 831076"/>
                <a:gd name="connsiteX19" fmla="*/ 5934 w 1107111"/>
                <a:gd name="connsiteY19" fmla="*/ 436661 h 831076"/>
                <a:gd name="connsiteX20" fmla="*/ 1102577 w 1107111"/>
                <a:gd name="connsiteY20" fmla="*/ 267947 h 831076"/>
                <a:gd name="connsiteX21" fmla="*/ 1102128 w 1107111"/>
                <a:gd name="connsiteY21" fmla="*/ 353650 h 831076"/>
                <a:gd name="connsiteX22" fmla="*/ 1093603 w 1107111"/>
                <a:gd name="connsiteY22" fmla="*/ 367111 h 831076"/>
                <a:gd name="connsiteX23" fmla="*/ 1037514 w 1107111"/>
                <a:gd name="connsiteY23" fmla="*/ 424995 h 831076"/>
                <a:gd name="connsiteX24" fmla="*/ 1007002 w 1107111"/>
                <a:gd name="connsiteY24" fmla="*/ 430379 h 831076"/>
                <a:gd name="connsiteX25" fmla="*/ 967067 w 1107111"/>
                <a:gd name="connsiteY25" fmla="*/ 456853 h 831076"/>
                <a:gd name="connsiteX26" fmla="*/ 938350 w 1107111"/>
                <a:gd name="connsiteY26" fmla="*/ 473904 h 831076"/>
                <a:gd name="connsiteX27" fmla="*/ 912325 w 1107111"/>
                <a:gd name="connsiteY27" fmla="*/ 468968 h 831076"/>
                <a:gd name="connsiteX28" fmla="*/ 890338 w 1107111"/>
                <a:gd name="connsiteY28" fmla="*/ 482878 h 831076"/>
                <a:gd name="connsiteX29" fmla="*/ 841429 w 1107111"/>
                <a:gd name="connsiteY29" fmla="*/ 504416 h 831076"/>
                <a:gd name="connsiteX30" fmla="*/ 796109 w 1107111"/>
                <a:gd name="connsiteY30" fmla="*/ 535377 h 831076"/>
                <a:gd name="connsiteX31" fmla="*/ 460924 w 1107111"/>
                <a:gd name="connsiteY31" fmla="*/ 698708 h 831076"/>
                <a:gd name="connsiteX32" fmla="*/ 434002 w 1107111"/>
                <a:gd name="connsiteY32" fmla="*/ 709925 h 831076"/>
                <a:gd name="connsiteX33" fmla="*/ 431758 w 1107111"/>
                <a:gd name="connsiteY33" fmla="*/ 666400 h 831076"/>
                <a:gd name="connsiteX34" fmla="*/ 425028 w 1107111"/>
                <a:gd name="connsiteY34" fmla="*/ 663259 h 831076"/>
                <a:gd name="connsiteX35" fmla="*/ 412913 w 1107111"/>
                <a:gd name="connsiteY35" fmla="*/ 683900 h 831076"/>
                <a:gd name="connsiteX36" fmla="*/ 407977 w 1107111"/>
                <a:gd name="connsiteY36" fmla="*/ 714861 h 831076"/>
                <a:gd name="connsiteX37" fmla="*/ 363555 w 1107111"/>
                <a:gd name="connsiteY37" fmla="*/ 739989 h 831076"/>
                <a:gd name="connsiteX38" fmla="*/ 335735 w 1107111"/>
                <a:gd name="connsiteY38" fmla="*/ 751655 h 831076"/>
                <a:gd name="connsiteX39" fmla="*/ 283685 w 1107111"/>
                <a:gd name="connsiteY39" fmla="*/ 778129 h 831076"/>
                <a:gd name="connsiteX40" fmla="*/ 250032 w 1107111"/>
                <a:gd name="connsiteY40" fmla="*/ 796077 h 831076"/>
                <a:gd name="connsiteX41" fmla="*/ 218173 w 1107111"/>
                <a:gd name="connsiteY41" fmla="*/ 827487 h 831076"/>
                <a:gd name="connsiteX42" fmla="*/ 202469 w 1107111"/>
                <a:gd name="connsiteY42" fmla="*/ 787103 h 831076"/>
                <a:gd name="connsiteX43" fmla="*/ 193943 w 1107111"/>
                <a:gd name="connsiteY43" fmla="*/ 831076 h 831076"/>
                <a:gd name="connsiteX44" fmla="*/ 186315 w 1107111"/>
                <a:gd name="connsiteY44" fmla="*/ 830179 h 831076"/>
                <a:gd name="connsiteX45" fmla="*/ 186764 w 1107111"/>
                <a:gd name="connsiteY45" fmla="*/ 721592 h 831076"/>
                <a:gd name="connsiteX46" fmla="*/ 199328 w 1107111"/>
                <a:gd name="connsiteY46" fmla="*/ 711720 h 831076"/>
                <a:gd name="connsiteX47" fmla="*/ 1090013 w 1107111"/>
                <a:gd name="connsiteY47" fmla="*/ 271088 h 831076"/>
                <a:gd name="connsiteX48" fmla="*/ 1102577 w 1107111"/>
                <a:gd name="connsiteY48" fmla="*/ 267947 h 831076"/>
                <a:gd name="connsiteX49" fmla="*/ 813609 w 1107111"/>
                <a:gd name="connsiteY49" fmla="*/ 195705 h 831076"/>
                <a:gd name="connsiteX50" fmla="*/ 813160 w 1107111"/>
                <a:gd name="connsiteY50" fmla="*/ 319100 h 831076"/>
                <a:gd name="connsiteX51" fmla="*/ 803737 w 1107111"/>
                <a:gd name="connsiteY51" fmla="*/ 333907 h 831076"/>
                <a:gd name="connsiteX52" fmla="*/ 568614 w 1107111"/>
                <a:gd name="connsiteY52" fmla="*/ 451918 h 831076"/>
                <a:gd name="connsiteX53" fmla="*/ 569063 w 1107111"/>
                <a:gd name="connsiteY53" fmla="*/ 328523 h 831076"/>
                <a:gd name="connsiteX54" fmla="*/ 578037 w 1107111"/>
                <a:gd name="connsiteY54" fmla="*/ 311472 h 831076"/>
                <a:gd name="connsiteX55" fmla="*/ 813609 w 1107111"/>
                <a:gd name="connsiteY55" fmla="*/ 195705 h 831076"/>
                <a:gd name="connsiteX56" fmla="*/ 992644 w 1107111"/>
                <a:gd name="connsiteY56" fmla="*/ 154424 h 831076"/>
                <a:gd name="connsiteX57" fmla="*/ 1001169 w 1107111"/>
                <a:gd name="connsiteY57" fmla="*/ 233845 h 831076"/>
                <a:gd name="connsiteX58" fmla="*/ 1031233 w 1107111"/>
                <a:gd name="connsiteY58" fmla="*/ 235640 h 831076"/>
                <a:gd name="connsiteX59" fmla="*/ 998477 w 1107111"/>
                <a:gd name="connsiteY59" fmla="*/ 297113 h 831076"/>
                <a:gd name="connsiteX60" fmla="*/ 193494 w 1107111"/>
                <a:gd name="connsiteY60" fmla="*/ 697362 h 831076"/>
                <a:gd name="connsiteX61" fmla="*/ 145482 w 1107111"/>
                <a:gd name="connsiteY61" fmla="*/ 709028 h 831076"/>
                <a:gd name="connsiteX62" fmla="*/ 145931 w 1107111"/>
                <a:gd name="connsiteY62" fmla="*/ 530890 h 831076"/>
                <a:gd name="connsiteX63" fmla="*/ 155802 w 1107111"/>
                <a:gd name="connsiteY63" fmla="*/ 516980 h 831076"/>
                <a:gd name="connsiteX64" fmla="*/ 550217 w 1107111"/>
                <a:gd name="connsiteY64" fmla="*/ 325382 h 831076"/>
                <a:gd name="connsiteX65" fmla="*/ 554704 w 1107111"/>
                <a:gd name="connsiteY65" fmla="*/ 326279 h 831076"/>
                <a:gd name="connsiteX66" fmla="*/ 554704 w 1107111"/>
                <a:gd name="connsiteY66" fmla="*/ 473455 h 831076"/>
                <a:gd name="connsiteX67" fmla="*/ 576242 w 1107111"/>
                <a:gd name="connsiteY67" fmla="*/ 463584 h 831076"/>
                <a:gd name="connsiteX68" fmla="*/ 808225 w 1107111"/>
                <a:gd name="connsiteY68" fmla="*/ 347817 h 831076"/>
                <a:gd name="connsiteX69" fmla="*/ 827071 w 1107111"/>
                <a:gd name="connsiteY69" fmla="*/ 319100 h 831076"/>
                <a:gd name="connsiteX70" fmla="*/ 834250 w 1107111"/>
                <a:gd name="connsiteY70" fmla="*/ 236538 h 831076"/>
                <a:gd name="connsiteX71" fmla="*/ 905146 w 1107111"/>
                <a:gd name="connsiteY71" fmla="*/ 197949 h 831076"/>
                <a:gd name="connsiteX72" fmla="*/ 992644 w 1107111"/>
                <a:gd name="connsiteY72" fmla="*/ 154424 h 831076"/>
                <a:gd name="connsiteX73" fmla="*/ 977669 w 1107111"/>
                <a:gd name="connsiteY73" fmla="*/ 100859 h 831076"/>
                <a:gd name="connsiteX74" fmla="*/ 986811 w 1107111"/>
                <a:gd name="connsiteY74" fmla="*/ 103720 h 831076"/>
                <a:gd name="connsiteX75" fmla="*/ 982324 w 1107111"/>
                <a:gd name="connsiteY75" fmla="*/ 141860 h 831076"/>
                <a:gd name="connsiteX76" fmla="*/ 831557 w 1107111"/>
                <a:gd name="connsiteY76" fmla="*/ 219935 h 831076"/>
                <a:gd name="connsiteX77" fmla="*/ 822583 w 1107111"/>
                <a:gd name="connsiteY77" fmla="*/ 162949 h 831076"/>
                <a:gd name="connsiteX78" fmla="*/ 896620 w 1107111"/>
                <a:gd name="connsiteY78" fmla="*/ 129745 h 831076"/>
                <a:gd name="connsiteX79" fmla="*/ 963478 w 1107111"/>
                <a:gd name="connsiteY79" fmla="*/ 101028 h 831076"/>
                <a:gd name="connsiteX80" fmla="*/ 977669 w 1107111"/>
                <a:gd name="connsiteY80" fmla="*/ 100859 h 831076"/>
                <a:gd name="connsiteX81" fmla="*/ 689933 w 1107111"/>
                <a:gd name="connsiteY81" fmla="*/ 95644 h 831076"/>
                <a:gd name="connsiteX82" fmla="*/ 709508 w 1107111"/>
                <a:gd name="connsiteY82" fmla="*/ 101925 h 831076"/>
                <a:gd name="connsiteX83" fmla="*/ 795211 w 1107111"/>
                <a:gd name="connsiteY83" fmla="*/ 157116 h 831076"/>
                <a:gd name="connsiteX84" fmla="*/ 793865 w 1107111"/>
                <a:gd name="connsiteY84" fmla="*/ 190769 h 831076"/>
                <a:gd name="connsiteX85" fmla="*/ 155803 w 1107111"/>
                <a:gd name="connsiteY85" fmla="*/ 501275 h 831076"/>
                <a:gd name="connsiteX86" fmla="*/ 131572 w 1107111"/>
                <a:gd name="connsiteY86" fmla="*/ 503519 h 831076"/>
                <a:gd name="connsiteX87" fmla="*/ 15357 w 1107111"/>
                <a:gd name="connsiteY87" fmla="*/ 426790 h 831076"/>
                <a:gd name="connsiteX88" fmla="*/ 531371 w 1107111"/>
                <a:gd name="connsiteY88" fmla="*/ 172372 h 831076"/>
                <a:gd name="connsiteX89" fmla="*/ 671368 w 1107111"/>
                <a:gd name="connsiteY89" fmla="*/ 101477 h 831076"/>
                <a:gd name="connsiteX90" fmla="*/ 689933 w 1107111"/>
                <a:gd name="connsiteY90" fmla="*/ 95644 h 831076"/>
                <a:gd name="connsiteX91" fmla="*/ 827407 w 1107111"/>
                <a:gd name="connsiteY91" fmla="*/ 237 h 831076"/>
                <a:gd name="connsiteX92" fmla="*/ 872390 w 1107111"/>
                <a:gd name="connsiteY92" fmla="*/ 18017 h 831076"/>
                <a:gd name="connsiteX93" fmla="*/ 963478 w 1107111"/>
                <a:gd name="connsiteY93" fmla="*/ 45837 h 831076"/>
                <a:gd name="connsiteX94" fmla="*/ 1017323 w 1107111"/>
                <a:gd name="connsiteY94" fmla="*/ 61542 h 831076"/>
                <a:gd name="connsiteX95" fmla="*/ 1062194 w 1107111"/>
                <a:gd name="connsiteY95" fmla="*/ 90259 h 831076"/>
                <a:gd name="connsiteX96" fmla="*/ 1107065 w 1107111"/>
                <a:gd name="connsiteY96" fmla="*/ 175515 h 831076"/>
                <a:gd name="connsiteX97" fmla="*/ 1103475 w 1107111"/>
                <a:gd name="connsiteY97" fmla="*/ 209168 h 831076"/>
                <a:gd name="connsiteX98" fmla="*/ 1044246 w 1107111"/>
                <a:gd name="connsiteY98" fmla="*/ 272436 h 831076"/>
                <a:gd name="connsiteX99" fmla="*/ 1049630 w 1107111"/>
                <a:gd name="connsiteY99" fmla="*/ 223078 h 831076"/>
                <a:gd name="connsiteX100" fmla="*/ 1016426 w 1107111"/>
                <a:gd name="connsiteY100" fmla="*/ 217693 h 831076"/>
                <a:gd name="connsiteX101" fmla="*/ 1006554 w 1107111"/>
                <a:gd name="connsiteY101" fmla="*/ 119425 h 831076"/>
                <a:gd name="connsiteX102" fmla="*/ 1011490 w 1107111"/>
                <a:gd name="connsiteY102" fmla="*/ 116733 h 831076"/>
                <a:gd name="connsiteX103" fmla="*/ 1020913 w 1107111"/>
                <a:gd name="connsiteY103" fmla="*/ 129745 h 831076"/>
                <a:gd name="connsiteX104" fmla="*/ 1090911 w 1107111"/>
                <a:gd name="connsiteY104" fmla="*/ 206476 h 831076"/>
                <a:gd name="connsiteX105" fmla="*/ 1048284 w 1107111"/>
                <a:gd name="connsiteY105" fmla="*/ 94298 h 831076"/>
                <a:gd name="connsiteX106" fmla="*/ 950017 w 1107111"/>
                <a:gd name="connsiteY106" fmla="*/ 54363 h 831076"/>
                <a:gd name="connsiteX107" fmla="*/ 932069 w 1107111"/>
                <a:gd name="connsiteY107" fmla="*/ 57503 h 831076"/>
                <a:gd name="connsiteX108" fmla="*/ 964824 w 1107111"/>
                <a:gd name="connsiteY108" fmla="*/ 84875 h 831076"/>
                <a:gd name="connsiteX109" fmla="*/ 819442 w 1107111"/>
                <a:gd name="connsiteY109" fmla="*/ 148591 h 831076"/>
                <a:gd name="connsiteX110" fmla="*/ 800148 w 1107111"/>
                <a:gd name="connsiteY110" fmla="*/ 143207 h 831076"/>
                <a:gd name="connsiteX111" fmla="*/ 720277 w 1107111"/>
                <a:gd name="connsiteY111" fmla="*/ 92503 h 831076"/>
                <a:gd name="connsiteX112" fmla="*/ 669125 w 1107111"/>
                <a:gd name="connsiteY112" fmla="*/ 88464 h 831076"/>
                <a:gd name="connsiteX113" fmla="*/ 664189 w 1107111"/>
                <a:gd name="connsiteY113" fmla="*/ 83977 h 831076"/>
                <a:gd name="connsiteX114" fmla="*/ 675855 w 1107111"/>
                <a:gd name="connsiteY114" fmla="*/ 65131 h 831076"/>
                <a:gd name="connsiteX115" fmla="*/ 780404 w 1107111"/>
                <a:gd name="connsiteY115" fmla="*/ 9043 h 831076"/>
                <a:gd name="connsiteX116" fmla="*/ 827407 w 1107111"/>
                <a:gd name="connsiteY116" fmla="*/ 237 h 83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1107111" h="831076">
                  <a:moveTo>
                    <a:pt x="112727" y="710822"/>
                  </a:moveTo>
                  <a:cubicBezTo>
                    <a:pt x="132023" y="714412"/>
                    <a:pt x="150868" y="718001"/>
                    <a:pt x="169265" y="721591"/>
                  </a:cubicBezTo>
                  <a:cubicBezTo>
                    <a:pt x="169265" y="756143"/>
                    <a:pt x="169265" y="789796"/>
                    <a:pt x="169265" y="824795"/>
                  </a:cubicBezTo>
                  <a:cubicBezTo>
                    <a:pt x="149073" y="824795"/>
                    <a:pt x="131574" y="824795"/>
                    <a:pt x="112727" y="824795"/>
                  </a:cubicBezTo>
                  <a:cubicBezTo>
                    <a:pt x="112727" y="787103"/>
                    <a:pt x="112727" y="749861"/>
                    <a:pt x="112727" y="710822"/>
                  </a:cubicBezTo>
                  <a:close/>
                  <a:moveTo>
                    <a:pt x="53946" y="679861"/>
                  </a:moveTo>
                  <a:cubicBezTo>
                    <a:pt x="67408" y="689284"/>
                    <a:pt x="78626" y="696912"/>
                    <a:pt x="89395" y="705437"/>
                  </a:cubicBezTo>
                  <a:cubicBezTo>
                    <a:pt x="92984" y="708578"/>
                    <a:pt x="96574" y="713963"/>
                    <a:pt x="96574" y="718001"/>
                  </a:cubicBezTo>
                  <a:cubicBezTo>
                    <a:pt x="97471" y="751206"/>
                    <a:pt x="97023" y="783961"/>
                    <a:pt x="97023" y="818063"/>
                  </a:cubicBezTo>
                  <a:cubicBezTo>
                    <a:pt x="51702" y="791589"/>
                    <a:pt x="44972" y="769603"/>
                    <a:pt x="53946" y="679861"/>
                  </a:cubicBezTo>
                  <a:close/>
                  <a:moveTo>
                    <a:pt x="5934" y="436661"/>
                  </a:moveTo>
                  <a:cubicBezTo>
                    <a:pt x="47215" y="464032"/>
                    <a:pt x="86701" y="490057"/>
                    <a:pt x="125739" y="516531"/>
                  </a:cubicBezTo>
                  <a:cubicBezTo>
                    <a:pt x="128880" y="518775"/>
                    <a:pt x="131572" y="524608"/>
                    <a:pt x="131572" y="528646"/>
                  </a:cubicBezTo>
                  <a:cubicBezTo>
                    <a:pt x="132021" y="584735"/>
                    <a:pt x="132021" y="641273"/>
                    <a:pt x="132021" y="697810"/>
                  </a:cubicBezTo>
                  <a:cubicBezTo>
                    <a:pt x="129329" y="700054"/>
                    <a:pt x="127085" y="702746"/>
                    <a:pt x="124393" y="704989"/>
                  </a:cubicBezTo>
                  <a:cubicBezTo>
                    <a:pt x="102406" y="691528"/>
                    <a:pt x="78176" y="680310"/>
                    <a:pt x="59330" y="663708"/>
                  </a:cubicBezTo>
                  <a:cubicBezTo>
                    <a:pt x="50805" y="656529"/>
                    <a:pt x="49459" y="637683"/>
                    <a:pt x="50356" y="624221"/>
                  </a:cubicBezTo>
                  <a:cubicBezTo>
                    <a:pt x="51702" y="601337"/>
                    <a:pt x="45420" y="585183"/>
                    <a:pt x="23434" y="576658"/>
                  </a:cubicBezTo>
                  <a:cubicBezTo>
                    <a:pt x="2344" y="569030"/>
                    <a:pt x="-1694" y="553325"/>
                    <a:pt x="550" y="532684"/>
                  </a:cubicBezTo>
                  <a:cubicBezTo>
                    <a:pt x="3691" y="502172"/>
                    <a:pt x="4139" y="471660"/>
                    <a:pt x="5934" y="436661"/>
                  </a:cubicBezTo>
                  <a:close/>
                  <a:moveTo>
                    <a:pt x="1102577" y="267947"/>
                  </a:moveTo>
                  <a:cubicBezTo>
                    <a:pt x="1102577" y="297562"/>
                    <a:pt x="1103026" y="325830"/>
                    <a:pt x="1102128" y="353650"/>
                  </a:cubicBezTo>
                  <a:cubicBezTo>
                    <a:pt x="1102128" y="358137"/>
                    <a:pt x="1097192" y="363522"/>
                    <a:pt x="1093603" y="367111"/>
                  </a:cubicBezTo>
                  <a:cubicBezTo>
                    <a:pt x="1074308" y="385509"/>
                    <a:pt x="1047386" y="396277"/>
                    <a:pt x="1037514" y="424995"/>
                  </a:cubicBezTo>
                  <a:cubicBezTo>
                    <a:pt x="1035719" y="429931"/>
                    <a:pt x="1017322" y="431725"/>
                    <a:pt x="1007002" y="430379"/>
                  </a:cubicBezTo>
                  <a:cubicBezTo>
                    <a:pt x="978733" y="426790"/>
                    <a:pt x="973349" y="429482"/>
                    <a:pt x="967067" y="456853"/>
                  </a:cubicBezTo>
                  <a:cubicBezTo>
                    <a:pt x="963477" y="472558"/>
                    <a:pt x="953606" y="477942"/>
                    <a:pt x="938350" y="473904"/>
                  </a:cubicBezTo>
                  <a:cubicBezTo>
                    <a:pt x="929375" y="471660"/>
                    <a:pt x="920401" y="467622"/>
                    <a:pt x="912325" y="468968"/>
                  </a:cubicBezTo>
                  <a:cubicBezTo>
                    <a:pt x="904248" y="470314"/>
                    <a:pt x="893030" y="476148"/>
                    <a:pt x="890338" y="482878"/>
                  </a:cubicBezTo>
                  <a:cubicBezTo>
                    <a:pt x="873287" y="521916"/>
                    <a:pt x="874184" y="521916"/>
                    <a:pt x="841429" y="504416"/>
                  </a:cubicBezTo>
                  <a:cubicBezTo>
                    <a:pt x="824827" y="516083"/>
                    <a:pt x="811365" y="527749"/>
                    <a:pt x="796109" y="535377"/>
                  </a:cubicBezTo>
                  <a:cubicBezTo>
                    <a:pt x="684381" y="590119"/>
                    <a:pt x="572653" y="644413"/>
                    <a:pt x="460924" y="698708"/>
                  </a:cubicBezTo>
                  <a:cubicBezTo>
                    <a:pt x="452399" y="702746"/>
                    <a:pt x="443874" y="705887"/>
                    <a:pt x="434002" y="709925"/>
                  </a:cubicBezTo>
                  <a:cubicBezTo>
                    <a:pt x="433104" y="693323"/>
                    <a:pt x="432207" y="679862"/>
                    <a:pt x="431758" y="666400"/>
                  </a:cubicBezTo>
                  <a:cubicBezTo>
                    <a:pt x="429515" y="665502"/>
                    <a:pt x="427271" y="664156"/>
                    <a:pt x="425028" y="663259"/>
                  </a:cubicBezTo>
                  <a:cubicBezTo>
                    <a:pt x="420989" y="670438"/>
                    <a:pt x="415156" y="676720"/>
                    <a:pt x="412913" y="683900"/>
                  </a:cubicBezTo>
                  <a:cubicBezTo>
                    <a:pt x="409772" y="693772"/>
                    <a:pt x="410220" y="704541"/>
                    <a:pt x="407977" y="714861"/>
                  </a:cubicBezTo>
                  <a:cubicBezTo>
                    <a:pt x="402592" y="739091"/>
                    <a:pt x="385542" y="749860"/>
                    <a:pt x="363555" y="739989"/>
                  </a:cubicBezTo>
                  <a:cubicBezTo>
                    <a:pt x="347850" y="732809"/>
                    <a:pt x="340671" y="739091"/>
                    <a:pt x="335735" y="751655"/>
                  </a:cubicBezTo>
                  <a:cubicBezTo>
                    <a:pt x="325863" y="775885"/>
                    <a:pt x="308812" y="784860"/>
                    <a:pt x="283685" y="778129"/>
                  </a:cubicBezTo>
                  <a:cubicBezTo>
                    <a:pt x="267083" y="773642"/>
                    <a:pt x="258108" y="780372"/>
                    <a:pt x="250032" y="796077"/>
                  </a:cubicBezTo>
                  <a:cubicBezTo>
                    <a:pt x="244199" y="807295"/>
                    <a:pt x="231186" y="814923"/>
                    <a:pt x="218173" y="827487"/>
                  </a:cubicBezTo>
                  <a:cubicBezTo>
                    <a:pt x="211892" y="811333"/>
                    <a:pt x="208302" y="801910"/>
                    <a:pt x="202469" y="787103"/>
                  </a:cubicBezTo>
                  <a:cubicBezTo>
                    <a:pt x="198879" y="805051"/>
                    <a:pt x="196635" y="818064"/>
                    <a:pt x="193943" y="831076"/>
                  </a:cubicBezTo>
                  <a:cubicBezTo>
                    <a:pt x="191251" y="830628"/>
                    <a:pt x="189007" y="830628"/>
                    <a:pt x="186315" y="830179"/>
                  </a:cubicBezTo>
                  <a:cubicBezTo>
                    <a:pt x="186315" y="793834"/>
                    <a:pt x="185867" y="757937"/>
                    <a:pt x="186764" y="721592"/>
                  </a:cubicBezTo>
                  <a:cubicBezTo>
                    <a:pt x="186764" y="718451"/>
                    <a:pt x="194392" y="713964"/>
                    <a:pt x="199328" y="711720"/>
                  </a:cubicBezTo>
                  <a:cubicBezTo>
                    <a:pt x="495924" y="564543"/>
                    <a:pt x="792968" y="417815"/>
                    <a:pt x="1090013" y="271088"/>
                  </a:cubicBezTo>
                  <a:cubicBezTo>
                    <a:pt x="1092257" y="270191"/>
                    <a:pt x="1094500" y="270191"/>
                    <a:pt x="1102577" y="267947"/>
                  </a:cubicBezTo>
                  <a:close/>
                  <a:moveTo>
                    <a:pt x="813609" y="195705"/>
                  </a:moveTo>
                  <a:cubicBezTo>
                    <a:pt x="813609" y="238781"/>
                    <a:pt x="814057" y="279165"/>
                    <a:pt x="813160" y="319100"/>
                  </a:cubicBezTo>
                  <a:cubicBezTo>
                    <a:pt x="813160" y="324484"/>
                    <a:pt x="808224" y="331664"/>
                    <a:pt x="803737" y="333907"/>
                  </a:cubicBezTo>
                  <a:cubicBezTo>
                    <a:pt x="727008" y="372946"/>
                    <a:pt x="649830" y="411535"/>
                    <a:pt x="568614" y="451918"/>
                  </a:cubicBezTo>
                  <a:cubicBezTo>
                    <a:pt x="568614" y="407496"/>
                    <a:pt x="568165" y="368010"/>
                    <a:pt x="569063" y="328523"/>
                  </a:cubicBezTo>
                  <a:cubicBezTo>
                    <a:pt x="569063" y="322689"/>
                    <a:pt x="573101" y="313715"/>
                    <a:pt x="578037" y="311472"/>
                  </a:cubicBezTo>
                  <a:cubicBezTo>
                    <a:pt x="655663" y="272883"/>
                    <a:pt x="734187" y="235191"/>
                    <a:pt x="813609" y="195705"/>
                  </a:cubicBezTo>
                  <a:close/>
                  <a:moveTo>
                    <a:pt x="992644" y="154424"/>
                  </a:moveTo>
                  <a:cubicBezTo>
                    <a:pt x="995785" y="181795"/>
                    <a:pt x="998477" y="206923"/>
                    <a:pt x="1001169" y="233845"/>
                  </a:cubicBezTo>
                  <a:cubicBezTo>
                    <a:pt x="1011490" y="234294"/>
                    <a:pt x="1021361" y="235191"/>
                    <a:pt x="1031233" y="235640"/>
                  </a:cubicBezTo>
                  <a:cubicBezTo>
                    <a:pt x="1035720" y="278716"/>
                    <a:pt x="1035720" y="278716"/>
                    <a:pt x="998477" y="297113"/>
                  </a:cubicBezTo>
                  <a:cubicBezTo>
                    <a:pt x="730150" y="430828"/>
                    <a:pt x="461821" y="564095"/>
                    <a:pt x="193494" y="697362"/>
                  </a:cubicBezTo>
                  <a:cubicBezTo>
                    <a:pt x="180033" y="703644"/>
                    <a:pt x="164328" y="704541"/>
                    <a:pt x="145482" y="709028"/>
                  </a:cubicBezTo>
                  <a:cubicBezTo>
                    <a:pt x="145482" y="645311"/>
                    <a:pt x="145033" y="588326"/>
                    <a:pt x="145931" y="530890"/>
                  </a:cubicBezTo>
                  <a:cubicBezTo>
                    <a:pt x="145931" y="525954"/>
                    <a:pt x="151315" y="519224"/>
                    <a:pt x="155802" y="516980"/>
                  </a:cubicBezTo>
                  <a:cubicBezTo>
                    <a:pt x="287274" y="452815"/>
                    <a:pt x="418745" y="389098"/>
                    <a:pt x="550217" y="325382"/>
                  </a:cubicBezTo>
                  <a:cubicBezTo>
                    <a:pt x="551114" y="324933"/>
                    <a:pt x="552011" y="325382"/>
                    <a:pt x="554704" y="326279"/>
                  </a:cubicBezTo>
                  <a:cubicBezTo>
                    <a:pt x="554704" y="373842"/>
                    <a:pt x="554704" y="422303"/>
                    <a:pt x="554704" y="473455"/>
                  </a:cubicBezTo>
                  <a:cubicBezTo>
                    <a:pt x="563678" y="469417"/>
                    <a:pt x="569960" y="466725"/>
                    <a:pt x="576242" y="463584"/>
                  </a:cubicBezTo>
                  <a:cubicBezTo>
                    <a:pt x="653420" y="424995"/>
                    <a:pt x="730598" y="385957"/>
                    <a:pt x="808225" y="347817"/>
                  </a:cubicBezTo>
                  <a:cubicBezTo>
                    <a:pt x="821686" y="341086"/>
                    <a:pt x="827071" y="333458"/>
                    <a:pt x="827071" y="319100"/>
                  </a:cubicBezTo>
                  <a:cubicBezTo>
                    <a:pt x="827071" y="290831"/>
                    <a:pt x="821237" y="257178"/>
                    <a:pt x="834250" y="236538"/>
                  </a:cubicBezTo>
                  <a:cubicBezTo>
                    <a:pt x="846814" y="216794"/>
                    <a:pt x="880467" y="210064"/>
                    <a:pt x="905146" y="197949"/>
                  </a:cubicBezTo>
                  <a:cubicBezTo>
                    <a:pt x="933414" y="184039"/>
                    <a:pt x="961234" y="170129"/>
                    <a:pt x="992644" y="154424"/>
                  </a:cubicBezTo>
                  <a:close/>
                  <a:moveTo>
                    <a:pt x="977669" y="100859"/>
                  </a:moveTo>
                  <a:cubicBezTo>
                    <a:pt x="982660" y="101701"/>
                    <a:pt x="986811" y="103047"/>
                    <a:pt x="986811" y="103720"/>
                  </a:cubicBezTo>
                  <a:cubicBezTo>
                    <a:pt x="986811" y="116732"/>
                    <a:pt x="989055" y="137822"/>
                    <a:pt x="982324" y="141860"/>
                  </a:cubicBezTo>
                  <a:cubicBezTo>
                    <a:pt x="933415" y="169680"/>
                    <a:pt x="882710" y="193910"/>
                    <a:pt x="831557" y="219935"/>
                  </a:cubicBezTo>
                  <a:cubicBezTo>
                    <a:pt x="828865" y="201090"/>
                    <a:pt x="826173" y="184039"/>
                    <a:pt x="822583" y="162949"/>
                  </a:cubicBezTo>
                  <a:cubicBezTo>
                    <a:pt x="845916" y="152629"/>
                    <a:pt x="871043" y="140963"/>
                    <a:pt x="896620" y="129745"/>
                  </a:cubicBezTo>
                  <a:cubicBezTo>
                    <a:pt x="919056" y="119873"/>
                    <a:pt x="940594" y="109553"/>
                    <a:pt x="963478" y="101028"/>
                  </a:cubicBezTo>
                  <a:cubicBezTo>
                    <a:pt x="966843" y="99681"/>
                    <a:pt x="972677" y="100018"/>
                    <a:pt x="977669" y="100859"/>
                  </a:cubicBezTo>
                  <a:close/>
                  <a:moveTo>
                    <a:pt x="689933" y="95644"/>
                  </a:moveTo>
                  <a:cubicBezTo>
                    <a:pt x="696159" y="95307"/>
                    <a:pt x="702553" y="96989"/>
                    <a:pt x="709508" y="101925"/>
                  </a:cubicBezTo>
                  <a:cubicBezTo>
                    <a:pt x="737328" y="121668"/>
                    <a:pt x="766943" y="138719"/>
                    <a:pt x="795211" y="157116"/>
                  </a:cubicBezTo>
                  <a:cubicBezTo>
                    <a:pt x="815852" y="170578"/>
                    <a:pt x="815403" y="180449"/>
                    <a:pt x="793865" y="190769"/>
                  </a:cubicBezTo>
                  <a:cubicBezTo>
                    <a:pt x="581178" y="294421"/>
                    <a:pt x="368490" y="398073"/>
                    <a:pt x="155803" y="501275"/>
                  </a:cubicBezTo>
                  <a:cubicBezTo>
                    <a:pt x="149072" y="504416"/>
                    <a:pt x="137405" y="506660"/>
                    <a:pt x="131572" y="503519"/>
                  </a:cubicBezTo>
                  <a:cubicBezTo>
                    <a:pt x="93432" y="479289"/>
                    <a:pt x="56189" y="453712"/>
                    <a:pt x="15357" y="426790"/>
                  </a:cubicBezTo>
                  <a:cubicBezTo>
                    <a:pt x="189904" y="340638"/>
                    <a:pt x="360862" y="256730"/>
                    <a:pt x="531371" y="172372"/>
                  </a:cubicBezTo>
                  <a:cubicBezTo>
                    <a:pt x="578037" y="149488"/>
                    <a:pt x="624702" y="124809"/>
                    <a:pt x="671368" y="101477"/>
                  </a:cubicBezTo>
                  <a:cubicBezTo>
                    <a:pt x="677650" y="98336"/>
                    <a:pt x="683707" y="95980"/>
                    <a:pt x="689933" y="95644"/>
                  </a:cubicBezTo>
                  <a:close/>
                  <a:moveTo>
                    <a:pt x="827407" y="237"/>
                  </a:moveTo>
                  <a:cubicBezTo>
                    <a:pt x="843112" y="1415"/>
                    <a:pt x="858480" y="7023"/>
                    <a:pt x="872390" y="18017"/>
                  </a:cubicBezTo>
                  <a:cubicBezTo>
                    <a:pt x="899762" y="39555"/>
                    <a:pt x="928030" y="48529"/>
                    <a:pt x="963478" y="45837"/>
                  </a:cubicBezTo>
                  <a:cubicBezTo>
                    <a:pt x="980978" y="44491"/>
                    <a:pt x="1000272" y="53914"/>
                    <a:pt x="1017323" y="61542"/>
                  </a:cubicBezTo>
                  <a:cubicBezTo>
                    <a:pt x="1033477" y="68721"/>
                    <a:pt x="1046938" y="81734"/>
                    <a:pt x="1062194" y="90259"/>
                  </a:cubicBezTo>
                  <a:cubicBezTo>
                    <a:pt x="1095847" y="109105"/>
                    <a:pt x="1107962" y="138720"/>
                    <a:pt x="1107065" y="175515"/>
                  </a:cubicBezTo>
                  <a:cubicBezTo>
                    <a:pt x="1106616" y="186732"/>
                    <a:pt x="1104821" y="197950"/>
                    <a:pt x="1103475" y="209168"/>
                  </a:cubicBezTo>
                  <a:cubicBezTo>
                    <a:pt x="1097193" y="258974"/>
                    <a:pt x="1097193" y="258974"/>
                    <a:pt x="1044246" y="272436"/>
                  </a:cubicBezTo>
                  <a:cubicBezTo>
                    <a:pt x="1046040" y="256282"/>
                    <a:pt x="1047835" y="240577"/>
                    <a:pt x="1049630" y="223078"/>
                  </a:cubicBezTo>
                  <a:cubicBezTo>
                    <a:pt x="1038413" y="221283"/>
                    <a:pt x="1028541" y="219488"/>
                    <a:pt x="1016426" y="217693"/>
                  </a:cubicBezTo>
                  <a:cubicBezTo>
                    <a:pt x="1013285" y="184489"/>
                    <a:pt x="1009695" y="152181"/>
                    <a:pt x="1006554" y="119425"/>
                  </a:cubicBezTo>
                  <a:cubicBezTo>
                    <a:pt x="1008349" y="118528"/>
                    <a:pt x="1009695" y="117630"/>
                    <a:pt x="1011490" y="116733"/>
                  </a:cubicBezTo>
                  <a:cubicBezTo>
                    <a:pt x="1014631" y="120771"/>
                    <a:pt x="1019567" y="124810"/>
                    <a:pt x="1020913" y="129745"/>
                  </a:cubicBezTo>
                  <a:cubicBezTo>
                    <a:pt x="1035720" y="182694"/>
                    <a:pt x="1035720" y="182694"/>
                    <a:pt x="1090911" y="206476"/>
                  </a:cubicBezTo>
                  <a:cubicBezTo>
                    <a:pt x="1104373" y="148142"/>
                    <a:pt x="1095847" y="125258"/>
                    <a:pt x="1048284" y="94298"/>
                  </a:cubicBezTo>
                  <a:cubicBezTo>
                    <a:pt x="1018221" y="75003"/>
                    <a:pt x="990849" y="48081"/>
                    <a:pt x="950017" y="54363"/>
                  </a:cubicBezTo>
                  <a:cubicBezTo>
                    <a:pt x="945530" y="55260"/>
                    <a:pt x="941043" y="56157"/>
                    <a:pt x="932069" y="57503"/>
                  </a:cubicBezTo>
                  <a:cubicBezTo>
                    <a:pt x="944184" y="67824"/>
                    <a:pt x="953158" y="75003"/>
                    <a:pt x="964824" y="84875"/>
                  </a:cubicBezTo>
                  <a:cubicBezTo>
                    <a:pt x="915018" y="106861"/>
                    <a:pt x="867454" y="128399"/>
                    <a:pt x="819442" y="148591"/>
                  </a:cubicBezTo>
                  <a:cubicBezTo>
                    <a:pt x="814506" y="150835"/>
                    <a:pt x="805532" y="146796"/>
                    <a:pt x="800148" y="143207"/>
                  </a:cubicBezTo>
                  <a:cubicBezTo>
                    <a:pt x="773225" y="127053"/>
                    <a:pt x="745854" y="110900"/>
                    <a:pt x="720277" y="92503"/>
                  </a:cubicBezTo>
                  <a:cubicBezTo>
                    <a:pt x="703227" y="80836"/>
                    <a:pt x="687971" y="75900"/>
                    <a:pt x="669125" y="88464"/>
                  </a:cubicBezTo>
                  <a:cubicBezTo>
                    <a:pt x="667330" y="86669"/>
                    <a:pt x="665984" y="85323"/>
                    <a:pt x="664189" y="83977"/>
                  </a:cubicBezTo>
                  <a:cubicBezTo>
                    <a:pt x="667779" y="77695"/>
                    <a:pt x="670022" y="68272"/>
                    <a:pt x="675855" y="65131"/>
                  </a:cubicBezTo>
                  <a:cubicBezTo>
                    <a:pt x="710406" y="45388"/>
                    <a:pt x="744508" y="25196"/>
                    <a:pt x="780404" y="9043"/>
                  </a:cubicBezTo>
                  <a:cubicBezTo>
                    <a:pt x="795661" y="2312"/>
                    <a:pt x="811702" y="-941"/>
                    <a:pt x="827407" y="23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2A70E69-8296-4B6A-B9FD-B258379CF990}"/>
              </a:ext>
            </a:extLst>
          </p:cNvPr>
          <p:cNvGrpSpPr/>
          <p:nvPr/>
        </p:nvGrpSpPr>
        <p:grpSpPr>
          <a:xfrm rot="652264">
            <a:off x="6702325" y="1957572"/>
            <a:ext cx="2784728" cy="2091356"/>
            <a:chOff x="9649631" y="5226031"/>
            <a:chExt cx="1850764" cy="1389940"/>
          </a:xfrm>
          <a:solidFill>
            <a:schemeClr val="bg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AE1B958-D43E-42BE-B3E1-59CD1C1B176C}"/>
                </a:ext>
              </a:extLst>
            </p:cNvPr>
            <p:cNvSpPr/>
            <p:nvPr/>
          </p:nvSpPr>
          <p:spPr>
            <a:xfrm>
              <a:off x="10015172" y="5226031"/>
              <a:ext cx="1485223" cy="1373046"/>
            </a:xfrm>
            <a:custGeom>
              <a:avLst/>
              <a:gdLst>
                <a:gd name="connsiteX0" fmla="*/ 1477595 w 1485223"/>
                <a:gd name="connsiteY0" fmla="*/ 38433 h 1373046"/>
                <a:gd name="connsiteX1" fmla="*/ 1433622 w 1485223"/>
                <a:gd name="connsiteY1" fmla="*/ 1190 h 1373046"/>
                <a:gd name="connsiteX2" fmla="*/ 1261767 w 1485223"/>
                <a:gd name="connsiteY2" fmla="*/ 29459 h 1373046"/>
                <a:gd name="connsiteX3" fmla="*/ 1363175 w 1485223"/>
                <a:gd name="connsiteY3" fmla="*/ 29907 h 1373046"/>
                <a:gd name="connsiteX4" fmla="*/ 1451122 w 1485223"/>
                <a:gd name="connsiteY4" fmla="*/ 96765 h 1373046"/>
                <a:gd name="connsiteX5" fmla="*/ 1478942 w 1485223"/>
                <a:gd name="connsiteY5" fmla="*/ 196378 h 1373046"/>
                <a:gd name="connsiteX6" fmla="*/ 1464583 w 1485223"/>
                <a:gd name="connsiteY6" fmla="*/ 231826 h 1373046"/>
                <a:gd name="connsiteX7" fmla="*/ 616973 w 1485223"/>
                <a:gd name="connsiteY7" fmla="*/ 823671 h 1373046"/>
                <a:gd name="connsiteX8" fmla="*/ 15256 w 1485223"/>
                <a:gd name="connsiteY8" fmla="*/ 1244560 h 1373046"/>
                <a:gd name="connsiteX9" fmla="*/ 0 w 1485223"/>
                <a:gd name="connsiteY9" fmla="*/ 1262059 h 1373046"/>
                <a:gd name="connsiteX10" fmla="*/ 3141 w 1485223"/>
                <a:gd name="connsiteY10" fmla="*/ 1376480 h 1373046"/>
                <a:gd name="connsiteX11" fmla="*/ 26922 w 1485223"/>
                <a:gd name="connsiteY11" fmla="*/ 1360775 h 1373046"/>
                <a:gd name="connsiteX12" fmla="*/ 652870 w 1485223"/>
                <a:gd name="connsiteY12" fmla="*/ 920593 h 1373046"/>
                <a:gd name="connsiteX13" fmla="*/ 1441250 w 1485223"/>
                <a:gd name="connsiteY13" fmla="*/ 361054 h 1373046"/>
                <a:gd name="connsiteX14" fmla="*/ 1485223 w 1485223"/>
                <a:gd name="connsiteY14" fmla="*/ 284773 h 1373046"/>
                <a:gd name="connsiteX15" fmla="*/ 1477595 w 1485223"/>
                <a:gd name="connsiteY15" fmla="*/ 38433 h 137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223" h="1373046">
                  <a:moveTo>
                    <a:pt x="1477595" y="38433"/>
                  </a:moveTo>
                  <a:cubicBezTo>
                    <a:pt x="1476698" y="16895"/>
                    <a:pt x="1457852" y="3882"/>
                    <a:pt x="1433622" y="1190"/>
                  </a:cubicBezTo>
                  <a:cubicBezTo>
                    <a:pt x="1373944" y="-4643"/>
                    <a:pt x="1317407" y="11959"/>
                    <a:pt x="1261767" y="29459"/>
                  </a:cubicBezTo>
                  <a:cubicBezTo>
                    <a:pt x="1295868" y="29459"/>
                    <a:pt x="1329970" y="26766"/>
                    <a:pt x="1363175" y="29907"/>
                  </a:cubicBezTo>
                  <a:cubicBezTo>
                    <a:pt x="1404905" y="33946"/>
                    <a:pt x="1436314" y="57278"/>
                    <a:pt x="1451122" y="96765"/>
                  </a:cubicBezTo>
                  <a:cubicBezTo>
                    <a:pt x="1463237" y="129072"/>
                    <a:pt x="1469518" y="163173"/>
                    <a:pt x="1478942" y="196378"/>
                  </a:cubicBezTo>
                  <a:cubicBezTo>
                    <a:pt x="1483877" y="212980"/>
                    <a:pt x="1478493" y="221954"/>
                    <a:pt x="1464583" y="231826"/>
                  </a:cubicBezTo>
                  <a:cubicBezTo>
                    <a:pt x="1181897" y="428809"/>
                    <a:pt x="899659" y="626240"/>
                    <a:pt x="616973" y="823671"/>
                  </a:cubicBezTo>
                  <a:cubicBezTo>
                    <a:pt x="416401" y="963668"/>
                    <a:pt x="215829" y="1104114"/>
                    <a:pt x="15256" y="1244560"/>
                  </a:cubicBezTo>
                  <a:cubicBezTo>
                    <a:pt x="8974" y="1249047"/>
                    <a:pt x="449" y="1256226"/>
                    <a:pt x="0" y="1262059"/>
                  </a:cubicBezTo>
                  <a:cubicBezTo>
                    <a:pt x="0" y="1299302"/>
                    <a:pt x="1795" y="1336096"/>
                    <a:pt x="3141" y="1376480"/>
                  </a:cubicBezTo>
                  <a:cubicBezTo>
                    <a:pt x="13461" y="1369749"/>
                    <a:pt x="20192" y="1365262"/>
                    <a:pt x="26922" y="1360775"/>
                  </a:cubicBezTo>
                  <a:cubicBezTo>
                    <a:pt x="235572" y="1214047"/>
                    <a:pt x="444670" y="1068217"/>
                    <a:pt x="652870" y="920593"/>
                  </a:cubicBezTo>
                  <a:cubicBezTo>
                    <a:pt x="915813" y="734379"/>
                    <a:pt x="1178307" y="547267"/>
                    <a:pt x="1441250" y="361054"/>
                  </a:cubicBezTo>
                  <a:cubicBezTo>
                    <a:pt x="1468621" y="341759"/>
                    <a:pt x="1485223" y="316183"/>
                    <a:pt x="1485223" y="284773"/>
                  </a:cubicBezTo>
                  <a:cubicBezTo>
                    <a:pt x="1485672" y="203108"/>
                    <a:pt x="1482082" y="120546"/>
                    <a:pt x="1477595" y="3843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069B690-09DC-4637-8660-D2BABBC5F2CF}"/>
                </a:ext>
              </a:extLst>
            </p:cNvPr>
            <p:cNvSpPr/>
            <p:nvPr/>
          </p:nvSpPr>
          <p:spPr>
            <a:xfrm>
              <a:off x="9777357" y="6050775"/>
              <a:ext cx="480117" cy="278199"/>
            </a:xfrm>
            <a:custGeom>
              <a:avLst/>
              <a:gdLst>
                <a:gd name="connsiteX0" fmla="*/ 239610 w 480117"/>
                <a:gd name="connsiteY0" fmla="*/ 275780 h 278198"/>
                <a:gd name="connsiteX1" fmla="*/ 429414 w 480117"/>
                <a:gd name="connsiteY1" fmla="*/ 155975 h 278198"/>
                <a:gd name="connsiteX2" fmla="*/ 484156 w 480117"/>
                <a:gd name="connsiteY2" fmla="*/ 121425 h 278198"/>
                <a:gd name="connsiteX3" fmla="*/ 474733 w 480117"/>
                <a:gd name="connsiteY3" fmla="*/ 114245 h 278198"/>
                <a:gd name="connsiteX4" fmla="*/ 271020 w 480117"/>
                <a:gd name="connsiteY4" fmla="*/ 1620 h 278198"/>
                <a:gd name="connsiteX5" fmla="*/ 247687 w 480117"/>
                <a:gd name="connsiteY5" fmla="*/ 3863 h 278198"/>
                <a:gd name="connsiteX6" fmla="*/ 100062 w 480117"/>
                <a:gd name="connsiteY6" fmla="*/ 97194 h 278198"/>
                <a:gd name="connsiteX7" fmla="*/ 0 w 480117"/>
                <a:gd name="connsiteY7" fmla="*/ 160911 h 278198"/>
                <a:gd name="connsiteX8" fmla="*/ 219418 w 480117"/>
                <a:gd name="connsiteY8" fmla="*/ 279819 h 278198"/>
                <a:gd name="connsiteX9" fmla="*/ 239610 w 480117"/>
                <a:gd name="connsiteY9" fmla="*/ 275780 h 27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0117" h="278198">
                  <a:moveTo>
                    <a:pt x="239610" y="275780"/>
                  </a:moveTo>
                  <a:cubicBezTo>
                    <a:pt x="303327" y="236294"/>
                    <a:pt x="366146" y="195910"/>
                    <a:pt x="429414" y="155975"/>
                  </a:cubicBezTo>
                  <a:cubicBezTo>
                    <a:pt x="446913" y="144757"/>
                    <a:pt x="464413" y="133989"/>
                    <a:pt x="484156" y="121425"/>
                  </a:cubicBezTo>
                  <a:cubicBezTo>
                    <a:pt x="479220" y="117386"/>
                    <a:pt x="476976" y="115591"/>
                    <a:pt x="474733" y="114245"/>
                  </a:cubicBezTo>
                  <a:cubicBezTo>
                    <a:pt x="406978" y="76554"/>
                    <a:pt x="339223" y="38414"/>
                    <a:pt x="271020" y="1620"/>
                  </a:cubicBezTo>
                  <a:cubicBezTo>
                    <a:pt x="265187" y="-1521"/>
                    <a:pt x="253520" y="274"/>
                    <a:pt x="247687" y="3863"/>
                  </a:cubicBezTo>
                  <a:cubicBezTo>
                    <a:pt x="197880" y="34375"/>
                    <a:pt x="148971" y="65785"/>
                    <a:pt x="100062" y="97194"/>
                  </a:cubicBezTo>
                  <a:cubicBezTo>
                    <a:pt x="67306" y="117835"/>
                    <a:pt x="34999" y="138924"/>
                    <a:pt x="0" y="160911"/>
                  </a:cubicBezTo>
                  <a:cubicBezTo>
                    <a:pt x="74486" y="201743"/>
                    <a:pt x="146728" y="241230"/>
                    <a:pt x="219418" y="279819"/>
                  </a:cubicBezTo>
                  <a:cubicBezTo>
                    <a:pt x="224803" y="282062"/>
                    <a:pt x="234226" y="278921"/>
                    <a:pt x="239610" y="27578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E7D0E43-258C-4DF4-8849-E2081252BE62}"/>
                </a:ext>
              </a:extLst>
            </p:cNvPr>
            <p:cNvSpPr/>
            <p:nvPr/>
          </p:nvSpPr>
          <p:spPr>
            <a:xfrm>
              <a:off x="9649631" y="6357067"/>
              <a:ext cx="264738" cy="255764"/>
            </a:xfrm>
            <a:custGeom>
              <a:avLst/>
              <a:gdLst>
                <a:gd name="connsiteX0" fmla="*/ 249326 w 264737"/>
                <a:gd name="connsiteY0" fmla="*/ 125638 h 255763"/>
                <a:gd name="connsiteX1" fmla="*/ 16895 w 264737"/>
                <a:gd name="connsiteY1" fmla="*/ 6731 h 255763"/>
                <a:gd name="connsiteX2" fmla="*/ 293 w 264737"/>
                <a:gd name="connsiteY2" fmla="*/ 0 h 255763"/>
                <a:gd name="connsiteX3" fmla="*/ 742 w 264737"/>
                <a:gd name="connsiteY3" fmla="*/ 72242 h 255763"/>
                <a:gd name="connsiteX4" fmla="*/ 46061 w 264737"/>
                <a:gd name="connsiteY4" fmla="*/ 145830 h 255763"/>
                <a:gd name="connsiteX5" fmla="*/ 239454 w 264737"/>
                <a:gd name="connsiteY5" fmla="*/ 245443 h 255763"/>
                <a:gd name="connsiteX6" fmla="*/ 265928 w 264737"/>
                <a:gd name="connsiteY6" fmla="*/ 258905 h 255763"/>
                <a:gd name="connsiteX7" fmla="*/ 266377 w 264737"/>
                <a:gd name="connsiteY7" fmla="*/ 153458 h 255763"/>
                <a:gd name="connsiteX8" fmla="*/ 249326 w 264737"/>
                <a:gd name="connsiteY8" fmla="*/ 125638 h 25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737" h="255763">
                  <a:moveTo>
                    <a:pt x="249326" y="125638"/>
                  </a:moveTo>
                  <a:cubicBezTo>
                    <a:pt x="171699" y="86601"/>
                    <a:pt x="94073" y="46217"/>
                    <a:pt x="16895" y="6731"/>
                  </a:cubicBezTo>
                  <a:cubicBezTo>
                    <a:pt x="11959" y="4487"/>
                    <a:pt x="7024" y="2692"/>
                    <a:pt x="293" y="0"/>
                  </a:cubicBezTo>
                  <a:cubicBezTo>
                    <a:pt x="293" y="25576"/>
                    <a:pt x="-604" y="48909"/>
                    <a:pt x="742" y="72242"/>
                  </a:cubicBezTo>
                  <a:cubicBezTo>
                    <a:pt x="2537" y="104549"/>
                    <a:pt x="17793" y="130574"/>
                    <a:pt x="46061" y="145830"/>
                  </a:cubicBezTo>
                  <a:cubicBezTo>
                    <a:pt x="109778" y="179932"/>
                    <a:pt x="174840" y="212239"/>
                    <a:pt x="239454" y="245443"/>
                  </a:cubicBezTo>
                  <a:cubicBezTo>
                    <a:pt x="247980" y="249930"/>
                    <a:pt x="256505" y="253969"/>
                    <a:pt x="265928" y="258905"/>
                  </a:cubicBezTo>
                  <a:cubicBezTo>
                    <a:pt x="265928" y="222110"/>
                    <a:pt x="265479" y="187560"/>
                    <a:pt x="266377" y="153458"/>
                  </a:cubicBezTo>
                  <a:cubicBezTo>
                    <a:pt x="266377" y="139099"/>
                    <a:pt x="261890" y="131920"/>
                    <a:pt x="249326" y="125638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21B03EF-B7B9-4E4F-A5DF-8C5343C3D826}"/>
                </a:ext>
              </a:extLst>
            </p:cNvPr>
            <p:cNvSpPr/>
            <p:nvPr/>
          </p:nvSpPr>
          <p:spPr>
            <a:xfrm>
              <a:off x="11175531" y="5268115"/>
              <a:ext cx="305121" cy="224354"/>
            </a:xfrm>
            <a:custGeom>
              <a:avLst/>
              <a:gdLst>
                <a:gd name="connsiteX0" fmla="*/ 231533 w 305121"/>
                <a:gd name="connsiteY0" fmla="*/ 226985 h 224353"/>
                <a:gd name="connsiteX1" fmla="*/ 303326 w 305121"/>
                <a:gd name="connsiteY1" fmla="*/ 176281 h 224353"/>
                <a:gd name="connsiteX2" fmla="*/ 308711 w 305121"/>
                <a:gd name="connsiteY2" fmla="*/ 162371 h 224353"/>
                <a:gd name="connsiteX3" fmla="*/ 280442 w 305121"/>
                <a:gd name="connsiteY3" fmla="*/ 58270 h 224353"/>
                <a:gd name="connsiteX4" fmla="*/ 207752 w 305121"/>
                <a:gd name="connsiteY4" fmla="*/ 836 h 224353"/>
                <a:gd name="connsiteX5" fmla="*/ 39935 w 305121"/>
                <a:gd name="connsiteY5" fmla="*/ 3977 h 224353"/>
                <a:gd name="connsiteX6" fmla="*/ 0 w 305121"/>
                <a:gd name="connsiteY6" fmla="*/ 21028 h 224353"/>
                <a:gd name="connsiteX7" fmla="*/ 223008 w 305121"/>
                <a:gd name="connsiteY7" fmla="*/ 124679 h 224353"/>
                <a:gd name="connsiteX8" fmla="*/ 231533 w 305121"/>
                <a:gd name="connsiteY8" fmla="*/ 226985 h 2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121" h="224353">
                  <a:moveTo>
                    <a:pt x="231533" y="226985"/>
                  </a:moveTo>
                  <a:cubicBezTo>
                    <a:pt x="257558" y="209036"/>
                    <a:pt x="280891" y="192883"/>
                    <a:pt x="303326" y="176281"/>
                  </a:cubicBezTo>
                  <a:cubicBezTo>
                    <a:pt x="306916" y="173588"/>
                    <a:pt x="309608" y="166409"/>
                    <a:pt x="308711" y="162371"/>
                  </a:cubicBezTo>
                  <a:cubicBezTo>
                    <a:pt x="300185" y="127371"/>
                    <a:pt x="292557" y="91923"/>
                    <a:pt x="280442" y="58270"/>
                  </a:cubicBezTo>
                  <a:cubicBezTo>
                    <a:pt x="268776" y="25515"/>
                    <a:pt x="242751" y="2182"/>
                    <a:pt x="207752" y="836"/>
                  </a:cubicBezTo>
                  <a:cubicBezTo>
                    <a:pt x="152112" y="-1408"/>
                    <a:pt x="96023" y="1284"/>
                    <a:pt x="39935" y="3977"/>
                  </a:cubicBezTo>
                  <a:cubicBezTo>
                    <a:pt x="27820" y="4425"/>
                    <a:pt x="16153" y="13848"/>
                    <a:pt x="0" y="21028"/>
                  </a:cubicBezTo>
                  <a:cubicBezTo>
                    <a:pt x="77626" y="56924"/>
                    <a:pt x="149420" y="90577"/>
                    <a:pt x="223008" y="124679"/>
                  </a:cubicBezTo>
                  <a:cubicBezTo>
                    <a:pt x="225700" y="156537"/>
                    <a:pt x="228392" y="189742"/>
                    <a:pt x="231533" y="2269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6920669-1780-4AF8-A3EB-DAF1756F81A6}"/>
                </a:ext>
              </a:extLst>
            </p:cNvPr>
            <p:cNvSpPr/>
            <p:nvPr/>
          </p:nvSpPr>
          <p:spPr>
            <a:xfrm>
              <a:off x="9762071" y="6189699"/>
              <a:ext cx="493579" cy="210893"/>
            </a:xfrm>
            <a:custGeom>
              <a:avLst/>
              <a:gdLst>
                <a:gd name="connsiteX0" fmla="*/ 23812 w 493578"/>
                <a:gd name="connsiteY0" fmla="*/ 90639 h 210892"/>
                <a:gd name="connsiteX1" fmla="*/ 236499 w 493578"/>
                <a:gd name="connsiteY1" fmla="*/ 208201 h 210892"/>
                <a:gd name="connsiteX2" fmla="*/ 267909 w 493578"/>
                <a:gd name="connsiteY2" fmla="*/ 206855 h 210892"/>
                <a:gd name="connsiteX3" fmla="*/ 468032 w 493578"/>
                <a:gd name="connsiteY3" fmla="*/ 69101 h 210892"/>
                <a:gd name="connsiteX4" fmla="*/ 494955 w 493578"/>
                <a:gd name="connsiteY4" fmla="*/ 0 h 210892"/>
                <a:gd name="connsiteX5" fmla="*/ 476558 w 493578"/>
                <a:gd name="connsiteY5" fmla="*/ 11218 h 210892"/>
                <a:gd name="connsiteX6" fmla="*/ 260729 w 493578"/>
                <a:gd name="connsiteY6" fmla="*/ 148074 h 210892"/>
                <a:gd name="connsiteX7" fmla="*/ 225281 w 493578"/>
                <a:gd name="connsiteY7" fmla="*/ 149420 h 210892"/>
                <a:gd name="connsiteX8" fmla="*/ 72272 w 493578"/>
                <a:gd name="connsiteY8" fmla="*/ 65512 h 210892"/>
                <a:gd name="connsiteX9" fmla="*/ 6312 w 493578"/>
                <a:gd name="connsiteY9" fmla="*/ 30063 h 210892"/>
                <a:gd name="connsiteX10" fmla="*/ 3620 w 493578"/>
                <a:gd name="connsiteY10" fmla="*/ 45768 h 210892"/>
                <a:gd name="connsiteX11" fmla="*/ 23812 w 493578"/>
                <a:gd name="connsiteY11" fmla="*/ 90639 h 210892"/>
                <a:gd name="connsiteX12" fmla="*/ 431687 w 493578"/>
                <a:gd name="connsiteY12" fmla="*/ 52947 h 210892"/>
                <a:gd name="connsiteX13" fmla="*/ 415085 w 493578"/>
                <a:gd name="connsiteY13" fmla="*/ 88844 h 210892"/>
                <a:gd name="connsiteX14" fmla="*/ 431687 w 493578"/>
                <a:gd name="connsiteY14" fmla="*/ 52947 h 210892"/>
                <a:gd name="connsiteX15" fmla="*/ 380983 w 493578"/>
                <a:gd name="connsiteY15" fmla="*/ 89293 h 210892"/>
                <a:gd name="connsiteX16" fmla="*/ 359445 w 493578"/>
                <a:gd name="connsiteY16" fmla="*/ 130574 h 210892"/>
                <a:gd name="connsiteX17" fmla="*/ 380983 w 493578"/>
                <a:gd name="connsiteY17" fmla="*/ 89293 h 210892"/>
                <a:gd name="connsiteX18" fmla="*/ 321305 w 493578"/>
                <a:gd name="connsiteY18" fmla="*/ 124741 h 210892"/>
                <a:gd name="connsiteX19" fmla="*/ 300216 w 493578"/>
                <a:gd name="connsiteY19" fmla="*/ 169612 h 210892"/>
                <a:gd name="connsiteX20" fmla="*/ 321305 w 493578"/>
                <a:gd name="connsiteY20" fmla="*/ 124741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3578" h="210892">
                  <a:moveTo>
                    <a:pt x="23812" y="90639"/>
                  </a:moveTo>
                  <a:cubicBezTo>
                    <a:pt x="95605" y="128331"/>
                    <a:pt x="166052" y="168265"/>
                    <a:pt x="236499" y="208201"/>
                  </a:cubicBezTo>
                  <a:cubicBezTo>
                    <a:pt x="248614" y="214931"/>
                    <a:pt x="256691" y="214482"/>
                    <a:pt x="267909" y="206855"/>
                  </a:cubicBezTo>
                  <a:cubicBezTo>
                    <a:pt x="334318" y="160189"/>
                    <a:pt x="399829" y="112626"/>
                    <a:pt x="468032" y="69101"/>
                  </a:cubicBezTo>
                  <a:cubicBezTo>
                    <a:pt x="496301" y="51153"/>
                    <a:pt x="499442" y="30063"/>
                    <a:pt x="494955" y="0"/>
                  </a:cubicBezTo>
                  <a:cubicBezTo>
                    <a:pt x="488224" y="4038"/>
                    <a:pt x="482391" y="7628"/>
                    <a:pt x="476558" y="11218"/>
                  </a:cubicBezTo>
                  <a:cubicBezTo>
                    <a:pt x="404764" y="56537"/>
                    <a:pt x="332523" y="101857"/>
                    <a:pt x="260729" y="148074"/>
                  </a:cubicBezTo>
                  <a:cubicBezTo>
                    <a:pt x="248166" y="156150"/>
                    <a:pt x="238742" y="157497"/>
                    <a:pt x="225281" y="149420"/>
                  </a:cubicBezTo>
                  <a:cubicBezTo>
                    <a:pt x="174577" y="120703"/>
                    <a:pt x="123425" y="93331"/>
                    <a:pt x="72272" y="65512"/>
                  </a:cubicBezTo>
                  <a:cubicBezTo>
                    <a:pt x="51183" y="53845"/>
                    <a:pt x="30093" y="42627"/>
                    <a:pt x="6312" y="30063"/>
                  </a:cubicBezTo>
                  <a:cubicBezTo>
                    <a:pt x="4966" y="37692"/>
                    <a:pt x="4966" y="42179"/>
                    <a:pt x="3620" y="45768"/>
                  </a:cubicBezTo>
                  <a:cubicBezTo>
                    <a:pt x="-5354" y="67755"/>
                    <a:pt x="2722" y="79870"/>
                    <a:pt x="23812" y="90639"/>
                  </a:cubicBezTo>
                  <a:close/>
                  <a:moveTo>
                    <a:pt x="431687" y="52947"/>
                  </a:moveTo>
                  <a:cubicBezTo>
                    <a:pt x="442007" y="75832"/>
                    <a:pt x="440661" y="78524"/>
                    <a:pt x="415085" y="88844"/>
                  </a:cubicBezTo>
                  <a:cubicBezTo>
                    <a:pt x="407008" y="70447"/>
                    <a:pt x="414636" y="59678"/>
                    <a:pt x="431687" y="52947"/>
                  </a:cubicBezTo>
                  <a:close/>
                  <a:moveTo>
                    <a:pt x="380983" y="89293"/>
                  </a:moveTo>
                  <a:cubicBezTo>
                    <a:pt x="389060" y="111280"/>
                    <a:pt x="375150" y="121600"/>
                    <a:pt x="359445" y="130574"/>
                  </a:cubicBezTo>
                  <a:cubicBezTo>
                    <a:pt x="351368" y="102754"/>
                    <a:pt x="352714" y="100511"/>
                    <a:pt x="380983" y="89293"/>
                  </a:cubicBezTo>
                  <a:close/>
                  <a:moveTo>
                    <a:pt x="321305" y="124741"/>
                  </a:moveTo>
                  <a:cubicBezTo>
                    <a:pt x="329382" y="152561"/>
                    <a:pt x="329382" y="152561"/>
                    <a:pt x="300216" y="169612"/>
                  </a:cubicBezTo>
                  <a:cubicBezTo>
                    <a:pt x="291241" y="137305"/>
                    <a:pt x="292587" y="134612"/>
                    <a:pt x="321305" y="12474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6EAEFD17-9B41-435A-95C4-666894A6B950}"/>
                </a:ext>
              </a:extLst>
            </p:cNvPr>
            <p:cNvSpPr/>
            <p:nvPr/>
          </p:nvSpPr>
          <p:spPr>
            <a:xfrm>
              <a:off x="10277433" y="5925410"/>
              <a:ext cx="260251" cy="228841"/>
            </a:xfrm>
            <a:custGeom>
              <a:avLst/>
              <a:gdLst>
                <a:gd name="connsiteX0" fmla="*/ 42412 w 260250"/>
                <a:gd name="connsiteY0" fmla="*/ 231982 h 228841"/>
                <a:gd name="connsiteX1" fmla="*/ 255099 w 260250"/>
                <a:gd name="connsiteY1" fmla="*/ 79870 h 228841"/>
                <a:gd name="connsiteX2" fmla="*/ 263176 w 260250"/>
                <a:gd name="connsiteY2" fmla="*/ 67306 h 228841"/>
                <a:gd name="connsiteX3" fmla="*/ 257792 w 260250"/>
                <a:gd name="connsiteY3" fmla="*/ 0 h 228841"/>
                <a:gd name="connsiteX4" fmla="*/ 92218 w 260250"/>
                <a:gd name="connsiteY4" fmla="*/ 113523 h 228841"/>
                <a:gd name="connsiteX5" fmla="*/ 12348 w 260250"/>
                <a:gd name="connsiteY5" fmla="*/ 119356 h 228841"/>
                <a:gd name="connsiteX6" fmla="*/ 1579 w 260250"/>
                <a:gd name="connsiteY6" fmla="*/ 116215 h 228841"/>
                <a:gd name="connsiteX7" fmla="*/ 1131 w 260250"/>
                <a:gd name="connsiteY7" fmla="*/ 172304 h 228841"/>
                <a:gd name="connsiteX8" fmla="*/ 42412 w 260250"/>
                <a:gd name="connsiteY8" fmla="*/ 231982 h 22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250" h="228841">
                  <a:moveTo>
                    <a:pt x="42412" y="231982"/>
                  </a:moveTo>
                  <a:cubicBezTo>
                    <a:pt x="111962" y="182175"/>
                    <a:pt x="183755" y="131022"/>
                    <a:pt x="255099" y="79870"/>
                  </a:cubicBezTo>
                  <a:cubicBezTo>
                    <a:pt x="259138" y="77178"/>
                    <a:pt x="263625" y="71344"/>
                    <a:pt x="263176" y="67306"/>
                  </a:cubicBezTo>
                  <a:cubicBezTo>
                    <a:pt x="262279" y="45768"/>
                    <a:pt x="259586" y="24230"/>
                    <a:pt x="257792" y="0"/>
                  </a:cubicBezTo>
                  <a:cubicBezTo>
                    <a:pt x="200357" y="39037"/>
                    <a:pt x="145166" y="74485"/>
                    <a:pt x="92218" y="113523"/>
                  </a:cubicBezTo>
                  <a:cubicBezTo>
                    <a:pt x="64847" y="133715"/>
                    <a:pt x="41066" y="144035"/>
                    <a:pt x="12348" y="119356"/>
                  </a:cubicBezTo>
                  <a:cubicBezTo>
                    <a:pt x="11002" y="118010"/>
                    <a:pt x="8310" y="118010"/>
                    <a:pt x="1579" y="116215"/>
                  </a:cubicBezTo>
                  <a:cubicBezTo>
                    <a:pt x="1579" y="136856"/>
                    <a:pt x="3823" y="154804"/>
                    <a:pt x="1131" y="172304"/>
                  </a:cubicBezTo>
                  <a:cubicBezTo>
                    <a:pt x="-3805" y="205059"/>
                    <a:pt x="6964" y="225700"/>
                    <a:pt x="42412" y="23198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871F4078-39D1-42B9-B936-90DC60FE264E}"/>
                </a:ext>
              </a:extLst>
            </p:cNvPr>
            <p:cNvSpPr/>
            <p:nvPr/>
          </p:nvSpPr>
          <p:spPr>
            <a:xfrm>
              <a:off x="10497533" y="5497770"/>
              <a:ext cx="260251" cy="161535"/>
            </a:xfrm>
            <a:custGeom>
              <a:avLst/>
              <a:gdLst>
                <a:gd name="connsiteX0" fmla="*/ 69999 w 260250"/>
                <a:gd name="connsiteY0" fmla="*/ 163799 h 161534"/>
                <a:gd name="connsiteX1" fmla="*/ 260699 w 260250"/>
                <a:gd name="connsiteY1" fmla="*/ 34571 h 161534"/>
                <a:gd name="connsiteX2" fmla="*/ 213136 w 260250"/>
                <a:gd name="connsiteY2" fmla="*/ 4957 h 161534"/>
                <a:gd name="connsiteX3" fmla="*/ 185765 w 260250"/>
                <a:gd name="connsiteY3" fmla="*/ 5854 h 161534"/>
                <a:gd name="connsiteX4" fmla="*/ 80767 w 260250"/>
                <a:gd name="connsiteY4" fmla="*/ 80340 h 161534"/>
                <a:gd name="connsiteX5" fmla="*/ 0 w 260250"/>
                <a:gd name="connsiteY5" fmla="*/ 137326 h 161534"/>
                <a:gd name="connsiteX6" fmla="*/ 54742 w 260250"/>
                <a:gd name="connsiteY6" fmla="*/ 164248 h 161534"/>
                <a:gd name="connsiteX7" fmla="*/ 69999 w 260250"/>
                <a:gd name="connsiteY7" fmla="*/ 163799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250" h="161534">
                  <a:moveTo>
                    <a:pt x="69999" y="163799"/>
                  </a:moveTo>
                  <a:cubicBezTo>
                    <a:pt x="133266" y="121621"/>
                    <a:pt x="196085" y="78545"/>
                    <a:pt x="260699" y="34571"/>
                  </a:cubicBezTo>
                  <a:cubicBezTo>
                    <a:pt x="243648" y="23802"/>
                    <a:pt x="227944" y="15277"/>
                    <a:pt x="213136" y="4957"/>
                  </a:cubicBezTo>
                  <a:cubicBezTo>
                    <a:pt x="203265" y="-2223"/>
                    <a:pt x="195637" y="-1325"/>
                    <a:pt x="185765" y="5854"/>
                  </a:cubicBezTo>
                  <a:cubicBezTo>
                    <a:pt x="151215" y="30982"/>
                    <a:pt x="115767" y="55661"/>
                    <a:pt x="80767" y="80340"/>
                  </a:cubicBezTo>
                  <a:cubicBezTo>
                    <a:pt x="54742" y="98737"/>
                    <a:pt x="28269" y="117134"/>
                    <a:pt x="0" y="137326"/>
                  </a:cubicBezTo>
                  <a:cubicBezTo>
                    <a:pt x="20192" y="147197"/>
                    <a:pt x="37243" y="156171"/>
                    <a:pt x="54742" y="164248"/>
                  </a:cubicBezTo>
                  <a:cubicBezTo>
                    <a:pt x="59230" y="166043"/>
                    <a:pt x="66409" y="166492"/>
                    <a:pt x="69999" y="16379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E9DB52B-AA06-41E9-8630-212B61F93877}"/>
                </a:ext>
              </a:extLst>
            </p:cNvPr>
            <p:cNvSpPr/>
            <p:nvPr/>
          </p:nvSpPr>
          <p:spPr>
            <a:xfrm>
              <a:off x="10548237" y="5778234"/>
              <a:ext cx="210893" cy="210893"/>
            </a:xfrm>
            <a:custGeom>
              <a:avLst/>
              <a:gdLst>
                <a:gd name="connsiteX0" fmla="*/ 5385 w 210892"/>
                <a:gd name="connsiteY0" fmla="*/ 212239 h 210892"/>
                <a:gd name="connsiteX1" fmla="*/ 202816 w 210892"/>
                <a:gd name="connsiteY1" fmla="*/ 70896 h 210892"/>
                <a:gd name="connsiteX2" fmla="*/ 211342 w 210892"/>
                <a:gd name="connsiteY2" fmla="*/ 58332 h 210892"/>
                <a:gd name="connsiteX3" fmla="*/ 203265 w 210892"/>
                <a:gd name="connsiteY3" fmla="*/ 0 h 210892"/>
                <a:gd name="connsiteX4" fmla="*/ 6731 w 210892"/>
                <a:gd name="connsiteY4" fmla="*/ 134164 h 210892"/>
                <a:gd name="connsiteX5" fmla="*/ 0 w 210892"/>
                <a:gd name="connsiteY5" fmla="*/ 149420 h 210892"/>
                <a:gd name="connsiteX6" fmla="*/ 5385 w 210892"/>
                <a:gd name="connsiteY6" fmla="*/ 212239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892" h="210892">
                  <a:moveTo>
                    <a:pt x="5385" y="212239"/>
                  </a:moveTo>
                  <a:cubicBezTo>
                    <a:pt x="73588" y="163330"/>
                    <a:pt x="138202" y="117561"/>
                    <a:pt x="202816" y="70896"/>
                  </a:cubicBezTo>
                  <a:cubicBezTo>
                    <a:pt x="206855" y="68204"/>
                    <a:pt x="211790" y="62370"/>
                    <a:pt x="211342" y="58332"/>
                  </a:cubicBezTo>
                  <a:cubicBezTo>
                    <a:pt x="209547" y="39486"/>
                    <a:pt x="206406" y="21089"/>
                    <a:pt x="203265" y="0"/>
                  </a:cubicBezTo>
                  <a:cubicBezTo>
                    <a:pt x="135510" y="45768"/>
                    <a:pt x="70896" y="89742"/>
                    <a:pt x="6731" y="134164"/>
                  </a:cubicBezTo>
                  <a:cubicBezTo>
                    <a:pt x="2692" y="136856"/>
                    <a:pt x="0" y="144484"/>
                    <a:pt x="0" y="149420"/>
                  </a:cubicBezTo>
                  <a:cubicBezTo>
                    <a:pt x="897" y="169163"/>
                    <a:pt x="3141" y="189355"/>
                    <a:pt x="5385" y="21223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16E9FEFD-88E0-4AB7-A843-D4381A7EC268}"/>
                </a:ext>
              </a:extLst>
            </p:cNvPr>
            <p:cNvSpPr/>
            <p:nvPr/>
          </p:nvSpPr>
          <p:spPr>
            <a:xfrm>
              <a:off x="10281705" y="5649392"/>
              <a:ext cx="264738" cy="161535"/>
            </a:xfrm>
            <a:custGeom>
              <a:avLst/>
              <a:gdLst>
                <a:gd name="connsiteX0" fmla="*/ 80319 w 264737"/>
                <a:gd name="connsiteY0" fmla="*/ 153072 h 161534"/>
                <a:gd name="connsiteX1" fmla="*/ 190252 w 264737"/>
                <a:gd name="connsiteY1" fmla="*/ 78138 h 161534"/>
                <a:gd name="connsiteX2" fmla="*/ 267430 w 264737"/>
                <a:gd name="connsiteY2" fmla="*/ 25639 h 161534"/>
                <a:gd name="connsiteX3" fmla="*/ 156150 w 264737"/>
                <a:gd name="connsiteY3" fmla="*/ 27883 h 161534"/>
                <a:gd name="connsiteX4" fmla="*/ 137305 w 264737"/>
                <a:gd name="connsiteY4" fmla="*/ 40895 h 161534"/>
                <a:gd name="connsiteX5" fmla="*/ 0 w 264737"/>
                <a:gd name="connsiteY5" fmla="*/ 137816 h 161534"/>
                <a:gd name="connsiteX6" fmla="*/ 39486 w 264737"/>
                <a:gd name="connsiteY6" fmla="*/ 156662 h 161534"/>
                <a:gd name="connsiteX7" fmla="*/ 80319 w 264737"/>
                <a:gd name="connsiteY7" fmla="*/ 153072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4737" h="161534">
                  <a:moveTo>
                    <a:pt x="80319" y="153072"/>
                  </a:moveTo>
                  <a:cubicBezTo>
                    <a:pt x="116215" y="127047"/>
                    <a:pt x="153458" y="102817"/>
                    <a:pt x="190252" y="78138"/>
                  </a:cubicBezTo>
                  <a:cubicBezTo>
                    <a:pt x="215828" y="60638"/>
                    <a:pt x="241405" y="43587"/>
                    <a:pt x="267430" y="25639"/>
                  </a:cubicBezTo>
                  <a:cubicBezTo>
                    <a:pt x="208649" y="-8911"/>
                    <a:pt x="208649" y="-8911"/>
                    <a:pt x="156150" y="27883"/>
                  </a:cubicBezTo>
                  <a:cubicBezTo>
                    <a:pt x="149868" y="32370"/>
                    <a:pt x="143587" y="36408"/>
                    <a:pt x="137305" y="40895"/>
                  </a:cubicBezTo>
                  <a:cubicBezTo>
                    <a:pt x="91985" y="72753"/>
                    <a:pt x="47114" y="104612"/>
                    <a:pt x="0" y="137816"/>
                  </a:cubicBezTo>
                  <a:cubicBezTo>
                    <a:pt x="14807" y="144995"/>
                    <a:pt x="27820" y="149483"/>
                    <a:pt x="39486" y="156662"/>
                  </a:cubicBezTo>
                  <a:cubicBezTo>
                    <a:pt x="54742" y="166533"/>
                    <a:pt x="66409" y="163392"/>
                    <a:pt x="80319" y="1530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BB912CCB-2B50-4A35-B876-1D6F69A006FF}"/>
                </a:ext>
              </a:extLst>
            </p:cNvPr>
            <p:cNvSpPr/>
            <p:nvPr/>
          </p:nvSpPr>
          <p:spPr>
            <a:xfrm>
              <a:off x="10152477" y="5831869"/>
              <a:ext cx="246789" cy="152561"/>
            </a:xfrm>
            <a:custGeom>
              <a:avLst/>
              <a:gdLst>
                <a:gd name="connsiteX0" fmla="*/ 69998 w 246789"/>
                <a:gd name="connsiteY0" fmla="*/ 151873 h 152560"/>
                <a:gd name="connsiteX1" fmla="*/ 248584 w 246789"/>
                <a:gd name="connsiteY1" fmla="*/ 23992 h 152560"/>
                <a:gd name="connsiteX2" fmla="*/ 198778 w 246789"/>
                <a:gd name="connsiteY2" fmla="*/ 1107 h 152560"/>
                <a:gd name="connsiteX3" fmla="*/ 183970 w 246789"/>
                <a:gd name="connsiteY3" fmla="*/ 2005 h 152560"/>
                <a:gd name="connsiteX4" fmla="*/ 0 w 246789"/>
                <a:gd name="connsiteY4" fmla="*/ 126297 h 152560"/>
                <a:gd name="connsiteX5" fmla="*/ 53396 w 246789"/>
                <a:gd name="connsiteY5" fmla="*/ 154117 h 152560"/>
                <a:gd name="connsiteX6" fmla="*/ 69998 w 246789"/>
                <a:gd name="connsiteY6" fmla="*/ 151873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789" h="152560">
                  <a:moveTo>
                    <a:pt x="69998" y="151873"/>
                  </a:moveTo>
                  <a:cubicBezTo>
                    <a:pt x="128779" y="110143"/>
                    <a:pt x="187560" y="68414"/>
                    <a:pt x="248584" y="23992"/>
                  </a:cubicBezTo>
                  <a:cubicBezTo>
                    <a:pt x="230187" y="15466"/>
                    <a:pt x="214482" y="7389"/>
                    <a:pt x="198778" y="1107"/>
                  </a:cubicBezTo>
                  <a:cubicBezTo>
                    <a:pt x="194739" y="-687"/>
                    <a:pt x="187560" y="-239"/>
                    <a:pt x="183970" y="2005"/>
                  </a:cubicBezTo>
                  <a:cubicBezTo>
                    <a:pt x="122946" y="42837"/>
                    <a:pt x="62819" y="84118"/>
                    <a:pt x="0" y="126297"/>
                  </a:cubicBezTo>
                  <a:cubicBezTo>
                    <a:pt x="19294" y="136617"/>
                    <a:pt x="35897" y="146040"/>
                    <a:pt x="53396" y="154117"/>
                  </a:cubicBezTo>
                  <a:cubicBezTo>
                    <a:pt x="57883" y="156361"/>
                    <a:pt x="65960" y="155014"/>
                    <a:pt x="69998" y="15187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E7FF744-1B48-44DC-A0AB-AC1599EED41C}"/>
                </a:ext>
              </a:extLst>
            </p:cNvPr>
            <p:cNvSpPr/>
            <p:nvPr/>
          </p:nvSpPr>
          <p:spPr>
            <a:xfrm>
              <a:off x="10354844" y="5683826"/>
              <a:ext cx="255764" cy="161535"/>
            </a:xfrm>
            <a:custGeom>
              <a:avLst/>
              <a:gdLst>
                <a:gd name="connsiteX0" fmla="*/ 200124 w 255763"/>
                <a:gd name="connsiteY0" fmla="*/ 2423 h 161534"/>
                <a:gd name="connsiteX1" fmla="*/ 0 w 255763"/>
                <a:gd name="connsiteY1" fmla="*/ 137484 h 161534"/>
                <a:gd name="connsiteX2" fmla="*/ 40832 w 255763"/>
                <a:gd name="connsiteY2" fmla="*/ 157227 h 161534"/>
                <a:gd name="connsiteX3" fmla="*/ 72242 w 255763"/>
                <a:gd name="connsiteY3" fmla="*/ 154086 h 161534"/>
                <a:gd name="connsiteX4" fmla="*/ 171855 w 255763"/>
                <a:gd name="connsiteY4" fmla="*/ 82293 h 161534"/>
                <a:gd name="connsiteX5" fmla="*/ 257558 w 255763"/>
                <a:gd name="connsiteY5" fmla="*/ 20820 h 161534"/>
                <a:gd name="connsiteX6" fmla="*/ 216277 w 255763"/>
                <a:gd name="connsiteY6" fmla="*/ 1077 h 161534"/>
                <a:gd name="connsiteX7" fmla="*/ 200124 w 255763"/>
                <a:gd name="connsiteY7" fmla="*/ 2423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763" h="161534">
                  <a:moveTo>
                    <a:pt x="200124" y="2423"/>
                  </a:moveTo>
                  <a:cubicBezTo>
                    <a:pt x="134164" y="46845"/>
                    <a:pt x="68204" y="91267"/>
                    <a:pt x="0" y="137484"/>
                  </a:cubicBezTo>
                  <a:cubicBezTo>
                    <a:pt x="15256" y="144663"/>
                    <a:pt x="28717" y="150048"/>
                    <a:pt x="40832" y="157227"/>
                  </a:cubicBezTo>
                  <a:cubicBezTo>
                    <a:pt x="52947" y="164407"/>
                    <a:pt x="61473" y="162163"/>
                    <a:pt x="72242" y="154086"/>
                  </a:cubicBezTo>
                  <a:cubicBezTo>
                    <a:pt x="104998" y="129407"/>
                    <a:pt x="138651" y="106075"/>
                    <a:pt x="171855" y="82293"/>
                  </a:cubicBezTo>
                  <a:cubicBezTo>
                    <a:pt x="199675" y="62101"/>
                    <a:pt x="227944" y="42358"/>
                    <a:pt x="257558" y="20820"/>
                  </a:cubicBezTo>
                  <a:cubicBezTo>
                    <a:pt x="242302" y="13192"/>
                    <a:pt x="229739" y="6013"/>
                    <a:pt x="216277" y="1077"/>
                  </a:cubicBezTo>
                  <a:cubicBezTo>
                    <a:pt x="211790" y="-718"/>
                    <a:pt x="204162" y="-269"/>
                    <a:pt x="200124" y="242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E5D3DB-A384-46E6-BEF1-1111AD34B4ED}"/>
                </a:ext>
              </a:extLst>
            </p:cNvPr>
            <p:cNvSpPr/>
            <p:nvPr/>
          </p:nvSpPr>
          <p:spPr>
            <a:xfrm>
              <a:off x="10488559" y="5745299"/>
              <a:ext cx="251276" cy="152561"/>
            </a:xfrm>
            <a:custGeom>
              <a:avLst/>
              <a:gdLst>
                <a:gd name="connsiteX0" fmla="*/ 254417 w 251276"/>
                <a:gd name="connsiteY0" fmla="*/ 23961 h 152560"/>
                <a:gd name="connsiteX1" fmla="*/ 207303 w 251276"/>
                <a:gd name="connsiteY1" fmla="*/ 1077 h 152560"/>
                <a:gd name="connsiteX2" fmla="*/ 190701 w 251276"/>
                <a:gd name="connsiteY2" fmla="*/ 2423 h 152560"/>
                <a:gd name="connsiteX3" fmla="*/ 0 w 251276"/>
                <a:gd name="connsiteY3" fmla="*/ 135689 h 152560"/>
                <a:gd name="connsiteX4" fmla="*/ 91537 w 251276"/>
                <a:gd name="connsiteY4" fmla="*/ 135689 h 152560"/>
                <a:gd name="connsiteX5" fmla="*/ 254417 w 251276"/>
                <a:gd name="connsiteY5" fmla="*/ 2396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76" h="152560">
                  <a:moveTo>
                    <a:pt x="254417" y="23961"/>
                  </a:moveTo>
                  <a:cubicBezTo>
                    <a:pt x="237367" y="15436"/>
                    <a:pt x="222559" y="7359"/>
                    <a:pt x="207303" y="1077"/>
                  </a:cubicBezTo>
                  <a:cubicBezTo>
                    <a:pt x="202816" y="-718"/>
                    <a:pt x="194739" y="-269"/>
                    <a:pt x="190701" y="2423"/>
                  </a:cubicBezTo>
                  <a:cubicBezTo>
                    <a:pt x="126984" y="46396"/>
                    <a:pt x="63717" y="90818"/>
                    <a:pt x="0" y="135689"/>
                  </a:cubicBezTo>
                  <a:cubicBezTo>
                    <a:pt x="31858" y="163509"/>
                    <a:pt x="58781" y="161266"/>
                    <a:pt x="91537" y="135689"/>
                  </a:cubicBezTo>
                  <a:cubicBezTo>
                    <a:pt x="143138" y="96203"/>
                    <a:pt x="198778" y="62101"/>
                    <a:pt x="254417" y="2396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027C4BB-E954-4489-83B5-4CE0B3636F85}"/>
                </a:ext>
              </a:extLst>
            </p:cNvPr>
            <p:cNvSpPr/>
            <p:nvPr/>
          </p:nvSpPr>
          <p:spPr>
            <a:xfrm>
              <a:off x="10088312" y="5798155"/>
              <a:ext cx="242302" cy="148074"/>
            </a:xfrm>
            <a:custGeom>
              <a:avLst/>
              <a:gdLst>
                <a:gd name="connsiteX0" fmla="*/ 61922 w 242302"/>
                <a:gd name="connsiteY0" fmla="*/ 147447 h 148073"/>
                <a:gd name="connsiteX1" fmla="*/ 242302 w 242302"/>
                <a:gd name="connsiteY1" fmla="*/ 25399 h 148073"/>
                <a:gd name="connsiteX2" fmla="*/ 198778 w 242302"/>
                <a:gd name="connsiteY2" fmla="*/ 4309 h 148073"/>
                <a:gd name="connsiteX3" fmla="*/ 166919 w 242302"/>
                <a:gd name="connsiteY3" fmla="*/ 7002 h 148073"/>
                <a:gd name="connsiteX4" fmla="*/ 12564 w 242302"/>
                <a:gd name="connsiteY4" fmla="*/ 116038 h 148073"/>
                <a:gd name="connsiteX5" fmla="*/ 0 w 242302"/>
                <a:gd name="connsiteY5" fmla="*/ 126358 h 148073"/>
                <a:gd name="connsiteX6" fmla="*/ 42179 w 242302"/>
                <a:gd name="connsiteY6" fmla="*/ 148345 h 148073"/>
                <a:gd name="connsiteX7" fmla="*/ 61922 w 242302"/>
                <a:gd name="connsiteY7" fmla="*/ 147447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61922" y="147447"/>
                  </a:moveTo>
                  <a:cubicBezTo>
                    <a:pt x="121151" y="107961"/>
                    <a:pt x="179932" y="67577"/>
                    <a:pt x="242302" y="25399"/>
                  </a:cubicBezTo>
                  <a:cubicBezTo>
                    <a:pt x="225700" y="17771"/>
                    <a:pt x="211790" y="11938"/>
                    <a:pt x="198778" y="4309"/>
                  </a:cubicBezTo>
                  <a:cubicBezTo>
                    <a:pt x="187111" y="-2421"/>
                    <a:pt x="178137" y="-1075"/>
                    <a:pt x="166919" y="7002"/>
                  </a:cubicBezTo>
                  <a:cubicBezTo>
                    <a:pt x="115767" y="43796"/>
                    <a:pt x="64165" y="79692"/>
                    <a:pt x="12564" y="116038"/>
                  </a:cubicBezTo>
                  <a:cubicBezTo>
                    <a:pt x="8526" y="118730"/>
                    <a:pt x="4936" y="122320"/>
                    <a:pt x="0" y="126358"/>
                  </a:cubicBezTo>
                  <a:cubicBezTo>
                    <a:pt x="15256" y="134435"/>
                    <a:pt x="28269" y="142511"/>
                    <a:pt x="42179" y="148345"/>
                  </a:cubicBezTo>
                  <a:cubicBezTo>
                    <a:pt x="47563" y="151037"/>
                    <a:pt x="56986" y="150588"/>
                    <a:pt x="61922" y="14744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5C72C71-940B-4A59-A19E-930CE6C35083}"/>
                </a:ext>
              </a:extLst>
            </p:cNvPr>
            <p:cNvSpPr/>
            <p:nvPr/>
          </p:nvSpPr>
          <p:spPr>
            <a:xfrm>
              <a:off x="10424843" y="5714996"/>
              <a:ext cx="246789" cy="157048"/>
            </a:xfrm>
            <a:custGeom>
              <a:avLst/>
              <a:gdLst>
                <a:gd name="connsiteX0" fmla="*/ 223457 w 246789"/>
                <a:gd name="connsiteY0" fmla="*/ 7149 h 157047"/>
                <a:gd name="connsiteX1" fmla="*/ 179483 w 246789"/>
                <a:gd name="connsiteY1" fmla="*/ 10290 h 157047"/>
                <a:gd name="connsiteX2" fmla="*/ 30961 w 246789"/>
                <a:gd name="connsiteY2" fmla="*/ 117083 h 157047"/>
                <a:gd name="connsiteX3" fmla="*/ 0 w 246789"/>
                <a:gd name="connsiteY3" fmla="*/ 139518 h 157047"/>
                <a:gd name="connsiteX4" fmla="*/ 38589 w 246789"/>
                <a:gd name="connsiteY4" fmla="*/ 157018 h 157047"/>
                <a:gd name="connsiteX5" fmla="*/ 58781 w 246789"/>
                <a:gd name="connsiteY5" fmla="*/ 154774 h 157047"/>
                <a:gd name="connsiteX6" fmla="*/ 249930 w 246789"/>
                <a:gd name="connsiteY6" fmla="*/ 20610 h 157047"/>
                <a:gd name="connsiteX7" fmla="*/ 223457 w 246789"/>
                <a:gd name="connsiteY7" fmla="*/ 7149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789" h="157047">
                  <a:moveTo>
                    <a:pt x="223457" y="7149"/>
                  </a:moveTo>
                  <a:cubicBezTo>
                    <a:pt x="207752" y="-4068"/>
                    <a:pt x="195188" y="-1376"/>
                    <a:pt x="179483" y="10290"/>
                  </a:cubicBezTo>
                  <a:cubicBezTo>
                    <a:pt x="130574" y="47084"/>
                    <a:pt x="80767" y="81635"/>
                    <a:pt x="30961" y="117083"/>
                  </a:cubicBezTo>
                  <a:cubicBezTo>
                    <a:pt x="21089" y="123813"/>
                    <a:pt x="11667" y="130993"/>
                    <a:pt x="0" y="139518"/>
                  </a:cubicBezTo>
                  <a:cubicBezTo>
                    <a:pt x="14808" y="146249"/>
                    <a:pt x="26474" y="152979"/>
                    <a:pt x="38589" y="157018"/>
                  </a:cubicBezTo>
                  <a:cubicBezTo>
                    <a:pt x="44422" y="158812"/>
                    <a:pt x="53845" y="158364"/>
                    <a:pt x="58781" y="154774"/>
                  </a:cubicBezTo>
                  <a:cubicBezTo>
                    <a:pt x="122049" y="111249"/>
                    <a:pt x="184868" y="66827"/>
                    <a:pt x="249930" y="20610"/>
                  </a:cubicBezTo>
                  <a:cubicBezTo>
                    <a:pt x="239162" y="15226"/>
                    <a:pt x="230636" y="12085"/>
                    <a:pt x="223457" y="714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D0EFDE49-3350-4AC5-86AC-6D2BF399F6C1}"/>
                </a:ext>
              </a:extLst>
            </p:cNvPr>
            <p:cNvSpPr/>
            <p:nvPr/>
          </p:nvSpPr>
          <p:spPr>
            <a:xfrm>
              <a:off x="10281705" y="5896324"/>
              <a:ext cx="242302" cy="148074"/>
            </a:xfrm>
            <a:custGeom>
              <a:avLst/>
              <a:gdLst>
                <a:gd name="connsiteX0" fmla="*/ 106792 w 242302"/>
                <a:gd name="connsiteY0" fmla="*/ 55111 h 148073"/>
                <a:gd name="connsiteX1" fmla="*/ 0 w 242302"/>
                <a:gd name="connsiteY1" fmla="*/ 130046 h 148073"/>
                <a:gd name="connsiteX2" fmla="*/ 27371 w 242302"/>
                <a:gd name="connsiteY2" fmla="*/ 145301 h 148073"/>
                <a:gd name="connsiteX3" fmla="*/ 65960 w 242302"/>
                <a:gd name="connsiteY3" fmla="*/ 143058 h 148073"/>
                <a:gd name="connsiteX4" fmla="*/ 197880 w 242302"/>
                <a:gd name="connsiteY4" fmla="*/ 52419 h 148073"/>
                <a:gd name="connsiteX5" fmla="*/ 243648 w 242302"/>
                <a:gd name="connsiteY5" fmla="*/ 21009 h 148073"/>
                <a:gd name="connsiteX6" fmla="*/ 152561 w 242302"/>
                <a:gd name="connsiteY6" fmla="*/ 22804 h 148073"/>
                <a:gd name="connsiteX7" fmla="*/ 106792 w 242302"/>
                <a:gd name="connsiteY7" fmla="*/ 55111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106792" y="55111"/>
                  </a:moveTo>
                  <a:cubicBezTo>
                    <a:pt x="71793" y="79790"/>
                    <a:pt x="36794" y="104020"/>
                    <a:pt x="0" y="130046"/>
                  </a:cubicBezTo>
                  <a:cubicBezTo>
                    <a:pt x="10769" y="135879"/>
                    <a:pt x="19743" y="139917"/>
                    <a:pt x="27371" y="145301"/>
                  </a:cubicBezTo>
                  <a:cubicBezTo>
                    <a:pt x="41281" y="155173"/>
                    <a:pt x="52050" y="152930"/>
                    <a:pt x="65960" y="143058"/>
                  </a:cubicBezTo>
                  <a:cubicBezTo>
                    <a:pt x="109485" y="112097"/>
                    <a:pt x="153907" y="82482"/>
                    <a:pt x="197880" y="52419"/>
                  </a:cubicBezTo>
                  <a:cubicBezTo>
                    <a:pt x="213585" y="41650"/>
                    <a:pt x="228841" y="30881"/>
                    <a:pt x="243648" y="21009"/>
                  </a:cubicBezTo>
                  <a:cubicBezTo>
                    <a:pt x="211790" y="-8605"/>
                    <a:pt x="182175" y="-5913"/>
                    <a:pt x="152561" y="22804"/>
                  </a:cubicBezTo>
                  <a:cubicBezTo>
                    <a:pt x="139099" y="35368"/>
                    <a:pt x="122049" y="44342"/>
                    <a:pt x="106792" y="5511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DFD148-2AC5-4453-833C-B2B8BA83AF72}"/>
                </a:ext>
              </a:extLst>
            </p:cNvPr>
            <p:cNvSpPr/>
            <p:nvPr/>
          </p:nvSpPr>
          <p:spPr>
            <a:xfrm>
              <a:off x="10225168" y="5864882"/>
              <a:ext cx="233328" cy="152561"/>
            </a:xfrm>
            <a:custGeom>
              <a:avLst/>
              <a:gdLst>
                <a:gd name="connsiteX0" fmla="*/ 235572 w 233328"/>
                <a:gd name="connsiteY0" fmla="*/ 21491 h 152560"/>
                <a:gd name="connsiteX1" fmla="*/ 157945 w 233328"/>
                <a:gd name="connsiteY1" fmla="*/ 19247 h 152560"/>
                <a:gd name="connsiteX2" fmla="*/ 0 w 233328"/>
                <a:gd name="connsiteY2" fmla="*/ 131873 h 152560"/>
                <a:gd name="connsiteX3" fmla="*/ 38589 w 233328"/>
                <a:gd name="connsiteY3" fmla="*/ 152065 h 152560"/>
                <a:gd name="connsiteX4" fmla="*/ 53396 w 233328"/>
                <a:gd name="connsiteY4" fmla="*/ 149372 h 152560"/>
                <a:gd name="connsiteX5" fmla="*/ 235572 w 233328"/>
                <a:gd name="connsiteY5" fmla="*/ 2149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328" h="152560">
                  <a:moveTo>
                    <a:pt x="235572" y="21491"/>
                  </a:moveTo>
                  <a:cubicBezTo>
                    <a:pt x="195188" y="-6778"/>
                    <a:pt x="193842" y="-6778"/>
                    <a:pt x="157945" y="19247"/>
                  </a:cubicBezTo>
                  <a:cubicBezTo>
                    <a:pt x="106344" y="56041"/>
                    <a:pt x="54294" y="93284"/>
                    <a:pt x="0" y="131873"/>
                  </a:cubicBezTo>
                  <a:cubicBezTo>
                    <a:pt x="14359" y="139501"/>
                    <a:pt x="26474" y="146680"/>
                    <a:pt x="38589" y="152065"/>
                  </a:cubicBezTo>
                  <a:cubicBezTo>
                    <a:pt x="42627" y="153859"/>
                    <a:pt x="49358" y="152065"/>
                    <a:pt x="53396" y="149372"/>
                  </a:cubicBezTo>
                  <a:cubicBezTo>
                    <a:pt x="113972" y="107194"/>
                    <a:pt x="174547" y="64567"/>
                    <a:pt x="235572" y="2149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3D485BF-8720-48D0-887A-8929FC11621D}"/>
                </a:ext>
              </a:extLst>
            </p:cNvPr>
            <p:cNvSpPr/>
            <p:nvPr/>
          </p:nvSpPr>
          <p:spPr>
            <a:xfrm>
              <a:off x="9929020" y="6485846"/>
              <a:ext cx="76280" cy="130125"/>
            </a:xfrm>
            <a:custGeom>
              <a:avLst/>
              <a:gdLst>
                <a:gd name="connsiteX0" fmla="*/ 0 w 76280"/>
                <a:gd name="connsiteY0" fmla="*/ 6731 h 130125"/>
                <a:gd name="connsiteX1" fmla="*/ 0 w 76280"/>
                <a:gd name="connsiteY1" fmla="*/ 133266 h 130125"/>
                <a:gd name="connsiteX2" fmla="*/ 78973 w 76280"/>
                <a:gd name="connsiteY2" fmla="*/ 124741 h 130125"/>
                <a:gd name="connsiteX3" fmla="*/ 73588 w 76280"/>
                <a:gd name="connsiteY3" fmla="*/ 0 h 130125"/>
                <a:gd name="connsiteX4" fmla="*/ 0 w 76280"/>
                <a:gd name="connsiteY4" fmla="*/ 6731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80" h="130125">
                  <a:moveTo>
                    <a:pt x="0" y="6731"/>
                  </a:moveTo>
                  <a:cubicBezTo>
                    <a:pt x="0" y="49807"/>
                    <a:pt x="0" y="90639"/>
                    <a:pt x="0" y="133266"/>
                  </a:cubicBezTo>
                  <a:cubicBezTo>
                    <a:pt x="27820" y="130125"/>
                    <a:pt x="52948" y="127433"/>
                    <a:pt x="78973" y="124741"/>
                  </a:cubicBezTo>
                  <a:cubicBezTo>
                    <a:pt x="77178" y="82113"/>
                    <a:pt x="75383" y="41730"/>
                    <a:pt x="73588" y="0"/>
                  </a:cubicBezTo>
                  <a:cubicBezTo>
                    <a:pt x="47563" y="2244"/>
                    <a:pt x="23782" y="4487"/>
                    <a:pt x="0" y="673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360A3C2-CE6C-431C-B830-2BDAB8773E84}"/>
                </a:ext>
              </a:extLst>
            </p:cNvPr>
            <p:cNvSpPr/>
            <p:nvPr/>
          </p:nvSpPr>
          <p:spPr>
            <a:xfrm>
              <a:off x="11061111" y="5422170"/>
              <a:ext cx="148074" cy="89742"/>
            </a:xfrm>
            <a:custGeom>
              <a:avLst/>
              <a:gdLst>
                <a:gd name="connsiteX0" fmla="*/ 62819 w 148073"/>
                <a:gd name="connsiteY0" fmla="*/ 88185 h 89741"/>
                <a:gd name="connsiteX1" fmla="*/ 152112 w 148073"/>
                <a:gd name="connsiteY1" fmla="*/ 23571 h 89741"/>
                <a:gd name="connsiteX2" fmla="*/ 105446 w 148073"/>
                <a:gd name="connsiteY2" fmla="*/ 1585 h 89741"/>
                <a:gd name="connsiteX3" fmla="*/ 87049 w 148073"/>
                <a:gd name="connsiteY3" fmla="*/ 2482 h 89741"/>
                <a:gd name="connsiteX4" fmla="*/ 0 w 148073"/>
                <a:gd name="connsiteY4" fmla="*/ 65301 h 89741"/>
                <a:gd name="connsiteX5" fmla="*/ 48460 w 148073"/>
                <a:gd name="connsiteY5" fmla="*/ 88185 h 89741"/>
                <a:gd name="connsiteX6" fmla="*/ 62819 w 148073"/>
                <a:gd name="connsiteY6" fmla="*/ 8818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2819" y="88185"/>
                  </a:moveTo>
                  <a:cubicBezTo>
                    <a:pt x="91985" y="67545"/>
                    <a:pt x="120702" y="46455"/>
                    <a:pt x="152112" y="23571"/>
                  </a:cubicBezTo>
                  <a:cubicBezTo>
                    <a:pt x="134164" y="15046"/>
                    <a:pt x="120254" y="7418"/>
                    <a:pt x="105446" y="1585"/>
                  </a:cubicBezTo>
                  <a:cubicBezTo>
                    <a:pt x="100062" y="-659"/>
                    <a:pt x="91536" y="-659"/>
                    <a:pt x="87049" y="2482"/>
                  </a:cubicBezTo>
                  <a:cubicBezTo>
                    <a:pt x="57883" y="22225"/>
                    <a:pt x="30063" y="43314"/>
                    <a:pt x="0" y="65301"/>
                  </a:cubicBezTo>
                  <a:cubicBezTo>
                    <a:pt x="17499" y="73827"/>
                    <a:pt x="32756" y="81455"/>
                    <a:pt x="48460" y="88185"/>
                  </a:cubicBezTo>
                  <a:cubicBezTo>
                    <a:pt x="52050" y="90429"/>
                    <a:pt x="59229" y="90877"/>
                    <a:pt x="62819" y="881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F65282C-3C76-454B-894E-A1ABAA19D9AB}"/>
                </a:ext>
              </a:extLst>
            </p:cNvPr>
            <p:cNvSpPr/>
            <p:nvPr/>
          </p:nvSpPr>
          <p:spPr>
            <a:xfrm>
              <a:off x="11166108" y="5344897"/>
              <a:ext cx="148074" cy="89742"/>
            </a:xfrm>
            <a:custGeom>
              <a:avLst/>
              <a:gdLst>
                <a:gd name="connsiteX0" fmla="*/ 64165 w 148073"/>
                <a:gd name="connsiteY0" fmla="*/ 88281 h 89741"/>
                <a:gd name="connsiteX1" fmla="*/ 151663 w 148073"/>
                <a:gd name="connsiteY1" fmla="*/ 24564 h 89741"/>
                <a:gd name="connsiteX2" fmla="*/ 100959 w 148073"/>
                <a:gd name="connsiteY2" fmla="*/ 783 h 89741"/>
                <a:gd name="connsiteX3" fmla="*/ 89742 w 148073"/>
                <a:gd name="connsiteY3" fmla="*/ 1680 h 89741"/>
                <a:gd name="connsiteX4" fmla="*/ 0 w 148073"/>
                <a:gd name="connsiteY4" fmla="*/ 66294 h 89741"/>
                <a:gd name="connsiteX5" fmla="*/ 51153 w 148073"/>
                <a:gd name="connsiteY5" fmla="*/ 90076 h 89741"/>
                <a:gd name="connsiteX6" fmla="*/ 64165 w 148073"/>
                <a:gd name="connsiteY6" fmla="*/ 88281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4165" y="88281"/>
                  </a:moveTo>
                  <a:cubicBezTo>
                    <a:pt x="92883" y="68089"/>
                    <a:pt x="121151" y="47000"/>
                    <a:pt x="151663" y="24564"/>
                  </a:cubicBezTo>
                  <a:cubicBezTo>
                    <a:pt x="133266" y="15590"/>
                    <a:pt x="117113" y="7962"/>
                    <a:pt x="100959" y="783"/>
                  </a:cubicBezTo>
                  <a:cubicBezTo>
                    <a:pt x="97818" y="-563"/>
                    <a:pt x="92434" y="-115"/>
                    <a:pt x="89742" y="1680"/>
                  </a:cubicBezTo>
                  <a:cubicBezTo>
                    <a:pt x="60576" y="22321"/>
                    <a:pt x="31410" y="43410"/>
                    <a:pt x="0" y="66294"/>
                  </a:cubicBezTo>
                  <a:cubicBezTo>
                    <a:pt x="18846" y="75268"/>
                    <a:pt x="34551" y="82896"/>
                    <a:pt x="51153" y="90076"/>
                  </a:cubicBezTo>
                  <a:cubicBezTo>
                    <a:pt x="54742" y="91422"/>
                    <a:pt x="61024" y="90524"/>
                    <a:pt x="64165" y="8828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CF8AE69-AD38-49FF-8588-17D37A8B9AC1}"/>
                </a:ext>
              </a:extLst>
            </p:cNvPr>
            <p:cNvSpPr/>
            <p:nvPr/>
          </p:nvSpPr>
          <p:spPr>
            <a:xfrm>
              <a:off x="10991561" y="5389891"/>
              <a:ext cx="148074" cy="89742"/>
            </a:xfrm>
            <a:custGeom>
              <a:avLst/>
              <a:gdLst>
                <a:gd name="connsiteX0" fmla="*/ 89742 w 148073"/>
                <a:gd name="connsiteY0" fmla="*/ 2005 h 89741"/>
                <a:gd name="connsiteX1" fmla="*/ 0 w 148073"/>
                <a:gd name="connsiteY1" fmla="*/ 64824 h 89741"/>
                <a:gd name="connsiteX2" fmla="*/ 49806 w 148073"/>
                <a:gd name="connsiteY2" fmla="*/ 88606 h 89741"/>
                <a:gd name="connsiteX3" fmla="*/ 62819 w 148073"/>
                <a:gd name="connsiteY3" fmla="*/ 88606 h 89741"/>
                <a:gd name="connsiteX4" fmla="*/ 152112 w 148073"/>
                <a:gd name="connsiteY4" fmla="*/ 23992 h 89741"/>
                <a:gd name="connsiteX5" fmla="*/ 103203 w 148073"/>
                <a:gd name="connsiteY5" fmla="*/ 1107 h 89741"/>
                <a:gd name="connsiteX6" fmla="*/ 89742 w 148073"/>
                <a:gd name="connsiteY6" fmla="*/ 200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89742" y="2005"/>
                  </a:moveTo>
                  <a:cubicBezTo>
                    <a:pt x="60576" y="22197"/>
                    <a:pt x="31410" y="42389"/>
                    <a:pt x="0" y="64824"/>
                  </a:cubicBezTo>
                  <a:cubicBezTo>
                    <a:pt x="18846" y="73798"/>
                    <a:pt x="34102" y="81875"/>
                    <a:pt x="49806" y="88606"/>
                  </a:cubicBezTo>
                  <a:cubicBezTo>
                    <a:pt x="53396" y="90400"/>
                    <a:pt x="60127" y="90400"/>
                    <a:pt x="62819" y="88606"/>
                  </a:cubicBezTo>
                  <a:cubicBezTo>
                    <a:pt x="91985" y="67965"/>
                    <a:pt x="120702" y="46876"/>
                    <a:pt x="152112" y="23992"/>
                  </a:cubicBezTo>
                  <a:cubicBezTo>
                    <a:pt x="133715" y="15466"/>
                    <a:pt x="118459" y="7389"/>
                    <a:pt x="103203" y="1107"/>
                  </a:cubicBezTo>
                  <a:cubicBezTo>
                    <a:pt x="99164" y="-687"/>
                    <a:pt x="92882" y="-239"/>
                    <a:pt x="89742" y="200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43AF4A5-5974-4394-9EB8-F79F1FAC0C1B}"/>
                </a:ext>
              </a:extLst>
            </p:cNvPr>
            <p:cNvSpPr/>
            <p:nvPr/>
          </p:nvSpPr>
          <p:spPr>
            <a:xfrm>
              <a:off x="11098802" y="5311578"/>
              <a:ext cx="148074" cy="89742"/>
            </a:xfrm>
            <a:custGeom>
              <a:avLst/>
              <a:gdLst>
                <a:gd name="connsiteX0" fmla="*/ 0 w 148073"/>
                <a:gd name="connsiteY0" fmla="*/ 67755 h 89741"/>
                <a:gd name="connsiteX1" fmla="*/ 46217 w 148073"/>
                <a:gd name="connsiteY1" fmla="*/ 89293 h 89741"/>
                <a:gd name="connsiteX2" fmla="*/ 62819 w 148073"/>
                <a:gd name="connsiteY2" fmla="*/ 88844 h 89741"/>
                <a:gd name="connsiteX3" fmla="*/ 149869 w 148073"/>
                <a:gd name="connsiteY3" fmla="*/ 25576 h 89741"/>
                <a:gd name="connsiteX4" fmla="*/ 95575 w 148073"/>
                <a:gd name="connsiteY4" fmla="*/ 0 h 89741"/>
                <a:gd name="connsiteX5" fmla="*/ 0 w 148073"/>
                <a:gd name="connsiteY5" fmla="*/ 6775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073" h="89741">
                  <a:moveTo>
                    <a:pt x="0" y="67755"/>
                  </a:moveTo>
                  <a:cubicBezTo>
                    <a:pt x="17051" y="75832"/>
                    <a:pt x="31410" y="83460"/>
                    <a:pt x="46217" y="89293"/>
                  </a:cubicBezTo>
                  <a:cubicBezTo>
                    <a:pt x="51153" y="91088"/>
                    <a:pt x="58781" y="91536"/>
                    <a:pt x="62819" y="88844"/>
                  </a:cubicBezTo>
                  <a:cubicBezTo>
                    <a:pt x="91537" y="68652"/>
                    <a:pt x="119805" y="47563"/>
                    <a:pt x="149869" y="25576"/>
                  </a:cubicBezTo>
                  <a:cubicBezTo>
                    <a:pt x="130125" y="16154"/>
                    <a:pt x="112177" y="7628"/>
                    <a:pt x="95575" y="0"/>
                  </a:cubicBezTo>
                  <a:cubicBezTo>
                    <a:pt x="63717" y="22435"/>
                    <a:pt x="32756" y="44422"/>
                    <a:pt x="0" y="6775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0744141-3A83-4BA2-B11B-F08962B2C667}"/>
                </a:ext>
              </a:extLst>
            </p:cNvPr>
            <p:cNvSpPr/>
            <p:nvPr/>
          </p:nvSpPr>
          <p:spPr>
            <a:xfrm>
              <a:off x="10925601" y="5359236"/>
              <a:ext cx="148074" cy="85255"/>
            </a:xfrm>
            <a:custGeom>
              <a:avLst/>
              <a:gdLst>
                <a:gd name="connsiteX0" fmla="*/ 61024 w 148073"/>
                <a:gd name="connsiteY0" fmla="*/ 85159 h 85254"/>
                <a:gd name="connsiteX1" fmla="*/ 149868 w 148073"/>
                <a:gd name="connsiteY1" fmla="*/ 22340 h 85254"/>
                <a:gd name="connsiteX2" fmla="*/ 104100 w 148073"/>
                <a:gd name="connsiteY2" fmla="*/ 1251 h 85254"/>
                <a:gd name="connsiteX3" fmla="*/ 87498 w 148073"/>
                <a:gd name="connsiteY3" fmla="*/ 2148 h 85254"/>
                <a:gd name="connsiteX4" fmla="*/ 0 w 148073"/>
                <a:gd name="connsiteY4" fmla="*/ 63173 h 85254"/>
                <a:gd name="connsiteX5" fmla="*/ 45768 w 148073"/>
                <a:gd name="connsiteY5" fmla="*/ 85159 h 85254"/>
                <a:gd name="connsiteX6" fmla="*/ 61024 w 148073"/>
                <a:gd name="connsiteY6" fmla="*/ 85159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024" y="85159"/>
                  </a:moveTo>
                  <a:cubicBezTo>
                    <a:pt x="90190" y="65416"/>
                    <a:pt x="118908" y="44776"/>
                    <a:pt x="149868" y="22340"/>
                  </a:cubicBezTo>
                  <a:cubicBezTo>
                    <a:pt x="132369" y="14263"/>
                    <a:pt x="118459" y="7084"/>
                    <a:pt x="104100" y="1251"/>
                  </a:cubicBezTo>
                  <a:cubicBezTo>
                    <a:pt x="99164" y="-544"/>
                    <a:pt x="91536" y="-544"/>
                    <a:pt x="87498" y="2148"/>
                  </a:cubicBezTo>
                  <a:cubicBezTo>
                    <a:pt x="59230" y="21443"/>
                    <a:pt x="30961" y="41635"/>
                    <a:pt x="0" y="63173"/>
                  </a:cubicBezTo>
                  <a:cubicBezTo>
                    <a:pt x="17499" y="71698"/>
                    <a:pt x="31410" y="78877"/>
                    <a:pt x="45768" y="85159"/>
                  </a:cubicBezTo>
                  <a:cubicBezTo>
                    <a:pt x="50255" y="87403"/>
                    <a:pt x="57435" y="87403"/>
                    <a:pt x="61024" y="851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373584D4-FDC2-4C39-8652-4A0B6981E807}"/>
                </a:ext>
              </a:extLst>
            </p:cNvPr>
            <p:cNvSpPr/>
            <p:nvPr/>
          </p:nvSpPr>
          <p:spPr>
            <a:xfrm>
              <a:off x="11032393" y="5283585"/>
              <a:ext cx="148074" cy="85255"/>
            </a:xfrm>
            <a:custGeom>
              <a:avLst/>
              <a:gdLst>
                <a:gd name="connsiteX0" fmla="*/ 61922 w 148073"/>
                <a:gd name="connsiteY0" fmla="*/ 84530 h 85254"/>
                <a:gd name="connsiteX1" fmla="*/ 150317 w 148073"/>
                <a:gd name="connsiteY1" fmla="*/ 22160 h 85254"/>
                <a:gd name="connsiteX2" fmla="*/ 105446 w 148073"/>
                <a:gd name="connsiteY2" fmla="*/ 1519 h 85254"/>
                <a:gd name="connsiteX3" fmla="*/ 90639 w 148073"/>
                <a:gd name="connsiteY3" fmla="*/ 1519 h 85254"/>
                <a:gd name="connsiteX4" fmla="*/ 0 w 148073"/>
                <a:gd name="connsiteY4" fmla="*/ 64787 h 85254"/>
                <a:gd name="connsiteX5" fmla="*/ 47563 w 148073"/>
                <a:gd name="connsiteY5" fmla="*/ 86774 h 85254"/>
                <a:gd name="connsiteX6" fmla="*/ 61922 w 148073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922" y="84530"/>
                  </a:moveTo>
                  <a:cubicBezTo>
                    <a:pt x="90639" y="64787"/>
                    <a:pt x="118908" y="44146"/>
                    <a:pt x="150317" y="22160"/>
                  </a:cubicBezTo>
                  <a:cubicBezTo>
                    <a:pt x="132817" y="14083"/>
                    <a:pt x="119356" y="7352"/>
                    <a:pt x="105446" y="1519"/>
                  </a:cubicBezTo>
                  <a:cubicBezTo>
                    <a:pt x="100959" y="-276"/>
                    <a:pt x="94229" y="-724"/>
                    <a:pt x="90639" y="1519"/>
                  </a:cubicBezTo>
                  <a:cubicBezTo>
                    <a:pt x="61024" y="21262"/>
                    <a:pt x="32307" y="41903"/>
                    <a:pt x="0" y="64787"/>
                  </a:cubicBezTo>
                  <a:cubicBezTo>
                    <a:pt x="17948" y="73312"/>
                    <a:pt x="32307" y="80940"/>
                    <a:pt x="47563" y="86774"/>
                  </a:cubicBezTo>
                  <a:cubicBezTo>
                    <a:pt x="51153" y="88120"/>
                    <a:pt x="58332" y="87222"/>
                    <a:pt x="61922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01B973A0-5132-4406-9240-A0E1B6D7E067}"/>
                </a:ext>
              </a:extLst>
            </p:cNvPr>
            <p:cNvSpPr/>
            <p:nvPr/>
          </p:nvSpPr>
          <p:spPr>
            <a:xfrm>
              <a:off x="10144288" y="5968037"/>
              <a:ext cx="58332" cy="130125"/>
            </a:xfrm>
            <a:custGeom>
              <a:avLst/>
              <a:gdLst>
                <a:gd name="connsiteX0" fmla="*/ 57098 w 58332"/>
                <a:gd name="connsiteY0" fmla="*/ 30063 h 130125"/>
                <a:gd name="connsiteX1" fmla="*/ 112 w 58332"/>
                <a:gd name="connsiteY1" fmla="*/ 0 h 130125"/>
                <a:gd name="connsiteX2" fmla="*/ 561 w 58332"/>
                <a:gd name="connsiteY2" fmla="*/ 87498 h 130125"/>
                <a:gd name="connsiteX3" fmla="*/ 8638 w 58332"/>
                <a:gd name="connsiteY3" fmla="*/ 101856 h 130125"/>
                <a:gd name="connsiteX4" fmla="*/ 62034 w 58332"/>
                <a:gd name="connsiteY4" fmla="*/ 131471 h 130125"/>
                <a:gd name="connsiteX5" fmla="*/ 62034 w 58332"/>
                <a:gd name="connsiteY5" fmla="*/ 43076 h 130125"/>
                <a:gd name="connsiteX6" fmla="*/ 57098 w 58332"/>
                <a:gd name="connsiteY6" fmla="*/ 30063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32" h="130125">
                  <a:moveTo>
                    <a:pt x="57098" y="30063"/>
                  </a:moveTo>
                  <a:cubicBezTo>
                    <a:pt x="39599" y="20192"/>
                    <a:pt x="21650" y="11218"/>
                    <a:pt x="112" y="0"/>
                  </a:cubicBezTo>
                  <a:cubicBezTo>
                    <a:pt x="112" y="32307"/>
                    <a:pt x="-336" y="59678"/>
                    <a:pt x="561" y="87498"/>
                  </a:cubicBezTo>
                  <a:cubicBezTo>
                    <a:pt x="561" y="92434"/>
                    <a:pt x="4599" y="99164"/>
                    <a:pt x="8638" y="101856"/>
                  </a:cubicBezTo>
                  <a:cubicBezTo>
                    <a:pt x="24791" y="111728"/>
                    <a:pt x="42291" y="120254"/>
                    <a:pt x="62034" y="131471"/>
                  </a:cubicBezTo>
                  <a:cubicBezTo>
                    <a:pt x="62034" y="99164"/>
                    <a:pt x="62034" y="70896"/>
                    <a:pt x="62034" y="43076"/>
                  </a:cubicBezTo>
                  <a:cubicBezTo>
                    <a:pt x="62034" y="38140"/>
                    <a:pt x="60239" y="31858"/>
                    <a:pt x="57098" y="3006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4F114822-7887-4AA9-B1F1-B8BA55DB8CF1}"/>
                </a:ext>
              </a:extLst>
            </p:cNvPr>
            <p:cNvSpPr/>
            <p:nvPr/>
          </p:nvSpPr>
          <p:spPr>
            <a:xfrm>
              <a:off x="11236107" y="5377422"/>
              <a:ext cx="143587" cy="85255"/>
            </a:xfrm>
            <a:custGeom>
              <a:avLst/>
              <a:gdLst>
                <a:gd name="connsiteX0" fmla="*/ 56537 w 143586"/>
                <a:gd name="connsiteY0" fmla="*/ 84472 h 85254"/>
                <a:gd name="connsiteX1" fmla="*/ 145381 w 143586"/>
                <a:gd name="connsiteY1" fmla="*/ 21204 h 85254"/>
                <a:gd name="connsiteX2" fmla="*/ 111280 w 143586"/>
                <a:gd name="connsiteY2" fmla="*/ 4602 h 85254"/>
                <a:gd name="connsiteX3" fmla="*/ 79870 w 143586"/>
                <a:gd name="connsiteY3" fmla="*/ 7294 h 85254"/>
                <a:gd name="connsiteX4" fmla="*/ 0 w 143586"/>
                <a:gd name="connsiteY4" fmla="*/ 66075 h 85254"/>
                <a:gd name="connsiteX5" fmla="*/ 41730 w 143586"/>
                <a:gd name="connsiteY5" fmla="*/ 85818 h 85254"/>
                <a:gd name="connsiteX6" fmla="*/ 56537 w 143586"/>
                <a:gd name="connsiteY6" fmla="*/ 84472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6537" y="84472"/>
                  </a:moveTo>
                  <a:cubicBezTo>
                    <a:pt x="85703" y="64280"/>
                    <a:pt x="114421" y="43191"/>
                    <a:pt x="145381" y="21204"/>
                  </a:cubicBezTo>
                  <a:cubicBezTo>
                    <a:pt x="132369" y="14923"/>
                    <a:pt x="121151" y="10436"/>
                    <a:pt x="111280" y="4602"/>
                  </a:cubicBezTo>
                  <a:cubicBezTo>
                    <a:pt x="99613" y="-2128"/>
                    <a:pt x="91088" y="-1680"/>
                    <a:pt x="79870" y="7294"/>
                  </a:cubicBezTo>
                  <a:cubicBezTo>
                    <a:pt x="55191" y="27038"/>
                    <a:pt x="28717" y="44986"/>
                    <a:pt x="0" y="66075"/>
                  </a:cubicBezTo>
                  <a:cubicBezTo>
                    <a:pt x="15705" y="73703"/>
                    <a:pt x="28717" y="80434"/>
                    <a:pt x="41730" y="85818"/>
                  </a:cubicBezTo>
                  <a:cubicBezTo>
                    <a:pt x="45768" y="87165"/>
                    <a:pt x="52947" y="87165"/>
                    <a:pt x="56537" y="844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5A6CC819-2B67-4650-B7D5-8DCDBD264D63}"/>
                </a:ext>
              </a:extLst>
            </p:cNvPr>
            <p:cNvSpPr/>
            <p:nvPr/>
          </p:nvSpPr>
          <p:spPr>
            <a:xfrm>
              <a:off x="11129314" y="5454542"/>
              <a:ext cx="143587" cy="85255"/>
            </a:xfrm>
            <a:custGeom>
              <a:avLst/>
              <a:gdLst>
                <a:gd name="connsiteX0" fmla="*/ 55640 w 143586"/>
                <a:gd name="connsiteY0" fmla="*/ 84530 h 85254"/>
                <a:gd name="connsiteX1" fmla="*/ 145830 w 143586"/>
                <a:gd name="connsiteY1" fmla="*/ 20365 h 85254"/>
                <a:gd name="connsiteX2" fmla="*/ 105446 w 143586"/>
                <a:gd name="connsiteY2" fmla="*/ 1519 h 85254"/>
                <a:gd name="connsiteX3" fmla="*/ 88844 w 143586"/>
                <a:gd name="connsiteY3" fmla="*/ 1519 h 85254"/>
                <a:gd name="connsiteX4" fmla="*/ 0 w 143586"/>
                <a:gd name="connsiteY4" fmla="*/ 65684 h 85254"/>
                <a:gd name="connsiteX5" fmla="*/ 41281 w 143586"/>
                <a:gd name="connsiteY5" fmla="*/ 85427 h 85254"/>
                <a:gd name="connsiteX6" fmla="*/ 55640 w 143586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5640" y="84530"/>
                  </a:moveTo>
                  <a:cubicBezTo>
                    <a:pt x="85255" y="64338"/>
                    <a:pt x="113972" y="43249"/>
                    <a:pt x="145830" y="20365"/>
                  </a:cubicBezTo>
                  <a:cubicBezTo>
                    <a:pt x="130574" y="13185"/>
                    <a:pt x="118010" y="6455"/>
                    <a:pt x="105446" y="1519"/>
                  </a:cubicBezTo>
                  <a:cubicBezTo>
                    <a:pt x="100511" y="-276"/>
                    <a:pt x="92883" y="-725"/>
                    <a:pt x="88844" y="1519"/>
                  </a:cubicBezTo>
                  <a:cubicBezTo>
                    <a:pt x="59678" y="21711"/>
                    <a:pt x="30961" y="43249"/>
                    <a:pt x="0" y="65684"/>
                  </a:cubicBezTo>
                  <a:cubicBezTo>
                    <a:pt x="15256" y="72864"/>
                    <a:pt x="27820" y="80043"/>
                    <a:pt x="41281" y="85427"/>
                  </a:cubicBezTo>
                  <a:cubicBezTo>
                    <a:pt x="45320" y="87222"/>
                    <a:pt x="52050" y="86774"/>
                    <a:pt x="55640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2332B2C-99C7-47B3-8AD9-7D29B270C2E9}"/>
                </a:ext>
              </a:extLst>
            </p:cNvPr>
            <p:cNvSpPr/>
            <p:nvPr/>
          </p:nvSpPr>
          <p:spPr>
            <a:xfrm>
              <a:off x="10216467" y="6006626"/>
              <a:ext cx="49358" cy="121151"/>
            </a:xfrm>
            <a:custGeom>
              <a:avLst/>
              <a:gdLst>
                <a:gd name="connsiteX0" fmla="*/ 53123 w 49357"/>
                <a:gd name="connsiteY0" fmla="*/ 123843 h 121151"/>
                <a:gd name="connsiteX1" fmla="*/ 53123 w 49357"/>
                <a:gd name="connsiteY1" fmla="*/ 37243 h 121151"/>
                <a:gd name="connsiteX2" fmla="*/ 48636 w 49357"/>
                <a:gd name="connsiteY2" fmla="*/ 24679 h 121151"/>
                <a:gd name="connsiteX3" fmla="*/ 1970 w 49357"/>
                <a:gd name="connsiteY3" fmla="*/ 0 h 121151"/>
                <a:gd name="connsiteX4" fmla="*/ 1521 w 49357"/>
                <a:gd name="connsiteY4" fmla="*/ 53845 h 121151"/>
                <a:gd name="connsiteX5" fmla="*/ 53123 w 49357"/>
                <a:gd name="connsiteY5" fmla="*/ 123843 h 12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57" h="121151">
                  <a:moveTo>
                    <a:pt x="53123" y="123843"/>
                  </a:moveTo>
                  <a:cubicBezTo>
                    <a:pt x="53123" y="93780"/>
                    <a:pt x="53123" y="65511"/>
                    <a:pt x="53123" y="37243"/>
                  </a:cubicBezTo>
                  <a:cubicBezTo>
                    <a:pt x="53123" y="33204"/>
                    <a:pt x="51328" y="26474"/>
                    <a:pt x="48636" y="24679"/>
                  </a:cubicBezTo>
                  <a:cubicBezTo>
                    <a:pt x="34277" y="16153"/>
                    <a:pt x="19470" y="8974"/>
                    <a:pt x="1970" y="0"/>
                  </a:cubicBezTo>
                  <a:cubicBezTo>
                    <a:pt x="1970" y="21089"/>
                    <a:pt x="4214" y="38140"/>
                    <a:pt x="1521" y="53845"/>
                  </a:cubicBezTo>
                  <a:cubicBezTo>
                    <a:pt x="-5658" y="92883"/>
                    <a:pt x="12739" y="112626"/>
                    <a:pt x="53123" y="12384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E3F5156-4B7A-42EC-9FDC-53F4DAD9623D}"/>
                </a:ext>
              </a:extLst>
            </p:cNvPr>
            <p:cNvSpPr/>
            <p:nvPr/>
          </p:nvSpPr>
          <p:spPr>
            <a:xfrm>
              <a:off x="10574263" y="5539072"/>
              <a:ext cx="358966" cy="215380"/>
            </a:xfrm>
            <a:custGeom>
              <a:avLst/>
              <a:gdLst>
                <a:gd name="connsiteX0" fmla="*/ 65063 w 358966"/>
                <a:gd name="connsiteY0" fmla="*/ 89293 h 215379"/>
                <a:gd name="connsiteX1" fmla="*/ 0 w 358966"/>
                <a:gd name="connsiteY1" fmla="*/ 133715 h 215379"/>
                <a:gd name="connsiteX2" fmla="*/ 24230 w 358966"/>
                <a:gd name="connsiteY2" fmla="*/ 146279 h 215379"/>
                <a:gd name="connsiteX3" fmla="*/ 71344 w 358966"/>
                <a:gd name="connsiteY3" fmla="*/ 142240 h 215379"/>
                <a:gd name="connsiteX4" fmla="*/ 218072 w 358966"/>
                <a:gd name="connsiteY4" fmla="*/ 36794 h 215379"/>
                <a:gd name="connsiteX5" fmla="*/ 236918 w 358966"/>
                <a:gd name="connsiteY5" fmla="*/ 30063 h 215379"/>
                <a:gd name="connsiteX6" fmla="*/ 239610 w 358966"/>
                <a:gd name="connsiteY6" fmla="*/ 36345 h 215379"/>
                <a:gd name="connsiteX7" fmla="*/ 61024 w 358966"/>
                <a:gd name="connsiteY7" fmla="*/ 163778 h 215379"/>
                <a:gd name="connsiteX8" fmla="*/ 87049 w 358966"/>
                <a:gd name="connsiteY8" fmla="*/ 177240 h 215379"/>
                <a:gd name="connsiteX9" fmla="*/ 132817 w 358966"/>
                <a:gd name="connsiteY9" fmla="*/ 174099 h 215379"/>
                <a:gd name="connsiteX10" fmla="*/ 275507 w 358966"/>
                <a:gd name="connsiteY10" fmla="*/ 73588 h 215379"/>
                <a:gd name="connsiteX11" fmla="*/ 293455 w 358966"/>
                <a:gd name="connsiteY11" fmla="*/ 67755 h 215379"/>
                <a:gd name="connsiteX12" fmla="*/ 295698 w 358966"/>
                <a:gd name="connsiteY12" fmla="*/ 74486 h 215379"/>
                <a:gd name="connsiteX13" fmla="*/ 123395 w 358966"/>
                <a:gd name="connsiteY13" fmla="*/ 195637 h 215379"/>
                <a:gd name="connsiteX14" fmla="*/ 157945 w 358966"/>
                <a:gd name="connsiteY14" fmla="*/ 213136 h 215379"/>
                <a:gd name="connsiteX15" fmla="*/ 198778 w 358966"/>
                <a:gd name="connsiteY15" fmla="*/ 209995 h 215379"/>
                <a:gd name="connsiteX16" fmla="*/ 346402 w 358966"/>
                <a:gd name="connsiteY16" fmla="*/ 109036 h 215379"/>
                <a:gd name="connsiteX17" fmla="*/ 363005 w 358966"/>
                <a:gd name="connsiteY17" fmla="*/ 104100 h 215379"/>
                <a:gd name="connsiteX18" fmla="*/ 193842 w 358966"/>
                <a:gd name="connsiteY18" fmla="*/ 0 h 215379"/>
                <a:gd name="connsiteX19" fmla="*/ 180829 w 358966"/>
                <a:gd name="connsiteY19" fmla="*/ 9423 h 215379"/>
                <a:gd name="connsiteX20" fmla="*/ 65063 w 358966"/>
                <a:gd name="connsiteY20" fmla="*/ 89293 h 21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966" h="215379">
                  <a:moveTo>
                    <a:pt x="65063" y="89293"/>
                  </a:moveTo>
                  <a:cubicBezTo>
                    <a:pt x="43973" y="103652"/>
                    <a:pt x="23333" y="118010"/>
                    <a:pt x="0" y="133715"/>
                  </a:cubicBezTo>
                  <a:cubicBezTo>
                    <a:pt x="10320" y="139099"/>
                    <a:pt x="17948" y="141792"/>
                    <a:pt x="24230" y="146279"/>
                  </a:cubicBezTo>
                  <a:cubicBezTo>
                    <a:pt x="41730" y="158843"/>
                    <a:pt x="55191" y="154804"/>
                    <a:pt x="71344" y="142240"/>
                  </a:cubicBezTo>
                  <a:cubicBezTo>
                    <a:pt x="119356" y="105895"/>
                    <a:pt x="169163" y="71345"/>
                    <a:pt x="218072" y="36794"/>
                  </a:cubicBezTo>
                  <a:cubicBezTo>
                    <a:pt x="223456" y="33204"/>
                    <a:pt x="230636" y="32307"/>
                    <a:pt x="236918" y="30063"/>
                  </a:cubicBezTo>
                  <a:cubicBezTo>
                    <a:pt x="237815" y="32307"/>
                    <a:pt x="238712" y="34102"/>
                    <a:pt x="239610" y="36345"/>
                  </a:cubicBezTo>
                  <a:cubicBezTo>
                    <a:pt x="180380" y="78524"/>
                    <a:pt x="121600" y="120703"/>
                    <a:pt x="61024" y="163778"/>
                  </a:cubicBezTo>
                  <a:cubicBezTo>
                    <a:pt x="70896" y="168714"/>
                    <a:pt x="79870" y="171855"/>
                    <a:pt x="87049" y="177240"/>
                  </a:cubicBezTo>
                  <a:cubicBezTo>
                    <a:pt x="103651" y="188906"/>
                    <a:pt x="116664" y="186214"/>
                    <a:pt x="132817" y="174099"/>
                  </a:cubicBezTo>
                  <a:cubicBezTo>
                    <a:pt x="179483" y="139548"/>
                    <a:pt x="227495" y="106344"/>
                    <a:pt x="275507" y="73588"/>
                  </a:cubicBezTo>
                  <a:cubicBezTo>
                    <a:pt x="280442" y="69998"/>
                    <a:pt x="287622" y="69550"/>
                    <a:pt x="293455" y="67755"/>
                  </a:cubicBezTo>
                  <a:cubicBezTo>
                    <a:pt x="294352" y="69998"/>
                    <a:pt x="295250" y="72242"/>
                    <a:pt x="295698" y="74486"/>
                  </a:cubicBezTo>
                  <a:cubicBezTo>
                    <a:pt x="239161" y="114421"/>
                    <a:pt x="182175" y="154356"/>
                    <a:pt x="123395" y="195637"/>
                  </a:cubicBezTo>
                  <a:cubicBezTo>
                    <a:pt x="137305" y="202367"/>
                    <a:pt x="148074" y="206854"/>
                    <a:pt x="157945" y="213136"/>
                  </a:cubicBezTo>
                  <a:cubicBezTo>
                    <a:pt x="172753" y="223008"/>
                    <a:pt x="184419" y="220316"/>
                    <a:pt x="198778" y="209995"/>
                  </a:cubicBezTo>
                  <a:cubicBezTo>
                    <a:pt x="247238" y="175445"/>
                    <a:pt x="297044" y="142240"/>
                    <a:pt x="346402" y="109036"/>
                  </a:cubicBezTo>
                  <a:cubicBezTo>
                    <a:pt x="350889" y="105895"/>
                    <a:pt x="357171" y="105446"/>
                    <a:pt x="363005" y="104100"/>
                  </a:cubicBezTo>
                  <a:lnTo>
                    <a:pt x="193842" y="0"/>
                  </a:lnTo>
                  <a:cubicBezTo>
                    <a:pt x="189355" y="3141"/>
                    <a:pt x="184867" y="6282"/>
                    <a:pt x="180829" y="9423"/>
                  </a:cubicBezTo>
                  <a:cubicBezTo>
                    <a:pt x="143587" y="37243"/>
                    <a:pt x="104100" y="62819"/>
                    <a:pt x="65063" y="8929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DD366502-4F0E-4544-B31C-8F8911131503}"/>
                </a:ext>
              </a:extLst>
            </p:cNvPr>
            <p:cNvSpPr/>
            <p:nvPr/>
          </p:nvSpPr>
          <p:spPr>
            <a:xfrm>
              <a:off x="10779771" y="5434527"/>
              <a:ext cx="385889" cy="233328"/>
            </a:xfrm>
            <a:custGeom>
              <a:avLst/>
              <a:gdLst>
                <a:gd name="connsiteX0" fmla="*/ 386786 w 385888"/>
                <a:gd name="connsiteY0" fmla="*/ 118007 h 233328"/>
                <a:gd name="connsiteX1" fmla="*/ 363005 w 385888"/>
                <a:gd name="connsiteY1" fmla="*/ 105443 h 233328"/>
                <a:gd name="connsiteX2" fmla="*/ 316788 w 385888"/>
                <a:gd name="connsiteY2" fmla="*/ 108584 h 233328"/>
                <a:gd name="connsiteX3" fmla="*/ 207752 w 385888"/>
                <a:gd name="connsiteY3" fmla="*/ 188454 h 233328"/>
                <a:gd name="connsiteX4" fmla="*/ 189803 w 385888"/>
                <a:gd name="connsiteY4" fmla="*/ 196980 h 233328"/>
                <a:gd name="connsiteX5" fmla="*/ 186662 w 385888"/>
                <a:gd name="connsiteY5" fmla="*/ 191595 h 233328"/>
                <a:gd name="connsiteX6" fmla="*/ 327108 w 385888"/>
                <a:gd name="connsiteY6" fmla="*/ 88841 h 233328"/>
                <a:gd name="connsiteX7" fmla="*/ 288519 w 385888"/>
                <a:gd name="connsiteY7" fmla="*/ 69995 h 233328"/>
                <a:gd name="connsiteX8" fmla="*/ 253520 w 385888"/>
                <a:gd name="connsiteY8" fmla="*/ 72688 h 233328"/>
                <a:gd name="connsiteX9" fmla="*/ 150766 w 385888"/>
                <a:gd name="connsiteY9" fmla="*/ 147173 h 233328"/>
                <a:gd name="connsiteX10" fmla="*/ 132369 w 385888"/>
                <a:gd name="connsiteY10" fmla="*/ 156147 h 233328"/>
                <a:gd name="connsiteX11" fmla="*/ 129228 w 385888"/>
                <a:gd name="connsiteY11" fmla="*/ 150763 h 233328"/>
                <a:gd name="connsiteX12" fmla="*/ 258456 w 385888"/>
                <a:gd name="connsiteY12" fmla="*/ 56085 h 233328"/>
                <a:gd name="connsiteX13" fmla="*/ 217174 w 385888"/>
                <a:gd name="connsiteY13" fmla="*/ 35445 h 233328"/>
                <a:gd name="connsiteX14" fmla="*/ 185316 w 385888"/>
                <a:gd name="connsiteY14" fmla="*/ 38586 h 233328"/>
                <a:gd name="connsiteX15" fmla="*/ 81665 w 385888"/>
                <a:gd name="connsiteY15" fmla="*/ 111725 h 233328"/>
                <a:gd name="connsiteX16" fmla="*/ 64165 w 385888"/>
                <a:gd name="connsiteY16" fmla="*/ 118456 h 233328"/>
                <a:gd name="connsiteX17" fmla="*/ 61922 w 385888"/>
                <a:gd name="connsiteY17" fmla="*/ 113520 h 233328"/>
                <a:gd name="connsiteX18" fmla="*/ 188906 w 385888"/>
                <a:gd name="connsiteY18" fmla="*/ 22881 h 233328"/>
                <a:gd name="connsiteX19" fmla="*/ 156599 w 385888"/>
                <a:gd name="connsiteY19" fmla="*/ 6279 h 233328"/>
                <a:gd name="connsiteX20" fmla="*/ 114421 w 385888"/>
                <a:gd name="connsiteY20" fmla="*/ 10317 h 233328"/>
                <a:gd name="connsiteX21" fmla="*/ 0 w 385888"/>
                <a:gd name="connsiteY21" fmla="*/ 96918 h 233328"/>
                <a:gd name="connsiteX22" fmla="*/ 223905 w 385888"/>
                <a:gd name="connsiteY22" fmla="*/ 234671 h 233328"/>
                <a:gd name="connsiteX23" fmla="*/ 386786 w 385888"/>
                <a:gd name="connsiteY23" fmla="*/ 118007 h 23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5888" h="233328">
                  <a:moveTo>
                    <a:pt x="386786" y="118007"/>
                  </a:moveTo>
                  <a:cubicBezTo>
                    <a:pt x="377363" y="113071"/>
                    <a:pt x="369735" y="109930"/>
                    <a:pt x="363005" y="105443"/>
                  </a:cubicBezTo>
                  <a:cubicBezTo>
                    <a:pt x="346403" y="94226"/>
                    <a:pt x="332941" y="96020"/>
                    <a:pt x="316788" y="108584"/>
                  </a:cubicBezTo>
                  <a:cubicBezTo>
                    <a:pt x="281340" y="136404"/>
                    <a:pt x="244546" y="161981"/>
                    <a:pt x="207752" y="188454"/>
                  </a:cubicBezTo>
                  <a:cubicBezTo>
                    <a:pt x="202367" y="192044"/>
                    <a:pt x="195637" y="194287"/>
                    <a:pt x="189803" y="196980"/>
                  </a:cubicBezTo>
                  <a:cubicBezTo>
                    <a:pt x="188906" y="195185"/>
                    <a:pt x="187560" y="193390"/>
                    <a:pt x="186662" y="191595"/>
                  </a:cubicBezTo>
                  <a:cubicBezTo>
                    <a:pt x="232879" y="157942"/>
                    <a:pt x="278648" y="124289"/>
                    <a:pt x="327108" y="88841"/>
                  </a:cubicBezTo>
                  <a:cubicBezTo>
                    <a:pt x="313198" y="82110"/>
                    <a:pt x="300185" y="77175"/>
                    <a:pt x="288519" y="69995"/>
                  </a:cubicBezTo>
                  <a:cubicBezTo>
                    <a:pt x="275507" y="61919"/>
                    <a:pt x="265635" y="63265"/>
                    <a:pt x="253520" y="72688"/>
                  </a:cubicBezTo>
                  <a:cubicBezTo>
                    <a:pt x="219867" y="98264"/>
                    <a:pt x="185316" y="122943"/>
                    <a:pt x="150766" y="147173"/>
                  </a:cubicBezTo>
                  <a:cubicBezTo>
                    <a:pt x="145381" y="151212"/>
                    <a:pt x="138651" y="153006"/>
                    <a:pt x="132369" y="156147"/>
                  </a:cubicBezTo>
                  <a:cubicBezTo>
                    <a:pt x="131471" y="154352"/>
                    <a:pt x="130125" y="152558"/>
                    <a:pt x="129228" y="150763"/>
                  </a:cubicBezTo>
                  <a:cubicBezTo>
                    <a:pt x="171855" y="119802"/>
                    <a:pt x="214034" y="88393"/>
                    <a:pt x="258456" y="56085"/>
                  </a:cubicBezTo>
                  <a:cubicBezTo>
                    <a:pt x="242751" y="48457"/>
                    <a:pt x="229290" y="43073"/>
                    <a:pt x="217174" y="35445"/>
                  </a:cubicBezTo>
                  <a:cubicBezTo>
                    <a:pt x="205060" y="28266"/>
                    <a:pt x="196534" y="30509"/>
                    <a:pt x="185316" y="38586"/>
                  </a:cubicBezTo>
                  <a:cubicBezTo>
                    <a:pt x="151215" y="63714"/>
                    <a:pt x="116664" y="87944"/>
                    <a:pt x="81665" y="111725"/>
                  </a:cubicBezTo>
                  <a:cubicBezTo>
                    <a:pt x="76729" y="115315"/>
                    <a:pt x="69998" y="116212"/>
                    <a:pt x="64165" y="118456"/>
                  </a:cubicBezTo>
                  <a:cubicBezTo>
                    <a:pt x="63268" y="116661"/>
                    <a:pt x="62819" y="114866"/>
                    <a:pt x="61922" y="113520"/>
                  </a:cubicBezTo>
                  <a:cubicBezTo>
                    <a:pt x="103651" y="83905"/>
                    <a:pt x="145381" y="54291"/>
                    <a:pt x="188906" y="22881"/>
                  </a:cubicBezTo>
                  <a:cubicBezTo>
                    <a:pt x="175894" y="16599"/>
                    <a:pt x="165573" y="12561"/>
                    <a:pt x="156599" y="6279"/>
                  </a:cubicBezTo>
                  <a:cubicBezTo>
                    <a:pt x="140894" y="-4041"/>
                    <a:pt x="128779" y="-900"/>
                    <a:pt x="114421" y="10317"/>
                  </a:cubicBezTo>
                  <a:cubicBezTo>
                    <a:pt x="76729" y="39932"/>
                    <a:pt x="38589" y="68649"/>
                    <a:pt x="0" y="96918"/>
                  </a:cubicBezTo>
                  <a:lnTo>
                    <a:pt x="223905" y="234671"/>
                  </a:lnTo>
                  <a:cubicBezTo>
                    <a:pt x="278199" y="195634"/>
                    <a:pt x="332044" y="157045"/>
                    <a:pt x="386786" y="11800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967ABFD9-9BC1-4BD5-99EF-ECB0C0F487F4}"/>
                </a:ext>
              </a:extLst>
            </p:cNvPr>
            <p:cNvSpPr/>
            <p:nvPr/>
          </p:nvSpPr>
          <p:spPr>
            <a:xfrm>
              <a:off x="10764515" y="5644519"/>
              <a:ext cx="224354" cy="188457"/>
            </a:xfrm>
            <a:custGeom>
              <a:avLst/>
              <a:gdLst>
                <a:gd name="connsiteX0" fmla="*/ 0 w 224353"/>
                <a:gd name="connsiteY0" fmla="*/ 135959 h 188457"/>
                <a:gd name="connsiteX1" fmla="*/ 7179 w 224353"/>
                <a:gd name="connsiteY1" fmla="*/ 190252 h 188457"/>
                <a:gd name="connsiteX2" fmla="*/ 228392 w 224353"/>
                <a:gd name="connsiteY2" fmla="*/ 31858 h 188457"/>
                <a:gd name="connsiteX3" fmla="*/ 176791 w 224353"/>
                <a:gd name="connsiteY3" fmla="*/ 0 h 188457"/>
                <a:gd name="connsiteX4" fmla="*/ 177689 w 224353"/>
                <a:gd name="connsiteY4" fmla="*/ 3590 h 188457"/>
                <a:gd name="connsiteX5" fmla="*/ 11218 w 224353"/>
                <a:gd name="connsiteY5" fmla="*/ 117113 h 188457"/>
                <a:gd name="connsiteX6" fmla="*/ 0 w 224353"/>
                <a:gd name="connsiteY6" fmla="*/ 135959 h 18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53" h="188457">
                  <a:moveTo>
                    <a:pt x="0" y="135959"/>
                  </a:moveTo>
                  <a:cubicBezTo>
                    <a:pt x="449" y="153009"/>
                    <a:pt x="4038" y="170060"/>
                    <a:pt x="7179" y="190252"/>
                  </a:cubicBezTo>
                  <a:cubicBezTo>
                    <a:pt x="81665" y="136856"/>
                    <a:pt x="155253" y="84357"/>
                    <a:pt x="228392" y="31858"/>
                  </a:cubicBezTo>
                  <a:lnTo>
                    <a:pt x="176791" y="0"/>
                  </a:lnTo>
                  <a:cubicBezTo>
                    <a:pt x="177240" y="1346"/>
                    <a:pt x="177240" y="2244"/>
                    <a:pt x="177689" y="3590"/>
                  </a:cubicBezTo>
                  <a:cubicBezTo>
                    <a:pt x="122049" y="41281"/>
                    <a:pt x="66409" y="78973"/>
                    <a:pt x="11218" y="117113"/>
                  </a:cubicBezTo>
                  <a:cubicBezTo>
                    <a:pt x="6282" y="121151"/>
                    <a:pt x="0" y="129677"/>
                    <a:pt x="0" y="1359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13591A9-1B9F-4DCC-81F0-2B5356A935D4}"/>
                </a:ext>
              </a:extLst>
            </p:cNvPr>
            <p:cNvSpPr/>
            <p:nvPr/>
          </p:nvSpPr>
          <p:spPr>
            <a:xfrm>
              <a:off x="9653514" y="5408499"/>
              <a:ext cx="1736500" cy="1072412"/>
            </a:xfrm>
            <a:custGeom>
              <a:avLst/>
              <a:gdLst>
                <a:gd name="connsiteX0" fmla="*/ 369735 w 1736499"/>
                <a:gd name="connsiteY0" fmla="*/ 1052220 h 1072411"/>
                <a:gd name="connsiteX1" fmla="*/ 1058951 w 1736499"/>
                <a:gd name="connsiteY1" fmla="*/ 571654 h 1072411"/>
                <a:gd name="connsiteX2" fmla="*/ 1725282 w 1736499"/>
                <a:gd name="connsiteY2" fmla="*/ 105446 h 1072411"/>
                <a:gd name="connsiteX3" fmla="*/ 1740089 w 1736499"/>
                <a:gd name="connsiteY3" fmla="*/ 90190 h 1072411"/>
                <a:gd name="connsiteX4" fmla="*/ 1734705 w 1736499"/>
                <a:gd name="connsiteY4" fmla="*/ 0 h 1072411"/>
                <a:gd name="connsiteX5" fmla="*/ 1656630 w 1736499"/>
                <a:gd name="connsiteY5" fmla="*/ 55191 h 1072411"/>
                <a:gd name="connsiteX6" fmla="*/ 1646309 w 1736499"/>
                <a:gd name="connsiteY6" fmla="*/ 82562 h 1072411"/>
                <a:gd name="connsiteX7" fmla="*/ 1646758 w 1736499"/>
                <a:gd name="connsiteY7" fmla="*/ 104549 h 1072411"/>
                <a:gd name="connsiteX8" fmla="*/ 1640476 w 1736499"/>
                <a:gd name="connsiteY8" fmla="*/ 104549 h 1072411"/>
                <a:gd name="connsiteX9" fmla="*/ 1631502 w 1736499"/>
                <a:gd name="connsiteY9" fmla="*/ 73139 h 1072411"/>
                <a:gd name="connsiteX10" fmla="*/ 1547593 w 1736499"/>
                <a:gd name="connsiteY10" fmla="*/ 132817 h 1072411"/>
                <a:gd name="connsiteX11" fmla="*/ 1538171 w 1736499"/>
                <a:gd name="connsiteY11" fmla="*/ 157048 h 1072411"/>
                <a:gd name="connsiteX12" fmla="*/ 1538619 w 1736499"/>
                <a:gd name="connsiteY12" fmla="*/ 179932 h 1072411"/>
                <a:gd name="connsiteX13" fmla="*/ 1532338 w 1736499"/>
                <a:gd name="connsiteY13" fmla="*/ 180381 h 1072411"/>
                <a:gd name="connsiteX14" fmla="*/ 1524261 w 1736499"/>
                <a:gd name="connsiteY14" fmla="*/ 151214 h 1072411"/>
                <a:gd name="connsiteX15" fmla="*/ 1517979 w 1736499"/>
                <a:gd name="connsiteY15" fmla="*/ 154804 h 1072411"/>
                <a:gd name="connsiteX16" fmla="*/ 1353303 w 1736499"/>
                <a:gd name="connsiteY16" fmla="*/ 272366 h 1072411"/>
                <a:gd name="connsiteX17" fmla="*/ 1353752 w 1736499"/>
                <a:gd name="connsiteY17" fmla="*/ 310506 h 1072411"/>
                <a:gd name="connsiteX18" fmla="*/ 1341637 w 1736499"/>
                <a:gd name="connsiteY18" fmla="*/ 310506 h 1072411"/>
                <a:gd name="connsiteX19" fmla="*/ 1341188 w 1736499"/>
                <a:gd name="connsiteY19" fmla="*/ 280891 h 1072411"/>
                <a:gd name="connsiteX20" fmla="*/ 1131641 w 1736499"/>
                <a:gd name="connsiteY20" fmla="*/ 429862 h 1072411"/>
                <a:gd name="connsiteX21" fmla="*/ 1122667 w 1736499"/>
                <a:gd name="connsiteY21" fmla="*/ 458579 h 1072411"/>
                <a:gd name="connsiteX22" fmla="*/ 1120872 w 1736499"/>
                <a:gd name="connsiteY22" fmla="*/ 481912 h 1072411"/>
                <a:gd name="connsiteX23" fmla="*/ 1114590 w 1736499"/>
                <a:gd name="connsiteY23" fmla="*/ 481015 h 1072411"/>
                <a:gd name="connsiteX24" fmla="*/ 1108309 w 1736499"/>
                <a:gd name="connsiteY24" fmla="*/ 446913 h 1072411"/>
                <a:gd name="connsiteX25" fmla="*/ 920300 w 1736499"/>
                <a:gd name="connsiteY25" fmla="*/ 581077 h 1072411"/>
                <a:gd name="connsiteX26" fmla="*/ 902352 w 1736499"/>
                <a:gd name="connsiteY26" fmla="*/ 613832 h 1072411"/>
                <a:gd name="connsiteX27" fmla="*/ 896518 w 1736499"/>
                <a:gd name="connsiteY27" fmla="*/ 626396 h 1072411"/>
                <a:gd name="connsiteX28" fmla="*/ 892480 w 1736499"/>
                <a:gd name="connsiteY28" fmla="*/ 625050 h 1072411"/>
                <a:gd name="connsiteX29" fmla="*/ 888890 w 1736499"/>
                <a:gd name="connsiteY29" fmla="*/ 603961 h 1072411"/>
                <a:gd name="connsiteX30" fmla="*/ 869147 w 1736499"/>
                <a:gd name="connsiteY30" fmla="*/ 617422 h 1072411"/>
                <a:gd name="connsiteX31" fmla="*/ 677998 w 1736499"/>
                <a:gd name="connsiteY31" fmla="*/ 754278 h 1072411"/>
                <a:gd name="connsiteX32" fmla="*/ 652421 w 1736499"/>
                <a:gd name="connsiteY32" fmla="*/ 757419 h 1072411"/>
                <a:gd name="connsiteX33" fmla="*/ 492233 w 1736499"/>
                <a:gd name="connsiteY33" fmla="*/ 669472 h 1072411"/>
                <a:gd name="connsiteX34" fmla="*/ 479669 w 1736499"/>
                <a:gd name="connsiteY34" fmla="*/ 647486 h 1072411"/>
                <a:gd name="connsiteX35" fmla="*/ 480117 w 1736499"/>
                <a:gd name="connsiteY35" fmla="*/ 566269 h 1072411"/>
                <a:gd name="connsiteX36" fmla="*/ 474284 w 1736499"/>
                <a:gd name="connsiteY36" fmla="*/ 550565 h 1072411"/>
                <a:gd name="connsiteX37" fmla="*/ 429414 w 1736499"/>
                <a:gd name="connsiteY37" fmla="*/ 526783 h 1072411"/>
                <a:gd name="connsiteX38" fmla="*/ 395312 w 1736499"/>
                <a:gd name="connsiteY38" fmla="*/ 628640 h 1072411"/>
                <a:gd name="connsiteX39" fmla="*/ 564475 w 1736499"/>
                <a:gd name="connsiteY39" fmla="*/ 721522 h 1072411"/>
                <a:gd name="connsiteX40" fmla="*/ 616973 w 1736499"/>
                <a:gd name="connsiteY40" fmla="*/ 815302 h 1072411"/>
                <a:gd name="connsiteX41" fmla="*/ 600820 w 1736499"/>
                <a:gd name="connsiteY41" fmla="*/ 845814 h 1072411"/>
                <a:gd name="connsiteX42" fmla="*/ 376915 w 1736499"/>
                <a:gd name="connsiteY42" fmla="*/ 1001067 h 1072411"/>
                <a:gd name="connsiteX43" fmla="*/ 345505 w 1736499"/>
                <a:gd name="connsiteY43" fmla="*/ 1002862 h 1072411"/>
                <a:gd name="connsiteX44" fmla="*/ 116664 w 1736499"/>
                <a:gd name="connsiteY44" fmla="*/ 875429 h 1072411"/>
                <a:gd name="connsiteX45" fmla="*/ 98267 w 1736499"/>
                <a:gd name="connsiteY45" fmla="*/ 870493 h 1072411"/>
                <a:gd name="connsiteX46" fmla="*/ 0 w 1736499"/>
                <a:gd name="connsiteY46" fmla="*/ 934659 h 1072411"/>
                <a:gd name="connsiteX47" fmla="*/ 246340 w 1736499"/>
                <a:gd name="connsiteY47" fmla="*/ 1060297 h 1072411"/>
                <a:gd name="connsiteX48" fmla="*/ 369735 w 1736499"/>
                <a:gd name="connsiteY48" fmla="*/ 1052220 h 107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6499" h="1072411">
                  <a:moveTo>
                    <a:pt x="369735" y="1052220"/>
                  </a:moveTo>
                  <a:cubicBezTo>
                    <a:pt x="600371" y="893377"/>
                    <a:pt x="829212" y="732291"/>
                    <a:pt x="1058951" y="571654"/>
                  </a:cubicBezTo>
                  <a:cubicBezTo>
                    <a:pt x="1281061" y="416401"/>
                    <a:pt x="1503172" y="261148"/>
                    <a:pt x="1725282" y="105446"/>
                  </a:cubicBezTo>
                  <a:cubicBezTo>
                    <a:pt x="1731115" y="101408"/>
                    <a:pt x="1740089" y="95126"/>
                    <a:pt x="1740089" y="90190"/>
                  </a:cubicBezTo>
                  <a:cubicBezTo>
                    <a:pt x="1739641" y="61024"/>
                    <a:pt x="1736948" y="31858"/>
                    <a:pt x="1734705" y="0"/>
                  </a:cubicBezTo>
                  <a:cubicBezTo>
                    <a:pt x="1706436" y="20192"/>
                    <a:pt x="1682206" y="38140"/>
                    <a:pt x="1656630" y="55191"/>
                  </a:cubicBezTo>
                  <a:cubicBezTo>
                    <a:pt x="1645861" y="62370"/>
                    <a:pt x="1641822" y="69550"/>
                    <a:pt x="1646309" y="82562"/>
                  </a:cubicBezTo>
                  <a:cubicBezTo>
                    <a:pt x="1648553" y="89293"/>
                    <a:pt x="1646758" y="97370"/>
                    <a:pt x="1646758" y="104549"/>
                  </a:cubicBezTo>
                  <a:cubicBezTo>
                    <a:pt x="1644515" y="104549"/>
                    <a:pt x="1642720" y="104549"/>
                    <a:pt x="1640476" y="104549"/>
                  </a:cubicBezTo>
                  <a:cubicBezTo>
                    <a:pt x="1637784" y="94677"/>
                    <a:pt x="1634643" y="85255"/>
                    <a:pt x="1631502" y="73139"/>
                  </a:cubicBezTo>
                  <a:cubicBezTo>
                    <a:pt x="1602785" y="93780"/>
                    <a:pt x="1575413" y="113972"/>
                    <a:pt x="1547593" y="132817"/>
                  </a:cubicBezTo>
                  <a:cubicBezTo>
                    <a:pt x="1538171" y="139099"/>
                    <a:pt x="1535030" y="145830"/>
                    <a:pt x="1538171" y="157048"/>
                  </a:cubicBezTo>
                  <a:cubicBezTo>
                    <a:pt x="1539966" y="164227"/>
                    <a:pt x="1538619" y="172304"/>
                    <a:pt x="1538619" y="179932"/>
                  </a:cubicBezTo>
                  <a:cubicBezTo>
                    <a:pt x="1536376" y="179932"/>
                    <a:pt x="1534581" y="180381"/>
                    <a:pt x="1532338" y="180381"/>
                  </a:cubicBezTo>
                  <a:cubicBezTo>
                    <a:pt x="1529645" y="170958"/>
                    <a:pt x="1526953" y="161535"/>
                    <a:pt x="1524261" y="151214"/>
                  </a:cubicBezTo>
                  <a:cubicBezTo>
                    <a:pt x="1521120" y="153009"/>
                    <a:pt x="1519325" y="153458"/>
                    <a:pt x="1517979" y="154804"/>
                  </a:cubicBezTo>
                  <a:cubicBezTo>
                    <a:pt x="1463236" y="193842"/>
                    <a:pt x="1408045" y="233328"/>
                    <a:pt x="1353303" y="272366"/>
                  </a:cubicBezTo>
                  <a:lnTo>
                    <a:pt x="1353752" y="310506"/>
                  </a:lnTo>
                  <a:lnTo>
                    <a:pt x="1341637" y="310506"/>
                  </a:lnTo>
                  <a:lnTo>
                    <a:pt x="1341188" y="280891"/>
                  </a:lnTo>
                  <a:cubicBezTo>
                    <a:pt x="1271190" y="330698"/>
                    <a:pt x="1201640" y="380504"/>
                    <a:pt x="1131641" y="429862"/>
                  </a:cubicBezTo>
                  <a:cubicBezTo>
                    <a:pt x="1119975" y="438388"/>
                    <a:pt x="1120872" y="446913"/>
                    <a:pt x="1122667" y="458579"/>
                  </a:cubicBezTo>
                  <a:cubicBezTo>
                    <a:pt x="1123565" y="466208"/>
                    <a:pt x="1121770" y="474284"/>
                    <a:pt x="1120872" y="481912"/>
                  </a:cubicBezTo>
                  <a:cubicBezTo>
                    <a:pt x="1118629" y="481464"/>
                    <a:pt x="1116834" y="481464"/>
                    <a:pt x="1114590" y="481015"/>
                  </a:cubicBezTo>
                  <a:cubicBezTo>
                    <a:pt x="1112796" y="470246"/>
                    <a:pt x="1111001" y="459926"/>
                    <a:pt x="1108309" y="446913"/>
                  </a:cubicBezTo>
                  <a:cubicBezTo>
                    <a:pt x="1044143" y="492681"/>
                    <a:pt x="982221" y="537103"/>
                    <a:pt x="920300" y="581077"/>
                  </a:cubicBezTo>
                  <a:cubicBezTo>
                    <a:pt x="908634" y="589153"/>
                    <a:pt x="896967" y="595884"/>
                    <a:pt x="902352" y="613832"/>
                  </a:cubicBezTo>
                  <a:cubicBezTo>
                    <a:pt x="903249" y="616973"/>
                    <a:pt x="898762" y="622358"/>
                    <a:pt x="896518" y="626396"/>
                  </a:cubicBezTo>
                  <a:cubicBezTo>
                    <a:pt x="895172" y="625948"/>
                    <a:pt x="893826" y="625499"/>
                    <a:pt x="892480" y="625050"/>
                  </a:cubicBezTo>
                  <a:cubicBezTo>
                    <a:pt x="891583" y="618768"/>
                    <a:pt x="890236" y="612486"/>
                    <a:pt x="888890" y="603961"/>
                  </a:cubicBezTo>
                  <a:cubicBezTo>
                    <a:pt x="881262" y="608897"/>
                    <a:pt x="874980" y="612935"/>
                    <a:pt x="869147" y="617422"/>
                  </a:cubicBezTo>
                  <a:cubicBezTo>
                    <a:pt x="805431" y="663190"/>
                    <a:pt x="741714" y="708510"/>
                    <a:pt x="677998" y="754278"/>
                  </a:cubicBezTo>
                  <a:cubicBezTo>
                    <a:pt x="669472" y="760111"/>
                    <a:pt x="663190" y="763701"/>
                    <a:pt x="652421" y="757419"/>
                  </a:cubicBezTo>
                  <a:cubicBezTo>
                    <a:pt x="599025" y="727804"/>
                    <a:pt x="545180" y="699536"/>
                    <a:pt x="492233" y="669472"/>
                  </a:cubicBezTo>
                  <a:cubicBezTo>
                    <a:pt x="485951" y="665882"/>
                    <a:pt x="480117" y="655114"/>
                    <a:pt x="479669" y="647486"/>
                  </a:cubicBezTo>
                  <a:cubicBezTo>
                    <a:pt x="478323" y="620563"/>
                    <a:pt x="480117" y="593192"/>
                    <a:pt x="480117" y="566269"/>
                  </a:cubicBezTo>
                  <a:cubicBezTo>
                    <a:pt x="480117" y="560885"/>
                    <a:pt x="478323" y="552808"/>
                    <a:pt x="474284" y="550565"/>
                  </a:cubicBezTo>
                  <a:cubicBezTo>
                    <a:pt x="459477" y="541142"/>
                    <a:pt x="443323" y="533962"/>
                    <a:pt x="429414" y="526783"/>
                  </a:cubicBezTo>
                  <a:cubicBezTo>
                    <a:pt x="413709" y="560436"/>
                    <a:pt x="447810" y="605307"/>
                    <a:pt x="395312" y="628640"/>
                  </a:cubicBezTo>
                  <a:cubicBezTo>
                    <a:pt x="454092" y="661395"/>
                    <a:pt x="507489" y="695497"/>
                    <a:pt x="564475" y="721522"/>
                  </a:cubicBezTo>
                  <a:cubicBezTo>
                    <a:pt x="608897" y="741714"/>
                    <a:pt x="625499" y="768637"/>
                    <a:pt x="616973" y="815302"/>
                  </a:cubicBezTo>
                  <a:cubicBezTo>
                    <a:pt x="614730" y="828315"/>
                    <a:pt x="612486" y="837738"/>
                    <a:pt x="600820" y="845814"/>
                  </a:cubicBezTo>
                  <a:cubicBezTo>
                    <a:pt x="525886" y="896967"/>
                    <a:pt x="450951" y="948568"/>
                    <a:pt x="376915" y="1001067"/>
                  </a:cubicBezTo>
                  <a:cubicBezTo>
                    <a:pt x="365697" y="1009144"/>
                    <a:pt x="357620" y="1009593"/>
                    <a:pt x="345505" y="1002862"/>
                  </a:cubicBezTo>
                  <a:cubicBezTo>
                    <a:pt x="269673" y="959786"/>
                    <a:pt x="192944" y="917608"/>
                    <a:pt x="116664" y="875429"/>
                  </a:cubicBezTo>
                  <a:cubicBezTo>
                    <a:pt x="111280" y="872288"/>
                    <a:pt x="102305" y="868250"/>
                    <a:pt x="98267" y="870493"/>
                  </a:cubicBezTo>
                  <a:cubicBezTo>
                    <a:pt x="65960" y="890685"/>
                    <a:pt x="34102" y="912223"/>
                    <a:pt x="0" y="934659"/>
                  </a:cubicBezTo>
                  <a:cubicBezTo>
                    <a:pt x="84357" y="978183"/>
                    <a:pt x="164676" y="1020811"/>
                    <a:pt x="246340" y="1060297"/>
                  </a:cubicBezTo>
                  <a:cubicBezTo>
                    <a:pt x="287622" y="1081386"/>
                    <a:pt x="332941" y="1077797"/>
                    <a:pt x="369735" y="105222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F71C0CDB-21CF-4B7C-B461-85BA161DCA23}"/>
              </a:ext>
            </a:extLst>
          </p:cNvPr>
          <p:cNvSpPr/>
          <p:nvPr/>
        </p:nvSpPr>
        <p:spPr>
          <a:xfrm rot="652264">
            <a:off x="8181962" y="2090395"/>
            <a:ext cx="1325347" cy="1219148"/>
          </a:xfrm>
          <a:custGeom>
            <a:avLst/>
            <a:gdLst>
              <a:gd name="connsiteX0" fmla="*/ 359818 w 1325347"/>
              <a:gd name="connsiteY0" fmla="*/ 1159734 h 1219148"/>
              <a:gd name="connsiteX1" fmla="*/ 375056 w 1325347"/>
              <a:gd name="connsiteY1" fmla="*/ 1158676 h 1219148"/>
              <a:gd name="connsiteX2" fmla="*/ 382546 w 1325347"/>
              <a:gd name="connsiteY2" fmla="*/ 1165394 h 1219148"/>
              <a:gd name="connsiteX3" fmla="*/ 322852 w 1325347"/>
              <a:gd name="connsiteY3" fmla="*/ 1207761 h 1219148"/>
              <a:gd name="connsiteX4" fmla="*/ 315407 w 1325347"/>
              <a:gd name="connsiteY4" fmla="*/ 1206017 h 1219148"/>
              <a:gd name="connsiteX5" fmla="*/ 313525 w 1325347"/>
              <a:gd name="connsiteY5" fmla="*/ 1213627 h 1219148"/>
              <a:gd name="connsiteX6" fmla="*/ 313699 w 1325347"/>
              <a:gd name="connsiteY6" fmla="*/ 1214257 h 1219148"/>
              <a:gd name="connsiteX7" fmla="*/ 306807 w 1325347"/>
              <a:gd name="connsiteY7" fmla="*/ 1219148 h 1219148"/>
              <a:gd name="connsiteX8" fmla="*/ 303062 w 1325347"/>
              <a:gd name="connsiteY8" fmla="*/ 1216320 h 1219148"/>
              <a:gd name="connsiteX9" fmla="*/ 319713 w 1325347"/>
              <a:gd name="connsiteY9" fmla="*/ 1196629 h 1219148"/>
              <a:gd name="connsiteX10" fmla="*/ 328824 w 1325347"/>
              <a:gd name="connsiteY10" fmla="*/ 1188700 h 1219148"/>
              <a:gd name="connsiteX11" fmla="*/ 342291 w 1325347"/>
              <a:gd name="connsiteY11" fmla="*/ 1166364 h 1219148"/>
              <a:gd name="connsiteX12" fmla="*/ 359818 w 1325347"/>
              <a:gd name="connsiteY12" fmla="*/ 1159734 h 1219148"/>
              <a:gd name="connsiteX13" fmla="*/ 4942 w 1325347"/>
              <a:gd name="connsiteY13" fmla="*/ 1006852 h 1219148"/>
              <a:gd name="connsiteX14" fmla="*/ 16128 w 1325347"/>
              <a:gd name="connsiteY14" fmla="*/ 1010312 h 1219148"/>
              <a:gd name="connsiteX15" fmla="*/ 24366 w 1325347"/>
              <a:gd name="connsiteY15" fmla="*/ 1017112 h 1219148"/>
              <a:gd name="connsiteX16" fmla="*/ 8989 w 1325347"/>
              <a:gd name="connsiteY16" fmla="*/ 1017239 h 1219148"/>
              <a:gd name="connsiteX17" fmla="*/ 403 w 1325347"/>
              <a:gd name="connsiteY17" fmla="*/ 1021574 h 1219148"/>
              <a:gd name="connsiteX18" fmla="*/ 82 w 1325347"/>
              <a:gd name="connsiteY18" fmla="*/ 1017958 h 1219148"/>
              <a:gd name="connsiteX19" fmla="*/ 4942 w 1325347"/>
              <a:gd name="connsiteY19" fmla="*/ 1006852 h 1219148"/>
              <a:gd name="connsiteX20" fmla="*/ 278875 w 1325347"/>
              <a:gd name="connsiteY20" fmla="*/ 880121 h 1219148"/>
              <a:gd name="connsiteX21" fmla="*/ 278775 w 1325347"/>
              <a:gd name="connsiteY21" fmla="*/ 880193 h 1219148"/>
              <a:gd name="connsiteX22" fmla="*/ 278733 w 1325347"/>
              <a:gd name="connsiteY22" fmla="*/ 880165 h 1219148"/>
              <a:gd name="connsiteX23" fmla="*/ 340036 w 1325347"/>
              <a:gd name="connsiteY23" fmla="*/ 856697 h 1219148"/>
              <a:gd name="connsiteX24" fmla="*/ 342244 w 1325347"/>
              <a:gd name="connsiteY24" fmla="*/ 866185 h 1219148"/>
              <a:gd name="connsiteX25" fmla="*/ 342194 w 1325347"/>
              <a:gd name="connsiteY25" fmla="*/ 871204 h 1219148"/>
              <a:gd name="connsiteX26" fmla="*/ 339026 w 1325347"/>
              <a:gd name="connsiteY26" fmla="*/ 887232 h 1219148"/>
              <a:gd name="connsiteX27" fmla="*/ 327853 w 1325347"/>
              <a:gd name="connsiteY27" fmla="*/ 880479 h 1219148"/>
              <a:gd name="connsiteX28" fmla="*/ 326235 w 1325347"/>
              <a:gd name="connsiteY28" fmla="*/ 881666 h 1219148"/>
              <a:gd name="connsiteX29" fmla="*/ 320711 w 1325347"/>
              <a:gd name="connsiteY29" fmla="*/ 902536 h 1219148"/>
              <a:gd name="connsiteX30" fmla="*/ 315325 w 1325347"/>
              <a:gd name="connsiteY30" fmla="*/ 904966 h 1219148"/>
              <a:gd name="connsiteX31" fmla="*/ 293217 w 1325347"/>
              <a:gd name="connsiteY31" fmla="*/ 889981 h 1219148"/>
              <a:gd name="connsiteX32" fmla="*/ 1033623 w 1325347"/>
              <a:gd name="connsiteY32" fmla="*/ 687842 h 1219148"/>
              <a:gd name="connsiteX33" fmla="*/ 1060369 w 1325347"/>
              <a:gd name="connsiteY33" fmla="*/ 684320 h 1219148"/>
              <a:gd name="connsiteX34" fmla="*/ 1009408 w 1325347"/>
              <a:gd name="connsiteY34" fmla="*/ 720489 h 1219148"/>
              <a:gd name="connsiteX35" fmla="*/ 1008026 w 1325347"/>
              <a:gd name="connsiteY35" fmla="*/ 719077 h 1219148"/>
              <a:gd name="connsiteX36" fmla="*/ 1006029 w 1325347"/>
              <a:gd name="connsiteY36" fmla="*/ 718051 h 1219148"/>
              <a:gd name="connsiteX37" fmla="*/ 997447 w 1325347"/>
              <a:gd name="connsiteY37" fmla="*/ 713136 h 1219148"/>
              <a:gd name="connsiteX38" fmla="*/ 1009527 w 1325347"/>
              <a:gd name="connsiteY38" fmla="*/ 709256 h 1219148"/>
              <a:gd name="connsiteX39" fmla="*/ 1014925 w 1325347"/>
              <a:gd name="connsiteY39" fmla="*/ 711525 h 1219148"/>
              <a:gd name="connsiteX40" fmla="*/ 1022153 w 1325347"/>
              <a:gd name="connsiteY40" fmla="*/ 711205 h 1219148"/>
              <a:gd name="connsiteX41" fmla="*/ 1020206 w 1325347"/>
              <a:gd name="connsiteY41" fmla="*/ 705159 h 1219148"/>
              <a:gd name="connsiteX42" fmla="*/ 1033623 w 1325347"/>
              <a:gd name="connsiteY42" fmla="*/ 687842 h 1219148"/>
              <a:gd name="connsiteX43" fmla="*/ 462694 w 1325347"/>
              <a:gd name="connsiteY43" fmla="*/ 741007 h 1219148"/>
              <a:gd name="connsiteX44" fmla="*/ 467484 w 1325347"/>
              <a:gd name="connsiteY44" fmla="*/ 744470 h 1219148"/>
              <a:gd name="connsiteX45" fmla="*/ 467813 w 1325347"/>
              <a:gd name="connsiteY45" fmla="*/ 744837 h 1219148"/>
              <a:gd name="connsiteX46" fmla="*/ 451725 w 1325347"/>
              <a:gd name="connsiteY46" fmla="*/ 756357 h 1219148"/>
              <a:gd name="connsiteX47" fmla="*/ 457563 w 1325347"/>
              <a:gd name="connsiteY47" fmla="*/ 743923 h 1219148"/>
              <a:gd name="connsiteX48" fmla="*/ 462694 w 1325347"/>
              <a:gd name="connsiteY48" fmla="*/ 741007 h 1219148"/>
              <a:gd name="connsiteX49" fmla="*/ 411235 w 1325347"/>
              <a:gd name="connsiteY49" fmla="*/ 746347 h 1219148"/>
              <a:gd name="connsiteX50" fmla="*/ 418017 w 1325347"/>
              <a:gd name="connsiteY50" fmla="*/ 752406 h 1219148"/>
              <a:gd name="connsiteX51" fmla="*/ 412714 w 1325347"/>
              <a:gd name="connsiteY51" fmla="*/ 758511 h 1219148"/>
              <a:gd name="connsiteX52" fmla="*/ 403084 w 1325347"/>
              <a:gd name="connsiteY52" fmla="*/ 765799 h 1219148"/>
              <a:gd name="connsiteX53" fmla="*/ 409715 w 1325347"/>
              <a:gd name="connsiteY53" fmla="*/ 774694 h 1219148"/>
              <a:gd name="connsiteX54" fmla="*/ 422027 w 1325347"/>
              <a:gd name="connsiteY54" fmla="*/ 770397 h 1219148"/>
              <a:gd name="connsiteX55" fmla="*/ 427151 w 1325347"/>
              <a:gd name="connsiteY55" fmla="*/ 765970 h 1219148"/>
              <a:gd name="connsiteX56" fmla="*/ 433320 w 1325347"/>
              <a:gd name="connsiteY56" fmla="*/ 769535 h 1219148"/>
              <a:gd name="connsiteX57" fmla="*/ 299977 w 1325347"/>
              <a:gd name="connsiteY57" fmla="*/ 865012 h 1219148"/>
              <a:gd name="connsiteX58" fmla="*/ 276017 w 1325347"/>
              <a:gd name="connsiteY58" fmla="*/ 868970 h 1219148"/>
              <a:gd name="connsiteX59" fmla="*/ 267494 w 1325347"/>
              <a:gd name="connsiteY59" fmla="*/ 872547 h 1219148"/>
              <a:gd name="connsiteX60" fmla="*/ 244368 w 1325347"/>
              <a:gd name="connsiteY60" fmla="*/ 856873 h 1219148"/>
              <a:gd name="connsiteX61" fmla="*/ 247129 w 1325347"/>
              <a:gd name="connsiteY61" fmla="*/ 854359 h 1219148"/>
              <a:gd name="connsiteX62" fmla="*/ 249867 w 1325347"/>
              <a:gd name="connsiteY62" fmla="*/ 856362 h 1219148"/>
              <a:gd name="connsiteX63" fmla="*/ 248240 w 1325347"/>
              <a:gd name="connsiteY63" fmla="*/ 853348 h 1219148"/>
              <a:gd name="connsiteX64" fmla="*/ 256188 w 1325347"/>
              <a:gd name="connsiteY64" fmla="*/ 846110 h 1219148"/>
              <a:gd name="connsiteX65" fmla="*/ 265909 w 1325347"/>
              <a:gd name="connsiteY65" fmla="*/ 832163 h 1219148"/>
              <a:gd name="connsiteX66" fmla="*/ 283891 w 1325347"/>
              <a:gd name="connsiteY66" fmla="*/ 828178 h 1219148"/>
              <a:gd name="connsiteX67" fmla="*/ 289712 w 1325347"/>
              <a:gd name="connsiteY67" fmla="*/ 825656 h 1219148"/>
              <a:gd name="connsiteX68" fmla="*/ 302695 w 1325347"/>
              <a:gd name="connsiteY68" fmla="*/ 822107 h 1219148"/>
              <a:gd name="connsiteX69" fmla="*/ 306125 w 1325347"/>
              <a:gd name="connsiteY69" fmla="*/ 824428 h 1219148"/>
              <a:gd name="connsiteX70" fmla="*/ 303987 w 1325347"/>
              <a:gd name="connsiteY70" fmla="*/ 798011 h 1219148"/>
              <a:gd name="connsiteX71" fmla="*/ 305785 w 1325347"/>
              <a:gd name="connsiteY71" fmla="*/ 791002 h 1219148"/>
              <a:gd name="connsiteX72" fmla="*/ 318464 w 1325347"/>
              <a:gd name="connsiteY72" fmla="*/ 793123 h 1219148"/>
              <a:gd name="connsiteX73" fmla="*/ 325462 w 1325347"/>
              <a:gd name="connsiteY73" fmla="*/ 808435 h 1219148"/>
              <a:gd name="connsiteX74" fmla="*/ 334407 w 1325347"/>
              <a:gd name="connsiteY74" fmla="*/ 813903 h 1219148"/>
              <a:gd name="connsiteX75" fmla="*/ 386873 w 1325347"/>
              <a:gd name="connsiteY75" fmla="*/ 789784 h 1219148"/>
              <a:gd name="connsiteX76" fmla="*/ 397264 w 1325347"/>
              <a:gd name="connsiteY76" fmla="*/ 768322 h 1219148"/>
              <a:gd name="connsiteX77" fmla="*/ 411235 w 1325347"/>
              <a:gd name="connsiteY77" fmla="*/ 746347 h 1219148"/>
              <a:gd name="connsiteX78" fmla="*/ 850083 w 1325347"/>
              <a:gd name="connsiteY78" fmla="*/ 658943 h 1219148"/>
              <a:gd name="connsiteX79" fmla="*/ 855964 w 1325347"/>
              <a:gd name="connsiteY79" fmla="*/ 671183 h 1219148"/>
              <a:gd name="connsiteX80" fmla="*/ 863043 w 1325347"/>
              <a:gd name="connsiteY80" fmla="*/ 685921 h 1219148"/>
              <a:gd name="connsiteX81" fmla="*/ 833585 w 1325347"/>
              <a:gd name="connsiteY81" fmla="*/ 681372 h 1219148"/>
              <a:gd name="connsiteX82" fmla="*/ 822121 w 1325347"/>
              <a:gd name="connsiteY82" fmla="*/ 678468 h 1219148"/>
              <a:gd name="connsiteX83" fmla="*/ 527769 w 1325347"/>
              <a:gd name="connsiteY83" fmla="*/ 656654 h 1219148"/>
              <a:gd name="connsiteX84" fmla="*/ 561707 w 1325347"/>
              <a:gd name="connsiteY84" fmla="*/ 677607 h 1219148"/>
              <a:gd name="connsiteX85" fmla="*/ 513579 w 1325347"/>
              <a:gd name="connsiteY85" fmla="*/ 712068 h 1219148"/>
              <a:gd name="connsiteX86" fmla="*/ 509828 w 1325347"/>
              <a:gd name="connsiteY86" fmla="*/ 697048 h 1219148"/>
              <a:gd name="connsiteX87" fmla="*/ 504601 w 1325347"/>
              <a:gd name="connsiteY87" fmla="*/ 701736 h 1219148"/>
              <a:gd name="connsiteX88" fmla="*/ 470131 w 1325347"/>
              <a:gd name="connsiteY88" fmla="*/ 708366 h 1219148"/>
              <a:gd name="connsiteX89" fmla="*/ 455135 w 1325347"/>
              <a:gd name="connsiteY89" fmla="*/ 709672 h 1219148"/>
              <a:gd name="connsiteX90" fmla="*/ 429403 w 1325347"/>
              <a:gd name="connsiteY90" fmla="*/ 723981 h 1219148"/>
              <a:gd name="connsiteX91" fmla="*/ 402267 w 1325347"/>
              <a:gd name="connsiteY91" fmla="*/ 732018 h 1219148"/>
              <a:gd name="connsiteX92" fmla="*/ 414679 w 1325347"/>
              <a:gd name="connsiteY92" fmla="*/ 725847 h 1219148"/>
              <a:gd name="connsiteX93" fmla="*/ 428309 w 1325347"/>
              <a:gd name="connsiteY93" fmla="*/ 707126 h 1219148"/>
              <a:gd name="connsiteX94" fmla="*/ 431656 w 1325347"/>
              <a:gd name="connsiteY94" fmla="*/ 702133 h 1219148"/>
              <a:gd name="connsiteX95" fmla="*/ 431871 w 1325347"/>
              <a:gd name="connsiteY95" fmla="*/ 701957 h 1219148"/>
              <a:gd name="connsiteX96" fmla="*/ 457313 w 1325347"/>
              <a:gd name="connsiteY96" fmla="*/ 699327 h 1219148"/>
              <a:gd name="connsiteX97" fmla="*/ 469100 w 1325347"/>
              <a:gd name="connsiteY97" fmla="*/ 706311 h 1219148"/>
              <a:gd name="connsiteX98" fmla="*/ 474399 w 1325347"/>
              <a:gd name="connsiteY98" fmla="*/ 706637 h 1219148"/>
              <a:gd name="connsiteX99" fmla="*/ 472993 w 1325347"/>
              <a:gd name="connsiteY99" fmla="*/ 701918 h 1219148"/>
              <a:gd name="connsiteX100" fmla="*/ 469262 w 1325347"/>
              <a:gd name="connsiteY100" fmla="*/ 693174 h 1219148"/>
              <a:gd name="connsiteX101" fmla="*/ 466019 w 1325347"/>
              <a:gd name="connsiteY101" fmla="*/ 689844 h 1219148"/>
              <a:gd name="connsiteX102" fmla="*/ 465279 w 1325347"/>
              <a:gd name="connsiteY102" fmla="*/ 680283 h 1219148"/>
              <a:gd name="connsiteX103" fmla="*/ 484460 w 1325347"/>
              <a:gd name="connsiteY103" fmla="*/ 669378 h 1219148"/>
              <a:gd name="connsiteX104" fmla="*/ 496895 w 1325347"/>
              <a:gd name="connsiteY104" fmla="*/ 668640 h 1219148"/>
              <a:gd name="connsiteX105" fmla="*/ 507021 w 1325347"/>
              <a:gd name="connsiteY105" fmla="*/ 666759 h 1219148"/>
              <a:gd name="connsiteX106" fmla="*/ 789432 w 1325347"/>
              <a:gd name="connsiteY106" fmla="*/ 515302 h 1219148"/>
              <a:gd name="connsiteX107" fmla="*/ 786714 w 1325347"/>
              <a:gd name="connsiteY107" fmla="*/ 517249 h 1219148"/>
              <a:gd name="connsiteX108" fmla="*/ 788911 w 1325347"/>
              <a:gd name="connsiteY108" fmla="*/ 515549 h 1219148"/>
              <a:gd name="connsiteX109" fmla="*/ 755096 w 1325347"/>
              <a:gd name="connsiteY109" fmla="*/ 503166 h 1219148"/>
              <a:gd name="connsiteX110" fmla="*/ 776947 w 1325347"/>
              <a:gd name="connsiteY110" fmla="*/ 518821 h 1219148"/>
              <a:gd name="connsiteX111" fmla="*/ 783288 w 1325347"/>
              <a:gd name="connsiteY111" fmla="*/ 519703 h 1219148"/>
              <a:gd name="connsiteX112" fmla="*/ 577910 w 1325347"/>
              <a:gd name="connsiteY112" fmla="*/ 666805 h 1219148"/>
              <a:gd name="connsiteX113" fmla="*/ 547017 w 1325347"/>
              <a:gd name="connsiteY113" fmla="*/ 647799 h 1219148"/>
              <a:gd name="connsiteX114" fmla="*/ 559105 w 1325347"/>
              <a:gd name="connsiteY114" fmla="*/ 642335 h 1219148"/>
              <a:gd name="connsiteX115" fmla="*/ 562792 w 1325347"/>
              <a:gd name="connsiteY115" fmla="*/ 625988 h 1219148"/>
              <a:gd name="connsiteX116" fmla="*/ 565338 w 1325347"/>
              <a:gd name="connsiteY116" fmla="*/ 628397 h 1219148"/>
              <a:gd name="connsiteX117" fmla="*/ 571098 w 1325347"/>
              <a:gd name="connsiteY117" fmla="*/ 628376 h 1219148"/>
              <a:gd name="connsiteX118" fmla="*/ 573504 w 1325347"/>
              <a:gd name="connsiteY118" fmla="*/ 625832 h 1219148"/>
              <a:gd name="connsiteX119" fmla="*/ 576635 w 1325347"/>
              <a:gd name="connsiteY119" fmla="*/ 629968 h 1219148"/>
              <a:gd name="connsiteX120" fmla="*/ 577806 w 1325347"/>
              <a:gd name="connsiteY120" fmla="*/ 633420 h 1219148"/>
              <a:gd name="connsiteX121" fmla="*/ 581492 w 1325347"/>
              <a:gd name="connsiteY121" fmla="*/ 633522 h 1219148"/>
              <a:gd name="connsiteX122" fmla="*/ 590766 w 1325347"/>
              <a:gd name="connsiteY122" fmla="*/ 622886 h 1219148"/>
              <a:gd name="connsiteX123" fmla="*/ 604262 w 1325347"/>
              <a:gd name="connsiteY123" fmla="*/ 626407 h 1219148"/>
              <a:gd name="connsiteX124" fmla="*/ 589093 w 1325347"/>
              <a:gd name="connsiteY124" fmla="*/ 611138 h 1219148"/>
              <a:gd name="connsiteX125" fmla="*/ 587343 w 1325347"/>
              <a:gd name="connsiteY125" fmla="*/ 611242 h 1219148"/>
              <a:gd name="connsiteX126" fmla="*/ 592867 w 1325347"/>
              <a:gd name="connsiteY126" fmla="*/ 607581 h 1219148"/>
              <a:gd name="connsiteX127" fmla="*/ 599656 w 1325347"/>
              <a:gd name="connsiteY127" fmla="*/ 598397 h 1219148"/>
              <a:gd name="connsiteX128" fmla="*/ 600084 w 1325347"/>
              <a:gd name="connsiteY128" fmla="*/ 590862 h 1219148"/>
              <a:gd name="connsiteX129" fmla="*/ 603721 w 1325347"/>
              <a:gd name="connsiteY129" fmla="*/ 588498 h 1219148"/>
              <a:gd name="connsiteX130" fmla="*/ 607851 w 1325347"/>
              <a:gd name="connsiteY130" fmla="*/ 585371 h 1219148"/>
              <a:gd name="connsiteX131" fmla="*/ 619007 w 1325347"/>
              <a:gd name="connsiteY131" fmla="*/ 581987 h 1219148"/>
              <a:gd name="connsiteX132" fmla="*/ 627061 w 1325347"/>
              <a:gd name="connsiteY132" fmla="*/ 580228 h 1219148"/>
              <a:gd name="connsiteX133" fmla="*/ 636632 w 1325347"/>
              <a:gd name="connsiteY133" fmla="*/ 582381 h 1219148"/>
              <a:gd name="connsiteX134" fmla="*/ 645731 w 1325347"/>
              <a:gd name="connsiteY134" fmla="*/ 582002 h 1219148"/>
              <a:gd name="connsiteX135" fmla="*/ 649623 w 1325347"/>
              <a:gd name="connsiteY135" fmla="*/ 577608 h 1219148"/>
              <a:gd name="connsiteX136" fmla="*/ 651444 w 1325347"/>
              <a:gd name="connsiteY136" fmla="*/ 573338 h 1219148"/>
              <a:gd name="connsiteX137" fmla="*/ 661415 w 1325347"/>
              <a:gd name="connsiteY137" fmla="*/ 563620 h 1219148"/>
              <a:gd name="connsiteX138" fmla="*/ 667397 w 1325347"/>
              <a:gd name="connsiteY138" fmla="*/ 561985 h 1219148"/>
              <a:gd name="connsiteX139" fmla="*/ 703506 w 1325347"/>
              <a:gd name="connsiteY139" fmla="*/ 550556 h 1219148"/>
              <a:gd name="connsiteX140" fmla="*/ 719000 w 1325347"/>
              <a:gd name="connsiteY140" fmla="*/ 539551 h 1219148"/>
              <a:gd name="connsiteX141" fmla="*/ 725270 w 1325347"/>
              <a:gd name="connsiteY141" fmla="*/ 526851 h 1219148"/>
              <a:gd name="connsiteX142" fmla="*/ 735760 w 1325347"/>
              <a:gd name="connsiteY142" fmla="*/ 528309 h 1219148"/>
              <a:gd name="connsiteX143" fmla="*/ 745353 w 1325347"/>
              <a:gd name="connsiteY143" fmla="*/ 512372 h 1219148"/>
              <a:gd name="connsiteX144" fmla="*/ 745350 w 1325347"/>
              <a:gd name="connsiteY144" fmla="*/ 511911 h 1219148"/>
              <a:gd name="connsiteX145" fmla="*/ 749386 w 1325347"/>
              <a:gd name="connsiteY145" fmla="*/ 508951 h 1219148"/>
              <a:gd name="connsiteX146" fmla="*/ 873482 w 1325347"/>
              <a:gd name="connsiteY146" fmla="*/ 453337 h 1219148"/>
              <a:gd name="connsiteX147" fmla="*/ 875239 w 1325347"/>
              <a:gd name="connsiteY147" fmla="*/ 453533 h 1219148"/>
              <a:gd name="connsiteX148" fmla="*/ 872695 w 1325347"/>
              <a:gd name="connsiteY148" fmla="*/ 455343 h 1219148"/>
              <a:gd name="connsiteX149" fmla="*/ 699870 w 1325347"/>
              <a:gd name="connsiteY149" fmla="*/ 436869 h 1219148"/>
              <a:gd name="connsiteX150" fmla="*/ 701307 w 1325347"/>
              <a:gd name="connsiteY150" fmla="*/ 436705 h 1219148"/>
              <a:gd name="connsiteX151" fmla="*/ 701314 w 1325347"/>
              <a:gd name="connsiteY151" fmla="*/ 437982 h 1219148"/>
              <a:gd name="connsiteX152" fmla="*/ 930986 w 1325347"/>
              <a:gd name="connsiteY152" fmla="*/ 391371 h 1219148"/>
              <a:gd name="connsiteX153" fmla="*/ 938137 w 1325347"/>
              <a:gd name="connsiteY153" fmla="*/ 393187 h 1219148"/>
              <a:gd name="connsiteX154" fmla="*/ 941409 w 1325347"/>
              <a:gd name="connsiteY154" fmla="*/ 402277 h 1219148"/>
              <a:gd name="connsiteX155" fmla="*/ 944304 w 1325347"/>
              <a:gd name="connsiteY155" fmla="*/ 404397 h 1219148"/>
              <a:gd name="connsiteX156" fmla="*/ 895155 w 1325347"/>
              <a:gd name="connsiteY156" fmla="*/ 439364 h 1219148"/>
              <a:gd name="connsiteX157" fmla="*/ 892605 w 1325347"/>
              <a:gd name="connsiteY157" fmla="*/ 431270 h 1219148"/>
              <a:gd name="connsiteX158" fmla="*/ 892464 w 1325347"/>
              <a:gd name="connsiteY158" fmla="*/ 426316 h 1219148"/>
              <a:gd name="connsiteX159" fmla="*/ 906217 w 1325347"/>
              <a:gd name="connsiteY159" fmla="*/ 413011 h 1219148"/>
              <a:gd name="connsiteX160" fmla="*/ 916692 w 1325347"/>
              <a:gd name="connsiteY160" fmla="*/ 411590 h 1219148"/>
              <a:gd name="connsiteX161" fmla="*/ 920141 w 1325347"/>
              <a:gd name="connsiteY161" fmla="*/ 410424 h 1219148"/>
              <a:gd name="connsiteX162" fmla="*/ 927736 w 1325347"/>
              <a:gd name="connsiteY162" fmla="*/ 409013 h 1219148"/>
              <a:gd name="connsiteX163" fmla="*/ 929588 w 1325347"/>
              <a:gd name="connsiteY163" fmla="*/ 410504 h 1219148"/>
              <a:gd name="connsiteX164" fmla="*/ 929624 w 1325347"/>
              <a:gd name="connsiteY164" fmla="*/ 395292 h 1219148"/>
              <a:gd name="connsiteX165" fmla="*/ 930986 w 1325347"/>
              <a:gd name="connsiteY165" fmla="*/ 391371 h 1219148"/>
              <a:gd name="connsiteX166" fmla="*/ 683913 w 1325347"/>
              <a:gd name="connsiteY166" fmla="*/ 437084 h 1219148"/>
              <a:gd name="connsiteX167" fmla="*/ 689875 w 1325347"/>
              <a:gd name="connsiteY167" fmla="*/ 438004 h 1219148"/>
              <a:gd name="connsiteX168" fmla="*/ 690611 w 1325347"/>
              <a:gd name="connsiteY168" fmla="*/ 437920 h 1219148"/>
              <a:gd name="connsiteX169" fmla="*/ 690603 w 1325347"/>
              <a:gd name="connsiteY169" fmla="*/ 438137 h 1219148"/>
              <a:gd name="connsiteX170" fmla="*/ 687614 w 1325347"/>
              <a:gd name="connsiteY170" fmla="*/ 447901 h 1219148"/>
              <a:gd name="connsiteX171" fmla="*/ 681638 w 1325347"/>
              <a:gd name="connsiteY171" fmla="*/ 447612 h 1219148"/>
              <a:gd name="connsiteX172" fmla="*/ 679412 w 1325347"/>
              <a:gd name="connsiteY172" fmla="*/ 440697 h 1219148"/>
              <a:gd name="connsiteX173" fmla="*/ 683913 w 1325347"/>
              <a:gd name="connsiteY173" fmla="*/ 437084 h 1219148"/>
              <a:gd name="connsiteX174" fmla="*/ 838869 w 1325347"/>
              <a:gd name="connsiteY174" fmla="*/ 369809 h 1219148"/>
              <a:gd name="connsiteX175" fmla="*/ 838974 w 1325347"/>
              <a:gd name="connsiteY175" fmla="*/ 369825 h 1219148"/>
              <a:gd name="connsiteX176" fmla="*/ 758848 w 1325347"/>
              <a:gd name="connsiteY176" fmla="*/ 427806 h 1219148"/>
              <a:gd name="connsiteX177" fmla="*/ 737243 w 1325347"/>
              <a:gd name="connsiteY177" fmla="*/ 427806 h 1219148"/>
              <a:gd name="connsiteX178" fmla="*/ 727888 w 1325347"/>
              <a:gd name="connsiteY178" fmla="*/ 423388 h 1219148"/>
              <a:gd name="connsiteX179" fmla="*/ 734633 w 1325347"/>
              <a:gd name="connsiteY179" fmla="*/ 417627 h 1219148"/>
              <a:gd name="connsiteX180" fmla="*/ 776684 w 1325347"/>
              <a:gd name="connsiteY180" fmla="*/ 386777 h 1219148"/>
              <a:gd name="connsiteX181" fmla="*/ 785695 w 1325347"/>
              <a:gd name="connsiteY181" fmla="*/ 388887 h 1219148"/>
              <a:gd name="connsiteX182" fmla="*/ 792328 w 1325347"/>
              <a:gd name="connsiteY182" fmla="*/ 387756 h 1219148"/>
              <a:gd name="connsiteX183" fmla="*/ 810714 w 1325347"/>
              <a:gd name="connsiteY183" fmla="*/ 375514 h 1219148"/>
              <a:gd name="connsiteX184" fmla="*/ 838869 w 1325347"/>
              <a:gd name="connsiteY184" fmla="*/ 369809 h 1219148"/>
              <a:gd name="connsiteX185" fmla="*/ 900627 w 1325347"/>
              <a:gd name="connsiteY185" fmla="*/ 346112 h 1219148"/>
              <a:gd name="connsiteX186" fmla="*/ 925607 w 1325347"/>
              <a:gd name="connsiteY186" fmla="*/ 346112 h 1219148"/>
              <a:gd name="connsiteX187" fmla="*/ 970820 w 1325347"/>
              <a:gd name="connsiteY187" fmla="*/ 367211 h 1219148"/>
              <a:gd name="connsiteX188" fmla="*/ 947827 w 1325347"/>
              <a:gd name="connsiteY188" fmla="*/ 373562 h 1219148"/>
              <a:gd name="connsiteX189" fmla="*/ 924457 w 1325347"/>
              <a:gd name="connsiteY189" fmla="*/ 376069 h 1219148"/>
              <a:gd name="connsiteX190" fmla="*/ 910200 w 1325347"/>
              <a:gd name="connsiteY190" fmla="*/ 381078 h 1219148"/>
              <a:gd name="connsiteX191" fmla="*/ 892575 w 1325347"/>
              <a:gd name="connsiteY191" fmla="*/ 380682 h 1219148"/>
              <a:gd name="connsiteX192" fmla="*/ 878694 w 1325347"/>
              <a:gd name="connsiteY192" fmla="*/ 391912 h 1219148"/>
              <a:gd name="connsiteX193" fmla="*/ 858344 w 1325347"/>
              <a:gd name="connsiteY193" fmla="*/ 399364 h 1219148"/>
              <a:gd name="connsiteX194" fmla="*/ 837173 w 1325347"/>
              <a:gd name="connsiteY194" fmla="*/ 403823 h 1219148"/>
              <a:gd name="connsiteX195" fmla="*/ 825559 w 1325347"/>
              <a:gd name="connsiteY195" fmla="*/ 407554 h 1219148"/>
              <a:gd name="connsiteX196" fmla="*/ 810731 w 1325347"/>
              <a:gd name="connsiteY196" fmla="*/ 413717 h 1219148"/>
              <a:gd name="connsiteX197" fmla="*/ 805686 w 1325347"/>
              <a:gd name="connsiteY197" fmla="*/ 414681 h 1219148"/>
              <a:gd name="connsiteX198" fmla="*/ 1156508 w 1325347"/>
              <a:gd name="connsiteY198" fmla="*/ 274547 h 1219148"/>
              <a:gd name="connsiteX199" fmla="*/ 1164609 w 1325347"/>
              <a:gd name="connsiteY199" fmla="*/ 410251 h 1219148"/>
              <a:gd name="connsiteX200" fmla="*/ 1142330 w 1325347"/>
              <a:gd name="connsiteY200" fmla="*/ 433205 h 1219148"/>
              <a:gd name="connsiteX201" fmla="*/ 798828 w 1325347"/>
              <a:gd name="connsiteY201" fmla="*/ 673541 h 1219148"/>
              <a:gd name="connsiteX202" fmla="*/ 775577 w 1325347"/>
              <a:gd name="connsiteY202" fmla="*/ 671608 h 1219148"/>
              <a:gd name="connsiteX203" fmla="*/ 758395 w 1325347"/>
              <a:gd name="connsiteY203" fmla="*/ 694179 h 1219148"/>
              <a:gd name="connsiteX204" fmla="*/ 756677 w 1325347"/>
              <a:gd name="connsiteY204" fmla="*/ 703033 h 1219148"/>
              <a:gd name="connsiteX205" fmla="*/ 741833 w 1325347"/>
              <a:gd name="connsiteY205" fmla="*/ 713419 h 1219148"/>
              <a:gd name="connsiteX206" fmla="*/ 740555 w 1325347"/>
              <a:gd name="connsiteY206" fmla="*/ 712250 h 1219148"/>
              <a:gd name="connsiteX207" fmla="*/ 695022 w 1325347"/>
              <a:gd name="connsiteY207" fmla="*/ 709528 h 1219148"/>
              <a:gd name="connsiteX208" fmla="*/ 657707 w 1325347"/>
              <a:gd name="connsiteY208" fmla="*/ 728183 h 1219148"/>
              <a:gd name="connsiteX209" fmla="*/ 639438 w 1325347"/>
              <a:gd name="connsiteY209" fmla="*/ 749060 h 1219148"/>
              <a:gd name="connsiteX210" fmla="*/ 583673 w 1325347"/>
              <a:gd name="connsiteY210" fmla="*/ 766302 h 1219148"/>
              <a:gd name="connsiteX211" fmla="*/ 574398 w 1325347"/>
              <a:gd name="connsiteY211" fmla="*/ 770614 h 1219148"/>
              <a:gd name="connsiteX212" fmla="*/ 541077 w 1325347"/>
              <a:gd name="connsiteY212" fmla="*/ 791321 h 1219148"/>
              <a:gd name="connsiteX213" fmla="*/ 527544 w 1325347"/>
              <a:gd name="connsiteY213" fmla="*/ 800005 h 1219148"/>
              <a:gd name="connsiteX214" fmla="*/ 483546 w 1325347"/>
              <a:gd name="connsiteY214" fmla="*/ 824808 h 1219148"/>
              <a:gd name="connsiteX215" fmla="*/ 473892 w 1325347"/>
              <a:gd name="connsiteY215" fmla="*/ 826908 h 1219148"/>
              <a:gd name="connsiteX216" fmla="*/ 445357 w 1325347"/>
              <a:gd name="connsiteY216" fmla="*/ 830401 h 1219148"/>
              <a:gd name="connsiteX217" fmla="*/ 413209 w 1325347"/>
              <a:gd name="connsiteY217" fmla="*/ 834055 h 1219148"/>
              <a:gd name="connsiteX218" fmla="*/ 405551 w 1325347"/>
              <a:gd name="connsiteY218" fmla="*/ 837182 h 1219148"/>
              <a:gd name="connsiteX219" fmla="*/ 385400 w 1325347"/>
              <a:gd name="connsiteY219" fmla="*/ 865667 h 1219148"/>
              <a:gd name="connsiteX220" fmla="*/ 374937 w 1325347"/>
              <a:gd name="connsiteY220" fmla="*/ 868360 h 1219148"/>
              <a:gd name="connsiteX221" fmla="*/ 360227 w 1325347"/>
              <a:gd name="connsiteY221" fmla="*/ 856574 h 1219148"/>
              <a:gd name="connsiteX222" fmla="*/ 355794 w 1325347"/>
              <a:gd name="connsiteY222" fmla="*/ 845494 h 1219148"/>
              <a:gd name="connsiteX223" fmla="*/ 481655 w 1325347"/>
              <a:gd name="connsiteY223" fmla="*/ 756017 h 1219148"/>
              <a:gd name="connsiteX224" fmla="*/ 485262 w 1325347"/>
              <a:gd name="connsiteY224" fmla="*/ 757533 h 1219148"/>
              <a:gd name="connsiteX225" fmla="*/ 493437 w 1325347"/>
              <a:gd name="connsiteY225" fmla="*/ 750876 h 1219148"/>
              <a:gd name="connsiteX226" fmla="*/ 506800 w 1325347"/>
              <a:gd name="connsiteY226" fmla="*/ 740239 h 1219148"/>
              <a:gd name="connsiteX227" fmla="*/ 510467 w 1325347"/>
              <a:gd name="connsiteY227" fmla="*/ 735535 h 1219148"/>
              <a:gd name="connsiteX228" fmla="*/ 564408 w 1325347"/>
              <a:gd name="connsiteY228" fmla="*/ 697187 h 1219148"/>
              <a:gd name="connsiteX229" fmla="*/ 565083 w 1325347"/>
              <a:gd name="connsiteY229" fmla="*/ 741746 h 1219148"/>
              <a:gd name="connsiteX230" fmla="*/ 583312 w 1325347"/>
              <a:gd name="connsiteY230" fmla="*/ 741746 h 1219148"/>
              <a:gd name="connsiteX231" fmla="*/ 582636 w 1325347"/>
              <a:gd name="connsiteY231" fmla="*/ 684360 h 1219148"/>
              <a:gd name="connsiteX232" fmla="*/ 830414 w 1325347"/>
              <a:gd name="connsiteY232" fmla="*/ 507471 h 1219148"/>
              <a:gd name="connsiteX233" fmla="*/ 839866 w 1325347"/>
              <a:gd name="connsiteY233" fmla="*/ 502070 h 1219148"/>
              <a:gd name="connsiteX234" fmla="*/ 852019 w 1325347"/>
              <a:gd name="connsiteY234" fmla="*/ 545955 h 1219148"/>
              <a:gd name="connsiteX235" fmla="*/ 861470 w 1325347"/>
              <a:gd name="connsiteY235" fmla="*/ 545280 h 1219148"/>
              <a:gd name="connsiteX236" fmla="*/ 860796 w 1325347"/>
              <a:gd name="connsiteY236" fmla="*/ 510848 h 1219148"/>
              <a:gd name="connsiteX237" fmla="*/ 874972 w 1325347"/>
              <a:gd name="connsiteY237" fmla="*/ 474389 h 1219148"/>
              <a:gd name="connsiteX238" fmla="*/ 1000442 w 1325347"/>
              <a:gd name="connsiteY238" fmla="*/ 385152 h 1219148"/>
              <a:gd name="connsiteX239" fmla="*/ 1001388 w 1325347"/>
              <a:gd name="connsiteY239" fmla="*/ 385165 h 1219148"/>
              <a:gd name="connsiteX240" fmla="*/ 1014728 w 1325347"/>
              <a:gd name="connsiteY240" fmla="*/ 431856 h 1219148"/>
              <a:gd name="connsiteX241" fmla="*/ 1024180 w 1325347"/>
              <a:gd name="connsiteY241" fmla="*/ 431856 h 1219148"/>
              <a:gd name="connsiteX242" fmla="*/ 1023504 w 1325347"/>
              <a:gd name="connsiteY242" fmla="*/ 398773 h 1219148"/>
              <a:gd name="connsiteX243" fmla="*/ 1022661 w 1325347"/>
              <a:gd name="connsiteY243" fmla="*/ 374891 h 1219148"/>
              <a:gd name="connsiteX244" fmla="*/ 1025044 w 1325347"/>
              <a:gd name="connsiteY244" fmla="*/ 372372 h 1219148"/>
              <a:gd name="connsiteX245" fmla="*/ 1025688 w 1325347"/>
              <a:gd name="connsiteY245" fmla="*/ 372461 h 1219148"/>
              <a:gd name="connsiteX246" fmla="*/ 1029862 w 1325347"/>
              <a:gd name="connsiteY246" fmla="*/ 377978 h 1219148"/>
              <a:gd name="connsiteX247" fmla="*/ 1040226 w 1325347"/>
              <a:gd name="connsiteY247" fmla="*/ 377361 h 1219148"/>
              <a:gd name="connsiteX248" fmla="*/ 1048375 w 1325347"/>
              <a:gd name="connsiteY248" fmla="*/ 371914 h 1219148"/>
              <a:gd name="connsiteX249" fmla="*/ 1053949 w 1325347"/>
              <a:gd name="connsiteY249" fmla="*/ 358297 h 1219148"/>
              <a:gd name="connsiteX250" fmla="*/ 1052329 w 1325347"/>
              <a:gd name="connsiteY250" fmla="*/ 348354 h 1219148"/>
              <a:gd name="connsiteX251" fmla="*/ 1096251 w 1325347"/>
              <a:gd name="connsiteY251" fmla="*/ 317841 h 1219148"/>
              <a:gd name="connsiteX252" fmla="*/ 1156508 w 1325347"/>
              <a:gd name="connsiteY252" fmla="*/ 274547 h 1219148"/>
              <a:gd name="connsiteX253" fmla="*/ 808640 w 1325347"/>
              <a:gd name="connsiteY253" fmla="*/ 295139 h 1219148"/>
              <a:gd name="connsiteX254" fmla="*/ 822987 w 1325347"/>
              <a:gd name="connsiteY254" fmla="*/ 297503 h 1219148"/>
              <a:gd name="connsiteX255" fmla="*/ 893203 w 1325347"/>
              <a:gd name="connsiteY255" fmla="*/ 330584 h 1219148"/>
              <a:gd name="connsiteX256" fmla="*/ 864911 w 1325347"/>
              <a:gd name="connsiteY256" fmla="*/ 351057 h 1219148"/>
              <a:gd name="connsiteX257" fmla="*/ 864035 w 1325347"/>
              <a:gd name="connsiteY257" fmla="*/ 346675 h 1219148"/>
              <a:gd name="connsiteX258" fmla="*/ 856907 w 1325347"/>
              <a:gd name="connsiteY258" fmla="*/ 331661 h 1219148"/>
              <a:gd name="connsiteX259" fmla="*/ 838456 w 1325347"/>
              <a:gd name="connsiteY259" fmla="*/ 330249 h 1219148"/>
              <a:gd name="connsiteX260" fmla="*/ 819461 w 1325347"/>
              <a:gd name="connsiteY260" fmla="*/ 323007 h 1219148"/>
              <a:gd name="connsiteX261" fmla="*/ 823091 w 1325347"/>
              <a:gd name="connsiteY261" fmla="*/ 341521 h 1219148"/>
              <a:gd name="connsiteX262" fmla="*/ 817332 w 1325347"/>
              <a:gd name="connsiteY262" fmla="*/ 355712 h 1219148"/>
              <a:gd name="connsiteX263" fmla="*/ 799096 w 1325347"/>
              <a:gd name="connsiteY263" fmla="*/ 352895 h 1219148"/>
              <a:gd name="connsiteX264" fmla="*/ 788138 w 1325347"/>
              <a:gd name="connsiteY264" fmla="*/ 344741 h 1219148"/>
              <a:gd name="connsiteX265" fmla="*/ 772128 w 1325347"/>
              <a:gd name="connsiteY265" fmla="*/ 360223 h 1219148"/>
              <a:gd name="connsiteX266" fmla="*/ 730904 w 1325347"/>
              <a:gd name="connsiteY266" fmla="*/ 348111 h 1219148"/>
              <a:gd name="connsiteX267" fmla="*/ 726091 w 1325347"/>
              <a:gd name="connsiteY267" fmla="*/ 348801 h 1219148"/>
              <a:gd name="connsiteX268" fmla="*/ 795306 w 1325347"/>
              <a:gd name="connsiteY268" fmla="*/ 298852 h 1219148"/>
              <a:gd name="connsiteX269" fmla="*/ 808640 w 1325347"/>
              <a:gd name="connsiteY269" fmla="*/ 295139 h 1219148"/>
              <a:gd name="connsiteX270" fmla="*/ 1071187 w 1325347"/>
              <a:gd name="connsiteY270" fmla="*/ 227877 h 1219148"/>
              <a:gd name="connsiteX271" fmla="*/ 1095070 w 1325347"/>
              <a:gd name="connsiteY271" fmla="*/ 234713 h 1219148"/>
              <a:gd name="connsiteX272" fmla="*/ 1146380 w 1325347"/>
              <a:gd name="connsiteY272" fmla="*/ 259693 h 1219148"/>
              <a:gd name="connsiteX273" fmla="*/ 1013868 w 1325347"/>
              <a:gd name="connsiteY273" fmla="*/ 354060 h 1219148"/>
              <a:gd name="connsiteX274" fmla="*/ 1010784 w 1325347"/>
              <a:gd name="connsiteY274" fmla="*/ 355064 h 1219148"/>
              <a:gd name="connsiteX275" fmla="*/ 990422 w 1325347"/>
              <a:gd name="connsiteY275" fmla="*/ 356915 h 1219148"/>
              <a:gd name="connsiteX276" fmla="*/ 927633 w 1325347"/>
              <a:gd name="connsiteY276" fmla="*/ 327209 h 1219148"/>
              <a:gd name="connsiteX277" fmla="*/ 1047809 w 1325347"/>
              <a:gd name="connsiteY277" fmla="*/ 238763 h 1219148"/>
              <a:gd name="connsiteX278" fmla="*/ 1071187 w 1325347"/>
              <a:gd name="connsiteY278" fmla="*/ 227877 h 1219148"/>
              <a:gd name="connsiteX279" fmla="*/ 728388 w 1325347"/>
              <a:gd name="connsiteY279" fmla="*/ 254496 h 1219148"/>
              <a:gd name="connsiteX280" fmla="*/ 788556 w 1325347"/>
              <a:gd name="connsiteY280" fmla="*/ 282649 h 1219148"/>
              <a:gd name="connsiteX281" fmla="*/ 689248 w 1325347"/>
              <a:gd name="connsiteY281" fmla="*/ 354510 h 1219148"/>
              <a:gd name="connsiteX282" fmla="*/ 688833 w 1325347"/>
              <a:gd name="connsiteY282" fmla="*/ 354363 h 1219148"/>
              <a:gd name="connsiteX283" fmla="*/ 624385 w 1325347"/>
              <a:gd name="connsiteY283" fmla="*/ 350102 h 1219148"/>
              <a:gd name="connsiteX284" fmla="*/ 609695 w 1325347"/>
              <a:gd name="connsiteY284" fmla="*/ 345739 h 1219148"/>
              <a:gd name="connsiteX285" fmla="*/ 605955 w 1325347"/>
              <a:gd name="connsiteY285" fmla="*/ 343575 h 1219148"/>
              <a:gd name="connsiteX286" fmla="*/ 606121 w 1325347"/>
              <a:gd name="connsiteY286" fmla="*/ 342490 h 1219148"/>
              <a:gd name="connsiteX287" fmla="*/ 619275 w 1325347"/>
              <a:gd name="connsiteY287" fmla="*/ 331594 h 1219148"/>
              <a:gd name="connsiteX288" fmla="*/ 648122 w 1325347"/>
              <a:gd name="connsiteY288" fmla="*/ 316660 h 1219148"/>
              <a:gd name="connsiteX289" fmla="*/ 669312 w 1325347"/>
              <a:gd name="connsiteY289" fmla="*/ 304852 h 1219148"/>
              <a:gd name="connsiteX290" fmla="*/ 674050 w 1325347"/>
              <a:gd name="connsiteY290" fmla="*/ 292656 h 1219148"/>
              <a:gd name="connsiteX291" fmla="*/ 670155 w 1325347"/>
              <a:gd name="connsiteY291" fmla="*/ 280565 h 1219148"/>
              <a:gd name="connsiteX292" fmla="*/ 690437 w 1325347"/>
              <a:gd name="connsiteY292" fmla="*/ 279389 h 1219148"/>
              <a:gd name="connsiteX293" fmla="*/ 702749 w 1325347"/>
              <a:gd name="connsiteY293" fmla="*/ 292779 h 1219148"/>
              <a:gd name="connsiteX294" fmla="*/ 720737 w 1325347"/>
              <a:gd name="connsiteY294" fmla="*/ 259651 h 1219148"/>
              <a:gd name="connsiteX295" fmla="*/ 957341 w 1325347"/>
              <a:gd name="connsiteY295" fmla="*/ 181378 h 1219148"/>
              <a:gd name="connsiteX296" fmla="*/ 974219 w 1325347"/>
              <a:gd name="connsiteY296" fmla="*/ 180028 h 1219148"/>
              <a:gd name="connsiteX297" fmla="*/ 1050510 w 1325347"/>
              <a:gd name="connsiteY297" fmla="*/ 215810 h 1219148"/>
              <a:gd name="connsiteX298" fmla="*/ 918856 w 1325347"/>
              <a:gd name="connsiteY298" fmla="*/ 311682 h 1219148"/>
              <a:gd name="connsiteX299" fmla="*/ 899278 w 1325347"/>
              <a:gd name="connsiteY299" fmla="*/ 314383 h 1219148"/>
              <a:gd name="connsiteX300" fmla="*/ 822311 w 1325347"/>
              <a:gd name="connsiteY300" fmla="*/ 278599 h 1219148"/>
              <a:gd name="connsiteX301" fmla="*/ 957341 w 1325347"/>
              <a:gd name="connsiteY301" fmla="*/ 181378 h 1219148"/>
              <a:gd name="connsiteX302" fmla="*/ 899090 w 1325347"/>
              <a:gd name="connsiteY302" fmla="*/ 144849 h 1219148"/>
              <a:gd name="connsiteX303" fmla="*/ 908960 w 1325347"/>
              <a:gd name="connsiteY303" fmla="*/ 149498 h 1219148"/>
              <a:gd name="connsiteX304" fmla="*/ 910479 w 1325347"/>
              <a:gd name="connsiteY304" fmla="*/ 150351 h 1219148"/>
              <a:gd name="connsiteX305" fmla="*/ 923710 w 1325347"/>
              <a:gd name="connsiteY305" fmla="*/ 159485 h 1219148"/>
              <a:gd name="connsiteX306" fmla="*/ 927149 w 1325347"/>
              <a:gd name="connsiteY306" fmla="*/ 158066 h 1219148"/>
              <a:gd name="connsiteX307" fmla="*/ 946539 w 1325347"/>
              <a:gd name="connsiteY307" fmla="*/ 167200 h 1219148"/>
              <a:gd name="connsiteX308" fmla="*/ 815560 w 1325347"/>
              <a:gd name="connsiteY308" fmla="*/ 262396 h 1219148"/>
              <a:gd name="connsiteX309" fmla="*/ 790580 w 1325347"/>
              <a:gd name="connsiteY309" fmla="*/ 263072 h 1219148"/>
              <a:gd name="connsiteX310" fmla="*/ 747285 w 1325347"/>
              <a:gd name="connsiteY310" fmla="*/ 242896 h 1219148"/>
              <a:gd name="connsiteX311" fmla="*/ 762747 w 1325347"/>
              <a:gd name="connsiteY311" fmla="*/ 235527 h 1219148"/>
              <a:gd name="connsiteX312" fmla="*/ 786422 w 1325347"/>
              <a:gd name="connsiteY312" fmla="*/ 233886 h 1219148"/>
              <a:gd name="connsiteX313" fmla="*/ 796556 w 1325347"/>
              <a:gd name="connsiteY313" fmla="*/ 223961 h 1219148"/>
              <a:gd name="connsiteX314" fmla="*/ 832400 w 1325347"/>
              <a:gd name="connsiteY314" fmla="*/ 191436 h 1219148"/>
              <a:gd name="connsiteX315" fmla="*/ 850307 w 1325347"/>
              <a:gd name="connsiteY315" fmla="*/ 187020 h 1219148"/>
              <a:gd name="connsiteX316" fmla="*/ 880294 w 1325347"/>
              <a:gd name="connsiteY316" fmla="*/ 178724 h 1219148"/>
              <a:gd name="connsiteX317" fmla="*/ 886004 w 1325347"/>
              <a:gd name="connsiteY317" fmla="*/ 169551 h 1219148"/>
              <a:gd name="connsiteX318" fmla="*/ 882274 w 1325347"/>
              <a:gd name="connsiteY318" fmla="*/ 161076 h 1219148"/>
              <a:gd name="connsiteX319" fmla="*/ 880327 w 1325347"/>
              <a:gd name="connsiteY319" fmla="*/ 155030 h 1219148"/>
              <a:gd name="connsiteX320" fmla="*/ 981289 w 1325347"/>
              <a:gd name="connsiteY320" fmla="*/ 65856 h 1219148"/>
              <a:gd name="connsiteX321" fmla="*/ 1023080 w 1325347"/>
              <a:gd name="connsiteY321" fmla="*/ 64155 h 1219148"/>
              <a:gd name="connsiteX322" fmla="*/ 1149079 w 1325347"/>
              <a:gd name="connsiteY322" fmla="*/ 64578 h 1219148"/>
              <a:gd name="connsiteX323" fmla="*/ 1258451 w 1325347"/>
              <a:gd name="connsiteY323" fmla="*/ 150996 h 1219148"/>
              <a:gd name="connsiteX324" fmla="*/ 1300986 w 1325347"/>
              <a:gd name="connsiteY324" fmla="*/ 307630 h 1219148"/>
              <a:gd name="connsiteX325" fmla="*/ 1292883 w 1325347"/>
              <a:gd name="connsiteY325" fmla="*/ 328560 h 1219148"/>
              <a:gd name="connsiteX326" fmla="*/ 1184861 w 1325347"/>
              <a:gd name="connsiteY326" fmla="*/ 404852 h 1219148"/>
              <a:gd name="connsiteX327" fmla="*/ 1172034 w 1325347"/>
              <a:gd name="connsiteY327" fmla="*/ 250918 h 1219148"/>
              <a:gd name="connsiteX328" fmla="*/ 1006539 w 1325347"/>
              <a:gd name="connsiteY328" fmla="*/ 173951 h 1219148"/>
              <a:gd name="connsiteX329" fmla="*/ 934089 w 1325347"/>
              <a:gd name="connsiteY329" fmla="*/ 140297 h 1219148"/>
              <a:gd name="connsiteX330" fmla="*/ 932377 w 1325347"/>
              <a:gd name="connsiteY330" fmla="*/ 138023 h 1219148"/>
              <a:gd name="connsiteX331" fmla="*/ 936571 w 1325347"/>
              <a:gd name="connsiteY331" fmla="*/ 129963 h 1219148"/>
              <a:gd name="connsiteX332" fmla="*/ 953338 w 1325347"/>
              <a:gd name="connsiteY332" fmla="*/ 118908 h 1219148"/>
              <a:gd name="connsiteX333" fmla="*/ 972697 w 1325347"/>
              <a:gd name="connsiteY333" fmla="*/ 109689 h 1219148"/>
              <a:gd name="connsiteX334" fmla="*/ 975815 w 1325347"/>
              <a:gd name="connsiteY334" fmla="*/ 98681 h 1219148"/>
              <a:gd name="connsiteX335" fmla="*/ 980338 w 1325347"/>
              <a:gd name="connsiteY335" fmla="*/ 87889 h 1219148"/>
              <a:gd name="connsiteX336" fmla="*/ 987187 w 1325347"/>
              <a:gd name="connsiteY336" fmla="*/ 85356 h 1219148"/>
              <a:gd name="connsiteX337" fmla="*/ 994680 w 1325347"/>
              <a:gd name="connsiteY337" fmla="*/ 78614 h 1219148"/>
              <a:gd name="connsiteX338" fmla="*/ 987501 w 1325347"/>
              <a:gd name="connsiteY338" fmla="*/ 73915 h 1219148"/>
              <a:gd name="connsiteX339" fmla="*/ 896576 w 1325347"/>
              <a:gd name="connsiteY339" fmla="*/ 69304 h 1219148"/>
              <a:gd name="connsiteX340" fmla="*/ 911785 w 1325347"/>
              <a:gd name="connsiteY340" fmla="*/ 68685 h 1219148"/>
              <a:gd name="connsiteX341" fmla="*/ 903019 w 1325347"/>
              <a:gd name="connsiteY341" fmla="*/ 72361 h 1219148"/>
              <a:gd name="connsiteX342" fmla="*/ 893151 w 1325347"/>
              <a:gd name="connsiteY342" fmla="*/ 75864 h 1219148"/>
              <a:gd name="connsiteX343" fmla="*/ 891137 w 1325347"/>
              <a:gd name="connsiteY343" fmla="*/ 71424 h 1219148"/>
              <a:gd name="connsiteX344" fmla="*/ 891237 w 1325347"/>
              <a:gd name="connsiteY344" fmla="*/ 71040 h 1219148"/>
              <a:gd name="connsiteX345" fmla="*/ 757498 w 1325347"/>
              <a:gd name="connsiteY345" fmla="*/ 88883 h 1219148"/>
              <a:gd name="connsiteX346" fmla="*/ 774289 w 1325347"/>
              <a:gd name="connsiteY346" fmla="*/ 88883 h 1219148"/>
              <a:gd name="connsiteX347" fmla="*/ 763298 w 1325347"/>
              <a:gd name="connsiteY347" fmla="*/ 93425 h 1219148"/>
              <a:gd name="connsiteX348" fmla="*/ 752970 w 1325347"/>
              <a:gd name="connsiteY348" fmla="*/ 105206 h 1219148"/>
              <a:gd name="connsiteX349" fmla="*/ 748370 w 1325347"/>
              <a:gd name="connsiteY349" fmla="*/ 111227 h 1219148"/>
              <a:gd name="connsiteX350" fmla="*/ 741863 w 1325347"/>
              <a:gd name="connsiteY350" fmla="*/ 112108 h 1219148"/>
              <a:gd name="connsiteX351" fmla="*/ 736748 w 1325347"/>
              <a:gd name="connsiteY351" fmla="*/ 106830 h 1219148"/>
              <a:gd name="connsiteX352" fmla="*/ 737069 w 1325347"/>
              <a:gd name="connsiteY352" fmla="*/ 102925 h 1219148"/>
              <a:gd name="connsiteX353" fmla="*/ 1116081 w 1325347"/>
              <a:gd name="connsiteY353" fmla="*/ 9892 h 1219148"/>
              <a:gd name="connsiteX354" fmla="*/ 1247649 w 1325347"/>
              <a:gd name="connsiteY354" fmla="*/ 1791 h 1219148"/>
              <a:gd name="connsiteX355" fmla="*/ 1313813 w 1325347"/>
              <a:gd name="connsiteY355" fmla="*/ 57828 h 1219148"/>
              <a:gd name="connsiteX356" fmla="*/ 1325290 w 1325347"/>
              <a:gd name="connsiteY356" fmla="*/ 428480 h 1219148"/>
              <a:gd name="connsiteX357" fmla="*/ 1259127 w 1325347"/>
              <a:gd name="connsiteY357" fmla="*/ 543255 h 1219148"/>
              <a:gd name="connsiteX358" fmla="*/ 1187579 w 1325347"/>
              <a:gd name="connsiteY358" fmla="*/ 594035 h 1219148"/>
              <a:gd name="connsiteX359" fmla="*/ 1183722 w 1325347"/>
              <a:gd name="connsiteY359" fmla="*/ 588938 h 1219148"/>
              <a:gd name="connsiteX360" fmla="*/ 1157928 w 1325347"/>
              <a:gd name="connsiteY360" fmla="*/ 579211 h 1219148"/>
              <a:gd name="connsiteX361" fmla="*/ 1160649 w 1325347"/>
              <a:gd name="connsiteY361" fmla="*/ 608355 h 1219148"/>
              <a:gd name="connsiteX362" fmla="*/ 1149213 w 1325347"/>
              <a:gd name="connsiteY362" fmla="*/ 608026 h 1219148"/>
              <a:gd name="connsiteX363" fmla="*/ 1141919 w 1325347"/>
              <a:gd name="connsiteY363" fmla="*/ 594691 h 1219148"/>
              <a:gd name="connsiteX364" fmla="*/ 1110464 w 1325347"/>
              <a:gd name="connsiteY364" fmla="*/ 589118 h 1219148"/>
              <a:gd name="connsiteX365" fmla="*/ 1103185 w 1325347"/>
              <a:gd name="connsiteY365" fmla="*/ 594456 h 1219148"/>
              <a:gd name="connsiteX366" fmla="*/ 1091154 w 1325347"/>
              <a:gd name="connsiteY366" fmla="*/ 593316 h 1219148"/>
              <a:gd name="connsiteX367" fmla="*/ 1090445 w 1325347"/>
              <a:gd name="connsiteY367" fmla="*/ 583872 h 1219148"/>
              <a:gd name="connsiteX368" fmla="*/ 1090164 w 1325347"/>
              <a:gd name="connsiteY368" fmla="*/ 571620 h 1219148"/>
              <a:gd name="connsiteX369" fmla="*/ 1078513 w 1325347"/>
              <a:gd name="connsiteY369" fmla="*/ 572694 h 1219148"/>
              <a:gd name="connsiteX370" fmla="*/ 932903 w 1325347"/>
              <a:gd name="connsiteY370" fmla="*/ 623459 h 1219148"/>
              <a:gd name="connsiteX371" fmla="*/ 883987 w 1325347"/>
              <a:gd name="connsiteY371" fmla="*/ 638168 h 1219148"/>
              <a:gd name="connsiteX372" fmla="*/ 871048 w 1325347"/>
              <a:gd name="connsiteY372" fmla="*/ 647660 h 1219148"/>
              <a:gd name="connsiteX373" fmla="*/ 862906 w 1325347"/>
              <a:gd name="connsiteY373" fmla="*/ 659239 h 1219148"/>
              <a:gd name="connsiteX374" fmla="*/ 852600 w 1325347"/>
              <a:gd name="connsiteY374" fmla="*/ 657186 h 1219148"/>
              <a:gd name="connsiteX375" fmla="*/ 1294234 w 1325347"/>
              <a:gd name="connsiteY375" fmla="*/ 348814 h 1219148"/>
              <a:gd name="connsiteX376" fmla="*/ 1315840 w 1325347"/>
              <a:gd name="connsiteY376" fmla="*/ 295478 h 1219148"/>
              <a:gd name="connsiteX377" fmla="*/ 1273981 w 1325347"/>
              <a:gd name="connsiteY377" fmla="*/ 145596 h 1219148"/>
              <a:gd name="connsiteX378" fmla="*/ 1141652 w 1325347"/>
              <a:gd name="connsiteY378" fmla="*/ 44999 h 1219148"/>
              <a:gd name="connsiteX379" fmla="*/ 989070 w 1325347"/>
              <a:gd name="connsiteY379" fmla="*/ 44325 h 1219148"/>
              <a:gd name="connsiteX380" fmla="*/ 1116081 w 1325347"/>
              <a:gd name="connsiteY380" fmla="*/ 9892 h 1219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</a:cxnLst>
            <a:rect l="l" t="t" r="r" b="b"/>
            <a:pathLst>
              <a:path w="1325347" h="1219148">
                <a:moveTo>
                  <a:pt x="359818" y="1159734"/>
                </a:moveTo>
                <a:cubicBezTo>
                  <a:pt x="365858" y="1157794"/>
                  <a:pt x="370780" y="1157298"/>
                  <a:pt x="375056" y="1158676"/>
                </a:cubicBezTo>
                <a:lnTo>
                  <a:pt x="382546" y="1165394"/>
                </a:lnTo>
                <a:lnTo>
                  <a:pt x="322852" y="1207761"/>
                </a:lnTo>
                <a:lnTo>
                  <a:pt x="315407" y="1206017"/>
                </a:lnTo>
                <a:cubicBezTo>
                  <a:pt x="311578" y="1207581"/>
                  <a:pt x="311743" y="1211197"/>
                  <a:pt x="313525" y="1213627"/>
                </a:cubicBezTo>
                <a:lnTo>
                  <a:pt x="313699" y="1214257"/>
                </a:lnTo>
                <a:lnTo>
                  <a:pt x="306807" y="1219148"/>
                </a:lnTo>
                <a:lnTo>
                  <a:pt x="303062" y="1216320"/>
                </a:lnTo>
                <a:cubicBezTo>
                  <a:pt x="299596" y="1201422"/>
                  <a:pt x="304877" y="1195057"/>
                  <a:pt x="319713" y="1196629"/>
                </a:cubicBezTo>
                <a:cubicBezTo>
                  <a:pt x="326728" y="1197712"/>
                  <a:pt x="329749" y="1196742"/>
                  <a:pt x="328824" y="1188700"/>
                </a:cubicBezTo>
                <a:cubicBezTo>
                  <a:pt x="325738" y="1176016"/>
                  <a:pt x="330210" y="1170244"/>
                  <a:pt x="342291" y="1166364"/>
                </a:cubicBezTo>
                <a:cubicBezTo>
                  <a:pt x="348332" y="1164423"/>
                  <a:pt x="353777" y="1161675"/>
                  <a:pt x="359818" y="1159734"/>
                </a:cubicBezTo>
                <a:close/>
                <a:moveTo>
                  <a:pt x="4942" y="1006852"/>
                </a:moveTo>
                <a:cubicBezTo>
                  <a:pt x="10763" y="1004331"/>
                  <a:pt x="13445" y="1007322"/>
                  <a:pt x="16128" y="1010312"/>
                </a:cubicBezTo>
                <a:lnTo>
                  <a:pt x="24366" y="1017112"/>
                </a:lnTo>
                <a:lnTo>
                  <a:pt x="8989" y="1017239"/>
                </a:lnTo>
                <a:lnTo>
                  <a:pt x="403" y="1021574"/>
                </a:lnTo>
                <a:lnTo>
                  <a:pt x="82" y="1017958"/>
                </a:lnTo>
                <a:cubicBezTo>
                  <a:pt x="310" y="1013706"/>
                  <a:pt x="-1550" y="1008628"/>
                  <a:pt x="4942" y="1006852"/>
                </a:cubicBezTo>
                <a:close/>
                <a:moveTo>
                  <a:pt x="278875" y="880121"/>
                </a:moveTo>
                <a:lnTo>
                  <a:pt x="278775" y="880193"/>
                </a:lnTo>
                <a:lnTo>
                  <a:pt x="278733" y="880165"/>
                </a:lnTo>
                <a:close/>
                <a:moveTo>
                  <a:pt x="340036" y="856697"/>
                </a:moveTo>
                <a:lnTo>
                  <a:pt x="342244" y="866185"/>
                </a:lnTo>
                <a:cubicBezTo>
                  <a:pt x="342029" y="867589"/>
                  <a:pt x="342409" y="869800"/>
                  <a:pt x="342194" y="871204"/>
                </a:cubicBezTo>
                <a:cubicBezTo>
                  <a:pt x="342738" y="877033"/>
                  <a:pt x="343069" y="884265"/>
                  <a:pt x="339026" y="887232"/>
                </a:cubicBezTo>
                <a:cubicBezTo>
                  <a:pt x="334173" y="890791"/>
                  <a:pt x="332870" y="880536"/>
                  <a:pt x="327853" y="880479"/>
                </a:cubicBezTo>
                <a:cubicBezTo>
                  <a:pt x="327853" y="880479"/>
                  <a:pt x="327044" y="881072"/>
                  <a:pt x="326235" y="881666"/>
                </a:cubicBezTo>
                <a:cubicBezTo>
                  <a:pt x="326838" y="891813"/>
                  <a:pt x="324968" y="898167"/>
                  <a:pt x="320711" y="902536"/>
                </a:cubicBezTo>
                <a:lnTo>
                  <a:pt x="315325" y="904966"/>
                </a:lnTo>
                <a:lnTo>
                  <a:pt x="293217" y="889981"/>
                </a:lnTo>
                <a:close/>
                <a:moveTo>
                  <a:pt x="1033623" y="687842"/>
                </a:moveTo>
                <a:lnTo>
                  <a:pt x="1060369" y="684320"/>
                </a:lnTo>
                <a:lnTo>
                  <a:pt x="1009408" y="720489"/>
                </a:lnTo>
                <a:lnTo>
                  <a:pt x="1008026" y="719077"/>
                </a:lnTo>
                <a:cubicBezTo>
                  <a:pt x="1007432" y="718268"/>
                  <a:pt x="1006622" y="718861"/>
                  <a:pt x="1006029" y="718051"/>
                </a:cubicBezTo>
                <a:cubicBezTo>
                  <a:pt x="1002630" y="716808"/>
                  <a:pt x="995566" y="720745"/>
                  <a:pt x="997447" y="713136"/>
                </a:cubicBezTo>
                <a:cubicBezTo>
                  <a:pt x="998520" y="706120"/>
                  <a:pt x="1004131" y="706987"/>
                  <a:pt x="1009527" y="709256"/>
                </a:cubicBezTo>
                <a:cubicBezTo>
                  <a:pt x="1010931" y="709473"/>
                  <a:pt x="1012927" y="710499"/>
                  <a:pt x="1014925" y="711525"/>
                </a:cubicBezTo>
                <a:cubicBezTo>
                  <a:pt x="1016921" y="712551"/>
                  <a:pt x="1019727" y="712985"/>
                  <a:pt x="1022153" y="711205"/>
                </a:cubicBezTo>
                <a:cubicBezTo>
                  <a:pt x="1023984" y="708615"/>
                  <a:pt x="1020585" y="707373"/>
                  <a:pt x="1020206" y="705159"/>
                </a:cubicBezTo>
                <a:cubicBezTo>
                  <a:pt x="1017119" y="692475"/>
                  <a:pt x="1020189" y="686486"/>
                  <a:pt x="1033623" y="687842"/>
                </a:cubicBezTo>
                <a:close/>
                <a:moveTo>
                  <a:pt x="462694" y="741007"/>
                </a:moveTo>
                <a:cubicBezTo>
                  <a:pt x="464298" y="740918"/>
                  <a:pt x="465845" y="741892"/>
                  <a:pt x="467484" y="744470"/>
                </a:cubicBezTo>
                <a:lnTo>
                  <a:pt x="467813" y="744837"/>
                </a:lnTo>
                <a:lnTo>
                  <a:pt x="451725" y="756357"/>
                </a:lnTo>
                <a:lnTo>
                  <a:pt x="457563" y="743923"/>
                </a:lnTo>
                <a:cubicBezTo>
                  <a:pt x="459429" y="742249"/>
                  <a:pt x="461090" y="741097"/>
                  <a:pt x="462694" y="741007"/>
                </a:cubicBezTo>
                <a:close/>
                <a:moveTo>
                  <a:pt x="411235" y="746347"/>
                </a:moveTo>
                <a:cubicBezTo>
                  <a:pt x="414741" y="747251"/>
                  <a:pt x="417575" y="747407"/>
                  <a:pt x="418017" y="752406"/>
                </a:cubicBezTo>
                <a:cubicBezTo>
                  <a:pt x="418460" y="757407"/>
                  <a:pt x="415625" y="757250"/>
                  <a:pt x="412714" y="758511"/>
                </a:cubicBezTo>
                <a:cubicBezTo>
                  <a:pt x="407716" y="758947"/>
                  <a:pt x="402642" y="760799"/>
                  <a:pt x="403084" y="765799"/>
                </a:cubicBezTo>
                <a:cubicBezTo>
                  <a:pt x="402856" y="770052"/>
                  <a:pt x="404792" y="773713"/>
                  <a:pt x="409715" y="774694"/>
                </a:cubicBezTo>
                <a:cubicBezTo>
                  <a:pt x="415308" y="776424"/>
                  <a:pt x="419559" y="776658"/>
                  <a:pt x="422027" y="770397"/>
                </a:cubicBezTo>
                <a:cubicBezTo>
                  <a:pt x="423597" y="767641"/>
                  <a:pt x="425277" y="766134"/>
                  <a:pt x="427151" y="765970"/>
                </a:cubicBezTo>
                <a:lnTo>
                  <a:pt x="433320" y="769535"/>
                </a:lnTo>
                <a:lnTo>
                  <a:pt x="299977" y="865012"/>
                </a:lnTo>
                <a:lnTo>
                  <a:pt x="276017" y="868970"/>
                </a:lnTo>
                <a:lnTo>
                  <a:pt x="267494" y="872547"/>
                </a:lnTo>
                <a:lnTo>
                  <a:pt x="244368" y="856873"/>
                </a:lnTo>
                <a:lnTo>
                  <a:pt x="247129" y="854359"/>
                </a:lnTo>
                <a:lnTo>
                  <a:pt x="249867" y="856362"/>
                </a:lnTo>
                <a:lnTo>
                  <a:pt x="248240" y="853348"/>
                </a:lnTo>
                <a:lnTo>
                  <a:pt x="256188" y="846110"/>
                </a:lnTo>
                <a:cubicBezTo>
                  <a:pt x="260042" y="842146"/>
                  <a:pt x="263478" y="837715"/>
                  <a:pt x="265909" y="832163"/>
                </a:cubicBezTo>
                <a:cubicBezTo>
                  <a:pt x="269793" y="825980"/>
                  <a:pt x="276286" y="824205"/>
                  <a:pt x="283891" y="828178"/>
                </a:cubicBezTo>
                <a:cubicBezTo>
                  <a:pt x="286649" y="829752"/>
                  <a:pt x="288737" y="830578"/>
                  <a:pt x="289712" y="825656"/>
                </a:cubicBezTo>
                <a:cubicBezTo>
                  <a:pt x="293901" y="813803"/>
                  <a:pt x="293901" y="813803"/>
                  <a:pt x="302695" y="822107"/>
                </a:cubicBezTo>
                <a:cubicBezTo>
                  <a:pt x="303366" y="822854"/>
                  <a:pt x="304037" y="823602"/>
                  <a:pt x="306125" y="824428"/>
                </a:cubicBezTo>
                <a:cubicBezTo>
                  <a:pt x="305163" y="815845"/>
                  <a:pt x="304949" y="806594"/>
                  <a:pt x="303987" y="798011"/>
                </a:cubicBezTo>
                <a:cubicBezTo>
                  <a:pt x="304811" y="795925"/>
                  <a:pt x="302204" y="791516"/>
                  <a:pt x="305785" y="791002"/>
                </a:cubicBezTo>
                <a:cubicBezTo>
                  <a:pt x="310113" y="789819"/>
                  <a:pt x="314441" y="788636"/>
                  <a:pt x="318464" y="793123"/>
                </a:cubicBezTo>
                <a:cubicBezTo>
                  <a:pt x="321742" y="798278"/>
                  <a:pt x="323601" y="803356"/>
                  <a:pt x="325462" y="808435"/>
                </a:cubicBezTo>
                <a:cubicBezTo>
                  <a:pt x="326651" y="812764"/>
                  <a:pt x="329333" y="815756"/>
                  <a:pt x="334407" y="813903"/>
                </a:cubicBezTo>
                <a:cubicBezTo>
                  <a:pt x="351199" y="805588"/>
                  <a:pt x="370674" y="800264"/>
                  <a:pt x="386873" y="789784"/>
                </a:cubicBezTo>
                <a:cubicBezTo>
                  <a:pt x="394934" y="785253"/>
                  <a:pt x="402995" y="780721"/>
                  <a:pt x="397264" y="768322"/>
                </a:cubicBezTo>
                <a:cubicBezTo>
                  <a:pt x="393392" y="761000"/>
                  <a:pt x="404148" y="745956"/>
                  <a:pt x="411235" y="746347"/>
                </a:cubicBezTo>
                <a:close/>
                <a:moveTo>
                  <a:pt x="850083" y="658943"/>
                </a:moveTo>
                <a:lnTo>
                  <a:pt x="855964" y="671183"/>
                </a:lnTo>
                <a:cubicBezTo>
                  <a:pt x="859231" y="675637"/>
                  <a:pt x="862499" y="680091"/>
                  <a:pt x="863043" y="685921"/>
                </a:cubicBezTo>
                <a:cubicBezTo>
                  <a:pt x="853654" y="681598"/>
                  <a:pt x="843619" y="681485"/>
                  <a:pt x="833585" y="681372"/>
                </a:cubicBezTo>
                <a:lnTo>
                  <a:pt x="822121" y="678468"/>
                </a:lnTo>
                <a:close/>
                <a:moveTo>
                  <a:pt x="527769" y="656654"/>
                </a:moveTo>
                <a:lnTo>
                  <a:pt x="561707" y="677607"/>
                </a:lnTo>
                <a:lnTo>
                  <a:pt x="513579" y="712068"/>
                </a:lnTo>
                <a:lnTo>
                  <a:pt x="509828" y="697048"/>
                </a:lnTo>
                <a:cubicBezTo>
                  <a:pt x="507588" y="699057"/>
                  <a:pt x="506094" y="700396"/>
                  <a:pt x="504601" y="701736"/>
                </a:cubicBezTo>
                <a:cubicBezTo>
                  <a:pt x="489592" y="716546"/>
                  <a:pt x="488845" y="717216"/>
                  <a:pt x="470131" y="708366"/>
                </a:cubicBezTo>
                <a:cubicBezTo>
                  <a:pt x="464613" y="705219"/>
                  <a:pt x="459616" y="705654"/>
                  <a:pt x="455135" y="709672"/>
                </a:cubicBezTo>
                <a:cubicBezTo>
                  <a:pt x="446998" y="715621"/>
                  <a:pt x="438395" y="720300"/>
                  <a:pt x="429403" y="723981"/>
                </a:cubicBezTo>
                <a:lnTo>
                  <a:pt x="402267" y="732018"/>
                </a:lnTo>
                <a:lnTo>
                  <a:pt x="414679" y="725847"/>
                </a:lnTo>
                <a:cubicBezTo>
                  <a:pt x="421742" y="721911"/>
                  <a:pt x="425026" y="714518"/>
                  <a:pt x="428309" y="707126"/>
                </a:cubicBezTo>
                <a:lnTo>
                  <a:pt x="431656" y="702133"/>
                </a:lnTo>
                <a:lnTo>
                  <a:pt x="431871" y="701957"/>
                </a:lnTo>
                <a:cubicBezTo>
                  <a:pt x="439785" y="695244"/>
                  <a:pt x="448075" y="694752"/>
                  <a:pt x="457313" y="699327"/>
                </a:cubicBezTo>
                <a:cubicBezTo>
                  <a:pt x="461126" y="701502"/>
                  <a:pt x="464939" y="703676"/>
                  <a:pt x="469100" y="706311"/>
                </a:cubicBezTo>
                <a:cubicBezTo>
                  <a:pt x="470602" y="707343"/>
                  <a:pt x="472911" y="708486"/>
                  <a:pt x="474399" y="706637"/>
                </a:cubicBezTo>
                <a:cubicBezTo>
                  <a:pt x="475886" y="704787"/>
                  <a:pt x="474037" y="703296"/>
                  <a:pt x="472993" y="701918"/>
                </a:cubicBezTo>
                <a:cubicBezTo>
                  <a:pt x="470905" y="699160"/>
                  <a:pt x="468358" y="696750"/>
                  <a:pt x="469262" y="693174"/>
                </a:cubicBezTo>
                <a:cubicBezTo>
                  <a:pt x="469595" y="690752"/>
                  <a:pt x="467522" y="690876"/>
                  <a:pt x="466019" y="689844"/>
                </a:cubicBezTo>
                <a:cubicBezTo>
                  <a:pt x="460704" y="686638"/>
                  <a:pt x="460230" y="684104"/>
                  <a:pt x="465279" y="680283"/>
                </a:cubicBezTo>
                <a:cubicBezTo>
                  <a:pt x="471245" y="675767"/>
                  <a:pt x="477908" y="672169"/>
                  <a:pt x="484460" y="669378"/>
                </a:cubicBezTo>
                <a:cubicBezTo>
                  <a:pt x="488019" y="667406"/>
                  <a:pt x="492624" y="666812"/>
                  <a:pt x="496895" y="668640"/>
                </a:cubicBezTo>
                <a:cubicBezTo>
                  <a:pt x="500359" y="670356"/>
                  <a:pt x="503698" y="669998"/>
                  <a:pt x="507021" y="666759"/>
                </a:cubicBezTo>
                <a:close/>
                <a:moveTo>
                  <a:pt x="789432" y="515302"/>
                </a:moveTo>
                <a:lnTo>
                  <a:pt x="786714" y="517249"/>
                </a:lnTo>
                <a:lnTo>
                  <a:pt x="788911" y="515549"/>
                </a:lnTo>
                <a:close/>
                <a:moveTo>
                  <a:pt x="755096" y="503166"/>
                </a:moveTo>
                <a:lnTo>
                  <a:pt x="776947" y="518821"/>
                </a:lnTo>
                <a:lnTo>
                  <a:pt x="783288" y="519703"/>
                </a:lnTo>
                <a:lnTo>
                  <a:pt x="577910" y="666805"/>
                </a:lnTo>
                <a:lnTo>
                  <a:pt x="547017" y="647799"/>
                </a:lnTo>
                <a:lnTo>
                  <a:pt x="559105" y="642335"/>
                </a:lnTo>
                <a:cubicBezTo>
                  <a:pt x="561938" y="638925"/>
                  <a:pt x="562719" y="633996"/>
                  <a:pt x="562792" y="625988"/>
                </a:cubicBezTo>
                <a:cubicBezTo>
                  <a:pt x="564865" y="625864"/>
                  <a:pt x="564642" y="627478"/>
                  <a:pt x="565338" y="628397"/>
                </a:cubicBezTo>
                <a:cubicBezTo>
                  <a:pt x="566968" y="631502"/>
                  <a:pt x="568929" y="632187"/>
                  <a:pt x="571098" y="628376"/>
                </a:cubicBezTo>
                <a:cubicBezTo>
                  <a:pt x="572016" y="627680"/>
                  <a:pt x="572349" y="625259"/>
                  <a:pt x="573504" y="625832"/>
                </a:cubicBezTo>
                <a:cubicBezTo>
                  <a:pt x="575465" y="626515"/>
                  <a:pt x="576050" y="628242"/>
                  <a:pt x="576635" y="629968"/>
                </a:cubicBezTo>
                <a:cubicBezTo>
                  <a:pt x="576872" y="631235"/>
                  <a:pt x="577568" y="632154"/>
                  <a:pt x="577806" y="633420"/>
                </a:cubicBezTo>
                <a:cubicBezTo>
                  <a:pt x="579086" y="636067"/>
                  <a:pt x="580810" y="635484"/>
                  <a:pt x="581492" y="633522"/>
                </a:cubicBezTo>
                <a:cubicBezTo>
                  <a:pt x="584119" y="629364"/>
                  <a:pt x="585244" y="624173"/>
                  <a:pt x="590766" y="622886"/>
                </a:cubicBezTo>
                <a:cubicBezTo>
                  <a:pt x="595831" y="621945"/>
                  <a:pt x="600338" y="625040"/>
                  <a:pt x="604262" y="626407"/>
                </a:cubicBezTo>
                <a:cubicBezTo>
                  <a:pt x="604550" y="615344"/>
                  <a:pt x="599804" y="610983"/>
                  <a:pt x="589093" y="611138"/>
                </a:cubicBezTo>
                <a:lnTo>
                  <a:pt x="587343" y="611242"/>
                </a:lnTo>
                <a:lnTo>
                  <a:pt x="592867" y="607581"/>
                </a:lnTo>
                <a:cubicBezTo>
                  <a:pt x="597207" y="605020"/>
                  <a:pt x="598944" y="601877"/>
                  <a:pt x="599656" y="598397"/>
                </a:cubicBezTo>
                <a:lnTo>
                  <a:pt x="600084" y="590862"/>
                </a:lnTo>
                <a:lnTo>
                  <a:pt x="603721" y="588498"/>
                </a:lnTo>
                <a:cubicBezTo>
                  <a:pt x="605097" y="587456"/>
                  <a:pt x="606822" y="586873"/>
                  <a:pt x="607851" y="585371"/>
                </a:cubicBezTo>
                <a:cubicBezTo>
                  <a:pt x="611523" y="582591"/>
                  <a:pt x="614040" y="579240"/>
                  <a:pt x="619007" y="581987"/>
                </a:cubicBezTo>
                <a:cubicBezTo>
                  <a:pt x="621316" y="583131"/>
                  <a:pt x="624070" y="581046"/>
                  <a:pt x="627061" y="580228"/>
                </a:cubicBezTo>
                <a:cubicBezTo>
                  <a:pt x="630510" y="579063"/>
                  <a:pt x="633849" y="578704"/>
                  <a:pt x="636632" y="582381"/>
                </a:cubicBezTo>
                <a:cubicBezTo>
                  <a:pt x="639874" y="585711"/>
                  <a:pt x="642739" y="582820"/>
                  <a:pt x="645731" y="582002"/>
                </a:cubicBezTo>
                <a:cubicBezTo>
                  <a:pt x="648262" y="581531"/>
                  <a:pt x="650445" y="580601"/>
                  <a:pt x="649623" y="577608"/>
                </a:cubicBezTo>
                <a:cubicBezTo>
                  <a:pt x="649497" y="575535"/>
                  <a:pt x="650068" y="574380"/>
                  <a:pt x="651444" y="573338"/>
                </a:cubicBezTo>
                <a:cubicBezTo>
                  <a:pt x="655464" y="571018"/>
                  <a:pt x="659484" y="568698"/>
                  <a:pt x="661415" y="563620"/>
                </a:cubicBezTo>
                <a:cubicBezTo>
                  <a:pt x="662556" y="561312"/>
                  <a:pt x="664977" y="561647"/>
                  <a:pt x="667397" y="561985"/>
                </a:cubicBezTo>
                <a:cubicBezTo>
                  <a:pt x="681462" y="564352"/>
                  <a:pt x="693299" y="559006"/>
                  <a:pt x="703506" y="550556"/>
                </a:cubicBezTo>
                <a:cubicBezTo>
                  <a:pt x="708207" y="546275"/>
                  <a:pt x="712908" y="541994"/>
                  <a:pt x="719000" y="539551"/>
                </a:cubicBezTo>
                <a:cubicBezTo>
                  <a:pt x="723827" y="537343"/>
                  <a:pt x="726107" y="532725"/>
                  <a:pt x="725270" y="526851"/>
                </a:cubicBezTo>
                <a:cubicBezTo>
                  <a:pt x="728846" y="527760"/>
                  <a:pt x="731628" y="531438"/>
                  <a:pt x="735760" y="528309"/>
                </a:cubicBezTo>
                <a:cubicBezTo>
                  <a:pt x="740460" y="524029"/>
                  <a:pt x="744813" y="519288"/>
                  <a:pt x="745353" y="512372"/>
                </a:cubicBezTo>
                <a:lnTo>
                  <a:pt x="745350" y="511911"/>
                </a:lnTo>
                <a:lnTo>
                  <a:pt x="749386" y="508951"/>
                </a:lnTo>
                <a:close/>
                <a:moveTo>
                  <a:pt x="873482" y="453337"/>
                </a:moveTo>
                <a:lnTo>
                  <a:pt x="875239" y="453533"/>
                </a:lnTo>
                <a:lnTo>
                  <a:pt x="872695" y="455343"/>
                </a:lnTo>
                <a:close/>
                <a:moveTo>
                  <a:pt x="699870" y="436869"/>
                </a:moveTo>
                <a:lnTo>
                  <a:pt x="701307" y="436705"/>
                </a:lnTo>
                <a:lnTo>
                  <a:pt x="701314" y="437982"/>
                </a:lnTo>
                <a:close/>
                <a:moveTo>
                  <a:pt x="930986" y="391371"/>
                </a:moveTo>
                <a:cubicBezTo>
                  <a:pt x="933518" y="390901"/>
                  <a:pt x="936049" y="390430"/>
                  <a:pt x="938137" y="393187"/>
                </a:cubicBezTo>
                <a:cubicBezTo>
                  <a:pt x="939766" y="396292"/>
                  <a:pt x="940588" y="399284"/>
                  <a:pt x="941409" y="402277"/>
                </a:cubicBezTo>
                <a:lnTo>
                  <a:pt x="944304" y="404397"/>
                </a:lnTo>
                <a:lnTo>
                  <a:pt x="895155" y="439364"/>
                </a:lnTo>
                <a:lnTo>
                  <a:pt x="892605" y="431270"/>
                </a:lnTo>
                <a:cubicBezTo>
                  <a:pt x="888681" y="429902"/>
                  <a:pt x="889709" y="428400"/>
                  <a:pt x="892464" y="426316"/>
                </a:cubicBezTo>
                <a:cubicBezTo>
                  <a:pt x="897512" y="422494"/>
                  <a:pt x="902909" y="419132"/>
                  <a:pt x="906217" y="413011"/>
                </a:cubicBezTo>
                <a:cubicBezTo>
                  <a:pt x="908734" y="409660"/>
                  <a:pt x="912532" y="408955"/>
                  <a:pt x="916692" y="411590"/>
                </a:cubicBezTo>
                <a:cubicBezTo>
                  <a:pt x="918195" y="412621"/>
                  <a:pt x="919350" y="413192"/>
                  <a:pt x="920141" y="410424"/>
                </a:cubicBezTo>
                <a:cubicBezTo>
                  <a:pt x="923103" y="403846"/>
                  <a:pt x="923103" y="403846"/>
                  <a:pt x="927736" y="409013"/>
                </a:cubicBezTo>
                <a:cubicBezTo>
                  <a:pt x="928084" y="409473"/>
                  <a:pt x="928433" y="409932"/>
                  <a:pt x="929588" y="410504"/>
                </a:cubicBezTo>
                <a:cubicBezTo>
                  <a:pt x="929447" y="405549"/>
                  <a:pt x="929764" y="400248"/>
                  <a:pt x="929624" y="395292"/>
                </a:cubicBezTo>
                <a:cubicBezTo>
                  <a:pt x="930194" y="394139"/>
                  <a:pt x="928913" y="391493"/>
                  <a:pt x="930986" y="391371"/>
                </a:cubicBezTo>
                <a:close/>
                <a:moveTo>
                  <a:pt x="683913" y="437084"/>
                </a:moveTo>
                <a:cubicBezTo>
                  <a:pt x="685721" y="437004"/>
                  <a:pt x="687771" y="437680"/>
                  <a:pt x="689875" y="438004"/>
                </a:cubicBezTo>
                <a:lnTo>
                  <a:pt x="690611" y="437920"/>
                </a:lnTo>
                <a:lnTo>
                  <a:pt x="690603" y="438137"/>
                </a:lnTo>
                <a:cubicBezTo>
                  <a:pt x="690284" y="443440"/>
                  <a:pt x="689551" y="446525"/>
                  <a:pt x="687614" y="447901"/>
                </a:cubicBezTo>
                <a:lnTo>
                  <a:pt x="681638" y="447612"/>
                </a:lnTo>
                <a:lnTo>
                  <a:pt x="679412" y="440697"/>
                </a:lnTo>
                <a:cubicBezTo>
                  <a:pt x="680543" y="438000"/>
                  <a:pt x="682106" y="437164"/>
                  <a:pt x="683913" y="437084"/>
                </a:cubicBezTo>
                <a:close/>
                <a:moveTo>
                  <a:pt x="838869" y="369809"/>
                </a:moveTo>
                <a:lnTo>
                  <a:pt x="838974" y="369825"/>
                </a:lnTo>
                <a:lnTo>
                  <a:pt x="758848" y="427806"/>
                </a:lnTo>
                <a:cubicBezTo>
                  <a:pt x="753447" y="431856"/>
                  <a:pt x="742645" y="431182"/>
                  <a:pt x="737243" y="427806"/>
                </a:cubicBezTo>
                <a:lnTo>
                  <a:pt x="727888" y="423388"/>
                </a:lnTo>
                <a:lnTo>
                  <a:pt x="734633" y="417627"/>
                </a:lnTo>
                <a:cubicBezTo>
                  <a:pt x="744815" y="402683"/>
                  <a:pt x="759372" y="392004"/>
                  <a:pt x="776684" y="386777"/>
                </a:cubicBezTo>
                <a:cubicBezTo>
                  <a:pt x="781107" y="386024"/>
                  <a:pt x="783318" y="385648"/>
                  <a:pt x="785695" y="388887"/>
                </a:cubicBezTo>
                <a:cubicBezTo>
                  <a:pt x="788451" y="394339"/>
                  <a:pt x="791256" y="394771"/>
                  <a:pt x="792328" y="387756"/>
                </a:cubicBezTo>
                <a:cubicBezTo>
                  <a:pt x="793831" y="377935"/>
                  <a:pt x="801489" y="374808"/>
                  <a:pt x="810714" y="375514"/>
                </a:cubicBezTo>
                <a:cubicBezTo>
                  <a:pt x="820534" y="377031"/>
                  <a:pt x="829759" y="377738"/>
                  <a:pt x="838869" y="369809"/>
                </a:cubicBezTo>
                <a:close/>
                <a:moveTo>
                  <a:pt x="900627" y="346112"/>
                </a:moveTo>
                <a:cubicBezTo>
                  <a:pt x="906704" y="342735"/>
                  <a:pt x="918182" y="343411"/>
                  <a:pt x="925607" y="346112"/>
                </a:cubicBezTo>
                <a:lnTo>
                  <a:pt x="970820" y="367211"/>
                </a:lnTo>
                <a:lnTo>
                  <a:pt x="947827" y="373562"/>
                </a:lnTo>
                <a:cubicBezTo>
                  <a:pt x="940121" y="375780"/>
                  <a:pt x="932874" y="377651"/>
                  <a:pt x="924457" y="376069"/>
                </a:cubicBezTo>
                <a:cubicBezTo>
                  <a:pt x="918809" y="375284"/>
                  <a:pt x="914331" y="377951"/>
                  <a:pt x="910200" y="381078"/>
                </a:cubicBezTo>
                <a:cubicBezTo>
                  <a:pt x="904344" y="384787"/>
                  <a:pt x="898948" y="388149"/>
                  <a:pt x="892575" y="380682"/>
                </a:cubicBezTo>
                <a:cubicBezTo>
                  <a:pt x="891004" y="389100"/>
                  <a:pt x="885372" y="391197"/>
                  <a:pt x="878694" y="391912"/>
                </a:cubicBezTo>
                <a:cubicBezTo>
                  <a:pt x="870863" y="392057"/>
                  <a:pt x="864897" y="396573"/>
                  <a:pt x="858344" y="399364"/>
                </a:cubicBezTo>
                <a:cubicBezTo>
                  <a:pt x="851335" y="402502"/>
                  <a:pt x="844546" y="404026"/>
                  <a:pt x="837173" y="403823"/>
                </a:cubicBezTo>
                <a:cubicBezTo>
                  <a:pt x="833139" y="403262"/>
                  <a:pt x="828882" y="404315"/>
                  <a:pt x="825559" y="407554"/>
                </a:cubicBezTo>
                <a:cubicBezTo>
                  <a:pt x="821317" y="411488"/>
                  <a:pt x="816491" y="413696"/>
                  <a:pt x="810731" y="413717"/>
                </a:cubicBezTo>
                <a:lnTo>
                  <a:pt x="805686" y="414681"/>
                </a:lnTo>
                <a:close/>
                <a:moveTo>
                  <a:pt x="1156508" y="274547"/>
                </a:moveTo>
                <a:cubicBezTo>
                  <a:pt x="1159883" y="322482"/>
                  <a:pt x="1163935" y="366366"/>
                  <a:pt x="1164609" y="410251"/>
                </a:cubicBezTo>
                <a:cubicBezTo>
                  <a:pt x="1164609" y="417677"/>
                  <a:pt x="1151106" y="427130"/>
                  <a:pt x="1142330" y="433205"/>
                </a:cubicBezTo>
                <a:lnTo>
                  <a:pt x="798828" y="673541"/>
                </a:lnTo>
                <a:lnTo>
                  <a:pt x="775577" y="671608"/>
                </a:lnTo>
                <a:cubicBezTo>
                  <a:pt x="767415" y="675105"/>
                  <a:pt x="761218" y="682766"/>
                  <a:pt x="758395" y="694179"/>
                </a:cubicBezTo>
                <a:lnTo>
                  <a:pt x="756677" y="703033"/>
                </a:lnTo>
                <a:lnTo>
                  <a:pt x="741833" y="713419"/>
                </a:lnTo>
                <a:lnTo>
                  <a:pt x="740555" y="712250"/>
                </a:lnTo>
                <a:cubicBezTo>
                  <a:pt x="724035" y="698209"/>
                  <a:pt x="711575" y="699876"/>
                  <a:pt x="695022" y="709528"/>
                </a:cubicBezTo>
                <a:cubicBezTo>
                  <a:pt x="683106" y="717024"/>
                  <a:pt x="671190" y="724519"/>
                  <a:pt x="657707" y="728183"/>
                </a:cubicBezTo>
                <a:cubicBezTo>
                  <a:pt x="648647" y="731092"/>
                  <a:pt x="641154" y="737835"/>
                  <a:pt x="639438" y="749060"/>
                </a:cubicBezTo>
                <a:cubicBezTo>
                  <a:pt x="623248" y="742252"/>
                  <a:pt x="593856" y="751357"/>
                  <a:pt x="583673" y="766302"/>
                </a:cubicBezTo>
                <a:cubicBezTo>
                  <a:pt x="581627" y="770295"/>
                  <a:pt x="578607" y="771265"/>
                  <a:pt x="574398" y="770614"/>
                </a:cubicBezTo>
                <a:cubicBezTo>
                  <a:pt x="558538" y="771038"/>
                  <a:pt x="548026" y="778750"/>
                  <a:pt x="541077" y="791321"/>
                </a:cubicBezTo>
                <a:cubicBezTo>
                  <a:pt x="538008" y="797311"/>
                  <a:pt x="534773" y="799684"/>
                  <a:pt x="527544" y="800005"/>
                </a:cubicBezTo>
                <a:cubicBezTo>
                  <a:pt x="508879" y="799995"/>
                  <a:pt x="495132" y="810081"/>
                  <a:pt x="483546" y="824808"/>
                </a:cubicBezTo>
                <a:cubicBezTo>
                  <a:pt x="480097" y="828584"/>
                  <a:pt x="478480" y="829771"/>
                  <a:pt x="473892" y="826908"/>
                </a:cubicBezTo>
                <a:cubicBezTo>
                  <a:pt x="464501" y="822586"/>
                  <a:pt x="455226" y="826899"/>
                  <a:pt x="445357" y="830401"/>
                </a:cubicBezTo>
                <a:cubicBezTo>
                  <a:pt x="435274" y="835307"/>
                  <a:pt x="425190" y="840214"/>
                  <a:pt x="413209" y="834055"/>
                </a:cubicBezTo>
                <a:cubicBezTo>
                  <a:pt x="410618" y="832219"/>
                  <a:pt x="408191" y="833998"/>
                  <a:pt x="405551" y="837182"/>
                </a:cubicBezTo>
                <a:cubicBezTo>
                  <a:pt x="397844" y="845327"/>
                  <a:pt x="388734" y="853255"/>
                  <a:pt x="385400" y="865667"/>
                </a:cubicBezTo>
                <a:cubicBezTo>
                  <a:pt x="384113" y="874085"/>
                  <a:pt x="380713" y="872843"/>
                  <a:pt x="374937" y="868360"/>
                </a:cubicBezTo>
                <a:cubicBezTo>
                  <a:pt x="369755" y="864688"/>
                  <a:pt x="364371" y="861164"/>
                  <a:pt x="360227" y="856574"/>
                </a:cubicBezTo>
                <a:lnTo>
                  <a:pt x="355794" y="845494"/>
                </a:lnTo>
                <a:lnTo>
                  <a:pt x="481655" y="756017"/>
                </a:lnTo>
                <a:lnTo>
                  <a:pt x="485262" y="757533"/>
                </a:lnTo>
                <a:cubicBezTo>
                  <a:pt x="487947" y="757148"/>
                  <a:pt x="490374" y="754972"/>
                  <a:pt x="493437" y="750876"/>
                </a:cubicBezTo>
                <a:cubicBezTo>
                  <a:pt x="497246" y="746109"/>
                  <a:pt x="502320" y="744257"/>
                  <a:pt x="506800" y="740239"/>
                </a:cubicBezTo>
                <a:lnTo>
                  <a:pt x="510467" y="735535"/>
                </a:lnTo>
                <a:lnTo>
                  <a:pt x="564408" y="697187"/>
                </a:lnTo>
                <a:lnTo>
                  <a:pt x="565083" y="741746"/>
                </a:lnTo>
                <a:lnTo>
                  <a:pt x="583312" y="741746"/>
                </a:lnTo>
                <a:lnTo>
                  <a:pt x="582636" y="684360"/>
                </a:lnTo>
                <a:cubicBezTo>
                  <a:pt x="665003" y="625622"/>
                  <a:pt x="748046" y="566209"/>
                  <a:pt x="830414" y="507471"/>
                </a:cubicBezTo>
                <a:cubicBezTo>
                  <a:pt x="832439" y="505446"/>
                  <a:pt x="835140" y="504770"/>
                  <a:pt x="839866" y="502070"/>
                </a:cubicBezTo>
                <a:cubicBezTo>
                  <a:pt x="843917" y="517599"/>
                  <a:pt x="847967" y="531777"/>
                  <a:pt x="852019" y="545955"/>
                </a:cubicBezTo>
                <a:cubicBezTo>
                  <a:pt x="855394" y="545955"/>
                  <a:pt x="858095" y="545280"/>
                  <a:pt x="861470" y="545280"/>
                </a:cubicBezTo>
                <a:cubicBezTo>
                  <a:pt x="861470" y="533802"/>
                  <a:pt x="863496" y="521649"/>
                  <a:pt x="860796" y="510848"/>
                </a:cubicBezTo>
                <a:cubicBezTo>
                  <a:pt x="856070" y="493969"/>
                  <a:pt x="860796" y="483841"/>
                  <a:pt x="874972" y="474389"/>
                </a:cubicBezTo>
                <a:lnTo>
                  <a:pt x="1000442" y="385152"/>
                </a:lnTo>
                <a:lnTo>
                  <a:pt x="1001388" y="385165"/>
                </a:lnTo>
                <a:lnTo>
                  <a:pt x="1014728" y="431856"/>
                </a:lnTo>
                <a:cubicBezTo>
                  <a:pt x="1018104" y="431856"/>
                  <a:pt x="1020805" y="431856"/>
                  <a:pt x="1024180" y="431856"/>
                </a:cubicBezTo>
                <a:cubicBezTo>
                  <a:pt x="1024180" y="421054"/>
                  <a:pt x="1026880" y="408901"/>
                  <a:pt x="1023504" y="398773"/>
                </a:cubicBezTo>
                <a:cubicBezTo>
                  <a:pt x="1020129" y="388984"/>
                  <a:pt x="1019960" y="381389"/>
                  <a:pt x="1022661" y="374891"/>
                </a:cubicBezTo>
                <a:lnTo>
                  <a:pt x="1025044" y="372372"/>
                </a:lnTo>
                <a:lnTo>
                  <a:pt x="1025688" y="372461"/>
                </a:lnTo>
                <a:cubicBezTo>
                  <a:pt x="1027079" y="374299"/>
                  <a:pt x="1028470" y="376138"/>
                  <a:pt x="1029862" y="377978"/>
                </a:cubicBezTo>
                <a:cubicBezTo>
                  <a:pt x="1034259" y="381878"/>
                  <a:pt x="1036332" y="381755"/>
                  <a:pt x="1040226" y="377361"/>
                </a:cubicBezTo>
                <a:cubicBezTo>
                  <a:pt x="1042632" y="374817"/>
                  <a:pt x="1045622" y="374000"/>
                  <a:pt x="1048375" y="371914"/>
                </a:cubicBezTo>
                <a:cubicBezTo>
                  <a:pt x="1053314" y="368900"/>
                  <a:pt x="1055593" y="364283"/>
                  <a:pt x="1053949" y="358297"/>
                </a:cubicBezTo>
                <a:lnTo>
                  <a:pt x="1052329" y="348354"/>
                </a:lnTo>
                <a:lnTo>
                  <a:pt x="1096251" y="317841"/>
                </a:lnTo>
                <a:cubicBezTo>
                  <a:pt x="1115493" y="304085"/>
                  <a:pt x="1135240" y="289738"/>
                  <a:pt x="1156508" y="274547"/>
                </a:cubicBezTo>
                <a:close/>
                <a:moveTo>
                  <a:pt x="808640" y="295139"/>
                </a:moveTo>
                <a:cubicBezTo>
                  <a:pt x="813704" y="294971"/>
                  <a:pt x="818936" y="295815"/>
                  <a:pt x="822987" y="297503"/>
                </a:cubicBezTo>
                <a:cubicBezTo>
                  <a:pt x="845268" y="306279"/>
                  <a:pt x="866197" y="317757"/>
                  <a:pt x="893203" y="330584"/>
                </a:cubicBezTo>
                <a:lnTo>
                  <a:pt x="864911" y="351057"/>
                </a:lnTo>
                <a:lnTo>
                  <a:pt x="864035" y="346675"/>
                </a:lnTo>
                <a:cubicBezTo>
                  <a:pt x="862028" y="341608"/>
                  <a:pt x="859366" y="336709"/>
                  <a:pt x="856907" y="331661"/>
                </a:cubicBezTo>
                <a:cubicBezTo>
                  <a:pt x="854150" y="326208"/>
                  <a:pt x="844712" y="326905"/>
                  <a:pt x="838456" y="330249"/>
                </a:cubicBezTo>
                <a:cubicBezTo>
                  <a:pt x="830799" y="333374"/>
                  <a:pt x="824164" y="334505"/>
                  <a:pt x="819461" y="323007"/>
                </a:cubicBezTo>
                <a:cubicBezTo>
                  <a:pt x="818174" y="331426"/>
                  <a:pt x="821738" y="336285"/>
                  <a:pt x="823091" y="341521"/>
                </a:cubicBezTo>
                <a:cubicBezTo>
                  <a:pt x="823636" y="347350"/>
                  <a:pt x="824181" y="353178"/>
                  <a:pt x="817332" y="355712"/>
                </a:cubicBezTo>
                <a:cubicBezTo>
                  <a:pt x="811077" y="359054"/>
                  <a:pt x="803634" y="360778"/>
                  <a:pt x="799096" y="352895"/>
                </a:cubicBezTo>
                <a:cubicBezTo>
                  <a:pt x="796934" y="348253"/>
                  <a:pt x="792346" y="345391"/>
                  <a:pt x="788138" y="344741"/>
                </a:cubicBezTo>
                <a:cubicBezTo>
                  <a:pt x="774109" y="342575"/>
                  <a:pt x="770660" y="346351"/>
                  <a:pt x="772128" y="360223"/>
                </a:cubicBezTo>
                <a:cubicBezTo>
                  <a:pt x="758745" y="353847"/>
                  <a:pt x="745146" y="348875"/>
                  <a:pt x="730904" y="348111"/>
                </a:cubicBezTo>
                <a:lnTo>
                  <a:pt x="726091" y="348801"/>
                </a:lnTo>
                <a:lnTo>
                  <a:pt x="795306" y="298852"/>
                </a:lnTo>
                <a:cubicBezTo>
                  <a:pt x="798681" y="296489"/>
                  <a:pt x="803576" y="295308"/>
                  <a:pt x="808640" y="295139"/>
                </a:cubicBezTo>
                <a:close/>
                <a:moveTo>
                  <a:pt x="1071187" y="227877"/>
                </a:moveTo>
                <a:cubicBezTo>
                  <a:pt x="1078698" y="227287"/>
                  <a:pt x="1086293" y="229650"/>
                  <a:pt x="1095070" y="234713"/>
                </a:cubicBezTo>
                <a:cubicBezTo>
                  <a:pt x="1109922" y="243491"/>
                  <a:pt x="1126802" y="250242"/>
                  <a:pt x="1146380" y="259693"/>
                </a:cubicBezTo>
                <a:lnTo>
                  <a:pt x="1013868" y="354060"/>
                </a:lnTo>
                <a:lnTo>
                  <a:pt x="1010784" y="355064"/>
                </a:lnTo>
                <a:lnTo>
                  <a:pt x="990422" y="356915"/>
                </a:lnTo>
                <a:cubicBezTo>
                  <a:pt x="970842" y="348814"/>
                  <a:pt x="951264" y="338686"/>
                  <a:pt x="927633" y="327209"/>
                </a:cubicBezTo>
                <a:cubicBezTo>
                  <a:pt x="970842" y="295477"/>
                  <a:pt x="1010676" y="268471"/>
                  <a:pt x="1047809" y="238763"/>
                </a:cubicBezTo>
                <a:cubicBezTo>
                  <a:pt x="1056249" y="232012"/>
                  <a:pt x="1063675" y="228468"/>
                  <a:pt x="1071187" y="227877"/>
                </a:cubicBezTo>
                <a:close/>
                <a:moveTo>
                  <a:pt x="728388" y="254496"/>
                </a:moveTo>
                <a:lnTo>
                  <a:pt x="788556" y="282649"/>
                </a:lnTo>
                <a:lnTo>
                  <a:pt x="689248" y="354510"/>
                </a:lnTo>
                <a:lnTo>
                  <a:pt x="688833" y="354363"/>
                </a:lnTo>
                <a:cubicBezTo>
                  <a:pt x="666599" y="358114"/>
                  <a:pt x="646024" y="344186"/>
                  <a:pt x="624385" y="350102"/>
                </a:cubicBezTo>
                <a:cubicBezTo>
                  <a:pt x="619310" y="351954"/>
                  <a:pt x="613794" y="348807"/>
                  <a:pt x="609695" y="345739"/>
                </a:cubicBezTo>
                <a:lnTo>
                  <a:pt x="605955" y="343575"/>
                </a:lnTo>
                <a:lnTo>
                  <a:pt x="606121" y="342490"/>
                </a:lnTo>
                <a:cubicBezTo>
                  <a:pt x="607194" y="335474"/>
                  <a:pt x="611451" y="331104"/>
                  <a:pt x="619275" y="331594"/>
                </a:cubicBezTo>
                <a:cubicBezTo>
                  <a:pt x="632114" y="332141"/>
                  <a:pt x="641009" y="325615"/>
                  <a:pt x="648122" y="316660"/>
                </a:cubicBezTo>
                <a:cubicBezTo>
                  <a:pt x="654806" y="310511"/>
                  <a:pt x="660467" y="306359"/>
                  <a:pt x="669312" y="304852"/>
                </a:cubicBezTo>
                <a:cubicBezTo>
                  <a:pt x="675947" y="303721"/>
                  <a:pt x="676805" y="298109"/>
                  <a:pt x="674050" y="292656"/>
                </a:cubicBezTo>
                <a:cubicBezTo>
                  <a:pt x="672482" y="288823"/>
                  <a:pt x="664280" y="286122"/>
                  <a:pt x="670155" y="280565"/>
                </a:cubicBezTo>
                <a:cubicBezTo>
                  <a:pt x="675815" y="276412"/>
                  <a:pt x="683259" y="274690"/>
                  <a:pt x="690437" y="279389"/>
                </a:cubicBezTo>
                <a:cubicBezTo>
                  <a:pt x="696428" y="282467"/>
                  <a:pt x="698590" y="287110"/>
                  <a:pt x="702749" y="292779"/>
                </a:cubicBezTo>
                <a:cubicBezTo>
                  <a:pt x="696907" y="274642"/>
                  <a:pt x="707420" y="266930"/>
                  <a:pt x="720737" y="259651"/>
                </a:cubicBezTo>
                <a:close/>
                <a:moveTo>
                  <a:pt x="957341" y="181378"/>
                </a:moveTo>
                <a:cubicBezTo>
                  <a:pt x="961391" y="178677"/>
                  <a:pt x="969493" y="178003"/>
                  <a:pt x="974219" y="180028"/>
                </a:cubicBezTo>
                <a:cubicBezTo>
                  <a:pt x="998525" y="190830"/>
                  <a:pt x="1022829" y="202307"/>
                  <a:pt x="1050510" y="215810"/>
                </a:cubicBezTo>
                <a:cubicBezTo>
                  <a:pt x="1004600" y="249569"/>
                  <a:pt x="962067" y="281300"/>
                  <a:pt x="918856" y="311682"/>
                </a:cubicBezTo>
                <a:cubicBezTo>
                  <a:pt x="914130" y="315057"/>
                  <a:pt x="904678" y="316408"/>
                  <a:pt x="899278" y="314383"/>
                </a:cubicBezTo>
                <a:cubicBezTo>
                  <a:pt x="874298" y="303580"/>
                  <a:pt x="850667" y="292102"/>
                  <a:pt x="822311" y="278599"/>
                </a:cubicBezTo>
                <a:cubicBezTo>
                  <a:pt x="869572" y="244167"/>
                  <a:pt x="913456" y="212435"/>
                  <a:pt x="957341" y="181378"/>
                </a:cubicBezTo>
                <a:close/>
                <a:moveTo>
                  <a:pt x="899090" y="144849"/>
                </a:moveTo>
                <a:lnTo>
                  <a:pt x="908960" y="149498"/>
                </a:lnTo>
                <a:lnTo>
                  <a:pt x="910479" y="150351"/>
                </a:lnTo>
                <a:cubicBezTo>
                  <a:pt x="915339" y="156128"/>
                  <a:pt x="919374" y="159085"/>
                  <a:pt x="923710" y="159485"/>
                </a:cubicBezTo>
                <a:lnTo>
                  <a:pt x="927149" y="158066"/>
                </a:lnTo>
                <a:lnTo>
                  <a:pt x="946539" y="167200"/>
                </a:lnTo>
                <a:cubicBezTo>
                  <a:pt x="901304" y="200283"/>
                  <a:pt x="858770" y="232014"/>
                  <a:pt x="815560" y="262396"/>
                </a:cubicBezTo>
                <a:cubicBezTo>
                  <a:pt x="809484" y="266447"/>
                  <a:pt x="798006" y="265773"/>
                  <a:pt x="790580" y="263072"/>
                </a:cubicBezTo>
                <a:lnTo>
                  <a:pt x="747285" y="242896"/>
                </a:lnTo>
                <a:lnTo>
                  <a:pt x="762747" y="235527"/>
                </a:lnTo>
                <a:cubicBezTo>
                  <a:pt x="770170" y="233352"/>
                  <a:pt x="778005" y="232587"/>
                  <a:pt x="786422" y="233886"/>
                </a:cubicBezTo>
                <a:cubicBezTo>
                  <a:pt x="794030" y="235779"/>
                  <a:pt x="796884" y="231193"/>
                  <a:pt x="796556" y="223961"/>
                </a:cubicBezTo>
                <a:cubicBezTo>
                  <a:pt x="794806" y="197840"/>
                  <a:pt x="806342" y="188130"/>
                  <a:pt x="832400" y="191436"/>
                </a:cubicBezTo>
                <a:cubicBezTo>
                  <a:pt x="839415" y="192519"/>
                  <a:pt x="844861" y="189769"/>
                  <a:pt x="850307" y="187020"/>
                </a:cubicBezTo>
                <a:cubicBezTo>
                  <a:pt x="859202" y="180494"/>
                  <a:pt x="867290" y="174561"/>
                  <a:pt x="880294" y="178724"/>
                </a:cubicBezTo>
                <a:cubicBezTo>
                  <a:pt x="886285" y="181803"/>
                  <a:pt x="885361" y="173761"/>
                  <a:pt x="886004" y="169551"/>
                </a:cubicBezTo>
                <a:cubicBezTo>
                  <a:pt x="886433" y="166746"/>
                  <a:pt x="884057" y="163506"/>
                  <a:pt x="882274" y="161076"/>
                </a:cubicBezTo>
                <a:cubicBezTo>
                  <a:pt x="880277" y="160050"/>
                  <a:pt x="878710" y="156217"/>
                  <a:pt x="880327" y="155030"/>
                </a:cubicBezTo>
                <a:close/>
                <a:moveTo>
                  <a:pt x="981289" y="65856"/>
                </a:moveTo>
                <a:lnTo>
                  <a:pt x="1023080" y="64155"/>
                </a:lnTo>
                <a:cubicBezTo>
                  <a:pt x="1065192" y="63058"/>
                  <a:pt x="1107220" y="62890"/>
                  <a:pt x="1149079" y="64578"/>
                </a:cubicBezTo>
                <a:cubicBezTo>
                  <a:pt x="1201740" y="66603"/>
                  <a:pt x="1240898" y="101711"/>
                  <a:pt x="1258451" y="150996"/>
                </a:cubicBezTo>
                <a:cubicBezTo>
                  <a:pt x="1276680" y="201632"/>
                  <a:pt x="1288157" y="254968"/>
                  <a:pt x="1300986" y="307630"/>
                </a:cubicBezTo>
                <a:cubicBezTo>
                  <a:pt x="1302336" y="313706"/>
                  <a:pt x="1298285" y="324508"/>
                  <a:pt x="1292883" y="328560"/>
                </a:cubicBezTo>
                <a:cubicBezTo>
                  <a:pt x="1259127" y="353540"/>
                  <a:pt x="1224019" y="377845"/>
                  <a:pt x="1184861" y="404852"/>
                </a:cubicBezTo>
                <a:cubicBezTo>
                  <a:pt x="1180135" y="348814"/>
                  <a:pt x="1176084" y="298852"/>
                  <a:pt x="1172034" y="250918"/>
                </a:cubicBezTo>
                <a:cubicBezTo>
                  <a:pt x="1116673" y="225262"/>
                  <a:pt x="1061986" y="199775"/>
                  <a:pt x="1006539" y="173951"/>
                </a:cubicBezTo>
                <a:lnTo>
                  <a:pt x="934089" y="140297"/>
                </a:lnTo>
                <a:lnTo>
                  <a:pt x="932377" y="138023"/>
                </a:lnTo>
                <a:cubicBezTo>
                  <a:pt x="932705" y="135291"/>
                  <a:pt x="934739" y="132553"/>
                  <a:pt x="936571" y="129963"/>
                </a:cubicBezTo>
                <a:cubicBezTo>
                  <a:pt x="941043" y="124191"/>
                  <a:pt x="947892" y="121657"/>
                  <a:pt x="953338" y="118908"/>
                </a:cubicBezTo>
                <a:cubicBezTo>
                  <a:pt x="959594" y="115565"/>
                  <a:pt x="965254" y="111412"/>
                  <a:pt x="972697" y="109689"/>
                </a:cubicBezTo>
                <a:cubicBezTo>
                  <a:pt x="978523" y="109152"/>
                  <a:pt x="977384" y="102513"/>
                  <a:pt x="975815" y="98681"/>
                </a:cubicBezTo>
                <a:cubicBezTo>
                  <a:pt x="972466" y="92419"/>
                  <a:pt x="974299" y="89829"/>
                  <a:pt x="980338" y="87889"/>
                </a:cubicBezTo>
                <a:cubicBezTo>
                  <a:pt x="982550" y="87512"/>
                  <a:pt x="984761" y="87136"/>
                  <a:pt x="987187" y="85356"/>
                </a:cubicBezTo>
                <a:cubicBezTo>
                  <a:pt x="990207" y="84387"/>
                  <a:pt x="994036" y="82823"/>
                  <a:pt x="994680" y="78614"/>
                </a:cubicBezTo>
                <a:cubicBezTo>
                  <a:pt x="994515" y="74997"/>
                  <a:pt x="990091" y="75751"/>
                  <a:pt x="987501" y="73915"/>
                </a:cubicBezTo>
                <a:close/>
                <a:moveTo>
                  <a:pt x="896576" y="69304"/>
                </a:moveTo>
                <a:lnTo>
                  <a:pt x="911785" y="68685"/>
                </a:lnTo>
                <a:lnTo>
                  <a:pt x="903019" y="72361"/>
                </a:lnTo>
                <a:cubicBezTo>
                  <a:pt x="900379" y="75544"/>
                  <a:pt x="896335" y="78510"/>
                  <a:pt x="893151" y="75864"/>
                </a:cubicBezTo>
                <a:cubicBezTo>
                  <a:pt x="891154" y="74837"/>
                  <a:pt x="890869" y="73178"/>
                  <a:pt x="891137" y="71424"/>
                </a:cubicBezTo>
                <a:lnTo>
                  <a:pt x="891237" y="71040"/>
                </a:lnTo>
                <a:close/>
                <a:moveTo>
                  <a:pt x="757498" y="88883"/>
                </a:moveTo>
                <a:lnTo>
                  <a:pt x="774289" y="88883"/>
                </a:lnTo>
                <a:lnTo>
                  <a:pt x="763298" y="93425"/>
                </a:lnTo>
                <a:cubicBezTo>
                  <a:pt x="759477" y="96695"/>
                  <a:pt x="756123" y="101025"/>
                  <a:pt x="752970" y="105206"/>
                </a:cubicBezTo>
                <a:cubicBezTo>
                  <a:pt x="751246" y="107094"/>
                  <a:pt x="749967" y="109589"/>
                  <a:pt x="748370" y="111227"/>
                </a:cubicBezTo>
                <a:cubicBezTo>
                  <a:pt x="746773" y="112866"/>
                  <a:pt x="744858" y="113648"/>
                  <a:pt x="741863" y="112108"/>
                </a:cubicBezTo>
                <a:cubicBezTo>
                  <a:pt x="738464" y="110865"/>
                  <a:pt x="737127" y="109043"/>
                  <a:pt x="736748" y="106830"/>
                </a:cubicBezTo>
                <a:lnTo>
                  <a:pt x="737069" y="102925"/>
                </a:lnTo>
                <a:close/>
                <a:moveTo>
                  <a:pt x="1116081" y="9892"/>
                </a:moveTo>
                <a:cubicBezTo>
                  <a:pt x="1159037" y="1453"/>
                  <a:pt x="1202752" y="-2598"/>
                  <a:pt x="1247649" y="1791"/>
                </a:cubicBezTo>
                <a:cubicBezTo>
                  <a:pt x="1284106" y="5841"/>
                  <a:pt x="1312463" y="25421"/>
                  <a:pt x="1313813" y="57828"/>
                </a:cubicBezTo>
                <a:cubicBezTo>
                  <a:pt x="1320564" y="181378"/>
                  <a:pt x="1325966" y="305604"/>
                  <a:pt x="1325290" y="428480"/>
                </a:cubicBezTo>
                <a:cubicBezTo>
                  <a:pt x="1325290" y="475741"/>
                  <a:pt x="1300310" y="514224"/>
                  <a:pt x="1259127" y="543255"/>
                </a:cubicBezTo>
                <a:lnTo>
                  <a:pt x="1187579" y="594035"/>
                </a:lnTo>
                <a:lnTo>
                  <a:pt x="1183722" y="588938"/>
                </a:lnTo>
                <a:cubicBezTo>
                  <a:pt x="1176544" y="584239"/>
                  <a:pt x="1168341" y="581537"/>
                  <a:pt x="1157928" y="579211"/>
                </a:cubicBezTo>
                <a:cubicBezTo>
                  <a:pt x="1167053" y="589956"/>
                  <a:pt x="1167762" y="599399"/>
                  <a:pt x="1160649" y="608355"/>
                </a:cubicBezTo>
                <a:cubicBezTo>
                  <a:pt x="1156987" y="613535"/>
                  <a:pt x="1151969" y="613478"/>
                  <a:pt x="1149213" y="608026"/>
                </a:cubicBezTo>
                <a:cubicBezTo>
                  <a:pt x="1147860" y="602790"/>
                  <a:pt x="1144889" y="598741"/>
                  <a:pt x="1141919" y="594691"/>
                </a:cubicBezTo>
                <a:cubicBezTo>
                  <a:pt x="1133602" y="583354"/>
                  <a:pt x="1122380" y="581621"/>
                  <a:pt x="1110464" y="589118"/>
                </a:cubicBezTo>
                <a:cubicBezTo>
                  <a:pt x="1108038" y="590897"/>
                  <a:pt x="1105611" y="592676"/>
                  <a:pt x="1103185" y="594456"/>
                </a:cubicBezTo>
                <a:cubicBezTo>
                  <a:pt x="1099357" y="596019"/>
                  <a:pt x="1094933" y="596773"/>
                  <a:pt x="1091154" y="593316"/>
                </a:cubicBezTo>
                <a:cubicBezTo>
                  <a:pt x="1087160" y="591263"/>
                  <a:pt x="1089206" y="587271"/>
                  <a:pt x="1090445" y="583872"/>
                </a:cubicBezTo>
                <a:cubicBezTo>
                  <a:pt x="1091089" y="579662"/>
                  <a:pt x="1093944" y="575076"/>
                  <a:pt x="1090164" y="571620"/>
                </a:cubicBezTo>
                <a:cubicBezTo>
                  <a:pt x="1087194" y="567571"/>
                  <a:pt x="1082342" y="571131"/>
                  <a:pt x="1078513" y="572694"/>
                </a:cubicBezTo>
                <a:cubicBezTo>
                  <a:pt x="1028408" y="585783"/>
                  <a:pt x="982035" y="607347"/>
                  <a:pt x="932903" y="623459"/>
                </a:cubicBezTo>
                <a:cubicBezTo>
                  <a:pt x="916994" y="628902"/>
                  <a:pt x="901084" y="634345"/>
                  <a:pt x="883987" y="638168"/>
                </a:cubicBezTo>
                <a:cubicBezTo>
                  <a:pt x="877352" y="639298"/>
                  <a:pt x="874711" y="642481"/>
                  <a:pt x="871048" y="647660"/>
                </a:cubicBezTo>
                <a:cubicBezTo>
                  <a:pt x="867467" y="654647"/>
                  <a:pt x="865677" y="658141"/>
                  <a:pt x="862906" y="659239"/>
                </a:cubicBezTo>
                <a:lnTo>
                  <a:pt x="852600" y="657186"/>
                </a:lnTo>
                <a:lnTo>
                  <a:pt x="1294234" y="348814"/>
                </a:lnTo>
                <a:cubicBezTo>
                  <a:pt x="1315164" y="333960"/>
                  <a:pt x="1323265" y="320458"/>
                  <a:pt x="1315840" y="295478"/>
                </a:cubicBezTo>
                <a:cubicBezTo>
                  <a:pt x="1301660" y="245516"/>
                  <a:pt x="1292209" y="194207"/>
                  <a:pt x="1273981" y="145596"/>
                </a:cubicBezTo>
                <a:cubicBezTo>
                  <a:pt x="1251700" y="86183"/>
                  <a:pt x="1204440" y="51076"/>
                  <a:pt x="1141652" y="44999"/>
                </a:cubicBezTo>
                <a:cubicBezTo>
                  <a:pt x="1091691" y="40273"/>
                  <a:pt x="1040379" y="44325"/>
                  <a:pt x="989070" y="44325"/>
                </a:cubicBezTo>
                <a:cubicBezTo>
                  <a:pt x="1030929" y="31160"/>
                  <a:pt x="1073125" y="18332"/>
                  <a:pt x="1116081" y="9892"/>
                </a:cubicBezTo>
                <a:close/>
              </a:path>
            </a:pathLst>
          </a:custGeom>
          <a:solidFill>
            <a:schemeClr val="accent1"/>
          </a:solidFill>
          <a:ln w="448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801094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>
            <a:extLst>
              <a:ext uri="{FF2B5EF4-FFF2-40B4-BE49-F238E27FC236}">
                <a16:creationId xmlns:a16="http://schemas.microsoft.com/office/drawing/2014/main" id="{E9949461-1407-469B-B5EB-69EE2A9654ED}"/>
              </a:ext>
            </a:extLst>
          </p:cNvPr>
          <p:cNvSpPr/>
          <p:nvPr/>
        </p:nvSpPr>
        <p:spPr>
          <a:xfrm>
            <a:off x="0" y="2708920"/>
            <a:ext cx="12192000" cy="414908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700" dirty="0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FA53D0E-0B9B-480C-83EE-5DB0EAF634CE}"/>
              </a:ext>
            </a:extLst>
          </p:cNvPr>
          <p:cNvSpPr/>
          <p:nvPr/>
        </p:nvSpPr>
        <p:spPr>
          <a:xfrm>
            <a:off x="0" y="1901974"/>
            <a:ext cx="12192000" cy="86409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2"/>
              </a:solidFill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EA055ACB-D41B-4C8D-AE5E-C1C331F38EF1}"/>
              </a:ext>
            </a:extLst>
          </p:cNvPr>
          <p:cNvSpPr/>
          <p:nvPr/>
        </p:nvSpPr>
        <p:spPr>
          <a:xfrm>
            <a:off x="5539154" y="1359816"/>
            <a:ext cx="1113692" cy="11136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2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C5961CC-BD49-4BAA-979E-7F7E49C0C30A}"/>
              </a:ext>
            </a:extLst>
          </p:cNvPr>
          <p:cNvSpPr txBox="1"/>
          <p:nvPr/>
        </p:nvSpPr>
        <p:spPr>
          <a:xfrm>
            <a:off x="2074986" y="2131767"/>
            <a:ext cx="804203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A78047B-16F5-4BA5-8164-246F1CD07FE0}"/>
              </a:ext>
            </a:extLst>
          </p:cNvPr>
          <p:cNvSpPr txBox="1"/>
          <p:nvPr/>
        </p:nvSpPr>
        <p:spPr>
          <a:xfrm>
            <a:off x="900000" y="3352299"/>
            <a:ext cx="10392002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 You can simply impress your audience and add a unique zing and appeal to your Presentations. You can simply impress your audience and add a unique zing and appeal to your Presentations. Easy to change colors, photos and Text.  You can simply impress your audience and add a unique zing and appeal to your Presentations. You can simply impress your audience and add a unique zing and appeal to your Presentations. 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Easy to change colors, photos and Text. 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You can simply impress your audience and add a unique zing and appeal to your Presentations. Easy to change colors, photos and Text.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자유형 151">
            <a:extLst>
              <a:ext uri="{FF2B5EF4-FFF2-40B4-BE49-F238E27FC236}">
                <a16:creationId xmlns:a16="http://schemas.microsoft.com/office/drawing/2014/main" id="{0F67FF91-307E-40FC-B0B5-CDDAFCEFE27B}"/>
              </a:ext>
            </a:extLst>
          </p:cNvPr>
          <p:cNvSpPr/>
          <p:nvPr/>
        </p:nvSpPr>
        <p:spPr>
          <a:xfrm>
            <a:off x="5866659" y="1586575"/>
            <a:ext cx="458683" cy="481420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6282C6B1-A35F-4D63-AAA8-F8AC5CFC6C0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>
                <a:solidFill>
                  <a:schemeClr val="tx1"/>
                </a:solidFill>
              </a:rPr>
              <a:t>Column Infographic</a:t>
            </a:r>
          </a:p>
        </p:txBody>
      </p:sp>
    </p:spTree>
    <p:extLst>
      <p:ext uri="{BB962C8B-B14F-4D97-AF65-F5344CB8AC3E}">
        <p14:creationId xmlns:p14="http://schemas.microsoft.com/office/powerpoint/2010/main" val="299644422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C8ECAFB7-E805-45F5-ABC8-45B4333712D0}"/>
              </a:ext>
            </a:extLst>
          </p:cNvPr>
          <p:cNvSpPr/>
          <p:nvPr/>
        </p:nvSpPr>
        <p:spPr>
          <a:xfrm>
            <a:off x="0" y="0"/>
            <a:ext cx="12192000" cy="267652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Isosceles Triangle 3">
            <a:extLst>
              <a:ext uri="{FF2B5EF4-FFF2-40B4-BE49-F238E27FC236}">
                <a16:creationId xmlns:a16="http://schemas.microsoft.com/office/drawing/2014/main" id="{A51A2F51-96CB-4067-93D9-8D845255779D}"/>
              </a:ext>
            </a:extLst>
          </p:cNvPr>
          <p:cNvSpPr/>
          <p:nvPr/>
        </p:nvSpPr>
        <p:spPr>
          <a:xfrm rot="10800000">
            <a:off x="10420349" y="2676524"/>
            <a:ext cx="542925" cy="385927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Placeholder 10">
            <a:extLst>
              <a:ext uri="{FF2B5EF4-FFF2-40B4-BE49-F238E27FC236}">
                <a16:creationId xmlns:a16="http://schemas.microsoft.com/office/drawing/2014/main" id="{C9B13389-5111-4D19-AF80-BA39276FDC2A}"/>
              </a:ext>
            </a:extLst>
          </p:cNvPr>
          <p:cNvSpPr txBox="1">
            <a:spLocks/>
          </p:cNvSpPr>
          <p:nvPr/>
        </p:nvSpPr>
        <p:spPr>
          <a:xfrm>
            <a:off x="688953" y="846740"/>
            <a:ext cx="7397771" cy="983044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Infographic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D8C8739-B8D8-4B0A-8353-57B63726BF33}"/>
              </a:ext>
            </a:extLst>
          </p:cNvPr>
          <p:cNvSpPr txBox="1"/>
          <p:nvPr/>
        </p:nvSpPr>
        <p:spPr>
          <a:xfrm>
            <a:off x="688953" y="1888411"/>
            <a:ext cx="108458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AB41950-DE18-4BC4-83B2-C28B867C3220}"/>
              </a:ext>
            </a:extLst>
          </p:cNvPr>
          <p:cNvSpPr txBox="1"/>
          <p:nvPr/>
        </p:nvSpPr>
        <p:spPr>
          <a:xfrm>
            <a:off x="688953" y="113208"/>
            <a:ext cx="21494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800" b="1" dirty="0">
                <a:solidFill>
                  <a:schemeClr val="bg1"/>
                </a:solidFill>
                <a:cs typeface="Arial" pitchFamily="34" charset="0"/>
              </a:rPr>
              <a:t>2019</a:t>
            </a:r>
            <a:endParaRPr lang="ko-KR" altLang="en-US" sz="4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0899329-C50B-4C6D-9FEA-99A7FDBCB54A}"/>
              </a:ext>
            </a:extLst>
          </p:cNvPr>
          <p:cNvSpPr txBox="1"/>
          <p:nvPr/>
        </p:nvSpPr>
        <p:spPr>
          <a:xfrm>
            <a:off x="1438275" y="3979278"/>
            <a:ext cx="41247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719985A-24CB-4E35-BF48-9D2A84A29E7C}"/>
              </a:ext>
            </a:extLst>
          </p:cNvPr>
          <p:cNvSpPr txBox="1"/>
          <p:nvPr/>
        </p:nvSpPr>
        <p:spPr>
          <a:xfrm>
            <a:off x="1438273" y="4393166"/>
            <a:ext cx="4124772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Get a modern PowerPoint  Presentation that is beautifully designed. I hope and I believe that this Template will your Time, Money and Reputation. 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text can be replaced with your own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B0BA6DF7-0337-41A0-9821-FD1EDB36B1BB}"/>
              </a:ext>
            </a:extLst>
          </p:cNvPr>
          <p:cNvSpPr txBox="1"/>
          <p:nvPr/>
        </p:nvSpPr>
        <p:spPr>
          <a:xfrm>
            <a:off x="1438275" y="3107766"/>
            <a:ext cx="41247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accent3"/>
                </a:solidFill>
              </a:rPr>
              <a:t>You can simply impress your audience and add a unique zing and appeal to your Reports and Presentations. </a:t>
            </a:r>
            <a:endParaRPr lang="en-US" altLang="ko-KR" sz="1600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67DFE45-40E1-42E3-A0E8-1F34059B2B0A}"/>
              </a:ext>
            </a:extLst>
          </p:cNvPr>
          <p:cNvSpPr txBox="1"/>
          <p:nvPr/>
        </p:nvSpPr>
        <p:spPr>
          <a:xfrm>
            <a:off x="664329" y="3028122"/>
            <a:ext cx="7739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01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566285D-8D85-4AAF-B8A8-1FF35A3FF486}"/>
              </a:ext>
            </a:extLst>
          </p:cNvPr>
          <p:cNvSpPr txBox="1"/>
          <p:nvPr/>
        </p:nvSpPr>
        <p:spPr>
          <a:xfrm>
            <a:off x="7091171" y="3975538"/>
            <a:ext cx="41247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 Templates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5F0B5AE-D9AB-4F81-8476-14F5BCF69562}"/>
              </a:ext>
            </a:extLst>
          </p:cNvPr>
          <p:cNvSpPr txBox="1"/>
          <p:nvPr/>
        </p:nvSpPr>
        <p:spPr>
          <a:xfrm>
            <a:off x="7091169" y="4389426"/>
            <a:ext cx="4124772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Get a modern PowerPoint  Presentation that is beautifully designed. I hope and I believe that this Template will your Time, Money and Reputation.</a:t>
            </a: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text can be replaced with your own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2AF383-917B-4947-AC28-A4A645D1044F}"/>
              </a:ext>
            </a:extLst>
          </p:cNvPr>
          <p:cNvSpPr txBox="1"/>
          <p:nvPr/>
        </p:nvSpPr>
        <p:spPr>
          <a:xfrm>
            <a:off x="7091171" y="3104026"/>
            <a:ext cx="41247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accent4"/>
                </a:solidFill>
              </a:rPr>
              <a:t>You can simply impress your audience and add a unique zing and appeal to your Reports and Presentations. </a:t>
            </a:r>
            <a:endParaRPr lang="en-US" altLang="ko-KR" sz="1600" dirty="0">
              <a:solidFill>
                <a:schemeClr val="accent4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2A2A823-6F99-4B37-80E4-AF04A577E453}"/>
              </a:ext>
            </a:extLst>
          </p:cNvPr>
          <p:cNvSpPr txBox="1"/>
          <p:nvPr/>
        </p:nvSpPr>
        <p:spPr>
          <a:xfrm>
            <a:off x="6317225" y="3028122"/>
            <a:ext cx="7739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02</a:t>
            </a:r>
            <a:endParaRPr lang="ko-KR" altLang="en-US" sz="36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935457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86EE72CD-382F-483D-902F-B20E598DA1A4}"/>
              </a:ext>
            </a:extLst>
          </p:cNvPr>
          <p:cNvSpPr/>
          <p:nvPr/>
        </p:nvSpPr>
        <p:spPr>
          <a:xfrm rot="956521">
            <a:off x="9798050" y="1569099"/>
            <a:ext cx="2216050" cy="702636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2700" dirty="0">
              <a:solidFill>
                <a:schemeClr val="accent3"/>
              </a:solidFill>
            </a:endParaRPr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A4AD25A9-42F2-4188-BFC1-2C19BFFC4C7C}"/>
              </a:ext>
            </a:extLst>
          </p:cNvPr>
          <p:cNvSpPr/>
          <p:nvPr/>
        </p:nvSpPr>
        <p:spPr>
          <a:xfrm>
            <a:off x="10479479" y="3179694"/>
            <a:ext cx="1417917" cy="682036"/>
          </a:xfrm>
          <a:custGeom>
            <a:avLst/>
            <a:gdLst>
              <a:gd name="connsiteX0" fmla="*/ 1330868 w 1417917"/>
              <a:gd name="connsiteY0" fmla="*/ 154 h 682036"/>
              <a:gd name="connsiteX1" fmla="*/ 1351060 w 1417917"/>
              <a:gd name="connsiteY1" fmla="*/ 11372 h 682036"/>
              <a:gd name="connsiteX2" fmla="*/ 1345227 w 1417917"/>
              <a:gd name="connsiteY2" fmla="*/ 44576 h 682036"/>
              <a:gd name="connsiteX3" fmla="*/ 1317855 w 1417917"/>
              <a:gd name="connsiteY3" fmla="*/ 76434 h 682036"/>
              <a:gd name="connsiteX4" fmla="*/ 1283754 w 1417917"/>
              <a:gd name="connsiteY4" fmla="*/ 73742 h 682036"/>
              <a:gd name="connsiteX5" fmla="*/ 1288689 w 1417917"/>
              <a:gd name="connsiteY5" fmla="*/ 47268 h 682036"/>
              <a:gd name="connsiteX6" fmla="*/ 1307535 w 1417917"/>
              <a:gd name="connsiteY6" fmla="*/ 29320 h 682036"/>
              <a:gd name="connsiteX7" fmla="*/ 1316061 w 1417917"/>
              <a:gd name="connsiteY7" fmla="*/ 603 h 682036"/>
              <a:gd name="connsiteX8" fmla="*/ 1211511 w 1417917"/>
              <a:gd name="connsiteY8" fmla="*/ 20346 h 682036"/>
              <a:gd name="connsiteX9" fmla="*/ 925236 w 1417917"/>
              <a:gd name="connsiteY9" fmla="*/ 167073 h 682036"/>
              <a:gd name="connsiteX10" fmla="*/ 897416 w 1417917"/>
              <a:gd name="connsiteY10" fmla="*/ 174253 h 682036"/>
              <a:gd name="connsiteX11" fmla="*/ 828315 w 1417917"/>
              <a:gd name="connsiteY11" fmla="*/ 163484 h 682036"/>
              <a:gd name="connsiteX12" fmla="*/ 795559 w 1417917"/>
              <a:gd name="connsiteY12" fmla="*/ 133869 h 682036"/>
              <a:gd name="connsiteX13" fmla="*/ 768637 w 1417917"/>
              <a:gd name="connsiteY13" fmla="*/ 146433 h 682036"/>
              <a:gd name="connsiteX14" fmla="*/ 749791 w 1417917"/>
              <a:gd name="connsiteY14" fmla="*/ 150920 h 682036"/>
              <a:gd name="connsiteX15" fmla="*/ 527232 w 1417917"/>
              <a:gd name="connsiteY15" fmla="*/ 115023 h 682036"/>
              <a:gd name="connsiteX16" fmla="*/ 518258 w 1417917"/>
              <a:gd name="connsiteY16" fmla="*/ 83614 h 682036"/>
              <a:gd name="connsiteX17" fmla="*/ 485053 w 1417917"/>
              <a:gd name="connsiteY17" fmla="*/ 87652 h 682036"/>
              <a:gd name="connsiteX18" fmla="*/ 471143 w 1417917"/>
              <a:gd name="connsiteY18" fmla="*/ 95280 h 682036"/>
              <a:gd name="connsiteX19" fmla="*/ 439734 w 1417917"/>
              <a:gd name="connsiteY19" fmla="*/ 100665 h 682036"/>
              <a:gd name="connsiteX20" fmla="*/ 187111 w 1417917"/>
              <a:gd name="connsiteY20" fmla="*/ 61178 h 682036"/>
              <a:gd name="connsiteX21" fmla="*/ 168265 w 1417917"/>
              <a:gd name="connsiteY21" fmla="*/ 64768 h 682036"/>
              <a:gd name="connsiteX22" fmla="*/ 120703 w 1417917"/>
              <a:gd name="connsiteY22" fmla="*/ 95729 h 682036"/>
              <a:gd name="connsiteX23" fmla="*/ 680690 w 1417917"/>
              <a:gd name="connsiteY23" fmla="*/ 280148 h 682036"/>
              <a:gd name="connsiteX24" fmla="*/ 676203 w 1417917"/>
              <a:gd name="connsiteY24" fmla="*/ 285084 h 682036"/>
              <a:gd name="connsiteX25" fmla="*/ 431657 w 1417917"/>
              <a:gd name="connsiteY25" fmla="*/ 412517 h 682036"/>
              <a:gd name="connsiteX26" fmla="*/ 408773 w 1417917"/>
              <a:gd name="connsiteY26" fmla="*/ 409824 h 682036"/>
              <a:gd name="connsiteX27" fmla="*/ 268776 w 1417917"/>
              <a:gd name="connsiteY27" fmla="*/ 324570 h 682036"/>
              <a:gd name="connsiteX28" fmla="*/ 251276 w 1417917"/>
              <a:gd name="connsiteY28" fmla="*/ 319634 h 682036"/>
              <a:gd name="connsiteX29" fmla="*/ 188009 w 1417917"/>
              <a:gd name="connsiteY29" fmla="*/ 348800 h 682036"/>
              <a:gd name="connsiteX30" fmla="*/ 211342 w 1417917"/>
              <a:gd name="connsiteY30" fmla="*/ 451106 h 682036"/>
              <a:gd name="connsiteX31" fmla="*/ 0 w 1417917"/>
              <a:gd name="connsiteY31" fmla="*/ 428670 h 682036"/>
              <a:gd name="connsiteX32" fmla="*/ 7628 w 1417917"/>
              <a:gd name="connsiteY32" fmla="*/ 436298 h 682036"/>
              <a:gd name="connsiteX33" fmla="*/ 189804 w 1417917"/>
              <a:gd name="connsiteY33" fmla="*/ 527835 h 682036"/>
              <a:gd name="connsiteX34" fmla="*/ 206406 w 1417917"/>
              <a:gd name="connsiteY34" fmla="*/ 548924 h 682036"/>
              <a:gd name="connsiteX35" fmla="*/ 227495 w 1417917"/>
              <a:gd name="connsiteY35" fmla="*/ 564629 h 682036"/>
              <a:gd name="connsiteX36" fmla="*/ 300634 w 1417917"/>
              <a:gd name="connsiteY36" fmla="*/ 587961 h 682036"/>
              <a:gd name="connsiteX37" fmla="*/ 402491 w 1417917"/>
              <a:gd name="connsiteY37" fmla="*/ 655268 h 682036"/>
              <a:gd name="connsiteX38" fmla="*/ 422234 w 1417917"/>
              <a:gd name="connsiteY38" fmla="*/ 666037 h 682036"/>
              <a:gd name="connsiteX39" fmla="*/ 421785 w 1417917"/>
              <a:gd name="connsiteY39" fmla="*/ 550270 h 682036"/>
              <a:gd name="connsiteX40" fmla="*/ 438388 w 1417917"/>
              <a:gd name="connsiteY40" fmla="*/ 531424 h 682036"/>
              <a:gd name="connsiteX41" fmla="*/ 645691 w 1417917"/>
              <a:gd name="connsiteY41" fmla="*/ 481618 h 682036"/>
              <a:gd name="connsiteX42" fmla="*/ 861968 w 1417917"/>
              <a:gd name="connsiteY42" fmla="*/ 393222 h 682036"/>
              <a:gd name="connsiteX43" fmla="*/ 898762 w 1417917"/>
              <a:gd name="connsiteY43" fmla="*/ 396363 h 682036"/>
              <a:gd name="connsiteX44" fmla="*/ 1064335 w 1417917"/>
              <a:gd name="connsiteY44" fmla="*/ 557001 h 682036"/>
              <a:gd name="connsiteX45" fmla="*/ 1141065 w 1417917"/>
              <a:gd name="connsiteY45" fmla="*/ 685331 h 682036"/>
              <a:gd name="connsiteX46" fmla="*/ 1167538 w 1417917"/>
              <a:gd name="connsiteY46" fmla="*/ 667383 h 682036"/>
              <a:gd name="connsiteX47" fmla="*/ 1188627 w 1417917"/>
              <a:gd name="connsiteY47" fmla="*/ 619820 h 682036"/>
              <a:gd name="connsiteX48" fmla="*/ 1202089 w 1417917"/>
              <a:gd name="connsiteY48" fmla="*/ 598730 h 682036"/>
              <a:gd name="connsiteX49" fmla="*/ 1239331 w 1417917"/>
              <a:gd name="connsiteY49" fmla="*/ 584820 h 682036"/>
              <a:gd name="connsiteX50" fmla="*/ 1255934 w 1417917"/>
              <a:gd name="connsiteY50" fmla="*/ 544886 h 682036"/>
              <a:gd name="connsiteX51" fmla="*/ 1219588 w 1417917"/>
              <a:gd name="connsiteY51" fmla="*/ 533668 h 682036"/>
              <a:gd name="connsiteX52" fmla="*/ 1176961 w 1417917"/>
              <a:gd name="connsiteY52" fmla="*/ 547578 h 682036"/>
              <a:gd name="connsiteX53" fmla="*/ 1163948 w 1417917"/>
              <a:gd name="connsiteY53" fmla="*/ 469054 h 682036"/>
              <a:gd name="connsiteX54" fmla="*/ 1163051 w 1417917"/>
              <a:gd name="connsiteY54" fmla="*/ 454695 h 682036"/>
              <a:gd name="connsiteX55" fmla="*/ 1186384 w 1417917"/>
              <a:gd name="connsiteY55" fmla="*/ 447067 h 682036"/>
              <a:gd name="connsiteX56" fmla="*/ 1210614 w 1417917"/>
              <a:gd name="connsiteY56" fmla="*/ 438542 h 682036"/>
              <a:gd name="connsiteX57" fmla="*/ 1232601 w 1417917"/>
              <a:gd name="connsiteY57" fmla="*/ 390979 h 682036"/>
              <a:gd name="connsiteX58" fmla="*/ 1188627 w 1417917"/>
              <a:gd name="connsiteY58" fmla="*/ 379312 h 682036"/>
              <a:gd name="connsiteX59" fmla="*/ 1150936 w 1417917"/>
              <a:gd name="connsiteY59" fmla="*/ 390979 h 682036"/>
              <a:gd name="connsiteX60" fmla="*/ 1132539 w 1417917"/>
              <a:gd name="connsiteY60" fmla="*/ 283289 h 682036"/>
              <a:gd name="connsiteX61" fmla="*/ 1146449 w 1417917"/>
              <a:gd name="connsiteY61" fmla="*/ 250982 h 682036"/>
              <a:gd name="connsiteX62" fmla="*/ 1328175 w 1417917"/>
              <a:gd name="connsiteY62" fmla="*/ 133869 h 682036"/>
              <a:gd name="connsiteX63" fmla="*/ 1420609 w 1417917"/>
              <a:gd name="connsiteY63" fmla="*/ 29320 h 682036"/>
              <a:gd name="connsiteX64" fmla="*/ 1330868 w 1417917"/>
              <a:gd name="connsiteY64" fmla="*/ 154 h 682036"/>
              <a:gd name="connsiteX65" fmla="*/ 261148 w 1417917"/>
              <a:gd name="connsiteY65" fmla="*/ 546232 h 682036"/>
              <a:gd name="connsiteX66" fmla="*/ 253520 w 1417917"/>
              <a:gd name="connsiteY66" fmla="*/ 547578 h 682036"/>
              <a:gd name="connsiteX67" fmla="*/ 245443 w 1417917"/>
              <a:gd name="connsiteY67" fmla="*/ 513925 h 682036"/>
              <a:gd name="connsiteX68" fmla="*/ 215829 w 1417917"/>
              <a:gd name="connsiteY68" fmla="*/ 387838 h 682036"/>
              <a:gd name="connsiteX69" fmla="*/ 227944 w 1417917"/>
              <a:gd name="connsiteY69" fmla="*/ 361364 h 682036"/>
              <a:gd name="connsiteX70" fmla="*/ 260699 w 1417917"/>
              <a:gd name="connsiteY70" fmla="*/ 345210 h 682036"/>
              <a:gd name="connsiteX71" fmla="*/ 263840 w 1417917"/>
              <a:gd name="connsiteY71" fmla="*/ 350595 h 682036"/>
              <a:gd name="connsiteX72" fmla="*/ 223008 w 1417917"/>
              <a:gd name="connsiteY72" fmla="*/ 375274 h 682036"/>
              <a:gd name="connsiteX73" fmla="*/ 261148 w 1417917"/>
              <a:gd name="connsiteY73" fmla="*/ 546232 h 682036"/>
              <a:gd name="connsiteX74" fmla="*/ 717484 w 1417917"/>
              <a:gd name="connsiteY74" fmla="*/ 259956 h 682036"/>
              <a:gd name="connsiteX75" fmla="*/ 170060 w 1417917"/>
              <a:gd name="connsiteY75" fmla="*/ 93934 h 682036"/>
              <a:gd name="connsiteX76" fmla="*/ 172753 w 1417917"/>
              <a:gd name="connsiteY76" fmla="*/ 85857 h 682036"/>
              <a:gd name="connsiteX77" fmla="*/ 720176 w 1417917"/>
              <a:gd name="connsiteY77" fmla="*/ 251879 h 682036"/>
              <a:gd name="connsiteX78" fmla="*/ 717484 w 1417917"/>
              <a:gd name="connsiteY78" fmla="*/ 259956 h 682036"/>
              <a:gd name="connsiteX79" fmla="*/ 1132090 w 1417917"/>
              <a:gd name="connsiteY79" fmla="*/ 605461 h 682036"/>
              <a:gd name="connsiteX80" fmla="*/ 956645 w 1417917"/>
              <a:gd name="connsiteY80" fmla="*/ 354633 h 682036"/>
              <a:gd name="connsiteX81" fmla="*/ 1132090 w 1417917"/>
              <a:gd name="connsiteY81" fmla="*/ 605461 h 682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417917" h="682036">
                <a:moveTo>
                  <a:pt x="1330868" y="154"/>
                </a:moveTo>
                <a:cubicBezTo>
                  <a:pt x="1337150" y="3295"/>
                  <a:pt x="1350162" y="6436"/>
                  <a:pt x="1351060" y="11372"/>
                </a:cubicBezTo>
                <a:cubicBezTo>
                  <a:pt x="1352854" y="22141"/>
                  <a:pt x="1350611" y="35153"/>
                  <a:pt x="1345227" y="44576"/>
                </a:cubicBezTo>
                <a:cubicBezTo>
                  <a:pt x="1338496" y="56691"/>
                  <a:pt x="1327278" y="66114"/>
                  <a:pt x="1317855" y="76434"/>
                </a:cubicBezTo>
                <a:cubicBezTo>
                  <a:pt x="1305291" y="90344"/>
                  <a:pt x="1294522" y="83614"/>
                  <a:pt x="1283754" y="73742"/>
                </a:cubicBezTo>
                <a:cubicBezTo>
                  <a:pt x="1271190" y="62076"/>
                  <a:pt x="1277472" y="54896"/>
                  <a:pt x="1288689" y="47268"/>
                </a:cubicBezTo>
                <a:cubicBezTo>
                  <a:pt x="1295869" y="42333"/>
                  <a:pt x="1303497" y="36499"/>
                  <a:pt x="1307535" y="29320"/>
                </a:cubicBezTo>
                <a:cubicBezTo>
                  <a:pt x="1312022" y="21243"/>
                  <a:pt x="1313368" y="10923"/>
                  <a:pt x="1316061" y="603"/>
                </a:cubicBezTo>
                <a:cubicBezTo>
                  <a:pt x="1275228" y="-2089"/>
                  <a:pt x="1242921" y="4192"/>
                  <a:pt x="1211511" y="20346"/>
                </a:cubicBezTo>
                <a:cubicBezTo>
                  <a:pt x="1116386" y="69704"/>
                  <a:pt x="1020811" y="118613"/>
                  <a:pt x="925236" y="167073"/>
                </a:cubicBezTo>
                <a:cubicBezTo>
                  <a:pt x="916711" y="171560"/>
                  <a:pt x="906390" y="175150"/>
                  <a:pt x="897416" y="174253"/>
                </a:cubicBezTo>
                <a:cubicBezTo>
                  <a:pt x="874083" y="172009"/>
                  <a:pt x="851648" y="167073"/>
                  <a:pt x="828315" y="163484"/>
                </a:cubicBezTo>
                <a:cubicBezTo>
                  <a:pt x="832802" y="139254"/>
                  <a:pt x="818892" y="126690"/>
                  <a:pt x="795559" y="133869"/>
                </a:cubicBezTo>
                <a:cubicBezTo>
                  <a:pt x="786136" y="136561"/>
                  <a:pt x="777611" y="142843"/>
                  <a:pt x="768637" y="146433"/>
                </a:cubicBezTo>
                <a:cubicBezTo>
                  <a:pt x="762803" y="148676"/>
                  <a:pt x="756073" y="151817"/>
                  <a:pt x="749791" y="150920"/>
                </a:cubicBezTo>
                <a:cubicBezTo>
                  <a:pt x="673959" y="139254"/>
                  <a:pt x="598576" y="126690"/>
                  <a:pt x="527232" y="115023"/>
                </a:cubicBezTo>
                <a:cubicBezTo>
                  <a:pt x="524091" y="102459"/>
                  <a:pt x="524091" y="85857"/>
                  <a:pt x="518258" y="83614"/>
                </a:cubicBezTo>
                <a:cubicBezTo>
                  <a:pt x="509283" y="80024"/>
                  <a:pt x="496271" y="84960"/>
                  <a:pt x="485053" y="87652"/>
                </a:cubicBezTo>
                <a:cubicBezTo>
                  <a:pt x="480117" y="88998"/>
                  <a:pt x="476079" y="93934"/>
                  <a:pt x="471143" y="95280"/>
                </a:cubicBezTo>
                <a:cubicBezTo>
                  <a:pt x="460823" y="97972"/>
                  <a:pt x="449605" y="102011"/>
                  <a:pt x="439734" y="100665"/>
                </a:cubicBezTo>
                <a:cubicBezTo>
                  <a:pt x="355377" y="88101"/>
                  <a:pt x="271468" y="74191"/>
                  <a:pt x="187111" y="61178"/>
                </a:cubicBezTo>
                <a:cubicBezTo>
                  <a:pt x="181278" y="60281"/>
                  <a:pt x="173650" y="61627"/>
                  <a:pt x="168265" y="64768"/>
                </a:cubicBezTo>
                <a:cubicBezTo>
                  <a:pt x="153010" y="73742"/>
                  <a:pt x="138202" y="84062"/>
                  <a:pt x="120703" y="95729"/>
                </a:cubicBezTo>
                <a:cubicBezTo>
                  <a:pt x="308711" y="157651"/>
                  <a:pt x="494028" y="218675"/>
                  <a:pt x="680690" y="280148"/>
                </a:cubicBezTo>
                <a:cubicBezTo>
                  <a:pt x="677998" y="283289"/>
                  <a:pt x="677100" y="284186"/>
                  <a:pt x="676203" y="285084"/>
                </a:cubicBezTo>
                <a:cubicBezTo>
                  <a:pt x="594987" y="327711"/>
                  <a:pt x="513322" y="370787"/>
                  <a:pt x="431657" y="412517"/>
                </a:cubicBezTo>
                <a:cubicBezTo>
                  <a:pt x="425824" y="415658"/>
                  <a:pt x="415055" y="413414"/>
                  <a:pt x="408773" y="409824"/>
                </a:cubicBezTo>
                <a:cubicBezTo>
                  <a:pt x="361659" y="382004"/>
                  <a:pt x="315442" y="352838"/>
                  <a:pt x="268776" y="324570"/>
                </a:cubicBezTo>
                <a:cubicBezTo>
                  <a:pt x="263840" y="321429"/>
                  <a:pt x="255764" y="317839"/>
                  <a:pt x="251276" y="319634"/>
                </a:cubicBezTo>
                <a:cubicBezTo>
                  <a:pt x="229739" y="328160"/>
                  <a:pt x="209098" y="338929"/>
                  <a:pt x="188009" y="348800"/>
                </a:cubicBezTo>
                <a:cubicBezTo>
                  <a:pt x="195637" y="383351"/>
                  <a:pt x="203265" y="416106"/>
                  <a:pt x="211342" y="451106"/>
                </a:cubicBezTo>
                <a:cubicBezTo>
                  <a:pt x="139099" y="443478"/>
                  <a:pt x="69550" y="436298"/>
                  <a:pt x="0" y="428670"/>
                </a:cubicBezTo>
                <a:cubicBezTo>
                  <a:pt x="2244" y="433157"/>
                  <a:pt x="4487" y="434503"/>
                  <a:pt x="7628" y="436298"/>
                </a:cubicBezTo>
                <a:cubicBezTo>
                  <a:pt x="68204" y="466810"/>
                  <a:pt x="129228" y="496874"/>
                  <a:pt x="189804" y="527835"/>
                </a:cubicBezTo>
                <a:cubicBezTo>
                  <a:pt x="196983" y="531873"/>
                  <a:pt x="204162" y="540847"/>
                  <a:pt x="206406" y="548924"/>
                </a:cubicBezTo>
                <a:cubicBezTo>
                  <a:pt x="209996" y="561039"/>
                  <a:pt x="216277" y="567321"/>
                  <a:pt x="227495" y="564629"/>
                </a:cubicBezTo>
                <a:cubicBezTo>
                  <a:pt x="256661" y="558347"/>
                  <a:pt x="278199" y="573154"/>
                  <a:pt x="300634" y="587961"/>
                </a:cubicBezTo>
                <a:cubicBezTo>
                  <a:pt x="334287" y="610846"/>
                  <a:pt x="368389" y="632832"/>
                  <a:pt x="402491" y="655268"/>
                </a:cubicBezTo>
                <a:cubicBezTo>
                  <a:pt x="407427" y="658409"/>
                  <a:pt x="412363" y="660652"/>
                  <a:pt x="422234" y="666037"/>
                </a:cubicBezTo>
                <a:cubicBezTo>
                  <a:pt x="422234" y="624756"/>
                  <a:pt x="422683" y="587513"/>
                  <a:pt x="421785" y="550270"/>
                </a:cubicBezTo>
                <a:cubicBezTo>
                  <a:pt x="421785" y="537706"/>
                  <a:pt x="426273" y="533668"/>
                  <a:pt x="438388" y="531424"/>
                </a:cubicBezTo>
                <a:cubicBezTo>
                  <a:pt x="508386" y="519309"/>
                  <a:pt x="579282" y="509886"/>
                  <a:pt x="645691" y="481618"/>
                </a:cubicBezTo>
                <a:cubicBezTo>
                  <a:pt x="717484" y="451106"/>
                  <a:pt x="790175" y="423286"/>
                  <a:pt x="861968" y="393222"/>
                </a:cubicBezTo>
                <a:cubicBezTo>
                  <a:pt x="875878" y="387389"/>
                  <a:pt x="886198" y="388286"/>
                  <a:pt x="898762" y="396363"/>
                </a:cubicBezTo>
                <a:cubicBezTo>
                  <a:pt x="964722" y="438990"/>
                  <a:pt x="1020811" y="491938"/>
                  <a:pt x="1064335" y="557001"/>
                </a:cubicBezTo>
                <a:cubicBezTo>
                  <a:pt x="1092155" y="598282"/>
                  <a:pt x="1115488" y="642255"/>
                  <a:pt x="1141065" y="685331"/>
                </a:cubicBezTo>
                <a:cubicBezTo>
                  <a:pt x="1148692" y="679947"/>
                  <a:pt x="1157666" y="672319"/>
                  <a:pt x="1167538" y="667383"/>
                </a:cubicBezTo>
                <a:cubicBezTo>
                  <a:pt x="1188179" y="657062"/>
                  <a:pt x="1197602" y="643153"/>
                  <a:pt x="1188627" y="619820"/>
                </a:cubicBezTo>
                <a:cubicBezTo>
                  <a:pt x="1184140" y="608602"/>
                  <a:pt x="1189525" y="601423"/>
                  <a:pt x="1202089" y="598730"/>
                </a:cubicBezTo>
                <a:cubicBezTo>
                  <a:pt x="1215101" y="595590"/>
                  <a:pt x="1227665" y="590654"/>
                  <a:pt x="1239331" y="584820"/>
                </a:cubicBezTo>
                <a:cubicBezTo>
                  <a:pt x="1256831" y="576295"/>
                  <a:pt x="1262664" y="560590"/>
                  <a:pt x="1255934" y="544886"/>
                </a:cubicBezTo>
                <a:cubicBezTo>
                  <a:pt x="1248306" y="527386"/>
                  <a:pt x="1233050" y="530976"/>
                  <a:pt x="1219588" y="533668"/>
                </a:cubicBezTo>
                <a:cubicBezTo>
                  <a:pt x="1205678" y="536809"/>
                  <a:pt x="1192217" y="542642"/>
                  <a:pt x="1176961" y="547578"/>
                </a:cubicBezTo>
                <a:cubicBezTo>
                  <a:pt x="1172474" y="520207"/>
                  <a:pt x="1167987" y="494630"/>
                  <a:pt x="1163948" y="469054"/>
                </a:cubicBezTo>
                <a:cubicBezTo>
                  <a:pt x="1163051" y="464567"/>
                  <a:pt x="1163500" y="460080"/>
                  <a:pt x="1163051" y="454695"/>
                </a:cubicBezTo>
                <a:cubicBezTo>
                  <a:pt x="1171128" y="452003"/>
                  <a:pt x="1178756" y="449759"/>
                  <a:pt x="1186384" y="447067"/>
                </a:cubicBezTo>
                <a:cubicBezTo>
                  <a:pt x="1194461" y="444375"/>
                  <a:pt x="1202986" y="442131"/>
                  <a:pt x="1210614" y="438542"/>
                </a:cubicBezTo>
                <a:cubicBezTo>
                  <a:pt x="1230357" y="429568"/>
                  <a:pt x="1240229" y="408478"/>
                  <a:pt x="1232601" y="390979"/>
                </a:cubicBezTo>
                <a:cubicBezTo>
                  <a:pt x="1225422" y="373928"/>
                  <a:pt x="1213306" y="370787"/>
                  <a:pt x="1188627" y="379312"/>
                </a:cubicBezTo>
                <a:cubicBezTo>
                  <a:pt x="1176961" y="383351"/>
                  <a:pt x="1164846" y="386940"/>
                  <a:pt x="1150936" y="390979"/>
                </a:cubicBezTo>
                <a:cubicBezTo>
                  <a:pt x="1144654" y="353736"/>
                  <a:pt x="1139718" y="318288"/>
                  <a:pt x="1132539" y="283289"/>
                </a:cubicBezTo>
                <a:cubicBezTo>
                  <a:pt x="1129398" y="268033"/>
                  <a:pt x="1132539" y="259507"/>
                  <a:pt x="1146449" y="250982"/>
                </a:cubicBezTo>
                <a:cubicBezTo>
                  <a:pt x="1207473" y="212842"/>
                  <a:pt x="1268049" y="174253"/>
                  <a:pt x="1328175" y="133869"/>
                </a:cubicBezTo>
                <a:cubicBezTo>
                  <a:pt x="1367662" y="107395"/>
                  <a:pt x="1395482" y="70152"/>
                  <a:pt x="1420609" y="29320"/>
                </a:cubicBezTo>
                <a:cubicBezTo>
                  <a:pt x="1392790" y="5987"/>
                  <a:pt x="1361829" y="-295"/>
                  <a:pt x="1330868" y="154"/>
                </a:cubicBezTo>
                <a:close/>
                <a:moveTo>
                  <a:pt x="261148" y="546232"/>
                </a:moveTo>
                <a:cubicBezTo>
                  <a:pt x="258456" y="546680"/>
                  <a:pt x="256212" y="547129"/>
                  <a:pt x="253520" y="547578"/>
                </a:cubicBezTo>
                <a:cubicBezTo>
                  <a:pt x="250828" y="536360"/>
                  <a:pt x="248136" y="525142"/>
                  <a:pt x="245443" y="513925"/>
                </a:cubicBezTo>
                <a:cubicBezTo>
                  <a:pt x="235572" y="471746"/>
                  <a:pt x="226149" y="429568"/>
                  <a:pt x="215829" y="387838"/>
                </a:cubicBezTo>
                <a:cubicBezTo>
                  <a:pt x="212688" y="374825"/>
                  <a:pt x="214034" y="366748"/>
                  <a:pt x="227944" y="361364"/>
                </a:cubicBezTo>
                <a:cubicBezTo>
                  <a:pt x="239162" y="356877"/>
                  <a:pt x="249482" y="350595"/>
                  <a:pt x="260699" y="345210"/>
                </a:cubicBezTo>
                <a:cubicBezTo>
                  <a:pt x="261597" y="347005"/>
                  <a:pt x="262943" y="348800"/>
                  <a:pt x="263840" y="350595"/>
                </a:cubicBezTo>
                <a:cubicBezTo>
                  <a:pt x="250828" y="358223"/>
                  <a:pt x="237815" y="366300"/>
                  <a:pt x="223008" y="375274"/>
                </a:cubicBezTo>
                <a:cubicBezTo>
                  <a:pt x="235123" y="431811"/>
                  <a:pt x="248136" y="489246"/>
                  <a:pt x="261148" y="546232"/>
                </a:cubicBezTo>
                <a:close/>
                <a:moveTo>
                  <a:pt x="717484" y="259956"/>
                </a:moveTo>
                <a:cubicBezTo>
                  <a:pt x="534860" y="204765"/>
                  <a:pt x="352685" y="149125"/>
                  <a:pt x="170060" y="93934"/>
                </a:cubicBezTo>
                <a:cubicBezTo>
                  <a:pt x="170958" y="91242"/>
                  <a:pt x="171855" y="88550"/>
                  <a:pt x="172753" y="85857"/>
                </a:cubicBezTo>
                <a:cubicBezTo>
                  <a:pt x="355377" y="141048"/>
                  <a:pt x="537552" y="196688"/>
                  <a:pt x="720176" y="251879"/>
                </a:cubicBezTo>
                <a:cubicBezTo>
                  <a:pt x="718830" y="254571"/>
                  <a:pt x="718382" y="257264"/>
                  <a:pt x="717484" y="259956"/>
                </a:cubicBezTo>
                <a:close/>
                <a:moveTo>
                  <a:pt x="1132090" y="605461"/>
                </a:moveTo>
                <a:cubicBezTo>
                  <a:pt x="1088566" y="511232"/>
                  <a:pt x="1023503" y="432709"/>
                  <a:pt x="956645" y="354633"/>
                </a:cubicBezTo>
                <a:cubicBezTo>
                  <a:pt x="997478" y="370338"/>
                  <a:pt x="1130295" y="560142"/>
                  <a:pt x="1132090" y="605461"/>
                </a:cubicBezTo>
                <a:close/>
              </a:path>
            </a:pathLst>
          </a:custGeom>
          <a:solidFill>
            <a:schemeClr val="accent6"/>
          </a:solidFill>
          <a:ln w="448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387" name="Group 386">
            <a:extLst>
              <a:ext uri="{FF2B5EF4-FFF2-40B4-BE49-F238E27FC236}">
                <a16:creationId xmlns:a16="http://schemas.microsoft.com/office/drawing/2014/main" id="{03FED19C-EFB0-423E-8EBF-6534AA64634E}"/>
              </a:ext>
            </a:extLst>
          </p:cNvPr>
          <p:cNvGrpSpPr/>
          <p:nvPr/>
        </p:nvGrpSpPr>
        <p:grpSpPr>
          <a:xfrm>
            <a:off x="7052760" y="2950811"/>
            <a:ext cx="1363949" cy="987340"/>
            <a:chOff x="9397302" y="2587944"/>
            <a:chExt cx="1726935" cy="1250100"/>
          </a:xfrm>
          <a:solidFill>
            <a:schemeClr val="accent2"/>
          </a:solidFill>
        </p:grpSpPr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B75F51A-E637-466F-B326-8D8149E7E3C7}"/>
                </a:ext>
              </a:extLst>
            </p:cNvPr>
            <p:cNvSpPr/>
            <p:nvPr/>
          </p:nvSpPr>
          <p:spPr>
            <a:xfrm>
              <a:off x="10621684" y="2587944"/>
              <a:ext cx="502553" cy="650626"/>
            </a:xfrm>
            <a:custGeom>
              <a:avLst/>
              <a:gdLst>
                <a:gd name="connsiteX0" fmla="*/ 505835 w 502552"/>
                <a:gd name="connsiteY0" fmla="*/ 339223 h 650626"/>
                <a:gd name="connsiteX1" fmla="*/ 499105 w 502552"/>
                <a:gd name="connsiteY1" fmla="*/ 179483 h 650626"/>
                <a:gd name="connsiteX2" fmla="*/ 491477 w 502552"/>
                <a:gd name="connsiteY2" fmla="*/ 158394 h 650626"/>
                <a:gd name="connsiteX3" fmla="*/ 347890 w 502552"/>
                <a:gd name="connsiteY3" fmla="*/ 35448 h 650626"/>
                <a:gd name="connsiteX4" fmla="*/ 261738 w 502552"/>
                <a:gd name="connsiteY4" fmla="*/ 0 h 650626"/>
                <a:gd name="connsiteX5" fmla="*/ 241546 w 502552"/>
                <a:gd name="connsiteY5" fmla="*/ 0 h 650626"/>
                <a:gd name="connsiteX6" fmla="*/ 166612 w 502552"/>
                <a:gd name="connsiteY6" fmla="*/ 30063 h 650626"/>
                <a:gd name="connsiteX7" fmla="*/ 24372 w 502552"/>
                <a:gd name="connsiteY7" fmla="*/ 66857 h 650626"/>
                <a:gd name="connsiteX8" fmla="*/ 141 w 502552"/>
                <a:gd name="connsiteY8" fmla="*/ 93331 h 650626"/>
                <a:gd name="connsiteX9" fmla="*/ 14500 w 502552"/>
                <a:gd name="connsiteY9" fmla="*/ 114421 h 650626"/>
                <a:gd name="connsiteX10" fmla="*/ 150459 w 502552"/>
                <a:gd name="connsiteY10" fmla="*/ 188009 h 650626"/>
                <a:gd name="connsiteX11" fmla="*/ 191740 w 502552"/>
                <a:gd name="connsiteY11" fmla="*/ 260251 h 650626"/>
                <a:gd name="connsiteX12" fmla="*/ 188150 w 502552"/>
                <a:gd name="connsiteY12" fmla="*/ 305570 h 650626"/>
                <a:gd name="connsiteX13" fmla="*/ 167061 w 502552"/>
                <a:gd name="connsiteY13" fmla="*/ 602166 h 650626"/>
                <a:gd name="connsiteX14" fmla="*/ 226290 w 502552"/>
                <a:gd name="connsiteY14" fmla="*/ 652870 h 650626"/>
                <a:gd name="connsiteX15" fmla="*/ 295391 w 502552"/>
                <a:gd name="connsiteY15" fmla="*/ 642101 h 650626"/>
                <a:gd name="connsiteX16" fmla="*/ 372569 w 502552"/>
                <a:gd name="connsiteY16" fmla="*/ 594089 h 650626"/>
                <a:gd name="connsiteX17" fmla="*/ 431799 w 502552"/>
                <a:gd name="connsiteY17" fmla="*/ 533065 h 650626"/>
                <a:gd name="connsiteX18" fmla="*/ 453785 w 502552"/>
                <a:gd name="connsiteY18" fmla="*/ 520501 h 650626"/>
                <a:gd name="connsiteX19" fmla="*/ 476220 w 502552"/>
                <a:gd name="connsiteY19" fmla="*/ 486848 h 650626"/>
                <a:gd name="connsiteX20" fmla="*/ 501797 w 502552"/>
                <a:gd name="connsiteY20" fmla="*/ 367043 h 650626"/>
                <a:gd name="connsiteX21" fmla="*/ 505835 w 502552"/>
                <a:gd name="connsiteY21" fmla="*/ 339223 h 650626"/>
                <a:gd name="connsiteX22" fmla="*/ 457824 w 502552"/>
                <a:gd name="connsiteY22" fmla="*/ 300186 h 650626"/>
                <a:gd name="connsiteX23" fmla="*/ 367184 w 502552"/>
                <a:gd name="connsiteY23" fmla="*/ 335633 h 650626"/>
                <a:gd name="connsiteX24" fmla="*/ 365390 w 502552"/>
                <a:gd name="connsiteY24" fmla="*/ 327108 h 650626"/>
                <a:gd name="connsiteX25" fmla="*/ 467246 w 502552"/>
                <a:gd name="connsiteY25" fmla="*/ 204162 h 650626"/>
                <a:gd name="connsiteX26" fmla="*/ 469490 w 502552"/>
                <a:gd name="connsiteY26" fmla="*/ 289865 h 650626"/>
                <a:gd name="connsiteX27" fmla="*/ 457824 w 502552"/>
                <a:gd name="connsiteY27" fmla="*/ 300186 h 65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2552" h="650626">
                  <a:moveTo>
                    <a:pt x="505835" y="339223"/>
                  </a:moveTo>
                  <a:cubicBezTo>
                    <a:pt x="504040" y="285827"/>
                    <a:pt x="501797" y="232879"/>
                    <a:pt x="499105" y="179483"/>
                  </a:cubicBezTo>
                  <a:cubicBezTo>
                    <a:pt x="498656" y="172304"/>
                    <a:pt x="494169" y="165125"/>
                    <a:pt x="491477" y="158394"/>
                  </a:cubicBezTo>
                  <a:cubicBezTo>
                    <a:pt x="464554" y="92883"/>
                    <a:pt x="410709" y="58781"/>
                    <a:pt x="347890" y="35448"/>
                  </a:cubicBezTo>
                  <a:cubicBezTo>
                    <a:pt x="318724" y="24679"/>
                    <a:pt x="290456" y="11666"/>
                    <a:pt x="261738" y="0"/>
                  </a:cubicBezTo>
                  <a:cubicBezTo>
                    <a:pt x="255007" y="0"/>
                    <a:pt x="248277" y="0"/>
                    <a:pt x="241546" y="0"/>
                  </a:cubicBezTo>
                  <a:cubicBezTo>
                    <a:pt x="216419" y="9872"/>
                    <a:pt x="191291" y="18846"/>
                    <a:pt x="166612" y="30063"/>
                  </a:cubicBezTo>
                  <a:cubicBezTo>
                    <a:pt x="121293" y="50255"/>
                    <a:pt x="76870" y="74486"/>
                    <a:pt x="24372" y="66857"/>
                  </a:cubicBezTo>
                  <a:cubicBezTo>
                    <a:pt x="5077" y="64165"/>
                    <a:pt x="2385" y="81665"/>
                    <a:pt x="141" y="93331"/>
                  </a:cubicBezTo>
                  <a:cubicBezTo>
                    <a:pt x="-1205" y="99613"/>
                    <a:pt x="7321" y="110831"/>
                    <a:pt x="14500" y="114421"/>
                  </a:cubicBezTo>
                  <a:cubicBezTo>
                    <a:pt x="59371" y="139997"/>
                    <a:pt x="103793" y="166022"/>
                    <a:pt x="150459" y="188009"/>
                  </a:cubicBezTo>
                  <a:cubicBezTo>
                    <a:pt x="182766" y="203265"/>
                    <a:pt x="203406" y="220316"/>
                    <a:pt x="191740" y="260251"/>
                  </a:cubicBezTo>
                  <a:cubicBezTo>
                    <a:pt x="187701" y="274609"/>
                    <a:pt x="189047" y="290314"/>
                    <a:pt x="188150" y="305570"/>
                  </a:cubicBezTo>
                  <a:cubicBezTo>
                    <a:pt x="180971" y="404286"/>
                    <a:pt x="173791" y="503002"/>
                    <a:pt x="167061" y="602166"/>
                  </a:cubicBezTo>
                  <a:cubicBezTo>
                    <a:pt x="165266" y="628640"/>
                    <a:pt x="202509" y="658703"/>
                    <a:pt x="226290" y="652870"/>
                  </a:cubicBezTo>
                  <a:cubicBezTo>
                    <a:pt x="248726" y="647037"/>
                    <a:pt x="280584" y="624602"/>
                    <a:pt x="295391" y="642101"/>
                  </a:cubicBezTo>
                  <a:cubicBezTo>
                    <a:pt x="312442" y="662293"/>
                    <a:pt x="365838" y="637614"/>
                    <a:pt x="372569" y="594089"/>
                  </a:cubicBezTo>
                  <a:cubicBezTo>
                    <a:pt x="375261" y="563128"/>
                    <a:pt x="404427" y="546078"/>
                    <a:pt x="431799" y="533065"/>
                  </a:cubicBezTo>
                  <a:cubicBezTo>
                    <a:pt x="439427" y="529475"/>
                    <a:pt x="446157" y="523642"/>
                    <a:pt x="453785" y="520501"/>
                  </a:cubicBezTo>
                  <a:cubicBezTo>
                    <a:pt x="469041" y="514219"/>
                    <a:pt x="474426" y="503002"/>
                    <a:pt x="476220" y="486848"/>
                  </a:cubicBezTo>
                  <a:cubicBezTo>
                    <a:pt x="480708" y="446016"/>
                    <a:pt x="478464" y="403837"/>
                    <a:pt x="501797" y="367043"/>
                  </a:cubicBezTo>
                  <a:cubicBezTo>
                    <a:pt x="504938" y="358518"/>
                    <a:pt x="505835" y="348197"/>
                    <a:pt x="505835" y="339223"/>
                  </a:cubicBezTo>
                  <a:close/>
                  <a:moveTo>
                    <a:pt x="457824" y="300186"/>
                  </a:moveTo>
                  <a:cubicBezTo>
                    <a:pt x="428209" y="312301"/>
                    <a:pt x="398594" y="323518"/>
                    <a:pt x="367184" y="335633"/>
                  </a:cubicBezTo>
                  <a:cubicBezTo>
                    <a:pt x="365838" y="330249"/>
                    <a:pt x="365390" y="328903"/>
                    <a:pt x="365390" y="327108"/>
                  </a:cubicBezTo>
                  <a:cubicBezTo>
                    <a:pt x="367633" y="241854"/>
                    <a:pt x="367633" y="241854"/>
                    <a:pt x="467246" y="204162"/>
                  </a:cubicBezTo>
                  <a:cubicBezTo>
                    <a:pt x="468144" y="233777"/>
                    <a:pt x="469939" y="261597"/>
                    <a:pt x="469490" y="289865"/>
                  </a:cubicBezTo>
                  <a:cubicBezTo>
                    <a:pt x="469490" y="293455"/>
                    <a:pt x="462759" y="298391"/>
                    <a:pt x="457824" y="300186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7A94AE3B-F788-429F-A78B-15EBB837621E}"/>
                </a:ext>
              </a:extLst>
            </p:cNvPr>
            <p:cNvSpPr/>
            <p:nvPr/>
          </p:nvSpPr>
          <p:spPr>
            <a:xfrm>
              <a:off x="9397302" y="2837425"/>
              <a:ext cx="1382020" cy="1000619"/>
            </a:xfrm>
            <a:custGeom>
              <a:avLst/>
              <a:gdLst>
                <a:gd name="connsiteX0" fmla="*/ 1360483 w 1382020"/>
                <a:gd name="connsiteY0" fmla="*/ 314993 h 1000618"/>
                <a:gd name="connsiteX1" fmla="*/ 1373046 w 1382020"/>
                <a:gd name="connsiteY1" fmla="*/ 147625 h 1000618"/>
                <a:gd name="connsiteX2" fmla="*/ 1382918 w 1382020"/>
                <a:gd name="connsiteY2" fmla="*/ 0 h 1000618"/>
                <a:gd name="connsiteX3" fmla="*/ 1369008 w 1382020"/>
                <a:gd name="connsiteY3" fmla="*/ 6731 h 1000618"/>
                <a:gd name="connsiteX4" fmla="*/ 330249 w 1382020"/>
                <a:gd name="connsiteY4" fmla="*/ 573449 h 1000618"/>
                <a:gd name="connsiteX5" fmla="*/ 313647 w 1382020"/>
                <a:gd name="connsiteY5" fmla="*/ 603512 h 1000618"/>
                <a:gd name="connsiteX6" fmla="*/ 310955 w 1382020"/>
                <a:gd name="connsiteY6" fmla="*/ 896070 h 1000618"/>
                <a:gd name="connsiteX7" fmla="*/ 312301 w 1382020"/>
                <a:gd name="connsiteY7" fmla="*/ 918056 h 1000618"/>
                <a:gd name="connsiteX8" fmla="*/ 366594 w 1382020"/>
                <a:gd name="connsiteY8" fmla="*/ 888890 h 1000618"/>
                <a:gd name="connsiteX9" fmla="*/ 370184 w 1382020"/>
                <a:gd name="connsiteY9" fmla="*/ 895172 h 1000618"/>
                <a:gd name="connsiteX10" fmla="*/ 266533 w 1382020"/>
                <a:gd name="connsiteY10" fmla="*/ 961581 h 1000618"/>
                <a:gd name="connsiteX11" fmla="*/ 261597 w 1382020"/>
                <a:gd name="connsiteY11" fmla="*/ 926582 h 1000618"/>
                <a:gd name="connsiteX12" fmla="*/ 279096 w 1382020"/>
                <a:gd name="connsiteY12" fmla="*/ 928377 h 1000618"/>
                <a:gd name="connsiteX13" fmla="*/ 288071 w 1382020"/>
                <a:gd name="connsiteY13" fmla="*/ 604858 h 1000618"/>
                <a:gd name="connsiteX14" fmla="*/ 281789 w 1382020"/>
                <a:gd name="connsiteY14" fmla="*/ 587359 h 1000618"/>
                <a:gd name="connsiteX15" fmla="*/ 148074 w 1382020"/>
                <a:gd name="connsiteY15" fmla="*/ 509284 h 1000618"/>
                <a:gd name="connsiteX16" fmla="*/ 146728 w 1382020"/>
                <a:gd name="connsiteY16" fmla="*/ 537552 h 1000618"/>
                <a:gd name="connsiteX17" fmla="*/ 142240 w 1382020"/>
                <a:gd name="connsiteY17" fmla="*/ 799149 h 1000618"/>
                <a:gd name="connsiteX18" fmla="*/ 195637 w 1382020"/>
                <a:gd name="connsiteY18" fmla="*/ 887993 h 1000618"/>
                <a:gd name="connsiteX19" fmla="*/ 212239 w 1382020"/>
                <a:gd name="connsiteY19" fmla="*/ 923890 h 1000618"/>
                <a:gd name="connsiteX20" fmla="*/ 76729 w 1382020"/>
                <a:gd name="connsiteY20" fmla="*/ 848058 h 1000618"/>
                <a:gd name="connsiteX21" fmla="*/ 64165 w 1382020"/>
                <a:gd name="connsiteY21" fmla="*/ 824276 h 1000618"/>
                <a:gd name="connsiteX22" fmla="*/ 69999 w 1382020"/>
                <a:gd name="connsiteY22" fmla="*/ 820687 h 1000618"/>
                <a:gd name="connsiteX23" fmla="*/ 125638 w 1382020"/>
                <a:gd name="connsiteY23" fmla="*/ 850302 h 1000618"/>
                <a:gd name="connsiteX24" fmla="*/ 125190 w 1382020"/>
                <a:gd name="connsiteY24" fmla="*/ 514219 h 1000618"/>
                <a:gd name="connsiteX25" fmla="*/ 118010 w 1382020"/>
                <a:gd name="connsiteY25" fmla="*/ 494476 h 1000618"/>
                <a:gd name="connsiteX26" fmla="*/ 449 w 1382020"/>
                <a:gd name="connsiteY26" fmla="*/ 424478 h 1000618"/>
                <a:gd name="connsiteX27" fmla="*/ 0 w 1382020"/>
                <a:gd name="connsiteY27" fmla="*/ 754278 h 1000618"/>
                <a:gd name="connsiteX28" fmla="*/ 24230 w 1382020"/>
                <a:gd name="connsiteY28" fmla="*/ 795110 h 1000618"/>
                <a:gd name="connsiteX29" fmla="*/ 42627 w 1382020"/>
                <a:gd name="connsiteY29" fmla="*/ 828763 h 1000618"/>
                <a:gd name="connsiteX30" fmla="*/ 13461 w 1382020"/>
                <a:gd name="connsiteY30" fmla="*/ 812610 h 1000618"/>
                <a:gd name="connsiteX31" fmla="*/ 51153 w 1382020"/>
                <a:gd name="connsiteY31" fmla="*/ 886198 h 1000618"/>
                <a:gd name="connsiteX32" fmla="*/ 240508 w 1382020"/>
                <a:gd name="connsiteY32" fmla="*/ 994785 h 1000618"/>
                <a:gd name="connsiteX33" fmla="*/ 279096 w 1382020"/>
                <a:gd name="connsiteY33" fmla="*/ 994785 h 1000618"/>
                <a:gd name="connsiteX34" fmla="*/ 358518 w 1382020"/>
                <a:gd name="connsiteY34" fmla="*/ 951710 h 1000618"/>
                <a:gd name="connsiteX35" fmla="*/ 468451 w 1382020"/>
                <a:gd name="connsiteY35" fmla="*/ 971901 h 1000618"/>
                <a:gd name="connsiteX36" fmla="*/ 495374 w 1382020"/>
                <a:gd name="connsiteY36" fmla="*/ 897416 h 1000618"/>
                <a:gd name="connsiteX37" fmla="*/ 515117 w 1382020"/>
                <a:gd name="connsiteY37" fmla="*/ 865109 h 1000618"/>
                <a:gd name="connsiteX38" fmla="*/ 536655 w 1382020"/>
                <a:gd name="connsiteY38" fmla="*/ 853891 h 1000618"/>
                <a:gd name="connsiteX39" fmla="*/ 648383 w 1382020"/>
                <a:gd name="connsiteY39" fmla="*/ 859276 h 1000618"/>
                <a:gd name="connsiteX40" fmla="*/ 670370 w 1382020"/>
                <a:gd name="connsiteY40" fmla="*/ 798700 h 1000618"/>
                <a:gd name="connsiteX41" fmla="*/ 689216 w 1382020"/>
                <a:gd name="connsiteY41" fmla="*/ 769534 h 1000618"/>
                <a:gd name="connsiteX42" fmla="*/ 958889 w 1382020"/>
                <a:gd name="connsiteY42" fmla="*/ 622807 h 1000618"/>
                <a:gd name="connsiteX43" fmla="*/ 970555 w 1382020"/>
                <a:gd name="connsiteY43" fmla="*/ 617871 h 1000618"/>
                <a:gd name="connsiteX44" fmla="*/ 976837 w 1382020"/>
                <a:gd name="connsiteY44" fmla="*/ 636268 h 1000618"/>
                <a:gd name="connsiteX45" fmla="*/ 1054464 w 1382020"/>
                <a:gd name="connsiteY45" fmla="*/ 665434 h 1000618"/>
                <a:gd name="connsiteX46" fmla="*/ 1107860 w 1382020"/>
                <a:gd name="connsiteY46" fmla="*/ 578385 h 1000618"/>
                <a:gd name="connsiteX47" fmla="*/ 1127603 w 1382020"/>
                <a:gd name="connsiteY47" fmla="*/ 546975 h 1000618"/>
                <a:gd name="connsiteX48" fmla="*/ 1157218 w 1382020"/>
                <a:gd name="connsiteY48" fmla="*/ 529924 h 1000618"/>
                <a:gd name="connsiteX49" fmla="*/ 1257729 w 1382020"/>
                <a:gd name="connsiteY49" fmla="*/ 541590 h 1000618"/>
                <a:gd name="connsiteX50" fmla="*/ 1291830 w 1382020"/>
                <a:gd name="connsiteY50" fmla="*/ 484605 h 1000618"/>
                <a:gd name="connsiteX51" fmla="*/ 1286446 w 1382020"/>
                <a:gd name="connsiteY51" fmla="*/ 417747 h 1000618"/>
                <a:gd name="connsiteX52" fmla="*/ 1377085 w 1382020"/>
                <a:gd name="connsiteY52" fmla="*/ 362556 h 1000618"/>
                <a:gd name="connsiteX53" fmla="*/ 1368111 w 1382020"/>
                <a:gd name="connsiteY53" fmla="*/ 345954 h 1000618"/>
                <a:gd name="connsiteX54" fmla="*/ 1273882 w 1382020"/>
                <a:gd name="connsiteY54" fmla="*/ 402042 h 1000618"/>
                <a:gd name="connsiteX55" fmla="*/ 1246959 w 1382020"/>
                <a:gd name="connsiteY55" fmla="*/ 395312 h 1000618"/>
                <a:gd name="connsiteX56" fmla="*/ 1341637 w 1382020"/>
                <a:gd name="connsiteY56" fmla="*/ 343710 h 1000618"/>
                <a:gd name="connsiteX57" fmla="*/ 1360483 w 1382020"/>
                <a:gd name="connsiteY57" fmla="*/ 314993 h 1000618"/>
                <a:gd name="connsiteX58" fmla="*/ 463067 w 1382020"/>
                <a:gd name="connsiteY58" fmla="*/ 834148 h 1000618"/>
                <a:gd name="connsiteX59" fmla="*/ 538450 w 1382020"/>
                <a:gd name="connsiteY59" fmla="*/ 791970 h 1000618"/>
                <a:gd name="connsiteX60" fmla="*/ 463067 w 1382020"/>
                <a:gd name="connsiteY60" fmla="*/ 834148 h 1000618"/>
                <a:gd name="connsiteX61" fmla="*/ 986709 w 1382020"/>
                <a:gd name="connsiteY61" fmla="*/ 545629 h 1000618"/>
                <a:gd name="connsiteX62" fmla="*/ 957094 w 1382020"/>
                <a:gd name="connsiteY62" fmla="*/ 582423 h 1000618"/>
                <a:gd name="connsiteX63" fmla="*/ 679344 w 1382020"/>
                <a:gd name="connsiteY63" fmla="*/ 734535 h 1000618"/>
                <a:gd name="connsiteX64" fmla="*/ 652870 w 1382020"/>
                <a:gd name="connsiteY64" fmla="*/ 739022 h 1000618"/>
                <a:gd name="connsiteX65" fmla="*/ 650627 w 1382020"/>
                <a:gd name="connsiteY65" fmla="*/ 729599 h 1000618"/>
                <a:gd name="connsiteX66" fmla="*/ 988055 w 1382020"/>
                <a:gd name="connsiteY66" fmla="*/ 541142 h 1000618"/>
                <a:gd name="connsiteX67" fmla="*/ 986709 w 1382020"/>
                <a:gd name="connsiteY67" fmla="*/ 545629 h 1000618"/>
                <a:gd name="connsiteX68" fmla="*/ 1147346 w 1382020"/>
                <a:gd name="connsiteY68" fmla="*/ 485951 h 1000618"/>
                <a:gd name="connsiteX69" fmla="*/ 1124013 w 1382020"/>
                <a:gd name="connsiteY69" fmla="*/ 506142 h 1000618"/>
                <a:gd name="connsiteX70" fmla="*/ 1096642 w 1382020"/>
                <a:gd name="connsiteY70" fmla="*/ 518706 h 1000618"/>
                <a:gd name="connsiteX71" fmla="*/ 1066579 w 1382020"/>
                <a:gd name="connsiteY71" fmla="*/ 497617 h 1000618"/>
                <a:gd name="connsiteX72" fmla="*/ 1114591 w 1382020"/>
                <a:gd name="connsiteY72" fmla="*/ 470695 h 1000618"/>
                <a:gd name="connsiteX73" fmla="*/ 1165743 w 1382020"/>
                <a:gd name="connsiteY73" fmla="*/ 442426 h 1000618"/>
                <a:gd name="connsiteX74" fmla="*/ 1147346 w 1382020"/>
                <a:gd name="connsiteY74" fmla="*/ 485951 h 10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382020" h="1000618">
                  <a:moveTo>
                    <a:pt x="1360483" y="314993"/>
                  </a:moveTo>
                  <a:cubicBezTo>
                    <a:pt x="1364072" y="259353"/>
                    <a:pt x="1369008" y="203265"/>
                    <a:pt x="1373046" y="147625"/>
                  </a:cubicBezTo>
                  <a:cubicBezTo>
                    <a:pt x="1376636" y="99164"/>
                    <a:pt x="1379328" y="50704"/>
                    <a:pt x="1382918" y="0"/>
                  </a:cubicBezTo>
                  <a:cubicBezTo>
                    <a:pt x="1376187" y="3141"/>
                    <a:pt x="1372598" y="4936"/>
                    <a:pt x="1369008" y="6731"/>
                  </a:cubicBezTo>
                  <a:cubicBezTo>
                    <a:pt x="1022605" y="195637"/>
                    <a:pt x="676652" y="384991"/>
                    <a:pt x="330249" y="573449"/>
                  </a:cubicBezTo>
                  <a:cubicBezTo>
                    <a:pt x="316339" y="581077"/>
                    <a:pt x="313647" y="589602"/>
                    <a:pt x="313647" y="603512"/>
                  </a:cubicBezTo>
                  <a:cubicBezTo>
                    <a:pt x="313198" y="700882"/>
                    <a:pt x="311852" y="798251"/>
                    <a:pt x="310955" y="896070"/>
                  </a:cubicBezTo>
                  <a:cubicBezTo>
                    <a:pt x="310955" y="902352"/>
                    <a:pt x="311403" y="908634"/>
                    <a:pt x="312301" y="918056"/>
                  </a:cubicBezTo>
                  <a:cubicBezTo>
                    <a:pt x="332044" y="907287"/>
                    <a:pt x="349095" y="897865"/>
                    <a:pt x="366594" y="888890"/>
                  </a:cubicBezTo>
                  <a:cubicBezTo>
                    <a:pt x="367941" y="891134"/>
                    <a:pt x="368838" y="892929"/>
                    <a:pt x="370184" y="895172"/>
                  </a:cubicBezTo>
                  <a:cubicBezTo>
                    <a:pt x="343710" y="928377"/>
                    <a:pt x="301532" y="937351"/>
                    <a:pt x="266533" y="961581"/>
                  </a:cubicBezTo>
                  <a:cubicBezTo>
                    <a:pt x="264738" y="948120"/>
                    <a:pt x="263392" y="938248"/>
                    <a:pt x="261597" y="926582"/>
                  </a:cubicBezTo>
                  <a:cubicBezTo>
                    <a:pt x="268328" y="927479"/>
                    <a:pt x="273263" y="927928"/>
                    <a:pt x="279096" y="928377"/>
                  </a:cubicBezTo>
                  <a:cubicBezTo>
                    <a:pt x="282237" y="819789"/>
                    <a:pt x="285378" y="712099"/>
                    <a:pt x="288071" y="604858"/>
                  </a:cubicBezTo>
                  <a:cubicBezTo>
                    <a:pt x="288071" y="599025"/>
                    <a:pt x="285827" y="590051"/>
                    <a:pt x="281789" y="587359"/>
                  </a:cubicBezTo>
                  <a:cubicBezTo>
                    <a:pt x="238713" y="561334"/>
                    <a:pt x="194739" y="536206"/>
                    <a:pt x="148074" y="509284"/>
                  </a:cubicBezTo>
                  <a:cubicBezTo>
                    <a:pt x="147625" y="521399"/>
                    <a:pt x="146728" y="529475"/>
                    <a:pt x="146728" y="537552"/>
                  </a:cubicBezTo>
                  <a:cubicBezTo>
                    <a:pt x="145830" y="625050"/>
                    <a:pt x="147625" y="712099"/>
                    <a:pt x="142240" y="799149"/>
                  </a:cubicBezTo>
                  <a:cubicBezTo>
                    <a:pt x="139548" y="845366"/>
                    <a:pt x="149869" y="874980"/>
                    <a:pt x="195637" y="887993"/>
                  </a:cubicBezTo>
                  <a:cubicBezTo>
                    <a:pt x="212688" y="892929"/>
                    <a:pt x="220316" y="904146"/>
                    <a:pt x="212239" y="923890"/>
                  </a:cubicBezTo>
                  <a:cubicBezTo>
                    <a:pt x="166471" y="898762"/>
                    <a:pt x="121151" y="874083"/>
                    <a:pt x="76729" y="848058"/>
                  </a:cubicBezTo>
                  <a:cubicBezTo>
                    <a:pt x="69999" y="844020"/>
                    <a:pt x="68204" y="832353"/>
                    <a:pt x="64165" y="824276"/>
                  </a:cubicBezTo>
                  <a:cubicBezTo>
                    <a:pt x="65960" y="822930"/>
                    <a:pt x="68204" y="822033"/>
                    <a:pt x="69999" y="820687"/>
                  </a:cubicBezTo>
                  <a:cubicBezTo>
                    <a:pt x="86601" y="829661"/>
                    <a:pt x="103203" y="838186"/>
                    <a:pt x="125638" y="850302"/>
                  </a:cubicBezTo>
                  <a:cubicBezTo>
                    <a:pt x="125638" y="734535"/>
                    <a:pt x="125638" y="624153"/>
                    <a:pt x="125190" y="514219"/>
                  </a:cubicBezTo>
                  <a:cubicBezTo>
                    <a:pt x="125190" y="507489"/>
                    <a:pt x="122946" y="497617"/>
                    <a:pt x="118010" y="494476"/>
                  </a:cubicBezTo>
                  <a:cubicBezTo>
                    <a:pt x="80319" y="471143"/>
                    <a:pt x="41730" y="448708"/>
                    <a:pt x="449" y="424478"/>
                  </a:cubicBezTo>
                  <a:cubicBezTo>
                    <a:pt x="449" y="537552"/>
                    <a:pt x="897" y="645691"/>
                    <a:pt x="0" y="754278"/>
                  </a:cubicBezTo>
                  <a:cubicBezTo>
                    <a:pt x="0" y="774470"/>
                    <a:pt x="4487" y="787931"/>
                    <a:pt x="24230" y="795110"/>
                  </a:cubicBezTo>
                  <a:cubicBezTo>
                    <a:pt x="38140" y="800495"/>
                    <a:pt x="49358" y="809020"/>
                    <a:pt x="42627" y="828763"/>
                  </a:cubicBezTo>
                  <a:cubicBezTo>
                    <a:pt x="32307" y="822930"/>
                    <a:pt x="23333" y="817995"/>
                    <a:pt x="13461" y="812610"/>
                  </a:cubicBezTo>
                  <a:cubicBezTo>
                    <a:pt x="8974" y="847161"/>
                    <a:pt x="18397" y="869147"/>
                    <a:pt x="51153" y="886198"/>
                  </a:cubicBezTo>
                  <a:cubicBezTo>
                    <a:pt x="115767" y="919403"/>
                    <a:pt x="178137" y="957543"/>
                    <a:pt x="240508" y="994785"/>
                  </a:cubicBezTo>
                  <a:cubicBezTo>
                    <a:pt x="254866" y="1003311"/>
                    <a:pt x="265635" y="1002862"/>
                    <a:pt x="279096" y="994785"/>
                  </a:cubicBezTo>
                  <a:cubicBezTo>
                    <a:pt x="304673" y="979529"/>
                    <a:pt x="331595" y="966068"/>
                    <a:pt x="358518" y="951710"/>
                  </a:cubicBezTo>
                  <a:cubicBezTo>
                    <a:pt x="383645" y="1012734"/>
                    <a:pt x="431657" y="1021708"/>
                    <a:pt x="468451" y="971901"/>
                  </a:cubicBezTo>
                  <a:cubicBezTo>
                    <a:pt x="483707" y="951261"/>
                    <a:pt x="492233" y="923441"/>
                    <a:pt x="495374" y="897416"/>
                  </a:cubicBezTo>
                  <a:cubicBezTo>
                    <a:pt x="497617" y="880814"/>
                    <a:pt x="500309" y="871391"/>
                    <a:pt x="515117" y="865109"/>
                  </a:cubicBezTo>
                  <a:cubicBezTo>
                    <a:pt x="522745" y="861968"/>
                    <a:pt x="529475" y="857929"/>
                    <a:pt x="536655" y="853891"/>
                  </a:cubicBezTo>
                  <a:cubicBezTo>
                    <a:pt x="567167" y="906390"/>
                    <a:pt x="615179" y="909082"/>
                    <a:pt x="648383" y="859276"/>
                  </a:cubicBezTo>
                  <a:cubicBezTo>
                    <a:pt x="660050" y="841776"/>
                    <a:pt x="666331" y="819341"/>
                    <a:pt x="670370" y="798700"/>
                  </a:cubicBezTo>
                  <a:cubicBezTo>
                    <a:pt x="673062" y="784790"/>
                    <a:pt x="676652" y="776265"/>
                    <a:pt x="689216" y="769534"/>
                  </a:cubicBezTo>
                  <a:cubicBezTo>
                    <a:pt x="779406" y="721074"/>
                    <a:pt x="869147" y="671716"/>
                    <a:pt x="958889" y="622807"/>
                  </a:cubicBezTo>
                  <a:cubicBezTo>
                    <a:pt x="962030" y="621012"/>
                    <a:pt x="966068" y="619666"/>
                    <a:pt x="970555" y="617871"/>
                  </a:cubicBezTo>
                  <a:cubicBezTo>
                    <a:pt x="972799" y="625050"/>
                    <a:pt x="974594" y="630883"/>
                    <a:pt x="976837" y="636268"/>
                  </a:cubicBezTo>
                  <a:cubicBezTo>
                    <a:pt x="990298" y="671716"/>
                    <a:pt x="1021259" y="683831"/>
                    <a:pt x="1054464" y="665434"/>
                  </a:cubicBezTo>
                  <a:cubicBezTo>
                    <a:pt x="1088566" y="646588"/>
                    <a:pt x="1104719" y="615627"/>
                    <a:pt x="1107860" y="578385"/>
                  </a:cubicBezTo>
                  <a:cubicBezTo>
                    <a:pt x="1109206" y="562680"/>
                    <a:pt x="1113693" y="553257"/>
                    <a:pt x="1127603" y="546975"/>
                  </a:cubicBezTo>
                  <a:cubicBezTo>
                    <a:pt x="1137923" y="542039"/>
                    <a:pt x="1147346" y="535309"/>
                    <a:pt x="1157218" y="529924"/>
                  </a:cubicBezTo>
                  <a:cubicBezTo>
                    <a:pt x="1189076" y="573897"/>
                    <a:pt x="1225870" y="574346"/>
                    <a:pt x="1257729" y="541590"/>
                  </a:cubicBezTo>
                  <a:cubicBezTo>
                    <a:pt x="1269843" y="529027"/>
                    <a:pt x="1288689" y="501207"/>
                    <a:pt x="1291830" y="484605"/>
                  </a:cubicBezTo>
                  <a:cubicBezTo>
                    <a:pt x="1295869" y="460374"/>
                    <a:pt x="1286446" y="442875"/>
                    <a:pt x="1286446" y="417747"/>
                  </a:cubicBezTo>
                  <a:cubicBezTo>
                    <a:pt x="1316958" y="399350"/>
                    <a:pt x="1347021" y="380953"/>
                    <a:pt x="1377085" y="362556"/>
                  </a:cubicBezTo>
                  <a:cubicBezTo>
                    <a:pt x="1375739" y="360312"/>
                    <a:pt x="1369457" y="348197"/>
                    <a:pt x="1368111" y="345954"/>
                  </a:cubicBezTo>
                  <a:cubicBezTo>
                    <a:pt x="1336701" y="364800"/>
                    <a:pt x="1305740" y="383197"/>
                    <a:pt x="1273882" y="402042"/>
                  </a:cubicBezTo>
                  <a:cubicBezTo>
                    <a:pt x="1267151" y="398453"/>
                    <a:pt x="1262216" y="398901"/>
                    <a:pt x="1246959" y="395312"/>
                  </a:cubicBezTo>
                  <a:cubicBezTo>
                    <a:pt x="1277472" y="378261"/>
                    <a:pt x="1312920" y="358518"/>
                    <a:pt x="1341637" y="343710"/>
                  </a:cubicBezTo>
                  <a:cubicBezTo>
                    <a:pt x="1354649" y="337877"/>
                    <a:pt x="1359585" y="329352"/>
                    <a:pt x="1360483" y="314993"/>
                  </a:cubicBezTo>
                  <a:close/>
                  <a:moveTo>
                    <a:pt x="463067" y="834148"/>
                  </a:moveTo>
                  <a:cubicBezTo>
                    <a:pt x="489989" y="818892"/>
                    <a:pt x="513771" y="805879"/>
                    <a:pt x="538450" y="791970"/>
                  </a:cubicBezTo>
                  <a:cubicBezTo>
                    <a:pt x="536206" y="819341"/>
                    <a:pt x="489092" y="847609"/>
                    <a:pt x="463067" y="834148"/>
                  </a:cubicBezTo>
                  <a:close/>
                  <a:moveTo>
                    <a:pt x="986709" y="545629"/>
                  </a:moveTo>
                  <a:cubicBezTo>
                    <a:pt x="974594" y="557295"/>
                    <a:pt x="971004" y="574346"/>
                    <a:pt x="957094" y="582423"/>
                  </a:cubicBezTo>
                  <a:cubicBezTo>
                    <a:pt x="865109" y="634024"/>
                    <a:pt x="772227" y="684280"/>
                    <a:pt x="679344" y="734535"/>
                  </a:cubicBezTo>
                  <a:cubicBezTo>
                    <a:pt x="671716" y="738573"/>
                    <a:pt x="661396" y="737676"/>
                    <a:pt x="652870" y="739022"/>
                  </a:cubicBezTo>
                  <a:cubicBezTo>
                    <a:pt x="651973" y="735881"/>
                    <a:pt x="651524" y="732740"/>
                    <a:pt x="650627" y="729599"/>
                  </a:cubicBezTo>
                  <a:cubicBezTo>
                    <a:pt x="763252" y="666780"/>
                    <a:pt x="875429" y="603961"/>
                    <a:pt x="988055" y="541142"/>
                  </a:cubicBezTo>
                  <a:cubicBezTo>
                    <a:pt x="989401" y="543385"/>
                    <a:pt x="977286" y="553706"/>
                    <a:pt x="986709" y="545629"/>
                  </a:cubicBezTo>
                  <a:close/>
                  <a:moveTo>
                    <a:pt x="1147346" y="485951"/>
                  </a:moveTo>
                  <a:cubicBezTo>
                    <a:pt x="1144205" y="494476"/>
                    <a:pt x="1132539" y="500309"/>
                    <a:pt x="1124013" y="506142"/>
                  </a:cubicBezTo>
                  <a:cubicBezTo>
                    <a:pt x="1116386" y="511527"/>
                    <a:pt x="1103373" y="515117"/>
                    <a:pt x="1096642" y="518706"/>
                  </a:cubicBezTo>
                  <a:cubicBezTo>
                    <a:pt x="1082284" y="507040"/>
                    <a:pt x="1081386" y="502104"/>
                    <a:pt x="1066579" y="497617"/>
                  </a:cubicBezTo>
                  <a:cubicBezTo>
                    <a:pt x="1081386" y="489092"/>
                    <a:pt x="1097988" y="479669"/>
                    <a:pt x="1114591" y="470695"/>
                  </a:cubicBezTo>
                  <a:cubicBezTo>
                    <a:pt x="1131193" y="461272"/>
                    <a:pt x="1148244" y="451849"/>
                    <a:pt x="1165743" y="442426"/>
                  </a:cubicBezTo>
                  <a:cubicBezTo>
                    <a:pt x="1151385" y="455887"/>
                    <a:pt x="1148244" y="465759"/>
                    <a:pt x="1147346" y="48595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0723C1D-227E-44F8-B8B9-FAF373CE6E3E}"/>
                </a:ext>
              </a:extLst>
            </p:cNvPr>
            <p:cNvSpPr/>
            <p:nvPr/>
          </p:nvSpPr>
          <p:spPr>
            <a:xfrm>
              <a:off x="9416596" y="2663547"/>
              <a:ext cx="1346124" cy="726907"/>
            </a:xfrm>
            <a:custGeom>
              <a:avLst/>
              <a:gdLst>
                <a:gd name="connsiteX0" fmla="*/ 240507 w 1346123"/>
                <a:gd name="connsiteY0" fmla="*/ 715469 h 726906"/>
                <a:gd name="connsiteX1" fmla="*/ 315890 w 1346123"/>
                <a:gd name="connsiteY1" fmla="*/ 716366 h 726906"/>
                <a:gd name="connsiteX2" fmla="*/ 847161 w 1346123"/>
                <a:gd name="connsiteY2" fmla="*/ 422462 h 726906"/>
                <a:gd name="connsiteX3" fmla="*/ 1349713 w 1346123"/>
                <a:gd name="connsiteY3" fmla="*/ 145161 h 726906"/>
                <a:gd name="connsiteX4" fmla="*/ 1324586 w 1346123"/>
                <a:gd name="connsiteY4" fmla="*/ 130353 h 726906"/>
                <a:gd name="connsiteX5" fmla="*/ 1108309 w 1346123"/>
                <a:gd name="connsiteY5" fmla="*/ 7408 h 726906"/>
                <a:gd name="connsiteX6" fmla="*/ 1060297 w 1346123"/>
                <a:gd name="connsiteY6" fmla="*/ 7408 h 726906"/>
                <a:gd name="connsiteX7" fmla="*/ 160637 w 1346123"/>
                <a:gd name="connsiteY7" fmla="*/ 493358 h 726906"/>
                <a:gd name="connsiteX8" fmla="*/ 0 w 1346123"/>
                <a:gd name="connsiteY8" fmla="*/ 579959 h 726906"/>
                <a:gd name="connsiteX9" fmla="*/ 26025 w 1346123"/>
                <a:gd name="connsiteY9" fmla="*/ 595664 h 726906"/>
                <a:gd name="connsiteX10" fmla="*/ 240507 w 1346123"/>
                <a:gd name="connsiteY10" fmla="*/ 715469 h 72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6123" h="726906">
                  <a:moveTo>
                    <a:pt x="240507" y="715469"/>
                  </a:moveTo>
                  <a:cubicBezTo>
                    <a:pt x="267878" y="731622"/>
                    <a:pt x="287622" y="732071"/>
                    <a:pt x="315890" y="716366"/>
                  </a:cubicBezTo>
                  <a:cubicBezTo>
                    <a:pt x="492232" y="617202"/>
                    <a:pt x="669921" y="520281"/>
                    <a:pt x="847161" y="422462"/>
                  </a:cubicBezTo>
                  <a:cubicBezTo>
                    <a:pt x="1014080" y="330477"/>
                    <a:pt x="1180550" y="238492"/>
                    <a:pt x="1349713" y="145161"/>
                  </a:cubicBezTo>
                  <a:cubicBezTo>
                    <a:pt x="1340290" y="139328"/>
                    <a:pt x="1332214" y="134841"/>
                    <a:pt x="1324586" y="130353"/>
                  </a:cubicBezTo>
                  <a:cubicBezTo>
                    <a:pt x="1252344" y="89521"/>
                    <a:pt x="1179653" y="49586"/>
                    <a:pt x="1108309" y="7408"/>
                  </a:cubicBezTo>
                  <a:cubicBezTo>
                    <a:pt x="1090360" y="-2913"/>
                    <a:pt x="1077348" y="-2015"/>
                    <a:pt x="1060297" y="7408"/>
                  </a:cubicBezTo>
                  <a:cubicBezTo>
                    <a:pt x="760560" y="169840"/>
                    <a:pt x="460374" y="331375"/>
                    <a:pt x="160637" y="493358"/>
                  </a:cubicBezTo>
                  <a:cubicBezTo>
                    <a:pt x="108139" y="521627"/>
                    <a:pt x="55640" y="549895"/>
                    <a:pt x="0" y="579959"/>
                  </a:cubicBezTo>
                  <a:cubicBezTo>
                    <a:pt x="10769" y="586241"/>
                    <a:pt x="18397" y="591177"/>
                    <a:pt x="26025" y="595664"/>
                  </a:cubicBezTo>
                  <a:cubicBezTo>
                    <a:pt x="97369" y="635150"/>
                    <a:pt x="170060" y="673290"/>
                    <a:pt x="240507" y="71546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171E9578-2D60-42FF-9912-1915653ABF85}"/>
              </a:ext>
            </a:extLst>
          </p:cNvPr>
          <p:cNvGrpSpPr/>
          <p:nvPr/>
        </p:nvGrpSpPr>
        <p:grpSpPr>
          <a:xfrm>
            <a:off x="5049323" y="2590280"/>
            <a:ext cx="2272754" cy="1397955"/>
            <a:chOff x="6964855" y="3758531"/>
            <a:chExt cx="2272754" cy="1397955"/>
          </a:xfrm>
          <a:solidFill>
            <a:schemeClr val="accent5"/>
          </a:solidFill>
        </p:grpSpPr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3C8F5BCC-3427-4E75-970B-A706F5346C38}"/>
                </a:ext>
              </a:extLst>
            </p:cNvPr>
            <p:cNvSpPr/>
            <p:nvPr/>
          </p:nvSpPr>
          <p:spPr>
            <a:xfrm>
              <a:off x="6964855" y="4245589"/>
              <a:ext cx="1226318" cy="910897"/>
            </a:xfrm>
            <a:custGeom>
              <a:avLst/>
              <a:gdLst>
                <a:gd name="connsiteX0" fmla="*/ 0 w 1226318"/>
                <a:gd name="connsiteY0" fmla="*/ 728111 h 910897"/>
                <a:gd name="connsiteX1" fmla="*/ 192047 w 1226318"/>
                <a:gd name="connsiteY1" fmla="*/ 854647 h 910897"/>
                <a:gd name="connsiteX2" fmla="*/ 231533 w 1226318"/>
                <a:gd name="connsiteY2" fmla="*/ 857339 h 910897"/>
                <a:gd name="connsiteX3" fmla="*/ 389479 w 1226318"/>
                <a:gd name="connsiteY3" fmla="*/ 780161 h 910897"/>
                <a:gd name="connsiteX4" fmla="*/ 378711 w 1226318"/>
                <a:gd name="connsiteY4" fmla="*/ 829070 h 910897"/>
                <a:gd name="connsiteX5" fmla="*/ 336981 w 1226318"/>
                <a:gd name="connsiteY5" fmla="*/ 843429 h 910897"/>
                <a:gd name="connsiteX6" fmla="*/ 310956 w 1226318"/>
                <a:gd name="connsiteY6" fmla="*/ 829070 h 910897"/>
                <a:gd name="connsiteX7" fmla="*/ 288071 w 1226318"/>
                <a:gd name="connsiteY7" fmla="*/ 839391 h 910897"/>
                <a:gd name="connsiteX8" fmla="*/ 250828 w 1226318"/>
                <a:gd name="connsiteY8" fmla="*/ 881120 h 910897"/>
                <a:gd name="connsiteX9" fmla="*/ 197880 w 1226318"/>
                <a:gd name="connsiteY9" fmla="*/ 893236 h 910897"/>
                <a:gd name="connsiteX10" fmla="*/ 170958 w 1226318"/>
                <a:gd name="connsiteY10" fmla="*/ 873044 h 910897"/>
                <a:gd name="connsiteX11" fmla="*/ 34999 w 1226318"/>
                <a:gd name="connsiteY11" fmla="*/ 780161 h 910897"/>
                <a:gd name="connsiteX12" fmla="*/ 0 w 1226318"/>
                <a:gd name="connsiteY12" fmla="*/ 737983 h 910897"/>
                <a:gd name="connsiteX13" fmla="*/ 0 w 1226318"/>
                <a:gd name="connsiteY13" fmla="*/ 728111 h 910897"/>
                <a:gd name="connsiteX14" fmla="*/ 26922 w 1226318"/>
                <a:gd name="connsiteY14" fmla="*/ 483566 h 910897"/>
                <a:gd name="connsiteX15" fmla="*/ 147624 w 1226318"/>
                <a:gd name="connsiteY15" fmla="*/ 561192 h 910897"/>
                <a:gd name="connsiteX16" fmla="*/ 201021 w 1226318"/>
                <a:gd name="connsiteY16" fmla="*/ 660358 h 910897"/>
                <a:gd name="connsiteX17" fmla="*/ 200123 w 1226318"/>
                <a:gd name="connsiteY17" fmla="*/ 806637 h 910897"/>
                <a:gd name="connsiteX18" fmla="*/ 34550 w 1226318"/>
                <a:gd name="connsiteY18" fmla="*/ 701190 h 910897"/>
                <a:gd name="connsiteX19" fmla="*/ 27371 w 1226318"/>
                <a:gd name="connsiteY19" fmla="*/ 687280 h 910897"/>
                <a:gd name="connsiteX20" fmla="*/ 26922 w 1226318"/>
                <a:gd name="connsiteY20" fmla="*/ 483566 h 910897"/>
                <a:gd name="connsiteX21" fmla="*/ 1196705 w 1226318"/>
                <a:gd name="connsiteY21" fmla="*/ 380363 h 910897"/>
                <a:gd name="connsiteX22" fmla="*/ 1200294 w 1226318"/>
                <a:gd name="connsiteY22" fmla="*/ 383055 h 910897"/>
                <a:gd name="connsiteX23" fmla="*/ 1185935 w 1226318"/>
                <a:gd name="connsiteY23" fmla="*/ 403247 h 910897"/>
                <a:gd name="connsiteX24" fmla="*/ 1141065 w 1226318"/>
                <a:gd name="connsiteY24" fmla="*/ 466964 h 910897"/>
                <a:gd name="connsiteX25" fmla="*/ 1085874 w 1226318"/>
                <a:gd name="connsiteY25" fmla="*/ 475489 h 910897"/>
                <a:gd name="connsiteX26" fmla="*/ 1051323 w 1226318"/>
                <a:gd name="connsiteY26" fmla="*/ 486259 h 910897"/>
                <a:gd name="connsiteX27" fmla="*/ 974145 w 1226318"/>
                <a:gd name="connsiteY27" fmla="*/ 516323 h 910897"/>
                <a:gd name="connsiteX28" fmla="*/ 947672 w 1226318"/>
                <a:gd name="connsiteY28" fmla="*/ 521707 h 910897"/>
                <a:gd name="connsiteX29" fmla="*/ 437939 w 1226318"/>
                <a:gd name="connsiteY29" fmla="*/ 763112 h 910897"/>
                <a:gd name="connsiteX30" fmla="*/ 407876 w 1226318"/>
                <a:gd name="connsiteY30" fmla="*/ 777022 h 910897"/>
                <a:gd name="connsiteX31" fmla="*/ 404735 w 1226318"/>
                <a:gd name="connsiteY31" fmla="*/ 772535 h 910897"/>
                <a:gd name="connsiteX32" fmla="*/ 1196705 w 1226318"/>
                <a:gd name="connsiteY32" fmla="*/ 380363 h 910897"/>
                <a:gd name="connsiteX33" fmla="*/ 662853 w 1226318"/>
                <a:gd name="connsiteY33" fmla="*/ 375259 h 910897"/>
                <a:gd name="connsiteX34" fmla="*/ 671715 w 1226318"/>
                <a:gd name="connsiteY34" fmla="*/ 375427 h 910897"/>
                <a:gd name="connsiteX35" fmla="*/ 671267 w 1226318"/>
                <a:gd name="connsiteY35" fmla="*/ 583629 h 910897"/>
                <a:gd name="connsiteX36" fmla="*/ 661844 w 1226318"/>
                <a:gd name="connsiteY36" fmla="*/ 597539 h 910897"/>
                <a:gd name="connsiteX37" fmla="*/ 214033 w 1226318"/>
                <a:gd name="connsiteY37" fmla="*/ 809329 h 910897"/>
                <a:gd name="connsiteX38" fmla="*/ 214033 w 1226318"/>
                <a:gd name="connsiteY38" fmla="*/ 766702 h 910897"/>
                <a:gd name="connsiteX39" fmla="*/ 214482 w 1226318"/>
                <a:gd name="connsiteY39" fmla="*/ 614141 h 910897"/>
                <a:gd name="connsiteX40" fmla="*/ 224802 w 1226318"/>
                <a:gd name="connsiteY40" fmla="*/ 593052 h 910897"/>
                <a:gd name="connsiteX41" fmla="*/ 660049 w 1226318"/>
                <a:gd name="connsiteY41" fmla="*/ 375427 h 910897"/>
                <a:gd name="connsiteX42" fmla="*/ 662853 w 1226318"/>
                <a:gd name="connsiteY42" fmla="*/ 375259 h 910897"/>
                <a:gd name="connsiteX43" fmla="*/ 1223177 w 1226318"/>
                <a:gd name="connsiteY43" fmla="*/ 340428 h 910897"/>
                <a:gd name="connsiteX44" fmla="*/ 1226318 w 1226318"/>
                <a:gd name="connsiteY44" fmla="*/ 348505 h 910897"/>
                <a:gd name="connsiteX45" fmla="*/ 800046 w 1226318"/>
                <a:gd name="connsiteY45" fmla="*/ 558501 h 910897"/>
                <a:gd name="connsiteX46" fmla="*/ 232879 w 1226318"/>
                <a:gd name="connsiteY46" fmla="*/ 838495 h 910897"/>
                <a:gd name="connsiteX47" fmla="*/ 195636 w 1226318"/>
                <a:gd name="connsiteY47" fmla="*/ 836700 h 910897"/>
                <a:gd name="connsiteX48" fmla="*/ 23332 w 1226318"/>
                <a:gd name="connsiteY48" fmla="*/ 723626 h 910897"/>
                <a:gd name="connsiteX49" fmla="*/ 8525 w 1226318"/>
                <a:gd name="connsiteY49" fmla="*/ 712408 h 910897"/>
                <a:gd name="connsiteX50" fmla="*/ 11217 w 1226318"/>
                <a:gd name="connsiteY50" fmla="*/ 707023 h 910897"/>
                <a:gd name="connsiteX51" fmla="*/ 34550 w 1226318"/>
                <a:gd name="connsiteY51" fmla="*/ 717792 h 910897"/>
                <a:gd name="connsiteX52" fmla="*/ 194739 w 1226318"/>
                <a:gd name="connsiteY52" fmla="*/ 822790 h 910897"/>
                <a:gd name="connsiteX53" fmla="*/ 233776 w 1226318"/>
                <a:gd name="connsiteY53" fmla="*/ 825034 h 910897"/>
                <a:gd name="connsiteX54" fmla="*/ 1192217 w 1226318"/>
                <a:gd name="connsiteY54" fmla="*/ 351646 h 910897"/>
                <a:gd name="connsiteX55" fmla="*/ 1223177 w 1226318"/>
                <a:gd name="connsiteY55" fmla="*/ 340428 h 910897"/>
                <a:gd name="connsiteX56" fmla="*/ 482305 w 1226318"/>
                <a:gd name="connsiteY56" fmla="*/ 264429 h 910897"/>
                <a:gd name="connsiteX57" fmla="*/ 504349 w 1226318"/>
                <a:gd name="connsiteY57" fmla="*/ 272225 h 910897"/>
                <a:gd name="connsiteX58" fmla="*/ 660050 w 1226318"/>
                <a:gd name="connsiteY58" fmla="*/ 359724 h 910897"/>
                <a:gd name="connsiteX59" fmla="*/ 221662 w 1226318"/>
                <a:gd name="connsiteY59" fmla="*/ 578244 h 910897"/>
                <a:gd name="connsiteX60" fmla="*/ 201919 w 1226318"/>
                <a:gd name="connsiteY60" fmla="*/ 581385 h 910897"/>
                <a:gd name="connsiteX61" fmla="*/ 35448 w 1226318"/>
                <a:gd name="connsiteY61" fmla="*/ 473247 h 910897"/>
                <a:gd name="connsiteX62" fmla="*/ 383645 w 1226318"/>
                <a:gd name="connsiteY62" fmla="*/ 307224 h 910897"/>
                <a:gd name="connsiteX63" fmla="*/ 459926 w 1226318"/>
                <a:gd name="connsiteY63" fmla="*/ 270430 h 910897"/>
                <a:gd name="connsiteX64" fmla="*/ 482305 w 1226318"/>
                <a:gd name="connsiteY64" fmla="*/ 264429 h 910897"/>
                <a:gd name="connsiteX65" fmla="*/ 559987 w 1226318"/>
                <a:gd name="connsiteY65" fmla="*/ 234533 h 910897"/>
                <a:gd name="connsiteX66" fmla="*/ 724214 w 1226318"/>
                <a:gd name="connsiteY66" fmla="*/ 337287 h 910897"/>
                <a:gd name="connsiteX67" fmla="*/ 733188 w 1226318"/>
                <a:gd name="connsiteY67" fmla="*/ 352094 h 910897"/>
                <a:gd name="connsiteX68" fmla="*/ 733637 w 1226318"/>
                <a:gd name="connsiteY68" fmla="*/ 541449 h 910897"/>
                <a:gd name="connsiteX69" fmla="*/ 691010 w 1226318"/>
                <a:gd name="connsiteY69" fmla="*/ 494335 h 910897"/>
                <a:gd name="connsiteX70" fmla="*/ 688766 w 1226318"/>
                <a:gd name="connsiteY70" fmla="*/ 375427 h 910897"/>
                <a:gd name="connsiteX71" fmla="*/ 673959 w 1226318"/>
                <a:gd name="connsiteY71" fmla="*/ 348954 h 910897"/>
                <a:gd name="connsiteX72" fmla="*/ 590948 w 1226318"/>
                <a:gd name="connsiteY72" fmla="*/ 294660 h 910897"/>
                <a:gd name="connsiteX73" fmla="*/ 559987 w 1226318"/>
                <a:gd name="connsiteY73" fmla="*/ 234533 h 910897"/>
                <a:gd name="connsiteX74" fmla="*/ 1198500 w 1226318"/>
                <a:gd name="connsiteY74" fmla="*/ 122356 h 910897"/>
                <a:gd name="connsiteX75" fmla="*/ 1198051 w 1226318"/>
                <a:gd name="connsiteY75" fmla="*/ 314853 h 910897"/>
                <a:gd name="connsiteX76" fmla="*/ 1185936 w 1226318"/>
                <a:gd name="connsiteY76" fmla="*/ 337288 h 910897"/>
                <a:gd name="connsiteX77" fmla="*/ 756521 w 1226318"/>
                <a:gd name="connsiteY77" fmla="*/ 550873 h 910897"/>
                <a:gd name="connsiteX78" fmla="*/ 747547 w 1226318"/>
                <a:gd name="connsiteY78" fmla="*/ 551770 h 910897"/>
                <a:gd name="connsiteX79" fmla="*/ 747547 w 1226318"/>
                <a:gd name="connsiteY79" fmla="*/ 521707 h 910897"/>
                <a:gd name="connsiteX80" fmla="*/ 747996 w 1226318"/>
                <a:gd name="connsiteY80" fmla="*/ 361518 h 910897"/>
                <a:gd name="connsiteX81" fmla="*/ 761008 w 1226318"/>
                <a:gd name="connsiteY81" fmla="*/ 337288 h 910897"/>
                <a:gd name="connsiteX82" fmla="*/ 1183692 w 1226318"/>
                <a:gd name="connsiteY82" fmla="*/ 126394 h 910897"/>
                <a:gd name="connsiteX83" fmla="*/ 1198500 w 1226318"/>
                <a:gd name="connsiteY83" fmla="*/ 122356 h 910897"/>
                <a:gd name="connsiteX84" fmla="*/ 1014249 w 1226318"/>
                <a:gd name="connsiteY84" fmla="*/ 700 h 910897"/>
                <a:gd name="connsiteX85" fmla="*/ 1025299 w 1226318"/>
                <a:gd name="connsiteY85" fmla="*/ 1205 h 910897"/>
                <a:gd name="connsiteX86" fmla="*/ 1188629 w 1226318"/>
                <a:gd name="connsiteY86" fmla="*/ 108895 h 910897"/>
                <a:gd name="connsiteX87" fmla="*/ 862867 w 1226318"/>
                <a:gd name="connsiteY87" fmla="*/ 270879 h 910897"/>
                <a:gd name="connsiteX88" fmla="*/ 756523 w 1226318"/>
                <a:gd name="connsiteY88" fmla="*/ 323378 h 910897"/>
                <a:gd name="connsiteX89" fmla="*/ 734985 w 1226318"/>
                <a:gd name="connsiteY89" fmla="*/ 326070 h 910897"/>
                <a:gd name="connsiteX90" fmla="*/ 570308 w 1226318"/>
                <a:gd name="connsiteY90" fmla="*/ 224213 h 910897"/>
                <a:gd name="connsiteX91" fmla="*/ 589154 w 1226318"/>
                <a:gd name="connsiteY91" fmla="*/ 213444 h 910897"/>
                <a:gd name="connsiteX92" fmla="*/ 1001517 w 1226318"/>
                <a:gd name="connsiteY92" fmla="*/ 5243 h 910897"/>
                <a:gd name="connsiteX93" fmla="*/ 1014249 w 1226318"/>
                <a:gd name="connsiteY93" fmla="*/ 700 h 91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1226318" h="910897">
                  <a:moveTo>
                    <a:pt x="0" y="728111"/>
                  </a:moveTo>
                  <a:cubicBezTo>
                    <a:pt x="64165" y="770290"/>
                    <a:pt x="128330" y="811571"/>
                    <a:pt x="192047" y="854647"/>
                  </a:cubicBezTo>
                  <a:cubicBezTo>
                    <a:pt x="205957" y="864070"/>
                    <a:pt x="216277" y="864967"/>
                    <a:pt x="231533" y="857339"/>
                  </a:cubicBezTo>
                  <a:cubicBezTo>
                    <a:pt x="283584" y="830865"/>
                    <a:pt x="336981" y="805738"/>
                    <a:pt x="389479" y="780161"/>
                  </a:cubicBezTo>
                  <a:cubicBezTo>
                    <a:pt x="393069" y="800353"/>
                    <a:pt x="384992" y="820994"/>
                    <a:pt x="378711" y="829070"/>
                  </a:cubicBezTo>
                  <a:cubicBezTo>
                    <a:pt x="369288" y="841185"/>
                    <a:pt x="351788" y="844775"/>
                    <a:pt x="336981" y="843429"/>
                  </a:cubicBezTo>
                  <a:cubicBezTo>
                    <a:pt x="330250" y="842980"/>
                    <a:pt x="325314" y="835352"/>
                    <a:pt x="310956" y="829070"/>
                  </a:cubicBezTo>
                  <a:cubicBezTo>
                    <a:pt x="306917" y="830865"/>
                    <a:pt x="297943" y="835801"/>
                    <a:pt x="288071" y="839391"/>
                  </a:cubicBezTo>
                  <a:cubicBezTo>
                    <a:pt x="267430" y="846570"/>
                    <a:pt x="256212" y="858685"/>
                    <a:pt x="250828" y="881120"/>
                  </a:cubicBezTo>
                  <a:cubicBezTo>
                    <a:pt x="241854" y="917017"/>
                    <a:pt x="223457" y="919709"/>
                    <a:pt x="197880" y="893236"/>
                  </a:cubicBezTo>
                  <a:cubicBezTo>
                    <a:pt x="190252" y="885159"/>
                    <a:pt x="180381" y="879326"/>
                    <a:pt x="170958" y="873044"/>
                  </a:cubicBezTo>
                  <a:cubicBezTo>
                    <a:pt x="125638" y="842083"/>
                    <a:pt x="80767" y="810673"/>
                    <a:pt x="34999" y="780161"/>
                  </a:cubicBezTo>
                  <a:cubicBezTo>
                    <a:pt x="19294" y="769392"/>
                    <a:pt x="3141" y="759072"/>
                    <a:pt x="0" y="737983"/>
                  </a:cubicBezTo>
                  <a:cubicBezTo>
                    <a:pt x="0" y="734393"/>
                    <a:pt x="0" y="731252"/>
                    <a:pt x="0" y="728111"/>
                  </a:cubicBezTo>
                  <a:close/>
                  <a:moveTo>
                    <a:pt x="26922" y="483566"/>
                  </a:moveTo>
                  <a:cubicBezTo>
                    <a:pt x="68203" y="510488"/>
                    <a:pt x="105895" y="539654"/>
                    <a:pt x="147624" y="561192"/>
                  </a:cubicBezTo>
                  <a:cubicBezTo>
                    <a:pt x="190252" y="583180"/>
                    <a:pt x="205956" y="612346"/>
                    <a:pt x="201021" y="660358"/>
                  </a:cubicBezTo>
                  <a:cubicBezTo>
                    <a:pt x="196534" y="707472"/>
                    <a:pt x="200123" y="755035"/>
                    <a:pt x="200123" y="806637"/>
                  </a:cubicBezTo>
                  <a:cubicBezTo>
                    <a:pt x="142689" y="770291"/>
                    <a:pt x="88395" y="736190"/>
                    <a:pt x="34550" y="701190"/>
                  </a:cubicBezTo>
                  <a:cubicBezTo>
                    <a:pt x="30512" y="698947"/>
                    <a:pt x="26922" y="692216"/>
                    <a:pt x="27371" y="687280"/>
                  </a:cubicBezTo>
                  <a:cubicBezTo>
                    <a:pt x="26922" y="620423"/>
                    <a:pt x="26922" y="554013"/>
                    <a:pt x="26922" y="483566"/>
                  </a:cubicBezTo>
                  <a:close/>
                  <a:moveTo>
                    <a:pt x="1196705" y="380363"/>
                  </a:moveTo>
                  <a:cubicBezTo>
                    <a:pt x="1198051" y="381260"/>
                    <a:pt x="1198948" y="382158"/>
                    <a:pt x="1200294" y="383055"/>
                  </a:cubicBezTo>
                  <a:cubicBezTo>
                    <a:pt x="1195358" y="389786"/>
                    <a:pt x="1193564" y="399657"/>
                    <a:pt x="1185935" y="403247"/>
                  </a:cubicBezTo>
                  <a:cubicBezTo>
                    <a:pt x="1142411" y="423439"/>
                    <a:pt x="1156769" y="446772"/>
                    <a:pt x="1141065" y="466964"/>
                  </a:cubicBezTo>
                  <a:cubicBezTo>
                    <a:pt x="1126706" y="485810"/>
                    <a:pt x="1099335" y="491644"/>
                    <a:pt x="1085874" y="475489"/>
                  </a:cubicBezTo>
                  <a:cubicBezTo>
                    <a:pt x="1068823" y="465169"/>
                    <a:pt x="1051323" y="468758"/>
                    <a:pt x="1051323" y="486259"/>
                  </a:cubicBezTo>
                  <a:cubicBezTo>
                    <a:pt x="1051323" y="529335"/>
                    <a:pt x="1001517" y="541899"/>
                    <a:pt x="974145" y="516323"/>
                  </a:cubicBezTo>
                  <a:cubicBezTo>
                    <a:pt x="966966" y="513630"/>
                    <a:pt x="955748" y="517669"/>
                    <a:pt x="947672" y="521707"/>
                  </a:cubicBezTo>
                  <a:cubicBezTo>
                    <a:pt x="777611" y="602026"/>
                    <a:pt x="608000" y="682344"/>
                    <a:pt x="437939" y="763112"/>
                  </a:cubicBezTo>
                  <a:cubicBezTo>
                    <a:pt x="428068" y="767599"/>
                    <a:pt x="417748" y="772535"/>
                    <a:pt x="407876" y="777022"/>
                  </a:cubicBezTo>
                  <a:cubicBezTo>
                    <a:pt x="406979" y="775676"/>
                    <a:pt x="405632" y="773881"/>
                    <a:pt x="404735" y="772535"/>
                  </a:cubicBezTo>
                  <a:cubicBezTo>
                    <a:pt x="669024" y="641961"/>
                    <a:pt x="932864" y="510938"/>
                    <a:pt x="1196705" y="380363"/>
                  </a:cubicBezTo>
                  <a:close/>
                  <a:moveTo>
                    <a:pt x="662853" y="375259"/>
                  </a:moveTo>
                  <a:cubicBezTo>
                    <a:pt x="664536" y="375315"/>
                    <a:pt x="667228" y="375427"/>
                    <a:pt x="671715" y="375427"/>
                  </a:cubicBezTo>
                  <a:cubicBezTo>
                    <a:pt x="671715" y="444977"/>
                    <a:pt x="671715" y="514528"/>
                    <a:pt x="671267" y="583629"/>
                  </a:cubicBezTo>
                  <a:cubicBezTo>
                    <a:pt x="671267" y="588116"/>
                    <a:pt x="666331" y="595295"/>
                    <a:pt x="661844" y="597539"/>
                  </a:cubicBezTo>
                  <a:cubicBezTo>
                    <a:pt x="514219" y="667986"/>
                    <a:pt x="366145" y="737536"/>
                    <a:pt x="214033" y="809329"/>
                  </a:cubicBezTo>
                  <a:cubicBezTo>
                    <a:pt x="214033" y="793175"/>
                    <a:pt x="214033" y="779714"/>
                    <a:pt x="214033" y="766702"/>
                  </a:cubicBezTo>
                  <a:cubicBezTo>
                    <a:pt x="214033" y="715998"/>
                    <a:pt x="213584" y="664845"/>
                    <a:pt x="214482" y="614141"/>
                  </a:cubicBezTo>
                  <a:cubicBezTo>
                    <a:pt x="214482" y="606962"/>
                    <a:pt x="218969" y="595744"/>
                    <a:pt x="224802" y="593052"/>
                  </a:cubicBezTo>
                  <a:cubicBezTo>
                    <a:pt x="369735" y="519912"/>
                    <a:pt x="515116" y="447669"/>
                    <a:pt x="660049" y="375427"/>
                  </a:cubicBezTo>
                  <a:cubicBezTo>
                    <a:pt x="660498" y="375203"/>
                    <a:pt x="661171" y="375203"/>
                    <a:pt x="662853" y="375259"/>
                  </a:cubicBezTo>
                  <a:close/>
                  <a:moveTo>
                    <a:pt x="1223177" y="340428"/>
                  </a:moveTo>
                  <a:cubicBezTo>
                    <a:pt x="1224075" y="343120"/>
                    <a:pt x="1225421" y="345813"/>
                    <a:pt x="1226318" y="348505"/>
                  </a:cubicBezTo>
                  <a:cubicBezTo>
                    <a:pt x="1084078" y="418503"/>
                    <a:pt x="942286" y="488503"/>
                    <a:pt x="800046" y="558501"/>
                  </a:cubicBezTo>
                  <a:cubicBezTo>
                    <a:pt x="611140" y="651832"/>
                    <a:pt x="421785" y="744715"/>
                    <a:pt x="232879" y="838495"/>
                  </a:cubicBezTo>
                  <a:cubicBezTo>
                    <a:pt x="219418" y="845225"/>
                    <a:pt x="209097" y="845674"/>
                    <a:pt x="195636" y="836700"/>
                  </a:cubicBezTo>
                  <a:cubicBezTo>
                    <a:pt x="138650" y="798560"/>
                    <a:pt x="80318" y="761766"/>
                    <a:pt x="23332" y="723626"/>
                  </a:cubicBezTo>
                  <a:cubicBezTo>
                    <a:pt x="17948" y="720036"/>
                    <a:pt x="13461" y="715998"/>
                    <a:pt x="8525" y="712408"/>
                  </a:cubicBezTo>
                  <a:cubicBezTo>
                    <a:pt x="9422" y="710613"/>
                    <a:pt x="10320" y="708818"/>
                    <a:pt x="11217" y="707023"/>
                  </a:cubicBezTo>
                  <a:cubicBezTo>
                    <a:pt x="18845" y="710613"/>
                    <a:pt x="27371" y="713305"/>
                    <a:pt x="34550" y="717792"/>
                  </a:cubicBezTo>
                  <a:cubicBezTo>
                    <a:pt x="87946" y="752343"/>
                    <a:pt x="141791" y="786893"/>
                    <a:pt x="194739" y="822790"/>
                  </a:cubicBezTo>
                  <a:cubicBezTo>
                    <a:pt x="208649" y="832213"/>
                    <a:pt x="218969" y="832213"/>
                    <a:pt x="233776" y="825034"/>
                  </a:cubicBezTo>
                  <a:cubicBezTo>
                    <a:pt x="552808" y="667088"/>
                    <a:pt x="872288" y="509143"/>
                    <a:pt x="1192217" y="351646"/>
                  </a:cubicBezTo>
                  <a:cubicBezTo>
                    <a:pt x="1202088" y="346710"/>
                    <a:pt x="1212857" y="344018"/>
                    <a:pt x="1223177" y="340428"/>
                  </a:cubicBezTo>
                  <a:close/>
                  <a:moveTo>
                    <a:pt x="482305" y="264429"/>
                  </a:moveTo>
                  <a:cubicBezTo>
                    <a:pt x="489429" y="264933"/>
                    <a:pt x="496496" y="267738"/>
                    <a:pt x="504349" y="272225"/>
                  </a:cubicBezTo>
                  <a:cubicBezTo>
                    <a:pt x="554604" y="301391"/>
                    <a:pt x="605308" y="329210"/>
                    <a:pt x="660050" y="359724"/>
                  </a:cubicBezTo>
                  <a:cubicBezTo>
                    <a:pt x="510631" y="434209"/>
                    <a:pt x="366146" y="506451"/>
                    <a:pt x="221662" y="578244"/>
                  </a:cubicBezTo>
                  <a:cubicBezTo>
                    <a:pt x="215829" y="581385"/>
                    <a:pt x="206406" y="584078"/>
                    <a:pt x="201919" y="581385"/>
                  </a:cubicBezTo>
                  <a:cubicBezTo>
                    <a:pt x="147176" y="546386"/>
                    <a:pt x="92434" y="510490"/>
                    <a:pt x="35448" y="473247"/>
                  </a:cubicBezTo>
                  <a:cubicBezTo>
                    <a:pt x="153907" y="416710"/>
                    <a:pt x="268776" y="361519"/>
                    <a:pt x="383645" y="307224"/>
                  </a:cubicBezTo>
                  <a:cubicBezTo>
                    <a:pt x="409222" y="295109"/>
                    <a:pt x="435247" y="284340"/>
                    <a:pt x="459926" y="270430"/>
                  </a:cubicBezTo>
                  <a:cubicBezTo>
                    <a:pt x="468003" y="265719"/>
                    <a:pt x="475182" y="263924"/>
                    <a:pt x="482305" y="264429"/>
                  </a:cubicBezTo>
                  <a:close/>
                  <a:moveTo>
                    <a:pt x="559987" y="234533"/>
                  </a:moveTo>
                  <a:cubicBezTo>
                    <a:pt x="616524" y="269532"/>
                    <a:pt x="670369" y="303185"/>
                    <a:pt x="724214" y="337287"/>
                  </a:cubicBezTo>
                  <a:cubicBezTo>
                    <a:pt x="728701" y="339979"/>
                    <a:pt x="733188" y="347159"/>
                    <a:pt x="733188" y="352094"/>
                  </a:cubicBezTo>
                  <a:cubicBezTo>
                    <a:pt x="733637" y="415362"/>
                    <a:pt x="733637" y="478181"/>
                    <a:pt x="733637" y="541449"/>
                  </a:cubicBezTo>
                  <a:cubicBezTo>
                    <a:pt x="691907" y="532026"/>
                    <a:pt x="691907" y="532026"/>
                    <a:pt x="691010" y="494335"/>
                  </a:cubicBezTo>
                  <a:cubicBezTo>
                    <a:pt x="690112" y="454400"/>
                    <a:pt x="691010" y="414914"/>
                    <a:pt x="688766" y="375427"/>
                  </a:cubicBezTo>
                  <a:cubicBezTo>
                    <a:pt x="688318" y="366453"/>
                    <a:pt x="681587" y="354338"/>
                    <a:pt x="673959" y="348954"/>
                  </a:cubicBezTo>
                  <a:cubicBezTo>
                    <a:pt x="647485" y="329659"/>
                    <a:pt x="619665" y="310813"/>
                    <a:pt x="590948" y="294660"/>
                  </a:cubicBezTo>
                  <a:cubicBezTo>
                    <a:pt x="568064" y="281647"/>
                    <a:pt x="557295" y="264596"/>
                    <a:pt x="559987" y="234533"/>
                  </a:cubicBezTo>
                  <a:close/>
                  <a:moveTo>
                    <a:pt x="1198500" y="122356"/>
                  </a:moveTo>
                  <a:cubicBezTo>
                    <a:pt x="1198500" y="188765"/>
                    <a:pt x="1198948" y="252034"/>
                    <a:pt x="1198051" y="314853"/>
                  </a:cubicBezTo>
                  <a:cubicBezTo>
                    <a:pt x="1198051" y="322481"/>
                    <a:pt x="1192218" y="334147"/>
                    <a:pt x="1185936" y="337288"/>
                  </a:cubicBezTo>
                  <a:cubicBezTo>
                    <a:pt x="1043247" y="409081"/>
                    <a:pt x="899660" y="479977"/>
                    <a:pt x="756521" y="550873"/>
                  </a:cubicBezTo>
                  <a:cubicBezTo>
                    <a:pt x="755175" y="551770"/>
                    <a:pt x="753380" y="551322"/>
                    <a:pt x="747547" y="551770"/>
                  </a:cubicBezTo>
                  <a:cubicBezTo>
                    <a:pt x="747547" y="541450"/>
                    <a:pt x="747547" y="531579"/>
                    <a:pt x="747547" y="521707"/>
                  </a:cubicBezTo>
                  <a:cubicBezTo>
                    <a:pt x="747547" y="468311"/>
                    <a:pt x="746650" y="414915"/>
                    <a:pt x="747996" y="361518"/>
                  </a:cubicBezTo>
                  <a:cubicBezTo>
                    <a:pt x="748444" y="352993"/>
                    <a:pt x="754278" y="340878"/>
                    <a:pt x="761008" y="337288"/>
                  </a:cubicBezTo>
                  <a:cubicBezTo>
                    <a:pt x="901904" y="266392"/>
                    <a:pt x="1042798" y="196841"/>
                    <a:pt x="1183692" y="126394"/>
                  </a:cubicBezTo>
                  <a:cubicBezTo>
                    <a:pt x="1185936" y="125497"/>
                    <a:pt x="1188179" y="125048"/>
                    <a:pt x="1198500" y="122356"/>
                  </a:cubicBezTo>
                  <a:close/>
                  <a:moveTo>
                    <a:pt x="1014249" y="700"/>
                  </a:moveTo>
                  <a:cubicBezTo>
                    <a:pt x="1018680" y="-254"/>
                    <a:pt x="1022831" y="-366"/>
                    <a:pt x="1025299" y="1205"/>
                  </a:cubicBezTo>
                  <a:cubicBezTo>
                    <a:pt x="1079593" y="35755"/>
                    <a:pt x="1132989" y="71652"/>
                    <a:pt x="1188629" y="108895"/>
                  </a:cubicBezTo>
                  <a:cubicBezTo>
                    <a:pt x="1078246" y="163637"/>
                    <a:pt x="970556" y="217482"/>
                    <a:pt x="862867" y="270879"/>
                  </a:cubicBezTo>
                  <a:cubicBezTo>
                    <a:pt x="827419" y="288379"/>
                    <a:pt x="792419" y="306327"/>
                    <a:pt x="756523" y="323378"/>
                  </a:cubicBezTo>
                  <a:cubicBezTo>
                    <a:pt x="750241" y="326519"/>
                    <a:pt x="739921" y="329660"/>
                    <a:pt x="734985" y="326070"/>
                  </a:cubicBezTo>
                  <a:cubicBezTo>
                    <a:pt x="680690" y="293315"/>
                    <a:pt x="626845" y="259661"/>
                    <a:pt x="570308" y="224213"/>
                  </a:cubicBezTo>
                  <a:cubicBezTo>
                    <a:pt x="578385" y="219725"/>
                    <a:pt x="583769" y="216136"/>
                    <a:pt x="589154" y="213444"/>
                  </a:cubicBezTo>
                  <a:cubicBezTo>
                    <a:pt x="726458" y="143894"/>
                    <a:pt x="863764" y="74344"/>
                    <a:pt x="1001517" y="5243"/>
                  </a:cubicBezTo>
                  <a:cubicBezTo>
                    <a:pt x="1005107" y="3448"/>
                    <a:pt x="1009818" y="1653"/>
                    <a:pt x="1014249" y="70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883BAEC-397A-4CB0-9A29-5329BEDD0A0F}"/>
                </a:ext>
              </a:extLst>
            </p:cNvPr>
            <p:cNvSpPr/>
            <p:nvPr/>
          </p:nvSpPr>
          <p:spPr>
            <a:xfrm>
              <a:off x="8130498" y="3758531"/>
              <a:ext cx="1107111" cy="831076"/>
            </a:xfrm>
            <a:custGeom>
              <a:avLst/>
              <a:gdLst>
                <a:gd name="connsiteX0" fmla="*/ 112727 w 1107111"/>
                <a:gd name="connsiteY0" fmla="*/ 710822 h 831076"/>
                <a:gd name="connsiteX1" fmla="*/ 169265 w 1107111"/>
                <a:gd name="connsiteY1" fmla="*/ 721591 h 831076"/>
                <a:gd name="connsiteX2" fmla="*/ 169265 w 1107111"/>
                <a:gd name="connsiteY2" fmla="*/ 824795 h 831076"/>
                <a:gd name="connsiteX3" fmla="*/ 112727 w 1107111"/>
                <a:gd name="connsiteY3" fmla="*/ 824795 h 831076"/>
                <a:gd name="connsiteX4" fmla="*/ 112727 w 1107111"/>
                <a:gd name="connsiteY4" fmla="*/ 710822 h 831076"/>
                <a:gd name="connsiteX5" fmla="*/ 53946 w 1107111"/>
                <a:gd name="connsiteY5" fmla="*/ 679861 h 831076"/>
                <a:gd name="connsiteX6" fmla="*/ 89395 w 1107111"/>
                <a:gd name="connsiteY6" fmla="*/ 705437 h 831076"/>
                <a:gd name="connsiteX7" fmla="*/ 96574 w 1107111"/>
                <a:gd name="connsiteY7" fmla="*/ 718001 h 831076"/>
                <a:gd name="connsiteX8" fmla="*/ 97023 w 1107111"/>
                <a:gd name="connsiteY8" fmla="*/ 818063 h 831076"/>
                <a:gd name="connsiteX9" fmla="*/ 53946 w 1107111"/>
                <a:gd name="connsiteY9" fmla="*/ 679861 h 831076"/>
                <a:gd name="connsiteX10" fmla="*/ 5934 w 1107111"/>
                <a:gd name="connsiteY10" fmla="*/ 436661 h 831076"/>
                <a:gd name="connsiteX11" fmla="*/ 125739 w 1107111"/>
                <a:gd name="connsiteY11" fmla="*/ 516531 h 831076"/>
                <a:gd name="connsiteX12" fmla="*/ 131572 w 1107111"/>
                <a:gd name="connsiteY12" fmla="*/ 528646 h 831076"/>
                <a:gd name="connsiteX13" fmla="*/ 132021 w 1107111"/>
                <a:gd name="connsiteY13" fmla="*/ 697810 h 831076"/>
                <a:gd name="connsiteX14" fmla="*/ 124393 w 1107111"/>
                <a:gd name="connsiteY14" fmla="*/ 704989 h 831076"/>
                <a:gd name="connsiteX15" fmla="*/ 59330 w 1107111"/>
                <a:gd name="connsiteY15" fmla="*/ 663708 h 831076"/>
                <a:gd name="connsiteX16" fmla="*/ 50356 w 1107111"/>
                <a:gd name="connsiteY16" fmla="*/ 624221 h 831076"/>
                <a:gd name="connsiteX17" fmla="*/ 23434 w 1107111"/>
                <a:gd name="connsiteY17" fmla="*/ 576658 h 831076"/>
                <a:gd name="connsiteX18" fmla="*/ 550 w 1107111"/>
                <a:gd name="connsiteY18" fmla="*/ 532684 h 831076"/>
                <a:gd name="connsiteX19" fmla="*/ 5934 w 1107111"/>
                <a:gd name="connsiteY19" fmla="*/ 436661 h 831076"/>
                <a:gd name="connsiteX20" fmla="*/ 1102577 w 1107111"/>
                <a:gd name="connsiteY20" fmla="*/ 267947 h 831076"/>
                <a:gd name="connsiteX21" fmla="*/ 1102128 w 1107111"/>
                <a:gd name="connsiteY21" fmla="*/ 353650 h 831076"/>
                <a:gd name="connsiteX22" fmla="*/ 1093603 w 1107111"/>
                <a:gd name="connsiteY22" fmla="*/ 367111 h 831076"/>
                <a:gd name="connsiteX23" fmla="*/ 1037514 w 1107111"/>
                <a:gd name="connsiteY23" fmla="*/ 424995 h 831076"/>
                <a:gd name="connsiteX24" fmla="*/ 1007002 w 1107111"/>
                <a:gd name="connsiteY24" fmla="*/ 430379 h 831076"/>
                <a:gd name="connsiteX25" fmla="*/ 967067 w 1107111"/>
                <a:gd name="connsiteY25" fmla="*/ 456853 h 831076"/>
                <a:gd name="connsiteX26" fmla="*/ 938350 w 1107111"/>
                <a:gd name="connsiteY26" fmla="*/ 473904 h 831076"/>
                <a:gd name="connsiteX27" fmla="*/ 912325 w 1107111"/>
                <a:gd name="connsiteY27" fmla="*/ 468968 h 831076"/>
                <a:gd name="connsiteX28" fmla="*/ 890338 w 1107111"/>
                <a:gd name="connsiteY28" fmla="*/ 482878 h 831076"/>
                <a:gd name="connsiteX29" fmla="*/ 841429 w 1107111"/>
                <a:gd name="connsiteY29" fmla="*/ 504416 h 831076"/>
                <a:gd name="connsiteX30" fmla="*/ 796109 w 1107111"/>
                <a:gd name="connsiteY30" fmla="*/ 535377 h 831076"/>
                <a:gd name="connsiteX31" fmla="*/ 460924 w 1107111"/>
                <a:gd name="connsiteY31" fmla="*/ 698708 h 831076"/>
                <a:gd name="connsiteX32" fmla="*/ 434002 w 1107111"/>
                <a:gd name="connsiteY32" fmla="*/ 709925 h 831076"/>
                <a:gd name="connsiteX33" fmla="*/ 431758 w 1107111"/>
                <a:gd name="connsiteY33" fmla="*/ 666400 h 831076"/>
                <a:gd name="connsiteX34" fmla="*/ 425028 w 1107111"/>
                <a:gd name="connsiteY34" fmla="*/ 663259 h 831076"/>
                <a:gd name="connsiteX35" fmla="*/ 412913 w 1107111"/>
                <a:gd name="connsiteY35" fmla="*/ 683900 h 831076"/>
                <a:gd name="connsiteX36" fmla="*/ 407977 w 1107111"/>
                <a:gd name="connsiteY36" fmla="*/ 714861 h 831076"/>
                <a:gd name="connsiteX37" fmla="*/ 363555 w 1107111"/>
                <a:gd name="connsiteY37" fmla="*/ 739989 h 831076"/>
                <a:gd name="connsiteX38" fmla="*/ 335735 w 1107111"/>
                <a:gd name="connsiteY38" fmla="*/ 751655 h 831076"/>
                <a:gd name="connsiteX39" fmla="*/ 283685 w 1107111"/>
                <a:gd name="connsiteY39" fmla="*/ 778129 h 831076"/>
                <a:gd name="connsiteX40" fmla="*/ 250032 w 1107111"/>
                <a:gd name="connsiteY40" fmla="*/ 796077 h 831076"/>
                <a:gd name="connsiteX41" fmla="*/ 218173 w 1107111"/>
                <a:gd name="connsiteY41" fmla="*/ 827487 h 831076"/>
                <a:gd name="connsiteX42" fmla="*/ 202469 w 1107111"/>
                <a:gd name="connsiteY42" fmla="*/ 787103 h 831076"/>
                <a:gd name="connsiteX43" fmla="*/ 193943 w 1107111"/>
                <a:gd name="connsiteY43" fmla="*/ 831076 h 831076"/>
                <a:gd name="connsiteX44" fmla="*/ 186315 w 1107111"/>
                <a:gd name="connsiteY44" fmla="*/ 830179 h 831076"/>
                <a:gd name="connsiteX45" fmla="*/ 186764 w 1107111"/>
                <a:gd name="connsiteY45" fmla="*/ 721592 h 831076"/>
                <a:gd name="connsiteX46" fmla="*/ 199328 w 1107111"/>
                <a:gd name="connsiteY46" fmla="*/ 711720 h 831076"/>
                <a:gd name="connsiteX47" fmla="*/ 1090013 w 1107111"/>
                <a:gd name="connsiteY47" fmla="*/ 271088 h 831076"/>
                <a:gd name="connsiteX48" fmla="*/ 1102577 w 1107111"/>
                <a:gd name="connsiteY48" fmla="*/ 267947 h 831076"/>
                <a:gd name="connsiteX49" fmla="*/ 813609 w 1107111"/>
                <a:gd name="connsiteY49" fmla="*/ 195705 h 831076"/>
                <a:gd name="connsiteX50" fmla="*/ 813160 w 1107111"/>
                <a:gd name="connsiteY50" fmla="*/ 319100 h 831076"/>
                <a:gd name="connsiteX51" fmla="*/ 803737 w 1107111"/>
                <a:gd name="connsiteY51" fmla="*/ 333907 h 831076"/>
                <a:gd name="connsiteX52" fmla="*/ 568614 w 1107111"/>
                <a:gd name="connsiteY52" fmla="*/ 451918 h 831076"/>
                <a:gd name="connsiteX53" fmla="*/ 569063 w 1107111"/>
                <a:gd name="connsiteY53" fmla="*/ 328523 h 831076"/>
                <a:gd name="connsiteX54" fmla="*/ 578037 w 1107111"/>
                <a:gd name="connsiteY54" fmla="*/ 311472 h 831076"/>
                <a:gd name="connsiteX55" fmla="*/ 813609 w 1107111"/>
                <a:gd name="connsiteY55" fmla="*/ 195705 h 831076"/>
                <a:gd name="connsiteX56" fmla="*/ 992644 w 1107111"/>
                <a:gd name="connsiteY56" fmla="*/ 154424 h 831076"/>
                <a:gd name="connsiteX57" fmla="*/ 1001169 w 1107111"/>
                <a:gd name="connsiteY57" fmla="*/ 233845 h 831076"/>
                <a:gd name="connsiteX58" fmla="*/ 1031233 w 1107111"/>
                <a:gd name="connsiteY58" fmla="*/ 235640 h 831076"/>
                <a:gd name="connsiteX59" fmla="*/ 998477 w 1107111"/>
                <a:gd name="connsiteY59" fmla="*/ 297113 h 831076"/>
                <a:gd name="connsiteX60" fmla="*/ 193494 w 1107111"/>
                <a:gd name="connsiteY60" fmla="*/ 697362 h 831076"/>
                <a:gd name="connsiteX61" fmla="*/ 145482 w 1107111"/>
                <a:gd name="connsiteY61" fmla="*/ 709028 h 831076"/>
                <a:gd name="connsiteX62" fmla="*/ 145931 w 1107111"/>
                <a:gd name="connsiteY62" fmla="*/ 530890 h 831076"/>
                <a:gd name="connsiteX63" fmla="*/ 155802 w 1107111"/>
                <a:gd name="connsiteY63" fmla="*/ 516980 h 831076"/>
                <a:gd name="connsiteX64" fmla="*/ 550217 w 1107111"/>
                <a:gd name="connsiteY64" fmla="*/ 325382 h 831076"/>
                <a:gd name="connsiteX65" fmla="*/ 554704 w 1107111"/>
                <a:gd name="connsiteY65" fmla="*/ 326279 h 831076"/>
                <a:gd name="connsiteX66" fmla="*/ 554704 w 1107111"/>
                <a:gd name="connsiteY66" fmla="*/ 473455 h 831076"/>
                <a:gd name="connsiteX67" fmla="*/ 576242 w 1107111"/>
                <a:gd name="connsiteY67" fmla="*/ 463584 h 831076"/>
                <a:gd name="connsiteX68" fmla="*/ 808225 w 1107111"/>
                <a:gd name="connsiteY68" fmla="*/ 347817 h 831076"/>
                <a:gd name="connsiteX69" fmla="*/ 827071 w 1107111"/>
                <a:gd name="connsiteY69" fmla="*/ 319100 h 831076"/>
                <a:gd name="connsiteX70" fmla="*/ 834250 w 1107111"/>
                <a:gd name="connsiteY70" fmla="*/ 236538 h 831076"/>
                <a:gd name="connsiteX71" fmla="*/ 905146 w 1107111"/>
                <a:gd name="connsiteY71" fmla="*/ 197949 h 831076"/>
                <a:gd name="connsiteX72" fmla="*/ 992644 w 1107111"/>
                <a:gd name="connsiteY72" fmla="*/ 154424 h 831076"/>
                <a:gd name="connsiteX73" fmla="*/ 977669 w 1107111"/>
                <a:gd name="connsiteY73" fmla="*/ 100859 h 831076"/>
                <a:gd name="connsiteX74" fmla="*/ 986811 w 1107111"/>
                <a:gd name="connsiteY74" fmla="*/ 103720 h 831076"/>
                <a:gd name="connsiteX75" fmla="*/ 982324 w 1107111"/>
                <a:gd name="connsiteY75" fmla="*/ 141860 h 831076"/>
                <a:gd name="connsiteX76" fmla="*/ 831557 w 1107111"/>
                <a:gd name="connsiteY76" fmla="*/ 219935 h 831076"/>
                <a:gd name="connsiteX77" fmla="*/ 822583 w 1107111"/>
                <a:gd name="connsiteY77" fmla="*/ 162949 h 831076"/>
                <a:gd name="connsiteX78" fmla="*/ 896620 w 1107111"/>
                <a:gd name="connsiteY78" fmla="*/ 129745 h 831076"/>
                <a:gd name="connsiteX79" fmla="*/ 963478 w 1107111"/>
                <a:gd name="connsiteY79" fmla="*/ 101028 h 831076"/>
                <a:gd name="connsiteX80" fmla="*/ 977669 w 1107111"/>
                <a:gd name="connsiteY80" fmla="*/ 100859 h 831076"/>
                <a:gd name="connsiteX81" fmla="*/ 689933 w 1107111"/>
                <a:gd name="connsiteY81" fmla="*/ 95644 h 831076"/>
                <a:gd name="connsiteX82" fmla="*/ 709508 w 1107111"/>
                <a:gd name="connsiteY82" fmla="*/ 101925 h 831076"/>
                <a:gd name="connsiteX83" fmla="*/ 795211 w 1107111"/>
                <a:gd name="connsiteY83" fmla="*/ 157116 h 831076"/>
                <a:gd name="connsiteX84" fmla="*/ 793865 w 1107111"/>
                <a:gd name="connsiteY84" fmla="*/ 190769 h 831076"/>
                <a:gd name="connsiteX85" fmla="*/ 155803 w 1107111"/>
                <a:gd name="connsiteY85" fmla="*/ 501275 h 831076"/>
                <a:gd name="connsiteX86" fmla="*/ 131572 w 1107111"/>
                <a:gd name="connsiteY86" fmla="*/ 503519 h 831076"/>
                <a:gd name="connsiteX87" fmla="*/ 15357 w 1107111"/>
                <a:gd name="connsiteY87" fmla="*/ 426790 h 831076"/>
                <a:gd name="connsiteX88" fmla="*/ 531371 w 1107111"/>
                <a:gd name="connsiteY88" fmla="*/ 172372 h 831076"/>
                <a:gd name="connsiteX89" fmla="*/ 671368 w 1107111"/>
                <a:gd name="connsiteY89" fmla="*/ 101477 h 831076"/>
                <a:gd name="connsiteX90" fmla="*/ 689933 w 1107111"/>
                <a:gd name="connsiteY90" fmla="*/ 95644 h 831076"/>
                <a:gd name="connsiteX91" fmla="*/ 827407 w 1107111"/>
                <a:gd name="connsiteY91" fmla="*/ 237 h 831076"/>
                <a:gd name="connsiteX92" fmla="*/ 872390 w 1107111"/>
                <a:gd name="connsiteY92" fmla="*/ 18017 h 831076"/>
                <a:gd name="connsiteX93" fmla="*/ 963478 w 1107111"/>
                <a:gd name="connsiteY93" fmla="*/ 45837 h 831076"/>
                <a:gd name="connsiteX94" fmla="*/ 1017323 w 1107111"/>
                <a:gd name="connsiteY94" fmla="*/ 61542 h 831076"/>
                <a:gd name="connsiteX95" fmla="*/ 1062194 w 1107111"/>
                <a:gd name="connsiteY95" fmla="*/ 90259 h 831076"/>
                <a:gd name="connsiteX96" fmla="*/ 1107065 w 1107111"/>
                <a:gd name="connsiteY96" fmla="*/ 175515 h 831076"/>
                <a:gd name="connsiteX97" fmla="*/ 1103475 w 1107111"/>
                <a:gd name="connsiteY97" fmla="*/ 209168 h 831076"/>
                <a:gd name="connsiteX98" fmla="*/ 1044246 w 1107111"/>
                <a:gd name="connsiteY98" fmla="*/ 272436 h 831076"/>
                <a:gd name="connsiteX99" fmla="*/ 1049630 w 1107111"/>
                <a:gd name="connsiteY99" fmla="*/ 223078 h 831076"/>
                <a:gd name="connsiteX100" fmla="*/ 1016426 w 1107111"/>
                <a:gd name="connsiteY100" fmla="*/ 217693 h 831076"/>
                <a:gd name="connsiteX101" fmla="*/ 1006554 w 1107111"/>
                <a:gd name="connsiteY101" fmla="*/ 119425 h 831076"/>
                <a:gd name="connsiteX102" fmla="*/ 1011490 w 1107111"/>
                <a:gd name="connsiteY102" fmla="*/ 116733 h 831076"/>
                <a:gd name="connsiteX103" fmla="*/ 1020913 w 1107111"/>
                <a:gd name="connsiteY103" fmla="*/ 129745 h 831076"/>
                <a:gd name="connsiteX104" fmla="*/ 1090911 w 1107111"/>
                <a:gd name="connsiteY104" fmla="*/ 206476 h 831076"/>
                <a:gd name="connsiteX105" fmla="*/ 1048284 w 1107111"/>
                <a:gd name="connsiteY105" fmla="*/ 94298 h 831076"/>
                <a:gd name="connsiteX106" fmla="*/ 950017 w 1107111"/>
                <a:gd name="connsiteY106" fmla="*/ 54363 h 831076"/>
                <a:gd name="connsiteX107" fmla="*/ 932069 w 1107111"/>
                <a:gd name="connsiteY107" fmla="*/ 57503 h 831076"/>
                <a:gd name="connsiteX108" fmla="*/ 964824 w 1107111"/>
                <a:gd name="connsiteY108" fmla="*/ 84875 h 831076"/>
                <a:gd name="connsiteX109" fmla="*/ 819442 w 1107111"/>
                <a:gd name="connsiteY109" fmla="*/ 148591 h 831076"/>
                <a:gd name="connsiteX110" fmla="*/ 800148 w 1107111"/>
                <a:gd name="connsiteY110" fmla="*/ 143207 h 831076"/>
                <a:gd name="connsiteX111" fmla="*/ 720277 w 1107111"/>
                <a:gd name="connsiteY111" fmla="*/ 92503 h 831076"/>
                <a:gd name="connsiteX112" fmla="*/ 669125 w 1107111"/>
                <a:gd name="connsiteY112" fmla="*/ 88464 h 831076"/>
                <a:gd name="connsiteX113" fmla="*/ 664189 w 1107111"/>
                <a:gd name="connsiteY113" fmla="*/ 83977 h 831076"/>
                <a:gd name="connsiteX114" fmla="*/ 675855 w 1107111"/>
                <a:gd name="connsiteY114" fmla="*/ 65131 h 831076"/>
                <a:gd name="connsiteX115" fmla="*/ 780404 w 1107111"/>
                <a:gd name="connsiteY115" fmla="*/ 9043 h 831076"/>
                <a:gd name="connsiteX116" fmla="*/ 827407 w 1107111"/>
                <a:gd name="connsiteY116" fmla="*/ 237 h 831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</a:cxnLst>
              <a:rect l="l" t="t" r="r" b="b"/>
              <a:pathLst>
                <a:path w="1107111" h="831076">
                  <a:moveTo>
                    <a:pt x="112727" y="710822"/>
                  </a:moveTo>
                  <a:cubicBezTo>
                    <a:pt x="132023" y="714412"/>
                    <a:pt x="150868" y="718001"/>
                    <a:pt x="169265" y="721591"/>
                  </a:cubicBezTo>
                  <a:cubicBezTo>
                    <a:pt x="169265" y="756143"/>
                    <a:pt x="169265" y="789796"/>
                    <a:pt x="169265" y="824795"/>
                  </a:cubicBezTo>
                  <a:cubicBezTo>
                    <a:pt x="149073" y="824795"/>
                    <a:pt x="131574" y="824795"/>
                    <a:pt x="112727" y="824795"/>
                  </a:cubicBezTo>
                  <a:cubicBezTo>
                    <a:pt x="112727" y="787103"/>
                    <a:pt x="112727" y="749861"/>
                    <a:pt x="112727" y="710822"/>
                  </a:cubicBezTo>
                  <a:close/>
                  <a:moveTo>
                    <a:pt x="53946" y="679861"/>
                  </a:moveTo>
                  <a:cubicBezTo>
                    <a:pt x="67408" y="689284"/>
                    <a:pt x="78626" y="696912"/>
                    <a:pt x="89395" y="705437"/>
                  </a:cubicBezTo>
                  <a:cubicBezTo>
                    <a:pt x="92984" y="708578"/>
                    <a:pt x="96574" y="713963"/>
                    <a:pt x="96574" y="718001"/>
                  </a:cubicBezTo>
                  <a:cubicBezTo>
                    <a:pt x="97471" y="751206"/>
                    <a:pt x="97023" y="783961"/>
                    <a:pt x="97023" y="818063"/>
                  </a:cubicBezTo>
                  <a:cubicBezTo>
                    <a:pt x="51702" y="791589"/>
                    <a:pt x="44972" y="769603"/>
                    <a:pt x="53946" y="679861"/>
                  </a:cubicBezTo>
                  <a:close/>
                  <a:moveTo>
                    <a:pt x="5934" y="436661"/>
                  </a:moveTo>
                  <a:cubicBezTo>
                    <a:pt x="47215" y="464032"/>
                    <a:pt x="86701" y="490057"/>
                    <a:pt x="125739" y="516531"/>
                  </a:cubicBezTo>
                  <a:cubicBezTo>
                    <a:pt x="128880" y="518775"/>
                    <a:pt x="131572" y="524608"/>
                    <a:pt x="131572" y="528646"/>
                  </a:cubicBezTo>
                  <a:cubicBezTo>
                    <a:pt x="132021" y="584735"/>
                    <a:pt x="132021" y="641273"/>
                    <a:pt x="132021" y="697810"/>
                  </a:cubicBezTo>
                  <a:cubicBezTo>
                    <a:pt x="129329" y="700054"/>
                    <a:pt x="127085" y="702746"/>
                    <a:pt x="124393" y="704989"/>
                  </a:cubicBezTo>
                  <a:cubicBezTo>
                    <a:pt x="102406" y="691528"/>
                    <a:pt x="78176" y="680310"/>
                    <a:pt x="59330" y="663708"/>
                  </a:cubicBezTo>
                  <a:cubicBezTo>
                    <a:pt x="50805" y="656529"/>
                    <a:pt x="49459" y="637683"/>
                    <a:pt x="50356" y="624221"/>
                  </a:cubicBezTo>
                  <a:cubicBezTo>
                    <a:pt x="51702" y="601337"/>
                    <a:pt x="45420" y="585183"/>
                    <a:pt x="23434" y="576658"/>
                  </a:cubicBezTo>
                  <a:cubicBezTo>
                    <a:pt x="2344" y="569030"/>
                    <a:pt x="-1694" y="553325"/>
                    <a:pt x="550" y="532684"/>
                  </a:cubicBezTo>
                  <a:cubicBezTo>
                    <a:pt x="3691" y="502172"/>
                    <a:pt x="4139" y="471660"/>
                    <a:pt x="5934" y="436661"/>
                  </a:cubicBezTo>
                  <a:close/>
                  <a:moveTo>
                    <a:pt x="1102577" y="267947"/>
                  </a:moveTo>
                  <a:cubicBezTo>
                    <a:pt x="1102577" y="297562"/>
                    <a:pt x="1103026" y="325830"/>
                    <a:pt x="1102128" y="353650"/>
                  </a:cubicBezTo>
                  <a:cubicBezTo>
                    <a:pt x="1102128" y="358137"/>
                    <a:pt x="1097192" y="363522"/>
                    <a:pt x="1093603" y="367111"/>
                  </a:cubicBezTo>
                  <a:cubicBezTo>
                    <a:pt x="1074308" y="385509"/>
                    <a:pt x="1047386" y="396277"/>
                    <a:pt x="1037514" y="424995"/>
                  </a:cubicBezTo>
                  <a:cubicBezTo>
                    <a:pt x="1035719" y="429931"/>
                    <a:pt x="1017322" y="431725"/>
                    <a:pt x="1007002" y="430379"/>
                  </a:cubicBezTo>
                  <a:cubicBezTo>
                    <a:pt x="978733" y="426790"/>
                    <a:pt x="973349" y="429482"/>
                    <a:pt x="967067" y="456853"/>
                  </a:cubicBezTo>
                  <a:cubicBezTo>
                    <a:pt x="963477" y="472558"/>
                    <a:pt x="953606" y="477942"/>
                    <a:pt x="938350" y="473904"/>
                  </a:cubicBezTo>
                  <a:cubicBezTo>
                    <a:pt x="929375" y="471660"/>
                    <a:pt x="920401" y="467622"/>
                    <a:pt x="912325" y="468968"/>
                  </a:cubicBezTo>
                  <a:cubicBezTo>
                    <a:pt x="904248" y="470314"/>
                    <a:pt x="893030" y="476148"/>
                    <a:pt x="890338" y="482878"/>
                  </a:cubicBezTo>
                  <a:cubicBezTo>
                    <a:pt x="873287" y="521916"/>
                    <a:pt x="874184" y="521916"/>
                    <a:pt x="841429" y="504416"/>
                  </a:cubicBezTo>
                  <a:cubicBezTo>
                    <a:pt x="824827" y="516083"/>
                    <a:pt x="811365" y="527749"/>
                    <a:pt x="796109" y="535377"/>
                  </a:cubicBezTo>
                  <a:cubicBezTo>
                    <a:pt x="684381" y="590119"/>
                    <a:pt x="572653" y="644413"/>
                    <a:pt x="460924" y="698708"/>
                  </a:cubicBezTo>
                  <a:cubicBezTo>
                    <a:pt x="452399" y="702746"/>
                    <a:pt x="443874" y="705887"/>
                    <a:pt x="434002" y="709925"/>
                  </a:cubicBezTo>
                  <a:cubicBezTo>
                    <a:pt x="433104" y="693323"/>
                    <a:pt x="432207" y="679862"/>
                    <a:pt x="431758" y="666400"/>
                  </a:cubicBezTo>
                  <a:cubicBezTo>
                    <a:pt x="429515" y="665502"/>
                    <a:pt x="427271" y="664156"/>
                    <a:pt x="425028" y="663259"/>
                  </a:cubicBezTo>
                  <a:cubicBezTo>
                    <a:pt x="420989" y="670438"/>
                    <a:pt x="415156" y="676720"/>
                    <a:pt x="412913" y="683900"/>
                  </a:cubicBezTo>
                  <a:cubicBezTo>
                    <a:pt x="409772" y="693772"/>
                    <a:pt x="410220" y="704541"/>
                    <a:pt x="407977" y="714861"/>
                  </a:cubicBezTo>
                  <a:cubicBezTo>
                    <a:pt x="402592" y="739091"/>
                    <a:pt x="385542" y="749860"/>
                    <a:pt x="363555" y="739989"/>
                  </a:cubicBezTo>
                  <a:cubicBezTo>
                    <a:pt x="347850" y="732809"/>
                    <a:pt x="340671" y="739091"/>
                    <a:pt x="335735" y="751655"/>
                  </a:cubicBezTo>
                  <a:cubicBezTo>
                    <a:pt x="325863" y="775885"/>
                    <a:pt x="308812" y="784860"/>
                    <a:pt x="283685" y="778129"/>
                  </a:cubicBezTo>
                  <a:cubicBezTo>
                    <a:pt x="267083" y="773642"/>
                    <a:pt x="258108" y="780372"/>
                    <a:pt x="250032" y="796077"/>
                  </a:cubicBezTo>
                  <a:cubicBezTo>
                    <a:pt x="244199" y="807295"/>
                    <a:pt x="231186" y="814923"/>
                    <a:pt x="218173" y="827487"/>
                  </a:cubicBezTo>
                  <a:cubicBezTo>
                    <a:pt x="211892" y="811333"/>
                    <a:pt x="208302" y="801910"/>
                    <a:pt x="202469" y="787103"/>
                  </a:cubicBezTo>
                  <a:cubicBezTo>
                    <a:pt x="198879" y="805051"/>
                    <a:pt x="196635" y="818064"/>
                    <a:pt x="193943" y="831076"/>
                  </a:cubicBezTo>
                  <a:cubicBezTo>
                    <a:pt x="191251" y="830628"/>
                    <a:pt x="189007" y="830628"/>
                    <a:pt x="186315" y="830179"/>
                  </a:cubicBezTo>
                  <a:cubicBezTo>
                    <a:pt x="186315" y="793834"/>
                    <a:pt x="185867" y="757937"/>
                    <a:pt x="186764" y="721592"/>
                  </a:cubicBezTo>
                  <a:cubicBezTo>
                    <a:pt x="186764" y="718451"/>
                    <a:pt x="194392" y="713964"/>
                    <a:pt x="199328" y="711720"/>
                  </a:cubicBezTo>
                  <a:cubicBezTo>
                    <a:pt x="495924" y="564543"/>
                    <a:pt x="792968" y="417815"/>
                    <a:pt x="1090013" y="271088"/>
                  </a:cubicBezTo>
                  <a:cubicBezTo>
                    <a:pt x="1092257" y="270191"/>
                    <a:pt x="1094500" y="270191"/>
                    <a:pt x="1102577" y="267947"/>
                  </a:cubicBezTo>
                  <a:close/>
                  <a:moveTo>
                    <a:pt x="813609" y="195705"/>
                  </a:moveTo>
                  <a:cubicBezTo>
                    <a:pt x="813609" y="238781"/>
                    <a:pt x="814057" y="279165"/>
                    <a:pt x="813160" y="319100"/>
                  </a:cubicBezTo>
                  <a:cubicBezTo>
                    <a:pt x="813160" y="324484"/>
                    <a:pt x="808224" y="331664"/>
                    <a:pt x="803737" y="333907"/>
                  </a:cubicBezTo>
                  <a:cubicBezTo>
                    <a:pt x="727008" y="372946"/>
                    <a:pt x="649830" y="411535"/>
                    <a:pt x="568614" y="451918"/>
                  </a:cubicBezTo>
                  <a:cubicBezTo>
                    <a:pt x="568614" y="407496"/>
                    <a:pt x="568165" y="368010"/>
                    <a:pt x="569063" y="328523"/>
                  </a:cubicBezTo>
                  <a:cubicBezTo>
                    <a:pt x="569063" y="322689"/>
                    <a:pt x="573101" y="313715"/>
                    <a:pt x="578037" y="311472"/>
                  </a:cubicBezTo>
                  <a:cubicBezTo>
                    <a:pt x="655663" y="272883"/>
                    <a:pt x="734187" y="235191"/>
                    <a:pt x="813609" y="195705"/>
                  </a:cubicBezTo>
                  <a:close/>
                  <a:moveTo>
                    <a:pt x="992644" y="154424"/>
                  </a:moveTo>
                  <a:cubicBezTo>
                    <a:pt x="995785" y="181795"/>
                    <a:pt x="998477" y="206923"/>
                    <a:pt x="1001169" y="233845"/>
                  </a:cubicBezTo>
                  <a:cubicBezTo>
                    <a:pt x="1011490" y="234294"/>
                    <a:pt x="1021361" y="235191"/>
                    <a:pt x="1031233" y="235640"/>
                  </a:cubicBezTo>
                  <a:cubicBezTo>
                    <a:pt x="1035720" y="278716"/>
                    <a:pt x="1035720" y="278716"/>
                    <a:pt x="998477" y="297113"/>
                  </a:cubicBezTo>
                  <a:cubicBezTo>
                    <a:pt x="730150" y="430828"/>
                    <a:pt x="461821" y="564095"/>
                    <a:pt x="193494" y="697362"/>
                  </a:cubicBezTo>
                  <a:cubicBezTo>
                    <a:pt x="180033" y="703644"/>
                    <a:pt x="164328" y="704541"/>
                    <a:pt x="145482" y="709028"/>
                  </a:cubicBezTo>
                  <a:cubicBezTo>
                    <a:pt x="145482" y="645311"/>
                    <a:pt x="145033" y="588326"/>
                    <a:pt x="145931" y="530890"/>
                  </a:cubicBezTo>
                  <a:cubicBezTo>
                    <a:pt x="145931" y="525954"/>
                    <a:pt x="151315" y="519224"/>
                    <a:pt x="155802" y="516980"/>
                  </a:cubicBezTo>
                  <a:cubicBezTo>
                    <a:pt x="287274" y="452815"/>
                    <a:pt x="418745" y="389098"/>
                    <a:pt x="550217" y="325382"/>
                  </a:cubicBezTo>
                  <a:cubicBezTo>
                    <a:pt x="551114" y="324933"/>
                    <a:pt x="552011" y="325382"/>
                    <a:pt x="554704" y="326279"/>
                  </a:cubicBezTo>
                  <a:cubicBezTo>
                    <a:pt x="554704" y="373842"/>
                    <a:pt x="554704" y="422303"/>
                    <a:pt x="554704" y="473455"/>
                  </a:cubicBezTo>
                  <a:cubicBezTo>
                    <a:pt x="563678" y="469417"/>
                    <a:pt x="569960" y="466725"/>
                    <a:pt x="576242" y="463584"/>
                  </a:cubicBezTo>
                  <a:cubicBezTo>
                    <a:pt x="653420" y="424995"/>
                    <a:pt x="730598" y="385957"/>
                    <a:pt x="808225" y="347817"/>
                  </a:cubicBezTo>
                  <a:cubicBezTo>
                    <a:pt x="821686" y="341086"/>
                    <a:pt x="827071" y="333458"/>
                    <a:pt x="827071" y="319100"/>
                  </a:cubicBezTo>
                  <a:cubicBezTo>
                    <a:pt x="827071" y="290831"/>
                    <a:pt x="821237" y="257178"/>
                    <a:pt x="834250" y="236538"/>
                  </a:cubicBezTo>
                  <a:cubicBezTo>
                    <a:pt x="846814" y="216794"/>
                    <a:pt x="880467" y="210064"/>
                    <a:pt x="905146" y="197949"/>
                  </a:cubicBezTo>
                  <a:cubicBezTo>
                    <a:pt x="933414" y="184039"/>
                    <a:pt x="961234" y="170129"/>
                    <a:pt x="992644" y="154424"/>
                  </a:cubicBezTo>
                  <a:close/>
                  <a:moveTo>
                    <a:pt x="977669" y="100859"/>
                  </a:moveTo>
                  <a:cubicBezTo>
                    <a:pt x="982660" y="101701"/>
                    <a:pt x="986811" y="103047"/>
                    <a:pt x="986811" y="103720"/>
                  </a:cubicBezTo>
                  <a:cubicBezTo>
                    <a:pt x="986811" y="116732"/>
                    <a:pt x="989055" y="137822"/>
                    <a:pt x="982324" y="141860"/>
                  </a:cubicBezTo>
                  <a:cubicBezTo>
                    <a:pt x="933415" y="169680"/>
                    <a:pt x="882710" y="193910"/>
                    <a:pt x="831557" y="219935"/>
                  </a:cubicBezTo>
                  <a:cubicBezTo>
                    <a:pt x="828865" y="201090"/>
                    <a:pt x="826173" y="184039"/>
                    <a:pt x="822583" y="162949"/>
                  </a:cubicBezTo>
                  <a:cubicBezTo>
                    <a:pt x="845916" y="152629"/>
                    <a:pt x="871043" y="140963"/>
                    <a:pt x="896620" y="129745"/>
                  </a:cubicBezTo>
                  <a:cubicBezTo>
                    <a:pt x="919056" y="119873"/>
                    <a:pt x="940594" y="109553"/>
                    <a:pt x="963478" y="101028"/>
                  </a:cubicBezTo>
                  <a:cubicBezTo>
                    <a:pt x="966843" y="99681"/>
                    <a:pt x="972677" y="100018"/>
                    <a:pt x="977669" y="100859"/>
                  </a:cubicBezTo>
                  <a:close/>
                  <a:moveTo>
                    <a:pt x="689933" y="95644"/>
                  </a:moveTo>
                  <a:cubicBezTo>
                    <a:pt x="696159" y="95307"/>
                    <a:pt x="702553" y="96989"/>
                    <a:pt x="709508" y="101925"/>
                  </a:cubicBezTo>
                  <a:cubicBezTo>
                    <a:pt x="737328" y="121668"/>
                    <a:pt x="766943" y="138719"/>
                    <a:pt x="795211" y="157116"/>
                  </a:cubicBezTo>
                  <a:cubicBezTo>
                    <a:pt x="815852" y="170578"/>
                    <a:pt x="815403" y="180449"/>
                    <a:pt x="793865" y="190769"/>
                  </a:cubicBezTo>
                  <a:cubicBezTo>
                    <a:pt x="581178" y="294421"/>
                    <a:pt x="368490" y="398073"/>
                    <a:pt x="155803" y="501275"/>
                  </a:cubicBezTo>
                  <a:cubicBezTo>
                    <a:pt x="149072" y="504416"/>
                    <a:pt x="137405" y="506660"/>
                    <a:pt x="131572" y="503519"/>
                  </a:cubicBezTo>
                  <a:cubicBezTo>
                    <a:pt x="93432" y="479289"/>
                    <a:pt x="56189" y="453712"/>
                    <a:pt x="15357" y="426790"/>
                  </a:cubicBezTo>
                  <a:cubicBezTo>
                    <a:pt x="189904" y="340638"/>
                    <a:pt x="360862" y="256730"/>
                    <a:pt x="531371" y="172372"/>
                  </a:cubicBezTo>
                  <a:cubicBezTo>
                    <a:pt x="578037" y="149488"/>
                    <a:pt x="624702" y="124809"/>
                    <a:pt x="671368" y="101477"/>
                  </a:cubicBezTo>
                  <a:cubicBezTo>
                    <a:pt x="677650" y="98336"/>
                    <a:pt x="683707" y="95980"/>
                    <a:pt x="689933" y="95644"/>
                  </a:cubicBezTo>
                  <a:close/>
                  <a:moveTo>
                    <a:pt x="827407" y="237"/>
                  </a:moveTo>
                  <a:cubicBezTo>
                    <a:pt x="843112" y="1415"/>
                    <a:pt x="858480" y="7023"/>
                    <a:pt x="872390" y="18017"/>
                  </a:cubicBezTo>
                  <a:cubicBezTo>
                    <a:pt x="899762" y="39555"/>
                    <a:pt x="928030" y="48529"/>
                    <a:pt x="963478" y="45837"/>
                  </a:cubicBezTo>
                  <a:cubicBezTo>
                    <a:pt x="980978" y="44491"/>
                    <a:pt x="1000272" y="53914"/>
                    <a:pt x="1017323" y="61542"/>
                  </a:cubicBezTo>
                  <a:cubicBezTo>
                    <a:pt x="1033477" y="68721"/>
                    <a:pt x="1046938" y="81734"/>
                    <a:pt x="1062194" y="90259"/>
                  </a:cubicBezTo>
                  <a:cubicBezTo>
                    <a:pt x="1095847" y="109105"/>
                    <a:pt x="1107962" y="138720"/>
                    <a:pt x="1107065" y="175515"/>
                  </a:cubicBezTo>
                  <a:cubicBezTo>
                    <a:pt x="1106616" y="186732"/>
                    <a:pt x="1104821" y="197950"/>
                    <a:pt x="1103475" y="209168"/>
                  </a:cubicBezTo>
                  <a:cubicBezTo>
                    <a:pt x="1097193" y="258974"/>
                    <a:pt x="1097193" y="258974"/>
                    <a:pt x="1044246" y="272436"/>
                  </a:cubicBezTo>
                  <a:cubicBezTo>
                    <a:pt x="1046040" y="256282"/>
                    <a:pt x="1047835" y="240577"/>
                    <a:pt x="1049630" y="223078"/>
                  </a:cubicBezTo>
                  <a:cubicBezTo>
                    <a:pt x="1038413" y="221283"/>
                    <a:pt x="1028541" y="219488"/>
                    <a:pt x="1016426" y="217693"/>
                  </a:cubicBezTo>
                  <a:cubicBezTo>
                    <a:pt x="1013285" y="184489"/>
                    <a:pt x="1009695" y="152181"/>
                    <a:pt x="1006554" y="119425"/>
                  </a:cubicBezTo>
                  <a:cubicBezTo>
                    <a:pt x="1008349" y="118528"/>
                    <a:pt x="1009695" y="117630"/>
                    <a:pt x="1011490" y="116733"/>
                  </a:cubicBezTo>
                  <a:cubicBezTo>
                    <a:pt x="1014631" y="120771"/>
                    <a:pt x="1019567" y="124810"/>
                    <a:pt x="1020913" y="129745"/>
                  </a:cubicBezTo>
                  <a:cubicBezTo>
                    <a:pt x="1035720" y="182694"/>
                    <a:pt x="1035720" y="182694"/>
                    <a:pt x="1090911" y="206476"/>
                  </a:cubicBezTo>
                  <a:cubicBezTo>
                    <a:pt x="1104373" y="148142"/>
                    <a:pt x="1095847" y="125258"/>
                    <a:pt x="1048284" y="94298"/>
                  </a:cubicBezTo>
                  <a:cubicBezTo>
                    <a:pt x="1018221" y="75003"/>
                    <a:pt x="990849" y="48081"/>
                    <a:pt x="950017" y="54363"/>
                  </a:cubicBezTo>
                  <a:cubicBezTo>
                    <a:pt x="945530" y="55260"/>
                    <a:pt x="941043" y="56157"/>
                    <a:pt x="932069" y="57503"/>
                  </a:cubicBezTo>
                  <a:cubicBezTo>
                    <a:pt x="944184" y="67824"/>
                    <a:pt x="953158" y="75003"/>
                    <a:pt x="964824" y="84875"/>
                  </a:cubicBezTo>
                  <a:cubicBezTo>
                    <a:pt x="915018" y="106861"/>
                    <a:pt x="867454" y="128399"/>
                    <a:pt x="819442" y="148591"/>
                  </a:cubicBezTo>
                  <a:cubicBezTo>
                    <a:pt x="814506" y="150835"/>
                    <a:pt x="805532" y="146796"/>
                    <a:pt x="800148" y="143207"/>
                  </a:cubicBezTo>
                  <a:cubicBezTo>
                    <a:pt x="773225" y="127053"/>
                    <a:pt x="745854" y="110900"/>
                    <a:pt x="720277" y="92503"/>
                  </a:cubicBezTo>
                  <a:cubicBezTo>
                    <a:pt x="703227" y="80836"/>
                    <a:pt x="687971" y="75900"/>
                    <a:pt x="669125" y="88464"/>
                  </a:cubicBezTo>
                  <a:cubicBezTo>
                    <a:pt x="667330" y="86669"/>
                    <a:pt x="665984" y="85323"/>
                    <a:pt x="664189" y="83977"/>
                  </a:cubicBezTo>
                  <a:cubicBezTo>
                    <a:pt x="667779" y="77695"/>
                    <a:pt x="670022" y="68272"/>
                    <a:pt x="675855" y="65131"/>
                  </a:cubicBezTo>
                  <a:cubicBezTo>
                    <a:pt x="710406" y="45388"/>
                    <a:pt x="744508" y="25196"/>
                    <a:pt x="780404" y="9043"/>
                  </a:cubicBezTo>
                  <a:cubicBezTo>
                    <a:pt x="795661" y="2312"/>
                    <a:pt x="811702" y="-941"/>
                    <a:pt x="827407" y="23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02C789D7-F1F2-481B-AC3D-DE3321A34CA2}"/>
              </a:ext>
            </a:extLst>
          </p:cNvPr>
          <p:cNvGrpSpPr/>
          <p:nvPr/>
        </p:nvGrpSpPr>
        <p:grpSpPr>
          <a:xfrm>
            <a:off x="8416551" y="2489342"/>
            <a:ext cx="2108944" cy="1583836"/>
            <a:chOff x="9649631" y="5226031"/>
            <a:chExt cx="1850764" cy="1389940"/>
          </a:xfrm>
          <a:solidFill>
            <a:schemeClr val="accent3"/>
          </a:solidFill>
        </p:grpSpPr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EF7D09C3-E18C-4E9C-AF68-2A71F332EE66}"/>
                </a:ext>
              </a:extLst>
            </p:cNvPr>
            <p:cNvSpPr/>
            <p:nvPr/>
          </p:nvSpPr>
          <p:spPr>
            <a:xfrm>
              <a:off x="10015172" y="5226031"/>
              <a:ext cx="1485223" cy="1373046"/>
            </a:xfrm>
            <a:custGeom>
              <a:avLst/>
              <a:gdLst>
                <a:gd name="connsiteX0" fmla="*/ 1477595 w 1485223"/>
                <a:gd name="connsiteY0" fmla="*/ 38433 h 1373046"/>
                <a:gd name="connsiteX1" fmla="*/ 1433622 w 1485223"/>
                <a:gd name="connsiteY1" fmla="*/ 1190 h 1373046"/>
                <a:gd name="connsiteX2" fmla="*/ 1261767 w 1485223"/>
                <a:gd name="connsiteY2" fmla="*/ 29459 h 1373046"/>
                <a:gd name="connsiteX3" fmla="*/ 1363175 w 1485223"/>
                <a:gd name="connsiteY3" fmla="*/ 29907 h 1373046"/>
                <a:gd name="connsiteX4" fmla="*/ 1451122 w 1485223"/>
                <a:gd name="connsiteY4" fmla="*/ 96765 h 1373046"/>
                <a:gd name="connsiteX5" fmla="*/ 1478942 w 1485223"/>
                <a:gd name="connsiteY5" fmla="*/ 196378 h 1373046"/>
                <a:gd name="connsiteX6" fmla="*/ 1464583 w 1485223"/>
                <a:gd name="connsiteY6" fmla="*/ 231826 h 1373046"/>
                <a:gd name="connsiteX7" fmla="*/ 616973 w 1485223"/>
                <a:gd name="connsiteY7" fmla="*/ 823671 h 1373046"/>
                <a:gd name="connsiteX8" fmla="*/ 15256 w 1485223"/>
                <a:gd name="connsiteY8" fmla="*/ 1244560 h 1373046"/>
                <a:gd name="connsiteX9" fmla="*/ 0 w 1485223"/>
                <a:gd name="connsiteY9" fmla="*/ 1262059 h 1373046"/>
                <a:gd name="connsiteX10" fmla="*/ 3141 w 1485223"/>
                <a:gd name="connsiteY10" fmla="*/ 1376480 h 1373046"/>
                <a:gd name="connsiteX11" fmla="*/ 26922 w 1485223"/>
                <a:gd name="connsiteY11" fmla="*/ 1360775 h 1373046"/>
                <a:gd name="connsiteX12" fmla="*/ 652870 w 1485223"/>
                <a:gd name="connsiteY12" fmla="*/ 920593 h 1373046"/>
                <a:gd name="connsiteX13" fmla="*/ 1441250 w 1485223"/>
                <a:gd name="connsiteY13" fmla="*/ 361054 h 1373046"/>
                <a:gd name="connsiteX14" fmla="*/ 1485223 w 1485223"/>
                <a:gd name="connsiteY14" fmla="*/ 284773 h 1373046"/>
                <a:gd name="connsiteX15" fmla="*/ 1477595 w 1485223"/>
                <a:gd name="connsiteY15" fmla="*/ 38433 h 137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223" h="1373046">
                  <a:moveTo>
                    <a:pt x="1477595" y="38433"/>
                  </a:moveTo>
                  <a:cubicBezTo>
                    <a:pt x="1476698" y="16895"/>
                    <a:pt x="1457852" y="3882"/>
                    <a:pt x="1433622" y="1190"/>
                  </a:cubicBezTo>
                  <a:cubicBezTo>
                    <a:pt x="1373944" y="-4643"/>
                    <a:pt x="1317407" y="11959"/>
                    <a:pt x="1261767" y="29459"/>
                  </a:cubicBezTo>
                  <a:cubicBezTo>
                    <a:pt x="1295868" y="29459"/>
                    <a:pt x="1329970" y="26766"/>
                    <a:pt x="1363175" y="29907"/>
                  </a:cubicBezTo>
                  <a:cubicBezTo>
                    <a:pt x="1404905" y="33946"/>
                    <a:pt x="1436314" y="57278"/>
                    <a:pt x="1451122" y="96765"/>
                  </a:cubicBezTo>
                  <a:cubicBezTo>
                    <a:pt x="1463237" y="129072"/>
                    <a:pt x="1469518" y="163173"/>
                    <a:pt x="1478942" y="196378"/>
                  </a:cubicBezTo>
                  <a:cubicBezTo>
                    <a:pt x="1483877" y="212980"/>
                    <a:pt x="1478493" y="221954"/>
                    <a:pt x="1464583" y="231826"/>
                  </a:cubicBezTo>
                  <a:cubicBezTo>
                    <a:pt x="1181897" y="428809"/>
                    <a:pt x="899659" y="626240"/>
                    <a:pt x="616973" y="823671"/>
                  </a:cubicBezTo>
                  <a:cubicBezTo>
                    <a:pt x="416401" y="963668"/>
                    <a:pt x="215829" y="1104114"/>
                    <a:pt x="15256" y="1244560"/>
                  </a:cubicBezTo>
                  <a:cubicBezTo>
                    <a:pt x="8974" y="1249047"/>
                    <a:pt x="449" y="1256226"/>
                    <a:pt x="0" y="1262059"/>
                  </a:cubicBezTo>
                  <a:cubicBezTo>
                    <a:pt x="0" y="1299302"/>
                    <a:pt x="1795" y="1336096"/>
                    <a:pt x="3141" y="1376480"/>
                  </a:cubicBezTo>
                  <a:cubicBezTo>
                    <a:pt x="13461" y="1369749"/>
                    <a:pt x="20192" y="1365262"/>
                    <a:pt x="26922" y="1360775"/>
                  </a:cubicBezTo>
                  <a:cubicBezTo>
                    <a:pt x="235572" y="1214047"/>
                    <a:pt x="444670" y="1068217"/>
                    <a:pt x="652870" y="920593"/>
                  </a:cubicBezTo>
                  <a:cubicBezTo>
                    <a:pt x="915813" y="734379"/>
                    <a:pt x="1178307" y="547267"/>
                    <a:pt x="1441250" y="361054"/>
                  </a:cubicBezTo>
                  <a:cubicBezTo>
                    <a:pt x="1468621" y="341759"/>
                    <a:pt x="1485223" y="316183"/>
                    <a:pt x="1485223" y="284773"/>
                  </a:cubicBezTo>
                  <a:cubicBezTo>
                    <a:pt x="1485672" y="203108"/>
                    <a:pt x="1482082" y="120546"/>
                    <a:pt x="1477595" y="3843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82E7B47-234A-44C1-AD0B-E4841CD72B3D}"/>
                </a:ext>
              </a:extLst>
            </p:cNvPr>
            <p:cNvSpPr/>
            <p:nvPr/>
          </p:nvSpPr>
          <p:spPr>
            <a:xfrm>
              <a:off x="9777357" y="6050775"/>
              <a:ext cx="480117" cy="278199"/>
            </a:xfrm>
            <a:custGeom>
              <a:avLst/>
              <a:gdLst>
                <a:gd name="connsiteX0" fmla="*/ 239610 w 480117"/>
                <a:gd name="connsiteY0" fmla="*/ 275780 h 278198"/>
                <a:gd name="connsiteX1" fmla="*/ 429414 w 480117"/>
                <a:gd name="connsiteY1" fmla="*/ 155975 h 278198"/>
                <a:gd name="connsiteX2" fmla="*/ 484156 w 480117"/>
                <a:gd name="connsiteY2" fmla="*/ 121425 h 278198"/>
                <a:gd name="connsiteX3" fmla="*/ 474733 w 480117"/>
                <a:gd name="connsiteY3" fmla="*/ 114245 h 278198"/>
                <a:gd name="connsiteX4" fmla="*/ 271020 w 480117"/>
                <a:gd name="connsiteY4" fmla="*/ 1620 h 278198"/>
                <a:gd name="connsiteX5" fmla="*/ 247687 w 480117"/>
                <a:gd name="connsiteY5" fmla="*/ 3863 h 278198"/>
                <a:gd name="connsiteX6" fmla="*/ 100062 w 480117"/>
                <a:gd name="connsiteY6" fmla="*/ 97194 h 278198"/>
                <a:gd name="connsiteX7" fmla="*/ 0 w 480117"/>
                <a:gd name="connsiteY7" fmla="*/ 160911 h 278198"/>
                <a:gd name="connsiteX8" fmla="*/ 219418 w 480117"/>
                <a:gd name="connsiteY8" fmla="*/ 279819 h 278198"/>
                <a:gd name="connsiteX9" fmla="*/ 239610 w 480117"/>
                <a:gd name="connsiteY9" fmla="*/ 275780 h 278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0117" h="278198">
                  <a:moveTo>
                    <a:pt x="239610" y="275780"/>
                  </a:moveTo>
                  <a:cubicBezTo>
                    <a:pt x="303327" y="236294"/>
                    <a:pt x="366146" y="195910"/>
                    <a:pt x="429414" y="155975"/>
                  </a:cubicBezTo>
                  <a:cubicBezTo>
                    <a:pt x="446913" y="144757"/>
                    <a:pt x="464413" y="133989"/>
                    <a:pt x="484156" y="121425"/>
                  </a:cubicBezTo>
                  <a:cubicBezTo>
                    <a:pt x="479220" y="117386"/>
                    <a:pt x="476976" y="115591"/>
                    <a:pt x="474733" y="114245"/>
                  </a:cubicBezTo>
                  <a:cubicBezTo>
                    <a:pt x="406978" y="76554"/>
                    <a:pt x="339223" y="38414"/>
                    <a:pt x="271020" y="1620"/>
                  </a:cubicBezTo>
                  <a:cubicBezTo>
                    <a:pt x="265187" y="-1521"/>
                    <a:pt x="253520" y="274"/>
                    <a:pt x="247687" y="3863"/>
                  </a:cubicBezTo>
                  <a:cubicBezTo>
                    <a:pt x="197880" y="34375"/>
                    <a:pt x="148971" y="65785"/>
                    <a:pt x="100062" y="97194"/>
                  </a:cubicBezTo>
                  <a:cubicBezTo>
                    <a:pt x="67306" y="117835"/>
                    <a:pt x="34999" y="138924"/>
                    <a:pt x="0" y="160911"/>
                  </a:cubicBezTo>
                  <a:cubicBezTo>
                    <a:pt x="74486" y="201743"/>
                    <a:pt x="146728" y="241230"/>
                    <a:pt x="219418" y="279819"/>
                  </a:cubicBezTo>
                  <a:cubicBezTo>
                    <a:pt x="224803" y="282062"/>
                    <a:pt x="234226" y="278921"/>
                    <a:pt x="239610" y="27578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6A3282AA-FC92-4A1F-BC39-5E0D77B1D955}"/>
                </a:ext>
              </a:extLst>
            </p:cNvPr>
            <p:cNvSpPr/>
            <p:nvPr/>
          </p:nvSpPr>
          <p:spPr>
            <a:xfrm>
              <a:off x="9649631" y="6357067"/>
              <a:ext cx="264738" cy="255764"/>
            </a:xfrm>
            <a:custGeom>
              <a:avLst/>
              <a:gdLst>
                <a:gd name="connsiteX0" fmla="*/ 249326 w 264737"/>
                <a:gd name="connsiteY0" fmla="*/ 125638 h 255763"/>
                <a:gd name="connsiteX1" fmla="*/ 16895 w 264737"/>
                <a:gd name="connsiteY1" fmla="*/ 6731 h 255763"/>
                <a:gd name="connsiteX2" fmla="*/ 293 w 264737"/>
                <a:gd name="connsiteY2" fmla="*/ 0 h 255763"/>
                <a:gd name="connsiteX3" fmla="*/ 742 w 264737"/>
                <a:gd name="connsiteY3" fmla="*/ 72242 h 255763"/>
                <a:gd name="connsiteX4" fmla="*/ 46061 w 264737"/>
                <a:gd name="connsiteY4" fmla="*/ 145830 h 255763"/>
                <a:gd name="connsiteX5" fmla="*/ 239454 w 264737"/>
                <a:gd name="connsiteY5" fmla="*/ 245443 h 255763"/>
                <a:gd name="connsiteX6" fmla="*/ 265928 w 264737"/>
                <a:gd name="connsiteY6" fmla="*/ 258905 h 255763"/>
                <a:gd name="connsiteX7" fmla="*/ 266377 w 264737"/>
                <a:gd name="connsiteY7" fmla="*/ 153458 h 255763"/>
                <a:gd name="connsiteX8" fmla="*/ 249326 w 264737"/>
                <a:gd name="connsiteY8" fmla="*/ 125638 h 25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737" h="255763">
                  <a:moveTo>
                    <a:pt x="249326" y="125638"/>
                  </a:moveTo>
                  <a:cubicBezTo>
                    <a:pt x="171699" y="86601"/>
                    <a:pt x="94073" y="46217"/>
                    <a:pt x="16895" y="6731"/>
                  </a:cubicBezTo>
                  <a:cubicBezTo>
                    <a:pt x="11959" y="4487"/>
                    <a:pt x="7024" y="2692"/>
                    <a:pt x="293" y="0"/>
                  </a:cubicBezTo>
                  <a:cubicBezTo>
                    <a:pt x="293" y="25576"/>
                    <a:pt x="-604" y="48909"/>
                    <a:pt x="742" y="72242"/>
                  </a:cubicBezTo>
                  <a:cubicBezTo>
                    <a:pt x="2537" y="104549"/>
                    <a:pt x="17793" y="130574"/>
                    <a:pt x="46061" y="145830"/>
                  </a:cubicBezTo>
                  <a:cubicBezTo>
                    <a:pt x="109778" y="179932"/>
                    <a:pt x="174840" y="212239"/>
                    <a:pt x="239454" y="245443"/>
                  </a:cubicBezTo>
                  <a:cubicBezTo>
                    <a:pt x="247980" y="249930"/>
                    <a:pt x="256505" y="253969"/>
                    <a:pt x="265928" y="258905"/>
                  </a:cubicBezTo>
                  <a:cubicBezTo>
                    <a:pt x="265928" y="222110"/>
                    <a:pt x="265479" y="187560"/>
                    <a:pt x="266377" y="153458"/>
                  </a:cubicBezTo>
                  <a:cubicBezTo>
                    <a:pt x="266377" y="139099"/>
                    <a:pt x="261890" y="131920"/>
                    <a:pt x="249326" y="125638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B2BDCA1A-ECCC-4D0A-B256-376BD579DF93}"/>
                </a:ext>
              </a:extLst>
            </p:cNvPr>
            <p:cNvSpPr/>
            <p:nvPr/>
          </p:nvSpPr>
          <p:spPr>
            <a:xfrm>
              <a:off x="11175531" y="5268115"/>
              <a:ext cx="305121" cy="224354"/>
            </a:xfrm>
            <a:custGeom>
              <a:avLst/>
              <a:gdLst>
                <a:gd name="connsiteX0" fmla="*/ 231533 w 305121"/>
                <a:gd name="connsiteY0" fmla="*/ 226985 h 224353"/>
                <a:gd name="connsiteX1" fmla="*/ 303326 w 305121"/>
                <a:gd name="connsiteY1" fmla="*/ 176281 h 224353"/>
                <a:gd name="connsiteX2" fmla="*/ 308711 w 305121"/>
                <a:gd name="connsiteY2" fmla="*/ 162371 h 224353"/>
                <a:gd name="connsiteX3" fmla="*/ 280442 w 305121"/>
                <a:gd name="connsiteY3" fmla="*/ 58270 h 224353"/>
                <a:gd name="connsiteX4" fmla="*/ 207752 w 305121"/>
                <a:gd name="connsiteY4" fmla="*/ 836 h 224353"/>
                <a:gd name="connsiteX5" fmla="*/ 39935 w 305121"/>
                <a:gd name="connsiteY5" fmla="*/ 3977 h 224353"/>
                <a:gd name="connsiteX6" fmla="*/ 0 w 305121"/>
                <a:gd name="connsiteY6" fmla="*/ 21028 h 224353"/>
                <a:gd name="connsiteX7" fmla="*/ 223008 w 305121"/>
                <a:gd name="connsiteY7" fmla="*/ 124679 h 224353"/>
                <a:gd name="connsiteX8" fmla="*/ 231533 w 305121"/>
                <a:gd name="connsiteY8" fmla="*/ 226985 h 224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5121" h="224353">
                  <a:moveTo>
                    <a:pt x="231533" y="226985"/>
                  </a:moveTo>
                  <a:cubicBezTo>
                    <a:pt x="257558" y="209036"/>
                    <a:pt x="280891" y="192883"/>
                    <a:pt x="303326" y="176281"/>
                  </a:cubicBezTo>
                  <a:cubicBezTo>
                    <a:pt x="306916" y="173588"/>
                    <a:pt x="309608" y="166409"/>
                    <a:pt x="308711" y="162371"/>
                  </a:cubicBezTo>
                  <a:cubicBezTo>
                    <a:pt x="300185" y="127371"/>
                    <a:pt x="292557" y="91923"/>
                    <a:pt x="280442" y="58270"/>
                  </a:cubicBezTo>
                  <a:cubicBezTo>
                    <a:pt x="268776" y="25515"/>
                    <a:pt x="242751" y="2182"/>
                    <a:pt x="207752" y="836"/>
                  </a:cubicBezTo>
                  <a:cubicBezTo>
                    <a:pt x="152112" y="-1408"/>
                    <a:pt x="96023" y="1284"/>
                    <a:pt x="39935" y="3977"/>
                  </a:cubicBezTo>
                  <a:cubicBezTo>
                    <a:pt x="27820" y="4425"/>
                    <a:pt x="16153" y="13848"/>
                    <a:pt x="0" y="21028"/>
                  </a:cubicBezTo>
                  <a:cubicBezTo>
                    <a:pt x="77626" y="56924"/>
                    <a:pt x="149420" y="90577"/>
                    <a:pt x="223008" y="124679"/>
                  </a:cubicBezTo>
                  <a:cubicBezTo>
                    <a:pt x="225700" y="156537"/>
                    <a:pt x="228392" y="189742"/>
                    <a:pt x="231533" y="2269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EA1D82A5-6361-4BC9-B665-4490965EBF97}"/>
                </a:ext>
              </a:extLst>
            </p:cNvPr>
            <p:cNvSpPr/>
            <p:nvPr/>
          </p:nvSpPr>
          <p:spPr>
            <a:xfrm>
              <a:off x="9762071" y="6189699"/>
              <a:ext cx="493579" cy="210893"/>
            </a:xfrm>
            <a:custGeom>
              <a:avLst/>
              <a:gdLst>
                <a:gd name="connsiteX0" fmla="*/ 23812 w 493578"/>
                <a:gd name="connsiteY0" fmla="*/ 90639 h 210892"/>
                <a:gd name="connsiteX1" fmla="*/ 236499 w 493578"/>
                <a:gd name="connsiteY1" fmla="*/ 208201 h 210892"/>
                <a:gd name="connsiteX2" fmla="*/ 267909 w 493578"/>
                <a:gd name="connsiteY2" fmla="*/ 206855 h 210892"/>
                <a:gd name="connsiteX3" fmla="*/ 468032 w 493578"/>
                <a:gd name="connsiteY3" fmla="*/ 69101 h 210892"/>
                <a:gd name="connsiteX4" fmla="*/ 494955 w 493578"/>
                <a:gd name="connsiteY4" fmla="*/ 0 h 210892"/>
                <a:gd name="connsiteX5" fmla="*/ 476558 w 493578"/>
                <a:gd name="connsiteY5" fmla="*/ 11218 h 210892"/>
                <a:gd name="connsiteX6" fmla="*/ 260729 w 493578"/>
                <a:gd name="connsiteY6" fmla="*/ 148074 h 210892"/>
                <a:gd name="connsiteX7" fmla="*/ 225281 w 493578"/>
                <a:gd name="connsiteY7" fmla="*/ 149420 h 210892"/>
                <a:gd name="connsiteX8" fmla="*/ 72272 w 493578"/>
                <a:gd name="connsiteY8" fmla="*/ 65512 h 210892"/>
                <a:gd name="connsiteX9" fmla="*/ 6312 w 493578"/>
                <a:gd name="connsiteY9" fmla="*/ 30063 h 210892"/>
                <a:gd name="connsiteX10" fmla="*/ 3620 w 493578"/>
                <a:gd name="connsiteY10" fmla="*/ 45768 h 210892"/>
                <a:gd name="connsiteX11" fmla="*/ 23812 w 493578"/>
                <a:gd name="connsiteY11" fmla="*/ 90639 h 210892"/>
                <a:gd name="connsiteX12" fmla="*/ 431687 w 493578"/>
                <a:gd name="connsiteY12" fmla="*/ 52947 h 210892"/>
                <a:gd name="connsiteX13" fmla="*/ 415085 w 493578"/>
                <a:gd name="connsiteY13" fmla="*/ 88844 h 210892"/>
                <a:gd name="connsiteX14" fmla="*/ 431687 w 493578"/>
                <a:gd name="connsiteY14" fmla="*/ 52947 h 210892"/>
                <a:gd name="connsiteX15" fmla="*/ 380983 w 493578"/>
                <a:gd name="connsiteY15" fmla="*/ 89293 h 210892"/>
                <a:gd name="connsiteX16" fmla="*/ 359445 w 493578"/>
                <a:gd name="connsiteY16" fmla="*/ 130574 h 210892"/>
                <a:gd name="connsiteX17" fmla="*/ 380983 w 493578"/>
                <a:gd name="connsiteY17" fmla="*/ 89293 h 210892"/>
                <a:gd name="connsiteX18" fmla="*/ 321305 w 493578"/>
                <a:gd name="connsiteY18" fmla="*/ 124741 h 210892"/>
                <a:gd name="connsiteX19" fmla="*/ 300216 w 493578"/>
                <a:gd name="connsiteY19" fmla="*/ 169612 h 210892"/>
                <a:gd name="connsiteX20" fmla="*/ 321305 w 493578"/>
                <a:gd name="connsiteY20" fmla="*/ 124741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93578" h="210892">
                  <a:moveTo>
                    <a:pt x="23812" y="90639"/>
                  </a:moveTo>
                  <a:cubicBezTo>
                    <a:pt x="95605" y="128331"/>
                    <a:pt x="166052" y="168265"/>
                    <a:pt x="236499" y="208201"/>
                  </a:cubicBezTo>
                  <a:cubicBezTo>
                    <a:pt x="248614" y="214931"/>
                    <a:pt x="256691" y="214482"/>
                    <a:pt x="267909" y="206855"/>
                  </a:cubicBezTo>
                  <a:cubicBezTo>
                    <a:pt x="334318" y="160189"/>
                    <a:pt x="399829" y="112626"/>
                    <a:pt x="468032" y="69101"/>
                  </a:cubicBezTo>
                  <a:cubicBezTo>
                    <a:pt x="496301" y="51153"/>
                    <a:pt x="499442" y="30063"/>
                    <a:pt x="494955" y="0"/>
                  </a:cubicBezTo>
                  <a:cubicBezTo>
                    <a:pt x="488224" y="4038"/>
                    <a:pt x="482391" y="7628"/>
                    <a:pt x="476558" y="11218"/>
                  </a:cubicBezTo>
                  <a:cubicBezTo>
                    <a:pt x="404764" y="56537"/>
                    <a:pt x="332523" y="101857"/>
                    <a:pt x="260729" y="148074"/>
                  </a:cubicBezTo>
                  <a:cubicBezTo>
                    <a:pt x="248166" y="156150"/>
                    <a:pt x="238742" y="157497"/>
                    <a:pt x="225281" y="149420"/>
                  </a:cubicBezTo>
                  <a:cubicBezTo>
                    <a:pt x="174577" y="120703"/>
                    <a:pt x="123425" y="93331"/>
                    <a:pt x="72272" y="65512"/>
                  </a:cubicBezTo>
                  <a:cubicBezTo>
                    <a:pt x="51183" y="53845"/>
                    <a:pt x="30093" y="42627"/>
                    <a:pt x="6312" y="30063"/>
                  </a:cubicBezTo>
                  <a:cubicBezTo>
                    <a:pt x="4966" y="37692"/>
                    <a:pt x="4966" y="42179"/>
                    <a:pt x="3620" y="45768"/>
                  </a:cubicBezTo>
                  <a:cubicBezTo>
                    <a:pt x="-5354" y="67755"/>
                    <a:pt x="2722" y="79870"/>
                    <a:pt x="23812" y="90639"/>
                  </a:cubicBezTo>
                  <a:close/>
                  <a:moveTo>
                    <a:pt x="431687" y="52947"/>
                  </a:moveTo>
                  <a:cubicBezTo>
                    <a:pt x="442007" y="75832"/>
                    <a:pt x="440661" y="78524"/>
                    <a:pt x="415085" y="88844"/>
                  </a:cubicBezTo>
                  <a:cubicBezTo>
                    <a:pt x="407008" y="70447"/>
                    <a:pt x="414636" y="59678"/>
                    <a:pt x="431687" y="52947"/>
                  </a:cubicBezTo>
                  <a:close/>
                  <a:moveTo>
                    <a:pt x="380983" y="89293"/>
                  </a:moveTo>
                  <a:cubicBezTo>
                    <a:pt x="389060" y="111280"/>
                    <a:pt x="375150" y="121600"/>
                    <a:pt x="359445" y="130574"/>
                  </a:cubicBezTo>
                  <a:cubicBezTo>
                    <a:pt x="351368" y="102754"/>
                    <a:pt x="352714" y="100511"/>
                    <a:pt x="380983" y="89293"/>
                  </a:cubicBezTo>
                  <a:close/>
                  <a:moveTo>
                    <a:pt x="321305" y="124741"/>
                  </a:moveTo>
                  <a:cubicBezTo>
                    <a:pt x="329382" y="152561"/>
                    <a:pt x="329382" y="152561"/>
                    <a:pt x="300216" y="169612"/>
                  </a:cubicBezTo>
                  <a:cubicBezTo>
                    <a:pt x="291241" y="137305"/>
                    <a:pt x="292587" y="134612"/>
                    <a:pt x="321305" y="12474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C0B0CB2-6C8B-41B7-BEDC-7A353F017653}"/>
                </a:ext>
              </a:extLst>
            </p:cNvPr>
            <p:cNvSpPr/>
            <p:nvPr/>
          </p:nvSpPr>
          <p:spPr>
            <a:xfrm>
              <a:off x="10277433" y="5925410"/>
              <a:ext cx="260251" cy="228841"/>
            </a:xfrm>
            <a:custGeom>
              <a:avLst/>
              <a:gdLst>
                <a:gd name="connsiteX0" fmla="*/ 42412 w 260250"/>
                <a:gd name="connsiteY0" fmla="*/ 231982 h 228841"/>
                <a:gd name="connsiteX1" fmla="*/ 255099 w 260250"/>
                <a:gd name="connsiteY1" fmla="*/ 79870 h 228841"/>
                <a:gd name="connsiteX2" fmla="*/ 263176 w 260250"/>
                <a:gd name="connsiteY2" fmla="*/ 67306 h 228841"/>
                <a:gd name="connsiteX3" fmla="*/ 257792 w 260250"/>
                <a:gd name="connsiteY3" fmla="*/ 0 h 228841"/>
                <a:gd name="connsiteX4" fmla="*/ 92218 w 260250"/>
                <a:gd name="connsiteY4" fmla="*/ 113523 h 228841"/>
                <a:gd name="connsiteX5" fmla="*/ 12348 w 260250"/>
                <a:gd name="connsiteY5" fmla="*/ 119356 h 228841"/>
                <a:gd name="connsiteX6" fmla="*/ 1579 w 260250"/>
                <a:gd name="connsiteY6" fmla="*/ 116215 h 228841"/>
                <a:gd name="connsiteX7" fmla="*/ 1131 w 260250"/>
                <a:gd name="connsiteY7" fmla="*/ 172304 h 228841"/>
                <a:gd name="connsiteX8" fmla="*/ 42412 w 260250"/>
                <a:gd name="connsiteY8" fmla="*/ 231982 h 22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250" h="228841">
                  <a:moveTo>
                    <a:pt x="42412" y="231982"/>
                  </a:moveTo>
                  <a:cubicBezTo>
                    <a:pt x="111962" y="182175"/>
                    <a:pt x="183755" y="131022"/>
                    <a:pt x="255099" y="79870"/>
                  </a:cubicBezTo>
                  <a:cubicBezTo>
                    <a:pt x="259138" y="77178"/>
                    <a:pt x="263625" y="71344"/>
                    <a:pt x="263176" y="67306"/>
                  </a:cubicBezTo>
                  <a:cubicBezTo>
                    <a:pt x="262279" y="45768"/>
                    <a:pt x="259586" y="24230"/>
                    <a:pt x="257792" y="0"/>
                  </a:cubicBezTo>
                  <a:cubicBezTo>
                    <a:pt x="200357" y="39037"/>
                    <a:pt x="145166" y="74485"/>
                    <a:pt x="92218" y="113523"/>
                  </a:cubicBezTo>
                  <a:cubicBezTo>
                    <a:pt x="64847" y="133715"/>
                    <a:pt x="41066" y="144035"/>
                    <a:pt x="12348" y="119356"/>
                  </a:cubicBezTo>
                  <a:cubicBezTo>
                    <a:pt x="11002" y="118010"/>
                    <a:pt x="8310" y="118010"/>
                    <a:pt x="1579" y="116215"/>
                  </a:cubicBezTo>
                  <a:cubicBezTo>
                    <a:pt x="1579" y="136856"/>
                    <a:pt x="3823" y="154804"/>
                    <a:pt x="1131" y="172304"/>
                  </a:cubicBezTo>
                  <a:cubicBezTo>
                    <a:pt x="-3805" y="205059"/>
                    <a:pt x="6964" y="225700"/>
                    <a:pt x="42412" y="23198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354B1968-EE5D-4CCC-ABE6-F7C872DF2B24}"/>
                </a:ext>
              </a:extLst>
            </p:cNvPr>
            <p:cNvSpPr/>
            <p:nvPr/>
          </p:nvSpPr>
          <p:spPr>
            <a:xfrm>
              <a:off x="10497533" y="5497770"/>
              <a:ext cx="260251" cy="161535"/>
            </a:xfrm>
            <a:custGeom>
              <a:avLst/>
              <a:gdLst>
                <a:gd name="connsiteX0" fmla="*/ 69999 w 260250"/>
                <a:gd name="connsiteY0" fmla="*/ 163799 h 161534"/>
                <a:gd name="connsiteX1" fmla="*/ 260699 w 260250"/>
                <a:gd name="connsiteY1" fmla="*/ 34571 h 161534"/>
                <a:gd name="connsiteX2" fmla="*/ 213136 w 260250"/>
                <a:gd name="connsiteY2" fmla="*/ 4957 h 161534"/>
                <a:gd name="connsiteX3" fmla="*/ 185765 w 260250"/>
                <a:gd name="connsiteY3" fmla="*/ 5854 h 161534"/>
                <a:gd name="connsiteX4" fmla="*/ 80767 w 260250"/>
                <a:gd name="connsiteY4" fmla="*/ 80340 h 161534"/>
                <a:gd name="connsiteX5" fmla="*/ 0 w 260250"/>
                <a:gd name="connsiteY5" fmla="*/ 137326 h 161534"/>
                <a:gd name="connsiteX6" fmla="*/ 54742 w 260250"/>
                <a:gd name="connsiteY6" fmla="*/ 164248 h 161534"/>
                <a:gd name="connsiteX7" fmla="*/ 69999 w 260250"/>
                <a:gd name="connsiteY7" fmla="*/ 163799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250" h="161534">
                  <a:moveTo>
                    <a:pt x="69999" y="163799"/>
                  </a:moveTo>
                  <a:cubicBezTo>
                    <a:pt x="133266" y="121621"/>
                    <a:pt x="196085" y="78545"/>
                    <a:pt x="260699" y="34571"/>
                  </a:cubicBezTo>
                  <a:cubicBezTo>
                    <a:pt x="243648" y="23802"/>
                    <a:pt x="227944" y="15277"/>
                    <a:pt x="213136" y="4957"/>
                  </a:cubicBezTo>
                  <a:cubicBezTo>
                    <a:pt x="203265" y="-2223"/>
                    <a:pt x="195637" y="-1325"/>
                    <a:pt x="185765" y="5854"/>
                  </a:cubicBezTo>
                  <a:cubicBezTo>
                    <a:pt x="151215" y="30982"/>
                    <a:pt x="115767" y="55661"/>
                    <a:pt x="80767" y="80340"/>
                  </a:cubicBezTo>
                  <a:cubicBezTo>
                    <a:pt x="54742" y="98737"/>
                    <a:pt x="28269" y="117134"/>
                    <a:pt x="0" y="137326"/>
                  </a:cubicBezTo>
                  <a:cubicBezTo>
                    <a:pt x="20192" y="147197"/>
                    <a:pt x="37243" y="156171"/>
                    <a:pt x="54742" y="164248"/>
                  </a:cubicBezTo>
                  <a:cubicBezTo>
                    <a:pt x="59230" y="166043"/>
                    <a:pt x="66409" y="166492"/>
                    <a:pt x="69999" y="16379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DCD5374-5420-44DD-9359-EA7BCBD2B353}"/>
                </a:ext>
              </a:extLst>
            </p:cNvPr>
            <p:cNvSpPr/>
            <p:nvPr/>
          </p:nvSpPr>
          <p:spPr>
            <a:xfrm>
              <a:off x="10548237" y="5778234"/>
              <a:ext cx="210893" cy="210893"/>
            </a:xfrm>
            <a:custGeom>
              <a:avLst/>
              <a:gdLst>
                <a:gd name="connsiteX0" fmla="*/ 5385 w 210892"/>
                <a:gd name="connsiteY0" fmla="*/ 212239 h 210892"/>
                <a:gd name="connsiteX1" fmla="*/ 202816 w 210892"/>
                <a:gd name="connsiteY1" fmla="*/ 70896 h 210892"/>
                <a:gd name="connsiteX2" fmla="*/ 211342 w 210892"/>
                <a:gd name="connsiteY2" fmla="*/ 58332 h 210892"/>
                <a:gd name="connsiteX3" fmla="*/ 203265 w 210892"/>
                <a:gd name="connsiteY3" fmla="*/ 0 h 210892"/>
                <a:gd name="connsiteX4" fmla="*/ 6731 w 210892"/>
                <a:gd name="connsiteY4" fmla="*/ 134164 h 210892"/>
                <a:gd name="connsiteX5" fmla="*/ 0 w 210892"/>
                <a:gd name="connsiteY5" fmla="*/ 149420 h 210892"/>
                <a:gd name="connsiteX6" fmla="*/ 5385 w 210892"/>
                <a:gd name="connsiteY6" fmla="*/ 212239 h 21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0892" h="210892">
                  <a:moveTo>
                    <a:pt x="5385" y="212239"/>
                  </a:moveTo>
                  <a:cubicBezTo>
                    <a:pt x="73588" y="163330"/>
                    <a:pt x="138202" y="117561"/>
                    <a:pt x="202816" y="70896"/>
                  </a:cubicBezTo>
                  <a:cubicBezTo>
                    <a:pt x="206855" y="68204"/>
                    <a:pt x="211790" y="62370"/>
                    <a:pt x="211342" y="58332"/>
                  </a:cubicBezTo>
                  <a:cubicBezTo>
                    <a:pt x="209547" y="39486"/>
                    <a:pt x="206406" y="21089"/>
                    <a:pt x="203265" y="0"/>
                  </a:cubicBezTo>
                  <a:cubicBezTo>
                    <a:pt x="135510" y="45768"/>
                    <a:pt x="70896" y="89742"/>
                    <a:pt x="6731" y="134164"/>
                  </a:cubicBezTo>
                  <a:cubicBezTo>
                    <a:pt x="2692" y="136856"/>
                    <a:pt x="0" y="144484"/>
                    <a:pt x="0" y="149420"/>
                  </a:cubicBezTo>
                  <a:cubicBezTo>
                    <a:pt x="897" y="169163"/>
                    <a:pt x="3141" y="189355"/>
                    <a:pt x="5385" y="21223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89D92205-041A-445C-88ED-D156BDED2D68}"/>
                </a:ext>
              </a:extLst>
            </p:cNvPr>
            <p:cNvSpPr/>
            <p:nvPr/>
          </p:nvSpPr>
          <p:spPr>
            <a:xfrm>
              <a:off x="10281705" y="5649392"/>
              <a:ext cx="264738" cy="161535"/>
            </a:xfrm>
            <a:custGeom>
              <a:avLst/>
              <a:gdLst>
                <a:gd name="connsiteX0" fmla="*/ 80319 w 264737"/>
                <a:gd name="connsiteY0" fmla="*/ 153072 h 161534"/>
                <a:gd name="connsiteX1" fmla="*/ 190252 w 264737"/>
                <a:gd name="connsiteY1" fmla="*/ 78138 h 161534"/>
                <a:gd name="connsiteX2" fmla="*/ 267430 w 264737"/>
                <a:gd name="connsiteY2" fmla="*/ 25639 h 161534"/>
                <a:gd name="connsiteX3" fmla="*/ 156150 w 264737"/>
                <a:gd name="connsiteY3" fmla="*/ 27883 h 161534"/>
                <a:gd name="connsiteX4" fmla="*/ 137305 w 264737"/>
                <a:gd name="connsiteY4" fmla="*/ 40895 h 161534"/>
                <a:gd name="connsiteX5" fmla="*/ 0 w 264737"/>
                <a:gd name="connsiteY5" fmla="*/ 137816 h 161534"/>
                <a:gd name="connsiteX6" fmla="*/ 39486 w 264737"/>
                <a:gd name="connsiteY6" fmla="*/ 156662 h 161534"/>
                <a:gd name="connsiteX7" fmla="*/ 80319 w 264737"/>
                <a:gd name="connsiteY7" fmla="*/ 153072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4737" h="161534">
                  <a:moveTo>
                    <a:pt x="80319" y="153072"/>
                  </a:moveTo>
                  <a:cubicBezTo>
                    <a:pt x="116215" y="127047"/>
                    <a:pt x="153458" y="102817"/>
                    <a:pt x="190252" y="78138"/>
                  </a:cubicBezTo>
                  <a:cubicBezTo>
                    <a:pt x="215828" y="60638"/>
                    <a:pt x="241405" y="43587"/>
                    <a:pt x="267430" y="25639"/>
                  </a:cubicBezTo>
                  <a:cubicBezTo>
                    <a:pt x="208649" y="-8911"/>
                    <a:pt x="208649" y="-8911"/>
                    <a:pt x="156150" y="27883"/>
                  </a:cubicBezTo>
                  <a:cubicBezTo>
                    <a:pt x="149868" y="32370"/>
                    <a:pt x="143587" y="36408"/>
                    <a:pt x="137305" y="40895"/>
                  </a:cubicBezTo>
                  <a:cubicBezTo>
                    <a:pt x="91985" y="72753"/>
                    <a:pt x="47114" y="104612"/>
                    <a:pt x="0" y="137816"/>
                  </a:cubicBezTo>
                  <a:cubicBezTo>
                    <a:pt x="14807" y="144995"/>
                    <a:pt x="27820" y="149483"/>
                    <a:pt x="39486" y="156662"/>
                  </a:cubicBezTo>
                  <a:cubicBezTo>
                    <a:pt x="54742" y="166533"/>
                    <a:pt x="66409" y="163392"/>
                    <a:pt x="80319" y="1530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05B09229-8A80-498D-81E7-70DFC0BDDDFA}"/>
                </a:ext>
              </a:extLst>
            </p:cNvPr>
            <p:cNvSpPr/>
            <p:nvPr/>
          </p:nvSpPr>
          <p:spPr>
            <a:xfrm>
              <a:off x="10152477" y="5831869"/>
              <a:ext cx="246789" cy="152561"/>
            </a:xfrm>
            <a:custGeom>
              <a:avLst/>
              <a:gdLst>
                <a:gd name="connsiteX0" fmla="*/ 69998 w 246789"/>
                <a:gd name="connsiteY0" fmla="*/ 151873 h 152560"/>
                <a:gd name="connsiteX1" fmla="*/ 248584 w 246789"/>
                <a:gd name="connsiteY1" fmla="*/ 23992 h 152560"/>
                <a:gd name="connsiteX2" fmla="*/ 198778 w 246789"/>
                <a:gd name="connsiteY2" fmla="*/ 1107 h 152560"/>
                <a:gd name="connsiteX3" fmla="*/ 183970 w 246789"/>
                <a:gd name="connsiteY3" fmla="*/ 2005 h 152560"/>
                <a:gd name="connsiteX4" fmla="*/ 0 w 246789"/>
                <a:gd name="connsiteY4" fmla="*/ 126297 h 152560"/>
                <a:gd name="connsiteX5" fmla="*/ 53396 w 246789"/>
                <a:gd name="connsiteY5" fmla="*/ 154117 h 152560"/>
                <a:gd name="connsiteX6" fmla="*/ 69998 w 246789"/>
                <a:gd name="connsiteY6" fmla="*/ 151873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6789" h="152560">
                  <a:moveTo>
                    <a:pt x="69998" y="151873"/>
                  </a:moveTo>
                  <a:cubicBezTo>
                    <a:pt x="128779" y="110143"/>
                    <a:pt x="187560" y="68414"/>
                    <a:pt x="248584" y="23992"/>
                  </a:cubicBezTo>
                  <a:cubicBezTo>
                    <a:pt x="230187" y="15466"/>
                    <a:pt x="214482" y="7389"/>
                    <a:pt x="198778" y="1107"/>
                  </a:cubicBezTo>
                  <a:cubicBezTo>
                    <a:pt x="194739" y="-687"/>
                    <a:pt x="187560" y="-239"/>
                    <a:pt x="183970" y="2005"/>
                  </a:cubicBezTo>
                  <a:cubicBezTo>
                    <a:pt x="122946" y="42837"/>
                    <a:pt x="62819" y="84118"/>
                    <a:pt x="0" y="126297"/>
                  </a:cubicBezTo>
                  <a:cubicBezTo>
                    <a:pt x="19294" y="136617"/>
                    <a:pt x="35897" y="146040"/>
                    <a:pt x="53396" y="154117"/>
                  </a:cubicBezTo>
                  <a:cubicBezTo>
                    <a:pt x="57883" y="156361"/>
                    <a:pt x="65960" y="155014"/>
                    <a:pt x="69998" y="15187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0FB68A7-7204-4B80-B988-EFBCB2B6130D}"/>
                </a:ext>
              </a:extLst>
            </p:cNvPr>
            <p:cNvSpPr/>
            <p:nvPr/>
          </p:nvSpPr>
          <p:spPr>
            <a:xfrm>
              <a:off x="10354844" y="5683826"/>
              <a:ext cx="255764" cy="161535"/>
            </a:xfrm>
            <a:custGeom>
              <a:avLst/>
              <a:gdLst>
                <a:gd name="connsiteX0" fmla="*/ 200124 w 255763"/>
                <a:gd name="connsiteY0" fmla="*/ 2423 h 161534"/>
                <a:gd name="connsiteX1" fmla="*/ 0 w 255763"/>
                <a:gd name="connsiteY1" fmla="*/ 137484 h 161534"/>
                <a:gd name="connsiteX2" fmla="*/ 40832 w 255763"/>
                <a:gd name="connsiteY2" fmla="*/ 157227 h 161534"/>
                <a:gd name="connsiteX3" fmla="*/ 72242 w 255763"/>
                <a:gd name="connsiteY3" fmla="*/ 154086 h 161534"/>
                <a:gd name="connsiteX4" fmla="*/ 171855 w 255763"/>
                <a:gd name="connsiteY4" fmla="*/ 82293 h 161534"/>
                <a:gd name="connsiteX5" fmla="*/ 257558 w 255763"/>
                <a:gd name="connsiteY5" fmla="*/ 20820 h 161534"/>
                <a:gd name="connsiteX6" fmla="*/ 216277 w 255763"/>
                <a:gd name="connsiteY6" fmla="*/ 1077 h 161534"/>
                <a:gd name="connsiteX7" fmla="*/ 200124 w 255763"/>
                <a:gd name="connsiteY7" fmla="*/ 2423 h 161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5763" h="161534">
                  <a:moveTo>
                    <a:pt x="200124" y="2423"/>
                  </a:moveTo>
                  <a:cubicBezTo>
                    <a:pt x="134164" y="46845"/>
                    <a:pt x="68204" y="91267"/>
                    <a:pt x="0" y="137484"/>
                  </a:cubicBezTo>
                  <a:cubicBezTo>
                    <a:pt x="15256" y="144663"/>
                    <a:pt x="28717" y="150048"/>
                    <a:pt x="40832" y="157227"/>
                  </a:cubicBezTo>
                  <a:cubicBezTo>
                    <a:pt x="52947" y="164407"/>
                    <a:pt x="61473" y="162163"/>
                    <a:pt x="72242" y="154086"/>
                  </a:cubicBezTo>
                  <a:cubicBezTo>
                    <a:pt x="104998" y="129407"/>
                    <a:pt x="138651" y="106075"/>
                    <a:pt x="171855" y="82293"/>
                  </a:cubicBezTo>
                  <a:cubicBezTo>
                    <a:pt x="199675" y="62101"/>
                    <a:pt x="227944" y="42358"/>
                    <a:pt x="257558" y="20820"/>
                  </a:cubicBezTo>
                  <a:cubicBezTo>
                    <a:pt x="242302" y="13192"/>
                    <a:pt x="229739" y="6013"/>
                    <a:pt x="216277" y="1077"/>
                  </a:cubicBezTo>
                  <a:cubicBezTo>
                    <a:pt x="211790" y="-718"/>
                    <a:pt x="204162" y="-269"/>
                    <a:pt x="200124" y="242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C03E8DC0-83DF-4FB4-978D-ECF7D599CC92}"/>
                </a:ext>
              </a:extLst>
            </p:cNvPr>
            <p:cNvSpPr/>
            <p:nvPr/>
          </p:nvSpPr>
          <p:spPr>
            <a:xfrm>
              <a:off x="10488559" y="5745299"/>
              <a:ext cx="251276" cy="152561"/>
            </a:xfrm>
            <a:custGeom>
              <a:avLst/>
              <a:gdLst>
                <a:gd name="connsiteX0" fmla="*/ 254417 w 251276"/>
                <a:gd name="connsiteY0" fmla="*/ 23961 h 152560"/>
                <a:gd name="connsiteX1" fmla="*/ 207303 w 251276"/>
                <a:gd name="connsiteY1" fmla="*/ 1077 h 152560"/>
                <a:gd name="connsiteX2" fmla="*/ 190701 w 251276"/>
                <a:gd name="connsiteY2" fmla="*/ 2423 h 152560"/>
                <a:gd name="connsiteX3" fmla="*/ 0 w 251276"/>
                <a:gd name="connsiteY3" fmla="*/ 135689 h 152560"/>
                <a:gd name="connsiteX4" fmla="*/ 91537 w 251276"/>
                <a:gd name="connsiteY4" fmla="*/ 135689 h 152560"/>
                <a:gd name="connsiteX5" fmla="*/ 254417 w 251276"/>
                <a:gd name="connsiteY5" fmla="*/ 2396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76" h="152560">
                  <a:moveTo>
                    <a:pt x="254417" y="23961"/>
                  </a:moveTo>
                  <a:cubicBezTo>
                    <a:pt x="237367" y="15436"/>
                    <a:pt x="222559" y="7359"/>
                    <a:pt x="207303" y="1077"/>
                  </a:cubicBezTo>
                  <a:cubicBezTo>
                    <a:pt x="202816" y="-718"/>
                    <a:pt x="194739" y="-269"/>
                    <a:pt x="190701" y="2423"/>
                  </a:cubicBezTo>
                  <a:cubicBezTo>
                    <a:pt x="126984" y="46396"/>
                    <a:pt x="63717" y="90818"/>
                    <a:pt x="0" y="135689"/>
                  </a:cubicBezTo>
                  <a:cubicBezTo>
                    <a:pt x="31858" y="163509"/>
                    <a:pt x="58781" y="161266"/>
                    <a:pt x="91537" y="135689"/>
                  </a:cubicBezTo>
                  <a:cubicBezTo>
                    <a:pt x="143138" y="96203"/>
                    <a:pt x="198778" y="62101"/>
                    <a:pt x="254417" y="2396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6192C88-C6AA-42CD-94B5-4874FBEA1250}"/>
                </a:ext>
              </a:extLst>
            </p:cNvPr>
            <p:cNvSpPr/>
            <p:nvPr/>
          </p:nvSpPr>
          <p:spPr>
            <a:xfrm>
              <a:off x="10088312" y="5798155"/>
              <a:ext cx="242302" cy="148074"/>
            </a:xfrm>
            <a:custGeom>
              <a:avLst/>
              <a:gdLst>
                <a:gd name="connsiteX0" fmla="*/ 61922 w 242302"/>
                <a:gd name="connsiteY0" fmla="*/ 147447 h 148073"/>
                <a:gd name="connsiteX1" fmla="*/ 242302 w 242302"/>
                <a:gd name="connsiteY1" fmla="*/ 25399 h 148073"/>
                <a:gd name="connsiteX2" fmla="*/ 198778 w 242302"/>
                <a:gd name="connsiteY2" fmla="*/ 4309 h 148073"/>
                <a:gd name="connsiteX3" fmla="*/ 166919 w 242302"/>
                <a:gd name="connsiteY3" fmla="*/ 7002 h 148073"/>
                <a:gd name="connsiteX4" fmla="*/ 12564 w 242302"/>
                <a:gd name="connsiteY4" fmla="*/ 116038 h 148073"/>
                <a:gd name="connsiteX5" fmla="*/ 0 w 242302"/>
                <a:gd name="connsiteY5" fmla="*/ 126358 h 148073"/>
                <a:gd name="connsiteX6" fmla="*/ 42179 w 242302"/>
                <a:gd name="connsiteY6" fmla="*/ 148345 h 148073"/>
                <a:gd name="connsiteX7" fmla="*/ 61922 w 242302"/>
                <a:gd name="connsiteY7" fmla="*/ 147447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61922" y="147447"/>
                  </a:moveTo>
                  <a:cubicBezTo>
                    <a:pt x="121151" y="107961"/>
                    <a:pt x="179932" y="67577"/>
                    <a:pt x="242302" y="25399"/>
                  </a:cubicBezTo>
                  <a:cubicBezTo>
                    <a:pt x="225700" y="17771"/>
                    <a:pt x="211790" y="11938"/>
                    <a:pt x="198778" y="4309"/>
                  </a:cubicBezTo>
                  <a:cubicBezTo>
                    <a:pt x="187111" y="-2421"/>
                    <a:pt x="178137" y="-1075"/>
                    <a:pt x="166919" y="7002"/>
                  </a:cubicBezTo>
                  <a:cubicBezTo>
                    <a:pt x="115767" y="43796"/>
                    <a:pt x="64165" y="79692"/>
                    <a:pt x="12564" y="116038"/>
                  </a:cubicBezTo>
                  <a:cubicBezTo>
                    <a:pt x="8526" y="118730"/>
                    <a:pt x="4936" y="122320"/>
                    <a:pt x="0" y="126358"/>
                  </a:cubicBezTo>
                  <a:cubicBezTo>
                    <a:pt x="15256" y="134435"/>
                    <a:pt x="28269" y="142511"/>
                    <a:pt x="42179" y="148345"/>
                  </a:cubicBezTo>
                  <a:cubicBezTo>
                    <a:pt x="47563" y="151037"/>
                    <a:pt x="56986" y="150588"/>
                    <a:pt x="61922" y="14744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097F368-A4B4-479B-834D-B3E754C2C170}"/>
                </a:ext>
              </a:extLst>
            </p:cNvPr>
            <p:cNvSpPr/>
            <p:nvPr/>
          </p:nvSpPr>
          <p:spPr>
            <a:xfrm>
              <a:off x="10424843" y="5714996"/>
              <a:ext cx="246789" cy="157048"/>
            </a:xfrm>
            <a:custGeom>
              <a:avLst/>
              <a:gdLst>
                <a:gd name="connsiteX0" fmla="*/ 223457 w 246789"/>
                <a:gd name="connsiteY0" fmla="*/ 7149 h 157047"/>
                <a:gd name="connsiteX1" fmla="*/ 179483 w 246789"/>
                <a:gd name="connsiteY1" fmla="*/ 10290 h 157047"/>
                <a:gd name="connsiteX2" fmla="*/ 30961 w 246789"/>
                <a:gd name="connsiteY2" fmla="*/ 117083 h 157047"/>
                <a:gd name="connsiteX3" fmla="*/ 0 w 246789"/>
                <a:gd name="connsiteY3" fmla="*/ 139518 h 157047"/>
                <a:gd name="connsiteX4" fmla="*/ 38589 w 246789"/>
                <a:gd name="connsiteY4" fmla="*/ 157018 h 157047"/>
                <a:gd name="connsiteX5" fmla="*/ 58781 w 246789"/>
                <a:gd name="connsiteY5" fmla="*/ 154774 h 157047"/>
                <a:gd name="connsiteX6" fmla="*/ 249930 w 246789"/>
                <a:gd name="connsiteY6" fmla="*/ 20610 h 157047"/>
                <a:gd name="connsiteX7" fmla="*/ 223457 w 246789"/>
                <a:gd name="connsiteY7" fmla="*/ 7149 h 15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6789" h="157047">
                  <a:moveTo>
                    <a:pt x="223457" y="7149"/>
                  </a:moveTo>
                  <a:cubicBezTo>
                    <a:pt x="207752" y="-4068"/>
                    <a:pt x="195188" y="-1376"/>
                    <a:pt x="179483" y="10290"/>
                  </a:cubicBezTo>
                  <a:cubicBezTo>
                    <a:pt x="130574" y="47084"/>
                    <a:pt x="80767" y="81635"/>
                    <a:pt x="30961" y="117083"/>
                  </a:cubicBezTo>
                  <a:cubicBezTo>
                    <a:pt x="21089" y="123813"/>
                    <a:pt x="11667" y="130993"/>
                    <a:pt x="0" y="139518"/>
                  </a:cubicBezTo>
                  <a:cubicBezTo>
                    <a:pt x="14808" y="146249"/>
                    <a:pt x="26474" y="152979"/>
                    <a:pt x="38589" y="157018"/>
                  </a:cubicBezTo>
                  <a:cubicBezTo>
                    <a:pt x="44422" y="158812"/>
                    <a:pt x="53845" y="158364"/>
                    <a:pt x="58781" y="154774"/>
                  </a:cubicBezTo>
                  <a:cubicBezTo>
                    <a:pt x="122049" y="111249"/>
                    <a:pt x="184868" y="66827"/>
                    <a:pt x="249930" y="20610"/>
                  </a:cubicBezTo>
                  <a:cubicBezTo>
                    <a:pt x="239162" y="15226"/>
                    <a:pt x="230636" y="12085"/>
                    <a:pt x="223457" y="714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C82517C4-9AF0-477A-A54E-F9AD7D144F03}"/>
                </a:ext>
              </a:extLst>
            </p:cNvPr>
            <p:cNvSpPr/>
            <p:nvPr/>
          </p:nvSpPr>
          <p:spPr>
            <a:xfrm>
              <a:off x="10281705" y="5896324"/>
              <a:ext cx="242302" cy="148074"/>
            </a:xfrm>
            <a:custGeom>
              <a:avLst/>
              <a:gdLst>
                <a:gd name="connsiteX0" fmla="*/ 106792 w 242302"/>
                <a:gd name="connsiteY0" fmla="*/ 55111 h 148073"/>
                <a:gd name="connsiteX1" fmla="*/ 0 w 242302"/>
                <a:gd name="connsiteY1" fmla="*/ 130046 h 148073"/>
                <a:gd name="connsiteX2" fmla="*/ 27371 w 242302"/>
                <a:gd name="connsiteY2" fmla="*/ 145301 h 148073"/>
                <a:gd name="connsiteX3" fmla="*/ 65960 w 242302"/>
                <a:gd name="connsiteY3" fmla="*/ 143058 h 148073"/>
                <a:gd name="connsiteX4" fmla="*/ 197880 w 242302"/>
                <a:gd name="connsiteY4" fmla="*/ 52419 h 148073"/>
                <a:gd name="connsiteX5" fmla="*/ 243648 w 242302"/>
                <a:gd name="connsiteY5" fmla="*/ 21009 h 148073"/>
                <a:gd name="connsiteX6" fmla="*/ 152561 w 242302"/>
                <a:gd name="connsiteY6" fmla="*/ 22804 h 148073"/>
                <a:gd name="connsiteX7" fmla="*/ 106792 w 242302"/>
                <a:gd name="connsiteY7" fmla="*/ 55111 h 14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302" h="148073">
                  <a:moveTo>
                    <a:pt x="106792" y="55111"/>
                  </a:moveTo>
                  <a:cubicBezTo>
                    <a:pt x="71793" y="79790"/>
                    <a:pt x="36794" y="104020"/>
                    <a:pt x="0" y="130046"/>
                  </a:cubicBezTo>
                  <a:cubicBezTo>
                    <a:pt x="10769" y="135879"/>
                    <a:pt x="19743" y="139917"/>
                    <a:pt x="27371" y="145301"/>
                  </a:cubicBezTo>
                  <a:cubicBezTo>
                    <a:pt x="41281" y="155173"/>
                    <a:pt x="52050" y="152930"/>
                    <a:pt x="65960" y="143058"/>
                  </a:cubicBezTo>
                  <a:cubicBezTo>
                    <a:pt x="109485" y="112097"/>
                    <a:pt x="153907" y="82482"/>
                    <a:pt x="197880" y="52419"/>
                  </a:cubicBezTo>
                  <a:cubicBezTo>
                    <a:pt x="213585" y="41650"/>
                    <a:pt x="228841" y="30881"/>
                    <a:pt x="243648" y="21009"/>
                  </a:cubicBezTo>
                  <a:cubicBezTo>
                    <a:pt x="211790" y="-8605"/>
                    <a:pt x="182175" y="-5913"/>
                    <a:pt x="152561" y="22804"/>
                  </a:cubicBezTo>
                  <a:cubicBezTo>
                    <a:pt x="139099" y="35368"/>
                    <a:pt x="122049" y="44342"/>
                    <a:pt x="106792" y="5511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6A233B54-16BF-48A6-9056-03DEF8060A9A}"/>
                </a:ext>
              </a:extLst>
            </p:cNvPr>
            <p:cNvSpPr/>
            <p:nvPr/>
          </p:nvSpPr>
          <p:spPr>
            <a:xfrm>
              <a:off x="10225168" y="5864882"/>
              <a:ext cx="233328" cy="152561"/>
            </a:xfrm>
            <a:custGeom>
              <a:avLst/>
              <a:gdLst>
                <a:gd name="connsiteX0" fmla="*/ 235572 w 233328"/>
                <a:gd name="connsiteY0" fmla="*/ 21491 h 152560"/>
                <a:gd name="connsiteX1" fmla="*/ 157945 w 233328"/>
                <a:gd name="connsiteY1" fmla="*/ 19247 h 152560"/>
                <a:gd name="connsiteX2" fmla="*/ 0 w 233328"/>
                <a:gd name="connsiteY2" fmla="*/ 131873 h 152560"/>
                <a:gd name="connsiteX3" fmla="*/ 38589 w 233328"/>
                <a:gd name="connsiteY3" fmla="*/ 152065 h 152560"/>
                <a:gd name="connsiteX4" fmla="*/ 53396 w 233328"/>
                <a:gd name="connsiteY4" fmla="*/ 149372 h 152560"/>
                <a:gd name="connsiteX5" fmla="*/ 235572 w 233328"/>
                <a:gd name="connsiteY5" fmla="*/ 21491 h 152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328" h="152560">
                  <a:moveTo>
                    <a:pt x="235572" y="21491"/>
                  </a:moveTo>
                  <a:cubicBezTo>
                    <a:pt x="195188" y="-6778"/>
                    <a:pt x="193842" y="-6778"/>
                    <a:pt x="157945" y="19247"/>
                  </a:cubicBezTo>
                  <a:cubicBezTo>
                    <a:pt x="106344" y="56041"/>
                    <a:pt x="54294" y="93284"/>
                    <a:pt x="0" y="131873"/>
                  </a:cubicBezTo>
                  <a:cubicBezTo>
                    <a:pt x="14359" y="139501"/>
                    <a:pt x="26474" y="146680"/>
                    <a:pt x="38589" y="152065"/>
                  </a:cubicBezTo>
                  <a:cubicBezTo>
                    <a:pt x="42627" y="153859"/>
                    <a:pt x="49358" y="152065"/>
                    <a:pt x="53396" y="149372"/>
                  </a:cubicBezTo>
                  <a:cubicBezTo>
                    <a:pt x="113972" y="107194"/>
                    <a:pt x="174547" y="64567"/>
                    <a:pt x="235572" y="2149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360D0015-C57C-48BC-A950-BB0B8FA935E2}"/>
                </a:ext>
              </a:extLst>
            </p:cNvPr>
            <p:cNvSpPr/>
            <p:nvPr/>
          </p:nvSpPr>
          <p:spPr>
            <a:xfrm>
              <a:off x="9929020" y="6485846"/>
              <a:ext cx="76280" cy="130125"/>
            </a:xfrm>
            <a:custGeom>
              <a:avLst/>
              <a:gdLst>
                <a:gd name="connsiteX0" fmla="*/ 0 w 76280"/>
                <a:gd name="connsiteY0" fmla="*/ 6731 h 130125"/>
                <a:gd name="connsiteX1" fmla="*/ 0 w 76280"/>
                <a:gd name="connsiteY1" fmla="*/ 133266 h 130125"/>
                <a:gd name="connsiteX2" fmla="*/ 78973 w 76280"/>
                <a:gd name="connsiteY2" fmla="*/ 124741 h 130125"/>
                <a:gd name="connsiteX3" fmla="*/ 73588 w 76280"/>
                <a:gd name="connsiteY3" fmla="*/ 0 h 130125"/>
                <a:gd name="connsiteX4" fmla="*/ 0 w 76280"/>
                <a:gd name="connsiteY4" fmla="*/ 6731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80" h="130125">
                  <a:moveTo>
                    <a:pt x="0" y="6731"/>
                  </a:moveTo>
                  <a:cubicBezTo>
                    <a:pt x="0" y="49807"/>
                    <a:pt x="0" y="90639"/>
                    <a:pt x="0" y="133266"/>
                  </a:cubicBezTo>
                  <a:cubicBezTo>
                    <a:pt x="27820" y="130125"/>
                    <a:pt x="52948" y="127433"/>
                    <a:pt x="78973" y="124741"/>
                  </a:cubicBezTo>
                  <a:cubicBezTo>
                    <a:pt x="77178" y="82113"/>
                    <a:pt x="75383" y="41730"/>
                    <a:pt x="73588" y="0"/>
                  </a:cubicBezTo>
                  <a:cubicBezTo>
                    <a:pt x="47563" y="2244"/>
                    <a:pt x="23782" y="4487"/>
                    <a:pt x="0" y="673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9BE1AF3-45E1-4D24-ACC5-6F5051E3007A}"/>
                </a:ext>
              </a:extLst>
            </p:cNvPr>
            <p:cNvSpPr/>
            <p:nvPr/>
          </p:nvSpPr>
          <p:spPr>
            <a:xfrm>
              <a:off x="11061111" y="5422170"/>
              <a:ext cx="148074" cy="89742"/>
            </a:xfrm>
            <a:custGeom>
              <a:avLst/>
              <a:gdLst>
                <a:gd name="connsiteX0" fmla="*/ 62819 w 148073"/>
                <a:gd name="connsiteY0" fmla="*/ 88185 h 89741"/>
                <a:gd name="connsiteX1" fmla="*/ 152112 w 148073"/>
                <a:gd name="connsiteY1" fmla="*/ 23571 h 89741"/>
                <a:gd name="connsiteX2" fmla="*/ 105446 w 148073"/>
                <a:gd name="connsiteY2" fmla="*/ 1585 h 89741"/>
                <a:gd name="connsiteX3" fmla="*/ 87049 w 148073"/>
                <a:gd name="connsiteY3" fmla="*/ 2482 h 89741"/>
                <a:gd name="connsiteX4" fmla="*/ 0 w 148073"/>
                <a:gd name="connsiteY4" fmla="*/ 65301 h 89741"/>
                <a:gd name="connsiteX5" fmla="*/ 48460 w 148073"/>
                <a:gd name="connsiteY5" fmla="*/ 88185 h 89741"/>
                <a:gd name="connsiteX6" fmla="*/ 62819 w 148073"/>
                <a:gd name="connsiteY6" fmla="*/ 8818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2819" y="88185"/>
                  </a:moveTo>
                  <a:cubicBezTo>
                    <a:pt x="91985" y="67545"/>
                    <a:pt x="120702" y="46455"/>
                    <a:pt x="152112" y="23571"/>
                  </a:cubicBezTo>
                  <a:cubicBezTo>
                    <a:pt x="134164" y="15046"/>
                    <a:pt x="120254" y="7418"/>
                    <a:pt x="105446" y="1585"/>
                  </a:cubicBezTo>
                  <a:cubicBezTo>
                    <a:pt x="100062" y="-659"/>
                    <a:pt x="91536" y="-659"/>
                    <a:pt x="87049" y="2482"/>
                  </a:cubicBezTo>
                  <a:cubicBezTo>
                    <a:pt x="57883" y="22225"/>
                    <a:pt x="30063" y="43314"/>
                    <a:pt x="0" y="65301"/>
                  </a:cubicBezTo>
                  <a:cubicBezTo>
                    <a:pt x="17499" y="73827"/>
                    <a:pt x="32756" y="81455"/>
                    <a:pt x="48460" y="88185"/>
                  </a:cubicBezTo>
                  <a:cubicBezTo>
                    <a:pt x="52050" y="90429"/>
                    <a:pt x="59229" y="90877"/>
                    <a:pt x="62819" y="8818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BECA60E-72F0-4652-B558-AC1483F04E2A}"/>
                </a:ext>
              </a:extLst>
            </p:cNvPr>
            <p:cNvSpPr/>
            <p:nvPr/>
          </p:nvSpPr>
          <p:spPr>
            <a:xfrm>
              <a:off x="11166108" y="5344897"/>
              <a:ext cx="148074" cy="89742"/>
            </a:xfrm>
            <a:custGeom>
              <a:avLst/>
              <a:gdLst>
                <a:gd name="connsiteX0" fmla="*/ 64165 w 148073"/>
                <a:gd name="connsiteY0" fmla="*/ 88281 h 89741"/>
                <a:gd name="connsiteX1" fmla="*/ 151663 w 148073"/>
                <a:gd name="connsiteY1" fmla="*/ 24564 h 89741"/>
                <a:gd name="connsiteX2" fmla="*/ 100959 w 148073"/>
                <a:gd name="connsiteY2" fmla="*/ 783 h 89741"/>
                <a:gd name="connsiteX3" fmla="*/ 89742 w 148073"/>
                <a:gd name="connsiteY3" fmla="*/ 1680 h 89741"/>
                <a:gd name="connsiteX4" fmla="*/ 0 w 148073"/>
                <a:gd name="connsiteY4" fmla="*/ 66294 h 89741"/>
                <a:gd name="connsiteX5" fmla="*/ 51153 w 148073"/>
                <a:gd name="connsiteY5" fmla="*/ 90076 h 89741"/>
                <a:gd name="connsiteX6" fmla="*/ 64165 w 148073"/>
                <a:gd name="connsiteY6" fmla="*/ 88281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64165" y="88281"/>
                  </a:moveTo>
                  <a:cubicBezTo>
                    <a:pt x="92883" y="68089"/>
                    <a:pt x="121151" y="47000"/>
                    <a:pt x="151663" y="24564"/>
                  </a:cubicBezTo>
                  <a:cubicBezTo>
                    <a:pt x="133266" y="15590"/>
                    <a:pt x="117113" y="7962"/>
                    <a:pt x="100959" y="783"/>
                  </a:cubicBezTo>
                  <a:cubicBezTo>
                    <a:pt x="97818" y="-563"/>
                    <a:pt x="92434" y="-115"/>
                    <a:pt x="89742" y="1680"/>
                  </a:cubicBezTo>
                  <a:cubicBezTo>
                    <a:pt x="60576" y="22321"/>
                    <a:pt x="31410" y="43410"/>
                    <a:pt x="0" y="66294"/>
                  </a:cubicBezTo>
                  <a:cubicBezTo>
                    <a:pt x="18846" y="75268"/>
                    <a:pt x="34551" y="82896"/>
                    <a:pt x="51153" y="90076"/>
                  </a:cubicBezTo>
                  <a:cubicBezTo>
                    <a:pt x="54742" y="91422"/>
                    <a:pt x="61024" y="90524"/>
                    <a:pt x="64165" y="88281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655B0857-C160-4604-B09C-05AE41BFD759}"/>
                </a:ext>
              </a:extLst>
            </p:cNvPr>
            <p:cNvSpPr/>
            <p:nvPr/>
          </p:nvSpPr>
          <p:spPr>
            <a:xfrm>
              <a:off x="10991561" y="5389891"/>
              <a:ext cx="148074" cy="89742"/>
            </a:xfrm>
            <a:custGeom>
              <a:avLst/>
              <a:gdLst>
                <a:gd name="connsiteX0" fmla="*/ 89742 w 148073"/>
                <a:gd name="connsiteY0" fmla="*/ 2005 h 89741"/>
                <a:gd name="connsiteX1" fmla="*/ 0 w 148073"/>
                <a:gd name="connsiteY1" fmla="*/ 64824 h 89741"/>
                <a:gd name="connsiteX2" fmla="*/ 49806 w 148073"/>
                <a:gd name="connsiteY2" fmla="*/ 88606 h 89741"/>
                <a:gd name="connsiteX3" fmla="*/ 62819 w 148073"/>
                <a:gd name="connsiteY3" fmla="*/ 88606 h 89741"/>
                <a:gd name="connsiteX4" fmla="*/ 152112 w 148073"/>
                <a:gd name="connsiteY4" fmla="*/ 23992 h 89741"/>
                <a:gd name="connsiteX5" fmla="*/ 103203 w 148073"/>
                <a:gd name="connsiteY5" fmla="*/ 1107 h 89741"/>
                <a:gd name="connsiteX6" fmla="*/ 89742 w 148073"/>
                <a:gd name="connsiteY6" fmla="*/ 200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9741">
                  <a:moveTo>
                    <a:pt x="89742" y="2005"/>
                  </a:moveTo>
                  <a:cubicBezTo>
                    <a:pt x="60576" y="22197"/>
                    <a:pt x="31410" y="42389"/>
                    <a:pt x="0" y="64824"/>
                  </a:cubicBezTo>
                  <a:cubicBezTo>
                    <a:pt x="18846" y="73798"/>
                    <a:pt x="34102" y="81875"/>
                    <a:pt x="49806" y="88606"/>
                  </a:cubicBezTo>
                  <a:cubicBezTo>
                    <a:pt x="53396" y="90400"/>
                    <a:pt x="60127" y="90400"/>
                    <a:pt x="62819" y="88606"/>
                  </a:cubicBezTo>
                  <a:cubicBezTo>
                    <a:pt x="91985" y="67965"/>
                    <a:pt x="120702" y="46876"/>
                    <a:pt x="152112" y="23992"/>
                  </a:cubicBezTo>
                  <a:cubicBezTo>
                    <a:pt x="133715" y="15466"/>
                    <a:pt x="118459" y="7389"/>
                    <a:pt x="103203" y="1107"/>
                  </a:cubicBezTo>
                  <a:cubicBezTo>
                    <a:pt x="99164" y="-687"/>
                    <a:pt x="92882" y="-239"/>
                    <a:pt x="89742" y="200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02DBFB1-0C4B-45E4-B8D0-2F67E32313BB}"/>
                </a:ext>
              </a:extLst>
            </p:cNvPr>
            <p:cNvSpPr/>
            <p:nvPr/>
          </p:nvSpPr>
          <p:spPr>
            <a:xfrm>
              <a:off x="11098802" y="5311578"/>
              <a:ext cx="148074" cy="89742"/>
            </a:xfrm>
            <a:custGeom>
              <a:avLst/>
              <a:gdLst>
                <a:gd name="connsiteX0" fmla="*/ 0 w 148073"/>
                <a:gd name="connsiteY0" fmla="*/ 67755 h 89741"/>
                <a:gd name="connsiteX1" fmla="*/ 46217 w 148073"/>
                <a:gd name="connsiteY1" fmla="*/ 89293 h 89741"/>
                <a:gd name="connsiteX2" fmla="*/ 62819 w 148073"/>
                <a:gd name="connsiteY2" fmla="*/ 88844 h 89741"/>
                <a:gd name="connsiteX3" fmla="*/ 149869 w 148073"/>
                <a:gd name="connsiteY3" fmla="*/ 25576 h 89741"/>
                <a:gd name="connsiteX4" fmla="*/ 95575 w 148073"/>
                <a:gd name="connsiteY4" fmla="*/ 0 h 89741"/>
                <a:gd name="connsiteX5" fmla="*/ 0 w 148073"/>
                <a:gd name="connsiteY5" fmla="*/ 67755 h 89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8073" h="89741">
                  <a:moveTo>
                    <a:pt x="0" y="67755"/>
                  </a:moveTo>
                  <a:cubicBezTo>
                    <a:pt x="17051" y="75832"/>
                    <a:pt x="31410" y="83460"/>
                    <a:pt x="46217" y="89293"/>
                  </a:cubicBezTo>
                  <a:cubicBezTo>
                    <a:pt x="51153" y="91088"/>
                    <a:pt x="58781" y="91536"/>
                    <a:pt x="62819" y="88844"/>
                  </a:cubicBezTo>
                  <a:cubicBezTo>
                    <a:pt x="91537" y="68652"/>
                    <a:pt x="119805" y="47563"/>
                    <a:pt x="149869" y="25576"/>
                  </a:cubicBezTo>
                  <a:cubicBezTo>
                    <a:pt x="130125" y="16154"/>
                    <a:pt x="112177" y="7628"/>
                    <a:pt x="95575" y="0"/>
                  </a:cubicBezTo>
                  <a:cubicBezTo>
                    <a:pt x="63717" y="22435"/>
                    <a:pt x="32756" y="44422"/>
                    <a:pt x="0" y="67755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3AD2074-A258-493A-832C-1E738690B564}"/>
                </a:ext>
              </a:extLst>
            </p:cNvPr>
            <p:cNvSpPr/>
            <p:nvPr/>
          </p:nvSpPr>
          <p:spPr>
            <a:xfrm>
              <a:off x="10925601" y="5359236"/>
              <a:ext cx="148074" cy="85255"/>
            </a:xfrm>
            <a:custGeom>
              <a:avLst/>
              <a:gdLst>
                <a:gd name="connsiteX0" fmla="*/ 61024 w 148073"/>
                <a:gd name="connsiteY0" fmla="*/ 85159 h 85254"/>
                <a:gd name="connsiteX1" fmla="*/ 149868 w 148073"/>
                <a:gd name="connsiteY1" fmla="*/ 22340 h 85254"/>
                <a:gd name="connsiteX2" fmla="*/ 104100 w 148073"/>
                <a:gd name="connsiteY2" fmla="*/ 1251 h 85254"/>
                <a:gd name="connsiteX3" fmla="*/ 87498 w 148073"/>
                <a:gd name="connsiteY3" fmla="*/ 2148 h 85254"/>
                <a:gd name="connsiteX4" fmla="*/ 0 w 148073"/>
                <a:gd name="connsiteY4" fmla="*/ 63173 h 85254"/>
                <a:gd name="connsiteX5" fmla="*/ 45768 w 148073"/>
                <a:gd name="connsiteY5" fmla="*/ 85159 h 85254"/>
                <a:gd name="connsiteX6" fmla="*/ 61024 w 148073"/>
                <a:gd name="connsiteY6" fmla="*/ 85159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024" y="85159"/>
                  </a:moveTo>
                  <a:cubicBezTo>
                    <a:pt x="90190" y="65416"/>
                    <a:pt x="118908" y="44776"/>
                    <a:pt x="149868" y="22340"/>
                  </a:cubicBezTo>
                  <a:cubicBezTo>
                    <a:pt x="132369" y="14263"/>
                    <a:pt x="118459" y="7084"/>
                    <a:pt x="104100" y="1251"/>
                  </a:cubicBezTo>
                  <a:cubicBezTo>
                    <a:pt x="99164" y="-544"/>
                    <a:pt x="91536" y="-544"/>
                    <a:pt x="87498" y="2148"/>
                  </a:cubicBezTo>
                  <a:cubicBezTo>
                    <a:pt x="59230" y="21443"/>
                    <a:pt x="30961" y="41635"/>
                    <a:pt x="0" y="63173"/>
                  </a:cubicBezTo>
                  <a:cubicBezTo>
                    <a:pt x="17499" y="71698"/>
                    <a:pt x="31410" y="78877"/>
                    <a:pt x="45768" y="85159"/>
                  </a:cubicBezTo>
                  <a:cubicBezTo>
                    <a:pt x="50255" y="87403"/>
                    <a:pt x="57435" y="87403"/>
                    <a:pt x="61024" y="851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F668922-8CFE-40B3-8BAF-6A35060DA110}"/>
                </a:ext>
              </a:extLst>
            </p:cNvPr>
            <p:cNvSpPr/>
            <p:nvPr/>
          </p:nvSpPr>
          <p:spPr>
            <a:xfrm>
              <a:off x="11032393" y="5283585"/>
              <a:ext cx="148074" cy="85255"/>
            </a:xfrm>
            <a:custGeom>
              <a:avLst/>
              <a:gdLst>
                <a:gd name="connsiteX0" fmla="*/ 61922 w 148073"/>
                <a:gd name="connsiteY0" fmla="*/ 84530 h 85254"/>
                <a:gd name="connsiteX1" fmla="*/ 150317 w 148073"/>
                <a:gd name="connsiteY1" fmla="*/ 22160 h 85254"/>
                <a:gd name="connsiteX2" fmla="*/ 105446 w 148073"/>
                <a:gd name="connsiteY2" fmla="*/ 1519 h 85254"/>
                <a:gd name="connsiteX3" fmla="*/ 90639 w 148073"/>
                <a:gd name="connsiteY3" fmla="*/ 1519 h 85254"/>
                <a:gd name="connsiteX4" fmla="*/ 0 w 148073"/>
                <a:gd name="connsiteY4" fmla="*/ 64787 h 85254"/>
                <a:gd name="connsiteX5" fmla="*/ 47563 w 148073"/>
                <a:gd name="connsiteY5" fmla="*/ 86774 h 85254"/>
                <a:gd name="connsiteX6" fmla="*/ 61922 w 148073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073" h="85254">
                  <a:moveTo>
                    <a:pt x="61922" y="84530"/>
                  </a:moveTo>
                  <a:cubicBezTo>
                    <a:pt x="90639" y="64787"/>
                    <a:pt x="118908" y="44146"/>
                    <a:pt x="150317" y="22160"/>
                  </a:cubicBezTo>
                  <a:cubicBezTo>
                    <a:pt x="132817" y="14083"/>
                    <a:pt x="119356" y="7352"/>
                    <a:pt x="105446" y="1519"/>
                  </a:cubicBezTo>
                  <a:cubicBezTo>
                    <a:pt x="100959" y="-276"/>
                    <a:pt x="94229" y="-724"/>
                    <a:pt x="90639" y="1519"/>
                  </a:cubicBezTo>
                  <a:cubicBezTo>
                    <a:pt x="61024" y="21262"/>
                    <a:pt x="32307" y="41903"/>
                    <a:pt x="0" y="64787"/>
                  </a:cubicBezTo>
                  <a:cubicBezTo>
                    <a:pt x="17948" y="73312"/>
                    <a:pt x="32307" y="80940"/>
                    <a:pt x="47563" y="86774"/>
                  </a:cubicBezTo>
                  <a:cubicBezTo>
                    <a:pt x="51153" y="88120"/>
                    <a:pt x="58332" y="87222"/>
                    <a:pt x="61922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3DB4D9D1-394B-4473-8CD4-F479B34F7AD7}"/>
                </a:ext>
              </a:extLst>
            </p:cNvPr>
            <p:cNvSpPr/>
            <p:nvPr/>
          </p:nvSpPr>
          <p:spPr>
            <a:xfrm>
              <a:off x="10144288" y="5968037"/>
              <a:ext cx="58332" cy="130125"/>
            </a:xfrm>
            <a:custGeom>
              <a:avLst/>
              <a:gdLst>
                <a:gd name="connsiteX0" fmla="*/ 57098 w 58332"/>
                <a:gd name="connsiteY0" fmla="*/ 30063 h 130125"/>
                <a:gd name="connsiteX1" fmla="*/ 112 w 58332"/>
                <a:gd name="connsiteY1" fmla="*/ 0 h 130125"/>
                <a:gd name="connsiteX2" fmla="*/ 561 w 58332"/>
                <a:gd name="connsiteY2" fmla="*/ 87498 h 130125"/>
                <a:gd name="connsiteX3" fmla="*/ 8638 w 58332"/>
                <a:gd name="connsiteY3" fmla="*/ 101856 h 130125"/>
                <a:gd name="connsiteX4" fmla="*/ 62034 w 58332"/>
                <a:gd name="connsiteY4" fmla="*/ 131471 h 130125"/>
                <a:gd name="connsiteX5" fmla="*/ 62034 w 58332"/>
                <a:gd name="connsiteY5" fmla="*/ 43076 h 130125"/>
                <a:gd name="connsiteX6" fmla="*/ 57098 w 58332"/>
                <a:gd name="connsiteY6" fmla="*/ 30063 h 13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332" h="130125">
                  <a:moveTo>
                    <a:pt x="57098" y="30063"/>
                  </a:moveTo>
                  <a:cubicBezTo>
                    <a:pt x="39599" y="20192"/>
                    <a:pt x="21650" y="11218"/>
                    <a:pt x="112" y="0"/>
                  </a:cubicBezTo>
                  <a:cubicBezTo>
                    <a:pt x="112" y="32307"/>
                    <a:pt x="-336" y="59678"/>
                    <a:pt x="561" y="87498"/>
                  </a:cubicBezTo>
                  <a:cubicBezTo>
                    <a:pt x="561" y="92434"/>
                    <a:pt x="4599" y="99164"/>
                    <a:pt x="8638" y="101856"/>
                  </a:cubicBezTo>
                  <a:cubicBezTo>
                    <a:pt x="24791" y="111728"/>
                    <a:pt x="42291" y="120254"/>
                    <a:pt x="62034" y="131471"/>
                  </a:cubicBezTo>
                  <a:cubicBezTo>
                    <a:pt x="62034" y="99164"/>
                    <a:pt x="62034" y="70896"/>
                    <a:pt x="62034" y="43076"/>
                  </a:cubicBezTo>
                  <a:cubicBezTo>
                    <a:pt x="62034" y="38140"/>
                    <a:pt x="60239" y="31858"/>
                    <a:pt x="57098" y="3006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EA1DF604-1902-492A-918D-45EE07D4D7D2}"/>
                </a:ext>
              </a:extLst>
            </p:cNvPr>
            <p:cNvSpPr/>
            <p:nvPr/>
          </p:nvSpPr>
          <p:spPr>
            <a:xfrm>
              <a:off x="11236107" y="5377422"/>
              <a:ext cx="143587" cy="85255"/>
            </a:xfrm>
            <a:custGeom>
              <a:avLst/>
              <a:gdLst>
                <a:gd name="connsiteX0" fmla="*/ 56537 w 143586"/>
                <a:gd name="connsiteY0" fmla="*/ 84472 h 85254"/>
                <a:gd name="connsiteX1" fmla="*/ 145381 w 143586"/>
                <a:gd name="connsiteY1" fmla="*/ 21204 h 85254"/>
                <a:gd name="connsiteX2" fmla="*/ 111280 w 143586"/>
                <a:gd name="connsiteY2" fmla="*/ 4602 h 85254"/>
                <a:gd name="connsiteX3" fmla="*/ 79870 w 143586"/>
                <a:gd name="connsiteY3" fmla="*/ 7294 h 85254"/>
                <a:gd name="connsiteX4" fmla="*/ 0 w 143586"/>
                <a:gd name="connsiteY4" fmla="*/ 66075 h 85254"/>
                <a:gd name="connsiteX5" fmla="*/ 41730 w 143586"/>
                <a:gd name="connsiteY5" fmla="*/ 85818 h 85254"/>
                <a:gd name="connsiteX6" fmla="*/ 56537 w 143586"/>
                <a:gd name="connsiteY6" fmla="*/ 84472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6537" y="84472"/>
                  </a:moveTo>
                  <a:cubicBezTo>
                    <a:pt x="85703" y="64280"/>
                    <a:pt x="114421" y="43191"/>
                    <a:pt x="145381" y="21204"/>
                  </a:cubicBezTo>
                  <a:cubicBezTo>
                    <a:pt x="132369" y="14923"/>
                    <a:pt x="121151" y="10436"/>
                    <a:pt x="111280" y="4602"/>
                  </a:cubicBezTo>
                  <a:cubicBezTo>
                    <a:pt x="99613" y="-2128"/>
                    <a:pt x="91088" y="-1680"/>
                    <a:pt x="79870" y="7294"/>
                  </a:cubicBezTo>
                  <a:cubicBezTo>
                    <a:pt x="55191" y="27038"/>
                    <a:pt x="28717" y="44986"/>
                    <a:pt x="0" y="66075"/>
                  </a:cubicBezTo>
                  <a:cubicBezTo>
                    <a:pt x="15705" y="73703"/>
                    <a:pt x="28717" y="80434"/>
                    <a:pt x="41730" y="85818"/>
                  </a:cubicBezTo>
                  <a:cubicBezTo>
                    <a:pt x="45768" y="87165"/>
                    <a:pt x="52947" y="87165"/>
                    <a:pt x="56537" y="84472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5942452C-F377-4BC0-A3E0-28972747A27B}"/>
                </a:ext>
              </a:extLst>
            </p:cNvPr>
            <p:cNvSpPr/>
            <p:nvPr/>
          </p:nvSpPr>
          <p:spPr>
            <a:xfrm>
              <a:off x="11129314" y="5454542"/>
              <a:ext cx="143587" cy="85255"/>
            </a:xfrm>
            <a:custGeom>
              <a:avLst/>
              <a:gdLst>
                <a:gd name="connsiteX0" fmla="*/ 55640 w 143586"/>
                <a:gd name="connsiteY0" fmla="*/ 84530 h 85254"/>
                <a:gd name="connsiteX1" fmla="*/ 145830 w 143586"/>
                <a:gd name="connsiteY1" fmla="*/ 20365 h 85254"/>
                <a:gd name="connsiteX2" fmla="*/ 105446 w 143586"/>
                <a:gd name="connsiteY2" fmla="*/ 1519 h 85254"/>
                <a:gd name="connsiteX3" fmla="*/ 88844 w 143586"/>
                <a:gd name="connsiteY3" fmla="*/ 1519 h 85254"/>
                <a:gd name="connsiteX4" fmla="*/ 0 w 143586"/>
                <a:gd name="connsiteY4" fmla="*/ 65684 h 85254"/>
                <a:gd name="connsiteX5" fmla="*/ 41281 w 143586"/>
                <a:gd name="connsiteY5" fmla="*/ 85427 h 85254"/>
                <a:gd name="connsiteX6" fmla="*/ 55640 w 143586"/>
                <a:gd name="connsiteY6" fmla="*/ 84530 h 8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586" h="85254">
                  <a:moveTo>
                    <a:pt x="55640" y="84530"/>
                  </a:moveTo>
                  <a:cubicBezTo>
                    <a:pt x="85255" y="64338"/>
                    <a:pt x="113972" y="43249"/>
                    <a:pt x="145830" y="20365"/>
                  </a:cubicBezTo>
                  <a:cubicBezTo>
                    <a:pt x="130574" y="13185"/>
                    <a:pt x="118010" y="6455"/>
                    <a:pt x="105446" y="1519"/>
                  </a:cubicBezTo>
                  <a:cubicBezTo>
                    <a:pt x="100511" y="-276"/>
                    <a:pt x="92883" y="-725"/>
                    <a:pt x="88844" y="1519"/>
                  </a:cubicBezTo>
                  <a:cubicBezTo>
                    <a:pt x="59678" y="21711"/>
                    <a:pt x="30961" y="43249"/>
                    <a:pt x="0" y="65684"/>
                  </a:cubicBezTo>
                  <a:cubicBezTo>
                    <a:pt x="15256" y="72864"/>
                    <a:pt x="27820" y="80043"/>
                    <a:pt x="41281" y="85427"/>
                  </a:cubicBezTo>
                  <a:cubicBezTo>
                    <a:pt x="45320" y="87222"/>
                    <a:pt x="52050" y="86774"/>
                    <a:pt x="55640" y="8453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01EAA8BF-8999-4E87-9B7D-EACB8942AA25}"/>
                </a:ext>
              </a:extLst>
            </p:cNvPr>
            <p:cNvSpPr/>
            <p:nvPr/>
          </p:nvSpPr>
          <p:spPr>
            <a:xfrm>
              <a:off x="10216467" y="6006626"/>
              <a:ext cx="49358" cy="121151"/>
            </a:xfrm>
            <a:custGeom>
              <a:avLst/>
              <a:gdLst>
                <a:gd name="connsiteX0" fmla="*/ 53123 w 49357"/>
                <a:gd name="connsiteY0" fmla="*/ 123843 h 121151"/>
                <a:gd name="connsiteX1" fmla="*/ 53123 w 49357"/>
                <a:gd name="connsiteY1" fmla="*/ 37243 h 121151"/>
                <a:gd name="connsiteX2" fmla="*/ 48636 w 49357"/>
                <a:gd name="connsiteY2" fmla="*/ 24679 h 121151"/>
                <a:gd name="connsiteX3" fmla="*/ 1970 w 49357"/>
                <a:gd name="connsiteY3" fmla="*/ 0 h 121151"/>
                <a:gd name="connsiteX4" fmla="*/ 1521 w 49357"/>
                <a:gd name="connsiteY4" fmla="*/ 53845 h 121151"/>
                <a:gd name="connsiteX5" fmla="*/ 53123 w 49357"/>
                <a:gd name="connsiteY5" fmla="*/ 123843 h 121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357" h="121151">
                  <a:moveTo>
                    <a:pt x="53123" y="123843"/>
                  </a:moveTo>
                  <a:cubicBezTo>
                    <a:pt x="53123" y="93780"/>
                    <a:pt x="53123" y="65511"/>
                    <a:pt x="53123" y="37243"/>
                  </a:cubicBezTo>
                  <a:cubicBezTo>
                    <a:pt x="53123" y="33204"/>
                    <a:pt x="51328" y="26474"/>
                    <a:pt x="48636" y="24679"/>
                  </a:cubicBezTo>
                  <a:cubicBezTo>
                    <a:pt x="34277" y="16153"/>
                    <a:pt x="19470" y="8974"/>
                    <a:pt x="1970" y="0"/>
                  </a:cubicBezTo>
                  <a:cubicBezTo>
                    <a:pt x="1970" y="21089"/>
                    <a:pt x="4214" y="38140"/>
                    <a:pt x="1521" y="53845"/>
                  </a:cubicBezTo>
                  <a:cubicBezTo>
                    <a:pt x="-5658" y="92883"/>
                    <a:pt x="12739" y="112626"/>
                    <a:pt x="53123" y="12384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83A12738-8D1C-4E7F-ACF8-F284F4D17949}"/>
                </a:ext>
              </a:extLst>
            </p:cNvPr>
            <p:cNvSpPr/>
            <p:nvPr/>
          </p:nvSpPr>
          <p:spPr>
            <a:xfrm>
              <a:off x="10574263" y="5539072"/>
              <a:ext cx="358966" cy="215380"/>
            </a:xfrm>
            <a:custGeom>
              <a:avLst/>
              <a:gdLst>
                <a:gd name="connsiteX0" fmla="*/ 65063 w 358966"/>
                <a:gd name="connsiteY0" fmla="*/ 89293 h 215379"/>
                <a:gd name="connsiteX1" fmla="*/ 0 w 358966"/>
                <a:gd name="connsiteY1" fmla="*/ 133715 h 215379"/>
                <a:gd name="connsiteX2" fmla="*/ 24230 w 358966"/>
                <a:gd name="connsiteY2" fmla="*/ 146279 h 215379"/>
                <a:gd name="connsiteX3" fmla="*/ 71344 w 358966"/>
                <a:gd name="connsiteY3" fmla="*/ 142240 h 215379"/>
                <a:gd name="connsiteX4" fmla="*/ 218072 w 358966"/>
                <a:gd name="connsiteY4" fmla="*/ 36794 h 215379"/>
                <a:gd name="connsiteX5" fmla="*/ 236918 w 358966"/>
                <a:gd name="connsiteY5" fmla="*/ 30063 h 215379"/>
                <a:gd name="connsiteX6" fmla="*/ 239610 w 358966"/>
                <a:gd name="connsiteY6" fmla="*/ 36345 h 215379"/>
                <a:gd name="connsiteX7" fmla="*/ 61024 w 358966"/>
                <a:gd name="connsiteY7" fmla="*/ 163778 h 215379"/>
                <a:gd name="connsiteX8" fmla="*/ 87049 w 358966"/>
                <a:gd name="connsiteY8" fmla="*/ 177240 h 215379"/>
                <a:gd name="connsiteX9" fmla="*/ 132817 w 358966"/>
                <a:gd name="connsiteY9" fmla="*/ 174099 h 215379"/>
                <a:gd name="connsiteX10" fmla="*/ 275507 w 358966"/>
                <a:gd name="connsiteY10" fmla="*/ 73588 h 215379"/>
                <a:gd name="connsiteX11" fmla="*/ 293455 w 358966"/>
                <a:gd name="connsiteY11" fmla="*/ 67755 h 215379"/>
                <a:gd name="connsiteX12" fmla="*/ 295698 w 358966"/>
                <a:gd name="connsiteY12" fmla="*/ 74486 h 215379"/>
                <a:gd name="connsiteX13" fmla="*/ 123395 w 358966"/>
                <a:gd name="connsiteY13" fmla="*/ 195637 h 215379"/>
                <a:gd name="connsiteX14" fmla="*/ 157945 w 358966"/>
                <a:gd name="connsiteY14" fmla="*/ 213136 h 215379"/>
                <a:gd name="connsiteX15" fmla="*/ 198778 w 358966"/>
                <a:gd name="connsiteY15" fmla="*/ 209995 h 215379"/>
                <a:gd name="connsiteX16" fmla="*/ 346402 w 358966"/>
                <a:gd name="connsiteY16" fmla="*/ 109036 h 215379"/>
                <a:gd name="connsiteX17" fmla="*/ 363005 w 358966"/>
                <a:gd name="connsiteY17" fmla="*/ 104100 h 215379"/>
                <a:gd name="connsiteX18" fmla="*/ 193842 w 358966"/>
                <a:gd name="connsiteY18" fmla="*/ 0 h 215379"/>
                <a:gd name="connsiteX19" fmla="*/ 180829 w 358966"/>
                <a:gd name="connsiteY19" fmla="*/ 9423 h 215379"/>
                <a:gd name="connsiteX20" fmla="*/ 65063 w 358966"/>
                <a:gd name="connsiteY20" fmla="*/ 89293 h 215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8966" h="215379">
                  <a:moveTo>
                    <a:pt x="65063" y="89293"/>
                  </a:moveTo>
                  <a:cubicBezTo>
                    <a:pt x="43973" y="103652"/>
                    <a:pt x="23333" y="118010"/>
                    <a:pt x="0" y="133715"/>
                  </a:cubicBezTo>
                  <a:cubicBezTo>
                    <a:pt x="10320" y="139099"/>
                    <a:pt x="17948" y="141792"/>
                    <a:pt x="24230" y="146279"/>
                  </a:cubicBezTo>
                  <a:cubicBezTo>
                    <a:pt x="41730" y="158843"/>
                    <a:pt x="55191" y="154804"/>
                    <a:pt x="71344" y="142240"/>
                  </a:cubicBezTo>
                  <a:cubicBezTo>
                    <a:pt x="119356" y="105895"/>
                    <a:pt x="169163" y="71345"/>
                    <a:pt x="218072" y="36794"/>
                  </a:cubicBezTo>
                  <a:cubicBezTo>
                    <a:pt x="223456" y="33204"/>
                    <a:pt x="230636" y="32307"/>
                    <a:pt x="236918" y="30063"/>
                  </a:cubicBezTo>
                  <a:cubicBezTo>
                    <a:pt x="237815" y="32307"/>
                    <a:pt x="238712" y="34102"/>
                    <a:pt x="239610" y="36345"/>
                  </a:cubicBezTo>
                  <a:cubicBezTo>
                    <a:pt x="180380" y="78524"/>
                    <a:pt x="121600" y="120703"/>
                    <a:pt x="61024" y="163778"/>
                  </a:cubicBezTo>
                  <a:cubicBezTo>
                    <a:pt x="70896" y="168714"/>
                    <a:pt x="79870" y="171855"/>
                    <a:pt x="87049" y="177240"/>
                  </a:cubicBezTo>
                  <a:cubicBezTo>
                    <a:pt x="103651" y="188906"/>
                    <a:pt x="116664" y="186214"/>
                    <a:pt x="132817" y="174099"/>
                  </a:cubicBezTo>
                  <a:cubicBezTo>
                    <a:pt x="179483" y="139548"/>
                    <a:pt x="227495" y="106344"/>
                    <a:pt x="275507" y="73588"/>
                  </a:cubicBezTo>
                  <a:cubicBezTo>
                    <a:pt x="280442" y="69998"/>
                    <a:pt x="287622" y="69550"/>
                    <a:pt x="293455" y="67755"/>
                  </a:cubicBezTo>
                  <a:cubicBezTo>
                    <a:pt x="294352" y="69998"/>
                    <a:pt x="295250" y="72242"/>
                    <a:pt x="295698" y="74486"/>
                  </a:cubicBezTo>
                  <a:cubicBezTo>
                    <a:pt x="239161" y="114421"/>
                    <a:pt x="182175" y="154356"/>
                    <a:pt x="123395" y="195637"/>
                  </a:cubicBezTo>
                  <a:cubicBezTo>
                    <a:pt x="137305" y="202367"/>
                    <a:pt x="148074" y="206854"/>
                    <a:pt x="157945" y="213136"/>
                  </a:cubicBezTo>
                  <a:cubicBezTo>
                    <a:pt x="172753" y="223008"/>
                    <a:pt x="184419" y="220316"/>
                    <a:pt x="198778" y="209995"/>
                  </a:cubicBezTo>
                  <a:cubicBezTo>
                    <a:pt x="247238" y="175445"/>
                    <a:pt x="297044" y="142240"/>
                    <a:pt x="346402" y="109036"/>
                  </a:cubicBezTo>
                  <a:cubicBezTo>
                    <a:pt x="350889" y="105895"/>
                    <a:pt x="357171" y="105446"/>
                    <a:pt x="363005" y="104100"/>
                  </a:cubicBezTo>
                  <a:lnTo>
                    <a:pt x="193842" y="0"/>
                  </a:lnTo>
                  <a:cubicBezTo>
                    <a:pt x="189355" y="3141"/>
                    <a:pt x="184867" y="6282"/>
                    <a:pt x="180829" y="9423"/>
                  </a:cubicBezTo>
                  <a:cubicBezTo>
                    <a:pt x="143587" y="37243"/>
                    <a:pt x="104100" y="62819"/>
                    <a:pt x="65063" y="89293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6F029AAC-5925-4B01-B923-BACF86B0B590}"/>
                </a:ext>
              </a:extLst>
            </p:cNvPr>
            <p:cNvSpPr/>
            <p:nvPr/>
          </p:nvSpPr>
          <p:spPr>
            <a:xfrm>
              <a:off x="10779771" y="5434527"/>
              <a:ext cx="385889" cy="233328"/>
            </a:xfrm>
            <a:custGeom>
              <a:avLst/>
              <a:gdLst>
                <a:gd name="connsiteX0" fmla="*/ 386786 w 385888"/>
                <a:gd name="connsiteY0" fmla="*/ 118007 h 233328"/>
                <a:gd name="connsiteX1" fmla="*/ 363005 w 385888"/>
                <a:gd name="connsiteY1" fmla="*/ 105443 h 233328"/>
                <a:gd name="connsiteX2" fmla="*/ 316788 w 385888"/>
                <a:gd name="connsiteY2" fmla="*/ 108584 h 233328"/>
                <a:gd name="connsiteX3" fmla="*/ 207752 w 385888"/>
                <a:gd name="connsiteY3" fmla="*/ 188454 h 233328"/>
                <a:gd name="connsiteX4" fmla="*/ 189803 w 385888"/>
                <a:gd name="connsiteY4" fmla="*/ 196980 h 233328"/>
                <a:gd name="connsiteX5" fmla="*/ 186662 w 385888"/>
                <a:gd name="connsiteY5" fmla="*/ 191595 h 233328"/>
                <a:gd name="connsiteX6" fmla="*/ 327108 w 385888"/>
                <a:gd name="connsiteY6" fmla="*/ 88841 h 233328"/>
                <a:gd name="connsiteX7" fmla="*/ 288519 w 385888"/>
                <a:gd name="connsiteY7" fmla="*/ 69995 h 233328"/>
                <a:gd name="connsiteX8" fmla="*/ 253520 w 385888"/>
                <a:gd name="connsiteY8" fmla="*/ 72688 h 233328"/>
                <a:gd name="connsiteX9" fmla="*/ 150766 w 385888"/>
                <a:gd name="connsiteY9" fmla="*/ 147173 h 233328"/>
                <a:gd name="connsiteX10" fmla="*/ 132369 w 385888"/>
                <a:gd name="connsiteY10" fmla="*/ 156147 h 233328"/>
                <a:gd name="connsiteX11" fmla="*/ 129228 w 385888"/>
                <a:gd name="connsiteY11" fmla="*/ 150763 h 233328"/>
                <a:gd name="connsiteX12" fmla="*/ 258456 w 385888"/>
                <a:gd name="connsiteY12" fmla="*/ 56085 h 233328"/>
                <a:gd name="connsiteX13" fmla="*/ 217174 w 385888"/>
                <a:gd name="connsiteY13" fmla="*/ 35445 h 233328"/>
                <a:gd name="connsiteX14" fmla="*/ 185316 w 385888"/>
                <a:gd name="connsiteY14" fmla="*/ 38586 h 233328"/>
                <a:gd name="connsiteX15" fmla="*/ 81665 w 385888"/>
                <a:gd name="connsiteY15" fmla="*/ 111725 h 233328"/>
                <a:gd name="connsiteX16" fmla="*/ 64165 w 385888"/>
                <a:gd name="connsiteY16" fmla="*/ 118456 h 233328"/>
                <a:gd name="connsiteX17" fmla="*/ 61922 w 385888"/>
                <a:gd name="connsiteY17" fmla="*/ 113520 h 233328"/>
                <a:gd name="connsiteX18" fmla="*/ 188906 w 385888"/>
                <a:gd name="connsiteY18" fmla="*/ 22881 h 233328"/>
                <a:gd name="connsiteX19" fmla="*/ 156599 w 385888"/>
                <a:gd name="connsiteY19" fmla="*/ 6279 h 233328"/>
                <a:gd name="connsiteX20" fmla="*/ 114421 w 385888"/>
                <a:gd name="connsiteY20" fmla="*/ 10317 h 233328"/>
                <a:gd name="connsiteX21" fmla="*/ 0 w 385888"/>
                <a:gd name="connsiteY21" fmla="*/ 96918 h 233328"/>
                <a:gd name="connsiteX22" fmla="*/ 223905 w 385888"/>
                <a:gd name="connsiteY22" fmla="*/ 234671 h 233328"/>
                <a:gd name="connsiteX23" fmla="*/ 386786 w 385888"/>
                <a:gd name="connsiteY23" fmla="*/ 118007 h 233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5888" h="233328">
                  <a:moveTo>
                    <a:pt x="386786" y="118007"/>
                  </a:moveTo>
                  <a:cubicBezTo>
                    <a:pt x="377363" y="113071"/>
                    <a:pt x="369735" y="109930"/>
                    <a:pt x="363005" y="105443"/>
                  </a:cubicBezTo>
                  <a:cubicBezTo>
                    <a:pt x="346403" y="94226"/>
                    <a:pt x="332941" y="96020"/>
                    <a:pt x="316788" y="108584"/>
                  </a:cubicBezTo>
                  <a:cubicBezTo>
                    <a:pt x="281340" y="136404"/>
                    <a:pt x="244546" y="161981"/>
                    <a:pt x="207752" y="188454"/>
                  </a:cubicBezTo>
                  <a:cubicBezTo>
                    <a:pt x="202367" y="192044"/>
                    <a:pt x="195637" y="194287"/>
                    <a:pt x="189803" y="196980"/>
                  </a:cubicBezTo>
                  <a:cubicBezTo>
                    <a:pt x="188906" y="195185"/>
                    <a:pt x="187560" y="193390"/>
                    <a:pt x="186662" y="191595"/>
                  </a:cubicBezTo>
                  <a:cubicBezTo>
                    <a:pt x="232879" y="157942"/>
                    <a:pt x="278648" y="124289"/>
                    <a:pt x="327108" y="88841"/>
                  </a:cubicBezTo>
                  <a:cubicBezTo>
                    <a:pt x="313198" y="82110"/>
                    <a:pt x="300185" y="77175"/>
                    <a:pt x="288519" y="69995"/>
                  </a:cubicBezTo>
                  <a:cubicBezTo>
                    <a:pt x="275507" y="61919"/>
                    <a:pt x="265635" y="63265"/>
                    <a:pt x="253520" y="72688"/>
                  </a:cubicBezTo>
                  <a:cubicBezTo>
                    <a:pt x="219867" y="98264"/>
                    <a:pt x="185316" y="122943"/>
                    <a:pt x="150766" y="147173"/>
                  </a:cubicBezTo>
                  <a:cubicBezTo>
                    <a:pt x="145381" y="151212"/>
                    <a:pt x="138651" y="153006"/>
                    <a:pt x="132369" y="156147"/>
                  </a:cubicBezTo>
                  <a:cubicBezTo>
                    <a:pt x="131471" y="154352"/>
                    <a:pt x="130125" y="152558"/>
                    <a:pt x="129228" y="150763"/>
                  </a:cubicBezTo>
                  <a:cubicBezTo>
                    <a:pt x="171855" y="119802"/>
                    <a:pt x="214034" y="88393"/>
                    <a:pt x="258456" y="56085"/>
                  </a:cubicBezTo>
                  <a:cubicBezTo>
                    <a:pt x="242751" y="48457"/>
                    <a:pt x="229290" y="43073"/>
                    <a:pt x="217174" y="35445"/>
                  </a:cubicBezTo>
                  <a:cubicBezTo>
                    <a:pt x="205060" y="28266"/>
                    <a:pt x="196534" y="30509"/>
                    <a:pt x="185316" y="38586"/>
                  </a:cubicBezTo>
                  <a:cubicBezTo>
                    <a:pt x="151215" y="63714"/>
                    <a:pt x="116664" y="87944"/>
                    <a:pt x="81665" y="111725"/>
                  </a:cubicBezTo>
                  <a:cubicBezTo>
                    <a:pt x="76729" y="115315"/>
                    <a:pt x="69998" y="116212"/>
                    <a:pt x="64165" y="118456"/>
                  </a:cubicBezTo>
                  <a:cubicBezTo>
                    <a:pt x="63268" y="116661"/>
                    <a:pt x="62819" y="114866"/>
                    <a:pt x="61922" y="113520"/>
                  </a:cubicBezTo>
                  <a:cubicBezTo>
                    <a:pt x="103651" y="83905"/>
                    <a:pt x="145381" y="54291"/>
                    <a:pt x="188906" y="22881"/>
                  </a:cubicBezTo>
                  <a:cubicBezTo>
                    <a:pt x="175894" y="16599"/>
                    <a:pt x="165573" y="12561"/>
                    <a:pt x="156599" y="6279"/>
                  </a:cubicBezTo>
                  <a:cubicBezTo>
                    <a:pt x="140894" y="-4041"/>
                    <a:pt x="128779" y="-900"/>
                    <a:pt x="114421" y="10317"/>
                  </a:cubicBezTo>
                  <a:cubicBezTo>
                    <a:pt x="76729" y="39932"/>
                    <a:pt x="38589" y="68649"/>
                    <a:pt x="0" y="96918"/>
                  </a:cubicBezTo>
                  <a:lnTo>
                    <a:pt x="223905" y="234671"/>
                  </a:lnTo>
                  <a:cubicBezTo>
                    <a:pt x="278199" y="195634"/>
                    <a:pt x="332044" y="157045"/>
                    <a:pt x="386786" y="118007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7373564-2549-4C84-AB2F-F3CA3AD79468}"/>
                </a:ext>
              </a:extLst>
            </p:cNvPr>
            <p:cNvSpPr/>
            <p:nvPr/>
          </p:nvSpPr>
          <p:spPr>
            <a:xfrm>
              <a:off x="10764515" y="5644519"/>
              <a:ext cx="224354" cy="188457"/>
            </a:xfrm>
            <a:custGeom>
              <a:avLst/>
              <a:gdLst>
                <a:gd name="connsiteX0" fmla="*/ 0 w 224353"/>
                <a:gd name="connsiteY0" fmla="*/ 135959 h 188457"/>
                <a:gd name="connsiteX1" fmla="*/ 7179 w 224353"/>
                <a:gd name="connsiteY1" fmla="*/ 190252 h 188457"/>
                <a:gd name="connsiteX2" fmla="*/ 228392 w 224353"/>
                <a:gd name="connsiteY2" fmla="*/ 31858 h 188457"/>
                <a:gd name="connsiteX3" fmla="*/ 176791 w 224353"/>
                <a:gd name="connsiteY3" fmla="*/ 0 h 188457"/>
                <a:gd name="connsiteX4" fmla="*/ 177689 w 224353"/>
                <a:gd name="connsiteY4" fmla="*/ 3590 h 188457"/>
                <a:gd name="connsiteX5" fmla="*/ 11218 w 224353"/>
                <a:gd name="connsiteY5" fmla="*/ 117113 h 188457"/>
                <a:gd name="connsiteX6" fmla="*/ 0 w 224353"/>
                <a:gd name="connsiteY6" fmla="*/ 135959 h 18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353" h="188457">
                  <a:moveTo>
                    <a:pt x="0" y="135959"/>
                  </a:moveTo>
                  <a:cubicBezTo>
                    <a:pt x="449" y="153009"/>
                    <a:pt x="4038" y="170060"/>
                    <a:pt x="7179" y="190252"/>
                  </a:cubicBezTo>
                  <a:cubicBezTo>
                    <a:pt x="81665" y="136856"/>
                    <a:pt x="155253" y="84357"/>
                    <a:pt x="228392" y="31858"/>
                  </a:cubicBezTo>
                  <a:lnTo>
                    <a:pt x="176791" y="0"/>
                  </a:lnTo>
                  <a:cubicBezTo>
                    <a:pt x="177240" y="1346"/>
                    <a:pt x="177240" y="2244"/>
                    <a:pt x="177689" y="3590"/>
                  </a:cubicBezTo>
                  <a:cubicBezTo>
                    <a:pt x="122049" y="41281"/>
                    <a:pt x="66409" y="78973"/>
                    <a:pt x="11218" y="117113"/>
                  </a:cubicBezTo>
                  <a:cubicBezTo>
                    <a:pt x="6282" y="121151"/>
                    <a:pt x="0" y="129677"/>
                    <a:pt x="0" y="135959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DB9245C-AF56-4A87-8F5B-4DFEAAF0BD58}"/>
                </a:ext>
              </a:extLst>
            </p:cNvPr>
            <p:cNvSpPr/>
            <p:nvPr/>
          </p:nvSpPr>
          <p:spPr>
            <a:xfrm>
              <a:off x="9653514" y="5408499"/>
              <a:ext cx="1736500" cy="1072412"/>
            </a:xfrm>
            <a:custGeom>
              <a:avLst/>
              <a:gdLst>
                <a:gd name="connsiteX0" fmla="*/ 369735 w 1736499"/>
                <a:gd name="connsiteY0" fmla="*/ 1052220 h 1072411"/>
                <a:gd name="connsiteX1" fmla="*/ 1058951 w 1736499"/>
                <a:gd name="connsiteY1" fmla="*/ 571654 h 1072411"/>
                <a:gd name="connsiteX2" fmla="*/ 1725282 w 1736499"/>
                <a:gd name="connsiteY2" fmla="*/ 105446 h 1072411"/>
                <a:gd name="connsiteX3" fmla="*/ 1740089 w 1736499"/>
                <a:gd name="connsiteY3" fmla="*/ 90190 h 1072411"/>
                <a:gd name="connsiteX4" fmla="*/ 1734705 w 1736499"/>
                <a:gd name="connsiteY4" fmla="*/ 0 h 1072411"/>
                <a:gd name="connsiteX5" fmla="*/ 1656630 w 1736499"/>
                <a:gd name="connsiteY5" fmla="*/ 55191 h 1072411"/>
                <a:gd name="connsiteX6" fmla="*/ 1646309 w 1736499"/>
                <a:gd name="connsiteY6" fmla="*/ 82562 h 1072411"/>
                <a:gd name="connsiteX7" fmla="*/ 1646758 w 1736499"/>
                <a:gd name="connsiteY7" fmla="*/ 104549 h 1072411"/>
                <a:gd name="connsiteX8" fmla="*/ 1640476 w 1736499"/>
                <a:gd name="connsiteY8" fmla="*/ 104549 h 1072411"/>
                <a:gd name="connsiteX9" fmla="*/ 1631502 w 1736499"/>
                <a:gd name="connsiteY9" fmla="*/ 73139 h 1072411"/>
                <a:gd name="connsiteX10" fmla="*/ 1547593 w 1736499"/>
                <a:gd name="connsiteY10" fmla="*/ 132817 h 1072411"/>
                <a:gd name="connsiteX11" fmla="*/ 1538171 w 1736499"/>
                <a:gd name="connsiteY11" fmla="*/ 157048 h 1072411"/>
                <a:gd name="connsiteX12" fmla="*/ 1538619 w 1736499"/>
                <a:gd name="connsiteY12" fmla="*/ 179932 h 1072411"/>
                <a:gd name="connsiteX13" fmla="*/ 1532338 w 1736499"/>
                <a:gd name="connsiteY13" fmla="*/ 180381 h 1072411"/>
                <a:gd name="connsiteX14" fmla="*/ 1524261 w 1736499"/>
                <a:gd name="connsiteY14" fmla="*/ 151214 h 1072411"/>
                <a:gd name="connsiteX15" fmla="*/ 1517979 w 1736499"/>
                <a:gd name="connsiteY15" fmla="*/ 154804 h 1072411"/>
                <a:gd name="connsiteX16" fmla="*/ 1353303 w 1736499"/>
                <a:gd name="connsiteY16" fmla="*/ 272366 h 1072411"/>
                <a:gd name="connsiteX17" fmla="*/ 1353752 w 1736499"/>
                <a:gd name="connsiteY17" fmla="*/ 310506 h 1072411"/>
                <a:gd name="connsiteX18" fmla="*/ 1341637 w 1736499"/>
                <a:gd name="connsiteY18" fmla="*/ 310506 h 1072411"/>
                <a:gd name="connsiteX19" fmla="*/ 1341188 w 1736499"/>
                <a:gd name="connsiteY19" fmla="*/ 280891 h 1072411"/>
                <a:gd name="connsiteX20" fmla="*/ 1131641 w 1736499"/>
                <a:gd name="connsiteY20" fmla="*/ 429862 h 1072411"/>
                <a:gd name="connsiteX21" fmla="*/ 1122667 w 1736499"/>
                <a:gd name="connsiteY21" fmla="*/ 458579 h 1072411"/>
                <a:gd name="connsiteX22" fmla="*/ 1120872 w 1736499"/>
                <a:gd name="connsiteY22" fmla="*/ 481912 h 1072411"/>
                <a:gd name="connsiteX23" fmla="*/ 1114590 w 1736499"/>
                <a:gd name="connsiteY23" fmla="*/ 481015 h 1072411"/>
                <a:gd name="connsiteX24" fmla="*/ 1108309 w 1736499"/>
                <a:gd name="connsiteY24" fmla="*/ 446913 h 1072411"/>
                <a:gd name="connsiteX25" fmla="*/ 920300 w 1736499"/>
                <a:gd name="connsiteY25" fmla="*/ 581077 h 1072411"/>
                <a:gd name="connsiteX26" fmla="*/ 902352 w 1736499"/>
                <a:gd name="connsiteY26" fmla="*/ 613832 h 1072411"/>
                <a:gd name="connsiteX27" fmla="*/ 896518 w 1736499"/>
                <a:gd name="connsiteY27" fmla="*/ 626396 h 1072411"/>
                <a:gd name="connsiteX28" fmla="*/ 892480 w 1736499"/>
                <a:gd name="connsiteY28" fmla="*/ 625050 h 1072411"/>
                <a:gd name="connsiteX29" fmla="*/ 888890 w 1736499"/>
                <a:gd name="connsiteY29" fmla="*/ 603961 h 1072411"/>
                <a:gd name="connsiteX30" fmla="*/ 869147 w 1736499"/>
                <a:gd name="connsiteY30" fmla="*/ 617422 h 1072411"/>
                <a:gd name="connsiteX31" fmla="*/ 677998 w 1736499"/>
                <a:gd name="connsiteY31" fmla="*/ 754278 h 1072411"/>
                <a:gd name="connsiteX32" fmla="*/ 652421 w 1736499"/>
                <a:gd name="connsiteY32" fmla="*/ 757419 h 1072411"/>
                <a:gd name="connsiteX33" fmla="*/ 492233 w 1736499"/>
                <a:gd name="connsiteY33" fmla="*/ 669472 h 1072411"/>
                <a:gd name="connsiteX34" fmla="*/ 479669 w 1736499"/>
                <a:gd name="connsiteY34" fmla="*/ 647486 h 1072411"/>
                <a:gd name="connsiteX35" fmla="*/ 480117 w 1736499"/>
                <a:gd name="connsiteY35" fmla="*/ 566269 h 1072411"/>
                <a:gd name="connsiteX36" fmla="*/ 474284 w 1736499"/>
                <a:gd name="connsiteY36" fmla="*/ 550565 h 1072411"/>
                <a:gd name="connsiteX37" fmla="*/ 429414 w 1736499"/>
                <a:gd name="connsiteY37" fmla="*/ 526783 h 1072411"/>
                <a:gd name="connsiteX38" fmla="*/ 395312 w 1736499"/>
                <a:gd name="connsiteY38" fmla="*/ 628640 h 1072411"/>
                <a:gd name="connsiteX39" fmla="*/ 564475 w 1736499"/>
                <a:gd name="connsiteY39" fmla="*/ 721522 h 1072411"/>
                <a:gd name="connsiteX40" fmla="*/ 616973 w 1736499"/>
                <a:gd name="connsiteY40" fmla="*/ 815302 h 1072411"/>
                <a:gd name="connsiteX41" fmla="*/ 600820 w 1736499"/>
                <a:gd name="connsiteY41" fmla="*/ 845814 h 1072411"/>
                <a:gd name="connsiteX42" fmla="*/ 376915 w 1736499"/>
                <a:gd name="connsiteY42" fmla="*/ 1001067 h 1072411"/>
                <a:gd name="connsiteX43" fmla="*/ 345505 w 1736499"/>
                <a:gd name="connsiteY43" fmla="*/ 1002862 h 1072411"/>
                <a:gd name="connsiteX44" fmla="*/ 116664 w 1736499"/>
                <a:gd name="connsiteY44" fmla="*/ 875429 h 1072411"/>
                <a:gd name="connsiteX45" fmla="*/ 98267 w 1736499"/>
                <a:gd name="connsiteY45" fmla="*/ 870493 h 1072411"/>
                <a:gd name="connsiteX46" fmla="*/ 0 w 1736499"/>
                <a:gd name="connsiteY46" fmla="*/ 934659 h 1072411"/>
                <a:gd name="connsiteX47" fmla="*/ 246340 w 1736499"/>
                <a:gd name="connsiteY47" fmla="*/ 1060297 h 1072411"/>
                <a:gd name="connsiteX48" fmla="*/ 369735 w 1736499"/>
                <a:gd name="connsiteY48" fmla="*/ 1052220 h 107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6499" h="1072411">
                  <a:moveTo>
                    <a:pt x="369735" y="1052220"/>
                  </a:moveTo>
                  <a:cubicBezTo>
                    <a:pt x="600371" y="893377"/>
                    <a:pt x="829212" y="732291"/>
                    <a:pt x="1058951" y="571654"/>
                  </a:cubicBezTo>
                  <a:cubicBezTo>
                    <a:pt x="1281061" y="416401"/>
                    <a:pt x="1503172" y="261148"/>
                    <a:pt x="1725282" y="105446"/>
                  </a:cubicBezTo>
                  <a:cubicBezTo>
                    <a:pt x="1731115" y="101408"/>
                    <a:pt x="1740089" y="95126"/>
                    <a:pt x="1740089" y="90190"/>
                  </a:cubicBezTo>
                  <a:cubicBezTo>
                    <a:pt x="1739641" y="61024"/>
                    <a:pt x="1736948" y="31858"/>
                    <a:pt x="1734705" y="0"/>
                  </a:cubicBezTo>
                  <a:cubicBezTo>
                    <a:pt x="1706436" y="20192"/>
                    <a:pt x="1682206" y="38140"/>
                    <a:pt x="1656630" y="55191"/>
                  </a:cubicBezTo>
                  <a:cubicBezTo>
                    <a:pt x="1645861" y="62370"/>
                    <a:pt x="1641822" y="69550"/>
                    <a:pt x="1646309" y="82562"/>
                  </a:cubicBezTo>
                  <a:cubicBezTo>
                    <a:pt x="1648553" y="89293"/>
                    <a:pt x="1646758" y="97370"/>
                    <a:pt x="1646758" y="104549"/>
                  </a:cubicBezTo>
                  <a:cubicBezTo>
                    <a:pt x="1644515" y="104549"/>
                    <a:pt x="1642720" y="104549"/>
                    <a:pt x="1640476" y="104549"/>
                  </a:cubicBezTo>
                  <a:cubicBezTo>
                    <a:pt x="1637784" y="94677"/>
                    <a:pt x="1634643" y="85255"/>
                    <a:pt x="1631502" y="73139"/>
                  </a:cubicBezTo>
                  <a:cubicBezTo>
                    <a:pt x="1602785" y="93780"/>
                    <a:pt x="1575413" y="113972"/>
                    <a:pt x="1547593" y="132817"/>
                  </a:cubicBezTo>
                  <a:cubicBezTo>
                    <a:pt x="1538171" y="139099"/>
                    <a:pt x="1535030" y="145830"/>
                    <a:pt x="1538171" y="157048"/>
                  </a:cubicBezTo>
                  <a:cubicBezTo>
                    <a:pt x="1539966" y="164227"/>
                    <a:pt x="1538619" y="172304"/>
                    <a:pt x="1538619" y="179932"/>
                  </a:cubicBezTo>
                  <a:cubicBezTo>
                    <a:pt x="1536376" y="179932"/>
                    <a:pt x="1534581" y="180381"/>
                    <a:pt x="1532338" y="180381"/>
                  </a:cubicBezTo>
                  <a:cubicBezTo>
                    <a:pt x="1529645" y="170958"/>
                    <a:pt x="1526953" y="161535"/>
                    <a:pt x="1524261" y="151214"/>
                  </a:cubicBezTo>
                  <a:cubicBezTo>
                    <a:pt x="1521120" y="153009"/>
                    <a:pt x="1519325" y="153458"/>
                    <a:pt x="1517979" y="154804"/>
                  </a:cubicBezTo>
                  <a:cubicBezTo>
                    <a:pt x="1463236" y="193842"/>
                    <a:pt x="1408045" y="233328"/>
                    <a:pt x="1353303" y="272366"/>
                  </a:cubicBezTo>
                  <a:lnTo>
                    <a:pt x="1353752" y="310506"/>
                  </a:lnTo>
                  <a:lnTo>
                    <a:pt x="1341637" y="310506"/>
                  </a:lnTo>
                  <a:lnTo>
                    <a:pt x="1341188" y="280891"/>
                  </a:lnTo>
                  <a:cubicBezTo>
                    <a:pt x="1271190" y="330698"/>
                    <a:pt x="1201640" y="380504"/>
                    <a:pt x="1131641" y="429862"/>
                  </a:cubicBezTo>
                  <a:cubicBezTo>
                    <a:pt x="1119975" y="438388"/>
                    <a:pt x="1120872" y="446913"/>
                    <a:pt x="1122667" y="458579"/>
                  </a:cubicBezTo>
                  <a:cubicBezTo>
                    <a:pt x="1123565" y="466208"/>
                    <a:pt x="1121770" y="474284"/>
                    <a:pt x="1120872" y="481912"/>
                  </a:cubicBezTo>
                  <a:cubicBezTo>
                    <a:pt x="1118629" y="481464"/>
                    <a:pt x="1116834" y="481464"/>
                    <a:pt x="1114590" y="481015"/>
                  </a:cubicBezTo>
                  <a:cubicBezTo>
                    <a:pt x="1112796" y="470246"/>
                    <a:pt x="1111001" y="459926"/>
                    <a:pt x="1108309" y="446913"/>
                  </a:cubicBezTo>
                  <a:cubicBezTo>
                    <a:pt x="1044143" y="492681"/>
                    <a:pt x="982221" y="537103"/>
                    <a:pt x="920300" y="581077"/>
                  </a:cubicBezTo>
                  <a:cubicBezTo>
                    <a:pt x="908634" y="589153"/>
                    <a:pt x="896967" y="595884"/>
                    <a:pt x="902352" y="613832"/>
                  </a:cubicBezTo>
                  <a:cubicBezTo>
                    <a:pt x="903249" y="616973"/>
                    <a:pt x="898762" y="622358"/>
                    <a:pt x="896518" y="626396"/>
                  </a:cubicBezTo>
                  <a:cubicBezTo>
                    <a:pt x="895172" y="625948"/>
                    <a:pt x="893826" y="625499"/>
                    <a:pt x="892480" y="625050"/>
                  </a:cubicBezTo>
                  <a:cubicBezTo>
                    <a:pt x="891583" y="618768"/>
                    <a:pt x="890236" y="612486"/>
                    <a:pt x="888890" y="603961"/>
                  </a:cubicBezTo>
                  <a:cubicBezTo>
                    <a:pt x="881262" y="608897"/>
                    <a:pt x="874980" y="612935"/>
                    <a:pt x="869147" y="617422"/>
                  </a:cubicBezTo>
                  <a:cubicBezTo>
                    <a:pt x="805431" y="663190"/>
                    <a:pt x="741714" y="708510"/>
                    <a:pt x="677998" y="754278"/>
                  </a:cubicBezTo>
                  <a:cubicBezTo>
                    <a:pt x="669472" y="760111"/>
                    <a:pt x="663190" y="763701"/>
                    <a:pt x="652421" y="757419"/>
                  </a:cubicBezTo>
                  <a:cubicBezTo>
                    <a:pt x="599025" y="727804"/>
                    <a:pt x="545180" y="699536"/>
                    <a:pt x="492233" y="669472"/>
                  </a:cubicBezTo>
                  <a:cubicBezTo>
                    <a:pt x="485951" y="665882"/>
                    <a:pt x="480117" y="655114"/>
                    <a:pt x="479669" y="647486"/>
                  </a:cubicBezTo>
                  <a:cubicBezTo>
                    <a:pt x="478323" y="620563"/>
                    <a:pt x="480117" y="593192"/>
                    <a:pt x="480117" y="566269"/>
                  </a:cubicBezTo>
                  <a:cubicBezTo>
                    <a:pt x="480117" y="560885"/>
                    <a:pt x="478323" y="552808"/>
                    <a:pt x="474284" y="550565"/>
                  </a:cubicBezTo>
                  <a:cubicBezTo>
                    <a:pt x="459477" y="541142"/>
                    <a:pt x="443323" y="533962"/>
                    <a:pt x="429414" y="526783"/>
                  </a:cubicBezTo>
                  <a:cubicBezTo>
                    <a:pt x="413709" y="560436"/>
                    <a:pt x="447810" y="605307"/>
                    <a:pt x="395312" y="628640"/>
                  </a:cubicBezTo>
                  <a:cubicBezTo>
                    <a:pt x="454092" y="661395"/>
                    <a:pt x="507489" y="695497"/>
                    <a:pt x="564475" y="721522"/>
                  </a:cubicBezTo>
                  <a:cubicBezTo>
                    <a:pt x="608897" y="741714"/>
                    <a:pt x="625499" y="768637"/>
                    <a:pt x="616973" y="815302"/>
                  </a:cubicBezTo>
                  <a:cubicBezTo>
                    <a:pt x="614730" y="828315"/>
                    <a:pt x="612486" y="837738"/>
                    <a:pt x="600820" y="845814"/>
                  </a:cubicBezTo>
                  <a:cubicBezTo>
                    <a:pt x="525886" y="896967"/>
                    <a:pt x="450951" y="948568"/>
                    <a:pt x="376915" y="1001067"/>
                  </a:cubicBezTo>
                  <a:cubicBezTo>
                    <a:pt x="365697" y="1009144"/>
                    <a:pt x="357620" y="1009593"/>
                    <a:pt x="345505" y="1002862"/>
                  </a:cubicBezTo>
                  <a:cubicBezTo>
                    <a:pt x="269673" y="959786"/>
                    <a:pt x="192944" y="917608"/>
                    <a:pt x="116664" y="875429"/>
                  </a:cubicBezTo>
                  <a:cubicBezTo>
                    <a:pt x="111280" y="872288"/>
                    <a:pt x="102305" y="868250"/>
                    <a:pt x="98267" y="870493"/>
                  </a:cubicBezTo>
                  <a:cubicBezTo>
                    <a:pt x="65960" y="890685"/>
                    <a:pt x="34102" y="912223"/>
                    <a:pt x="0" y="934659"/>
                  </a:cubicBezTo>
                  <a:cubicBezTo>
                    <a:pt x="84357" y="978183"/>
                    <a:pt x="164676" y="1020811"/>
                    <a:pt x="246340" y="1060297"/>
                  </a:cubicBezTo>
                  <a:cubicBezTo>
                    <a:pt x="287622" y="1081386"/>
                    <a:pt x="332941" y="1077797"/>
                    <a:pt x="369735" y="1052220"/>
                  </a:cubicBezTo>
                  <a:close/>
                </a:path>
              </a:pathLst>
            </a:custGeom>
            <a:grpFill/>
            <a:ln w="448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8BDFF8E-EBEA-417D-A980-4C406DCABAA0}"/>
              </a:ext>
            </a:extLst>
          </p:cNvPr>
          <p:cNvGrpSpPr/>
          <p:nvPr/>
        </p:nvGrpSpPr>
        <p:grpSpPr>
          <a:xfrm>
            <a:off x="390833" y="1443442"/>
            <a:ext cx="4775449" cy="1555339"/>
            <a:chOff x="9429" y="1179464"/>
            <a:chExt cx="4775449" cy="1555339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94896D8-3CDB-4D76-99C5-287224C0B83A}"/>
                </a:ext>
              </a:extLst>
            </p:cNvPr>
            <p:cNvSpPr/>
            <p:nvPr/>
          </p:nvSpPr>
          <p:spPr>
            <a:xfrm>
              <a:off x="3135508" y="1318921"/>
              <a:ext cx="67351" cy="321789"/>
            </a:xfrm>
            <a:custGeom>
              <a:avLst/>
              <a:gdLst>
                <a:gd name="connsiteX0" fmla="*/ 173355 w 171450"/>
                <a:gd name="connsiteY0" fmla="*/ 763928 h 819150"/>
                <a:gd name="connsiteX1" fmla="*/ 136207 w 171450"/>
                <a:gd name="connsiteY1" fmla="*/ 821078 h 819150"/>
                <a:gd name="connsiteX2" fmla="*/ 113348 w 171450"/>
                <a:gd name="connsiteY2" fmla="*/ 763928 h 819150"/>
                <a:gd name="connsiteX3" fmla="*/ 115252 w 171450"/>
                <a:gd name="connsiteY3" fmla="*/ 374356 h 819150"/>
                <a:gd name="connsiteX4" fmla="*/ 81915 w 171450"/>
                <a:gd name="connsiteY4" fmla="*/ 343876 h 819150"/>
                <a:gd name="connsiteX5" fmla="*/ 15240 w 171450"/>
                <a:gd name="connsiteY5" fmla="*/ 343876 h 819150"/>
                <a:gd name="connsiteX6" fmla="*/ 0 w 171450"/>
                <a:gd name="connsiteY6" fmla="*/ 329588 h 819150"/>
                <a:gd name="connsiteX7" fmla="*/ 16193 w 171450"/>
                <a:gd name="connsiteY7" fmla="*/ 318158 h 819150"/>
                <a:gd name="connsiteX8" fmla="*/ 59055 w 171450"/>
                <a:gd name="connsiteY8" fmla="*/ 318158 h 819150"/>
                <a:gd name="connsiteX9" fmla="*/ 116205 w 171450"/>
                <a:gd name="connsiteY9" fmla="*/ 261961 h 819150"/>
                <a:gd name="connsiteX10" fmla="*/ 58102 w 171450"/>
                <a:gd name="connsiteY10" fmla="*/ 206716 h 819150"/>
                <a:gd name="connsiteX11" fmla="*/ 20002 w 171450"/>
                <a:gd name="connsiteY11" fmla="*/ 206716 h 819150"/>
                <a:gd name="connsiteX12" fmla="*/ 952 w 171450"/>
                <a:gd name="connsiteY12" fmla="*/ 192428 h 819150"/>
                <a:gd name="connsiteX13" fmla="*/ 20002 w 171450"/>
                <a:gd name="connsiteY13" fmla="*/ 182903 h 819150"/>
                <a:gd name="connsiteX14" fmla="*/ 29527 w 171450"/>
                <a:gd name="connsiteY14" fmla="*/ 182903 h 819150"/>
                <a:gd name="connsiteX15" fmla="*/ 114300 w 171450"/>
                <a:gd name="connsiteY15" fmla="*/ 95273 h 819150"/>
                <a:gd name="connsiteX16" fmla="*/ 114300 w 171450"/>
                <a:gd name="connsiteY16" fmla="*/ 47648 h 819150"/>
                <a:gd name="connsiteX17" fmla="*/ 143827 w 171450"/>
                <a:gd name="connsiteY17" fmla="*/ 23 h 819150"/>
                <a:gd name="connsiteX18" fmla="*/ 170498 w 171450"/>
                <a:gd name="connsiteY18" fmla="*/ 50506 h 819150"/>
                <a:gd name="connsiteX19" fmla="*/ 173355 w 171450"/>
                <a:gd name="connsiteY19" fmla="*/ 76392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450" h="819150">
                  <a:moveTo>
                    <a:pt x="173355" y="763928"/>
                  </a:moveTo>
                  <a:cubicBezTo>
                    <a:pt x="167640" y="786788"/>
                    <a:pt x="187643" y="828698"/>
                    <a:pt x="136207" y="821078"/>
                  </a:cubicBezTo>
                  <a:cubicBezTo>
                    <a:pt x="98107" y="815363"/>
                    <a:pt x="122873" y="782026"/>
                    <a:pt x="113348" y="763928"/>
                  </a:cubicBezTo>
                  <a:cubicBezTo>
                    <a:pt x="113348" y="634388"/>
                    <a:pt x="113348" y="503896"/>
                    <a:pt x="115252" y="374356"/>
                  </a:cubicBezTo>
                  <a:cubicBezTo>
                    <a:pt x="115252" y="346733"/>
                    <a:pt x="104775" y="342923"/>
                    <a:pt x="81915" y="343876"/>
                  </a:cubicBezTo>
                  <a:cubicBezTo>
                    <a:pt x="60007" y="344828"/>
                    <a:pt x="37148" y="343876"/>
                    <a:pt x="15240" y="343876"/>
                  </a:cubicBezTo>
                  <a:cubicBezTo>
                    <a:pt x="5715" y="343876"/>
                    <a:pt x="0" y="339113"/>
                    <a:pt x="0" y="329588"/>
                  </a:cubicBezTo>
                  <a:cubicBezTo>
                    <a:pt x="0" y="318158"/>
                    <a:pt x="8573" y="318158"/>
                    <a:pt x="16193" y="318158"/>
                  </a:cubicBezTo>
                  <a:cubicBezTo>
                    <a:pt x="30480" y="318158"/>
                    <a:pt x="44768" y="316253"/>
                    <a:pt x="59055" y="318158"/>
                  </a:cubicBezTo>
                  <a:cubicBezTo>
                    <a:pt x="105727" y="326731"/>
                    <a:pt x="115252" y="307681"/>
                    <a:pt x="116205" y="261961"/>
                  </a:cubicBezTo>
                  <a:cubicBezTo>
                    <a:pt x="117157" y="214336"/>
                    <a:pt x="102870" y="199096"/>
                    <a:pt x="58102" y="206716"/>
                  </a:cubicBezTo>
                  <a:cubicBezTo>
                    <a:pt x="45720" y="208621"/>
                    <a:pt x="32385" y="206716"/>
                    <a:pt x="20002" y="206716"/>
                  </a:cubicBezTo>
                  <a:cubicBezTo>
                    <a:pt x="10477" y="206716"/>
                    <a:pt x="0" y="205763"/>
                    <a:pt x="952" y="192428"/>
                  </a:cubicBezTo>
                  <a:cubicBezTo>
                    <a:pt x="1905" y="181951"/>
                    <a:pt x="12382" y="183856"/>
                    <a:pt x="20002" y="182903"/>
                  </a:cubicBezTo>
                  <a:cubicBezTo>
                    <a:pt x="22860" y="182903"/>
                    <a:pt x="26670" y="182903"/>
                    <a:pt x="29527" y="182903"/>
                  </a:cubicBezTo>
                  <a:cubicBezTo>
                    <a:pt x="114300" y="179093"/>
                    <a:pt x="114300" y="179093"/>
                    <a:pt x="114300" y="95273"/>
                  </a:cubicBezTo>
                  <a:cubicBezTo>
                    <a:pt x="114300" y="79081"/>
                    <a:pt x="113348" y="63841"/>
                    <a:pt x="114300" y="47648"/>
                  </a:cubicBezTo>
                  <a:cubicBezTo>
                    <a:pt x="116205" y="27646"/>
                    <a:pt x="100013" y="-929"/>
                    <a:pt x="143827" y="23"/>
                  </a:cubicBezTo>
                  <a:cubicBezTo>
                    <a:pt x="188595" y="976"/>
                    <a:pt x="170498" y="32408"/>
                    <a:pt x="170498" y="50506"/>
                  </a:cubicBezTo>
                  <a:cubicBezTo>
                    <a:pt x="172402" y="288631"/>
                    <a:pt x="172402" y="525803"/>
                    <a:pt x="173355" y="76392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50B09D-6607-4FB4-ABE1-F683D6EF328E}"/>
                </a:ext>
              </a:extLst>
            </p:cNvPr>
            <p:cNvSpPr/>
            <p:nvPr/>
          </p:nvSpPr>
          <p:spPr>
            <a:xfrm>
              <a:off x="4186547" y="1406100"/>
              <a:ext cx="22450" cy="359207"/>
            </a:xfrm>
            <a:custGeom>
              <a:avLst/>
              <a:gdLst>
                <a:gd name="connsiteX0" fmla="*/ 60997 w 57150"/>
                <a:gd name="connsiteY0" fmla="*/ 827752 h 914400"/>
                <a:gd name="connsiteX1" fmla="*/ 60043 w 57150"/>
                <a:gd name="connsiteY1" fmla="*/ 888713 h 914400"/>
                <a:gd name="connsiteX2" fmla="*/ 30516 w 57150"/>
                <a:gd name="connsiteY2" fmla="*/ 915383 h 914400"/>
                <a:gd name="connsiteX3" fmla="*/ 1941 w 57150"/>
                <a:gd name="connsiteY3" fmla="*/ 888713 h 914400"/>
                <a:gd name="connsiteX4" fmla="*/ 37 w 57150"/>
                <a:gd name="connsiteY4" fmla="*/ 827752 h 914400"/>
                <a:gd name="connsiteX5" fmla="*/ 989 w 57150"/>
                <a:gd name="connsiteY5" fmla="*/ 38130 h 914400"/>
                <a:gd name="connsiteX6" fmla="*/ 25754 w 57150"/>
                <a:gd name="connsiteY6" fmla="*/ 30 h 914400"/>
                <a:gd name="connsiteX7" fmla="*/ 60043 w 57150"/>
                <a:gd name="connsiteY7" fmla="*/ 34320 h 914400"/>
                <a:gd name="connsiteX8" fmla="*/ 59091 w 57150"/>
                <a:gd name="connsiteY8" fmla="*/ 458183 h 914400"/>
                <a:gd name="connsiteX9" fmla="*/ 60997 w 57150"/>
                <a:gd name="connsiteY9" fmla="*/ 827752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914400">
                  <a:moveTo>
                    <a:pt x="60997" y="827752"/>
                  </a:moveTo>
                  <a:cubicBezTo>
                    <a:pt x="60043" y="847755"/>
                    <a:pt x="59091" y="868710"/>
                    <a:pt x="60043" y="888713"/>
                  </a:cubicBezTo>
                  <a:cubicBezTo>
                    <a:pt x="60997" y="909668"/>
                    <a:pt x="49566" y="915383"/>
                    <a:pt x="30516" y="915383"/>
                  </a:cubicBezTo>
                  <a:cubicBezTo>
                    <a:pt x="11466" y="915383"/>
                    <a:pt x="989" y="909668"/>
                    <a:pt x="1941" y="888713"/>
                  </a:cubicBezTo>
                  <a:cubicBezTo>
                    <a:pt x="1941" y="868710"/>
                    <a:pt x="989" y="848708"/>
                    <a:pt x="37" y="827752"/>
                  </a:cubicBezTo>
                  <a:cubicBezTo>
                    <a:pt x="37" y="564863"/>
                    <a:pt x="989" y="301020"/>
                    <a:pt x="989" y="38130"/>
                  </a:cubicBezTo>
                  <a:cubicBezTo>
                    <a:pt x="989" y="20985"/>
                    <a:pt x="-7584" y="-922"/>
                    <a:pt x="25754" y="30"/>
                  </a:cubicBezTo>
                  <a:cubicBezTo>
                    <a:pt x="52424" y="30"/>
                    <a:pt x="60043" y="6698"/>
                    <a:pt x="60043" y="34320"/>
                  </a:cubicBezTo>
                  <a:cubicBezTo>
                    <a:pt x="59091" y="175290"/>
                    <a:pt x="59091" y="316260"/>
                    <a:pt x="59091" y="458183"/>
                  </a:cubicBezTo>
                  <a:cubicBezTo>
                    <a:pt x="60043" y="580103"/>
                    <a:pt x="60043" y="703927"/>
                    <a:pt x="60997" y="827752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5299D38E-1952-4979-ABF3-D704915B5EF1}"/>
                </a:ext>
              </a:extLst>
            </p:cNvPr>
            <p:cNvSpPr/>
            <p:nvPr/>
          </p:nvSpPr>
          <p:spPr>
            <a:xfrm>
              <a:off x="3943348" y="1731246"/>
              <a:ext cx="467717" cy="613645"/>
            </a:xfrm>
            <a:custGeom>
              <a:avLst/>
              <a:gdLst>
                <a:gd name="connsiteX0" fmla="*/ 142875 w 1190625"/>
                <a:gd name="connsiteY0" fmla="*/ 1424047 h 1562100"/>
                <a:gd name="connsiteX1" fmla="*/ 0 w 1190625"/>
                <a:gd name="connsiteY1" fmla="*/ 1392614 h 1562100"/>
                <a:gd name="connsiteX2" fmla="*/ 88582 w 1190625"/>
                <a:gd name="connsiteY2" fmla="*/ 913507 h 1562100"/>
                <a:gd name="connsiteX3" fmla="*/ 257175 w 1190625"/>
                <a:gd name="connsiteY3" fmla="*/ 34349 h 1562100"/>
                <a:gd name="connsiteX4" fmla="*/ 300038 w 1190625"/>
                <a:gd name="connsiteY4" fmla="*/ 59 h 1562100"/>
                <a:gd name="connsiteX5" fmla="*/ 941069 w 1190625"/>
                <a:gd name="connsiteY5" fmla="*/ 59 h 1562100"/>
                <a:gd name="connsiteX6" fmla="*/ 982980 w 1190625"/>
                <a:gd name="connsiteY6" fmla="*/ 36254 h 1562100"/>
                <a:gd name="connsiteX7" fmla="*/ 1162050 w 1190625"/>
                <a:gd name="connsiteY7" fmla="*/ 1344037 h 1562100"/>
                <a:gd name="connsiteX8" fmla="*/ 1192530 w 1190625"/>
                <a:gd name="connsiteY8" fmla="*/ 1564064 h 1562100"/>
                <a:gd name="connsiteX9" fmla="*/ 1038225 w 1190625"/>
                <a:gd name="connsiteY9" fmla="*/ 1533584 h 1562100"/>
                <a:gd name="connsiteX10" fmla="*/ 1020127 w 1190625"/>
                <a:gd name="connsiteY10" fmla="*/ 1405949 h 1562100"/>
                <a:gd name="connsiteX11" fmla="*/ 909638 w 1190625"/>
                <a:gd name="connsiteY11" fmla="*/ 603944 h 1562100"/>
                <a:gd name="connsiteX12" fmla="*/ 855344 w 1190625"/>
                <a:gd name="connsiteY12" fmla="*/ 207704 h 1562100"/>
                <a:gd name="connsiteX13" fmla="*/ 786765 w 1190625"/>
                <a:gd name="connsiteY13" fmla="*/ 147697 h 1562100"/>
                <a:gd name="connsiteX14" fmla="*/ 453390 w 1190625"/>
                <a:gd name="connsiteY14" fmla="*/ 147697 h 1562100"/>
                <a:gd name="connsiteX15" fmla="*/ 376238 w 1190625"/>
                <a:gd name="connsiteY15" fmla="*/ 212467 h 1562100"/>
                <a:gd name="connsiteX16" fmla="*/ 160019 w 1190625"/>
                <a:gd name="connsiteY16" fmla="*/ 1339274 h 1562100"/>
                <a:gd name="connsiteX17" fmla="*/ 142875 w 1190625"/>
                <a:gd name="connsiteY17" fmla="*/ 142404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0625" h="1562100">
                  <a:moveTo>
                    <a:pt x="142875" y="1424047"/>
                  </a:moveTo>
                  <a:cubicBezTo>
                    <a:pt x="97155" y="1424999"/>
                    <a:pt x="43815" y="1404997"/>
                    <a:pt x="0" y="1392614"/>
                  </a:cubicBezTo>
                  <a:cubicBezTo>
                    <a:pt x="29527" y="1232594"/>
                    <a:pt x="58102" y="1072574"/>
                    <a:pt x="88582" y="913507"/>
                  </a:cubicBezTo>
                  <a:cubicBezTo>
                    <a:pt x="144780" y="620137"/>
                    <a:pt x="201930" y="327719"/>
                    <a:pt x="257175" y="34349"/>
                  </a:cubicBezTo>
                  <a:cubicBezTo>
                    <a:pt x="262890" y="4822"/>
                    <a:pt x="274319" y="59"/>
                    <a:pt x="300038" y="59"/>
                  </a:cubicBezTo>
                  <a:cubicBezTo>
                    <a:pt x="405765" y="1012"/>
                    <a:pt x="853440" y="1964"/>
                    <a:pt x="941069" y="59"/>
                  </a:cubicBezTo>
                  <a:cubicBezTo>
                    <a:pt x="969644" y="-893"/>
                    <a:pt x="979169" y="9584"/>
                    <a:pt x="982980" y="36254"/>
                  </a:cubicBezTo>
                  <a:cubicBezTo>
                    <a:pt x="1042035" y="472499"/>
                    <a:pt x="1102042" y="908744"/>
                    <a:pt x="1162050" y="1344037"/>
                  </a:cubicBezTo>
                  <a:cubicBezTo>
                    <a:pt x="1174432" y="1436429"/>
                    <a:pt x="1180148" y="1471672"/>
                    <a:pt x="1192530" y="1564064"/>
                  </a:cubicBezTo>
                  <a:cubicBezTo>
                    <a:pt x="1194435" y="1579304"/>
                    <a:pt x="1043940" y="1547872"/>
                    <a:pt x="1038225" y="1533584"/>
                  </a:cubicBezTo>
                  <a:cubicBezTo>
                    <a:pt x="1023938" y="1451669"/>
                    <a:pt x="1031557" y="1487864"/>
                    <a:pt x="1020127" y="1405949"/>
                  </a:cubicBezTo>
                  <a:cubicBezTo>
                    <a:pt x="982980" y="1139249"/>
                    <a:pt x="945832" y="871597"/>
                    <a:pt x="909638" y="603944"/>
                  </a:cubicBezTo>
                  <a:cubicBezTo>
                    <a:pt x="891540" y="471547"/>
                    <a:pt x="872490" y="340102"/>
                    <a:pt x="855344" y="207704"/>
                  </a:cubicBezTo>
                  <a:cubicBezTo>
                    <a:pt x="847725" y="150554"/>
                    <a:pt x="843915" y="147697"/>
                    <a:pt x="786765" y="147697"/>
                  </a:cubicBezTo>
                  <a:cubicBezTo>
                    <a:pt x="675323" y="147697"/>
                    <a:pt x="564832" y="147697"/>
                    <a:pt x="453390" y="147697"/>
                  </a:cubicBezTo>
                  <a:cubicBezTo>
                    <a:pt x="391477" y="147697"/>
                    <a:pt x="387667" y="150554"/>
                    <a:pt x="376238" y="212467"/>
                  </a:cubicBezTo>
                  <a:cubicBezTo>
                    <a:pt x="304800" y="587752"/>
                    <a:pt x="233363" y="963989"/>
                    <a:pt x="160019" y="1339274"/>
                  </a:cubicBezTo>
                  <a:cubicBezTo>
                    <a:pt x="154305" y="1364039"/>
                    <a:pt x="156210" y="1396424"/>
                    <a:pt x="142875" y="1424047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7C36180-B730-4E38-BCC0-6B99FB0EF50C}"/>
                </a:ext>
              </a:extLst>
            </p:cNvPr>
            <p:cNvSpPr/>
            <p:nvPr/>
          </p:nvSpPr>
          <p:spPr>
            <a:xfrm>
              <a:off x="2939815" y="1618619"/>
              <a:ext cx="463975" cy="598678"/>
            </a:xfrm>
            <a:custGeom>
              <a:avLst/>
              <a:gdLst>
                <a:gd name="connsiteX0" fmla="*/ 984885 w 1181100"/>
                <a:gd name="connsiteY0" fmla="*/ 36254 h 1524000"/>
                <a:gd name="connsiteX1" fmla="*/ 942975 w 1181100"/>
                <a:gd name="connsiteY1" fmla="*/ 59 h 1524000"/>
                <a:gd name="connsiteX2" fmla="*/ 307657 w 1181100"/>
                <a:gd name="connsiteY2" fmla="*/ 59 h 1524000"/>
                <a:gd name="connsiteX3" fmla="*/ 258127 w 1181100"/>
                <a:gd name="connsiteY3" fmla="*/ 38159 h 1524000"/>
                <a:gd name="connsiteX4" fmla="*/ 51435 w 1181100"/>
                <a:gd name="connsiteY4" fmla="*/ 1122104 h 1524000"/>
                <a:gd name="connsiteX5" fmla="*/ 0 w 1181100"/>
                <a:gd name="connsiteY5" fmla="*/ 1398329 h 1524000"/>
                <a:gd name="connsiteX6" fmla="*/ 148590 w 1181100"/>
                <a:gd name="connsiteY6" fmla="*/ 1398329 h 1524000"/>
                <a:gd name="connsiteX7" fmla="*/ 378143 w 1181100"/>
                <a:gd name="connsiteY7" fmla="*/ 208657 h 1524000"/>
                <a:gd name="connsiteX8" fmla="*/ 449580 w 1181100"/>
                <a:gd name="connsiteY8" fmla="*/ 148649 h 1524000"/>
                <a:gd name="connsiteX9" fmla="*/ 782955 w 1181100"/>
                <a:gd name="connsiteY9" fmla="*/ 148649 h 1524000"/>
                <a:gd name="connsiteX10" fmla="*/ 857250 w 1181100"/>
                <a:gd name="connsiteY10" fmla="*/ 213419 h 1524000"/>
                <a:gd name="connsiteX11" fmla="*/ 1019175 w 1181100"/>
                <a:gd name="connsiteY11" fmla="*/ 1391662 h 1524000"/>
                <a:gd name="connsiteX12" fmla="*/ 1049655 w 1181100"/>
                <a:gd name="connsiteY12" fmla="*/ 1529774 h 1524000"/>
                <a:gd name="connsiteX13" fmla="*/ 1185863 w 1181100"/>
                <a:gd name="connsiteY13" fmla="*/ 1512629 h 1524000"/>
                <a:gd name="connsiteX14" fmla="*/ 984885 w 1181100"/>
                <a:gd name="connsiteY14" fmla="*/ 3625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1100" h="1524000">
                  <a:moveTo>
                    <a:pt x="984885" y="36254"/>
                  </a:moveTo>
                  <a:cubicBezTo>
                    <a:pt x="981075" y="9584"/>
                    <a:pt x="971550" y="-893"/>
                    <a:pt x="942975" y="59"/>
                  </a:cubicBezTo>
                  <a:cubicBezTo>
                    <a:pt x="852488" y="1964"/>
                    <a:pt x="409575" y="1012"/>
                    <a:pt x="307657" y="59"/>
                  </a:cubicBezTo>
                  <a:cubicBezTo>
                    <a:pt x="279082" y="59"/>
                    <a:pt x="264795" y="3869"/>
                    <a:pt x="258127" y="38159"/>
                  </a:cubicBezTo>
                  <a:cubicBezTo>
                    <a:pt x="190500" y="400109"/>
                    <a:pt x="120015" y="761107"/>
                    <a:pt x="51435" y="1122104"/>
                  </a:cubicBezTo>
                  <a:cubicBezTo>
                    <a:pt x="34290" y="1214497"/>
                    <a:pt x="17145" y="1305937"/>
                    <a:pt x="0" y="1398329"/>
                  </a:cubicBezTo>
                  <a:lnTo>
                    <a:pt x="148590" y="1398329"/>
                  </a:lnTo>
                  <a:cubicBezTo>
                    <a:pt x="153352" y="1382137"/>
                    <a:pt x="303847" y="588704"/>
                    <a:pt x="378143" y="208657"/>
                  </a:cubicBezTo>
                  <a:cubicBezTo>
                    <a:pt x="389572" y="151507"/>
                    <a:pt x="393382" y="148649"/>
                    <a:pt x="449580" y="148649"/>
                  </a:cubicBezTo>
                  <a:cubicBezTo>
                    <a:pt x="561022" y="148649"/>
                    <a:pt x="671513" y="148649"/>
                    <a:pt x="782955" y="148649"/>
                  </a:cubicBezTo>
                  <a:cubicBezTo>
                    <a:pt x="846772" y="148649"/>
                    <a:pt x="848677" y="150554"/>
                    <a:pt x="857250" y="213419"/>
                  </a:cubicBezTo>
                  <a:cubicBezTo>
                    <a:pt x="911543" y="605849"/>
                    <a:pt x="963930" y="999232"/>
                    <a:pt x="1019175" y="1391662"/>
                  </a:cubicBezTo>
                  <a:cubicBezTo>
                    <a:pt x="1025843" y="1438334"/>
                    <a:pt x="1023938" y="1486912"/>
                    <a:pt x="1049655" y="1529774"/>
                  </a:cubicBezTo>
                  <a:cubicBezTo>
                    <a:pt x="1087755" y="1528822"/>
                    <a:pt x="1177290" y="1511677"/>
                    <a:pt x="1185863" y="1512629"/>
                  </a:cubicBezTo>
                  <a:cubicBezTo>
                    <a:pt x="1173480" y="1424999"/>
                    <a:pt x="1039177" y="440114"/>
                    <a:pt x="984885" y="36254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0D43D44-815C-4B22-BC52-9CF105948800}"/>
                </a:ext>
              </a:extLst>
            </p:cNvPr>
            <p:cNvSpPr/>
            <p:nvPr/>
          </p:nvSpPr>
          <p:spPr>
            <a:xfrm>
              <a:off x="3994984" y="1775780"/>
              <a:ext cx="355465" cy="538810"/>
            </a:xfrm>
            <a:custGeom>
              <a:avLst/>
              <a:gdLst>
                <a:gd name="connsiteX0" fmla="*/ 0 w 904875"/>
                <a:gd name="connsiteY0" fmla="*/ 1277342 h 1371600"/>
                <a:gd name="connsiteX1" fmla="*/ 230506 w 904875"/>
                <a:gd name="connsiteY1" fmla="*/ 60047 h 1371600"/>
                <a:gd name="connsiteX2" fmla="*/ 300991 w 904875"/>
                <a:gd name="connsiteY2" fmla="*/ 39 h 1371600"/>
                <a:gd name="connsiteX3" fmla="*/ 691516 w 904875"/>
                <a:gd name="connsiteY3" fmla="*/ 992 h 1371600"/>
                <a:gd name="connsiteX4" fmla="*/ 729616 w 904875"/>
                <a:gd name="connsiteY4" fmla="*/ 33377 h 1371600"/>
                <a:gd name="connsiteX5" fmla="*/ 911543 w 904875"/>
                <a:gd name="connsiteY5" fmla="*/ 1356400 h 1371600"/>
                <a:gd name="connsiteX6" fmla="*/ 560070 w 904875"/>
                <a:gd name="connsiteY6" fmla="*/ 1334492 h 1371600"/>
                <a:gd name="connsiteX7" fmla="*/ 0 w 904875"/>
                <a:gd name="connsiteY7" fmla="*/ 127734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875" h="1371600">
                  <a:moveTo>
                    <a:pt x="0" y="1277342"/>
                  </a:moveTo>
                  <a:cubicBezTo>
                    <a:pt x="37148" y="1081127"/>
                    <a:pt x="192406" y="270549"/>
                    <a:pt x="230506" y="60047"/>
                  </a:cubicBezTo>
                  <a:cubicBezTo>
                    <a:pt x="238125" y="15279"/>
                    <a:pt x="253366" y="-913"/>
                    <a:pt x="300991" y="39"/>
                  </a:cubicBezTo>
                  <a:cubicBezTo>
                    <a:pt x="431483" y="3849"/>
                    <a:pt x="561023" y="1944"/>
                    <a:pt x="691516" y="992"/>
                  </a:cubicBezTo>
                  <a:cubicBezTo>
                    <a:pt x="717233" y="992"/>
                    <a:pt x="726758" y="6707"/>
                    <a:pt x="729616" y="33377"/>
                  </a:cubicBezTo>
                  <a:cubicBezTo>
                    <a:pt x="752475" y="207684"/>
                    <a:pt x="876300" y="1088747"/>
                    <a:pt x="911543" y="1356400"/>
                  </a:cubicBezTo>
                  <a:cubicBezTo>
                    <a:pt x="918210" y="1409739"/>
                    <a:pt x="600075" y="1338302"/>
                    <a:pt x="560070" y="1334492"/>
                  </a:cubicBezTo>
                  <a:cubicBezTo>
                    <a:pt x="373381" y="1317347"/>
                    <a:pt x="186691" y="1296392"/>
                    <a:pt x="0" y="127734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9F9EBD7-FB3F-480E-8AE7-332A0007E5A0}"/>
                </a:ext>
              </a:extLst>
            </p:cNvPr>
            <p:cNvSpPr/>
            <p:nvPr/>
          </p:nvSpPr>
          <p:spPr>
            <a:xfrm>
              <a:off x="2989580" y="1663485"/>
              <a:ext cx="359207" cy="538810"/>
            </a:xfrm>
            <a:custGeom>
              <a:avLst/>
              <a:gdLst>
                <a:gd name="connsiteX0" fmla="*/ 0 w 914400"/>
                <a:gd name="connsiteY0" fmla="*/ 1304122 h 1371600"/>
                <a:gd name="connsiteX1" fmla="*/ 238125 w 914400"/>
                <a:gd name="connsiteY1" fmla="*/ 52537 h 1371600"/>
                <a:gd name="connsiteX2" fmla="*/ 300038 w 914400"/>
                <a:gd name="connsiteY2" fmla="*/ 150 h 1371600"/>
                <a:gd name="connsiteX3" fmla="*/ 675323 w 914400"/>
                <a:gd name="connsiteY3" fmla="*/ 150 h 1371600"/>
                <a:gd name="connsiteX4" fmla="*/ 741045 w 914400"/>
                <a:gd name="connsiteY4" fmla="*/ 58252 h 1371600"/>
                <a:gd name="connsiteX5" fmla="*/ 921068 w 914400"/>
                <a:gd name="connsiteY5" fmla="*/ 1374607 h 1371600"/>
                <a:gd name="connsiteX6" fmla="*/ 0 w 914400"/>
                <a:gd name="connsiteY6" fmla="*/ 130412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371600">
                  <a:moveTo>
                    <a:pt x="0" y="1304122"/>
                  </a:moveTo>
                  <a:cubicBezTo>
                    <a:pt x="39052" y="1099335"/>
                    <a:pt x="199073" y="264945"/>
                    <a:pt x="238125" y="52537"/>
                  </a:cubicBezTo>
                  <a:cubicBezTo>
                    <a:pt x="244793" y="14437"/>
                    <a:pt x="257175" y="-1755"/>
                    <a:pt x="300038" y="150"/>
                  </a:cubicBezTo>
                  <a:cubicBezTo>
                    <a:pt x="424815" y="3960"/>
                    <a:pt x="550545" y="4912"/>
                    <a:pt x="675323" y="150"/>
                  </a:cubicBezTo>
                  <a:cubicBezTo>
                    <a:pt x="722948" y="-1755"/>
                    <a:pt x="736282" y="15390"/>
                    <a:pt x="741045" y="58252"/>
                  </a:cubicBezTo>
                  <a:cubicBezTo>
                    <a:pt x="764857" y="244942"/>
                    <a:pt x="886777" y="1122195"/>
                    <a:pt x="921068" y="1374607"/>
                  </a:cubicBezTo>
                  <a:cubicBezTo>
                    <a:pt x="922973" y="1381275"/>
                    <a:pt x="5715" y="1302217"/>
                    <a:pt x="0" y="130412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78B88170-E2E5-45D2-B550-61644DD037F1}"/>
                </a:ext>
              </a:extLst>
            </p:cNvPr>
            <p:cNvSpPr/>
            <p:nvPr/>
          </p:nvSpPr>
          <p:spPr>
            <a:xfrm>
              <a:off x="9429" y="1603676"/>
              <a:ext cx="4752721" cy="1131127"/>
            </a:xfrm>
            <a:custGeom>
              <a:avLst/>
              <a:gdLst>
                <a:gd name="connsiteX0" fmla="*/ 4574879 w 4752721"/>
                <a:gd name="connsiteY0" fmla="*/ 766307 h 1131127"/>
                <a:gd name="connsiteX1" fmla="*/ 4555422 w 4752721"/>
                <a:gd name="connsiteY1" fmla="*/ 785764 h 1131127"/>
                <a:gd name="connsiteX2" fmla="*/ 4555422 w 4752721"/>
                <a:gd name="connsiteY2" fmla="*/ 807092 h 1131127"/>
                <a:gd name="connsiteX3" fmla="*/ 4574879 w 4752721"/>
                <a:gd name="connsiteY3" fmla="*/ 826549 h 1131127"/>
                <a:gd name="connsiteX4" fmla="*/ 4639986 w 4752721"/>
                <a:gd name="connsiteY4" fmla="*/ 826549 h 1131127"/>
                <a:gd name="connsiteX5" fmla="*/ 4659443 w 4752721"/>
                <a:gd name="connsiteY5" fmla="*/ 807092 h 1131127"/>
                <a:gd name="connsiteX6" fmla="*/ 4659443 w 4752721"/>
                <a:gd name="connsiteY6" fmla="*/ 785764 h 1131127"/>
                <a:gd name="connsiteX7" fmla="*/ 4639986 w 4752721"/>
                <a:gd name="connsiteY7" fmla="*/ 766307 h 1131127"/>
                <a:gd name="connsiteX8" fmla="*/ 2344805 w 4752721"/>
                <a:gd name="connsiteY8" fmla="*/ 0 h 1131127"/>
                <a:gd name="connsiteX9" fmla="*/ 2409538 w 4752721"/>
                <a:gd name="connsiteY9" fmla="*/ 1871 h 1131127"/>
                <a:gd name="connsiteX10" fmla="*/ 2549478 w 4752721"/>
                <a:gd name="connsiteY10" fmla="*/ 81944 h 1131127"/>
                <a:gd name="connsiteX11" fmla="*/ 2593257 w 4752721"/>
                <a:gd name="connsiteY11" fmla="*/ 199809 h 1131127"/>
                <a:gd name="connsiteX12" fmla="*/ 2602611 w 4752721"/>
                <a:gd name="connsiteY12" fmla="*/ 225253 h 1131127"/>
                <a:gd name="connsiteX13" fmla="*/ 2649383 w 4752721"/>
                <a:gd name="connsiteY13" fmla="*/ 297468 h 1131127"/>
                <a:gd name="connsiteX14" fmla="*/ 2671833 w 4752721"/>
                <a:gd name="connsiteY14" fmla="*/ 314680 h 1131127"/>
                <a:gd name="connsiteX15" fmla="*/ 2879499 w 4752721"/>
                <a:gd name="connsiteY15" fmla="*/ 336756 h 1131127"/>
                <a:gd name="connsiteX16" fmla="*/ 2893718 w 4752721"/>
                <a:gd name="connsiteY16" fmla="*/ 353594 h 1131127"/>
                <a:gd name="connsiteX17" fmla="*/ 2886983 w 4752721"/>
                <a:gd name="connsiteY17" fmla="*/ 543674 h 1131127"/>
                <a:gd name="connsiteX18" fmla="*/ 4216421 w 4752721"/>
                <a:gd name="connsiteY18" fmla="*/ 698208 h 1131127"/>
                <a:gd name="connsiteX19" fmla="*/ 4508651 w 4752721"/>
                <a:gd name="connsiteY19" fmla="*/ 731509 h 1131127"/>
                <a:gd name="connsiteX20" fmla="*/ 4518753 w 4752721"/>
                <a:gd name="connsiteY20" fmla="*/ 739741 h 1131127"/>
                <a:gd name="connsiteX21" fmla="*/ 4531476 w 4752721"/>
                <a:gd name="connsiteY21" fmla="*/ 776784 h 1131127"/>
                <a:gd name="connsiteX22" fmla="*/ 4548313 w 4752721"/>
                <a:gd name="connsiteY22" fmla="*/ 738619 h 1131127"/>
                <a:gd name="connsiteX23" fmla="*/ 4669171 w 4752721"/>
                <a:gd name="connsiteY23" fmla="*/ 738619 h 1131127"/>
                <a:gd name="connsiteX24" fmla="*/ 4681893 w 4752721"/>
                <a:gd name="connsiteY24" fmla="*/ 744231 h 1131127"/>
                <a:gd name="connsiteX25" fmla="*/ 4686757 w 4752721"/>
                <a:gd name="connsiteY25" fmla="*/ 756205 h 1131127"/>
                <a:gd name="connsiteX26" fmla="*/ 4686009 w 4752721"/>
                <a:gd name="connsiteY26" fmla="*/ 836652 h 1131127"/>
                <a:gd name="connsiteX27" fmla="*/ 4726794 w 4752721"/>
                <a:gd name="connsiteY27" fmla="*/ 842265 h 1131127"/>
                <a:gd name="connsiteX28" fmla="*/ 4751864 w 4752721"/>
                <a:gd name="connsiteY28" fmla="*/ 864341 h 1131127"/>
                <a:gd name="connsiteX29" fmla="*/ 4689002 w 4752721"/>
                <a:gd name="connsiteY29" fmla="*/ 1131127 h 1131127"/>
                <a:gd name="connsiteX30" fmla="*/ 506116 w 4752721"/>
                <a:gd name="connsiteY30" fmla="*/ 1117282 h 1131127"/>
                <a:gd name="connsiteX31" fmla="*/ 478428 w 4752721"/>
                <a:gd name="connsiteY31" fmla="*/ 966116 h 1131127"/>
                <a:gd name="connsiteX32" fmla="*/ 290966 w 4752721"/>
                <a:gd name="connsiteY32" fmla="*/ 526088 h 1131127"/>
                <a:gd name="connsiteX33" fmla="*/ 56734 w 4752721"/>
                <a:gd name="connsiteY33" fmla="*/ 243961 h 1131127"/>
                <a:gd name="connsiteX34" fmla="*/ 2104 w 4752721"/>
                <a:gd name="connsiteY34" fmla="*/ 182971 h 1131127"/>
                <a:gd name="connsiteX35" fmla="*/ 12956 w 4752721"/>
                <a:gd name="connsiteY35" fmla="*/ 159772 h 1131127"/>
                <a:gd name="connsiteX36" fmla="*/ 1746502 w 4752721"/>
                <a:gd name="connsiteY36" fmla="*/ 393631 h 1131127"/>
                <a:gd name="connsiteX37" fmla="*/ 1850522 w 4752721"/>
                <a:gd name="connsiteY37" fmla="*/ 464724 h 1131127"/>
                <a:gd name="connsiteX38" fmla="*/ 1885694 w 4752721"/>
                <a:gd name="connsiteY38" fmla="*/ 462479 h 1131127"/>
                <a:gd name="connsiteX39" fmla="*/ 1979986 w 4752721"/>
                <a:gd name="connsiteY39" fmla="*/ 353594 h 1131127"/>
                <a:gd name="connsiteX40" fmla="*/ 2021519 w 4752721"/>
                <a:gd name="connsiteY40" fmla="*/ 291855 h 1131127"/>
                <a:gd name="connsiteX41" fmla="*/ 2098225 w 4752721"/>
                <a:gd name="connsiteY41" fmla="*/ 105891 h 1131127"/>
                <a:gd name="connsiteX42" fmla="*/ 2131901 w 4752721"/>
                <a:gd name="connsiteY42" fmla="*/ 72590 h 1131127"/>
                <a:gd name="connsiteX43" fmla="*/ 2313375 w 4752721"/>
                <a:gd name="connsiteY43" fmla="*/ 69596 h 1131127"/>
                <a:gd name="connsiteX44" fmla="*/ 2323103 w 4752721"/>
                <a:gd name="connsiteY44" fmla="*/ 60616 h 1131127"/>
                <a:gd name="connsiteX45" fmla="*/ 2322729 w 4752721"/>
                <a:gd name="connsiteY45" fmla="*/ 25069 h 1131127"/>
                <a:gd name="connsiteX46" fmla="*/ 2344805 w 4752721"/>
                <a:gd name="connsiteY46" fmla="*/ 0 h 1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752721" h="1131127">
                  <a:moveTo>
                    <a:pt x="4574879" y="766307"/>
                  </a:moveTo>
                  <a:cubicBezTo>
                    <a:pt x="4564028" y="766307"/>
                    <a:pt x="4555422" y="774913"/>
                    <a:pt x="4555422" y="785764"/>
                  </a:cubicBezTo>
                  <a:lnTo>
                    <a:pt x="4555422" y="807092"/>
                  </a:lnTo>
                  <a:cubicBezTo>
                    <a:pt x="4555422" y="817943"/>
                    <a:pt x="4564028" y="826549"/>
                    <a:pt x="4574879" y="826549"/>
                  </a:cubicBezTo>
                  <a:lnTo>
                    <a:pt x="4639986" y="826549"/>
                  </a:lnTo>
                  <a:cubicBezTo>
                    <a:pt x="4650462" y="826549"/>
                    <a:pt x="4659443" y="817943"/>
                    <a:pt x="4659443" y="807092"/>
                  </a:cubicBezTo>
                  <a:lnTo>
                    <a:pt x="4659443" y="785764"/>
                  </a:lnTo>
                  <a:cubicBezTo>
                    <a:pt x="4659443" y="774913"/>
                    <a:pt x="4650837" y="766307"/>
                    <a:pt x="4639986" y="766307"/>
                  </a:cubicBezTo>
                  <a:close/>
                  <a:moveTo>
                    <a:pt x="2344805" y="0"/>
                  </a:moveTo>
                  <a:cubicBezTo>
                    <a:pt x="2351166" y="0"/>
                    <a:pt x="2393073" y="0"/>
                    <a:pt x="2409538" y="1871"/>
                  </a:cubicBezTo>
                  <a:cubicBezTo>
                    <a:pt x="2464541" y="13844"/>
                    <a:pt x="2512809" y="40785"/>
                    <a:pt x="2549478" y="81944"/>
                  </a:cubicBezTo>
                  <a:cubicBezTo>
                    <a:pt x="2577916" y="113749"/>
                    <a:pt x="2592508" y="155656"/>
                    <a:pt x="2593257" y="199809"/>
                  </a:cubicBezTo>
                  <a:cubicBezTo>
                    <a:pt x="2593631" y="209537"/>
                    <a:pt x="2594753" y="216646"/>
                    <a:pt x="2602611" y="225253"/>
                  </a:cubicBezTo>
                  <a:cubicBezTo>
                    <a:pt x="2622068" y="246580"/>
                    <a:pt x="2637035" y="271276"/>
                    <a:pt x="2649383" y="297468"/>
                  </a:cubicBezTo>
                  <a:cubicBezTo>
                    <a:pt x="2654995" y="309067"/>
                    <a:pt x="2660982" y="313557"/>
                    <a:pt x="2671833" y="314680"/>
                  </a:cubicBezTo>
                  <a:cubicBezTo>
                    <a:pt x="2748538" y="322163"/>
                    <a:pt x="2802794" y="330021"/>
                    <a:pt x="2879499" y="336756"/>
                  </a:cubicBezTo>
                  <a:cubicBezTo>
                    <a:pt x="2892595" y="337879"/>
                    <a:pt x="2894092" y="342369"/>
                    <a:pt x="2893718" y="353594"/>
                  </a:cubicBezTo>
                  <a:cubicBezTo>
                    <a:pt x="2892221" y="413462"/>
                    <a:pt x="2887731" y="483807"/>
                    <a:pt x="2886983" y="543674"/>
                  </a:cubicBezTo>
                  <a:cubicBezTo>
                    <a:pt x="2886983" y="548539"/>
                    <a:pt x="4204074" y="697086"/>
                    <a:pt x="4216421" y="698208"/>
                  </a:cubicBezTo>
                  <a:cubicBezTo>
                    <a:pt x="4232511" y="701201"/>
                    <a:pt x="4463002" y="726645"/>
                    <a:pt x="4508651" y="731509"/>
                  </a:cubicBezTo>
                  <a:cubicBezTo>
                    <a:pt x="4513515" y="731884"/>
                    <a:pt x="4517257" y="735251"/>
                    <a:pt x="4518753" y="739741"/>
                  </a:cubicBezTo>
                  <a:cubicBezTo>
                    <a:pt x="4524366" y="756579"/>
                    <a:pt x="4531476" y="776784"/>
                    <a:pt x="4531476" y="776784"/>
                  </a:cubicBezTo>
                  <a:cubicBezTo>
                    <a:pt x="4532224" y="743483"/>
                    <a:pt x="4538585" y="738619"/>
                    <a:pt x="4548313" y="738619"/>
                  </a:cubicBezTo>
                  <a:lnTo>
                    <a:pt x="4669171" y="738619"/>
                  </a:lnTo>
                  <a:cubicBezTo>
                    <a:pt x="4674036" y="738619"/>
                    <a:pt x="4678526" y="740864"/>
                    <a:pt x="4681893" y="744231"/>
                  </a:cubicBezTo>
                  <a:cubicBezTo>
                    <a:pt x="4681893" y="744231"/>
                    <a:pt x="4686757" y="749096"/>
                    <a:pt x="4686757" y="756205"/>
                  </a:cubicBezTo>
                  <a:lnTo>
                    <a:pt x="4686009" y="836652"/>
                  </a:lnTo>
                  <a:cubicBezTo>
                    <a:pt x="4686383" y="837400"/>
                    <a:pt x="4716691" y="842265"/>
                    <a:pt x="4726794" y="842265"/>
                  </a:cubicBezTo>
                  <a:cubicBezTo>
                    <a:pt x="4742509" y="840768"/>
                    <a:pt x="4756354" y="841517"/>
                    <a:pt x="4751864" y="864341"/>
                  </a:cubicBezTo>
                  <a:cubicBezTo>
                    <a:pt x="4751116" y="869205"/>
                    <a:pt x="4727169" y="1131127"/>
                    <a:pt x="4689002" y="1131127"/>
                  </a:cubicBezTo>
                  <a:cubicBezTo>
                    <a:pt x="4296120" y="1131127"/>
                    <a:pt x="1472607" y="1117282"/>
                    <a:pt x="506116" y="1117282"/>
                  </a:cubicBezTo>
                  <a:cubicBezTo>
                    <a:pt x="496762" y="1070885"/>
                    <a:pt x="488156" y="1012139"/>
                    <a:pt x="478428" y="966116"/>
                  </a:cubicBezTo>
                  <a:cubicBezTo>
                    <a:pt x="444752" y="807093"/>
                    <a:pt x="391245" y="656674"/>
                    <a:pt x="290966" y="526088"/>
                  </a:cubicBezTo>
                  <a:cubicBezTo>
                    <a:pt x="285354" y="518605"/>
                    <a:pt x="128949" y="330769"/>
                    <a:pt x="56734" y="243961"/>
                  </a:cubicBezTo>
                  <a:cubicBezTo>
                    <a:pt x="39148" y="223007"/>
                    <a:pt x="22310" y="201679"/>
                    <a:pt x="2104" y="182971"/>
                  </a:cubicBezTo>
                  <a:cubicBezTo>
                    <a:pt x="-4256" y="175487"/>
                    <a:pt x="5098" y="158650"/>
                    <a:pt x="12956" y="159772"/>
                  </a:cubicBezTo>
                  <a:cubicBezTo>
                    <a:pt x="106499" y="172494"/>
                    <a:pt x="1659319" y="382031"/>
                    <a:pt x="1746502" y="393631"/>
                  </a:cubicBezTo>
                  <a:cubicBezTo>
                    <a:pt x="1762966" y="395876"/>
                    <a:pt x="1834059" y="453498"/>
                    <a:pt x="1850522" y="464724"/>
                  </a:cubicBezTo>
                  <a:cubicBezTo>
                    <a:pt x="1862870" y="473330"/>
                    <a:pt x="1874843" y="468091"/>
                    <a:pt x="1885694" y="462479"/>
                  </a:cubicBezTo>
                  <a:cubicBezTo>
                    <a:pt x="1931344" y="438906"/>
                    <a:pt x="1961652" y="400740"/>
                    <a:pt x="1979986" y="353594"/>
                  </a:cubicBezTo>
                  <a:cubicBezTo>
                    <a:pt x="1989715" y="329273"/>
                    <a:pt x="2000940" y="310190"/>
                    <a:pt x="2021519" y="291855"/>
                  </a:cubicBezTo>
                  <a:cubicBezTo>
                    <a:pt x="2075775" y="243213"/>
                    <a:pt x="2096354" y="177733"/>
                    <a:pt x="2098225" y="105891"/>
                  </a:cubicBezTo>
                  <a:cubicBezTo>
                    <a:pt x="2098973" y="73338"/>
                    <a:pt x="2098599" y="73338"/>
                    <a:pt x="2131901" y="72590"/>
                  </a:cubicBezTo>
                  <a:cubicBezTo>
                    <a:pt x="2192517" y="71467"/>
                    <a:pt x="2252759" y="70345"/>
                    <a:pt x="2313375" y="69596"/>
                  </a:cubicBezTo>
                  <a:cubicBezTo>
                    <a:pt x="2320484" y="69596"/>
                    <a:pt x="2323478" y="68100"/>
                    <a:pt x="2323103" y="60616"/>
                  </a:cubicBezTo>
                  <a:cubicBezTo>
                    <a:pt x="2322729" y="48643"/>
                    <a:pt x="2324226" y="36669"/>
                    <a:pt x="2322729" y="25069"/>
                  </a:cubicBezTo>
                  <a:cubicBezTo>
                    <a:pt x="2320484" y="7484"/>
                    <a:pt x="2327593" y="0"/>
                    <a:pt x="2344805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5F88A07-88E6-43B7-8DBE-E1F64745BCF0}"/>
                </a:ext>
              </a:extLst>
            </p:cNvPr>
            <p:cNvSpPr/>
            <p:nvPr/>
          </p:nvSpPr>
          <p:spPr>
            <a:xfrm>
              <a:off x="55312" y="1794504"/>
              <a:ext cx="1986861" cy="396624"/>
            </a:xfrm>
            <a:custGeom>
              <a:avLst/>
              <a:gdLst>
                <a:gd name="connsiteX0" fmla="*/ 4358640 w 5057775"/>
                <a:gd name="connsiteY0" fmla="*/ 589597 h 1009650"/>
                <a:gd name="connsiteX1" fmla="*/ 0 w 5057775"/>
                <a:gd name="connsiteY1" fmla="*/ 0 h 1009650"/>
                <a:gd name="connsiteX2" fmla="*/ 481965 w 5057775"/>
                <a:gd name="connsiteY2" fmla="*/ 557213 h 1009650"/>
                <a:gd name="connsiteX3" fmla="*/ 5060633 w 5057775"/>
                <a:gd name="connsiteY3" fmla="*/ 1012508 h 1009650"/>
                <a:gd name="connsiteX4" fmla="*/ 4358640 w 5057775"/>
                <a:gd name="connsiteY4" fmla="*/ 589597 h 1009650"/>
                <a:gd name="connsiteX5" fmla="*/ 204787 w 5057775"/>
                <a:gd name="connsiteY5" fmla="*/ 231458 h 1009650"/>
                <a:gd name="connsiteX6" fmla="*/ 208598 w 5057775"/>
                <a:gd name="connsiteY6" fmla="*/ 228600 h 1009650"/>
                <a:gd name="connsiteX7" fmla="*/ 204787 w 5057775"/>
                <a:gd name="connsiteY7" fmla="*/ 231458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7775" h="1009650">
                  <a:moveTo>
                    <a:pt x="4358640" y="589597"/>
                  </a:moveTo>
                  <a:cubicBezTo>
                    <a:pt x="4037648" y="546735"/>
                    <a:pt x="586740" y="85725"/>
                    <a:pt x="0" y="0"/>
                  </a:cubicBezTo>
                  <a:cubicBezTo>
                    <a:pt x="63818" y="71438"/>
                    <a:pt x="317182" y="379095"/>
                    <a:pt x="481965" y="557213"/>
                  </a:cubicBezTo>
                  <a:cubicBezTo>
                    <a:pt x="1908810" y="706755"/>
                    <a:pt x="3591878" y="891540"/>
                    <a:pt x="5060633" y="1012508"/>
                  </a:cubicBezTo>
                  <a:cubicBezTo>
                    <a:pt x="4962525" y="964883"/>
                    <a:pt x="4516755" y="703897"/>
                    <a:pt x="4358640" y="589597"/>
                  </a:cubicBezTo>
                  <a:close/>
                  <a:moveTo>
                    <a:pt x="204787" y="231458"/>
                  </a:moveTo>
                  <a:cubicBezTo>
                    <a:pt x="206693" y="230505"/>
                    <a:pt x="207645" y="229552"/>
                    <a:pt x="208598" y="228600"/>
                  </a:cubicBezTo>
                  <a:cubicBezTo>
                    <a:pt x="207645" y="229552"/>
                    <a:pt x="206693" y="230505"/>
                    <a:pt x="204787" y="231458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DE33B24-C9CF-4AEF-990A-92A9580FC1BA}"/>
                </a:ext>
              </a:extLst>
            </p:cNvPr>
            <p:cNvSpPr/>
            <p:nvPr/>
          </p:nvSpPr>
          <p:spPr>
            <a:xfrm>
              <a:off x="286590" y="2055379"/>
              <a:ext cx="4448923" cy="651062"/>
            </a:xfrm>
            <a:custGeom>
              <a:avLst/>
              <a:gdLst>
                <a:gd name="connsiteX0" fmla="*/ 5639654 w 11325225"/>
                <a:gd name="connsiteY0" fmla="*/ 1631440 h 1657350"/>
                <a:gd name="connsiteX1" fmla="*/ 673318 w 11325225"/>
                <a:gd name="connsiteY1" fmla="*/ 1596198 h 1657350"/>
                <a:gd name="connsiteX2" fmla="*/ 627598 w 11325225"/>
                <a:gd name="connsiteY2" fmla="*/ 1543810 h 1657350"/>
                <a:gd name="connsiteX3" fmla="*/ 539968 w 11325225"/>
                <a:gd name="connsiteY3" fmla="*/ 1132330 h 1657350"/>
                <a:gd name="connsiteX4" fmla="*/ 278983 w 11325225"/>
                <a:gd name="connsiteY4" fmla="*/ 437005 h 1657350"/>
                <a:gd name="connsiteX5" fmla="*/ 38953 w 11325225"/>
                <a:gd name="connsiteY5" fmla="*/ 88390 h 1657350"/>
                <a:gd name="connsiteX6" fmla="*/ 2758 w 11325225"/>
                <a:gd name="connsiteY6" fmla="*/ 16000 h 1657350"/>
                <a:gd name="connsiteX7" fmla="*/ 81816 w 11325225"/>
                <a:gd name="connsiteY7" fmla="*/ 5523 h 1657350"/>
                <a:gd name="connsiteX8" fmla="*/ 5390099 w 11325225"/>
                <a:gd name="connsiteY8" fmla="*/ 518920 h 1657350"/>
                <a:gd name="connsiteX9" fmla="*/ 10836494 w 11325225"/>
                <a:gd name="connsiteY9" fmla="*/ 1014220 h 1657350"/>
                <a:gd name="connsiteX10" fmla="*/ 11326078 w 11325225"/>
                <a:gd name="connsiteY10" fmla="*/ 1055178 h 1657350"/>
                <a:gd name="connsiteX11" fmla="*/ 11153676 w 11325225"/>
                <a:gd name="connsiteY11" fmla="*/ 1661920 h 1657350"/>
                <a:gd name="connsiteX12" fmla="*/ 5639654 w 11325225"/>
                <a:gd name="connsiteY12" fmla="*/ 1631440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25225" h="1657350">
                  <a:moveTo>
                    <a:pt x="5639654" y="1631440"/>
                  </a:moveTo>
                  <a:cubicBezTo>
                    <a:pt x="5152926" y="1618105"/>
                    <a:pt x="830481" y="1597150"/>
                    <a:pt x="673318" y="1596198"/>
                  </a:cubicBezTo>
                  <a:cubicBezTo>
                    <a:pt x="631408" y="1596198"/>
                    <a:pt x="631408" y="1567623"/>
                    <a:pt x="627598" y="1543810"/>
                  </a:cubicBezTo>
                  <a:cubicBezTo>
                    <a:pt x="605691" y="1404745"/>
                    <a:pt x="574258" y="1268538"/>
                    <a:pt x="539968" y="1132330"/>
                  </a:cubicBezTo>
                  <a:cubicBezTo>
                    <a:pt x="479961" y="890395"/>
                    <a:pt x="399951" y="655128"/>
                    <a:pt x="278983" y="437005"/>
                  </a:cubicBezTo>
                  <a:cubicBezTo>
                    <a:pt x="217071" y="324610"/>
                    <a:pt x="116106" y="190308"/>
                    <a:pt x="38953" y="88390"/>
                  </a:cubicBezTo>
                  <a:cubicBezTo>
                    <a:pt x="22761" y="66483"/>
                    <a:pt x="-9624" y="41718"/>
                    <a:pt x="2758" y="16000"/>
                  </a:cubicBezTo>
                  <a:cubicBezTo>
                    <a:pt x="16093" y="-10670"/>
                    <a:pt x="55146" y="3618"/>
                    <a:pt x="81816" y="5523"/>
                  </a:cubicBezTo>
                  <a:cubicBezTo>
                    <a:pt x="200878" y="15048"/>
                    <a:pt x="5310088" y="511300"/>
                    <a:pt x="5390099" y="518920"/>
                  </a:cubicBezTo>
                  <a:cubicBezTo>
                    <a:pt x="5520591" y="531303"/>
                    <a:pt x="10736481" y="1004695"/>
                    <a:pt x="10836494" y="1014220"/>
                  </a:cubicBezTo>
                  <a:cubicBezTo>
                    <a:pt x="11004134" y="1036128"/>
                    <a:pt x="11326078" y="1055178"/>
                    <a:pt x="11326078" y="1055178"/>
                  </a:cubicBezTo>
                  <a:cubicBezTo>
                    <a:pt x="11326078" y="1055178"/>
                    <a:pt x="11284169" y="1661920"/>
                    <a:pt x="11153676" y="1661920"/>
                  </a:cubicBezTo>
                  <a:cubicBezTo>
                    <a:pt x="11013659" y="1661920"/>
                    <a:pt x="6147336" y="1645728"/>
                    <a:pt x="5639654" y="163144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3085624-79A0-49A4-866A-02CCC7044F0A}"/>
                </a:ext>
              </a:extLst>
            </p:cNvPr>
            <p:cNvSpPr/>
            <p:nvPr/>
          </p:nvSpPr>
          <p:spPr>
            <a:xfrm>
              <a:off x="4701424" y="2253615"/>
              <a:ext cx="18709" cy="190829"/>
            </a:xfrm>
            <a:custGeom>
              <a:avLst/>
              <a:gdLst>
                <a:gd name="connsiteX0" fmla="*/ 0 w 47625"/>
                <a:gd name="connsiteY0" fmla="*/ 0 h 485775"/>
                <a:gd name="connsiteX1" fmla="*/ 49530 w 47625"/>
                <a:gd name="connsiteY1" fmla="*/ 0 h 485775"/>
                <a:gd name="connsiteX2" fmla="*/ 49530 w 47625"/>
                <a:gd name="connsiteY2" fmla="*/ 489585 h 485775"/>
                <a:gd name="connsiteX3" fmla="*/ 0 w 47625"/>
                <a:gd name="connsiteY3" fmla="*/ 48958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85775">
                  <a:moveTo>
                    <a:pt x="0" y="0"/>
                  </a:moveTo>
                  <a:lnTo>
                    <a:pt x="49530" y="0"/>
                  </a:lnTo>
                  <a:lnTo>
                    <a:pt x="49530" y="489585"/>
                  </a:lnTo>
                  <a:lnTo>
                    <a:pt x="0" y="489585"/>
                  </a:lnTo>
                  <a:close/>
                </a:path>
              </a:pathLst>
            </a:custGeom>
            <a:solidFill>
              <a:srgbClr val="FF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798EA52B-C03D-42B8-8D1D-F1EDE4CCEBB0}"/>
                </a:ext>
              </a:extLst>
            </p:cNvPr>
            <p:cNvSpPr/>
            <p:nvPr/>
          </p:nvSpPr>
          <p:spPr>
            <a:xfrm>
              <a:off x="1916076" y="1699304"/>
              <a:ext cx="2614725" cy="727179"/>
            </a:xfrm>
            <a:custGeom>
              <a:avLst/>
              <a:gdLst>
                <a:gd name="connsiteX0" fmla="*/ 873322 w 2614725"/>
                <a:gd name="connsiteY0" fmla="*/ 386306 h 727179"/>
                <a:gd name="connsiteX1" fmla="*/ 837027 w 2614725"/>
                <a:gd name="connsiteY1" fmla="*/ 422601 h 727179"/>
                <a:gd name="connsiteX2" fmla="*/ 873322 w 2614725"/>
                <a:gd name="connsiteY2" fmla="*/ 458896 h 727179"/>
                <a:gd name="connsiteX3" fmla="*/ 909617 w 2614725"/>
                <a:gd name="connsiteY3" fmla="*/ 422601 h 727179"/>
                <a:gd name="connsiteX4" fmla="*/ 873322 w 2614725"/>
                <a:gd name="connsiteY4" fmla="*/ 386306 h 727179"/>
                <a:gd name="connsiteX5" fmla="*/ 767056 w 2614725"/>
                <a:gd name="connsiteY5" fmla="*/ 376578 h 727179"/>
                <a:gd name="connsiteX6" fmla="*/ 730761 w 2614725"/>
                <a:gd name="connsiteY6" fmla="*/ 412873 h 727179"/>
                <a:gd name="connsiteX7" fmla="*/ 767056 w 2614725"/>
                <a:gd name="connsiteY7" fmla="*/ 449168 h 727179"/>
                <a:gd name="connsiteX8" fmla="*/ 803351 w 2614725"/>
                <a:gd name="connsiteY8" fmla="*/ 412873 h 727179"/>
                <a:gd name="connsiteX9" fmla="*/ 767056 w 2614725"/>
                <a:gd name="connsiteY9" fmla="*/ 376578 h 727179"/>
                <a:gd name="connsiteX10" fmla="*/ 660417 w 2614725"/>
                <a:gd name="connsiteY10" fmla="*/ 366849 h 727179"/>
                <a:gd name="connsiteX11" fmla="*/ 624122 w 2614725"/>
                <a:gd name="connsiteY11" fmla="*/ 403144 h 727179"/>
                <a:gd name="connsiteX12" fmla="*/ 660417 w 2614725"/>
                <a:gd name="connsiteY12" fmla="*/ 439439 h 727179"/>
                <a:gd name="connsiteX13" fmla="*/ 696712 w 2614725"/>
                <a:gd name="connsiteY13" fmla="*/ 403144 h 727179"/>
                <a:gd name="connsiteX14" fmla="*/ 660417 w 2614725"/>
                <a:gd name="connsiteY14" fmla="*/ 366849 h 727179"/>
                <a:gd name="connsiteX15" fmla="*/ 554151 w 2614725"/>
                <a:gd name="connsiteY15" fmla="*/ 357121 h 727179"/>
                <a:gd name="connsiteX16" fmla="*/ 517856 w 2614725"/>
                <a:gd name="connsiteY16" fmla="*/ 393416 h 727179"/>
                <a:gd name="connsiteX17" fmla="*/ 554151 w 2614725"/>
                <a:gd name="connsiteY17" fmla="*/ 429711 h 727179"/>
                <a:gd name="connsiteX18" fmla="*/ 590446 w 2614725"/>
                <a:gd name="connsiteY18" fmla="*/ 393416 h 727179"/>
                <a:gd name="connsiteX19" fmla="*/ 554151 w 2614725"/>
                <a:gd name="connsiteY19" fmla="*/ 357121 h 727179"/>
                <a:gd name="connsiteX20" fmla="*/ 447886 w 2614725"/>
                <a:gd name="connsiteY20" fmla="*/ 347392 h 727179"/>
                <a:gd name="connsiteX21" fmla="*/ 411591 w 2614725"/>
                <a:gd name="connsiteY21" fmla="*/ 383687 h 727179"/>
                <a:gd name="connsiteX22" fmla="*/ 447886 w 2614725"/>
                <a:gd name="connsiteY22" fmla="*/ 419982 h 727179"/>
                <a:gd name="connsiteX23" fmla="*/ 484181 w 2614725"/>
                <a:gd name="connsiteY23" fmla="*/ 383687 h 727179"/>
                <a:gd name="connsiteX24" fmla="*/ 447886 w 2614725"/>
                <a:gd name="connsiteY24" fmla="*/ 347392 h 727179"/>
                <a:gd name="connsiteX25" fmla="*/ 341621 w 2614725"/>
                <a:gd name="connsiteY25" fmla="*/ 337664 h 727179"/>
                <a:gd name="connsiteX26" fmla="*/ 305326 w 2614725"/>
                <a:gd name="connsiteY26" fmla="*/ 373959 h 727179"/>
                <a:gd name="connsiteX27" fmla="*/ 341621 w 2614725"/>
                <a:gd name="connsiteY27" fmla="*/ 410254 h 727179"/>
                <a:gd name="connsiteX28" fmla="*/ 377916 w 2614725"/>
                <a:gd name="connsiteY28" fmla="*/ 373959 h 727179"/>
                <a:gd name="connsiteX29" fmla="*/ 341621 w 2614725"/>
                <a:gd name="connsiteY29" fmla="*/ 337664 h 727179"/>
                <a:gd name="connsiteX30" fmla="*/ 385399 w 2614725"/>
                <a:gd name="connsiteY30" fmla="*/ 165544 h 727179"/>
                <a:gd name="connsiteX31" fmla="*/ 349104 w 2614725"/>
                <a:gd name="connsiteY31" fmla="*/ 201839 h 727179"/>
                <a:gd name="connsiteX32" fmla="*/ 385399 w 2614725"/>
                <a:gd name="connsiteY32" fmla="*/ 238134 h 727179"/>
                <a:gd name="connsiteX33" fmla="*/ 421694 w 2614725"/>
                <a:gd name="connsiteY33" fmla="*/ 201839 h 727179"/>
                <a:gd name="connsiteX34" fmla="*/ 385399 w 2614725"/>
                <a:gd name="connsiteY34" fmla="*/ 165544 h 727179"/>
                <a:gd name="connsiteX35" fmla="*/ 280631 w 2614725"/>
                <a:gd name="connsiteY35" fmla="*/ 165544 h 727179"/>
                <a:gd name="connsiteX36" fmla="*/ 244336 w 2614725"/>
                <a:gd name="connsiteY36" fmla="*/ 201839 h 727179"/>
                <a:gd name="connsiteX37" fmla="*/ 280631 w 2614725"/>
                <a:gd name="connsiteY37" fmla="*/ 238134 h 727179"/>
                <a:gd name="connsiteX38" fmla="*/ 316926 w 2614725"/>
                <a:gd name="connsiteY38" fmla="*/ 201839 h 727179"/>
                <a:gd name="connsiteX39" fmla="*/ 280631 w 2614725"/>
                <a:gd name="connsiteY39" fmla="*/ 165544 h 727179"/>
                <a:gd name="connsiteX40" fmla="*/ 453873 w 2614725"/>
                <a:gd name="connsiteY40" fmla="*/ 120269 h 727179"/>
                <a:gd name="connsiteX41" fmla="*/ 453873 w 2614725"/>
                <a:gd name="connsiteY41" fmla="*/ 192485 h 727179"/>
                <a:gd name="connsiteX42" fmla="*/ 512618 w 2614725"/>
                <a:gd name="connsiteY42" fmla="*/ 192485 h 727179"/>
                <a:gd name="connsiteX43" fmla="*/ 512618 w 2614725"/>
                <a:gd name="connsiteY43" fmla="*/ 120269 h 727179"/>
                <a:gd name="connsiteX44" fmla="*/ 453873 w 2614725"/>
                <a:gd name="connsiteY44" fmla="*/ 31590 h 727179"/>
                <a:gd name="connsiteX45" fmla="*/ 453873 w 2614725"/>
                <a:gd name="connsiteY45" fmla="*/ 103806 h 727179"/>
                <a:gd name="connsiteX46" fmla="*/ 512618 w 2614725"/>
                <a:gd name="connsiteY46" fmla="*/ 103806 h 727179"/>
                <a:gd name="connsiteX47" fmla="*/ 512618 w 2614725"/>
                <a:gd name="connsiteY47" fmla="*/ 31590 h 727179"/>
                <a:gd name="connsiteX48" fmla="*/ 383902 w 2614725"/>
                <a:gd name="connsiteY48" fmla="*/ 31590 h 727179"/>
                <a:gd name="connsiteX49" fmla="*/ 383902 w 2614725"/>
                <a:gd name="connsiteY49" fmla="*/ 103806 h 727179"/>
                <a:gd name="connsiteX50" fmla="*/ 442647 w 2614725"/>
                <a:gd name="connsiteY50" fmla="*/ 103806 h 727179"/>
                <a:gd name="connsiteX51" fmla="*/ 442647 w 2614725"/>
                <a:gd name="connsiteY51" fmla="*/ 31590 h 727179"/>
                <a:gd name="connsiteX52" fmla="*/ 311313 w 2614725"/>
                <a:gd name="connsiteY52" fmla="*/ 31590 h 727179"/>
                <a:gd name="connsiteX53" fmla="*/ 311313 w 2614725"/>
                <a:gd name="connsiteY53" fmla="*/ 103806 h 727179"/>
                <a:gd name="connsiteX54" fmla="*/ 370058 w 2614725"/>
                <a:gd name="connsiteY54" fmla="*/ 103806 h 727179"/>
                <a:gd name="connsiteX55" fmla="*/ 370058 w 2614725"/>
                <a:gd name="connsiteY55" fmla="*/ 31590 h 727179"/>
                <a:gd name="connsiteX56" fmla="*/ 236478 w 2614725"/>
                <a:gd name="connsiteY56" fmla="*/ 31590 h 727179"/>
                <a:gd name="connsiteX57" fmla="*/ 236478 w 2614725"/>
                <a:gd name="connsiteY57" fmla="*/ 103806 h 727179"/>
                <a:gd name="connsiteX58" fmla="*/ 295223 w 2614725"/>
                <a:gd name="connsiteY58" fmla="*/ 103806 h 727179"/>
                <a:gd name="connsiteX59" fmla="*/ 295223 w 2614725"/>
                <a:gd name="connsiteY59" fmla="*/ 31590 h 727179"/>
                <a:gd name="connsiteX60" fmla="*/ 296843 w 2614725"/>
                <a:gd name="connsiteY60" fmla="*/ 937 h 727179"/>
                <a:gd name="connsiteX61" fmla="*/ 607658 w 2614725"/>
                <a:gd name="connsiteY61" fmla="*/ 56660 h 727179"/>
                <a:gd name="connsiteX62" fmla="*/ 735999 w 2614725"/>
                <a:gd name="connsiteY62" fmla="*/ 244495 h 727179"/>
                <a:gd name="connsiteX63" fmla="*/ 959007 w 2614725"/>
                <a:gd name="connsiteY63" fmla="*/ 268442 h 727179"/>
                <a:gd name="connsiteX64" fmla="*/ 955265 w 2614725"/>
                <a:gd name="connsiteY64" fmla="*/ 468626 h 727179"/>
                <a:gd name="connsiteX65" fmla="*/ 2592274 w 2614725"/>
                <a:gd name="connsiteY65" fmla="*/ 656835 h 727179"/>
                <a:gd name="connsiteX66" fmla="*/ 2614725 w 2614725"/>
                <a:gd name="connsiteY66" fmla="*/ 727179 h 727179"/>
                <a:gd name="connsiteX67" fmla="*/ 199060 w 2614725"/>
                <a:gd name="connsiteY67" fmla="*/ 498933 h 727179"/>
                <a:gd name="connsiteX68" fmla="*/ 0 w 2614725"/>
                <a:gd name="connsiteY68" fmla="*/ 386307 h 727179"/>
                <a:gd name="connsiteX69" fmla="*/ 117865 w 2614725"/>
                <a:gd name="connsiteY69" fmla="*/ 236638 h 727179"/>
                <a:gd name="connsiteX70" fmla="*/ 221137 w 2614725"/>
                <a:gd name="connsiteY70" fmla="*/ 5772 h 727179"/>
                <a:gd name="connsiteX71" fmla="*/ 296843 w 2614725"/>
                <a:gd name="connsiteY71" fmla="*/ 937 h 72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14725" h="727179">
                  <a:moveTo>
                    <a:pt x="873322" y="386306"/>
                  </a:moveTo>
                  <a:cubicBezTo>
                    <a:pt x="853277" y="386306"/>
                    <a:pt x="837027" y="402556"/>
                    <a:pt x="837027" y="422601"/>
                  </a:cubicBezTo>
                  <a:cubicBezTo>
                    <a:pt x="837027" y="442646"/>
                    <a:pt x="853277" y="458896"/>
                    <a:pt x="873322" y="458896"/>
                  </a:cubicBezTo>
                  <a:cubicBezTo>
                    <a:pt x="893367" y="458896"/>
                    <a:pt x="909617" y="442646"/>
                    <a:pt x="909617" y="422601"/>
                  </a:cubicBezTo>
                  <a:cubicBezTo>
                    <a:pt x="909617" y="402556"/>
                    <a:pt x="893367" y="386306"/>
                    <a:pt x="873322" y="386306"/>
                  </a:cubicBezTo>
                  <a:close/>
                  <a:moveTo>
                    <a:pt x="767056" y="376578"/>
                  </a:moveTo>
                  <a:cubicBezTo>
                    <a:pt x="747010" y="376578"/>
                    <a:pt x="730761" y="392828"/>
                    <a:pt x="730761" y="412873"/>
                  </a:cubicBezTo>
                  <a:cubicBezTo>
                    <a:pt x="730761" y="432918"/>
                    <a:pt x="747010" y="449168"/>
                    <a:pt x="767056" y="449168"/>
                  </a:cubicBezTo>
                  <a:cubicBezTo>
                    <a:pt x="787101" y="449168"/>
                    <a:pt x="803351" y="432918"/>
                    <a:pt x="803351" y="412873"/>
                  </a:cubicBezTo>
                  <a:cubicBezTo>
                    <a:pt x="803351" y="392828"/>
                    <a:pt x="787101" y="376578"/>
                    <a:pt x="767056" y="376578"/>
                  </a:cubicBezTo>
                  <a:close/>
                  <a:moveTo>
                    <a:pt x="660417" y="366849"/>
                  </a:moveTo>
                  <a:cubicBezTo>
                    <a:pt x="640371" y="366849"/>
                    <a:pt x="624122" y="383099"/>
                    <a:pt x="624122" y="403144"/>
                  </a:cubicBezTo>
                  <a:cubicBezTo>
                    <a:pt x="624122" y="423189"/>
                    <a:pt x="640371" y="439439"/>
                    <a:pt x="660417" y="439439"/>
                  </a:cubicBezTo>
                  <a:cubicBezTo>
                    <a:pt x="680462" y="439439"/>
                    <a:pt x="696712" y="423189"/>
                    <a:pt x="696712" y="403144"/>
                  </a:cubicBezTo>
                  <a:cubicBezTo>
                    <a:pt x="696712" y="383099"/>
                    <a:pt x="680462" y="366849"/>
                    <a:pt x="660417" y="366849"/>
                  </a:cubicBezTo>
                  <a:close/>
                  <a:moveTo>
                    <a:pt x="554151" y="357121"/>
                  </a:moveTo>
                  <a:cubicBezTo>
                    <a:pt x="534106" y="357121"/>
                    <a:pt x="517856" y="373371"/>
                    <a:pt x="517856" y="393416"/>
                  </a:cubicBezTo>
                  <a:cubicBezTo>
                    <a:pt x="517856" y="413461"/>
                    <a:pt x="534106" y="429711"/>
                    <a:pt x="554151" y="429711"/>
                  </a:cubicBezTo>
                  <a:cubicBezTo>
                    <a:pt x="574196" y="429711"/>
                    <a:pt x="590446" y="413461"/>
                    <a:pt x="590446" y="393416"/>
                  </a:cubicBezTo>
                  <a:cubicBezTo>
                    <a:pt x="590446" y="373371"/>
                    <a:pt x="574196" y="357121"/>
                    <a:pt x="554151" y="357121"/>
                  </a:cubicBezTo>
                  <a:close/>
                  <a:moveTo>
                    <a:pt x="447886" y="347392"/>
                  </a:moveTo>
                  <a:cubicBezTo>
                    <a:pt x="427840" y="347392"/>
                    <a:pt x="411591" y="363641"/>
                    <a:pt x="411591" y="383687"/>
                  </a:cubicBezTo>
                  <a:cubicBezTo>
                    <a:pt x="411591" y="403732"/>
                    <a:pt x="427840" y="419982"/>
                    <a:pt x="447886" y="419982"/>
                  </a:cubicBezTo>
                  <a:cubicBezTo>
                    <a:pt x="467931" y="419982"/>
                    <a:pt x="484181" y="403732"/>
                    <a:pt x="484181" y="383687"/>
                  </a:cubicBezTo>
                  <a:cubicBezTo>
                    <a:pt x="484181" y="363641"/>
                    <a:pt x="467931" y="347392"/>
                    <a:pt x="447886" y="347392"/>
                  </a:cubicBezTo>
                  <a:close/>
                  <a:moveTo>
                    <a:pt x="341621" y="337664"/>
                  </a:moveTo>
                  <a:cubicBezTo>
                    <a:pt x="321575" y="337664"/>
                    <a:pt x="305326" y="353914"/>
                    <a:pt x="305326" y="373959"/>
                  </a:cubicBezTo>
                  <a:cubicBezTo>
                    <a:pt x="305326" y="394004"/>
                    <a:pt x="321575" y="410254"/>
                    <a:pt x="341621" y="410254"/>
                  </a:cubicBezTo>
                  <a:cubicBezTo>
                    <a:pt x="361666" y="410254"/>
                    <a:pt x="377916" y="394004"/>
                    <a:pt x="377916" y="373959"/>
                  </a:cubicBezTo>
                  <a:cubicBezTo>
                    <a:pt x="377916" y="353914"/>
                    <a:pt x="361666" y="337664"/>
                    <a:pt x="341621" y="337664"/>
                  </a:cubicBezTo>
                  <a:close/>
                  <a:moveTo>
                    <a:pt x="385399" y="165544"/>
                  </a:moveTo>
                  <a:cubicBezTo>
                    <a:pt x="365353" y="165544"/>
                    <a:pt x="349104" y="181794"/>
                    <a:pt x="349104" y="201839"/>
                  </a:cubicBezTo>
                  <a:cubicBezTo>
                    <a:pt x="349104" y="221884"/>
                    <a:pt x="365353" y="238134"/>
                    <a:pt x="385399" y="238134"/>
                  </a:cubicBezTo>
                  <a:cubicBezTo>
                    <a:pt x="405444" y="238134"/>
                    <a:pt x="421694" y="221884"/>
                    <a:pt x="421694" y="201839"/>
                  </a:cubicBezTo>
                  <a:cubicBezTo>
                    <a:pt x="421694" y="181794"/>
                    <a:pt x="405444" y="165544"/>
                    <a:pt x="385399" y="165544"/>
                  </a:cubicBezTo>
                  <a:close/>
                  <a:moveTo>
                    <a:pt x="280631" y="165544"/>
                  </a:moveTo>
                  <a:cubicBezTo>
                    <a:pt x="260585" y="165544"/>
                    <a:pt x="244336" y="181794"/>
                    <a:pt x="244336" y="201839"/>
                  </a:cubicBezTo>
                  <a:cubicBezTo>
                    <a:pt x="244336" y="221884"/>
                    <a:pt x="260585" y="238134"/>
                    <a:pt x="280631" y="238134"/>
                  </a:cubicBezTo>
                  <a:cubicBezTo>
                    <a:pt x="300676" y="238134"/>
                    <a:pt x="316926" y="221884"/>
                    <a:pt x="316926" y="201839"/>
                  </a:cubicBezTo>
                  <a:cubicBezTo>
                    <a:pt x="316926" y="181794"/>
                    <a:pt x="300676" y="165544"/>
                    <a:pt x="280631" y="165544"/>
                  </a:cubicBezTo>
                  <a:close/>
                  <a:moveTo>
                    <a:pt x="453873" y="120269"/>
                  </a:moveTo>
                  <a:lnTo>
                    <a:pt x="453873" y="192485"/>
                  </a:lnTo>
                  <a:lnTo>
                    <a:pt x="512618" y="192485"/>
                  </a:lnTo>
                  <a:lnTo>
                    <a:pt x="512618" y="120269"/>
                  </a:lnTo>
                  <a:close/>
                  <a:moveTo>
                    <a:pt x="453873" y="31590"/>
                  </a:moveTo>
                  <a:lnTo>
                    <a:pt x="453873" y="103806"/>
                  </a:lnTo>
                  <a:lnTo>
                    <a:pt x="512618" y="103806"/>
                  </a:lnTo>
                  <a:lnTo>
                    <a:pt x="512618" y="31590"/>
                  </a:lnTo>
                  <a:close/>
                  <a:moveTo>
                    <a:pt x="383902" y="31590"/>
                  </a:moveTo>
                  <a:lnTo>
                    <a:pt x="383902" y="103806"/>
                  </a:lnTo>
                  <a:lnTo>
                    <a:pt x="442647" y="103806"/>
                  </a:lnTo>
                  <a:lnTo>
                    <a:pt x="442647" y="31590"/>
                  </a:lnTo>
                  <a:close/>
                  <a:moveTo>
                    <a:pt x="311313" y="31590"/>
                  </a:moveTo>
                  <a:lnTo>
                    <a:pt x="311313" y="103806"/>
                  </a:lnTo>
                  <a:lnTo>
                    <a:pt x="370058" y="103806"/>
                  </a:lnTo>
                  <a:lnTo>
                    <a:pt x="370058" y="31590"/>
                  </a:lnTo>
                  <a:close/>
                  <a:moveTo>
                    <a:pt x="236478" y="31590"/>
                  </a:moveTo>
                  <a:lnTo>
                    <a:pt x="236478" y="103806"/>
                  </a:lnTo>
                  <a:lnTo>
                    <a:pt x="295223" y="103806"/>
                  </a:lnTo>
                  <a:lnTo>
                    <a:pt x="295223" y="31590"/>
                  </a:lnTo>
                  <a:close/>
                  <a:moveTo>
                    <a:pt x="296843" y="937"/>
                  </a:moveTo>
                  <a:cubicBezTo>
                    <a:pt x="397185" y="-2693"/>
                    <a:pt x="553777" y="1937"/>
                    <a:pt x="607658" y="56660"/>
                  </a:cubicBezTo>
                  <a:cubicBezTo>
                    <a:pt x="658172" y="116902"/>
                    <a:pt x="697460" y="188744"/>
                    <a:pt x="735999" y="244495"/>
                  </a:cubicBezTo>
                  <a:cubicBezTo>
                    <a:pt x="773043" y="250482"/>
                    <a:pt x="917848" y="268068"/>
                    <a:pt x="959007" y="268442"/>
                  </a:cubicBezTo>
                  <a:cubicBezTo>
                    <a:pt x="958259" y="314840"/>
                    <a:pt x="948156" y="460768"/>
                    <a:pt x="955265" y="468626"/>
                  </a:cubicBezTo>
                  <a:cubicBezTo>
                    <a:pt x="975470" y="490702"/>
                    <a:pt x="2540264" y="650100"/>
                    <a:pt x="2592274" y="656835"/>
                  </a:cubicBezTo>
                  <a:cubicBezTo>
                    <a:pt x="2600880" y="679285"/>
                    <a:pt x="2610983" y="715580"/>
                    <a:pt x="2614725" y="727179"/>
                  </a:cubicBezTo>
                  <a:cubicBezTo>
                    <a:pt x="2336339" y="704729"/>
                    <a:pt x="341246" y="510533"/>
                    <a:pt x="199060" y="498933"/>
                  </a:cubicBezTo>
                  <a:cubicBezTo>
                    <a:pt x="139193" y="462639"/>
                    <a:pt x="105517" y="447297"/>
                    <a:pt x="0" y="386307"/>
                  </a:cubicBezTo>
                  <a:cubicBezTo>
                    <a:pt x="70719" y="346645"/>
                    <a:pt x="70719" y="300247"/>
                    <a:pt x="117865" y="236638"/>
                  </a:cubicBezTo>
                  <a:cubicBezTo>
                    <a:pt x="148173" y="194730"/>
                    <a:pt x="225253" y="120644"/>
                    <a:pt x="221137" y="5772"/>
                  </a:cubicBezTo>
                  <a:cubicBezTo>
                    <a:pt x="236197" y="4276"/>
                    <a:pt x="263395" y="2148"/>
                    <a:pt x="296843" y="937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2E5FBBD1-EB4F-4077-87C5-1C00A97816FA}"/>
                </a:ext>
              </a:extLst>
            </p:cNvPr>
            <p:cNvSpPr/>
            <p:nvPr/>
          </p:nvSpPr>
          <p:spPr>
            <a:xfrm>
              <a:off x="4663433" y="2249498"/>
              <a:ext cx="121445" cy="152458"/>
            </a:xfrm>
            <a:custGeom>
              <a:avLst/>
              <a:gdLst>
                <a:gd name="connsiteX0" fmla="*/ 3800 w 121445"/>
                <a:gd name="connsiteY0" fmla="*/ 108651 h 152458"/>
                <a:gd name="connsiteX1" fmla="*/ 113986 w 121445"/>
                <a:gd name="connsiteY1" fmla="*/ 138369 h 152458"/>
                <a:gd name="connsiteX2" fmla="*/ 110186 w 121445"/>
                <a:gd name="connsiteY2" fmla="*/ 152458 h 152458"/>
                <a:gd name="connsiteX3" fmla="*/ 0 w 121445"/>
                <a:gd name="connsiteY3" fmla="*/ 122740 h 152458"/>
                <a:gd name="connsiteX4" fmla="*/ 84014 w 121445"/>
                <a:gd name="connsiteY4" fmla="*/ 0 h 152458"/>
                <a:gd name="connsiteX5" fmla="*/ 95239 w 121445"/>
                <a:gd name="connsiteY5" fmla="*/ 0 h 152458"/>
                <a:gd name="connsiteX6" fmla="*/ 95239 w 121445"/>
                <a:gd name="connsiteY6" fmla="*/ 52714 h 152458"/>
                <a:gd name="connsiteX7" fmla="*/ 121445 w 121445"/>
                <a:gd name="connsiteY7" fmla="*/ 59782 h 152458"/>
                <a:gd name="connsiteX8" fmla="*/ 117645 w 121445"/>
                <a:gd name="connsiteY8" fmla="*/ 73871 h 152458"/>
                <a:gd name="connsiteX9" fmla="*/ 7459 w 121445"/>
                <a:gd name="connsiteY9" fmla="*/ 44153 h 152458"/>
                <a:gd name="connsiteX10" fmla="*/ 11260 w 121445"/>
                <a:gd name="connsiteY10" fmla="*/ 30064 h 152458"/>
                <a:gd name="connsiteX11" fmla="*/ 84014 w 121445"/>
                <a:gd name="connsiteY11" fmla="*/ 49686 h 15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445" h="152458">
                  <a:moveTo>
                    <a:pt x="3800" y="108651"/>
                  </a:moveTo>
                  <a:lnTo>
                    <a:pt x="113986" y="138369"/>
                  </a:lnTo>
                  <a:lnTo>
                    <a:pt x="110186" y="152458"/>
                  </a:lnTo>
                  <a:lnTo>
                    <a:pt x="0" y="122740"/>
                  </a:lnTo>
                  <a:close/>
                  <a:moveTo>
                    <a:pt x="84014" y="0"/>
                  </a:moveTo>
                  <a:lnTo>
                    <a:pt x="95239" y="0"/>
                  </a:lnTo>
                  <a:lnTo>
                    <a:pt x="95239" y="52714"/>
                  </a:lnTo>
                  <a:lnTo>
                    <a:pt x="121445" y="59782"/>
                  </a:lnTo>
                  <a:lnTo>
                    <a:pt x="117645" y="73871"/>
                  </a:lnTo>
                  <a:lnTo>
                    <a:pt x="7459" y="44153"/>
                  </a:lnTo>
                  <a:lnTo>
                    <a:pt x="11260" y="30064"/>
                  </a:lnTo>
                  <a:lnTo>
                    <a:pt x="84014" y="4968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D3FBF33-3444-411D-8454-2408705B0063}"/>
                </a:ext>
              </a:extLst>
            </p:cNvPr>
            <p:cNvSpPr/>
            <p:nvPr/>
          </p:nvSpPr>
          <p:spPr>
            <a:xfrm>
              <a:off x="2308941" y="1179464"/>
              <a:ext cx="115994" cy="523843"/>
            </a:xfrm>
            <a:custGeom>
              <a:avLst/>
              <a:gdLst>
                <a:gd name="connsiteX0" fmla="*/ 287700 w 295275"/>
                <a:gd name="connsiteY0" fmla="*/ 1141789 h 1333500"/>
                <a:gd name="connsiteX1" fmla="*/ 286748 w 295275"/>
                <a:gd name="connsiteY1" fmla="*/ 1303714 h 1333500"/>
                <a:gd name="connsiteX2" fmla="*/ 252458 w 295275"/>
                <a:gd name="connsiteY2" fmla="*/ 1338956 h 1333500"/>
                <a:gd name="connsiteX3" fmla="*/ 172448 w 295275"/>
                <a:gd name="connsiteY3" fmla="*/ 1259899 h 1333500"/>
                <a:gd name="connsiteX4" fmla="*/ 170543 w 295275"/>
                <a:gd name="connsiteY4" fmla="*/ 1131311 h 1333500"/>
                <a:gd name="connsiteX5" fmla="*/ 172448 w 295275"/>
                <a:gd name="connsiteY5" fmla="*/ 736024 h 1333500"/>
                <a:gd name="connsiteX6" fmla="*/ 144825 w 295275"/>
                <a:gd name="connsiteY6" fmla="*/ 709354 h 1333500"/>
                <a:gd name="connsiteX7" fmla="*/ 25763 w 295275"/>
                <a:gd name="connsiteY7" fmla="*/ 705544 h 1333500"/>
                <a:gd name="connsiteX8" fmla="*/ 45 w 295275"/>
                <a:gd name="connsiteY8" fmla="*/ 687446 h 1333500"/>
                <a:gd name="connsiteX9" fmla="*/ 27668 w 295275"/>
                <a:gd name="connsiteY9" fmla="*/ 673159 h 1333500"/>
                <a:gd name="connsiteX10" fmla="*/ 72436 w 295275"/>
                <a:gd name="connsiteY10" fmla="*/ 661729 h 1333500"/>
                <a:gd name="connsiteX11" fmla="*/ 70530 w 295275"/>
                <a:gd name="connsiteY11" fmla="*/ 581719 h 1333500"/>
                <a:gd name="connsiteX12" fmla="*/ 31478 w 295275"/>
                <a:gd name="connsiteY12" fmla="*/ 575051 h 1333500"/>
                <a:gd name="connsiteX13" fmla="*/ 10523 w 295275"/>
                <a:gd name="connsiteY13" fmla="*/ 561716 h 1333500"/>
                <a:gd name="connsiteX14" fmla="*/ 30525 w 295275"/>
                <a:gd name="connsiteY14" fmla="*/ 549334 h 1333500"/>
                <a:gd name="connsiteX15" fmla="*/ 140063 w 295275"/>
                <a:gd name="connsiteY15" fmla="*/ 549334 h 1333500"/>
                <a:gd name="connsiteX16" fmla="*/ 160066 w 295275"/>
                <a:gd name="connsiteY16" fmla="*/ 561716 h 1333500"/>
                <a:gd name="connsiteX17" fmla="*/ 139111 w 295275"/>
                <a:gd name="connsiteY17" fmla="*/ 575051 h 1333500"/>
                <a:gd name="connsiteX18" fmla="*/ 97200 w 295275"/>
                <a:gd name="connsiteY18" fmla="*/ 584576 h 1333500"/>
                <a:gd name="connsiteX19" fmla="*/ 101011 w 295275"/>
                <a:gd name="connsiteY19" fmla="*/ 668396 h 1333500"/>
                <a:gd name="connsiteX20" fmla="*/ 158161 w 295275"/>
                <a:gd name="connsiteY20" fmla="*/ 676016 h 1333500"/>
                <a:gd name="connsiteX21" fmla="*/ 170543 w 295275"/>
                <a:gd name="connsiteY21" fmla="*/ 641726 h 1333500"/>
                <a:gd name="connsiteX22" fmla="*/ 175305 w 295275"/>
                <a:gd name="connsiteY22" fmla="*/ 229294 h 1333500"/>
                <a:gd name="connsiteX23" fmla="*/ 188641 w 295275"/>
                <a:gd name="connsiteY23" fmla="*/ 201671 h 1333500"/>
                <a:gd name="connsiteX24" fmla="*/ 174353 w 295275"/>
                <a:gd name="connsiteY24" fmla="*/ 184526 h 1333500"/>
                <a:gd name="connsiteX25" fmla="*/ 191498 w 295275"/>
                <a:gd name="connsiteY25" fmla="*/ 119756 h 1333500"/>
                <a:gd name="connsiteX26" fmla="*/ 220073 w 295275"/>
                <a:gd name="connsiteY26" fmla="*/ 5456 h 1333500"/>
                <a:gd name="connsiteX27" fmla="*/ 244838 w 295275"/>
                <a:gd name="connsiteY27" fmla="*/ 10219 h 1333500"/>
                <a:gd name="connsiteX28" fmla="*/ 279128 w 295275"/>
                <a:gd name="connsiteY28" fmla="*/ 119756 h 1333500"/>
                <a:gd name="connsiteX29" fmla="*/ 288653 w 295275"/>
                <a:gd name="connsiteY29" fmla="*/ 189289 h 1333500"/>
                <a:gd name="connsiteX30" fmla="*/ 284843 w 295275"/>
                <a:gd name="connsiteY30" fmla="*/ 213101 h 1333500"/>
                <a:gd name="connsiteX31" fmla="*/ 287700 w 295275"/>
                <a:gd name="connsiteY31" fmla="*/ 1141789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275" h="1333500">
                  <a:moveTo>
                    <a:pt x="287700" y="1141789"/>
                  </a:moveTo>
                  <a:cubicBezTo>
                    <a:pt x="286748" y="1196081"/>
                    <a:pt x="285795" y="1249421"/>
                    <a:pt x="286748" y="1303714"/>
                  </a:cubicBezTo>
                  <a:cubicBezTo>
                    <a:pt x="287700" y="1330384"/>
                    <a:pt x="279128" y="1338956"/>
                    <a:pt x="252458" y="1338956"/>
                  </a:cubicBezTo>
                  <a:cubicBezTo>
                    <a:pt x="172448" y="1339909"/>
                    <a:pt x="172448" y="1340861"/>
                    <a:pt x="172448" y="1259899"/>
                  </a:cubicBezTo>
                  <a:cubicBezTo>
                    <a:pt x="172448" y="1217036"/>
                    <a:pt x="171495" y="1174174"/>
                    <a:pt x="170543" y="1131311"/>
                  </a:cubicBezTo>
                  <a:cubicBezTo>
                    <a:pt x="171495" y="999866"/>
                    <a:pt x="171495" y="868421"/>
                    <a:pt x="172448" y="736024"/>
                  </a:cubicBezTo>
                  <a:cubicBezTo>
                    <a:pt x="172448" y="715069"/>
                    <a:pt x="165780" y="709354"/>
                    <a:pt x="144825" y="709354"/>
                  </a:cubicBezTo>
                  <a:cubicBezTo>
                    <a:pt x="104820" y="709354"/>
                    <a:pt x="65768" y="707449"/>
                    <a:pt x="25763" y="705544"/>
                  </a:cubicBezTo>
                  <a:cubicBezTo>
                    <a:pt x="13380" y="704591"/>
                    <a:pt x="-907" y="707449"/>
                    <a:pt x="45" y="687446"/>
                  </a:cubicBezTo>
                  <a:cubicBezTo>
                    <a:pt x="998" y="665539"/>
                    <a:pt x="17191" y="675064"/>
                    <a:pt x="27668" y="673159"/>
                  </a:cubicBezTo>
                  <a:cubicBezTo>
                    <a:pt x="42908" y="669349"/>
                    <a:pt x="67673" y="684589"/>
                    <a:pt x="72436" y="661729"/>
                  </a:cubicBezTo>
                  <a:cubicBezTo>
                    <a:pt x="77198" y="636011"/>
                    <a:pt x="76245" y="607436"/>
                    <a:pt x="70530" y="581719"/>
                  </a:cubicBezTo>
                  <a:cubicBezTo>
                    <a:pt x="66720" y="567431"/>
                    <a:pt x="44813" y="576956"/>
                    <a:pt x="31478" y="575051"/>
                  </a:cubicBezTo>
                  <a:cubicBezTo>
                    <a:pt x="21953" y="574099"/>
                    <a:pt x="11475" y="574099"/>
                    <a:pt x="10523" y="561716"/>
                  </a:cubicBezTo>
                  <a:cubicBezTo>
                    <a:pt x="9570" y="547429"/>
                    <a:pt x="21953" y="549334"/>
                    <a:pt x="30525" y="549334"/>
                  </a:cubicBezTo>
                  <a:cubicBezTo>
                    <a:pt x="66720" y="549334"/>
                    <a:pt x="103868" y="549334"/>
                    <a:pt x="140063" y="549334"/>
                  </a:cubicBezTo>
                  <a:cubicBezTo>
                    <a:pt x="148636" y="549334"/>
                    <a:pt x="161018" y="548381"/>
                    <a:pt x="160066" y="561716"/>
                  </a:cubicBezTo>
                  <a:cubicBezTo>
                    <a:pt x="159113" y="574099"/>
                    <a:pt x="148636" y="573146"/>
                    <a:pt x="139111" y="575051"/>
                  </a:cubicBezTo>
                  <a:cubicBezTo>
                    <a:pt x="124823" y="576956"/>
                    <a:pt x="101011" y="565526"/>
                    <a:pt x="97200" y="584576"/>
                  </a:cubicBezTo>
                  <a:cubicBezTo>
                    <a:pt x="92438" y="612199"/>
                    <a:pt x="90533" y="643631"/>
                    <a:pt x="101011" y="668396"/>
                  </a:cubicBezTo>
                  <a:cubicBezTo>
                    <a:pt x="106725" y="683636"/>
                    <a:pt x="139111" y="676969"/>
                    <a:pt x="158161" y="676016"/>
                  </a:cubicBezTo>
                  <a:cubicBezTo>
                    <a:pt x="180068" y="675064"/>
                    <a:pt x="169591" y="654109"/>
                    <a:pt x="170543" y="641726"/>
                  </a:cubicBezTo>
                  <a:cubicBezTo>
                    <a:pt x="171495" y="519806"/>
                    <a:pt x="172448" y="351214"/>
                    <a:pt x="175305" y="229294"/>
                  </a:cubicBezTo>
                  <a:cubicBezTo>
                    <a:pt x="176258" y="206434"/>
                    <a:pt x="176258" y="206434"/>
                    <a:pt x="188641" y="201671"/>
                  </a:cubicBezTo>
                  <a:cubicBezTo>
                    <a:pt x="197213" y="198814"/>
                    <a:pt x="180068" y="189289"/>
                    <a:pt x="174353" y="184526"/>
                  </a:cubicBezTo>
                  <a:cubicBezTo>
                    <a:pt x="152445" y="165476"/>
                    <a:pt x="166733" y="137854"/>
                    <a:pt x="191498" y="119756"/>
                  </a:cubicBezTo>
                  <a:cubicBezTo>
                    <a:pt x="230550" y="89276"/>
                    <a:pt x="209595" y="48319"/>
                    <a:pt x="220073" y="5456"/>
                  </a:cubicBezTo>
                  <a:cubicBezTo>
                    <a:pt x="221978" y="-4069"/>
                    <a:pt x="244838" y="-259"/>
                    <a:pt x="244838" y="10219"/>
                  </a:cubicBezTo>
                  <a:cubicBezTo>
                    <a:pt x="241028" y="69274"/>
                    <a:pt x="252458" y="99754"/>
                    <a:pt x="279128" y="119756"/>
                  </a:cubicBezTo>
                  <a:cubicBezTo>
                    <a:pt x="315323" y="146426"/>
                    <a:pt x="307703" y="177859"/>
                    <a:pt x="288653" y="189289"/>
                  </a:cubicBezTo>
                  <a:cubicBezTo>
                    <a:pt x="265793" y="202624"/>
                    <a:pt x="280080" y="202624"/>
                    <a:pt x="284843" y="213101"/>
                  </a:cubicBezTo>
                  <a:cubicBezTo>
                    <a:pt x="289605" y="225484"/>
                    <a:pt x="286748" y="844609"/>
                    <a:pt x="287700" y="1141789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BD82090-F4B3-4928-A8DC-13B3143B439C}"/>
                </a:ext>
              </a:extLst>
            </p:cNvPr>
            <p:cNvSpPr/>
            <p:nvPr/>
          </p:nvSpPr>
          <p:spPr>
            <a:xfrm>
              <a:off x="2994975" y="2040585"/>
              <a:ext cx="265663" cy="149669"/>
            </a:xfrm>
            <a:custGeom>
              <a:avLst/>
              <a:gdLst>
                <a:gd name="connsiteX0" fmla="*/ 35765 w 676275"/>
                <a:gd name="connsiteY0" fmla="*/ 0 h 381000"/>
                <a:gd name="connsiteX1" fmla="*/ 682159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5" y="0"/>
                  </a:moveTo>
                  <a:lnTo>
                    <a:pt x="682159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5F289F0-A655-4F99-86AF-81FDA7C619C4}"/>
                </a:ext>
              </a:extLst>
            </p:cNvPr>
            <p:cNvSpPr/>
            <p:nvPr/>
          </p:nvSpPr>
          <p:spPr>
            <a:xfrm>
              <a:off x="3523347" y="2100454"/>
              <a:ext cx="265663" cy="149669"/>
            </a:xfrm>
            <a:custGeom>
              <a:avLst/>
              <a:gdLst>
                <a:gd name="connsiteX0" fmla="*/ 35765 w 676275"/>
                <a:gd name="connsiteY0" fmla="*/ 0 h 381000"/>
                <a:gd name="connsiteX1" fmla="*/ 682159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5" y="0"/>
                  </a:moveTo>
                  <a:lnTo>
                    <a:pt x="682159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2DB6B2D-3744-470D-8046-9EF77596128E}"/>
                </a:ext>
              </a:extLst>
            </p:cNvPr>
            <p:cNvSpPr/>
            <p:nvPr/>
          </p:nvSpPr>
          <p:spPr>
            <a:xfrm>
              <a:off x="3787490" y="2130758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5 w 676275"/>
                <a:gd name="connsiteY2" fmla="*/ 387784 h 381000"/>
                <a:gd name="connsiteX3" fmla="*/ 1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5" y="387784"/>
                  </a:lnTo>
                  <a:lnTo>
                    <a:pt x="1" y="31420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5BA48A3-FDDC-44DF-9202-9B3CF21E194B}"/>
                </a:ext>
              </a:extLst>
            </p:cNvPr>
            <p:cNvSpPr/>
            <p:nvPr/>
          </p:nvSpPr>
          <p:spPr>
            <a:xfrm>
              <a:off x="4051676" y="2160694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486C40-67E7-417C-BD65-4FC6F7133445}"/>
                </a:ext>
              </a:extLst>
            </p:cNvPr>
            <p:cNvSpPr/>
            <p:nvPr/>
          </p:nvSpPr>
          <p:spPr>
            <a:xfrm>
              <a:off x="3259161" y="2070518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06C892FB-BB5E-4474-ABD4-7F529BB2C6F2}"/>
              </a:ext>
            </a:extLst>
          </p:cNvPr>
          <p:cNvGrpSpPr/>
          <p:nvPr/>
        </p:nvGrpSpPr>
        <p:grpSpPr>
          <a:xfrm>
            <a:off x="5220201" y="1551711"/>
            <a:ext cx="2482772" cy="683817"/>
            <a:chOff x="357652" y="5622421"/>
            <a:chExt cx="4122324" cy="1135390"/>
          </a:xfrm>
          <a:solidFill>
            <a:schemeClr val="accent2"/>
          </a:solidFill>
        </p:grpSpPr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D5950E-BE81-48BA-8B45-EED69AA3166C}"/>
                </a:ext>
              </a:extLst>
            </p:cNvPr>
            <p:cNvSpPr/>
            <p:nvPr/>
          </p:nvSpPr>
          <p:spPr>
            <a:xfrm>
              <a:off x="1212387" y="5622421"/>
              <a:ext cx="3267589" cy="787371"/>
            </a:xfrm>
            <a:custGeom>
              <a:avLst/>
              <a:gdLst>
                <a:gd name="connsiteX0" fmla="*/ 1637294 w 3267589"/>
                <a:gd name="connsiteY0" fmla="*/ 0 h 787370"/>
                <a:gd name="connsiteX1" fmla="*/ 3115977 w 3267589"/>
                <a:gd name="connsiteY1" fmla="*/ 0 h 787370"/>
                <a:gd name="connsiteX2" fmla="*/ 3260066 w 3267589"/>
                <a:gd name="connsiteY2" fmla="*/ 91335 h 787370"/>
                <a:gd name="connsiteX3" fmla="*/ 3271089 w 3267589"/>
                <a:gd name="connsiteY3" fmla="*/ 155112 h 787370"/>
                <a:gd name="connsiteX4" fmla="*/ 3271876 w 3267589"/>
                <a:gd name="connsiteY4" fmla="*/ 636983 h 787370"/>
                <a:gd name="connsiteX5" fmla="*/ 3115189 w 3267589"/>
                <a:gd name="connsiteY5" fmla="*/ 793670 h 787370"/>
                <a:gd name="connsiteX6" fmla="*/ 1616822 w 3267589"/>
                <a:gd name="connsiteY6" fmla="*/ 793670 h 787370"/>
                <a:gd name="connsiteX7" fmla="*/ 159399 w 3267589"/>
                <a:gd name="connsiteY7" fmla="*/ 793670 h 787370"/>
                <a:gd name="connsiteX8" fmla="*/ 6649 w 3267589"/>
                <a:gd name="connsiteY8" fmla="*/ 685800 h 787370"/>
                <a:gd name="connsiteX9" fmla="*/ 350 w 3267589"/>
                <a:gd name="connsiteY9" fmla="*/ 640920 h 787370"/>
                <a:gd name="connsiteX10" fmla="*/ 350 w 3267589"/>
                <a:gd name="connsiteY10" fmla="*/ 153537 h 787370"/>
                <a:gd name="connsiteX11" fmla="*/ 153100 w 3267589"/>
                <a:gd name="connsiteY11" fmla="*/ 788 h 787370"/>
                <a:gd name="connsiteX12" fmla="*/ 649931 w 3267589"/>
                <a:gd name="connsiteY12" fmla="*/ 788 h 787370"/>
                <a:gd name="connsiteX13" fmla="*/ 1637294 w 3267589"/>
                <a:gd name="connsiteY13" fmla="*/ 0 h 78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7589" h="787370">
                  <a:moveTo>
                    <a:pt x="1637294" y="0"/>
                  </a:moveTo>
                  <a:cubicBezTo>
                    <a:pt x="2130188" y="0"/>
                    <a:pt x="2623083" y="0"/>
                    <a:pt x="3115977" y="0"/>
                  </a:cubicBezTo>
                  <a:cubicBezTo>
                    <a:pt x="3185265" y="0"/>
                    <a:pt x="3238019" y="32282"/>
                    <a:pt x="3260066" y="91335"/>
                  </a:cubicBezTo>
                  <a:cubicBezTo>
                    <a:pt x="3267152" y="111020"/>
                    <a:pt x="3271089" y="133853"/>
                    <a:pt x="3271089" y="155112"/>
                  </a:cubicBezTo>
                  <a:cubicBezTo>
                    <a:pt x="3271876" y="315736"/>
                    <a:pt x="3271876" y="476359"/>
                    <a:pt x="3271876" y="636983"/>
                  </a:cubicBezTo>
                  <a:cubicBezTo>
                    <a:pt x="3271876" y="731468"/>
                    <a:pt x="3209674" y="793670"/>
                    <a:pt x="3115189" y="793670"/>
                  </a:cubicBezTo>
                  <a:cubicBezTo>
                    <a:pt x="2615996" y="793670"/>
                    <a:pt x="2116016" y="793670"/>
                    <a:pt x="1616822" y="793670"/>
                  </a:cubicBezTo>
                  <a:cubicBezTo>
                    <a:pt x="1131015" y="793670"/>
                    <a:pt x="645207" y="793670"/>
                    <a:pt x="159399" y="793670"/>
                  </a:cubicBezTo>
                  <a:cubicBezTo>
                    <a:pt x="82237" y="793670"/>
                    <a:pt x="25546" y="754301"/>
                    <a:pt x="6649" y="685800"/>
                  </a:cubicBezTo>
                  <a:cubicBezTo>
                    <a:pt x="2712" y="671627"/>
                    <a:pt x="1137" y="655880"/>
                    <a:pt x="350" y="640920"/>
                  </a:cubicBezTo>
                  <a:cubicBezTo>
                    <a:pt x="-437" y="478721"/>
                    <a:pt x="350" y="315736"/>
                    <a:pt x="350" y="153537"/>
                  </a:cubicBezTo>
                  <a:cubicBezTo>
                    <a:pt x="350" y="63777"/>
                    <a:pt x="63340" y="788"/>
                    <a:pt x="153100" y="788"/>
                  </a:cubicBezTo>
                  <a:cubicBezTo>
                    <a:pt x="318448" y="788"/>
                    <a:pt x="483796" y="788"/>
                    <a:pt x="649931" y="788"/>
                  </a:cubicBezTo>
                  <a:cubicBezTo>
                    <a:pt x="979052" y="0"/>
                    <a:pt x="1308173" y="0"/>
                    <a:pt x="1637294" y="0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58626009-85D0-499D-A0CF-5A4B925F63B1}"/>
                </a:ext>
              </a:extLst>
            </p:cNvPr>
            <p:cNvSpPr/>
            <p:nvPr/>
          </p:nvSpPr>
          <p:spPr>
            <a:xfrm>
              <a:off x="363951" y="6094844"/>
              <a:ext cx="1157435" cy="503917"/>
            </a:xfrm>
            <a:custGeom>
              <a:avLst/>
              <a:gdLst>
                <a:gd name="connsiteX0" fmla="*/ 1160585 w 1157435"/>
                <a:gd name="connsiteY0" fmla="*/ 453526 h 503917"/>
                <a:gd name="connsiteX1" fmla="*/ 1151924 w 1157435"/>
                <a:gd name="connsiteY1" fmla="*/ 510216 h 503917"/>
                <a:gd name="connsiteX2" fmla="*/ 481871 w 1157435"/>
                <a:gd name="connsiteY2" fmla="*/ 510216 h 503917"/>
                <a:gd name="connsiteX3" fmla="*/ 316523 w 1157435"/>
                <a:gd name="connsiteY3" fmla="*/ 345656 h 503917"/>
                <a:gd name="connsiteX4" fmla="*/ 148813 w 1157435"/>
                <a:gd name="connsiteY4" fmla="*/ 510216 h 503917"/>
                <a:gd name="connsiteX5" fmla="*/ 22834 w 1157435"/>
                <a:gd name="connsiteY5" fmla="*/ 510216 h 503917"/>
                <a:gd name="connsiteX6" fmla="*/ 22834 w 1157435"/>
                <a:gd name="connsiteY6" fmla="*/ 468486 h 503917"/>
                <a:gd name="connsiteX7" fmla="*/ 0 w 1157435"/>
                <a:gd name="connsiteY7" fmla="*/ 442503 h 503917"/>
                <a:gd name="connsiteX8" fmla="*/ 0 w 1157435"/>
                <a:gd name="connsiteY8" fmla="*/ 387387 h 503917"/>
                <a:gd name="connsiteX9" fmla="*/ 0 w 1157435"/>
                <a:gd name="connsiteY9" fmla="*/ 233062 h 503917"/>
                <a:gd name="connsiteX10" fmla="*/ 25196 w 1157435"/>
                <a:gd name="connsiteY10" fmla="*/ 189757 h 503917"/>
                <a:gd name="connsiteX11" fmla="*/ 34644 w 1157435"/>
                <a:gd name="connsiteY11" fmla="*/ 175584 h 503917"/>
                <a:gd name="connsiteX12" fmla="*/ 94485 w 1157435"/>
                <a:gd name="connsiteY12" fmla="*/ 20472 h 503917"/>
                <a:gd name="connsiteX13" fmla="*/ 123617 w 1157435"/>
                <a:gd name="connsiteY13" fmla="*/ 0 h 503917"/>
                <a:gd name="connsiteX14" fmla="*/ 509429 w 1157435"/>
                <a:gd name="connsiteY14" fmla="*/ 0 h 503917"/>
                <a:gd name="connsiteX15" fmla="*/ 537774 w 1157435"/>
                <a:gd name="connsiteY15" fmla="*/ 28346 h 503917"/>
                <a:gd name="connsiteX16" fmla="*/ 537774 w 1157435"/>
                <a:gd name="connsiteY16" fmla="*/ 430692 h 503917"/>
                <a:gd name="connsiteX17" fmla="*/ 559821 w 1157435"/>
                <a:gd name="connsiteY17" fmla="*/ 453526 h 503917"/>
                <a:gd name="connsiteX18" fmla="*/ 1139326 w 1157435"/>
                <a:gd name="connsiteY18" fmla="*/ 453526 h 503917"/>
                <a:gd name="connsiteX19" fmla="*/ 1160585 w 1157435"/>
                <a:gd name="connsiteY19" fmla="*/ 453526 h 503917"/>
                <a:gd name="connsiteX20" fmla="*/ 247234 w 1157435"/>
                <a:gd name="connsiteY20" fmla="*/ 188182 h 503917"/>
                <a:gd name="connsiteX21" fmla="*/ 318098 w 1157435"/>
                <a:gd name="connsiteY21" fmla="*/ 188182 h 503917"/>
                <a:gd name="connsiteX22" fmla="*/ 341719 w 1157435"/>
                <a:gd name="connsiteY22" fmla="*/ 165348 h 503917"/>
                <a:gd name="connsiteX23" fmla="*/ 341719 w 1157435"/>
                <a:gd name="connsiteY23" fmla="*/ 37007 h 503917"/>
                <a:gd name="connsiteX24" fmla="*/ 319673 w 1157435"/>
                <a:gd name="connsiteY24" fmla="*/ 14960 h 503917"/>
                <a:gd name="connsiteX25" fmla="*/ 177158 w 1157435"/>
                <a:gd name="connsiteY25" fmla="*/ 14960 h 503917"/>
                <a:gd name="connsiteX26" fmla="*/ 155899 w 1157435"/>
                <a:gd name="connsiteY26" fmla="*/ 36219 h 503917"/>
                <a:gd name="connsiteX27" fmla="*/ 155899 w 1157435"/>
                <a:gd name="connsiteY27" fmla="*/ 166136 h 503917"/>
                <a:gd name="connsiteX28" fmla="*/ 179521 w 1157435"/>
                <a:gd name="connsiteY28" fmla="*/ 188182 h 503917"/>
                <a:gd name="connsiteX29" fmla="*/ 247234 w 1157435"/>
                <a:gd name="connsiteY29" fmla="*/ 188182 h 503917"/>
                <a:gd name="connsiteX30" fmla="*/ 478722 w 1157435"/>
                <a:gd name="connsiteY30" fmla="*/ 103146 h 503917"/>
                <a:gd name="connsiteX31" fmla="*/ 478722 w 1157435"/>
                <a:gd name="connsiteY31" fmla="*/ 36219 h 503917"/>
                <a:gd name="connsiteX32" fmla="*/ 458250 w 1157435"/>
                <a:gd name="connsiteY32" fmla="*/ 14960 h 503917"/>
                <a:gd name="connsiteX33" fmla="*/ 398410 w 1157435"/>
                <a:gd name="connsiteY33" fmla="*/ 14960 h 503917"/>
                <a:gd name="connsiteX34" fmla="*/ 377938 w 1157435"/>
                <a:gd name="connsiteY34" fmla="*/ 34645 h 503917"/>
                <a:gd name="connsiteX35" fmla="*/ 377938 w 1157435"/>
                <a:gd name="connsiteY35" fmla="*/ 168498 h 503917"/>
                <a:gd name="connsiteX36" fmla="*/ 397622 w 1157435"/>
                <a:gd name="connsiteY36" fmla="*/ 188182 h 503917"/>
                <a:gd name="connsiteX37" fmla="*/ 457462 w 1157435"/>
                <a:gd name="connsiteY37" fmla="*/ 188182 h 503917"/>
                <a:gd name="connsiteX38" fmla="*/ 478722 w 1157435"/>
                <a:gd name="connsiteY38" fmla="*/ 166136 h 503917"/>
                <a:gd name="connsiteX39" fmla="*/ 478722 w 1157435"/>
                <a:gd name="connsiteY39" fmla="*/ 103146 h 503917"/>
                <a:gd name="connsiteX40" fmla="*/ 124405 w 1157435"/>
                <a:gd name="connsiteY40" fmla="*/ 16535 h 503917"/>
                <a:gd name="connsiteX41" fmla="*/ 118893 w 1157435"/>
                <a:gd name="connsiteY41" fmla="*/ 15747 h 503917"/>
                <a:gd name="connsiteX42" fmla="*/ 55116 w 1157435"/>
                <a:gd name="connsiteY42" fmla="*/ 188969 h 503917"/>
                <a:gd name="connsiteX43" fmla="*/ 104720 w 1157435"/>
                <a:gd name="connsiteY43" fmla="*/ 188969 h 503917"/>
                <a:gd name="connsiteX44" fmla="*/ 124405 w 1157435"/>
                <a:gd name="connsiteY44" fmla="*/ 169285 h 503917"/>
                <a:gd name="connsiteX45" fmla="*/ 125192 w 1157435"/>
                <a:gd name="connsiteY45" fmla="*/ 29920 h 503917"/>
                <a:gd name="connsiteX46" fmla="*/ 124405 w 1157435"/>
                <a:gd name="connsiteY46" fmla="*/ 16535 h 503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57435" h="503917">
                  <a:moveTo>
                    <a:pt x="1160585" y="453526"/>
                  </a:moveTo>
                  <a:cubicBezTo>
                    <a:pt x="1157435" y="473210"/>
                    <a:pt x="1154286" y="490532"/>
                    <a:pt x="1151924" y="510216"/>
                  </a:cubicBezTo>
                  <a:cubicBezTo>
                    <a:pt x="929098" y="510216"/>
                    <a:pt x="705484" y="510216"/>
                    <a:pt x="481871" y="510216"/>
                  </a:cubicBezTo>
                  <a:cubicBezTo>
                    <a:pt x="459825" y="402347"/>
                    <a:pt x="403921" y="346443"/>
                    <a:pt x="316523" y="345656"/>
                  </a:cubicBezTo>
                  <a:cubicBezTo>
                    <a:pt x="229125" y="344868"/>
                    <a:pt x="171647" y="400772"/>
                    <a:pt x="148813" y="510216"/>
                  </a:cubicBezTo>
                  <a:cubicBezTo>
                    <a:pt x="107870" y="510216"/>
                    <a:pt x="66139" y="510216"/>
                    <a:pt x="22834" y="510216"/>
                  </a:cubicBezTo>
                  <a:cubicBezTo>
                    <a:pt x="22834" y="496044"/>
                    <a:pt x="22046" y="482658"/>
                    <a:pt x="22834" y="468486"/>
                  </a:cubicBezTo>
                  <a:cubicBezTo>
                    <a:pt x="24408" y="451951"/>
                    <a:pt x="20472" y="440928"/>
                    <a:pt x="0" y="442503"/>
                  </a:cubicBezTo>
                  <a:cubicBezTo>
                    <a:pt x="0" y="423605"/>
                    <a:pt x="0" y="405496"/>
                    <a:pt x="0" y="387387"/>
                  </a:cubicBezTo>
                  <a:cubicBezTo>
                    <a:pt x="0" y="336207"/>
                    <a:pt x="0" y="285028"/>
                    <a:pt x="0" y="233062"/>
                  </a:cubicBezTo>
                  <a:cubicBezTo>
                    <a:pt x="0" y="214165"/>
                    <a:pt x="3149" y="196843"/>
                    <a:pt x="25196" y="189757"/>
                  </a:cubicBezTo>
                  <a:cubicBezTo>
                    <a:pt x="29133" y="188182"/>
                    <a:pt x="32282" y="181095"/>
                    <a:pt x="34644" y="175584"/>
                  </a:cubicBezTo>
                  <a:cubicBezTo>
                    <a:pt x="55116" y="124405"/>
                    <a:pt x="74800" y="72438"/>
                    <a:pt x="94485" y="20472"/>
                  </a:cubicBezTo>
                  <a:cubicBezTo>
                    <a:pt x="99996" y="5512"/>
                    <a:pt x="107082" y="0"/>
                    <a:pt x="123617" y="0"/>
                  </a:cubicBezTo>
                  <a:cubicBezTo>
                    <a:pt x="251959" y="788"/>
                    <a:pt x="381088" y="0"/>
                    <a:pt x="509429" y="0"/>
                  </a:cubicBezTo>
                  <a:cubicBezTo>
                    <a:pt x="533837" y="0"/>
                    <a:pt x="537774" y="4725"/>
                    <a:pt x="537774" y="28346"/>
                  </a:cubicBezTo>
                  <a:cubicBezTo>
                    <a:pt x="537774" y="162199"/>
                    <a:pt x="537774" y="296839"/>
                    <a:pt x="537774" y="430692"/>
                  </a:cubicBezTo>
                  <a:cubicBezTo>
                    <a:pt x="537774" y="448014"/>
                    <a:pt x="542499" y="453526"/>
                    <a:pt x="559821" y="453526"/>
                  </a:cubicBezTo>
                  <a:cubicBezTo>
                    <a:pt x="752727" y="452738"/>
                    <a:pt x="946420" y="453526"/>
                    <a:pt x="1139326" y="453526"/>
                  </a:cubicBezTo>
                  <a:cubicBezTo>
                    <a:pt x="1145625" y="453526"/>
                    <a:pt x="1152711" y="453526"/>
                    <a:pt x="1160585" y="453526"/>
                  </a:cubicBezTo>
                  <a:close/>
                  <a:moveTo>
                    <a:pt x="247234" y="188182"/>
                  </a:moveTo>
                  <a:cubicBezTo>
                    <a:pt x="270856" y="188182"/>
                    <a:pt x="294477" y="188182"/>
                    <a:pt x="318098" y="188182"/>
                  </a:cubicBezTo>
                  <a:cubicBezTo>
                    <a:pt x="333845" y="188182"/>
                    <a:pt x="341719" y="181095"/>
                    <a:pt x="341719" y="165348"/>
                  </a:cubicBezTo>
                  <a:cubicBezTo>
                    <a:pt x="341719" y="122830"/>
                    <a:pt x="341719" y="79525"/>
                    <a:pt x="341719" y="37007"/>
                  </a:cubicBezTo>
                  <a:cubicBezTo>
                    <a:pt x="341719" y="22046"/>
                    <a:pt x="334633" y="14960"/>
                    <a:pt x="319673" y="14960"/>
                  </a:cubicBezTo>
                  <a:cubicBezTo>
                    <a:pt x="272430" y="14960"/>
                    <a:pt x="224401" y="14960"/>
                    <a:pt x="177158" y="14960"/>
                  </a:cubicBezTo>
                  <a:cubicBezTo>
                    <a:pt x="162986" y="14960"/>
                    <a:pt x="155899" y="22046"/>
                    <a:pt x="155899" y="36219"/>
                  </a:cubicBezTo>
                  <a:cubicBezTo>
                    <a:pt x="155899" y="79525"/>
                    <a:pt x="155899" y="122830"/>
                    <a:pt x="155899" y="166136"/>
                  </a:cubicBezTo>
                  <a:cubicBezTo>
                    <a:pt x="155899" y="181883"/>
                    <a:pt x="163773" y="188969"/>
                    <a:pt x="179521" y="188182"/>
                  </a:cubicBezTo>
                  <a:cubicBezTo>
                    <a:pt x="200780" y="188182"/>
                    <a:pt x="223613" y="188182"/>
                    <a:pt x="247234" y="188182"/>
                  </a:cubicBezTo>
                  <a:close/>
                  <a:moveTo>
                    <a:pt x="478722" y="103146"/>
                  </a:moveTo>
                  <a:cubicBezTo>
                    <a:pt x="478722" y="81099"/>
                    <a:pt x="478722" y="58266"/>
                    <a:pt x="478722" y="36219"/>
                  </a:cubicBezTo>
                  <a:cubicBezTo>
                    <a:pt x="478722" y="21259"/>
                    <a:pt x="472423" y="14960"/>
                    <a:pt x="458250" y="14960"/>
                  </a:cubicBezTo>
                  <a:cubicBezTo>
                    <a:pt x="438566" y="14960"/>
                    <a:pt x="418094" y="14960"/>
                    <a:pt x="398410" y="14960"/>
                  </a:cubicBezTo>
                  <a:cubicBezTo>
                    <a:pt x="385024" y="14960"/>
                    <a:pt x="377938" y="21259"/>
                    <a:pt x="377938" y="34645"/>
                  </a:cubicBezTo>
                  <a:cubicBezTo>
                    <a:pt x="377938" y="79525"/>
                    <a:pt x="377938" y="124405"/>
                    <a:pt x="377938" y="168498"/>
                  </a:cubicBezTo>
                  <a:cubicBezTo>
                    <a:pt x="377938" y="181883"/>
                    <a:pt x="383450" y="188182"/>
                    <a:pt x="397622" y="188182"/>
                  </a:cubicBezTo>
                  <a:cubicBezTo>
                    <a:pt x="417307" y="187394"/>
                    <a:pt x="437778" y="187394"/>
                    <a:pt x="457462" y="188182"/>
                  </a:cubicBezTo>
                  <a:cubicBezTo>
                    <a:pt x="473210" y="188969"/>
                    <a:pt x="478722" y="181095"/>
                    <a:pt x="478722" y="166136"/>
                  </a:cubicBezTo>
                  <a:cubicBezTo>
                    <a:pt x="478722" y="145664"/>
                    <a:pt x="478722" y="124405"/>
                    <a:pt x="478722" y="103146"/>
                  </a:cubicBezTo>
                  <a:close/>
                  <a:moveTo>
                    <a:pt x="124405" y="16535"/>
                  </a:moveTo>
                  <a:cubicBezTo>
                    <a:pt x="122830" y="16535"/>
                    <a:pt x="120468" y="16535"/>
                    <a:pt x="118893" y="15747"/>
                  </a:cubicBezTo>
                  <a:cubicBezTo>
                    <a:pt x="98421" y="72438"/>
                    <a:pt x="77162" y="128341"/>
                    <a:pt x="55116" y="188969"/>
                  </a:cubicBezTo>
                  <a:cubicBezTo>
                    <a:pt x="75588" y="188969"/>
                    <a:pt x="90548" y="188182"/>
                    <a:pt x="104720" y="188969"/>
                  </a:cubicBezTo>
                  <a:cubicBezTo>
                    <a:pt x="119680" y="189757"/>
                    <a:pt x="124405" y="183457"/>
                    <a:pt x="124405" y="169285"/>
                  </a:cubicBezTo>
                  <a:cubicBezTo>
                    <a:pt x="124405" y="122830"/>
                    <a:pt x="125192" y="76375"/>
                    <a:pt x="125192" y="29920"/>
                  </a:cubicBezTo>
                  <a:cubicBezTo>
                    <a:pt x="125979" y="25196"/>
                    <a:pt x="124405" y="21259"/>
                    <a:pt x="124405" y="16535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24BA2C1-5732-4962-AA1D-40D07455F91C}"/>
                </a:ext>
              </a:extLst>
            </p:cNvPr>
            <p:cNvSpPr/>
            <p:nvPr/>
          </p:nvSpPr>
          <p:spPr>
            <a:xfrm>
              <a:off x="3605550" y="6446011"/>
              <a:ext cx="307075" cy="307075"/>
            </a:xfrm>
            <a:custGeom>
              <a:avLst/>
              <a:gdLst>
                <a:gd name="connsiteX0" fmla="*/ 155906 w 307074"/>
                <a:gd name="connsiteY0" fmla="*/ 0 h 307074"/>
                <a:gd name="connsiteX1" fmla="*/ 311018 w 307074"/>
                <a:gd name="connsiteY1" fmla="*/ 155112 h 307074"/>
                <a:gd name="connsiteX2" fmla="*/ 154331 w 307074"/>
                <a:gd name="connsiteY2" fmla="*/ 311011 h 307074"/>
                <a:gd name="connsiteX3" fmla="*/ 7 w 307074"/>
                <a:gd name="connsiteY3" fmla="*/ 154324 h 307074"/>
                <a:gd name="connsiteX4" fmla="*/ 155906 w 307074"/>
                <a:gd name="connsiteY4" fmla="*/ 0 h 307074"/>
                <a:gd name="connsiteX5" fmla="*/ 232281 w 307074"/>
                <a:gd name="connsiteY5" fmla="*/ 155899 h 307074"/>
                <a:gd name="connsiteX6" fmla="*/ 156693 w 307074"/>
                <a:gd name="connsiteY6" fmla="*/ 79524 h 307074"/>
                <a:gd name="connsiteX7" fmla="*/ 79531 w 307074"/>
                <a:gd name="connsiteY7" fmla="*/ 155899 h 307074"/>
                <a:gd name="connsiteX8" fmla="*/ 155119 w 307074"/>
                <a:gd name="connsiteY8" fmla="*/ 232274 h 307074"/>
                <a:gd name="connsiteX9" fmla="*/ 232281 w 307074"/>
                <a:gd name="connsiteY9" fmla="*/ 155899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155906" y="0"/>
                  </a:moveTo>
                  <a:cubicBezTo>
                    <a:pt x="240942" y="0"/>
                    <a:pt x="311018" y="70076"/>
                    <a:pt x="311018" y="155112"/>
                  </a:cubicBezTo>
                  <a:cubicBezTo>
                    <a:pt x="311018" y="240935"/>
                    <a:pt x="240155" y="311799"/>
                    <a:pt x="154331" y="311011"/>
                  </a:cubicBezTo>
                  <a:cubicBezTo>
                    <a:pt x="69295" y="310224"/>
                    <a:pt x="-781" y="239360"/>
                    <a:pt x="7" y="154324"/>
                  </a:cubicBezTo>
                  <a:cubicBezTo>
                    <a:pt x="7" y="70076"/>
                    <a:pt x="70870" y="0"/>
                    <a:pt x="155906" y="0"/>
                  </a:cubicBezTo>
                  <a:close/>
                  <a:moveTo>
                    <a:pt x="232281" y="155899"/>
                  </a:moveTo>
                  <a:cubicBezTo>
                    <a:pt x="232281" y="113381"/>
                    <a:pt x="199212" y="80311"/>
                    <a:pt x="156693" y="79524"/>
                  </a:cubicBezTo>
                  <a:cubicBezTo>
                    <a:pt x="113388" y="79524"/>
                    <a:pt x="79531" y="112594"/>
                    <a:pt x="79531" y="155899"/>
                  </a:cubicBezTo>
                  <a:cubicBezTo>
                    <a:pt x="79531" y="197630"/>
                    <a:pt x="113388" y="232274"/>
                    <a:pt x="155119" y="232274"/>
                  </a:cubicBezTo>
                  <a:cubicBezTo>
                    <a:pt x="197637" y="233062"/>
                    <a:pt x="232281" y="199205"/>
                    <a:pt x="232281" y="155899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56673B9-C95A-4F19-B00F-623C531568ED}"/>
                </a:ext>
              </a:extLst>
            </p:cNvPr>
            <p:cNvSpPr/>
            <p:nvPr/>
          </p:nvSpPr>
          <p:spPr>
            <a:xfrm>
              <a:off x="524568" y="6450736"/>
              <a:ext cx="307075" cy="307075"/>
            </a:xfrm>
            <a:custGeom>
              <a:avLst/>
              <a:gdLst>
                <a:gd name="connsiteX0" fmla="*/ 154331 w 307074"/>
                <a:gd name="connsiteY0" fmla="*/ 311011 h 307074"/>
                <a:gd name="connsiteX1" fmla="*/ 7 w 307074"/>
                <a:gd name="connsiteY1" fmla="*/ 155112 h 307074"/>
                <a:gd name="connsiteX2" fmla="*/ 155906 w 307074"/>
                <a:gd name="connsiteY2" fmla="*/ 0 h 307074"/>
                <a:gd name="connsiteX3" fmla="*/ 311018 w 307074"/>
                <a:gd name="connsiteY3" fmla="*/ 157474 h 307074"/>
                <a:gd name="connsiteX4" fmla="*/ 154331 w 307074"/>
                <a:gd name="connsiteY4" fmla="*/ 311011 h 307074"/>
                <a:gd name="connsiteX5" fmla="*/ 155119 w 307074"/>
                <a:gd name="connsiteY5" fmla="*/ 231487 h 307074"/>
                <a:gd name="connsiteX6" fmla="*/ 231494 w 307074"/>
                <a:gd name="connsiteY6" fmla="*/ 154324 h 307074"/>
                <a:gd name="connsiteX7" fmla="*/ 155119 w 307074"/>
                <a:gd name="connsiteY7" fmla="*/ 78737 h 307074"/>
                <a:gd name="connsiteX8" fmla="*/ 78744 w 307074"/>
                <a:gd name="connsiteY8" fmla="*/ 155899 h 307074"/>
                <a:gd name="connsiteX9" fmla="*/ 155119 w 307074"/>
                <a:gd name="connsiteY9" fmla="*/ 231487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154331" y="311011"/>
                  </a:moveTo>
                  <a:cubicBezTo>
                    <a:pt x="69295" y="311011"/>
                    <a:pt x="-781" y="240148"/>
                    <a:pt x="7" y="155112"/>
                  </a:cubicBezTo>
                  <a:cubicBezTo>
                    <a:pt x="794" y="70076"/>
                    <a:pt x="70870" y="0"/>
                    <a:pt x="155906" y="0"/>
                  </a:cubicBezTo>
                  <a:cubicBezTo>
                    <a:pt x="241729" y="0"/>
                    <a:pt x="311805" y="71651"/>
                    <a:pt x="311018" y="157474"/>
                  </a:cubicBezTo>
                  <a:cubicBezTo>
                    <a:pt x="310231" y="242510"/>
                    <a:pt x="240155" y="311011"/>
                    <a:pt x="154331" y="311011"/>
                  </a:cubicBezTo>
                  <a:close/>
                  <a:moveTo>
                    <a:pt x="155119" y="231487"/>
                  </a:moveTo>
                  <a:cubicBezTo>
                    <a:pt x="198424" y="231487"/>
                    <a:pt x="231494" y="198418"/>
                    <a:pt x="231494" y="154324"/>
                  </a:cubicBezTo>
                  <a:cubicBezTo>
                    <a:pt x="231494" y="112594"/>
                    <a:pt x="197637" y="78737"/>
                    <a:pt x="155119" y="78737"/>
                  </a:cubicBezTo>
                  <a:cubicBezTo>
                    <a:pt x="112601" y="78737"/>
                    <a:pt x="78744" y="112594"/>
                    <a:pt x="78744" y="155899"/>
                  </a:cubicBezTo>
                  <a:cubicBezTo>
                    <a:pt x="79531" y="198418"/>
                    <a:pt x="112601" y="231487"/>
                    <a:pt x="155119" y="231487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0DB15FC5-BE76-4BAB-B4F4-1E3D374C317F}"/>
                </a:ext>
              </a:extLst>
            </p:cNvPr>
            <p:cNvSpPr/>
            <p:nvPr/>
          </p:nvSpPr>
          <p:spPr>
            <a:xfrm>
              <a:off x="1547370" y="6450729"/>
              <a:ext cx="307075" cy="307075"/>
            </a:xfrm>
            <a:custGeom>
              <a:avLst/>
              <a:gdLst>
                <a:gd name="connsiteX0" fmla="*/ 311012 w 307074"/>
                <a:gd name="connsiteY0" fmla="*/ 155119 h 307074"/>
                <a:gd name="connsiteX1" fmla="*/ 156687 w 307074"/>
                <a:gd name="connsiteY1" fmla="*/ 311018 h 307074"/>
                <a:gd name="connsiteX2" fmla="*/ 0 w 307074"/>
                <a:gd name="connsiteY2" fmla="*/ 155119 h 307074"/>
                <a:gd name="connsiteX3" fmla="*/ 155899 w 307074"/>
                <a:gd name="connsiteY3" fmla="*/ 7 h 307074"/>
                <a:gd name="connsiteX4" fmla="*/ 311012 w 307074"/>
                <a:gd name="connsiteY4" fmla="*/ 155119 h 307074"/>
                <a:gd name="connsiteX5" fmla="*/ 231487 w 307074"/>
                <a:gd name="connsiteY5" fmla="*/ 155906 h 307074"/>
                <a:gd name="connsiteX6" fmla="*/ 157474 w 307074"/>
                <a:gd name="connsiteY6" fmla="*/ 78744 h 307074"/>
                <a:gd name="connsiteX7" fmla="*/ 78737 w 307074"/>
                <a:gd name="connsiteY7" fmla="*/ 154331 h 307074"/>
                <a:gd name="connsiteX8" fmla="*/ 153537 w 307074"/>
                <a:gd name="connsiteY8" fmla="*/ 231494 h 307074"/>
                <a:gd name="connsiteX9" fmla="*/ 231487 w 307074"/>
                <a:gd name="connsiteY9" fmla="*/ 155906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5119"/>
                  </a:moveTo>
                  <a:cubicBezTo>
                    <a:pt x="311012" y="240942"/>
                    <a:pt x="241723" y="311018"/>
                    <a:pt x="156687" y="311018"/>
                  </a:cubicBezTo>
                  <a:cubicBezTo>
                    <a:pt x="70076" y="311018"/>
                    <a:pt x="0" y="240942"/>
                    <a:pt x="0" y="155119"/>
                  </a:cubicBezTo>
                  <a:cubicBezTo>
                    <a:pt x="0" y="70083"/>
                    <a:pt x="70863" y="7"/>
                    <a:pt x="155899" y="7"/>
                  </a:cubicBezTo>
                  <a:cubicBezTo>
                    <a:pt x="240936" y="-781"/>
                    <a:pt x="311012" y="69295"/>
                    <a:pt x="311012" y="155119"/>
                  </a:cubicBezTo>
                  <a:close/>
                  <a:moveTo>
                    <a:pt x="231487" y="155906"/>
                  </a:moveTo>
                  <a:cubicBezTo>
                    <a:pt x="231487" y="113388"/>
                    <a:pt x="199205" y="79531"/>
                    <a:pt x="157474" y="78744"/>
                  </a:cubicBezTo>
                  <a:cubicBezTo>
                    <a:pt x="114169" y="77956"/>
                    <a:pt x="79525" y="111813"/>
                    <a:pt x="78737" y="154331"/>
                  </a:cubicBezTo>
                  <a:cubicBezTo>
                    <a:pt x="77950" y="196062"/>
                    <a:pt x="111807" y="230706"/>
                    <a:pt x="153537" y="231494"/>
                  </a:cubicBezTo>
                  <a:cubicBezTo>
                    <a:pt x="197630" y="232281"/>
                    <a:pt x="231487" y="199211"/>
                    <a:pt x="231487" y="155906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3F7603E8-1F0B-45F8-8DA0-FCF32C8C3548}"/>
                </a:ext>
              </a:extLst>
            </p:cNvPr>
            <p:cNvSpPr/>
            <p:nvPr/>
          </p:nvSpPr>
          <p:spPr>
            <a:xfrm>
              <a:off x="3972465" y="6446011"/>
              <a:ext cx="307075" cy="307075"/>
            </a:xfrm>
            <a:custGeom>
              <a:avLst/>
              <a:gdLst>
                <a:gd name="connsiteX0" fmla="*/ 311018 w 307074"/>
                <a:gd name="connsiteY0" fmla="*/ 155899 h 307074"/>
                <a:gd name="connsiteX1" fmla="*/ 155906 w 307074"/>
                <a:gd name="connsiteY1" fmla="*/ 311799 h 307074"/>
                <a:gd name="connsiteX2" fmla="*/ 6 w 307074"/>
                <a:gd name="connsiteY2" fmla="*/ 156687 h 307074"/>
                <a:gd name="connsiteX3" fmla="*/ 156693 w 307074"/>
                <a:gd name="connsiteY3" fmla="*/ 0 h 307074"/>
                <a:gd name="connsiteX4" fmla="*/ 311018 w 307074"/>
                <a:gd name="connsiteY4" fmla="*/ 155899 h 307074"/>
                <a:gd name="connsiteX5" fmla="*/ 156693 w 307074"/>
                <a:gd name="connsiteY5" fmla="*/ 79524 h 307074"/>
                <a:gd name="connsiteX6" fmla="*/ 78744 w 307074"/>
                <a:gd name="connsiteY6" fmla="*/ 155899 h 307074"/>
                <a:gd name="connsiteX7" fmla="*/ 154331 w 307074"/>
                <a:gd name="connsiteY7" fmla="*/ 232274 h 307074"/>
                <a:gd name="connsiteX8" fmla="*/ 231493 w 307074"/>
                <a:gd name="connsiteY8" fmla="*/ 155899 h 307074"/>
                <a:gd name="connsiteX9" fmla="*/ 156693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8" y="155899"/>
                  </a:moveTo>
                  <a:cubicBezTo>
                    <a:pt x="311018" y="241722"/>
                    <a:pt x="241729" y="311799"/>
                    <a:pt x="155906" y="311799"/>
                  </a:cubicBezTo>
                  <a:cubicBezTo>
                    <a:pt x="70870" y="311799"/>
                    <a:pt x="794" y="241722"/>
                    <a:pt x="6" y="156687"/>
                  </a:cubicBezTo>
                  <a:cubicBezTo>
                    <a:pt x="-781" y="70863"/>
                    <a:pt x="70082" y="0"/>
                    <a:pt x="156693" y="0"/>
                  </a:cubicBezTo>
                  <a:cubicBezTo>
                    <a:pt x="242517" y="787"/>
                    <a:pt x="311018" y="70076"/>
                    <a:pt x="311018" y="155899"/>
                  </a:cubicBezTo>
                  <a:close/>
                  <a:moveTo>
                    <a:pt x="156693" y="79524"/>
                  </a:moveTo>
                  <a:cubicBezTo>
                    <a:pt x="113388" y="79524"/>
                    <a:pt x="78744" y="113381"/>
                    <a:pt x="78744" y="155899"/>
                  </a:cubicBezTo>
                  <a:cubicBezTo>
                    <a:pt x="78744" y="197630"/>
                    <a:pt x="112600" y="232274"/>
                    <a:pt x="154331" y="232274"/>
                  </a:cubicBezTo>
                  <a:cubicBezTo>
                    <a:pt x="197637" y="233062"/>
                    <a:pt x="231493" y="199205"/>
                    <a:pt x="231493" y="155899"/>
                  </a:cubicBezTo>
                  <a:cubicBezTo>
                    <a:pt x="232281" y="113381"/>
                    <a:pt x="199211" y="80311"/>
                    <a:pt x="156693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C31A9E57-75E9-487A-B2FD-A51A5096A176}"/>
                </a:ext>
              </a:extLst>
            </p:cNvPr>
            <p:cNvSpPr/>
            <p:nvPr/>
          </p:nvSpPr>
          <p:spPr>
            <a:xfrm>
              <a:off x="1522961" y="6424049"/>
              <a:ext cx="354317" cy="181095"/>
            </a:xfrm>
            <a:custGeom>
              <a:avLst/>
              <a:gdLst>
                <a:gd name="connsiteX0" fmla="*/ 181883 w 354316"/>
                <a:gd name="connsiteY0" fmla="*/ 18026 h 181095"/>
                <a:gd name="connsiteX1" fmla="*/ 15747 w 354316"/>
                <a:gd name="connsiteY1" fmla="*/ 173925 h 181095"/>
                <a:gd name="connsiteX2" fmla="*/ 6299 w 354316"/>
                <a:gd name="connsiteY2" fmla="*/ 188885 h 181095"/>
                <a:gd name="connsiteX3" fmla="*/ 0 w 354316"/>
                <a:gd name="connsiteY3" fmla="*/ 172350 h 181095"/>
                <a:gd name="connsiteX4" fmla="*/ 167710 w 354316"/>
                <a:gd name="connsiteY4" fmla="*/ 703 h 181095"/>
                <a:gd name="connsiteX5" fmla="*/ 355104 w 354316"/>
                <a:gd name="connsiteY5" fmla="*/ 136918 h 181095"/>
                <a:gd name="connsiteX6" fmla="*/ 360616 w 354316"/>
                <a:gd name="connsiteY6" fmla="*/ 179437 h 181095"/>
                <a:gd name="connsiteX7" fmla="*/ 354317 w 354316"/>
                <a:gd name="connsiteY7" fmla="*/ 188885 h 181095"/>
                <a:gd name="connsiteX8" fmla="*/ 345656 w 354316"/>
                <a:gd name="connsiteY8" fmla="*/ 180224 h 181095"/>
                <a:gd name="connsiteX9" fmla="*/ 340144 w 354316"/>
                <a:gd name="connsiteY9" fmla="*/ 142430 h 181095"/>
                <a:gd name="connsiteX10" fmla="*/ 181883 w 354316"/>
                <a:gd name="connsiteY10" fmla="*/ 18026 h 18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4316" h="181095">
                  <a:moveTo>
                    <a:pt x="181883" y="18026"/>
                  </a:moveTo>
                  <a:cubicBezTo>
                    <a:pt x="92910" y="17238"/>
                    <a:pt x="21259" y="84952"/>
                    <a:pt x="15747" y="173925"/>
                  </a:cubicBezTo>
                  <a:cubicBezTo>
                    <a:pt x="15747" y="179437"/>
                    <a:pt x="9449" y="184161"/>
                    <a:pt x="6299" y="188885"/>
                  </a:cubicBezTo>
                  <a:cubicBezTo>
                    <a:pt x="3937" y="183373"/>
                    <a:pt x="0" y="177862"/>
                    <a:pt x="0" y="172350"/>
                  </a:cubicBezTo>
                  <a:cubicBezTo>
                    <a:pt x="6299" y="78653"/>
                    <a:pt x="74013" y="10152"/>
                    <a:pt x="167710" y="703"/>
                  </a:cubicBezTo>
                  <a:cubicBezTo>
                    <a:pt x="251171" y="-7170"/>
                    <a:pt x="333058" y="51882"/>
                    <a:pt x="355104" y="136918"/>
                  </a:cubicBezTo>
                  <a:cubicBezTo>
                    <a:pt x="359041" y="151091"/>
                    <a:pt x="359041" y="165264"/>
                    <a:pt x="360616" y="179437"/>
                  </a:cubicBezTo>
                  <a:cubicBezTo>
                    <a:pt x="360616" y="182586"/>
                    <a:pt x="356679" y="185735"/>
                    <a:pt x="354317" y="188885"/>
                  </a:cubicBezTo>
                  <a:cubicBezTo>
                    <a:pt x="351167" y="185735"/>
                    <a:pt x="346443" y="183373"/>
                    <a:pt x="345656" y="180224"/>
                  </a:cubicBezTo>
                  <a:cubicBezTo>
                    <a:pt x="343294" y="167626"/>
                    <a:pt x="342506" y="155028"/>
                    <a:pt x="340144" y="142430"/>
                  </a:cubicBezTo>
                  <a:cubicBezTo>
                    <a:pt x="321247" y="69205"/>
                    <a:pt x="257470" y="18813"/>
                    <a:pt x="181883" y="18026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A8AA15-6F2E-4251-A32E-A22CA617DAD8}"/>
                </a:ext>
              </a:extLst>
            </p:cNvPr>
            <p:cNvSpPr/>
            <p:nvPr/>
          </p:nvSpPr>
          <p:spPr>
            <a:xfrm>
              <a:off x="1882002" y="6548020"/>
              <a:ext cx="78737" cy="55116"/>
            </a:xfrm>
            <a:custGeom>
              <a:avLst/>
              <a:gdLst>
                <a:gd name="connsiteX0" fmla="*/ 8661 w 78737"/>
                <a:gd name="connsiteY0" fmla="*/ 57828 h 55115"/>
                <a:gd name="connsiteX1" fmla="*/ 0 w 78737"/>
                <a:gd name="connsiteY1" fmla="*/ 350 h 55115"/>
                <a:gd name="connsiteX2" fmla="*/ 54329 w 78737"/>
                <a:gd name="connsiteY2" fmla="*/ 350 h 55115"/>
                <a:gd name="connsiteX3" fmla="*/ 83461 w 78737"/>
                <a:gd name="connsiteY3" fmla="*/ 29482 h 55115"/>
                <a:gd name="connsiteX4" fmla="*/ 52754 w 78737"/>
                <a:gd name="connsiteY4" fmla="*/ 57040 h 55115"/>
                <a:gd name="connsiteX5" fmla="*/ 44093 w 78737"/>
                <a:gd name="connsiteY5" fmla="*/ 57040 h 55115"/>
                <a:gd name="connsiteX6" fmla="*/ 8661 w 78737"/>
                <a:gd name="connsiteY6" fmla="*/ 578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737" h="55115">
                  <a:moveTo>
                    <a:pt x="8661" y="57828"/>
                  </a:moveTo>
                  <a:cubicBezTo>
                    <a:pt x="5512" y="37356"/>
                    <a:pt x="2362" y="20034"/>
                    <a:pt x="0" y="350"/>
                  </a:cubicBezTo>
                  <a:cubicBezTo>
                    <a:pt x="18110" y="350"/>
                    <a:pt x="36219" y="-438"/>
                    <a:pt x="54329" y="350"/>
                  </a:cubicBezTo>
                  <a:cubicBezTo>
                    <a:pt x="72438" y="1924"/>
                    <a:pt x="83461" y="14523"/>
                    <a:pt x="83461" y="29482"/>
                  </a:cubicBezTo>
                  <a:cubicBezTo>
                    <a:pt x="82674" y="44443"/>
                    <a:pt x="70863" y="54678"/>
                    <a:pt x="52754" y="57040"/>
                  </a:cubicBezTo>
                  <a:cubicBezTo>
                    <a:pt x="49604" y="57040"/>
                    <a:pt x="46455" y="57040"/>
                    <a:pt x="44093" y="57040"/>
                  </a:cubicBezTo>
                  <a:cubicBezTo>
                    <a:pt x="32282" y="57828"/>
                    <a:pt x="20472" y="57828"/>
                    <a:pt x="8661" y="578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76CFC00C-CB40-4487-B460-A0952125D7CB}"/>
                </a:ext>
              </a:extLst>
            </p:cNvPr>
            <p:cNvSpPr/>
            <p:nvPr/>
          </p:nvSpPr>
          <p:spPr>
            <a:xfrm>
              <a:off x="357652" y="6545220"/>
              <a:ext cx="15747" cy="62990"/>
            </a:xfrm>
            <a:custGeom>
              <a:avLst/>
              <a:gdLst>
                <a:gd name="connsiteX0" fmla="*/ 22834 w 15747"/>
                <a:gd name="connsiteY0" fmla="*/ 62990 h 62989"/>
                <a:gd name="connsiteX1" fmla="*/ 0 w 15747"/>
                <a:gd name="connsiteY1" fmla="*/ 62990 h 62989"/>
                <a:gd name="connsiteX2" fmla="*/ 0 w 15747"/>
                <a:gd name="connsiteY2" fmla="*/ 0 h 62989"/>
                <a:gd name="connsiteX3" fmla="*/ 22834 w 15747"/>
                <a:gd name="connsiteY3" fmla="*/ 0 h 62989"/>
                <a:gd name="connsiteX4" fmla="*/ 22834 w 15747"/>
                <a:gd name="connsiteY4" fmla="*/ 62990 h 62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47" h="62989">
                  <a:moveTo>
                    <a:pt x="22834" y="62990"/>
                  </a:moveTo>
                  <a:cubicBezTo>
                    <a:pt x="14960" y="62990"/>
                    <a:pt x="7874" y="62990"/>
                    <a:pt x="0" y="62990"/>
                  </a:cubicBezTo>
                  <a:cubicBezTo>
                    <a:pt x="0" y="42518"/>
                    <a:pt x="0" y="22046"/>
                    <a:pt x="0" y="0"/>
                  </a:cubicBezTo>
                  <a:cubicBezTo>
                    <a:pt x="7086" y="0"/>
                    <a:pt x="14173" y="0"/>
                    <a:pt x="22834" y="0"/>
                  </a:cubicBezTo>
                  <a:cubicBezTo>
                    <a:pt x="22834" y="21259"/>
                    <a:pt x="22834" y="40943"/>
                    <a:pt x="22834" y="62990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8D6CC8E1-0139-4FDB-9195-742D01802777}"/>
              </a:ext>
            </a:extLst>
          </p:cNvPr>
          <p:cNvGrpSpPr/>
          <p:nvPr/>
        </p:nvGrpSpPr>
        <p:grpSpPr>
          <a:xfrm>
            <a:off x="8081262" y="1560246"/>
            <a:ext cx="1209699" cy="661427"/>
            <a:chOff x="2801651" y="3947683"/>
            <a:chExt cx="1683399" cy="920431"/>
          </a:xfrm>
          <a:solidFill>
            <a:schemeClr val="accent2"/>
          </a:solidFill>
        </p:grpSpPr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52E3FA7-F1DC-4CFF-8DE2-390597D2C22D}"/>
                </a:ext>
              </a:extLst>
            </p:cNvPr>
            <p:cNvSpPr/>
            <p:nvPr/>
          </p:nvSpPr>
          <p:spPr>
            <a:xfrm>
              <a:off x="2807950" y="3947683"/>
              <a:ext cx="1677100" cy="771623"/>
            </a:xfrm>
            <a:custGeom>
              <a:avLst/>
              <a:gdLst>
                <a:gd name="connsiteX0" fmla="*/ 1153498 w 1677099"/>
                <a:gd name="connsiteY0" fmla="*/ 762963 h 771623"/>
                <a:gd name="connsiteX1" fmla="*/ 1137751 w 1677099"/>
                <a:gd name="connsiteY1" fmla="*/ 766112 h 771623"/>
                <a:gd name="connsiteX2" fmla="*/ 980277 w 1677099"/>
                <a:gd name="connsiteY2" fmla="*/ 766112 h 771623"/>
                <a:gd name="connsiteX3" fmla="*/ 509429 w 1677099"/>
                <a:gd name="connsiteY3" fmla="*/ 766112 h 771623"/>
                <a:gd name="connsiteX4" fmla="*/ 481871 w 1677099"/>
                <a:gd name="connsiteY4" fmla="*/ 766112 h 771623"/>
                <a:gd name="connsiteX5" fmla="*/ 404709 w 1677099"/>
                <a:gd name="connsiteY5" fmla="*/ 627535 h 771623"/>
                <a:gd name="connsiteX6" fmla="*/ 297626 w 1677099"/>
                <a:gd name="connsiteY6" fmla="*/ 602339 h 771623"/>
                <a:gd name="connsiteX7" fmla="*/ 151175 w 1677099"/>
                <a:gd name="connsiteY7" fmla="*/ 764537 h 771623"/>
                <a:gd name="connsiteX8" fmla="*/ 23621 w 1677099"/>
                <a:gd name="connsiteY8" fmla="*/ 764537 h 771623"/>
                <a:gd name="connsiteX9" fmla="*/ 23621 w 1677099"/>
                <a:gd name="connsiteY9" fmla="*/ 722019 h 771623"/>
                <a:gd name="connsiteX10" fmla="*/ 1575 w 1677099"/>
                <a:gd name="connsiteY10" fmla="*/ 699186 h 771623"/>
                <a:gd name="connsiteX11" fmla="*/ 0 w 1677099"/>
                <a:gd name="connsiteY11" fmla="*/ 688950 h 771623"/>
                <a:gd name="connsiteX12" fmla="*/ 0 w 1677099"/>
                <a:gd name="connsiteY12" fmla="*/ 489745 h 771623"/>
                <a:gd name="connsiteX13" fmla="*/ 25196 w 1677099"/>
                <a:gd name="connsiteY13" fmla="*/ 445652 h 771623"/>
                <a:gd name="connsiteX14" fmla="*/ 35432 w 1677099"/>
                <a:gd name="connsiteY14" fmla="*/ 430692 h 771623"/>
                <a:gd name="connsiteX15" fmla="*/ 94485 w 1677099"/>
                <a:gd name="connsiteY15" fmla="*/ 275580 h 771623"/>
                <a:gd name="connsiteX16" fmla="*/ 121255 w 1677099"/>
                <a:gd name="connsiteY16" fmla="*/ 257470 h 771623"/>
                <a:gd name="connsiteX17" fmla="*/ 511004 w 1677099"/>
                <a:gd name="connsiteY17" fmla="*/ 257470 h 771623"/>
                <a:gd name="connsiteX18" fmla="*/ 536987 w 1677099"/>
                <a:gd name="connsiteY18" fmla="*/ 283454 h 771623"/>
                <a:gd name="connsiteX19" fmla="*/ 536987 w 1677099"/>
                <a:gd name="connsiteY19" fmla="*/ 685800 h 771623"/>
                <a:gd name="connsiteX20" fmla="*/ 561395 w 1677099"/>
                <a:gd name="connsiteY20" fmla="*/ 710209 h 771623"/>
                <a:gd name="connsiteX21" fmla="*/ 1137751 w 1677099"/>
                <a:gd name="connsiteY21" fmla="*/ 710209 h 771623"/>
                <a:gd name="connsiteX22" fmla="*/ 1165309 w 1677099"/>
                <a:gd name="connsiteY22" fmla="*/ 710209 h 771623"/>
                <a:gd name="connsiteX23" fmla="*/ 1177120 w 1677099"/>
                <a:gd name="connsiteY23" fmla="*/ 681863 h 771623"/>
                <a:gd name="connsiteX24" fmla="*/ 673202 w 1677099"/>
                <a:gd name="connsiteY24" fmla="*/ 681863 h 771623"/>
                <a:gd name="connsiteX25" fmla="*/ 591316 w 1677099"/>
                <a:gd name="connsiteY25" fmla="*/ 599977 h 771623"/>
                <a:gd name="connsiteX26" fmla="*/ 591316 w 1677099"/>
                <a:gd name="connsiteY26" fmla="*/ 83462 h 771623"/>
                <a:gd name="connsiteX27" fmla="*/ 591316 w 1677099"/>
                <a:gd name="connsiteY27" fmla="*/ 66927 h 771623"/>
                <a:gd name="connsiteX28" fmla="*/ 662179 w 1677099"/>
                <a:gd name="connsiteY28" fmla="*/ 0 h 771623"/>
                <a:gd name="connsiteX29" fmla="*/ 1613323 w 1677099"/>
                <a:gd name="connsiteY29" fmla="*/ 3937 h 771623"/>
                <a:gd name="connsiteX30" fmla="*/ 1681037 w 1677099"/>
                <a:gd name="connsiteY30" fmla="*/ 70863 h 771623"/>
                <a:gd name="connsiteX31" fmla="*/ 1681037 w 1677099"/>
                <a:gd name="connsiteY31" fmla="*/ 614937 h 771623"/>
                <a:gd name="connsiteX32" fmla="*/ 1614110 w 1677099"/>
                <a:gd name="connsiteY32" fmla="*/ 681863 h 771623"/>
                <a:gd name="connsiteX33" fmla="*/ 1507028 w 1677099"/>
                <a:gd name="connsiteY33" fmla="*/ 682651 h 771623"/>
                <a:gd name="connsiteX34" fmla="*/ 1503091 w 1677099"/>
                <a:gd name="connsiteY34" fmla="*/ 683438 h 771623"/>
                <a:gd name="connsiteX35" fmla="*/ 1515689 w 1677099"/>
                <a:gd name="connsiteY35" fmla="*/ 716507 h 771623"/>
                <a:gd name="connsiteX36" fmla="*/ 1518051 w 1677099"/>
                <a:gd name="connsiteY36" fmla="*/ 714933 h 771623"/>
                <a:gd name="connsiteX37" fmla="*/ 1591277 w 1677099"/>
                <a:gd name="connsiteY37" fmla="*/ 718870 h 771623"/>
                <a:gd name="connsiteX38" fmla="*/ 1599938 w 1677099"/>
                <a:gd name="connsiteY38" fmla="*/ 744065 h 771623"/>
                <a:gd name="connsiteX39" fmla="*/ 1576316 w 1677099"/>
                <a:gd name="connsiteY39" fmla="*/ 765325 h 771623"/>
                <a:gd name="connsiteX40" fmla="*/ 1526712 w 1677099"/>
                <a:gd name="connsiteY40" fmla="*/ 766112 h 771623"/>
                <a:gd name="connsiteX41" fmla="*/ 1524350 w 1677099"/>
                <a:gd name="connsiteY41" fmla="*/ 750365 h 771623"/>
                <a:gd name="connsiteX42" fmla="*/ 1522775 w 1677099"/>
                <a:gd name="connsiteY42" fmla="*/ 751939 h 771623"/>
                <a:gd name="connsiteX43" fmla="*/ 1521988 w 1677099"/>
                <a:gd name="connsiteY43" fmla="*/ 762963 h 771623"/>
                <a:gd name="connsiteX44" fmla="*/ 1510965 w 1677099"/>
                <a:gd name="connsiteY44" fmla="*/ 778710 h 771623"/>
                <a:gd name="connsiteX45" fmla="*/ 1500729 w 1677099"/>
                <a:gd name="connsiteY45" fmla="*/ 762963 h 771623"/>
                <a:gd name="connsiteX46" fmla="*/ 1336168 w 1677099"/>
                <a:gd name="connsiteY46" fmla="*/ 607063 h 771623"/>
                <a:gd name="connsiteX47" fmla="*/ 1177120 w 1677099"/>
                <a:gd name="connsiteY47" fmla="*/ 760601 h 771623"/>
                <a:gd name="connsiteX48" fmla="*/ 1166096 w 1677099"/>
                <a:gd name="connsiteY48" fmla="*/ 778710 h 771623"/>
                <a:gd name="connsiteX49" fmla="*/ 1153498 w 1677099"/>
                <a:gd name="connsiteY49" fmla="*/ 762963 h 771623"/>
                <a:gd name="connsiteX50" fmla="*/ 248809 w 1677099"/>
                <a:gd name="connsiteY50" fmla="*/ 272431 h 771623"/>
                <a:gd name="connsiteX51" fmla="*/ 176371 w 1677099"/>
                <a:gd name="connsiteY51" fmla="*/ 272431 h 771623"/>
                <a:gd name="connsiteX52" fmla="*/ 155899 w 1677099"/>
                <a:gd name="connsiteY52" fmla="*/ 293690 h 771623"/>
                <a:gd name="connsiteX53" fmla="*/ 155899 w 1677099"/>
                <a:gd name="connsiteY53" fmla="*/ 424393 h 771623"/>
                <a:gd name="connsiteX54" fmla="*/ 176371 w 1677099"/>
                <a:gd name="connsiteY54" fmla="*/ 445652 h 771623"/>
                <a:gd name="connsiteX55" fmla="*/ 319673 w 1677099"/>
                <a:gd name="connsiteY55" fmla="*/ 445652 h 771623"/>
                <a:gd name="connsiteX56" fmla="*/ 340932 w 1677099"/>
                <a:gd name="connsiteY56" fmla="*/ 423606 h 771623"/>
                <a:gd name="connsiteX57" fmla="*/ 340932 w 1677099"/>
                <a:gd name="connsiteY57" fmla="*/ 295264 h 771623"/>
                <a:gd name="connsiteX58" fmla="*/ 319673 w 1677099"/>
                <a:gd name="connsiteY58" fmla="*/ 273218 h 771623"/>
                <a:gd name="connsiteX59" fmla="*/ 248809 w 1677099"/>
                <a:gd name="connsiteY59" fmla="*/ 272431 h 771623"/>
                <a:gd name="connsiteX60" fmla="*/ 478721 w 1677099"/>
                <a:gd name="connsiteY60" fmla="*/ 359829 h 771623"/>
                <a:gd name="connsiteX61" fmla="*/ 478721 w 1677099"/>
                <a:gd name="connsiteY61" fmla="*/ 291327 h 771623"/>
                <a:gd name="connsiteX62" fmla="*/ 460612 w 1677099"/>
                <a:gd name="connsiteY62" fmla="*/ 272431 h 771623"/>
                <a:gd name="connsiteX63" fmla="*/ 397622 w 1677099"/>
                <a:gd name="connsiteY63" fmla="*/ 272431 h 771623"/>
                <a:gd name="connsiteX64" fmla="*/ 379513 w 1677099"/>
                <a:gd name="connsiteY64" fmla="*/ 291327 h 771623"/>
                <a:gd name="connsiteX65" fmla="*/ 379513 w 1677099"/>
                <a:gd name="connsiteY65" fmla="*/ 425180 h 771623"/>
                <a:gd name="connsiteX66" fmla="*/ 398410 w 1677099"/>
                <a:gd name="connsiteY66" fmla="*/ 445652 h 771623"/>
                <a:gd name="connsiteX67" fmla="*/ 459825 w 1677099"/>
                <a:gd name="connsiteY67" fmla="*/ 445652 h 771623"/>
                <a:gd name="connsiteX68" fmla="*/ 478721 w 1677099"/>
                <a:gd name="connsiteY68" fmla="*/ 425180 h 771623"/>
                <a:gd name="connsiteX69" fmla="*/ 478721 w 1677099"/>
                <a:gd name="connsiteY69" fmla="*/ 359829 h 771623"/>
                <a:gd name="connsiteX70" fmla="*/ 123617 w 1677099"/>
                <a:gd name="connsiteY70" fmla="*/ 272431 h 771623"/>
                <a:gd name="connsiteX71" fmla="*/ 118106 w 1677099"/>
                <a:gd name="connsiteY71" fmla="*/ 277155 h 771623"/>
                <a:gd name="connsiteX72" fmla="*/ 60627 w 1677099"/>
                <a:gd name="connsiteY72" fmla="*/ 432267 h 771623"/>
                <a:gd name="connsiteX73" fmla="*/ 71651 w 1677099"/>
                <a:gd name="connsiteY73" fmla="*/ 446439 h 771623"/>
                <a:gd name="connsiteX74" fmla="*/ 107870 w 1677099"/>
                <a:gd name="connsiteY74" fmla="*/ 446439 h 771623"/>
                <a:gd name="connsiteX75" fmla="*/ 125979 w 1677099"/>
                <a:gd name="connsiteY75" fmla="*/ 429117 h 771623"/>
                <a:gd name="connsiteX76" fmla="*/ 126767 w 1677099"/>
                <a:gd name="connsiteY76" fmla="*/ 277155 h 771623"/>
                <a:gd name="connsiteX77" fmla="*/ 123617 w 1677099"/>
                <a:gd name="connsiteY77" fmla="*/ 272431 h 771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677099" h="771623">
                  <a:moveTo>
                    <a:pt x="1153498" y="762963"/>
                  </a:moveTo>
                  <a:cubicBezTo>
                    <a:pt x="1148774" y="763750"/>
                    <a:pt x="1143262" y="766112"/>
                    <a:pt x="1137751" y="766112"/>
                  </a:cubicBezTo>
                  <a:cubicBezTo>
                    <a:pt x="1084997" y="766112"/>
                    <a:pt x="1032243" y="766112"/>
                    <a:pt x="980277" y="766112"/>
                  </a:cubicBezTo>
                  <a:cubicBezTo>
                    <a:pt x="823590" y="766112"/>
                    <a:pt x="666116" y="766112"/>
                    <a:pt x="509429" y="766112"/>
                  </a:cubicBezTo>
                  <a:cubicBezTo>
                    <a:pt x="500768" y="766112"/>
                    <a:pt x="492894" y="766112"/>
                    <a:pt x="481871" y="766112"/>
                  </a:cubicBezTo>
                  <a:cubicBezTo>
                    <a:pt x="477934" y="707847"/>
                    <a:pt x="454313" y="659817"/>
                    <a:pt x="404709" y="627535"/>
                  </a:cubicBezTo>
                  <a:cubicBezTo>
                    <a:pt x="372426" y="606276"/>
                    <a:pt x="336207" y="597615"/>
                    <a:pt x="297626" y="602339"/>
                  </a:cubicBezTo>
                  <a:cubicBezTo>
                    <a:pt x="214952" y="612575"/>
                    <a:pt x="153537" y="679501"/>
                    <a:pt x="151175" y="764537"/>
                  </a:cubicBezTo>
                  <a:cubicBezTo>
                    <a:pt x="109445" y="764537"/>
                    <a:pt x="67714" y="764537"/>
                    <a:pt x="23621" y="764537"/>
                  </a:cubicBezTo>
                  <a:cubicBezTo>
                    <a:pt x="23621" y="750365"/>
                    <a:pt x="23621" y="736192"/>
                    <a:pt x="23621" y="722019"/>
                  </a:cubicBezTo>
                  <a:cubicBezTo>
                    <a:pt x="23621" y="701548"/>
                    <a:pt x="22834" y="700760"/>
                    <a:pt x="1575" y="699186"/>
                  </a:cubicBezTo>
                  <a:cubicBezTo>
                    <a:pt x="787" y="696036"/>
                    <a:pt x="0" y="692886"/>
                    <a:pt x="0" y="688950"/>
                  </a:cubicBezTo>
                  <a:cubicBezTo>
                    <a:pt x="0" y="622811"/>
                    <a:pt x="0" y="555884"/>
                    <a:pt x="0" y="489745"/>
                  </a:cubicBezTo>
                  <a:cubicBezTo>
                    <a:pt x="0" y="470848"/>
                    <a:pt x="3937" y="454313"/>
                    <a:pt x="25196" y="445652"/>
                  </a:cubicBezTo>
                  <a:cubicBezTo>
                    <a:pt x="29920" y="444077"/>
                    <a:pt x="33857" y="436204"/>
                    <a:pt x="35432" y="430692"/>
                  </a:cubicBezTo>
                  <a:cubicBezTo>
                    <a:pt x="55116" y="378726"/>
                    <a:pt x="75588" y="327547"/>
                    <a:pt x="94485" y="275580"/>
                  </a:cubicBezTo>
                  <a:cubicBezTo>
                    <a:pt x="99209" y="262195"/>
                    <a:pt x="106295" y="256683"/>
                    <a:pt x="121255" y="257470"/>
                  </a:cubicBezTo>
                  <a:cubicBezTo>
                    <a:pt x="251171" y="258258"/>
                    <a:pt x="381087" y="257470"/>
                    <a:pt x="511004" y="257470"/>
                  </a:cubicBezTo>
                  <a:cubicBezTo>
                    <a:pt x="534625" y="257470"/>
                    <a:pt x="536987" y="259832"/>
                    <a:pt x="536987" y="283454"/>
                  </a:cubicBezTo>
                  <a:cubicBezTo>
                    <a:pt x="536987" y="417307"/>
                    <a:pt x="536987" y="551947"/>
                    <a:pt x="536987" y="685800"/>
                  </a:cubicBezTo>
                  <a:cubicBezTo>
                    <a:pt x="536987" y="708634"/>
                    <a:pt x="538562" y="710209"/>
                    <a:pt x="561395" y="710209"/>
                  </a:cubicBezTo>
                  <a:cubicBezTo>
                    <a:pt x="753514" y="710209"/>
                    <a:pt x="945633" y="710209"/>
                    <a:pt x="1137751" y="710209"/>
                  </a:cubicBezTo>
                  <a:cubicBezTo>
                    <a:pt x="1146412" y="710209"/>
                    <a:pt x="1155860" y="710209"/>
                    <a:pt x="1165309" y="710209"/>
                  </a:cubicBezTo>
                  <a:cubicBezTo>
                    <a:pt x="1169246" y="700760"/>
                    <a:pt x="1173183" y="691312"/>
                    <a:pt x="1177120" y="681863"/>
                  </a:cubicBezTo>
                  <a:cubicBezTo>
                    <a:pt x="1008622" y="681863"/>
                    <a:pt x="840912" y="681863"/>
                    <a:pt x="673202" y="681863"/>
                  </a:cubicBezTo>
                  <a:cubicBezTo>
                    <a:pt x="620448" y="681863"/>
                    <a:pt x="591316" y="652731"/>
                    <a:pt x="591316" y="599977"/>
                  </a:cubicBezTo>
                  <a:cubicBezTo>
                    <a:pt x="591316" y="427543"/>
                    <a:pt x="591316" y="255896"/>
                    <a:pt x="591316" y="83462"/>
                  </a:cubicBezTo>
                  <a:cubicBezTo>
                    <a:pt x="591316" y="77950"/>
                    <a:pt x="591316" y="72438"/>
                    <a:pt x="591316" y="66927"/>
                  </a:cubicBezTo>
                  <a:cubicBezTo>
                    <a:pt x="594465" y="18897"/>
                    <a:pt x="614149" y="0"/>
                    <a:pt x="662179" y="0"/>
                  </a:cubicBezTo>
                  <a:cubicBezTo>
                    <a:pt x="979489" y="788"/>
                    <a:pt x="1296800" y="2362"/>
                    <a:pt x="1613323" y="3937"/>
                  </a:cubicBezTo>
                  <a:cubicBezTo>
                    <a:pt x="1653479" y="3937"/>
                    <a:pt x="1681037" y="30708"/>
                    <a:pt x="1681037" y="70863"/>
                  </a:cubicBezTo>
                  <a:cubicBezTo>
                    <a:pt x="1681037" y="251959"/>
                    <a:pt x="1681037" y="433054"/>
                    <a:pt x="1681037" y="614937"/>
                  </a:cubicBezTo>
                  <a:cubicBezTo>
                    <a:pt x="1681037" y="654305"/>
                    <a:pt x="1653479" y="681863"/>
                    <a:pt x="1614110" y="681863"/>
                  </a:cubicBezTo>
                  <a:cubicBezTo>
                    <a:pt x="1578678" y="682651"/>
                    <a:pt x="1542460" y="681863"/>
                    <a:pt x="1507028" y="682651"/>
                  </a:cubicBezTo>
                  <a:cubicBezTo>
                    <a:pt x="1506240" y="682651"/>
                    <a:pt x="1506240" y="682651"/>
                    <a:pt x="1503091" y="683438"/>
                  </a:cubicBezTo>
                  <a:cubicBezTo>
                    <a:pt x="1507028" y="694461"/>
                    <a:pt x="1510965" y="705485"/>
                    <a:pt x="1515689" y="716507"/>
                  </a:cubicBezTo>
                  <a:cubicBezTo>
                    <a:pt x="1516476" y="715720"/>
                    <a:pt x="1517264" y="714933"/>
                    <a:pt x="1518051" y="714933"/>
                  </a:cubicBezTo>
                  <a:cubicBezTo>
                    <a:pt x="1530649" y="707059"/>
                    <a:pt x="1582615" y="708634"/>
                    <a:pt x="1591277" y="718870"/>
                  </a:cubicBezTo>
                  <a:cubicBezTo>
                    <a:pt x="1596788" y="725169"/>
                    <a:pt x="1602300" y="737767"/>
                    <a:pt x="1599938" y="744065"/>
                  </a:cubicBezTo>
                  <a:cubicBezTo>
                    <a:pt x="1596001" y="752727"/>
                    <a:pt x="1585765" y="762963"/>
                    <a:pt x="1576316" y="765325"/>
                  </a:cubicBezTo>
                  <a:cubicBezTo>
                    <a:pt x="1560569" y="768474"/>
                    <a:pt x="1544034" y="766112"/>
                    <a:pt x="1526712" y="766112"/>
                  </a:cubicBezTo>
                  <a:cubicBezTo>
                    <a:pt x="1525925" y="760601"/>
                    <a:pt x="1525137" y="755876"/>
                    <a:pt x="1524350" y="750365"/>
                  </a:cubicBezTo>
                  <a:cubicBezTo>
                    <a:pt x="1523563" y="751152"/>
                    <a:pt x="1522775" y="751939"/>
                    <a:pt x="1522775" y="751939"/>
                  </a:cubicBezTo>
                  <a:cubicBezTo>
                    <a:pt x="1522775" y="755876"/>
                    <a:pt x="1523563" y="759813"/>
                    <a:pt x="1521988" y="762963"/>
                  </a:cubicBezTo>
                  <a:cubicBezTo>
                    <a:pt x="1518838" y="768474"/>
                    <a:pt x="1514902" y="773198"/>
                    <a:pt x="1510965" y="778710"/>
                  </a:cubicBezTo>
                  <a:cubicBezTo>
                    <a:pt x="1507028" y="773198"/>
                    <a:pt x="1500729" y="767687"/>
                    <a:pt x="1500729" y="762963"/>
                  </a:cubicBezTo>
                  <a:cubicBezTo>
                    <a:pt x="1499154" y="679501"/>
                    <a:pt x="1426716" y="605488"/>
                    <a:pt x="1336168" y="607063"/>
                  </a:cubicBezTo>
                  <a:cubicBezTo>
                    <a:pt x="1253494" y="608638"/>
                    <a:pt x="1181844" y="676352"/>
                    <a:pt x="1177120" y="760601"/>
                  </a:cubicBezTo>
                  <a:cubicBezTo>
                    <a:pt x="1176332" y="769261"/>
                    <a:pt x="1177907" y="780285"/>
                    <a:pt x="1166096" y="778710"/>
                  </a:cubicBezTo>
                  <a:cubicBezTo>
                    <a:pt x="1162160" y="777135"/>
                    <a:pt x="1157435" y="767687"/>
                    <a:pt x="1153498" y="762963"/>
                  </a:cubicBezTo>
                  <a:close/>
                  <a:moveTo>
                    <a:pt x="248809" y="272431"/>
                  </a:moveTo>
                  <a:cubicBezTo>
                    <a:pt x="224401" y="272431"/>
                    <a:pt x="200780" y="272431"/>
                    <a:pt x="176371" y="272431"/>
                  </a:cubicBezTo>
                  <a:cubicBezTo>
                    <a:pt x="162198" y="272431"/>
                    <a:pt x="155899" y="278729"/>
                    <a:pt x="155899" y="293690"/>
                  </a:cubicBezTo>
                  <a:cubicBezTo>
                    <a:pt x="155899" y="336995"/>
                    <a:pt x="155899" y="380301"/>
                    <a:pt x="155899" y="424393"/>
                  </a:cubicBezTo>
                  <a:cubicBezTo>
                    <a:pt x="155899" y="439353"/>
                    <a:pt x="162986" y="445652"/>
                    <a:pt x="176371" y="445652"/>
                  </a:cubicBezTo>
                  <a:cubicBezTo>
                    <a:pt x="224401" y="445652"/>
                    <a:pt x="271643" y="445652"/>
                    <a:pt x="319673" y="445652"/>
                  </a:cubicBezTo>
                  <a:cubicBezTo>
                    <a:pt x="334633" y="445652"/>
                    <a:pt x="341719" y="438566"/>
                    <a:pt x="340932" y="423606"/>
                  </a:cubicBezTo>
                  <a:cubicBezTo>
                    <a:pt x="340144" y="381088"/>
                    <a:pt x="340932" y="337782"/>
                    <a:pt x="340932" y="295264"/>
                  </a:cubicBezTo>
                  <a:cubicBezTo>
                    <a:pt x="340932" y="280304"/>
                    <a:pt x="334633" y="273218"/>
                    <a:pt x="319673" y="273218"/>
                  </a:cubicBezTo>
                  <a:cubicBezTo>
                    <a:pt x="296052" y="273218"/>
                    <a:pt x="272430" y="272431"/>
                    <a:pt x="248809" y="272431"/>
                  </a:cubicBezTo>
                  <a:close/>
                  <a:moveTo>
                    <a:pt x="478721" y="359829"/>
                  </a:moveTo>
                  <a:cubicBezTo>
                    <a:pt x="478721" y="336995"/>
                    <a:pt x="478721" y="314161"/>
                    <a:pt x="478721" y="291327"/>
                  </a:cubicBezTo>
                  <a:cubicBezTo>
                    <a:pt x="478721" y="278729"/>
                    <a:pt x="473997" y="272431"/>
                    <a:pt x="460612" y="272431"/>
                  </a:cubicBezTo>
                  <a:cubicBezTo>
                    <a:pt x="439353" y="273218"/>
                    <a:pt x="418094" y="273218"/>
                    <a:pt x="397622" y="272431"/>
                  </a:cubicBezTo>
                  <a:cubicBezTo>
                    <a:pt x="384237" y="272431"/>
                    <a:pt x="379513" y="278729"/>
                    <a:pt x="379513" y="291327"/>
                  </a:cubicBezTo>
                  <a:cubicBezTo>
                    <a:pt x="379513" y="336207"/>
                    <a:pt x="379513" y="380301"/>
                    <a:pt x="379513" y="425180"/>
                  </a:cubicBezTo>
                  <a:cubicBezTo>
                    <a:pt x="379513" y="438566"/>
                    <a:pt x="385024" y="445652"/>
                    <a:pt x="398410" y="445652"/>
                  </a:cubicBezTo>
                  <a:cubicBezTo>
                    <a:pt x="418881" y="445652"/>
                    <a:pt x="439353" y="445652"/>
                    <a:pt x="459825" y="445652"/>
                  </a:cubicBezTo>
                  <a:cubicBezTo>
                    <a:pt x="473210" y="445652"/>
                    <a:pt x="479509" y="439353"/>
                    <a:pt x="478721" y="425180"/>
                  </a:cubicBezTo>
                  <a:cubicBezTo>
                    <a:pt x="478721" y="403922"/>
                    <a:pt x="478721" y="381875"/>
                    <a:pt x="478721" y="359829"/>
                  </a:cubicBezTo>
                  <a:close/>
                  <a:moveTo>
                    <a:pt x="123617" y="272431"/>
                  </a:moveTo>
                  <a:cubicBezTo>
                    <a:pt x="121255" y="274005"/>
                    <a:pt x="118893" y="275580"/>
                    <a:pt x="118106" y="277155"/>
                  </a:cubicBezTo>
                  <a:cubicBezTo>
                    <a:pt x="99209" y="329121"/>
                    <a:pt x="79525" y="380301"/>
                    <a:pt x="60627" y="432267"/>
                  </a:cubicBezTo>
                  <a:cubicBezTo>
                    <a:pt x="56691" y="442503"/>
                    <a:pt x="61415" y="446439"/>
                    <a:pt x="71651" y="446439"/>
                  </a:cubicBezTo>
                  <a:cubicBezTo>
                    <a:pt x="83461" y="446439"/>
                    <a:pt x="96059" y="445652"/>
                    <a:pt x="107870" y="446439"/>
                  </a:cubicBezTo>
                  <a:cubicBezTo>
                    <a:pt x="120468" y="447227"/>
                    <a:pt x="125979" y="440928"/>
                    <a:pt x="125979" y="429117"/>
                  </a:cubicBezTo>
                  <a:cubicBezTo>
                    <a:pt x="125979" y="378726"/>
                    <a:pt x="125979" y="328334"/>
                    <a:pt x="126767" y="277155"/>
                  </a:cubicBezTo>
                  <a:cubicBezTo>
                    <a:pt x="125979" y="276367"/>
                    <a:pt x="124405" y="274793"/>
                    <a:pt x="123617" y="272431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119D251-EC4E-45E0-BF03-1A3AE2179A9F}"/>
                </a:ext>
              </a:extLst>
            </p:cNvPr>
            <p:cNvSpPr/>
            <p:nvPr/>
          </p:nvSpPr>
          <p:spPr>
            <a:xfrm>
              <a:off x="2968574" y="4560258"/>
              <a:ext cx="307075" cy="307075"/>
            </a:xfrm>
            <a:custGeom>
              <a:avLst/>
              <a:gdLst>
                <a:gd name="connsiteX0" fmla="*/ 311012 w 307074"/>
                <a:gd name="connsiteY0" fmla="*/ 156687 h 307074"/>
                <a:gd name="connsiteX1" fmla="*/ 155112 w 307074"/>
                <a:gd name="connsiteY1" fmla="*/ 311011 h 307074"/>
                <a:gd name="connsiteX2" fmla="*/ 0 w 307074"/>
                <a:gd name="connsiteY2" fmla="*/ 155112 h 307074"/>
                <a:gd name="connsiteX3" fmla="*/ 157474 w 307074"/>
                <a:gd name="connsiteY3" fmla="*/ 0 h 307074"/>
                <a:gd name="connsiteX4" fmla="*/ 311012 w 307074"/>
                <a:gd name="connsiteY4" fmla="*/ 156687 h 307074"/>
                <a:gd name="connsiteX5" fmla="*/ 158262 w 307074"/>
                <a:gd name="connsiteY5" fmla="*/ 79524 h 307074"/>
                <a:gd name="connsiteX6" fmla="*/ 78737 w 307074"/>
                <a:gd name="connsiteY6" fmla="*/ 154324 h 307074"/>
                <a:gd name="connsiteX7" fmla="*/ 153537 w 307074"/>
                <a:gd name="connsiteY7" fmla="*/ 232274 h 307074"/>
                <a:gd name="connsiteX8" fmla="*/ 232274 w 307074"/>
                <a:gd name="connsiteY8" fmla="*/ 156687 h 307074"/>
                <a:gd name="connsiteX9" fmla="*/ 158262 w 307074"/>
                <a:gd name="connsiteY9" fmla="*/ 7952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311012" y="156687"/>
                  </a:moveTo>
                  <a:cubicBezTo>
                    <a:pt x="310224" y="242510"/>
                    <a:pt x="240148" y="311799"/>
                    <a:pt x="155112" y="311011"/>
                  </a:cubicBezTo>
                  <a:cubicBezTo>
                    <a:pt x="69289" y="310224"/>
                    <a:pt x="0" y="240935"/>
                    <a:pt x="0" y="155112"/>
                  </a:cubicBezTo>
                  <a:cubicBezTo>
                    <a:pt x="0" y="68501"/>
                    <a:pt x="70076" y="0"/>
                    <a:pt x="157474" y="0"/>
                  </a:cubicBezTo>
                  <a:cubicBezTo>
                    <a:pt x="244085" y="787"/>
                    <a:pt x="311799" y="70076"/>
                    <a:pt x="311012" y="156687"/>
                  </a:cubicBezTo>
                  <a:close/>
                  <a:moveTo>
                    <a:pt x="158262" y="79524"/>
                  </a:moveTo>
                  <a:cubicBezTo>
                    <a:pt x="115744" y="77949"/>
                    <a:pt x="80312" y="111806"/>
                    <a:pt x="78737" y="154324"/>
                  </a:cubicBezTo>
                  <a:cubicBezTo>
                    <a:pt x="77950" y="195268"/>
                    <a:pt x="111807" y="230700"/>
                    <a:pt x="153537" y="232274"/>
                  </a:cubicBezTo>
                  <a:cubicBezTo>
                    <a:pt x="195268" y="233849"/>
                    <a:pt x="231487" y="199205"/>
                    <a:pt x="232274" y="156687"/>
                  </a:cubicBezTo>
                  <a:cubicBezTo>
                    <a:pt x="233849" y="115743"/>
                    <a:pt x="200780" y="81099"/>
                    <a:pt x="158262" y="7952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8E998373-F47A-4380-A9EB-70F646D4FF8B}"/>
                </a:ext>
              </a:extLst>
            </p:cNvPr>
            <p:cNvSpPr/>
            <p:nvPr/>
          </p:nvSpPr>
          <p:spPr>
            <a:xfrm>
              <a:off x="3992917" y="4561039"/>
              <a:ext cx="307075" cy="307075"/>
            </a:xfrm>
            <a:custGeom>
              <a:avLst/>
              <a:gdLst>
                <a:gd name="connsiteX0" fmla="*/ 27 w 307074"/>
                <a:gd name="connsiteY0" fmla="*/ 153544 h 307074"/>
                <a:gd name="connsiteX1" fmla="*/ 157501 w 307074"/>
                <a:gd name="connsiteY1" fmla="*/ 7 h 307074"/>
                <a:gd name="connsiteX2" fmla="*/ 311038 w 307074"/>
                <a:gd name="connsiteY2" fmla="*/ 156694 h 307074"/>
                <a:gd name="connsiteX3" fmla="*/ 153564 w 307074"/>
                <a:gd name="connsiteY3" fmla="*/ 310231 h 307074"/>
                <a:gd name="connsiteX4" fmla="*/ 27 w 307074"/>
                <a:gd name="connsiteY4" fmla="*/ 153544 h 307074"/>
                <a:gd name="connsiteX5" fmla="*/ 77976 w 307074"/>
                <a:gd name="connsiteY5" fmla="*/ 153544 h 307074"/>
                <a:gd name="connsiteX6" fmla="*/ 152777 w 307074"/>
                <a:gd name="connsiteY6" fmla="*/ 231494 h 307074"/>
                <a:gd name="connsiteX7" fmla="*/ 231514 w 307074"/>
                <a:gd name="connsiteY7" fmla="*/ 155119 h 307074"/>
                <a:gd name="connsiteX8" fmla="*/ 154351 w 307074"/>
                <a:gd name="connsiteY8" fmla="*/ 77957 h 307074"/>
                <a:gd name="connsiteX9" fmla="*/ 77976 w 307074"/>
                <a:gd name="connsiteY9" fmla="*/ 153544 h 307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074" h="307074">
                  <a:moveTo>
                    <a:pt x="27" y="153544"/>
                  </a:moveTo>
                  <a:cubicBezTo>
                    <a:pt x="814" y="66146"/>
                    <a:pt x="69315" y="-780"/>
                    <a:pt x="157501" y="7"/>
                  </a:cubicBezTo>
                  <a:cubicBezTo>
                    <a:pt x="243324" y="794"/>
                    <a:pt x="311826" y="71657"/>
                    <a:pt x="311038" y="156694"/>
                  </a:cubicBezTo>
                  <a:cubicBezTo>
                    <a:pt x="309463" y="242517"/>
                    <a:pt x="239387" y="311806"/>
                    <a:pt x="153564" y="310231"/>
                  </a:cubicBezTo>
                  <a:cubicBezTo>
                    <a:pt x="66953" y="308656"/>
                    <a:pt x="-1548" y="239368"/>
                    <a:pt x="27" y="153544"/>
                  </a:cubicBezTo>
                  <a:close/>
                  <a:moveTo>
                    <a:pt x="77976" y="153544"/>
                  </a:moveTo>
                  <a:cubicBezTo>
                    <a:pt x="77189" y="195275"/>
                    <a:pt x="111046" y="229919"/>
                    <a:pt x="152777" y="231494"/>
                  </a:cubicBezTo>
                  <a:cubicBezTo>
                    <a:pt x="194507" y="233068"/>
                    <a:pt x="230726" y="197637"/>
                    <a:pt x="231514" y="155119"/>
                  </a:cubicBezTo>
                  <a:cubicBezTo>
                    <a:pt x="232301" y="113388"/>
                    <a:pt x="196869" y="77957"/>
                    <a:pt x="154351" y="77957"/>
                  </a:cubicBezTo>
                  <a:cubicBezTo>
                    <a:pt x="113408" y="77957"/>
                    <a:pt x="78764" y="111814"/>
                    <a:pt x="77976" y="153544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F13529F-8C4D-4AA4-8C9E-41F1E5C1553D}"/>
                </a:ext>
              </a:extLst>
            </p:cNvPr>
            <p:cNvSpPr/>
            <p:nvPr/>
          </p:nvSpPr>
          <p:spPr>
            <a:xfrm>
              <a:off x="2801651" y="4655530"/>
              <a:ext cx="23621" cy="55116"/>
            </a:xfrm>
            <a:custGeom>
              <a:avLst/>
              <a:gdLst>
                <a:gd name="connsiteX0" fmla="*/ 23621 w 23621"/>
                <a:gd name="connsiteY0" fmla="*/ 60628 h 55115"/>
                <a:gd name="connsiteX1" fmla="*/ 0 w 23621"/>
                <a:gd name="connsiteY1" fmla="*/ 60628 h 55115"/>
                <a:gd name="connsiteX2" fmla="*/ 0 w 23621"/>
                <a:gd name="connsiteY2" fmla="*/ 0 h 55115"/>
                <a:gd name="connsiteX3" fmla="*/ 23621 w 23621"/>
                <a:gd name="connsiteY3" fmla="*/ 0 h 55115"/>
                <a:gd name="connsiteX4" fmla="*/ 23621 w 23621"/>
                <a:gd name="connsiteY4" fmla="*/ 60628 h 5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21" h="55115">
                  <a:moveTo>
                    <a:pt x="23621" y="60628"/>
                  </a:moveTo>
                  <a:cubicBezTo>
                    <a:pt x="14960" y="60628"/>
                    <a:pt x="7874" y="60628"/>
                    <a:pt x="0" y="60628"/>
                  </a:cubicBezTo>
                  <a:cubicBezTo>
                    <a:pt x="0" y="40156"/>
                    <a:pt x="0" y="20471"/>
                    <a:pt x="0" y="0"/>
                  </a:cubicBezTo>
                  <a:cubicBezTo>
                    <a:pt x="7874" y="0"/>
                    <a:pt x="14960" y="0"/>
                    <a:pt x="23621" y="0"/>
                  </a:cubicBezTo>
                  <a:cubicBezTo>
                    <a:pt x="23621" y="20471"/>
                    <a:pt x="23621" y="40156"/>
                    <a:pt x="23621" y="60628"/>
                  </a:cubicBezTo>
                  <a:close/>
                </a:path>
              </a:pathLst>
            </a:custGeom>
            <a:grpFill/>
            <a:ln w="786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8" name="Graphic 70">
            <a:extLst>
              <a:ext uri="{FF2B5EF4-FFF2-40B4-BE49-F238E27FC236}">
                <a16:creationId xmlns:a16="http://schemas.microsoft.com/office/drawing/2014/main" id="{89037B65-D96F-476F-BC16-82DA760E63EF}"/>
              </a:ext>
            </a:extLst>
          </p:cNvPr>
          <p:cNvGrpSpPr/>
          <p:nvPr/>
        </p:nvGrpSpPr>
        <p:grpSpPr>
          <a:xfrm>
            <a:off x="8428596" y="4493121"/>
            <a:ext cx="901113" cy="861556"/>
            <a:chOff x="6551111" y="-143747"/>
            <a:chExt cx="4379433" cy="4187188"/>
          </a:xfrm>
          <a:solidFill>
            <a:schemeClr val="accent2"/>
          </a:solidFill>
        </p:grpSpPr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3AF0A122-2689-4BE9-835B-23D0391EFF72}"/>
                </a:ext>
              </a:extLst>
            </p:cNvPr>
            <p:cNvSpPr/>
            <p:nvPr/>
          </p:nvSpPr>
          <p:spPr>
            <a:xfrm>
              <a:off x="6551033" y="-144216"/>
              <a:ext cx="4374744" cy="4187188"/>
            </a:xfrm>
            <a:custGeom>
              <a:avLst/>
              <a:gdLst>
                <a:gd name="connsiteX0" fmla="*/ 4372947 w 4374744"/>
                <a:gd name="connsiteY0" fmla="*/ 105969 h 4187188"/>
                <a:gd name="connsiteX1" fmla="*/ 4269791 w 4374744"/>
                <a:gd name="connsiteY1" fmla="*/ 4220 h 4187188"/>
                <a:gd name="connsiteX2" fmla="*/ 4260413 w 4374744"/>
                <a:gd name="connsiteY2" fmla="*/ 0 h 4187188"/>
                <a:gd name="connsiteX3" fmla="*/ 4246816 w 4374744"/>
                <a:gd name="connsiteY3" fmla="*/ 0 h 4187188"/>
                <a:gd name="connsiteX4" fmla="*/ 4237438 w 4374744"/>
                <a:gd name="connsiteY4" fmla="*/ 3751 h 4187188"/>
                <a:gd name="connsiteX5" fmla="*/ 4002055 w 4374744"/>
                <a:gd name="connsiteY5" fmla="*/ 42669 h 4187188"/>
                <a:gd name="connsiteX6" fmla="*/ 3580523 w 4374744"/>
                <a:gd name="connsiteY6" fmla="*/ 114409 h 4187188"/>
                <a:gd name="connsiteX7" fmla="*/ 3459080 w 4374744"/>
                <a:gd name="connsiteY7" fmla="*/ 214283 h 4187188"/>
                <a:gd name="connsiteX8" fmla="*/ 3323102 w 4374744"/>
                <a:gd name="connsiteY8" fmla="*/ 564075 h 4187188"/>
                <a:gd name="connsiteX9" fmla="*/ 3163210 w 4374744"/>
                <a:gd name="connsiteY9" fmla="*/ 974354 h 4187188"/>
                <a:gd name="connsiteX10" fmla="*/ 3134608 w 4374744"/>
                <a:gd name="connsiteY10" fmla="*/ 994047 h 4187188"/>
                <a:gd name="connsiteX11" fmla="*/ 2924546 w 4374744"/>
                <a:gd name="connsiteY11" fmla="*/ 999674 h 4187188"/>
                <a:gd name="connsiteX12" fmla="*/ 2637585 w 4374744"/>
                <a:gd name="connsiteY12" fmla="*/ 1006707 h 4187188"/>
                <a:gd name="connsiteX13" fmla="*/ 2377820 w 4374744"/>
                <a:gd name="connsiteY13" fmla="*/ 1013271 h 4187188"/>
                <a:gd name="connsiteX14" fmla="*/ 2087108 w 4374744"/>
                <a:gd name="connsiteY14" fmla="*/ 1020305 h 4187188"/>
                <a:gd name="connsiteX15" fmla="*/ 1827343 w 4374744"/>
                <a:gd name="connsiteY15" fmla="*/ 1026869 h 4187188"/>
                <a:gd name="connsiteX16" fmla="*/ 1538507 w 4374744"/>
                <a:gd name="connsiteY16" fmla="*/ 1033903 h 4187188"/>
                <a:gd name="connsiteX17" fmla="*/ 1278741 w 4374744"/>
                <a:gd name="connsiteY17" fmla="*/ 1040467 h 4187188"/>
                <a:gd name="connsiteX18" fmla="*/ 989905 w 4374744"/>
                <a:gd name="connsiteY18" fmla="*/ 1047500 h 4187188"/>
                <a:gd name="connsiteX19" fmla="*/ 728264 w 4374744"/>
                <a:gd name="connsiteY19" fmla="*/ 1054065 h 4187188"/>
                <a:gd name="connsiteX20" fmla="*/ 439428 w 4374744"/>
                <a:gd name="connsiteY20" fmla="*/ 1061098 h 4187188"/>
                <a:gd name="connsiteX21" fmla="*/ 114487 w 4374744"/>
                <a:gd name="connsiteY21" fmla="*/ 1069069 h 4187188"/>
                <a:gd name="connsiteX22" fmla="*/ 78 w 4374744"/>
                <a:gd name="connsiteY22" fmla="*/ 1193794 h 4187188"/>
                <a:gd name="connsiteX23" fmla="*/ 20240 w 4374744"/>
                <a:gd name="connsiteY23" fmla="*/ 1371503 h 4187188"/>
                <a:gd name="connsiteX24" fmla="*/ 43216 w 4374744"/>
                <a:gd name="connsiteY24" fmla="*/ 1559059 h 4187188"/>
                <a:gd name="connsiteX25" fmla="*/ 61503 w 4374744"/>
                <a:gd name="connsiteY25" fmla="*/ 1711449 h 4187188"/>
                <a:gd name="connsiteX26" fmla="*/ 84478 w 4374744"/>
                <a:gd name="connsiteY26" fmla="*/ 1897598 h 4187188"/>
                <a:gd name="connsiteX27" fmla="*/ 102296 w 4374744"/>
                <a:gd name="connsiteY27" fmla="*/ 2049987 h 4187188"/>
                <a:gd name="connsiteX28" fmla="*/ 125272 w 4374744"/>
                <a:gd name="connsiteY28" fmla="*/ 2236137 h 4187188"/>
                <a:gd name="connsiteX29" fmla="*/ 143090 w 4374744"/>
                <a:gd name="connsiteY29" fmla="*/ 2390402 h 4187188"/>
                <a:gd name="connsiteX30" fmla="*/ 166065 w 4374744"/>
                <a:gd name="connsiteY30" fmla="*/ 2579833 h 4187188"/>
                <a:gd name="connsiteX31" fmla="*/ 269221 w 4374744"/>
                <a:gd name="connsiteY31" fmla="*/ 2696587 h 4187188"/>
                <a:gd name="connsiteX32" fmla="*/ 365812 w 4374744"/>
                <a:gd name="connsiteY32" fmla="*/ 2705965 h 4187188"/>
                <a:gd name="connsiteX33" fmla="*/ 515388 w 4374744"/>
                <a:gd name="connsiteY33" fmla="*/ 2717218 h 4187188"/>
                <a:gd name="connsiteX34" fmla="*/ 712791 w 4374744"/>
                <a:gd name="connsiteY34" fmla="*/ 2733160 h 4187188"/>
                <a:gd name="connsiteX35" fmla="*/ 859085 w 4374744"/>
                <a:gd name="connsiteY35" fmla="*/ 2744414 h 4187188"/>
                <a:gd name="connsiteX36" fmla="*/ 1057894 w 4374744"/>
                <a:gd name="connsiteY36" fmla="*/ 2760825 h 4187188"/>
                <a:gd name="connsiteX37" fmla="*/ 1202312 w 4374744"/>
                <a:gd name="connsiteY37" fmla="*/ 2772078 h 4187188"/>
                <a:gd name="connsiteX38" fmla="*/ 1402997 w 4374744"/>
                <a:gd name="connsiteY38" fmla="*/ 2788489 h 4187188"/>
                <a:gd name="connsiteX39" fmla="*/ 1547415 w 4374744"/>
                <a:gd name="connsiteY39" fmla="*/ 2799743 h 4187188"/>
                <a:gd name="connsiteX40" fmla="*/ 1702149 w 4374744"/>
                <a:gd name="connsiteY40" fmla="*/ 2812403 h 4187188"/>
                <a:gd name="connsiteX41" fmla="*/ 1850318 w 4374744"/>
                <a:gd name="connsiteY41" fmla="*/ 2824125 h 4187188"/>
                <a:gd name="connsiteX42" fmla="*/ 2040688 w 4374744"/>
                <a:gd name="connsiteY42" fmla="*/ 2840067 h 4187188"/>
                <a:gd name="connsiteX43" fmla="*/ 2192139 w 4374744"/>
                <a:gd name="connsiteY43" fmla="*/ 2851320 h 4187188"/>
                <a:gd name="connsiteX44" fmla="*/ 2397982 w 4374744"/>
                <a:gd name="connsiteY44" fmla="*/ 2868200 h 4187188"/>
                <a:gd name="connsiteX45" fmla="*/ 2459407 w 4374744"/>
                <a:gd name="connsiteY45" fmla="*/ 2882736 h 4187188"/>
                <a:gd name="connsiteX46" fmla="*/ 2881408 w 4374744"/>
                <a:gd name="connsiteY46" fmla="*/ 3214241 h 4187188"/>
                <a:gd name="connsiteX47" fmla="*/ 2966746 w 4374744"/>
                <a:gd name="connsiteY47" fmla="*/ 3345999 h 4187188"/>
                <a:gd name="connsiteX48" fmla="*/ 2887034 w 4374744"/>
                <a:gd name="connsiteY48" fmla="*/ 3471193 h 4187188"/>
                <a:gd name="connsiteX49" fmla="*/ 2783410 w 4374744"/>
                <a:gd name="connsiteY49" fmla="*/ 3477757 h 4187188"/>
                <a:gd name="connsiteX50" fmla="*/ 1632285 w 4374744"/>
                <a:gd name="connsiteY50" fmla="*/ 3481509 h 4187188"/>
                <a:gd name="connsiteX51" fmla="*/ 568373 w 4374744"/>
                <a:gd name="connsiteY51" fmla="*/ 3484322 h 4187188"/>
                <a:gd name="connsiteX52" fmla="*/ 212485 w 4374744"/>
                <a:gd name="connsiteY52" fmla="*/ 3485729 h 4187188"/>
                <a:gd name="connsiteX53" fmla="*/ 172161 w 4374744"/>
                <a:gd name="connsiteY53" fmla="*/ 3489949 h 4187188"/>
                <a:gd name="connsiteX54" fmla="*/ 83541 w 4374744"/>
                <a:gd name="connsiteY54" fmla="*/ 3612798 h 4187188"/>
                <a:gd name="connsiteX55" fmla="*/ 194668 w 4374744"/>
                <a:gd name="connsiteY55" fmla="*/ 3726269 h 4187188"/>
                <a:gd name="connsiteX56" fmla="*/ 374252 w 4374744"/>
                <a:gd name="connsiteY56" fmla="*/ 3727207 h 4187188"/>
                <a:gd name="connsiteX57" fmla="*/ 393008 w 4374744"/>
                <a:gd name="connsiteY57" fmla="*/ 3728614 h 4187188"/>
                <a:gd name="connsiteX58" fmla="*/ 283288 w 4374744"/>
                <a:gd name="connsiteY58" fmla="*/ 3905385 h 4187188"/>
                <a:gd name="connsiteX59" fmla="*/ 340961 w 4374744"/>
                <a:gd name="connsiteY59" fmla="*/ 4103726 h 4187188"/>
                <a:gd name="connsiteX60" fmla="*/ 670122 w 4374744"/>
                <a:gd name="connsiteY60" fmla="*/ 4146395 h 4187188"/>
                <a:gd name="connsiteX61" fmla="*/ 771402 w 4374744"/>
                <a:gd name="connsiteY61" fmla="*/ 3995412 h 4187188"/>
                <a:gd name="connsiteX62" fmla="*/ 661682 w 4374744"/>
                <a:gd name="connsiteY62" fmla="*/ 3730020 h 4187188"/>
                <a:gd name="connsiteX63" fmla="*/ 664964 w 4374744"/>
                <a:gd name="connsiteY63" fmla="*/ 3727207 h 4187188"/>
                <a:gd name="connsiteX64" fmla="*/ 2785285 w 4374744"/>
                <a:gd name="connsiteY64" fmla="*/ 3721111 h 4187188"/>
                <a:gd name="connsiteX65" fmla="*/ 2787630 w 4374744"/>
                <a:gd name="connsiteY65" fmla="*/ 3725800 h 4187188"/>
                <a:gd name="connsiteX66" fmla="*/ 2662436 w 4374744"/>
                <a:gd name="connsiteY66" fmla="*/ 3926485 h 4187188"/>
                <a:gd name="connsiteX67" fmla="*/ 2762309 w 4374744"/>
                <a:gd name="connsiteY67" fmla="*/ 4141706 h 4187188"/>
                <a:gd name="connsiteX68" fmla="*/ 3117259 w 4374744"/>
                <a:gd name="connsiteY68" fmla="*/ 4080750 h 4187188"/>
                <a:gd name="connsiteX69" fmla="*/ 3153364 w 4374744"/>
                <a:gd name="connsiteY69" fmla="*/ 3888505 h 4187188"/>
                <a:gd name="connsiteX70" fmla="*/ 2962526 w 4374744"/>
                <a:gd name="connsiteY70" fmla="*/ 3697667 h 4187188"/>
                <a:gd name="connsiteX71" fmla="*/ 2976592 w 4374744"/>
                <a:gd name="connsiteY71" fmla="*/ 3689696 h 4187188"/>
                <a:gd name="connsiteX72" fmla="*/ 3152426 w 4374744"/>
                <a:gd name="connsiteY72" fmla="*/ 3549029 h 4187188"/>
                <a:gd name="connsiteX73" fmla="*/ 3204004 w 4374744"/>
                <a:gd name="connsiteY73" fmla="*/ 3449624 h 4187188"/>
                <a:gd name="connsiteX74" fmla="*/ 3190875 w 4374744"/>
                <a:gd name="connsiteY74" fmla="*/ 3240030 h 4187188"/>
                <a:gd name="connsiteX75" fmla="*/ 3010352 w 4374744"/>
                <a:gd name="connsiteY75" fmla="*/ 3006992 h 4187188"/>
                <a:gd name="connsiteX76" fmla="*/ 2735583 w 4374744"/>
                <a:gd name="connsiteY76" fmla="*/ 2792240 h 4187188"/>
                <a:gd name="connsiteX77" fmla="*/ 2727612 w 4374744"/>
                <a:gd name="connsiteY77" fmla="*/ 2759418 h 4187188"/>
                <a:gd name="connsiteX78" fmla="*/ 2910479 w 4374744"/>
                <a:gd name="connsiteY78" fmla="*/ 2292403 h 4187188"/>
                <a:gd name="connsiteX79" fmla="*/ 3479242 w 4374744"/>
                <a:gd name="connsiteY79" fmla="*/ 836500 h 4187188"/>
                <a:gd name="connsiteX80" fmla="*/ 3662110 w 4374744"/>
                <a:gd name="connsiteY80" fmla="*/ 363859 h 4187188"/>
                <a:gd name="connsiteX81" fmla="*/ 3686023 w 4374744"/>
                <a:gd name="connsiteY81" fmla="*/ 344165 h 4187188"/>
                <a:gd name="connsiteX82" fmla="*/ 3870766 w 4374744"/>
                <a:gd name="connsiteY82" fmla="*/ 313219 h 4187188"/>
                <a:gd name="connsiteX83" fmla="*/ 4266978 w 4374744"/>
                <a:gd name="connsiteY83" fmla="*/ 245698 h 4187188"/>
                <a:gd name="connsiteX84" fmla="*/ 4371540 w 4374744"/>
                <a:gd name="connsiteY84" fmla="*/ 148169 h 4187188"/>
                <a:gd name="connsiteX85" fmla="*/ 4376698 w 4374744"/>
                <a:gd name="connsiteY85" fmla="*/ 130351 h 4187188"/>
                <a:gd name="connsiteX86" fmla="*/ 4376698 w 4374744"/>
                <a:gd name="connsiteY86" fmla="*/ 113471 h 4187188"/>
                <a:gd name="connsiteX87" fmla="*/ 4372947 w 4374744"/>
                <a:gd name="connsiteY87" fmla="*/ 105969 h 4187188"/>
                <a:gd name="connsiteX88" fmla="*/ 626046 w 4374744"/>
                <a:gd name="connsiteY88" fmla="*/ 1260377 h 4187188"/>
                <a:gd name="connsiteX89" fmla="*/ 645740 w 4374744"/>
                <a:gd name="connsiteY89" fmla="*/ 1240683 h 4187188"/>
                <a:gd name="connsiteX90" fmla="*/ 958489 w 4374744"/>
                <a:gd name="connsiteY90" fmla="*/ 1234119 h 4187188"/>
                <a:gd name="connsiteX91" fmla="*/ 1038670 w 4374744"/>
                <a:gd name="connsiteY91" fmla="*/ 1230836 h 4187188"/>
                <a:gd name="connsiteX92" fmla="*/ 1052736 w 4374744"/>
                <a:gd name="connsiteY92" fmla="*/ 1244434 h 4187188"/>
                <a:gd name="connsiteX93" fmla="*/ 1052736 w 4374744"/>
                <a:gd name="connsiteY93" fmla="*/ 1618608 h 4187188"/>
                <a:gd name="connsiteX94" fmla="*/ 1033981 w 4374744"/>
                <a:gd name="connsiteY94" fmla="*/ 1633613 h 4187188"/>
                <a:gd name="connsiteX95" fmla="*/ 838923 w 4374744"/>
                <a:gd name="connsiteY95" fmla="*/ 1633613 h 4187188"/>
                <a:gd name="connsiteX96" fmla="*/ 645740 w 4374744"/>
                <a:gd name="connsiteY96" fmla="*/ 1634082 h 4187188"/>
                <a:gd name="connsiteX97" fmla="*/ 626046 w 4374744"/>
                <a:gd name="connsiteY97" fmla="*/ 1614389 h 4187188"/>
                <a:gd name="connsiteX98" fmla="*/ 626046 w 4374744"/>
                <a:gd name="connsiteY98" fmla="*/ 1260377 h 4187188"/>
                <a:gd name="connsiteX99" fmla="*/ 287039 w 4374744"/>
                <a:gd name="connsiteY99" fmla="*/ 2094532 h 4187188"/>
                <a:gd name="connsiteX100" fmla="*/ 249997 w 4374744"/>
                <a:gd name="connsiteY100" fmla="*/ 1786940 h 4187188"/>
                <a:gd name="connsiteX101" fmla="*/ 242494 w 4374744"/>
                <a:gd name="connsiteY101" fmla="*/ 1716606 h 4187188"/>
                <a:gd name="connsiteX102" fmla="*/ 264532 w 4374744"/>
                <a:gd name="connsiteY102" fmla="*/ 1714731 h 4187188"/>
                <a:gd name="connsiteX103" fmla="*/ 522891 w 4374744"/>
                <a:gd name="connsiteY103" fmla="*/ 1714731 h 4187188"/>
                <a:gd name="connsiteX104" fmla="*/ 545397 w 4374744"/>
                <a:gd name="connsiteY104" fmla="*/ 1738175 h 4187188"/>
                <a:gd name="connsiteX105" fmla="*/ 545397 w 4374744"/>
                <a:gd name="connsiteY105" fmla="*/ 2090312 h 4187188"/>
                <a:gd name="connsiteX106" fmla="*/ 522422 w 4374744"/>
                <a:gd name="connsiteY106" fmla="*/ 2112819 h 4187188"/>
                <a:gd name="connsiteX107" fmla="*/ 307201 w 4374744"/>
                <a:gd name="connsiteY107" fmla="*/ 2113288 h 4187188"/>
                <a:gd name="connsiteX108" fmla="*/ 287039 w 4374744"/>
                <a:gd name="connsiteY108" fmla="*/ 2094532 h 4187188"/>
                <a:gd name="connsiteX109" fmla="*/ 545397 w 4374744"/>
                <a:gd name="connsiteY109" fmla="*/ 2465424 h 4187188"/>
                <a:gd name="connsiteX110" fmla="*/ 526642 w 4374744"/>
                <a:gd name="connsiteY110" fmla="*/ 2481366 h 4187188"/>
                <a:gd name="connsiteX111" fmla="*/ 367219 w 4374744"/>
                <a:gd name="connsiteY111" fmla="*/ 2468237 h 4187188"/>
                <a:gd name="connsiteX112" fmla="*/ 363937 w 4374744"/>
                <a:gd name="connsiteY112" fmla="*/ 2468237 h 4187188"/>
                <a:gd name="connsiteX113" fmla="*/ 328301 w 4374744"/>
                <a:gd name="connsiteY113" fmla="*/ 2434477 h 4187188"/>
                <a:gd name="connsiteX114" fmla="*/ 301575 w 4374744"/>
                <a:gd name="connsiteY114" fmla="*/ 2209879 h 4187188"/>
                <a:gd name="connsiteX115" fmla="*/ 301575 w 4374744"/>
                <a:gd name="connsiteY115" fmla="*/ 2195812 h 4187188"/>
                <a:gd name="connsiteX116" fmla="*/ 384099 w 4374744"/>
                <a:gd name="connsiteY116" fmla="*/ 2195812 h 4187188"/>
                <a:gd name="connsiteX117" fmla="*/ 527580 w 4374744"/>
                <a:gd name="connsiteY117" fmla="*/ 2195343 h 4187188"/>
                <a:gd name="connsiteX118" fmla="*/ 545866 w 4374744"/>
                <a:gd name="connsiteY118" fmla="*/ 2212692 h 4187188"/>
                <a:gd name="connsiteX119" fmla="*/ 545397 w 4374744"/>
                <a:gd name="connsiteY119" fmla="*/ 2465424 h 4187188"/>
                <a:gd name="connsiteX120" fmla="*/ 545397 w 4374744"/>
                <a:gd name="connsiteY120" fmla="*/ 1439961 h 4187188"/>
                <a:gd name="connsiteX121" fmla="*/ 545866 w 4374744"/>
                <a:gd name="connsiteY121" fmla="*/ 1612513 h 4187188"/>
                <a:gd name="connsiteX122" fmla="*/ 524297 w 4374744"/>
                <a:gd name="connsiteY122" fmla="*/ 1634082 h 4187188"/>
                <a:gd name="connsiteX123" fmla="*/ 252341 w 4374744"/>
                <a:gd name="connsiteY123" fmla="*/ 1634082 h 4187188"/>
                <a:gd name="connsiteX124" fmla="*/ 228428 w 4374744"/>
                <a:gd name="connsiteY124" fmla="*/ 1611575 h 4187188"/>
                <a:gd name="connsiteX125" fmla="*/ 205452 w 4374744"/>
                <a:gd name="connsiteY125" fmla="*/ 1420737 h 4187188"/>
                <a:gd name="connsiteX126" fmla="*/ 188103 w 4374744"/>
                <a:gd name="connsiteY126" fmla="*/ 1273505 h 4187188"/>
                <a:gd name="connsiteX127" fmla="*/ 208265 w 4374744"/>
                <a:gd name="connsiteY127" fmla="*/ 1251468 h 4187188"/>
                <a:gd name="connsiteX128" fmla="*/ 524297 w 4374744"/>
                <a:gd name="connsiteY128" fmla="*/ 1243965 h 4187188"/>
                <a:gd name="connsiteX129" fmla="*/ 545397 w 4374744"/>
                <a:gd name="connsiteY129" fmla="*/ 1265065 h 4187188"/>
                <a:gd name="connsiteX130" fmla="*/ 545397 w 4374744"/>
                <a:gd name="connsiteY130" fmla="*/ 1439961 h 4187188"/>
                <a:gd name="connsiteX131" fmla="*/ 1052736 w 4374744"/>
                <a:gd name="connsiteY131" fmla="*/ 2504811 h 4187188"/>
                <a:gd name="connsiteX132" fmla="*/ 1033512 w 4374744"/>
                <a:gd name="connsiteY132" fmla="*/ 2520753 h 4187188"/>
                <a:gd name="connsiteX133" fmla="*/ 882060 w 4374744"/>
                <a:gd name="connsiteY133" fmla="*/ 2509499 h 4187188"/>
                <a:gd name="connsiteX134" fmla="*/ 690284 w 4374744"/>
                <a:gd name="connsiteY134" fmla="*/ 2493088 h 4187188"/>
                <a:gd name="connsiteX135" fmla="*/ 646209 w 4374744"/>
                <a:gd name="connsiteY135" fmla="*/ 2489806 h 4187188"/>
                <a:gd name="connsiteX136" fmla="*/ 626046 w 4374744"/>
                <a:gd name="connsiteY136" fmla="*/ 2466831 h 4187188"/>
                <a:gd name="connsiteX137" fmla="*/ 626046 w 4374744"/>
                <a:gd name="connsiteY137" fmla="*/ 2239419 h 4187188"/>
                <a:gd name="connsiteX138" fmla="*/ 626046 w 4374744"/>
                <a:gd name="connsiteY138" fmla="*/ 2212223 h 4187188"/>
                <a:gd name="connsiteX139" fmla="*/ 642927 w 4374744"/>
                <a:gd name="connsiteY139" fmla="*/ 2195343 h 4187188"/>
                <a:gd name="connsiteX140" fmla="*/ 839391 w 4374744"/>
                <a:gd name="connsiteY140" fmla="*/ 2195812 h 4187188"/>
                <a:gd name="connsiteX141" fmla="*/ 1034450 w 4374744"/>
                <a:gd name="connsiteY141" fmla="*/ 2195343 h 4187188"/>
                <a:gd name="connsiteX142" fmla="*/ 1052268 w 4374744"/>
                <a:gd name="connsiteY142" fmla="*/ 2212223 h 4187188"/>
                <a:gd name="connsiteX143" fmla="*/ 1052736 w 4374744"/>
                <a:gd name="connsiteY143" fmla="*/ 2504811 h 4187188"/>
                <a:gd name="connsiteX144" fmla="*/ 1052736 w 4374744"/>
                <a:gd name="connsiteY144" fmla="*/ 2095470 h 4187188"/>
                <a:gd name="connsiteX145" fmla="*/ 1035387 w 4374744"/>
                <a:gd name="connsiteY145" fmla="*/ 2112819 h 4187188"/>
                <a:gd name="connsiteX146" fmla="*/ 840329 w 4374744"/>
                <a:gd name="connsiteY146" fmla="*/ 2112350 h 4187188"/>
                <a:gd name="connsiteX147" fmla="*/ 647147 w 4374744"/>
                <a:gd name="connsiteY147" fmla="*/ 2112819 h 4187188"/>
                <a:gd name="connsiteX148" fmla="*/ 626046 w 4374744"/>
                <a:gd name="connsiteY148" fmla="*/ 2093125 h 4187188"/>
                <a:gd name="connsiteX149" fmla="*/ 626046 w 4374744"/>
                <a:gd name="connsiteY149" fmla="*/ 1733955 h 4187188"/>
                <a:gd name="connsiteX150" fmla="*/ 645740 w 4374744"/>
                <a:gd name="connsiteY150" fmla="*/ 1714262 h 4187188"/>
                <a:gd name="connsiteX151" fmla="*/ 1033981 w 4374744"/>
                <a:gd name="connsiteY151" fmla="*/ 1714262 h 4187188"/>
                <a:gd name="connsiteX152" fmla="*/ 1052736 w 4374744"/>
                <a:gd name="connsiteY152" fmla="*/ 1733018 h 4187188"/>
                <a:gd name="connsiteX153" fmla="*/ 1052736 w 4374744"/>
                <a:gd name="connsiteY153" fmla="*/ 2095470 h 4187188"/>
                <a:gd name="connsiteX154" fmla="*/ 1135261 w 4374744"/>
                <a:gd name="connsiteY154" fmla="*/ 1246779 h 4187188"/>
                <a:gd name="connsiteX155" fmla="*/ 1154954 w 4374744"/>
                <a:gd name="connsiteY155" fmla="*/ 1227554 h 4187188"/>
                <a:gd name="connsiteX156" fmla="*/ 1363610 w 4374744"/>
                <a:gd name="connsiteY156" fmla="*/ 1223803 h 4187188"/>
                <a:gd name="connsiteX157" fmla="*/ 1532880 w 4374744"/>
                <a:gd name="connsiteY157" fmla="*/ 1217708 h 4187188"/>
                <a:gd name="connsiteX158" fmla="*/ 1559607 w 4374744"/>
                <a:gd name="connsiteY158" fmla="*/ 1242559 h 4187188"/>
                <a:gd name="connsiteX159" fmla="*/ 1560076 w 4374744"/>
                <a:gd name="connsiteY159" fmla="*/ 1613920 h 4187188"/>
                <a:gd name="connsiteX160" fmla="*/ 1539913 w 4374744"/>
                <a:gd name="connsiteY160" fmla="*/ 1634082 h 4187188"/>
                <a:gd name="connsiteX161" fmla="*/ 1348137 w 4374744"/>
                <a:gd name="connsiteY161" fmla="*/ 1633613 h 4187188"/>
                <a:gd name="connsiteX162" fmla="*/ 1154954 w 4374744"/>
                <a:gd name="connsiteY162" fmla="*/ 1634082 h 4187188"/>
                <a:gd name="connsiteX163" fmla="*/ 1135730 w 4374744"/>
                <a:gd name="connsiteY163" fmla="*/ 1614389 h 4187188"/>
                <a:gd name="connsiteX164" fmla="*/ 1135261 w 4374744"/>
                <a:gd name="connsiteY164" fmla="*/ 1246779 h 4187188"/>
                <a:gd name="connsiteX165" fmla="*/ 1558200 w 4374744"/>
                <a:gd name="connsiteY165" fmla="*/ 2562015 h 4187188"/>
                <a:gd name="connsiteX166" fmla="*/ 1474269 w 4374744"/>
                <a:gd name="connsiteY166" fmla="*/ 2556858 h 4187188"/>
                <a:gd name="connsiteX167" fmla="*/ 1367362 w 4374744"/>
                <a:gd name="connsiteY167" fmla="*/ 2547949 h 4187188"/>
                <a:gd name="connsiteX168" fmla="*/ 1146514 w 4374744"/>
                <a:gd name="connsiteY168" fmla="*/ 2530600 h 4187188"/>
                <a:gd name="connsiteX169" fmla="*/ 1135261 w 4374744"/>
                <a:gd name="connsiteY169" fmla="*/ 2515595 h 4187188"/>
                <a:gd name="connsiteX170" fmla="*/ 1135261 w 4374744"/>
                <a:gd name="connsiteY170" fmla="*/ 2406344 h 4187188"/>
                <a:gd name="connsiteX171" fmla="*/ 1135261 w 4374744"/>
                <a:gd name="connsiteY171" fmla="*/ 2213161 h 4187188"/>
                <a:gd name="connsiteX172" fmla="*/ 1149328 w 4374744"/>
                <a:gd name="connsiteY172" fmla="*/ 2195812 h 4187188"/>
                <a:gd name="connsiteX173" fmla="*/ 1549291 w 4374744"/>
                <a:gd name="connsiteY173" fmla="*/ 2196281 h 4187188"/>
                <a:gd name="connsiteX174" fmla="*/ 1558200 w 4374744"/>
                <a:gd name="connsiteY174" fmla="*/ 2197219 h 4187188"/>
                <a:gd name="connsiteX175" fmla="*/ 1558200 w 4374744"/>
                <a:gd name="connsiteY175" fmla="*/ 2562015 h 4187188"/>
                <a:gd name="connsiteX176" fmla="*/ 1540382 w 4374744"/>
                <a:gd name="connsiteY176" fmla="*/ 2113288 h 4187188"/>
                <a:gd name="connsiteX177" fmla="*/ 1154017 w 4374744"/>
                <a:gd name="connsiteY177" fmla="*/ 2113288 h 4187188"/>
                <a:gd name="connsiteX178" fmla="*/ 1135261 w 4374744"/>
                <a:gd name="connsiteY178" fmla="*/ 2095470 h 4187188"/>
                <a:gd name="connsiteX179" fmla="*/ 1135261 w 4374744"/>
                <a:gd name="connsiteY179" fmla="*/ 1733018 h 4187188"/>
                <a:gd name="connsiteX180" fmla="*/ 1152610 w 4374744"/>
                <a:gd name="connsiteY180" fmla="*/ 1715200 h 4187188"/>
                <a:gd name="connsiteX181" fmla="*/ 1542727 w 4374744"/>
                <a:gd name="connsiteY181" fmla="*/ 1715200 h 4187188"/>
                <a:gd name="connsiteX182" fmla="*/ 1559138 w 4374744"/>
                <a:gd name="connsiteY182" fmla="*/ 1717544 h 4187188"/>
                <a:gd name="connsiteX183" fmla="*/ 1559138 w 4374744"/>
                <a:gd name="connsiteY183" fmla="*/ 1735362 h 4187188"/>
                <a:gd name="connsiteX184" fmla="*/ 1559607 w 4374744"/>
                <a:gd name="connsiteY184" fmla="*/ 2094532 h 4187188"/>
                <a:gd name="connsiteX185" fmla="*/ 1540382 w 4374744"/>
                <a:gd name="connsiteY185" fmla="*/ 2113288 h 4187188"/>
                <a:gd name="connsiteX186" fmla="*/ 1641662 w 4374744"/>
                <a:gd name="connsiteY186" fmla="*/ 1733487 h 4187188"/>
                <a:gd name="connsiteX187" fmla="*/ 1660418 w 4374744"/>
                <a:gd name="connsiteY187" fmla="*/ 1714731 h 4187188"/>
                <a:gd name="connsiteX188" fmla="*/ 2050534 w 4374744"/>
                <a:gd name="connsiteY188" fmla="*/ 1714731 h 4187188"/>
                <a:gd name="connsiteX189" fmla="*/ 2068821 w 4374744"/>
                <a:gd name="connsiteY189" fmla="*/ 1733955 h 4187188"/>
                <a:gd name="connsiteX190" fmla="*/ 2068821 w 4374744"/>
                <a:gd name="connsiteY190" fmla="*/ 2095001 h 4187188"/>
                <a:gd name="connsiteX191" fmla="*/ 2050066 w 4374744"/>
                <a:gd name="connsiteY191" fmla="*/ 2113288 h 4187188"/>
                <a:gd name="connsiteX192" fmla="*/ 1855007 w 4374744"/>
                <a:gd name="connsiteY192" fmla="*/ 2112819 h 4187188"/>
                <a:gd name="connsiteX193" fmla="*/ 1661825 w 4374744"/>
                <a:gd name="connsiteY193" fmla="*/ 2113288 h 4187188"/>
                <a:gd name="connsiteX194" fmla="*/ 1641662 w 4374744"/>
                <a:gd name="connsiteY194" fmla="*/ 2094532 h 4187188"/>
                <a:gd name="connsiteX195" fmla="*/ 1641662 w 4374744"/>
                <a:gd name="connsiteY195" fmla="*/ 1733487 h 4187188"/>
                <a:gd name="connsiteX196" fmla="*/ 2049128 w 4374744"/>
                <a:gd name="connsiteY196" fmla="*/ 2602340 h 4187188"/>
                <a:gd name="connsiteX197" fmla="*/ 1894394 w 4374744"/>
                <a:gd name="connsiteY197" fmla="*/ 2589211 h 4187188"/>
                <a:gd name="connsiteX198" fmla="*/ 1753258 w 4374744"/>
                <a:gd name="connsiteY198" fmla="*/ 2577958 h 4187188"/>
                <a:gd name="connsiteX199" fmla="*/ 1654791 w 4374744"/>
                <a:gd name="connsiteY199" fmla="*/ 2570924 h 4187188"/>
                <a:gd name="connsiteX200" fmla="*/ 1642131 w 4374744"/>
                <a:gd name="connsiteY200" fmla="*/ 2551700 h 4187188"/>
                <a:gd name="connsiteX201" fmla="*/ 1642131 w 4374744"/>
                <a:gd name="connsiteY201" fmla="*/ 2350077 h 4187188"/>
                <a:gd name="connsiteX202" fmla="*/ 1641662 w 4374744"/>
                <a:gd name="connsiteY202" fmla="*/ 2215037 h 4187188"/>
                <a:gd name="connsiteX203" fmla="*/ 1660887 w 4374744"/>
                <a:gd name="connsiteY203" fmla="*/ 2195343 h 4187188"/>
                <a:gd name="connsiteX204" fmla="*/ 1855945 w 4374744"/>
                <a:gd name="connsiteY204" fmla="*/ 2195812 h 4187188"/>
                <a:gd name="connsiteX205" fmla="*/ 2049128 w 4374744"/>
                <a:gd name="connsiteY205" fmla="*/ 2195343 h 4187188"/>
                <a:gd name="connsiteX206" fmla="*/ 2068821 w 4374744"/>
                <a:gd name="connsiteY206" fmla="*/ 2214099 h 4187188"/>
                <a:gd name="connsiteX207" fmla="*/ 2068821 w 4374744"/>
                <a:gd name="connsiteY207" fmla="*/ 2583584 h 4187188"/>
                <a:gd name="connsiteX208" fmla="*/ 2049128 w 4374744"/>
                <a:gd name="connsiteY208" fmla="*/ 2602340 h 4187188"/>
                <a:gd name="connsiteX209" fmla="*/ 2048659 w 4374744"/>
                <a:gd name="connsiteY209" fmla="*/ 1634082 h 4187188"/>
                <a:gd name="connsiteX210" fmla="*/ 1662293 w 4374744"/>
                <a:gd name="connsiteY210" fmla="*/ 1634082 h 4187188"/>
                <a:gd name="connsiteX211" fmla="*/ 1642131 w 4374744"/>
                <a:gd name="connsiteY211" fmla="*/ 1613451 h 4187188"/>
                <a:gd name="connsiteX212" fmla="*/ 1642131 w 4374744"/>
                <a:gd name="connsiteY212" fmla="*/ 1235525 h 4187188"/>
                <a:gd name="connsiteX213" fmla="*/ 1662762 w 4374744"/>
                <a:gd name="connsiteY213" fmla="*/ 1214894 h 4187188"/>
                <a:gd name="connsiteX214" fmla="*/ 1799209 w 4374744"/>
                <a:gd name="connsiteY214" fmla="*/ 1211612 h 4187188"/>
                <a:gd name="connsiteX215" fmla="*/ 2055692 w 4374744"/>
                <a:gd name="connsiteY215" fmla="*/ 1205985 h 4187188"/>
                <a:gd name="connsiteX216" fmla="*/ 2068821 w 4374744"/>
                <a:gd name="connsiteY216" fmla="*/ 1222396 h 4187188"/>
                <a:gd name="connsiteX217" fmla="*/ 2068821 w 4374744"/>
                <a:gd name="connsiteY217" fmla="*/ 1420737 h 4187188"/>
                <a:gd name="connsiteX218" fmla="*/ 2069290 w 4374744"/>
                <a:gd name="connsiteY218" fmla="*/ 1613920 h 4187188"/>
                <a:gd name="connsiteX219" fmla="*/ 2048659 w 4374744"/>
                <a:gd name="connsiteY219" fmla="*/ 1634082 h 4187188"/>
                <a:gd name="connsiteX220" fmla="*/ 2575691 w 4374744"/>
                <a:gd name="connsiteY220" fmla="*/ 2092187 h 4187188"/>
                <a:gd name="connsiteX221" fmla="*/ 2555060 w 4374744"/>
                <a:gd name="connsiteY221" fmla="*/ 2113288 h 4187188"/>
                <a:gd name="connsiteX222" fmla="*/ 2171977 w 4374744"/>
                <a:gd name="connsiteY222" fmla="*/ 2112819 h 4187188"/>
                <a:gd name="connsiteX223" fmla="*/ 2153690 w 4374744"/>
                <a:gd name="connsiteY223" fmla="*/ 2112819 h 4187188"/>
                <a:gd name="connsiteX224" fmla="*/ 2153690 w 4374744"/>
                <a:gd name="connsiteY224" fmla="*/ 1717075 h 4187188"/>
                <a:gd name="connsiteX225" fmla="*/ 2575691 w 4374744"/>
                <a:gd name="connsiteY225" fmla="*/ 1717075 h 4187188"/>
                <a:gd name="connsiteX226" fmla="*/ 2575691 w 4374744"/>
                <a:gd name="connsiteY226" fmla="*/ 1734893 h 4187188"/>
                <a:gd name="connsiteX227" fmla="*/ 2575691 w 4374744"/>
                <a:gd name="connsiteY227" fmla="*/ 2092187 h 4187188"/>
                <a:gd name="connsiteX228" fmla="*/ 2151815 w 4374744"/>
                <a:gd name="connsiteY228" fmla="*/ 1215363 h 4187188"/>
                <a:gd name="connsiteX229" fmla="*/ 2152753 w 4374744"/>
                <a:gd name="connsiteY229" fmla="*/ 1204110 h 4187188"/>
                <a:gd name="connsiteX230" fmla="*/ 2281697 w 4374744"/>
                <a:gd name="connsiteY230" fmla="*/ 1200359 h 4187188"/>
                <a:gd name="connsiteX231" fmla="*/ 2555060 w 4374744"/>
                <a:gd name="connsiteY231" fmla="*/ 1193325 h 4187188"/>
                <a:gd name="connsiteX232" fmla="*/ 2576160 w 4374744"/>
                <a:gd name="connsiteY232" fmla="*/ 1213956 h 4187188"/>
                <a:gd name="connsiteX233" fmla="*/ 2576160 w 4374744"/>
                <a:gd name="connsiteY233" fmla="*/ 1613920 h 4187188"/>
                <a:gd name="connsiteX234" fmla="*/ 2555998 w 4374744"/>
                <a:gd name="connsiteY234" fmla="*/ 1634551 h 4187188"/>
                <a:gd name="connsiteX235" fmla="*/ 2171508 w 4374744"/>
                <a:gd name="connsiteY235" fmla="*/ 1634082 h 4187188"/>
                <a:gd name="connsiteX236" fmla="*/ 2151815 w 4374744"/>
                <a:gd name="connsiteY236" fmla="*/ 1618608 h 4187188"/>
                <a:gd name="connsiteX237" fmla="*/ 2151815 w 4374744"/>
                <a:gd name="connsiteY237" fmla="*/ 1215363 h 4187188"/>
                <a:gd name="connsiteX238" fmla="*/ 2575223 w 4374744"/>
                <a:gd name="connsiteY238" fmla="*/ 2425099 h 4187188"/>
                <a:gd name="connsiteX239" fmla="*/ 2571940 w 4374744"/>
                <a:gd name="connsiteY239" fmla="*/ 2446668 h 4187188"/>
                <a:gd name="connsiteX240" fmla="*/ 2499731 w 4374744"/>
                <a:gd name="connsiteY240" fmla="*/ 2632818 h 4187188"/>
                <a:gd name="connsiteX241" fmla="*/ 2496918 w 4374744"/>
                <a:gd name="connsiteY241" fmla="*/ 2638444 h 4187188"/>
                <a:gd name="connsiteX242" fmla="*/ 2300453 w 4374744"/>
                <a:gd name="connsiteY242" fmla="*/ 2622502 h 4187188"/>
                <a:gd name="connsiteX243" fmla="*/ 2167757 w 4374744"/>
                <a:gd name="connsiteY243" fmla="*/ 2612187 h 4187188"/>
                <a:gd name="connsiteX244" fmla="*/ 2151815 w 4374744"/>
                <a:gd name="connsiteY244" fmla="*/ 2595775 h 4187188"/>
                <a:gd name="connsiteX245" fmla="*/ 2152284 w 4374744"/>
                <a:gd name="connsiteY245" fmla="*/ 2209410 h 4187188"/>
                <a:gd name="connsiteX246" fmla="*/ 2153221 w 4374744"/>
                <a:gd name="connsiteY246" fmla="*/ 2196750 h 4187188"/>
                <a:gd name="connsiteX247" fmla="*/ 2172446 w 4374744"/>
                <a:gd name="connsiteY247" fmla="*/ 2195812 h 4187188"/>
                <a:gd name="connsiteX248" fmla="*/ 2555529 w 4374744"/>
                <a:gd name="connsiteY248" fmla="*/ 2195343 h 4187188"/>
                <a:gd name="connsiteX249" fmla="*/ 2576160 w 4374744"/>
                <a:gd name="connsiteY249" fmla="*/ 2216443 h 4187188"/>
                <a:gd name="connsiteX250" fmla="*/ 2575223 w 4374744"/>
                <a:gd name="connsiteY250" fmla="*/ 2425099 h 4187188"/>
                <a:gd name="connsiteX251" fmla="*/ 679500 w 4374744"/>
                <a:gd name="connsiteY251" fmla="*/ 3940083 h 4187188"/>
                <a:gd name="connsiteX252" fmla="*/ 529455 w 4374744"/>
                <a:gd name="connsiteY252" fmla="*/ 4090597 h 4187188"/>
                <a:gd name="connsiteX253" fmla="*/ 379410 w 4374744"/>
                <a:gd name="connsiteY253" fmla="*/ 3941490 h 4187188"/>
                <a:gd name="connsiteX254" fmla="*/ 528517 w 4374744"/>
                <a:gd name="connsiteY254" fmla="*/ 3790976 h 4187188"/>
                <a:gd name="connsiteX255" fmla="*/ 679500 w 4374744"/>
                <a:gd name="connsiteY255" fmla="*/ 3940083 h 4187188"/>
                <a:gd name="connsiteX256" fmla="*/ 3060992 w 4374744"/>
                <a:gd name="connsiteY256" fmla="*/ 3941021 h 4187188"/>
                <a:gd name="connsiteX257" fmla="*/ 2910010 w 4374744"/>
                <a:gd name="connsiteY257" fmla="*/ 4090128 h 4187188"/>
                <a:gd name="connsiteX258" fmla="*/ 2760434 w 4374744"/>
                <a:gd name="connsiteY258" fmla="*/ 3940083 h 4187188"/>
                <a:gd name="connsiteX259" fmla="*/ 2910948 w 4374744"/>
                <a:gd name="connsiteY259" fmla="*/ 3790507 h 4187188"/>
                <a:gd name="connsiteX260" fmla="*/ 3060992 w 4374744"/>
                <a:gd name="connsiteY260" fmla="*/ 3941021 h 4187188"/>
                <a:gd name="connsiteX261" fmla="*/ 2842021 w 4374744"/>
                <a:gd name="connsiteY261" fmla="*/ 1755056 h 4187188"/>
                <a:gd name="connsiteX262" fmla="*/ 2708856 w 4374744"/>
                <a:gd name="connsiteY262" fmla="*/ 2096407 h 4187188"/>
                <a:gd name="connsiteX263" fmla="*/ 2661967 w 4374744"/>
                <a:gd name="connsiteY263" fmla="*/ 2110943 h 4187188"/>
                <a:gd name="connsiteX264" fmla="*/ 2658216 w 4374744"/>
                <a:gd name="connsiteY264" fmla="*/ 2098752 h 4187188"/>
                <a:gd name="connsiteX265" fmla="*/ 2658685 w 4374744"/>
                <a:gd name="connsiteY265" fmla="*/ 1727860 h 4187188"/>
                <a:gd name="connsiteX266" fmla="*/ 2669469 w 4374744"/>
                <a:gd name="connsiteY266" fmla="*/ 1715200 h 4187188"/>
                <a:gd name="connsiteX267" fmla="*/ 2849054 w 4374744"/>
                <a:gd name="connsiteY267" fmla="*/ 1715200 h 4187188"/>
                <a:gd name="connsiteX268" fmla="*/ 2856557 w 4374744"/>
                <a:gd name="connsiteY268" fmla="*/ 1718013 h 4187188"/>
                <a:gd name="connsiteX269" fmla="*/ 2842021 w 4374744"/>
                <a:gd name="connsiteY269" fmla="*/ 1755056 h 4187188"/>
                <a:gd name="connsiteX270" fmla="*/ 3046457 w 4374744"/>
                <a:gd name="connsiteY270" fmla="*/ 1231774 h 4187188"/>
                <a:gd name="connsiteX271" fmla="*/ 2898757 w 4374744"/>
                <a:gd name="connsiteY271" fmla="*/ 1612044 h 4187188"/>
                <a:gd name="connsiteX272" fmla="*/ 2866872 w 4374744"/>
                <a:gd name="connsiteY272" fmla="*/ 1634551 h 4187188"/>
                <a:gd name="connsiteX273" fmla="*/ 2678847 w 4374744"/>
                <a:gd name="connsiteY273" fmla="*/ 1634551 h 4187188"/>
                <a:gd name="connsiteX274" fmla="*/ 2658216 w 4374744"/>
                <a:gd name="connsiteY274" fmla="*/ 1614389 h 4187188"/>
                <a:gd name="connsiteX275" fmla="*/ 2658216 w 4374744"/>
                <a:gd name="connsiteY275" fmla="*/ 1210674 h 4187188"/>
                <a:gd name="connsiteX276" fmla="*/ 2678378 w 4374744"/>
                <a:gd name="connsiteY276" fmla="*/ 1190043 h 4187188"/>
                <a:gd name="connsiteX277" fmla="*/ 3009884 w 4374744"/>
                <a:gd name="connsiteY277" fmla="*/ 1183010 h 4187188"/>
                <a:gd name="connsiteX278" fmla="*/ 3066619 w 4374744"/>
                <a:gd name="connsiteY278" fmla="*/ 1179727 h 4187188"/>
                <a:gd name="connsiteX279" fmla="*/ 3046457 w 4374744"/>
                <a:gd name="connsiteY279" fmla="*/ 1231774 h 418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4374744" h="4187188">
                  <a:moveTo>
                    <a:pt x="4372947" y="105969"/>
                  </a:moveTo>
                  <a:cubicBezTo>
                    <a:pt x="4360756" y="49233"/>
                    <a:pt x="4326996" y="15004"/>
                    <a:pt x="4269791" y="4220"/>
                  </a:cubicBezTo>
                  <a:cubicBezTo>
                    <a:pt x="4266509" y="3751"/>
                    <a:pt x="4263696" y="1407"/>
                    <a:pt x="4260413" y="0"/>
                  </a:cubicBezTo>
                  <a:cubicBezTo>
                    <a:pt x="4255724" y="0"/>
                    <a:pt x="4251505" y="0"/>
                    <a:pt x="4246816" y="0"/>
                  </a:cubicBezTo>
                  <a:cubicBezTo>
                    <a:pt x="4243533" y="1407"/>
                    <a:pt x="4240720" y="3282"/>
                    <a:pt x="4237438" y="3751"/>
                  </a:cubicBezTo>
                  <a:cubicBezTo>
                    <a:pt x="4159133" y="16880"/>
                    <a:pt x="4080360" y="29071"/>
                    <a:pt x="4002055" y="42669"/>
                  </a:cubicBezTo>
                  <a:cubicBezTo>
                    <a:pt x="3861388" y="66582"/>
                    <a:pt x="3721190" y="91902"/>
                    <a:pt x="3580523" y="114409"/>
                  </a:cubicBezTo>
                  <a:cubicBezTo>
                    <a:pt x="3519098" y="124256"/>
                    <a:pt x="3480649" y="155671"/>
                    <a:pt x="3459080" y="214283"/>
                  </a:cubicBezTo>
                  <a:cubicBezTo>
                    <a:pt x="3415474" y="331505"/>
                    <a:pt x="3368585" y="447790"/>
                    <a:pt x="3323102" y="564075"/>
                  </a:cubicBezTo>
                  <a:cubicBezTo>
                    <a:pt x="3269649" y="700991"/>
                    <a:pt x="3216195" y="837438"/>
                    <a:pt x="3163210" y="974354"/>
                  </a:cubicBezTo>
                  <a:cubicBezTo>
                    <a:pt x="3157584" y="988889"/>
                    <a:pt x="3150551" y="993578"/>
                    <a:pt x="3134608" y="994047"/>
                  </a:cubicBezTo>
                  <a:cubicBezTo>
                    <a:pt x="3064744" y="994985"/>
                    <a:pt x="2994410" y="997798"/>
                    <a:pt x="2924546" y="999674"/>
                  </a:cubicBezTo>
                  <a:cubicBezTo>
                    <a:pt x="2828892" y="1002018"/>
                    <a:pt x="2733239" y="1004363"/>
                    <a:pt x="2637585" y="1006707"/>
                  </a:cubicBezTo>
                  <a:cubicBezTo>
                    <a:pt x="2550840" y="1009051"/>
                    <a:pt x="2464564" y="1010927"/>
                    <a:pt x="2377820" y="1013271"/>
                  </a:cubicBezTo>
                  <a:cubicBezTo>
                    <a:pt x="2280759" y="1015616"/>
                    <a:pt x="2184168" y="1017960"/>
                    <a:pt x="2087108" y="1020305"/>
                  </a:cubicBezTo>
                  <a:cubicBezTo>
                    <a:pt x="2000363" y="1022649"/>
                    <a:pt x="1914087" y="1024525"/>
                    <a:pt x="1827343" y="1026869"/>
                  </a:cubicBezTo>
                  <a:cubicBezTo>
                    <a:pt x="1731220" y="1029214"/>
                    <a:pt x="1634629" y="1031558"/>
                    <a:pt x="1538507" y="1033903"/>
                  </a:cubicBezTo>
                  <a:cubicBezTo>
                    <a:pt x="1451762" y="1036247"/>
                    <a:pt x="1365486" y="1038123"/>
                    <a:pt x="1278741" y="1040467"/>
                  </a:cubicBezTo>
                  <a:cubicBezTo>
                    <a:pt x="1182619" y="1042811"/>
                    <a:pt x="1086028" y="1045156"/>
                    <a:pt x="989905" y="1047500"/>
                  </a:cubicBezTo>
                  <a:cubicBezTo>
                    <a:pt x="902692" y="1049845"/>
                    <a:pt x="815478" y="1051720"/>
                    <a:pt x="728264" y="1054065"/>
                  </a:cubicBezTo>
                  <a:cubicBezTo>
                    <a:pt x="632142" y="1056409"/>
                    <a:pt x="535551" y="1058754"/>
                    <a:pt x="439428" y="1061098"/>
                  </a:cubicBezTo>
                  <a:cubicBezTo>
                    <a:pt x="331115" y="1063443"/>
                    <a:pt x="222801" y="1064849"/>
                    <a:pt x="114487" y="1069069"/>
                  </a:cubicBezTo>
                  <a:cubicBezTo>
                    <a:pt x="48374" y="1072352"/>
                    <a:pt x="-2266" y="1125336"/>
                    <a:pt x="78" y="1193794"/>
                  </a:cubicBezTo>
                  <a:cubicBezTo>
                    <a:pt x="1954" y="1253343"/>
                    <a:pt x="12738" y="1312423"/>
                    <a:pt x="20240" y="1371503"/>
                  </a:cubicBezTo>
                  <a:cubicBezTo>
                    <a:pt x="27743" y="1433866"/>
                    <a:pt x="35714" y="1496697"/>
                    <a:pt x="43216" y="1559059"/>
                  </a:cubicBezTo>
                  <a:cubicBezTo>
                    <a:pt x="49312" y="1609700"/>
                    <a:pt x="55407" y="1660809"/>
                    <a:pt x="61503" y="1711449"/>
                  </a:cubicBezTo>
                  <a:cubicBezTo>
                    <a:pt x="69005" y="1773342"/>
                    <a:pt x="76976" y="1835236"/>
                    <a:pt x="84478" y="1897598"/>
                  </a:cubicBezTo>
                  <a:cubicBezTo>
                    <a:pt x="90574" y="1948238"/>
                    <a:pt x="96201" y="1999347"/>
                    <a:pt x="102296" y="2049987"/>
                  </a:cubicBezTo>
                  <a:cubicBezTo>
                    <a:pt x="109798" y="2111881"/>
                    <a:pt x="117770" y="2173774"/>
                    <a:pt x="125272" y="2236137"/>
                  </a:cubicBezTo>
                  <a:cubicBezTo>
                    <a:pt x="131367" y="2287246"/>
                    <a:pt x="136994" y="2338824"/>
                    <a:pt x="143090" y="2390402"/>
                  </a:cubicBezTo>
                  <a:cubicBezTo>
                    <a:pt x="150592" y="2453702"/>
                    <a:pt x="159970" y="2516533"/>
                    <a:pt x="166065" y="2579833"/>
                  </a:cubicBezTo>
                  <a:cubicBezTo>
                    <a:pt x="172161" y="2640789"/>
                    <a:pt x="208734" y="2685802"/>
                    <a:pt x="269221" y="2696587"/>
                  </a:cubicBezTo>
                  <a:cubicBezTo>
                    <a:pt x="301106" y="2702213"/>
                    <a:pt x="333459" y="2703151"/>
                    <a:pt x="365812" y="2705965"/>
                  </a:cubicBezTo>
                  <a:cubicBezTo>
                    <a:pt x="415515" y="2710185"/>
                    <a:pt x="465686" y="2713467"/>
                    <a:pt x="515388" y="2717218"/>
                  </a:cubicBezTo>
                  <a:cubicBezTo>
                    <a:pt x="581033" y="2722376"/>
                    <a:pt x="646678" y="2728002"/>
                    <a:pt x="712791" y="2733160"/>
                  </a:cubicBezTo>
                  <a:cubicBezTo>
                    <a:pt x="761556" y="2736911"/>
                    <a:pt x="810320" y="2740662"/>
                    <a:pt x="859085" y="2744414"/>
                  </a:cubicBezTo>
                  <a:cubicBezTo>
                    <a:pt x="925198" y="2749571"/>
                    <a:pt x="991781" y="2755198"/>
                    <a:pt x="1057894" y="2760825"/>
                  </a:cubicBezTo>
                  <a:cubicBezTo>
                    <a:pt x="1106190" y="2764576"/>
                    <a:pt x="1154486" y="2767858"/>
                    <a:pt x="1202312" y="2772078"/>
                  </a:cubicBezTo>
                  <a:cubicBezTo>
                    <a:pt x="1269364" y="2777236"/>
                    <a:pt x="1335946" y="2782863"/>
                    <a:pt x="1402997" y="2788489"/>
                  </a:cubicBezTo>
                  <a:cubicBezTo>
                    <a:pt x="1451293" y="2792240"/>
                    <a:pt x="1499589" y="2795991"/>
                    <a:pt x="1547415" y="2799743"/>
                  </a:cubicBezTo>
                  <a:cubicBezTo>
                    <a:pt x="1598993" y="2803963"/>
                    <a:pt x="1650571" y="2808182"/>
                    <a:pt x="1702149" y="2812403"/>
                  </a:cubicBezTo>
                  <a:cubicBezTo>
                    <a:pt x="1751383" y="2816154"/>
                    <a:pt x="1800616" y="2819905"/>
                    <a:pt x="1850318" y="2824125"/>
                  </a:cubicBezTo>
                  <a:cubicBezTo>
                    <a:pt x="1913619" y="2829283"/>
                    <a:pt x="1977388" y="2834909"/>
                    <a:pt x="2040688" y="2840067"/>
                  </a:cubicBezTo>
                  <a:cubicBezTo>
                    <a:pt x="2091328" y="2844287"/>
                    <a:pt x="2141499" y="2847569"/>
                    <a:pt x="2192139" y="2851320"/>
                  </a:cubicBezTo>
                  <a:cubicBezTo>
                    <a:pt x="2260597" y="2856478"/>
                    <a:pt x="2329524" y="2861167"/>
                    <a:pt x="2397982" y="2868200"/>
                  </a:cubicBezTo>
                  <a:cubicBezTo>
                    <a:pt x="2418613" y="2870076"/>
                    <a:pt x="2439713" y="2867263"/>
                    <a:pt x="2459407" y="2882736"/>
                  </a:cubicBezTo>
                  <a:cubicBezTo>
                    <a:pt x="2599605" y="2993863"/>
                    <a:pt x="2740741" y="3104052"/>
                    <a:pt x="2881408" y="3214241"/>
                  </a:cubicBezTo>
                  <a:cubicBezTo>
                    <a:pt x="2925014" y="3248470"/>
                    <a:pt x="2955492" y="3290670"/>
                    <a:pt x="2966746" y="3345999"/>
                  </a:cubicBezTo>
                  <a:cubicBezTo>
                    <a:pt x="2979406" y="3407893"/>
                    <a:pt x="2948459" y="3459471"/>
                    <a:pt x="2887034" y="3471193"/>
                  </a:cubicBezTo>
                  <a:cubicBezTo>
                    <a:pt x="2853274" y="3477757"/>
                    <a:pt x="2818107" y="3477757"/>
                    <a:pt x="2783410" y="3477757"/>
                  </a:cubicBezTo>
                  <a:cubicBezTo>
                    <a:pt x="2399858" y="3479164"/>
                    <a:pt x="2015837" y="3480571"/>
                    <a:pt x="1632285" y="3481509"/>
                  </a:cubicBezTo>
                  <a:cubicBezTo>
                    <a:pt x="1277804" y="3482446"/>
                    <a:pt x="922854" y="3483384"/>
                    <a:pt x="568373" y="3484322"/>
                  </a:cubicBezTo>
                  <a:cubicBezTo>
                    <a:pt x="449744" y="3484791"/>
                    <a:pt x="331115" y="3485260"/>
                    <a:pt x="212485" y="3485729"/>
                  </a:cubicBezTo>
                  <a:cubicBezTo>
                    <a:pt x="198888" y="3485729"/>
                    <a:pt x="184821" y="3486198"/>
                    <a:pt x="172161" y="3489949"/>
                  </a:cubicBezTo>
                  <a:cubicBezTo>
                    <a:pt x="118239" y="3504015"/>
                    <a:pt x="77914" y="3560282"/>
                    <a:pt x="83541" y="3612798"/>
                  </a:cubicBezTo>
                  <a:cubicBezTo>
                    <a:pt x="90105" y="3676567"/>
                    <a:pt x="134650" y="3724394"/>
                    <a:pt x="194668" y="3726269"/>
                  </a:cubicBezTo>
                  <a:cubicBezTo>
                    <a:pt x="254686" y="3728614"/>
                    <a:pt x="314235" y="3726738"/>
                    <a:pt x="374252" y="3727207"/>
                  </a:cubicBezTo>
                  <a:cubicBezTo>
                    <a:pt x="380348" y="3727207"/>
                    <a:pt x="386913" y="3728145"/>
                    <a:pt x="393008" y="3728614"/>
                  </a:cubicBezTo>
                  <a:cubicBezTo>
                    <a:pt x="333459" y="3775034"/>
                    <a:pt x="294541" y="3831301"/>
                    <a:pt x="283288" y="3905385"/>
                  </a:cubicBezTo>
                  <a:cubicBezTo>
                    <a:pt x="272034" y="3980408"/>
                    <a:pt x="292197" y="4046990"/>
                    <a:pt x="340961" y="4103726"/>
                  </a:cubicBezTo>
                  <a:cubicBezTo>
                    <a:pt x="425361" y="4201255"/>
                    <a:pt x="568373" y="4218604"/>
                    <a:pt x="670122" y="4146395"/>
                  </a:cubicBezTo>
                  <a:cubicBezTo>
                    <a:pt x="722638" y="4108884"/>
                    <a:pt x="759211" y="4059181"/>
                    <a:pt x="771402" y="3995412"/>
                  </a:cubicBezTo>
                  <a:cubicBezTo>
                    <a:pt x="793440" y="3884285"/>
                    <a:pt x="752647" y="3796603"/>
                    <a:pt x="661682" y="3730020"/>
                  </a:cubicBezTo>
                  <a:cubicBezTo>
                    <a:pt x="662620" y="3729083"/>
                    <a:pt x="663558" y="3728145"/>
                    <a:pt x="664964" y="3727207"/>
                  </a:cubicBezTo>
                  <a:cubicBezTo>
                    <a:pt x="1371582" y="3725332"/>
                    <a:pt x="2078668" y="3722987"/>
                    <a:pt x="2785285" y="3721111"/>
                  </a:cubicBezTo>
                  <a:cubicBezTo>
                    <a:pt x="2786223" y="3722518"/>
                    <a:pt x="2786692" y="3724394"/>
                    <a:pt x="2787630" y="3725800"/>
                  </a:cubicBezTo>
                  <a:cubicBezTo>
                    <a:pt x="2713545" y="3772689"/>
                    <a:pt x="2668063" y="3838803"/>
                    <a:pt x="2662436" y="3926485"/>
                  </a:cubicBezTo>
                  <a:cubicBezTo>
                    <a:pt x="2656809" y="4014636"/>
                    <a:pt x="2691976" y="4087314"/>
                    <a:pt x="2762309" y="4141706"/>
                  </a:cubicBezTo>
                  <a:cubicBezTo>
                    <a:pt x="2873906" y="4227513"/>
                    <a:pt x="3037548" y="4198911"/>
                    <a:pt x="3117259" y="4080750"/>
                  </a:cubicBezTo>
                  <a:cubicBezTo>
                    <a:pt x="3157115" y="4021670"/>
                    <a:pt x="3169306" y="3956494"/>
                    <a:pt x="3153364" y="3888505"/>
                  </a:cubicBezTo>
                  <a:cubicBezTo>
                    <a:pt x="3129919" y="3788163"/>
                    <a:pt x="3063806" y="3726738"/>
                    <a:pt x="2962526" y="3697667"/>
                  </a:cubicBezTo>
                  <a:cubicBezTo>
                    <a:pt x="2969559" y="3693447"/>
                    <a:pt x="2972841" y="3691102"/>
                    <a:pt x="2976592" y="3689696"/>
                  </a:cubicBezTo>
                  <a:cubicBezTo>
                    <a:pt x="3049739" y="3661094"/>
                    <a:pt x="3109288" y="3614205"/>
                    <a:pt x="3152426" y="3549029"/>
                  </a:cubicBezTo>
                  <a:cubicBezTo>
                    <a:pt x="3173057" y="3518082"/>
                    <a:pt x="3194157" y="3484791"/>
                    <a:pt x="3204004" y="3449624"/>
                  </a:cubicBezTo>
                  <a:cubicBezTo>
                    <a:pt x="3222760" y="3379760"/>
                    <a:pt x="3215257" y="3308957"/>
                    <a:pt x="3190875" y="3240030"/>
                  </a:cubicBezTo>
                  <a:cubicBezTo>
                    <a:pt x="3156646" y="3142501"/>
                    <a:pt x="3090532" y="3069354"/>
                    <a:pt x="3010352" y="3006992"/>
                  </a:cubicBezTo>
                  <a:cubicBezTo>
                    <a:pt x="2918919" y="2935252"/>
                    <a:pt x="2827485" y="2863511"/>
                    <a:pt x="2735583" y="2792240"/>
                  </a:cubicBezTo>
                  <a:cubicBezTo>
                    <a:pt x="2722454" y="2782394"/>
                    <a:pt x="2721985" y="2773954"/>
                    <a:pt x="2727612" y="2759418"/>
                  </a:cubicBezTo>
                  <a:cubicBezTo>
                    <a:pt x="2789036" y="2603747"/>
                    <a:pt x="2849992" y="2448075"/>
                    <a:pt x="2910479" y="2292403"/>
                  </a:cubicBezTo>
                  <a:cubicBezTo>
                    <a:pt x="3099910" y="1807102"/>
                    <a:pt x="3289811" y="1321801"/>
                    <a:pt x="3479242" y="836500"/>
                  </a:cubicBezTo>
                  <a:cubicBezTo>
                    <a:pt x="3540198" y="677546"/>
                    <a:pt x="3601154" y="520937"/>
                    <a:pt x="3662110" y="363859"/>
                  </a:cubicBezTo>
                  <a:cubicBezTo>
                    <a:pt x="3666798" y="352136"/>
                    <a:pt x="3672425" y="346041"/>
                    <a:pt x="3686023" y="344165"/>
                  </a:cubicBezTo>
                  <a:cubicBezTo>
                    <a:pt x="3747916" y="334788"/>
                    <a:pt x="3809341" y="324003"/>
                    <a:pt x="3870766" y="313219"/>
                  </a:cubicBezTo>
                  <a:cubicBezTo>
                    <a:pt x="4002993" y="290712"/>
                    <a:pt x="4134751" y="267736"/>
                    <a:pt x="4266978" y="245698"/>
                  </a:cubicBezTo>
                  <a:cubicBezTo>
                    <a:pt x="4318556" y="237258"/>
                    <a:pt x="4360756" y="198809"/>
                    <a:pt x="4371540" y="148169"/>
                  </a:cubicBezTo>
                  <a:cubicBezTo>
                    <a:pt x="4372947" y="142074"/>
                    <a:pt x="4374823" y="136447"/>
                    <a:pt x="4376698" y="130351"/>
                  </a:cubicBezTo>
                  <a:cubicBezTo>
                    <a:pt x="4376698" y="124725"/>
                    <a:pt x="4376698" y="119098"/>
                    <a:pt x="4376698" y="113471"/>
                  </a:cubicBezTo>
                  <a:cubicBezTo>
                    <a:pt x="4375760" y="111127"/>
                    <a:pt x="4373416" y="108782"/>
                    <a:pt x="4372947" y="105969"/>
                  </a:cubicBezTo>
                  <a:close/>
                  <a:moveTo>
                    <a:pt x="626046" y="1260377"/>
                  </a:moveTo>
                  <a:cubicBezTo>
                    <a:pt x="626046" y="1245841"/>
                    <a:pt x="630266" y="1240683"/>
                    <a:pt x="645740" y="1240683"/>
                  </a:cubicBezTo>
                  <a:cubicBezTo>
                    <a:pt x="749833" y="1238808"/>
                    <a:pt x="853927" y="1236463"/>
                    <a:pt x="958489" y="1234119"/>
                  </a:cubicBezTo>
                  <a:cubicBezTo>
                    <a:pt x="985216" y="1233650"/>
                    <a:pt x="1011943" y="1232243"/>
                    <a:pt x="1038670" y="1230836"/>
                  </a:cubicBezTo>
                  <a:cubicBezTo>
                    <a:pt x="1048516" y="1230367"/>
                    <a:pt x="1052736" y="1234119"/>
                    <a:pt x="1052736" y="1244434"/>
                  </a:cubicBezTo>
                  <a:cubicBezTo>
                    <a:pt x="1052736" y="1369159"/>
                    <a:pt x="1052268" y="1493884"/>
                    <a:pt x="1052736" y="1618608"/>
                  </a:cubicBezTo>
                  <a:cubicBezTo>
                    <a:pt x="1052736" y="1633144"/>
                    <a:pt x="1044296" y="1633613"/>
                    <a:pt x="1033981" y="1633613"/>
                  </a:cubicBezTo>
                  <a:cubicBezTo>
                    <a:pt x="968805" y="1633613"/>
                    <a:pt x="904098" y="1633613"/>
                    <a:pt x="838923" y="1633613"/>
                  </a:cubicBezTo>
                  <a:cubicBezTo>
                    <a:pt x="774685" y="1633613"/>
                    <a:pt x="709978" y="1633144"/>
                    <a:pt x="645740" y="1634082"/>
                  </a:cubicBezTo>
                  <a:cubicBezTo>
                    <a:pt x="630735" y="1634082"/>
                    <a:pt x="626046" y="1629393"/>
                    <a:pt x="626046" y="1614389"/>
                  </a:cubicBezTo>
                  <a:cubicBezTo>
                    <a:pt x="626515" y="1496697"/>
                    <a:pt x="626515" y="1378537"/>
                    <a:pt x="626046" y="1260377"/>
                  </a:cubicBezTo>
                  <a:close/>
                  <a:moveTo>
                    <a:pt x="287039" y="2094532"/>
                  </a:moveTo>
                  <a:cubicBezTo>
                    <a:pt x="274848" y="1991845"/>
                    <a:pt x="262188" y="1889158"/>
                    <a:pt x="249997" y="1786940"/>
                  </a:cubicBezTo>
                  <a:cubicBezTo>
                    <a:pt x="247183" y="1763964"/>
                    <a:pt x="245308" y="1740989"/>
                    <a:pt x="242494" y="1716606"/>
                  </a:cubicBezTo>
                  <a:cubicBezTo>
                    <a:pt x="250934" y="1715669"/>
                    <a:pt x="257499" y="1714731"/>
                    <a:pt x="264532" y="1714731"/>
                  </a:cubicBezTo>
                  <a:cubicBezTo>
                    <a:pt x="350808" y="1714731"/>
                    <a:pt x="436615" y="1714731"/>
                    <a:pt x="522891" y="1714731"/>
                  </a:cubicBezTo>
                  <a:cubicBezTo>
                    <a:pt x="544928" y="1714731"/>
                    <a:pt x="545397" y="1715669"/>
                    <a:pt x="545397" y="1738175"/>
                  </a:cubicBezTo>
                  <a:cubicBezTo>
                    <a:pt x="545397" y="1855398"/>
                    <a:pt x="545397" y="1973089"/>
                    <a:pt x="545397" y="2090312"/>
                  </a:cubicBezTo>
                  <a:cubicBezTo>
                    <a:pt x="545397" y="2112819"/>
                    <a:pt x="545397" y="2112819"/>
                    <a:pt x="522422" y="2112819"/>
                  </a:cubicBezTo>
                  <a:cubicBezTo>
                    <a:pt x="450682" y="2112819"/>
                    <a:pt x="378941" y="2112350"/>
                    <a:pt x="307201" y="2113288"/>
                  </a:cubicBezTo>
                  <a:cubicBezTo>
                    <a:pt x="292666" y="2113288"/>
                    <a:pt x="288446" y="2107192"/>
                    <a:pt x="287039" y="2094532"/>
                  </a:cubicBezTo>
                  <a:close/>
                  <a:moveTo>
                    <a:pt x="545397" y="2465424"/>
                  </a:moveTo>
                  <a:cubicBezTo>
                    <a:pt x="545397" y="2479491"/>
                    <a:pt x="540240" y="2482773"/>
                    <a:pt x="526642" y="2481366"/>
                  </a:cubicBezTo>
                  <a:cubicBezTo>
                    <a:pt x="473657" y="2476677"/>
                    <a:pt x="420204" y="2472457"/>
                    <a:pt x="367219" y="2468237"/>
                  </a:cubicBezTo>
                  <a:cubicBezTo>
                    <a:pt x="366281" y="2468237"/>
                    <a:pt x="364875" y="2468237"/>
                    <a:pt x="363937" y="2468237"/>
                  </a:cubicBezTo>
                  <a:cubicBezTo>
                    <a:pt x="333459" y="2466831"/>
                    <a:pt x="332052" y="2464955"/>
                    <a:pt x="328301" y="2434477"/>
                  </a:cubicBezTo>
                  <a:cubicBezTo>
                    <a:pt x="319392" y="2359455"/>
                    <a:pt x="310483" y="2284432"/>
                    <a:pt x="301575" y="2209879"/>
                  </a:cubicBezTo>
                  <a:cubicBezTo>
                    <a:pt x="301106" y="2206128"/>
                    <a:pt x="301575" y="2201908"/>
                    <a:pt x="301575" y="2195812"/>
                  </a:cubicBezTo>
                  <a:cubicBezTo>
                    <a:pt x="330646" y="2195812"/>
                    <a:pt x="357372" y="2195812"/>
                    <a:pt x="384099" y="2195812"/>
                  </a:cubicBezTo>
                  <a:cubicBezTo>
                    <a:pt x="431926" y="2195812"/>
                    <a:pt x="479753" y="2196281"/>
                    <a:pt x="527580" y="2195343"/>
                  </a:cubicBezTo>
                  <a:cubicBezTo>
                    <a:pt x="540708" y="2195343"/>
                    <a:pt x="545866" y="2199094"/>
                    <a:pt x="545866" y="2212692"/>
                  </a:cubicBezTo>
                  <a:cubicBezTo>
                    <a:pt x="545397" y="2297092"/>
                    <a:pt x="545397" y="2381024"/>
                    <a:pt x="545397" y="2465424"/>
                  </a:cubicBezTo>
                  <a:close/>
                  <a:moveTo>
                    <a:pt x="545397" y="1439961"/>
                  </a:moveTo>
                  <a:cubicBezTo>
                    <a:pt x="545397" y="1497635"/>
                    <a:pt x="544928" y="1555308"/>
                    <a:pt x="545866" y="1612513"/>
                  </a:cubicBezTo>
                  <a:cubicBezTo>
                    <a:pt x="545866" y="1628455"/>
                    <a:pt x="541177" y="1634082"/>
                    <a:pt x="524297" y="1634082"/>
                  </a:cubicBezTo>
                  <a:cubicBezTo>
                    <a:pt x="433802" y="1633144"/>
                    <a:pt x="342837" y="1633144"/>
                    <a:pt x="252341" y="1634082"/>
                  </a:cubicBezTo>
                  <a:cubicBezTo>
                    <a:pt x="234523" y="1634082"/>
                    <a:pt x="230303" y="1627048"/>
                    <a:pt x="228428" y="1611575"/>
                  </a:cubicBezTo>
                  <a:cubicBezTo>
                    <a:pt x="221394" y="1547806"/>
                    <a:pt x="212954" y="1484037"/>
                    <a:pt x="205452" y="1420737"/>
                  </a:cubicBezTo>
                  <a:cubicBezTo>
                    <a:pt x="199356" y="1371503"/>
                    <a:pt x="193261" y="1322739"/>
                    <a:pt x="188103" y="1273505"/>
                  </a:cubicBezTo>
                  <a:cubicBezTo>
                    <a:pt x="185759" y="1251936"/>
                    <a:pt x="186228" y="1251936"/>
                    <a:pt x="208265" y="1251468"/>
                  </a:cubicBezTo>
                  <a:cubicBezTo>
                    <a:pt x="313766" y="1249123"/>
                    <a:pt x="418797" y="1247248"/>
                    <a:pt x="524297" y="1243965"/>
                  </a:cubicBezTo>
                  <a:cubicBezTo>
                    <a:pt x="541177" y="1243496"/>
                    <a:pt x="545866" y="1249123"/>
                    <a:pt x="545397" y="1265065"/>
                  </a:cubicBezTo>
                  <a:cubicBezTo>
                    <a:pt x="544928" y="1323677"/>
                    <a:pt x="545397" y="1381819"/>
                    <a:pt x="545397" y="1439961"/>
                  </a:cubicBezTo>
                  <a:close/>
                  <a:moveTo>
                    <a:pt x="1052736" y="2504811"/>
                  </a:moveTo>
                  <a:cubicBezTo>
                    <a:pt x="1052736" y="2519815"/>
                    <a:pt x="1048047" y="2522160"/>
                    <a:pt x="1033512" y="2520753"/>
                  </a:cubicBezTo>
                  <a:cubicBezTo>
                    <a:pt x="983341" y="2516064"/>
                    <a:pt x="932701" y="2513251"/>
                    <a:pt x="882060" y="2509499"/>
                  </a:cubicBezTo>
                  <a:cubicBezTo>
                    <a:pt x="817822" y="2504342"/>
                    <a:pt x="754053" y="2498715"/>
                    <a:pt x="690284" y="2493088"/>
                  </a:cubicBezTo>
                  <a:cubicBezTo>
                    <a:pt x="675749" y="2491682"/>
                    <a:pt x="660744" y="2488868"/>
                    <a:pt x="646209" y="2489806"/>
                  </a:cubicBezTo>
                  <a:cubicBezTo>
                    <a:pt x="627922" y="2490744"/>
                    <a:pt x="626046" y="2481835"/>
                    <a:pt x="626046" y="2466831"/>
                  </a:cubicBezTo>
                  <a:cubicBezTo>
                    <a:pt x="626515" y="2390870"/>
                    <a:pt x="626046" y="2315379"/>
                    <a:pt x="626046" y="2239419"/>
                  </a:cubicBezTo>
                  <a:cubicBezTo>
                    <a:pt x="626046" y="2230510"/>
                    <a:pt x="626515" y="2221132"/>
                    <a:pt x="626046" y="2212223"/>
                  </a:cubicBezTo>
                  <a:cubicBezTo>
                    <a:pt x="625578" y="2200032"/>
                    <a:pt x="630266" y="2195343"/>
                    <a:pt x="642927" y="2195343"/>
                  </a:cubicBezTo>
                  <a:cubicBezTo>
                    <a:pt x="708571" y="2195812"/>
                    <a:pt x="774216" y="2195812"/>
                    <a:pt x="839391" y="2195812"/>
                  </a:cubicBezTo>
                  <a:cubicBezTo>
                    <a:pt x="904567" y="2195812"/>
                    <a:pt x="969274" y="2196281"/>
                    <a:pt x="1034450" y="2195343"/>
                  </a:cubicBezTo>
                  <a:cubicBezTo>
                    <a:pt x="1047579" y="2195343"/>
                    <a:pt x="1052268" y="2198625"/>
                    <a:pt x="1052268" y="2212223"/>
                  </a:cubicBezTo>
                  <a:cubicBezTo>
                    <a:pt x="1052268" y="2309752"/>
                    <a:pt x="1052268" y="2407282"/>
                    <a:pt x="1052736" y="2504811"/>
                  </a:cubicBezTo>
                  <a:close/>
                  <a:moveTo>
                    <a:pt x="1052736" y="2095470"/>
                  </a:moveTo>
                  <a:cubicBezTo>
                    <a:pt x="1052736" y="2109068"/>
                    <a:pt x="1048516" y="2113288"/>
                    <a:pt x="1035387" y="2112819"/>
                  </a:cubicBezTo>
                  <a:cubicBezTo>
                    <a:pt x="970212" y="2112350"/>
                    <a:pt x="905505" y="2112350"/>
                    <a:pt x="840329" y="2112350"/>
                  </a:cubicBezTo>
                  <a:cubicBezTo>
                    <a:pt x="776091" y="2112350"/>
                    <a:pt x="711384" y="2111881"/>
                    <a:pt x="647147" y="2112819"/>
                  </a:cubicBezTo>
                  <a:cubicBezTo>
                    <a:pt x="632142" y="2112819"/>
                    <a:pt x="626046" y="2109068"/>
                    <a:pt x="626046" y="2093125"/>
                  </a:cubicBezTo>
                  <a:cubicBezTo>
                    <a:pt x="626515" y="1973558"/>
                    <a:pt x="626515" y="1853522"/>
                    <a:pt x="626046" y="1733955"/>
                  </a:cubicBezTo>
                  <a:cubicBezTo>
                    <a:pt x="626046" y="1718951"/>
                    <a:pt x="631204" y="1714262"/>
                    <a:pt x="645740" y="1714262"/>
                  </a:cubicBezTo>
                  <a:cubicBezTo>
                    <a:pt x="775153" y="1714731"/>
                    <a:pt x="904567" y="1714731"/>
                    <a:pt x="1033981" y="1714262"/>
                  </a:cubicBezTo>
                  <a:cubicBezTo>
                    <a:pt x="1047579" y="1714262"/>
                    <a:pt x="1052736" y="1718013"/>
                    <a:pt x="1052736" y="1733018"/>
                  </a:cubicBezTo>
                  <a:cubicBezTo>
                    <a:pt x="1052268" y="1853991"/>
                    <a:pt x="1052268" y="1974965"/>
                    <a:pt x="1052736" y="2095470"/>
                  </a:cubicBezTo>
                  <a:close/>
                  <a:moveTo>
                    <a:pt x="1135261" y="1246779"/>
                  </a:moveTo>
                  <a:cubicBezTo>
                    <a:pt x="1135261" y="1231305"/>
                    <a:pt x="1140419" y="1227554"/>
                    <a:pt x="1154954" y="1227554"/>
                  </a:cubicBezTo>
                  <a:cubicBezTo>
                    <a:pt x="1224350" y="1227085"/>
                    <a:pt x="1294215" y="1225679"/>
                    <a:pt x="1363610" y="1223803"/>
                  </a:cubicBezTo>
                  <a:cubicBezTo>
                    <a:pt x="1419877" y="1222396"/>
                    <a:pt x="1476144" y="1220052"/>
                    <a:pt x="1532880" y="1217708"/>
                  </a:cubicBezTo>
                  <a:cubicBezTo>
                    <a:pt x="1559607" y="1216770"/>
                    <a:pt x="1559607" y="1216770"/>
                    <a:pt x="1559607" y="1242559"/>
                  </a:cubicBezTo>
                  <a:cubicBezTo>
                    <a:pt x="1559607" y="1366346"/>
                    <a:pt x="1559138" y="1490133"/>
                    <a:pt x="1560076" y="1613920"/>
                  </a:cubicBezTo>
                  <a:cubicBezTo>
                    <a:pt x="1560076" y="1629862"/>
                    <a:pt x="1555387" y="1634551"/>
                    <a:pt x="1539913" y="1634082"/>
                  </a:cubicBezTo>
                  <a:cubicBezTo>
                    <a:pt x="1476144" y="1633144"/>
                    <a:pt x="1412375" y="1633613"/>
                    <a:pt x="1348137" y="1633613"/>
                  </a:cubicBezTo>
                  <a:cubicBezTo>
                    <a:pt x="1283899" y="1633613"/>
                    <a:pt x="1219192" y="1633144"/>
                    <a:pt x="1154954" y="1634082"/>
                  </a:cubicBezTo>
                  <a:cubicBezTo>
                    <a:pt x="1139950" y="1634082"/>
                    <a:pt x="1135730" y="1629393"/>
                    <a:pt x="1135730" y="1614389"/>
                  </a:cubicBezTo>
                  <a:cubicBezTo>
                    <a:pt x="1135730" y="1492008"/>
                    <a:pt x="1135730" y="1369159"/>
                    <a:pt x="1135261" y="1246779"/>
                  </a:cubicBezTo>
                  <a:close/>
                  <a:moveTo>
                    <a:pt x="1558200" y="2562015"/>
                  </a:moveTo>
                  <a:cubicBezTo>
                    <a:pt x="1529598" y="2560140"/>
                    <a:pt x="1501933" y="2558733"/>
                    <a:pt x="1474269" y="2556858"/>
                  </a:cubicBezTo>
                  <a:cubicBezTo>
                    <a:pt x="1438633" y="2554044"/>
                    <a:pt x="1402997" y="2550762"/>
                    <a:pt x="1367362" y="2547949"/>
                  </a:cubicBezTo>
                  <a:cubicBezTo>
                    <a:pt x="1293746" y="2541853"/>
                    <a:pt x="1220130" y="2536226"/>
                    <a:pt x="1146514" y="2530600"/>
                  </a:cubicBezTo>
                  <a:cubicBezTo>
                    <a:pt x="1135730" y="2529662"/>
                    <a:pt x="1135261" y="2523566"/>
                    <a:pt x="1135261" y="2515595"/>
                  </a:cubicBezTo>
                  <a:cubicBezTo>
                    <a:pt x="1135261" y="2479022"/>
                    <a:pt x="1135261" y="2442448"/>
                    <a:pt x="1135261" y="2406344"/>
                  </a:cubicBezTo>
                  <a:cubicBezTo>
                    <a:pt x="1135261" y="2342106"/>
                    <a:pt x="1135261" y="2277399"/>
                    <a:pt x="1135261" y="2213161"/>
                  </a:cubicBezTo>
                  <a:cubicBezTo>
                    <a:pt x="1135261" y="2203314"/>
                    <a:pt x="1135261" y="2195812"/>
                    <a:pt x="1149328" y="2195812"/>
                  </a:cubicBezTo>
                  <a:cubicBezTo>
                    <a:pt x="1282493" y="2196281"/>
                    <a:pt x="1416126" y="2196281"/>
                    <a:pt x="1549291" y="2196281"/>
                  </a:cubicBezTo>
                  <a:cubicBezTo>
                    <a:pt x="1551635" y="2196281"/>
                    <a:pt x="1553980" y="2196750"/>
                    <a:pt x="1558200" y="2197219"/>
                  </a:cubicBezTo>
                  <a:cubicBezTo>
                    <a:pt x="1558200" y="2318661"/>
                    <a:pt x="1558200" y="2439166"/>
                    <a:pt x="1558200" y="2562015"/>
                  </a:cubicBezTo>
                  <a:close/>
                  <a:moveTo>
                    <a:pt x="1540382" y="2113288"/>
                  </a:moveTo>
                  <a:cubicBezTo>
                    <a:pt x="1411437" y="2112819"/>
                    <a:pt x="1282493" y="2112819"/>
                    <a:pt x="1154017" y="2113288"/>
                  </a:cubicBezTo>
                  <a:cubicBezTo>
                    <a:pt x="1139950" y="2113288"/>
                    <a:pt x="1135261" y="2110005"/>
                    <a:pt x="1135261" y="2095470"/>
                  </a:cubicBezTo>
                  <a:cubicBezTo>
                    <a:pt x="1135730" y="1974496"/>
                    <a:pt x="1135730" y="1853522"/>
                    <a:pt x="1135261" y="1733018"/>
                  </a:cubicBezTo>
                  <a:cubicBezTo>
                    <a:pt x="1135261" y="1719420"/>
                    <a:pt x="1139950" y="1715200"/>
                    <a:pt x="1152610" y="1715200"/>
                  </a:cubicBezTo>
                  <a:cubicBezTo>
                    <a:pt x="1282493" y="1715200"/>
                    <a:pt x="1412844" y="1715200"/>
                    <a:pt x="1542727" y="1715200"/>
                  </a:cubicBezTo>
                  <a:cubicBezTo>
                    <a:pt x="1547884" y="1715200"/>
                    <a:pt x="1552573" y="1716606"/>
                    <a:pt x="1559138" y="1717544"/>
                  </a:cubicBezTo>
                  <a:cubicBezTo>
                    <a:pt x="1559138" y="1724109"/>
                    <a:pt x="1559138" y="1729735"/>
                    <a:pt x="1559138" y="1735362"/>
                  </a:cubicBezTo>
                  <a:cubicBezTo>
                    <a:pt x="1559138" y="1854929"/>
                    <a:pt x="1558669" y="1974965"/>
                    <a:pt x="1559607" y="2094532"/>
                  </a:cubicBezTo>
                  <a:cubicBezTo>
                    <a:pt x="1559607" y="2109068"/>
                    <a:pt x="1555387" y="2113288"/>
                    <a:pt x="1540382" y="2113288"/>
                  </a:cubicBezTo>
                  <a:close/>
                  <a:moveTo>
                    <a:pt x="1641662" y="1733487"/>
                  </a:moveTo>
                  <a:cubicBezTo>
                    <a:pt x="1641662" y="1718951"/>
                    <a:pt x="1646820" y="1714731"/>
                    <a:pt x="1660418" y="1714731"/>
                  </a:cubicBezTo>
                  <a:cubicBezTo>
                    <a:pt x="1790300" y="1715200"/>
                    <a:pt x="1920652" y="1715200"/>
                    <a:pt x="2050534" y="1714731"/>
                  </a:cubicBezTo>
                  <a:cubicBezTo>
                    <a:pt x="2064601" y="1714731"/>
                    <a:pt x="2068821" y="1720358"/>
                    <a:pt x="2068821" y="1733955"/>
                  </a:cubicBezTo>
                  <a:cubicBezTo>
                    <a:pt x="2068352" y="1854460"/>
                    <a:pt x="2068352" y="1974496"/>
                    <a:pt x="2068821" y="2095001"/>
                  </a:cubicBezTo>
                  <a:cubicBezTo>
                    <a:pt x="2068821" y="2109536"/>
                    <a:pt x="2064132" y="2113288"/>
                    <a:pt x="2050066" y="2113288"/>
                  </a:cubicBezTo>
                  <a:cubicBezTo>
                    <a:pt x="1984890" y="2112819"/>
                    <a:pt x="1920183" y="2112819"/>
                    <a:pt x="1855007" y="2112819"/>
                  </a:cubicBezTo>
                  <a:cubicBezTo>
                    <a:pt x="1790769" y="2112819"/>
                    <a:pt x="1726063" y="2112350"/>
                    <a:pt x="1661825" y="2113288"/>
                  </a:cubicBezTo>
                  <a:cubicBezTo>
                    <a:pt x="1647758" y="2113288"/>
                    <a:pt x="1641662" y="2110474"/>
                    <a:pt x="1641662" y="2094532"/>
                  </a:cubicBezTo>
                  <a:cubicBezTo>
                    <a:pt x="1642131" y="1974027"/>
                    <a:pt x="1642131" y="1853522"/>
                    <a:pt x="1641662" y="1733487"/>
                  </a:cubicBezTo>
                  <a:close/>
                  <a:moveTo>
                    <a:pt x="2049128" y="2602340"/>
                  </a:moveTo>
                  <a:cubicBezTo>
                    <a:pt x="1997550" y="2597651"/>
                    <a:pt x="1945972" y="2593431"/>
                    <a:pt x="1894394" y="2589211"/>
                  </a:cubicBezTo>
                  <a:cubicBezTo>
                    <a:pt x="1847505" y="2585460"/>
                    <a:pt x="1800147" y="2581709"/>
                    <a:pt x="1753258" y="2577958"/>
                  </a:cubicBezTo>
                  <a:cubicBezTo>
                    <a:pt x="1720436" y="2575613"/>
                    <a:pt x="1687614" y="2572800"/>
                    <a:pt x="1654791" y="2570924"/>
                  </a:cubicBezTo>
                  <a:cubicBezTo>
                    <a:pt x="1641193" y="2569986"/>
                    <a:pt x="1642131" y="2561077"/>
                    <a:pt x="1642131" y="2551700"/>
                  </a:cubicBezTo>
                  <a:cubicBezTo>
                    <a:pt x="1642131" y="2484648"/>
                    <a:pt x="1642131" y="2417128"/>
                    <a:pt x="1642131" y="2350077"/>
                  </a:cubicBezTo>
                  <a:cubicBezTo>
                    <a:pt x="1642131" y="2305064"/>
                    <a:pt x="1642600" y="2260050"/>
                    <a:pt x="1641662" y="2215037"/>
                  </a:cubicBezTo>
                  <a:cubicBezTo>
                    <a:pt x="1641193" y="2200501"/>
                    <a:pt x="1645413" y="2195343"/>
                    <a:pt x="1660887" y="2195343"/>
                  </a:cubicBezTo>
                  <a:cubicBezTo>
                    <a:pt x="1726063" y="2196281"/>
                    <a:pt x="1790769" y="2195812"/>
                    <a:pt x="1855945" y="2195812"/>
                  </a:cubicBezTo>
                  <a:cubicBezTo>
                    <a:pt x="1920183" y="2195812"/>
                    <a:pt x="1984890" y="2196281"/>
                    <a:pt x="2049128" y="2195343"/>
                  </a:cubicBezTo>
                  <a:cubicBezTo>
                    <a:pt x="2063663" y="2195343"/>
                    <a:pt x="2068821" y="2198625"/>
                    <a:pt x="2068821" y="2214099"/>
                  </a:cubicBezTo>
                  <a:cubicBezTo>
                    <a:pt x="2068352" y="2337417"/>
                    <a:pt x="2068352" y="2460266"/>
                    <a:pt x="2068821" y="2583584"/>
                  </a:cubicBezTo>
                  <a:cubicBezTo>
                    <a:pt x="2068821" y="2599058"/>
                    <a:pt x="2064132" y="2603747"/>
                    <a:pt x="2049128" y="2602340"/>
                  </a:cubicBezTo>
                  <a:close/>
                  <a:moveTo>
                    <a:pt x="2048659" y="1634082"/>
                  </a:moveTo>
                  <a:cubicBezTo>
                    <a:pt x="1919714" y="1633613"/>
                    <a:pt x="1791238" y="1633613"/>
                    <a:pt x="1662293" y="1634082"/>
                  </a:cubicBezTo>
                  <a:cubicBezTo>
                    <a:pt x="1646351" y="1634082"/>
                    <a:pt x="1642131" y="1628924"/>
                    <a:pt x="1642131" y="1613451"/>
                  </a:cubicBezTo>
                  <a:cubicBezTo>
                    <a:pt x="1642600" y="1487319"/>
                    <a:pt x="1642600" y="1361657"/>
                    <a:pt x="1642131" y="1235525"/>
                  </a:cubicBezTo>
                  <a:cubicBezTo>
                    <a:pt x="1642131" y="1219114"/>
                    <a:pt x="1648696" y="1214894"/>
                    <a:pt x="1662762" y="1214894"/>
                  </a:cubicBezTo>
                  <a:cubicBezTo>
                    <a:pt x="1708245" y="1213956"/>
                    <a:pt x="1753727" y="1212550"/>
                    <a:pt x="1799209" y="1211612"/>
                  </a:cubicBezTo>
                  <a:cubicBezTo>
                    <a:pt x="1884547" y="1209736"/>
                    <a:pt x="1969885" y="1208330"/>
                    <a:pt x="2055692" y="1205985"/>
                  </a:cubicBezTo>
                  <a:cubicBezTo>
                    <a:pt x="2068821" y="1205516"/>
                    <a:pt x="2068821" y="1213019"/>
                    <a:pt x="2068821" y="1222396"/>
                  </a:cubicBezTo>
                  <a:cubicBezTo>
                    <a:pt x="2068821" y="1288510"/>
                    <a:pt x="2068821" y="1354623"/>
                    <a:pt x="2068821" y="1420737"/>
                  </a:cubicBezTo>
                  <a:cubicBezTo>
                    <a:pt x="2068821" y="1484975"/>
                    <a:pt x="2068352" y="1549682"/>
                    <a:pt x="2069290" y="1613920"/>
                  </a:cubicBezTo>
                  <a:cubicBezTo>
                    <a:pt x="2069290" y="1629393"/>
                    <a:pt x="2064132" y="1634082"/>
                    <a:pt x="2048659" y="1634082"/>
                  </a:cubicBezTo>
                  <a:close/>
                  <a:moveTo>
                    <a:pt x="2575691" y="2092187"/>
                  </a:moveTo>
                  <a:cubicBezTo>
                    <a:pt x="2575691" y="2108599"/>
                    <a:pt x="2571471" y="2113288"/>
                    <a:pt x="2555060" y="2113288"/>
                  </a:cubicBezTo>
                  <a:cubicBezTo>
                    <a:pt x="2427522" y="2112819"/>
                    <a:pt x="2299515" y="2112819"/>
                    <a:pt x="2171977" y="2112819"/>
                  </a:cubicBezTo>
                  <a:cubicBezTo>
                    <a:pt x="2166350" y="2112819"/>
                    <a:pt x="2160724" y="2112819"/>
                    <a:pt x="2153690" y="2112819"/>
                  </a:cubicBezTo>
                  <a:cubicBezTo>
                    <a:pt x="2153690" y="1980592"/>
                    <a:pt x="2153690" y="1849771"/>
                    <a:pt x="2153690" y="1717075"/>
                  </a:cubicBezTo>
                  <a:cubicBezTo>
                    <a:pt x="2293420" y="1717075"/>
                    <a:pt x="2433618" y="1717075"/>
                    <a:pt x="2575691" y="1717075"/>
                  </a:cubicBezTo>
                  <a:cubicBezTo>
                    <a:pt x="2575691" y="1723640"/>
                    <a:pt x="2575691" y="1729267"/>
                    <a:pt x="2575691" y="1734893"/>
                  </a:cubicBezTo>
                  <a:cubicBezTo>
                    <a:pt x="2575223" y="1853991"/>
                    <a:pt x="2574753" y="1973089"/>
                    <a:pt x="2575691" y="2092187"/>
                  </a:cubicBezTo>
                  <a:close/>
                  <a:moveTo>
                    <a:pt x="2151815" y="1215363"/>
                  </a:moveTo>
                  <a:cubicBezTo>
                    <a:pt x="2151815" y="1212550"/>
                    <a:pt x="2152284" y="1209736"/>
                    <a:pt x="2152753" y="1204110"/>
                  </a:cubicBezTo>
                  <a:cubicBezTo>
                    <a:pt x="2196359" y="1202703"/>
                    <a:pt x="2239028" y="1201296"/>
                    <a:pt x="2281697" y="1200359"/>
                  </a:cubicBezTo>
                  <a:cubicBezTo>
                    <a:pt x="2372662" y="1198014"/>
                    <a:pt x="2463627" y="1196139"/>
                    <a:pt x="2555060" y="1193325"/>
                  </a:cubicBezTo>
                  <a:cubicBezTo>
                    <a:pt x="2571471" y="1192856"/>
                    <a:pt x="2576160" y="1197545"/>
                    <a:pt x="2576160" y="1213956"/>
                  </a:cubicBezTo>
                  <a:cubicBezTo>
                    <a:pt x="2575691" y="1347121"/>
                    <a:pt x="2575691" y="1480755"/>
                    <a:pt x="2576160" y="1613920"/>
                  </a:cubicBezTo>
                  <a:cubicBezTo>
                    <a:pt x="2576160" y="1629393"/>
                    <a:pt x="2571940" y="1634551"/>
                    <a:pt x="2555998" y="1634551"/>
                  </a:cubicBezTo>
                  <a:cubicBezTo>
                    <a:pt x="2427991" y="1634082"/>
                    <a:pt x="2299515" y="1634082"/>
                    <a:pt x="2171508" y="1634082"/>
                  </a:cubicBezTo>
                  <a:cubicBezTo>
                    <a:pt x="2160724" y="1634082"/>
                    <a:pt x="2151815" y="1635020"/>
                    <a:pt x="2151815" y="1618608"/>
                  </a:cubicBezTo>
                  <a:cubicBezTo>
                    <a:pt x="2151815" y="1484037"/>
                    <a:pt x="2151815" y="1349466"/>
                    <a:pt x="2151815" y="1215363"/>
                  </a:cubicBezTo>
                  <a:close/>
                  <a:moveTo>
                    <a:pt x="2575223" y="2425099"/>
                  </a:moveTo>
                  <a:cubicBezTo>
                    <a:pt x="2575223" y="2432133"/>
                    <a:pt x="2574285" y="2440104"/>
                    <a:pt x="2571940" y="2446668"/>
                  </a:cubicBezTo>
                  <a:cubicBezTo>
                    <a:pt x="2548027" y="2508562"/>
                    <a:pt x="2524113" y="2570455"/>
                    <a:pt x="2499731" y="2632818"/>
                  </a:cubicBezTo>
                  <a:cubicBezTo>
                    <a:pt x="2498324" y="2636100"/>
                    <a:pt x="2496449" y="2638913"/>
                    <a:pt x="2496918" y="2638444"/>
                  </a:cubicBezTo>
                  <a:cubicBezTo>
                    <a:pt x="2429867" y="2632818"/>
                    <a:pt x="2365160" y="2627660"/>
                    <a:pt x="2300453" y="2622502"/>
                  </a:cubicBezTo>
                  <a:cubicBezTo>
                    <a:pt x="2256377" y="2618751"/>
                    <a:pt x="2212302" y="2615469"/>
                    <a:pt x="2167757" y="2612187"/>
                  </a:cubicBezTo>
                  <a:cubicBezTo>
                    <a:pt x="2156973" y="2611249"/>
                    <a:pt x="2151815" y="2607966"/>
                    <a:pt x="2151815" y="2595775"/>
                  </a:cubicBezTo>
                  <a:cubicBezTo>
                    <a:pt x="2152284" y="2466831"/>
                    <a:pt x="2152284" y="2338355"/>
                    <a:pt x="2152284" y="2209410"/>
                  </a:cubicBezTo>
                  <a:cubicBezTo>
                    <a:pt x="2152284" y="2205659"/>
                    <a:pt x="2152753" y="2201908"/>
                    <a:pt x="2153221" y="2196750"/>
                  </a:cubicBezTo>
                  <a:cubicBezTo>
                    <a:pt x="2160255" y="2196281"/>
                    <a:pt x="2166350" y="2195812"/>
                    <a:pt x="2172446" y="2195812"/>
                  </a:cubicBezTo>
                  <a:cubicBezTo>
                    <a:pt x="2299984" y="2195812"/>
                    <a:pt x="2427522" y="2196281"/>
                    <a:pt x="2555529" y="2195343"/>
                  </a:cubicBezTo>
                  <a:cubicBezTo>
                    <a:pt x="2572409" y="2195343"/>
                    <a:pt x="2576160" y="2200501"/>
                    <a:pt x="2576160" y="2216443"/>
                  </a:cubicBezTo>
                  <a:cubicBezTo>
                    <a:pt x="2574753" y="2285839"/>
                    <a:pt x="2575223" y="2355704"/>
                    <a:pt x="2575223" y="2425099"/>
                  </a:cubicBezTo>
                  <a:close/>
                  <a:moveTo>
                    <a:pt x="679500" y="3940083"/>
                  </a:moveTo>
                  <a:cubicBezTo>
                    <a:pt x="679969" y="4021670"/>
                    <a:pt x="611980" y="4090128"/>
                    <a:pt x="529455" y="4090597"/>
                  </a:cubicBezTo>
                  <a:cubicBezTo>
                    <a:pt x="446462" y="4090597"/>
                    <a:pt x="379410" y="4024483"/>
                    <a:pt x="379410" y="3941490"/>
                  </a:cubicBezTo>
                  <a:cubicBezTo>
                    <a:pt x="378472" y="3865530"/>
                    <a:pt x="436615" y="3792852"/>
                    <a:pt x="528517" y="3790976"/>
                  </a:cubicBezTo>
                  <a:cubicBezTo>
                    <a:pt x="610104" y="3788632"/>
                    <a:pt x="679031" y="3858027"/>
                    <a:pt x="679500" y="3940083"/>
                  </a:cubicBezTo>
                  <a:close/>
                  <a:moveTo>
                    <a:pt x="3060992" y="3941021"/>
                  </a:moveTo>
                  <a:cubicBezTo>
                    <a:pt x="3060992" y="4023077"/>
                    <a:pt x="2993003" y="4090597"/>
                    <a:pt x="2910010" y="4090128"/>
                  </a:cubicBezTo>
                  <a:cubicBezTo>
                    <a:pt x="2827017" y="4090128"/>
                    <a:pt x="2760434" y="4023077"/>
                    <a:pt x="2760434" y="3940083"/>
                  </a:cubicBezTo>
                  <a:cubicBezTo>
                    <a:pt x="2761372" y="3859903"/>
                    <a:pt x="2822328" y="3791914"/>
                    <a:pt x="2910948" y="3790507"/>
                  </a:cubicBezTo>
                  <a:cubicBezTo>
                    <a:pt x="2993003" y="3789569"/>
                    <a:pt x="3060992" y="3858965"/>
                    <a:pt x="3060992" y="3941021"/>
                  </a:cubicBezTo>
                  <a:close/>
                  <a:moveTo>
                    <a:pt x="2842021" y="1755056"/>
                  </a:moveTo>
                  <a:cubicBezTo>
                    <a:pt x="2797476" y="1868996"/>
                    <a:pt x="2753401" y="1982467"/>
                    <a:pt x="2708856" y="2096407"/>
                  </a:cubicBezTo>
                  <a:cubicBezTo>
                    <a:pt x="2703698" y="2110005"/>
                    <a:pt x="2674158" y="2119852"/>
                    <a:pt x="2661967" y="2110943"/>
                  </a:cubicBezTo>
                  <a:cubicBezTo>
                    <a:pt x="2659154" y="2109068"/>
                    <a:pt x="2658216" y="2102972"/>
                    <a:pt x="2658216" y="2098752"/>
                  </a:cubicBezTo>
                  <a:cubicBezTo>
                    <a:pt x="2658216" y="1974965"/>
                    <a:pt x="2657747" y="1851647"/>
                    <a:pt x="2658685" y="1727860"/>
                  </a:cubicBezTo>
                  <a:cubicBezTo>
                    <a:pt x="2658685" y="1723171"/>
                    <a:pt x="2665718" y="1715200"/>
                    <a:pt x="2669469" y="1715200"/>
                  </a:cubicBezTo>
                  <a:cubicBezTo>
                    <a:pt x="2729018" y="1714731"/>
                    <a:pt x="2789036" y="1714731"/>
                    <a:pt x="2849054" y="1715200"/>
                  </a:cubicBezTo>
                  <a:cubicBezTo>
                    <a:pt x="2850930" y="1715200"/>
                    <a:pt x="2853274" y="1716606"/>
                    <a:pt x="2856557" y="1718013"/>
                  </a:cubicBezTo>
                  <a:cubicBezTo>
                    <a:pt x="2851399" y="1731142"/>
                    <a:pt x="2846710" y="1743333"/>
                    <a:pt x="2842021" y="1755056"/>
                  </a:cubicBezTo>
                  <a:close/>
                  <a:moveTo>
                    <a:pt x="3046457" y="1231774"/>
                  </a:moveTo>
                  <a:cubicBezTo>
                    <a:pt x="2997224" y="1358375"/>
                    <a:pt x="2947521" y="1484975"/>
                    <a:pt x="2898757" y="1612044"/>
                  </a:cubicBezTo>
                  <a:cubicBezTo>
                    <a:pt x="2892661" y="1628455"/>
                    <a:pt x="2885159" y="1634551"/>
                    <a:pt x="2866872" y="1634551"/>
                  </a:cubicBezTo>
                  <a:cubicBezTo>
                    <a:pt x="2804041" y="1633144"/>
                    <a:pt x="2741209" y="1633613"/>
                    <a:pt x="2678847" y="1634551"/>
                  </a:cubicBezTo>
                  <a:cubicBezTo>
                    <a:pt x="2663843" y="1634551"/>
                    <a:pt x="2658216" y="1630800"/>
                    <a:pt x="2658216" y="1614389"/>
                  </a:cubicBezTo>
                  <a:cubicBezTo>
                    <a:pt x="2658685" y="1479817"/>
                    <a:pt x="2658685" y="1345246"/>
                    <a:pt x="2658216" y="1210674"/>
                  </a:cubicBezTo>
                  <a:cubicBezTo>
                    <a:pt x="2658216" y="1195201"/>
                    <a:pt x="2662436" y="1190512"/>
                    <a:pt x="2678378" y="1190043"/>
                  </a:cubicBezTo>
                  <a:cubicBezTo>
                    <a:pt x="2789036" y="1188167"/>
                    <a:pt x="2899225" y="1185823"/>
                    <a:pt x="3009884" y="1183010"/>
                  </a:cubicBezTo>
                  <a:cubicBezTo>
                    <a:pt x="3027232" y="1182541"/>
                    <a:pt x="3044581" y="1181134"/>
                    <a:pt x="3066619" y="1179727"/>
                  </a:cubicBezTo>
                  <a:cubicBezTo>
                    <a:pt x="3058648" y="1200359"/>
                    <a:pt x="3052553" y="1215832"/>
                    <a:pt x="3046457" y="1231774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6A7AA9DE-4403-4592-B424-62074E1621E1}"/>
                </a:ext>
              </a:extLst>
            </p:cNvPr>
            <p:cNvSpPr/>
            <p:nvPr/>
          </p:nvSpPr>
          <p:spPr>
            <a:xfrm>
              <a:off x="9384139" y="3721295"/>
              <a:ext cx="154734" cy="150045"/>
            </a:xfrm>
            <a:custGeom>
              <a:avLst/>
              <a:gdLst>
                <a:gd name="connsiteX0" fmla="*/ 6 w 154733"/>
                <a:gd name="connsiteY0" fmla="*/ 78323 h 150044"/>
                <a:gd name="connsiteX1" fmla="*/ 79248 w 154733"/>
                <a:gd name="connsiteY1" fmla="*/ 154283 h 150044"/>
                <a:gd name="connsiteX2" fmla="*/ 154739 w 154733"/>
                <a:gd name="connsiteY2" fmla="*/ 76916 h 150044"/>
                <a:gd name="connsiteX3" fmla="*/ 77841 w 154733"/>
                <a:gd name="connsiteY3" fmla="*/ 18 h 150044"/>
                <a:gd name="connsiteX4" fmla="*/ 6 w 154733"/>
                <a:gd name="connsiteY4" fmla="*/ 78323 h 1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0044">
                  <a:moveTo>
                    <a:pt x="6" y="78323"/>
                  </a:moveTo>
                  <a:cubicBezTo>
                    <a:pt x="6" y="127556"/>
                    <a:pt x="38455" y="155690"/>
                    <a:pt x="79248" y="154283"/>
                  </a:cubicBezTo>
                  <a:cubicBezTo>
                    <a:pt x="123324" y="152876"/>
                    <a:pt x="155208" y="120992"/>
                    <a:pt x="154739" y="76916"/>
                  </a:cubicBezTo>
                  <a:cubicBezTo>
                    <a:pt x="155208" y="34716"/>
                    <a:pt x="123324" y="-920"/>
                    <a:pt x="77841" y="18"/>
                  </a:cubicBezTo>
                  <a:cubicBezTo>
                    <a:pt x="27670" y="956"/>
                    <a:pt x="-463" y="34247"/>
                    <a:pt x="6" y="78323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A91EFD10-8651-4495-B156-6B42B349588C}"/>
                </a:ext>
              </a:extLst>
            </p:cNvPr>
            <p:cNvSpPr/>
            <p:nvPr/>
          </p:nvSpPr>
          <p:spPr>
            <a:xfrm>
              <a:off x="7001696" y="3720806"/>
              <a:ext cx="154734" cy="154734"/>
            </a:xfrm>
            <a:custGeom>
              <a:avLst/>
              <a:gdLst>
                <a:gd name="connsiteX0" fmla="*/ 77854 w 154733"/>
                <a:gd name="connsiteY0" fmla="*/ 39 h 154733"/>
                <a:gd name="connsiteX1" fmla="*/ 18 w 154733"/>
                <a:gd name="connsiteY1" fmla="*/ 77406 h 154733"/>
                <a:gd name="connsiteX2" fmla="*/ 76916 w 154733"/>
                <a:gd name="connsiteY2" fmla="*/ 154773 h 154733"/>
                <a:gd name="connsiteX3" fmla="*/ 155221 w 154733"/>
                <a:gd name="connsiteY3" fmla="*/ 78344 h 154733"/>
                <a:gd name="connsiteX4" fmla="*/ 77854 w 154733"/>
                <a:gd name="connsiteY4" fmla="*/ 39 h 154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4733" h="154733">
                  <a:moveTo>
                    <a:pt x="77854" y="39"/>
                  </a:moveTo>
                  <a:cubicBezTo>
                    <a:pt x="36592" y="-1368"/>
                    <a:pt x="487" y="35674"/>
                    <a:pt x="18" y="77406"/>
                  </a:cubicBezTo>
                  <a:cubicBezTo>
                    <a:pt x="-920" y="119137"/>
                    <a:pt x="34716" y="154303"/>
                    <a:pt x="76916" y="154773"/>
                  </a:cubicBezTo>
                  <a:cubicBezTo>
                    <a:pt x="122398" y="155241"/>
                    <a:pt x="155221" y="123357"/>
                    <a:pt x="155221" y="78344"/>
                  </a:cubicBezTo>
                  <a:cubicBezTo>
                    <a:pt x="157096" y="37550"/>
                    <a:pt x="125681" y="1445"/>
                    <a:pt x="77854" y="39"/>
                  </a:cubicBezTo>
                  <a:close/>
                </a:path>
              </a:pathLst>
            </a:custGeom>
            <a:grpFill/>
            <a:ln w="468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4C3F4BA9-AE74-414F-8E6A-7557B3EFA994}"/>
              </a:ext>
            </a:extLst>
          </p:cNvPr>
          <p:cNvGrpSpPr/>
          <p:nvPr/>
        </p:nvGrpSpPr>
        <p:grpSpPr>
          <a:xfrm>
            <a:off x="556309" y="3824719"/>
            <a:ext cx="2447760" cy="2629688"/>
            <a:chOff x="9005986" y="2140422"/>
            <a:chExt cx="2447760" cy="2629688"/>
          </a:xfrm>
        </p:grpSpPr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B829D84-28F6-432E-AF4E-BF91F237B060}"/>
                </a:ext>
              </a:extLst>
            </p:cNvPr>
            <p:cNvSpPr/>
            <p:nvPr/>
          </p:nvSpPr>
          <p:spPr>
            <a:xfrm>
              <a:off x="9005986" y="2140422"/>
              <a:ext cx="2447760" cy="2629688"/>
            </a:xfrm>
            <a:custGeom>
              <a:avLst/>
              <a:gdLst>
                <a:gd name="connsiteX0" fmla="*/ 2452196 w 2447760"/>
                <a:gd name="connsiteY0" fmla="*/ 1244278 h 2629688"/>
                <a:gd name="connsiteX1" fmla="*/ 2388246 w 2447760"/>
                <a:gd name="connsiteY1" fmla="*/ 1146698 h 2629688"/>
                <a:gd name="connsiteX2" fmla="*/ 2155598 w 2447760"/>
                <a:gd name="connsiteY2" fmla="*/ 1050221 h 2629688"/>
                <a:gd name="connsiteX3" fmla="*/ 1195789 w 2447760"/>
                <a:gd name="connsiteY3" fmla="*/ 0 h 2629688"/>
                <a:gd name="connsiteX4" fmla="*/ 353407 w 2447760"/>
                <a:gd name="connsiteY4" fmla="*/ 793868 h 2629688"/>
                <a:gd name="connsiteX5" fmla="*/ 86028 w 2447760"/>
                <a:gd name="connsiteY5" fmla="*/ 903576 h 2629688"/>
                <a:gd name="connsiteX6" fmla="*/ 2231 w 2447760"/>
                <a:gd name="connsiteY6" fmla="*/ 1014938 h 2629688"/>
                <a:gd name="connsiteX7" fmla="*/ 25 w 2447760"/>
                <a:gd name="connsiteY7" fmla="*/ 2121943 h 2629688"/>
                <a:gd name="connsiteX8" fmla="*/ 102567 w 2447760"/>
                <a:gd name="connsiteY8" fmla="*/ 2255909 h 2629688"/>
                <a:gd name="connsiteX9" fmla="*/ 1085530 w 2447760"/>
                <a:gd name="connsiteY9" fmla="*/ 2623624 h 2629688"/>
                <a:gd name="connsiteX10" fmla="*/ 1164917 w 2447760"/>
                <a:gd name="connsiteY10" fmla="*/ 2626932 h 2629688"/>
                <a:gd name="connsiteX11" fmla="*/ 1550274 w 2447760"/>
                <a:gd name="connsiteY11" fmla="*/ 2523839 h 2629688"/>
                <a:gd name="connsiteX12" fmla="*/ 2399823 w 2447760"/>
                <a:gd name="connsiteY12" fmla="*/ 2296705 h 2629688"/>
                <a:gd name="connsiteX13" fmla="*/ 2451645 w 2447760"/>
                <a:gd name="connsiteY13" fmla="*/ 2211254 h 2629688"/>
                <a:gd name="connsiteX14" fmla="*/ 2452196 w 2447760"/>
                <a:gd name="connsiteY14" fmla="*/ 1244278 h 2629688"/>
                <a:gd name="connsiteX15" fmla="*/ 947706 w 2447760"/>
                <a:gd name="connsiteY15" fmla="*/ 587132 h 2629688"/>
                <a:gd name="connsiteX16" fmla="*/ 469179 w 2447760"/>
                <a:gd name="connsiteY16" fmla="*/ 753623 h 2629688"/>
                <a:gd name="connsiteX17" fmla="*/ 1204610 w 2447760"/>
                <a:gd name="connsiteY17" fmla="*/ 77182 h 2629688"/>
                <a:gd name="connsiteX18" fmla="*/ 2062429 w 2447760"/>
                <a:gd name="connsiteY18" fmla="*/ 1007771 h 2629688"/>
                <a:gd name="connsiteX19" fmla="*/ 1522157 w 2447760"/>
                <a:gd name="connsiteY19" fmla="*/ 775124 h 2629688"/>
                <a:gd name="connsiteX20" fmla="*/ 1065683 w 2447760"/>
                <a:gd name="connsiteY20" fmla="*/ 582721 h 2629688"/>
                <a:gd name="connsiteX21" fmla="*/ 947706 w 2447760"/>
                <a:gd name="connsiteY21" fmla="*/ 587132 h 262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47760" h="2629688">
                  <a:moveTo>
                    <a:pt x="2452196" y="1244278"/>
                  </a:moveTo>
                  <a:cubicBezTo>
                    <a:pt x="2452747" y="1192456"/>
                    <a:pt x="2438413" y="1163789"/>
                    <a:pt x="2388246" y="1146698"/>
                  </a:cubicBezTo>
                  <a:cubicBezTo>
                    <a:pt x="2272473" y="1107556"/>
                    <a:pt x="2265857" y="1100389"/>
                    <a:pt x="2155598" y="1050221"/>
                  </a:cubicBezTo>
                  <a:cubicBezTo>
                    <a:pt x="2005094" y="878768"/>
                    <a:pt x="1195789" y="0"/>
                    <a:pt x="1195789" y="0"/>
                  </a:cubicBezTo>
                  <a:cubicBezTo>
                    <a:pt x="1196892" y="16539"/>
                    <a:pt x="407985" y="768508"/>
                    <a:pt x="353407" y="793868"/>
                  </a:cubicBezTo>
                  <a:cubicBezTo>
                    <a:pt x="264097" y="835215"/>
                    <a:pt x="180851" y="875460"/>
                    <a:pt x="86028" y="903576"/>
                  </a:cubicBezTo>
                  <a:cubicBezTo>
                    <a:pt x="26488" y="920666"/>
                    <a:pt x="2231" y="952090"/>
                    <a:pt x="2231" y="1014938"/>
                  </a:cubicBezTo>
                  <a:cubicBezTo>
                    <a:pt x="3885" y="1384308"/>
                    <a:pt x="3885" y="1753125"/>
                    <a:pt x="25" y="2121943"/>
                  </a:cubicBezTo>
                  <a:cubicBezTo>
                    <a:pt x="-1077" y="2200779"/>
                    <a:pt x="33655" y="2232754"/>
                    <a:pt x="102567" y="2255909"/>
                  </a:cubicBezTo>
                  <a:cubicBezTo>
                    <a:pt x="454294" y="2372784"/>
                    <a:pt x="720020" y="2506198"/>
                    <a:pt x="1085530" y="2623624"/>
                  </a:cubicBezTo>
                  <a:cubicBezTo>
                    <a:pt x="1108684" y="2630791"/>
                    <a:pt x="1140108" y="2632996"/>
                    <a:pt x="1164917" y="2626932"/>
                  </a:cubicBezTo>
                  <a:cubicBezTo>
                    <a:pt x="1293920" y="2594405"/>
                    <a:pt x="1421821" y="2558019"/>
                    <a:pt x="1550274" y="2523839"/>
                  </a:cubicBezTo>
                  <a:cubicBezTo>
                    <a:pt x="1836948" y="2447209"/>
                    <a:pt x="2112046" y="2370027"/>
                    <a:pt x="2399823" y="2296705"/>
                  </a:cubicBezTo>
                  <a:cubicBezTo>
                    <a:pt x="2453299" y="2282922"/>
                    <a:pt x="2451645" y="2251498"/>
                    <a:pt x="2451645" y="2211254"/>
                  </a:cubicBezTo>
                  <a:cubicBezTo>
                    <a:pt x="2451093" y="1888745"/>
                    <a:pt x="2449991" y="1566787"/>
                    <a:pt x="2452196" y="1244278"/>
                  </a:cubicBezTo>
                  <a:close/>
                  <a:moveTo>
                    <a:pt x="947706" y="587132"/>
                  </a:moveTo>
                  <a:cubicBezTo>
                    <a:pt x="793894" y="637300"/>
                    <a:pt x="631261" y="713930"/>
                    <a:pt x="469179" y="753623"/>
                  </a:cubicBezTo>
                  <a:cubicBezTo>
                    <a:pt x="706789" y="528694"/>
                    <a:pt x="960385" y="308175"/>
                    <a:pt x="1204610" y="77182"/>
                  </a:cubicBezTo>
                  <a:cubicBezTo>
                    <a:pt x="1501759" y="395280"/>
                    <a:pt x="2065185" y="1003912"/>
                    <a:pt x="2062429" y="1007771"/>
                  </a:cubicBezTo>
                  <a:cubicBezTo>
                    <a:pt x="1878847" y="930039"/>
                    <a:pt x="1705739" y="852857"/>
                    <a:pt x="1522157" y="775124"/>
                  </a:cubicBezTo>
                  <a:cubicBezTo>
                    <a:pt x="1369999" y="710622"/>
                    <a:pt x="1219495" y="642261"/>
                    <a:pt x="1065683" y="582721"/>
                  </a:cubicBezTo>
                  <a:cubicBezTo>
                    <a:pt x="1031503" y="568939"/>
                    <a:pt x="984091" y="575554"/>
                    <a:pt x="947706" y="587132"/>
                  </a:cubicBezTo>
                  <a:close/>
                </a:path>
              </a:pathLst>
            </a:custGeom>
            <a:solidFill>
              <a:srgbClr val="F15A24"/>
            </a:solidFill>
            <a:ln w="55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9AE29DEA-94EF-47DD-8E35-D9170A2FBCC3}"/>
                </a:ext>
              </a:extLst>
            </p:cNvPr>
            <p:cNvSpPr/>
            <p:nvPr/>
          </p:nvSpPr>
          <p:spPr>
            <a:xfrm>
              <a:off x="10144991" y="2894044"/>
              <a:ext cx="1228843" cy="1720048"/>
            </a:xfrm>
            <a:custGeom>
              <a:avLst/>
              <a:gdLst>
                <a:gd name="connsiteX0" fmla="*/ 1154417 w 1228843"/>
                <a:gd name="connsiteY0" fmla="*/ 421743 h 1720048"/>
                <a:gd name="connsiteX1" fmla="*/ 1228843 w 1228843"/>
                <a:gd name="connsiteY1" fmla="*/ 448757 h 1720048"/>
                <a:gd name="connsiteX2" fmla="*/ 1228843 w 1228843"/>
                <a:gd name="connsiteY2" fmla="*/ 1446054 h 1720048"/>
                <a:gd name="connsiteX3" fmla="*/ 1154417 w 1228843"/>
                <a:gd name="connsiteY3" fmla="*/ 1462593 h 1720048"/>
                <a:gd name="connsiteX4" fmla="*/ 1016592 w 1228843"/>
                <a:gd name="connsiteY4" fmla="*/ 371023 h 1720048"/>
                <a:gd name="connsiteX5" fmla="*/ 1095980 w 1228843"/>
                <a:gd name="connsiteY5" fmla="*/ 400242 h 1720048"/>
                <a:gd name="connsiteX6" fmla="*/ 1095980 w 1228843"/>
                <a:gd name="connsiteY6" fmla="*/ 1475823 h 1720048"/>
                <a:gd name="connsiteX7" fmla="*/ 1016592 w 1228843"/>
                <a:gd name="connsiteY7" fmla="*/ 1493464 h 1720048"/>
                <a:gd name="connsiteX8" fmla="*/ 878768 w 1228843"/>
                <a:gd name="connsiteY8" fmla="*/ 320855 h 1720048"/>
                <a:gd name="connsiteX9" fmla="*/ 958156 w 1228843"/>
                <a:gd name="connsiteY9" fmla="*/ 350074 h 1720048"/>
                <a:gd name="connsiteX10" fmla="*/ 958156 w 1228843"/>
                <a:gd name="connsiteY10" fmla="*/ 1506696 h 1720048"/>
                <a:gd name="connsiteX11" fmla="*/ 878768 w 1228843"/>
                <a:gd name="connsiteY11" fmla="*/ 1524337 h 1720048"/>
                <a:gd name="connsiteX12" fmla="*/ 740944 w 1228843"/>
                <a:gd name="connsiteY12" fmla="*/ 270687 h 1720048"/>
                <a:gd name="connsiteX13" fmla="*/ 820332 w 1228843"/>
                <a:gd name="connsiteY13" fmla="*/ 299354 h 1720048"/>
                <a:gd name="connsiteX14" fmla="*/ 820332 w 1228843"/>
                <a:gd name="connsiteY14" fmla="*/ 1537569 h 1720048"/>
                <a:gd name="connsiteX15" fmla="*/ 740944 w 1228843"/>
                <a:gd name="connsiteY15" fmla="*/ 1555211 h 1720048"/>
                <a:gd name="connsiteX16" fmla="*/ 603119 w 1228843"/>
                <a:gd name="connsiteY16" fmla="*/ 219968 h 1720048"/>
                <a:gd name="connsiteX17" fmla="*/ 682507 w 1228843"/>
                <a:gd name="connsiteY17" fmla="*/ 249187 h 1720048"/>
                <a:gd name="connsiteX18" fmla="*/ 682507 w 1228843"/>
                <a:gd name="connsiteY18" fmla="*/ 1567890 h 1720048"/>
                <a:gd name="connsiteX19" fmla="*/ 603119 w 1228843"/>
                <a:gd name="connsiteY19" fmla="*/ 1585531 h 1720048"/>
                <a:gd name="connsiteX20" fmla="*/ 465295 w 1228843"/>
                <a:gd name="connsiteY20" fmla="*/ 169800 h 1720048"/>
                <a:gd name="connsiteX21" fmla="*/ 544131 w 1228843"/>
                <a:gd name="connsiteY21" fmla="*/ 199019 h 1720048"/>
                <a:gd name="connsiteX22" fmla="*/ 544131 w 1228843"/>
                <a:gd name="connsiteY22" fmla="*/ 1598764 h 1720048"/>
                <a:gd name="connsiteX23" fmla="*/ 465295 w 1228843"/>
                <a:gd name="connsiteY23" fmla="*/ 1616405 h 1720048"/>
                <a:gd name="connsiteX24" fmla="*/ 327471 w 1228843"/>
                <a:gd name="connsiteY24" fmla="*/ 119632 h 1720048"/>
                <a:gd name="connsiteX25" fmla="*/ 406307 w 1228843"/>
                <a:gd name="connsiteY25" fmla="*/ 148300 h 1720048"/>
                <a:gd name="connsiteX26" fmla="*/ 406307 w 1228843"/>
                <a:gd name="connsiteY26" fmla="*/ 1629635 h 1720048"/>
                <a:gd name="connsiteX27" fmla="*/ 327471 w 1228843"/>
                <a:gd name="connsiteY27" fmla="*/ 1647277 h 1720048"/>
                <a:gd name="connsiteX28" fmla="*/ 189095 w 1228843"/>
                <a:gd name="connsiteY28" fmla="*/ 69464 h 1720048"/>
                <a:gd name="connsiteX29" fmla="*/ 268483 w 1228843"/>
                <a:gd name="connsiteY29" fmla="*/ 98131 h 1720048"/>
                <a:gd name="connsiteX30" fmla="*/ 268483 w 1228843"/>
                <a:gd name="connsiteY30" fmla="*/ 1660508 h 1720048"/>
                <a:gd name="connsiteX31" fmla="*/ 189095 w 1228843"/>
                <a:gd name="connsiteY31" fmla="*/ 1678150 h 1720048"/>
                <a:gd name="connsiteX32" fmla="*/ 0 w 1228843"/>
                <a:gd name="connsiteY32" fmla="*/ 0 h 1720048"/>
                <a:gd name="connsiteX33" fmla="*/ 130657 w 1228843"/>
                <a:gd name="connsiteY33" fmla="*/ 47963 h 1720048"/>
                <a:gd name="connsiteX34" fmla="*/ 130657 w 1228843"/>
                <a:gd name="connsiteY34" fmla="*/ 1690829 h 1720048"/>
                <a:gd name="connsiteX35" fmla="*/ 0 w 1228843"/>
                <a:gd name="connsiteY35" fmla="*/ 1720048 h 172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28843" h="1720048">
                  <a:moveTo>
                    <a:pt x="1154417" y="421743"/>
                  </a:moveTo>
                  <a:lnTo>
                    <a:pt x="1228843" y="448757"/>
                  </a:lnTo>
                  <a:lnTo>
                    <a:pt x="1228843" y="1446054"/>
                  </a:lnTo>
                  <a:lnTo>
                    <a:pt x="1154417" y="1462593"/>
                  </a:lnTo>
                  <a:close/>
                  <a:moveTo>
                    <a:pt x="1016592" y="371023"/>
                  </a:moveTo>
                  <a:lnTo>
                    <a:pt x="1095980" y="400242"/>
                  </a:lnTo>
                  <a:lnTo>
                    <a:pt x="1095980" y="1475823"/>
                  </a:lnTo>
                  <a:lnTo>
                    <a:pt x="1016592" y="1493464"/>
                  </a:lnTo>
                  <a:close/>
                  <a:moveTo>
                    <a:pt x="878768" y="320855"/>
                  </a:moveTo>
                  <a:lnTo>
                    <a:pt x="958156" y="350074"/>
                  </a:lnTo>
                  <a:lnTo>
                    <a:pt x="958156" y="1506696"/>
                  </a:lnTo>
                  <a:lnTo>
                    <a:pt x="878768" y="1524337"/>
                  </a:lnTo>
                  <a:close/>
                  <a:moveTo>
                    <a:pt x="740944" y="270687"/>
                  </a:moveTo>
                  <a:lnTo>
                    <a:pt x="820332" y="299354"/>
                  </a:lnTo>
                  <a:lnTo>
                    <a:pt x="820332" y="1537569"/>
                  </a:lnTo>
                  <a:lnTo>
                    <a:pt x="740944" y="1555211"/>
                  </a:lnTo>
                  <a:close/>
                  <a:moveTo>
                    <a:pt x="603119" y="219968"/>
                  </a:moveTo>
                  <a:lnTo>
                    <a:pt x="682507" y="249187"/>
                  </a:lnTo>
                  <a:lnTo>
                    <a:pt x="682507" y="1567890"/>
                  </a:lnTo>
                  <a:lnTo>
                    <a:pt x="603119" y="1585531"/>
                  </a:lnTo>
                  <a:close/>
                  <a:moveTo>
                    <a:pt x="465295" y="169800"/>
                  </a:moveTo>
                  <a:lnTo>
                    <a:pt x="544131" y="199019"/>
                  </a:lnTo>
                  <a:lnTo>
                    <a:pt x="544131" y="1598764"/>
                  </a:lnTo>
                  <a:lnTo>
                    <a:pt x="465295" y="1616405"/>
                  </a:lnTo>
                  <a:close/>
                  <a:moveTo>
                    <a:pt x="327471" y="119632"/>
                  </a:moveTo>
                  <a:lnTo>
                    <a:pt x="406307" y="148300"/>
                  </a:lnTo>
                  <a:lnTo>
                    <a:pt x="406307" y="1629635"/>
                  </a:lnTo>
                  <a:lnTo>
                    <a:pt x="327471" y="1647277"/>
                  </a:lnTo>
                  <a:close/>
                  <a:moveTo>
                    <a:pt x="189095" y="69464"/>
                  </a:moveTo>
                  <a:lnTo>
                    <a:pt x="268483" y="98131"/>
                  </a:lnTo>
                  <a:lnTo>
                    <a:pt x="268483" y="1660508"/>
                  </a:lnTo>
                  <a:lnTo>
                    <a:pt x="189095" y="1678150"/>
                  </a:lnTo>
                  <a:close/>
                  <a:moveTo>
                    <a:pt x="0" y="0"/>
                  </a:moveTo>
                  <a:lnTo>
                    <a:pt x="130657" y="47963"/>
                  </a:lnTo>
                  <a:lnTo>
                    <a:pt x="130657" y="1690829"/>
                  </a:lnTo>
                  <a:lnTo>
                    <a:pt x="0" y="1720048"/>
                  </a:lnTo>
                  <a:close/>
                </a:path>
              </a:pathLst>
            </a:custGeom>
            <a:solidFill>
              <a:srgbClr val="F2F2F2"/>
            </a:solidFill>
            <a:ln w="550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6" name="Graphic 75">
            <a:extLst>
              <a:ext uri="{FF2B5EF4-FFF2-40B4-BE49-F238E27FC236}">
                <a16:creationId xmlns:a16="http://schemas.microsoft.com/office/drawing/2014/main" id="{831D9B1B-D6A4-44E8-934A-D077475DB99B}"/>
              </a:ext>
            </a:extLst>
          </p:cNvPr>
          <p:cNvGrpSpPr/>
          <p:nvPr/>
        </p:nvGrpSpPr>
        <p:grpSpPr>
          <a:xfrm>
            <a:off x="7511793" y="4620489"/>
            <a:ext cx="685800" cy="685800"/>
            <a:chOff x="5753100" y="3086100"/>
            <a:chExt cx="685800" cy="685800"/>
          </a:xfrm>
          <a:solidFill>
            <a:schemeClr val="accent1"/>
          </a:solidFill>
        </p:grpSpPr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58487452-A970-4F38-95E0-3701723C82B3}"/>
                </a:ext>
              </a:extLst>
            </p:cNvPr>
            <p:cNvSpPr/>
            <p:nvPr/>
          </p:nvSpPr>
          <p:spPr>
            <a:xfrm>
              <a:off x="5753456" y="3141675"/>
              <a:ext cx="628650" cy="628650"/>
            </a:xfrm>
            <a:custGeom>
              <a:avLst/>
              <a:gdLst>
                <a:gd name="connsiteX0" fmla="*/ 553047 w 628650"/>
                <a:gd name="connsiteY0" fmla="*/ 622 h 628650"/>
                <a:gd name="connsiteX1" fmla="*/ 459702 w 628650"/>
                <a:gd name="connsiteY1" fmla="*/ 93967 h 628650"/>
                <a:gd name="connsiteX2" fmla="*/ 476847 w 628650"/>
                <a:gd name="connsiteY2" fmla="*/ 179692 h 628650"/>
                <a:gd name="connsiteX3" fmla="*/ 534949 w 628650"/>
                <a:gd name="connsiteY3" fmla="*/ 165405 h 628650"/>
                <a:gd name="connsiteX4" fmla="*/ 629247 w 628650"/>
                <a:gd name="connsiteY4" fmla="*/ 70155 h 628650"/>
                <a:gd name="connsiteX5" fmla="*/ 628294 w 628650"/>
                <a:gd name="connsiteY5" fmla="*/ 238747 h 628650"/>
                <a:gd name="connsiteX6" fmla="*/ 609244 w 628650"/>
                <a:gd name="connsiteY6" fmla="*/ 270180 h 628650"/>
                <a:gd name="connsiteX7" fmla="*/ 269202 w 628650"/>
                <a:gd name="connsiteY7" fmla="*/ 610222 h 628650"/>
                <a:gd name="connsiteX8" fmla="*/ 186334 w 628650"/>
                <a:gd name="connsiteY8" fmla="*/ 610222 h 628650"/>
                <a:gd name="connsiteX9" fmla="*/ 20599 w 628650"/>
                <a:gd name="connsiteY9" fmla="*/ 443535 h 628650"/>
                <a:gd name="connsiteX10" fmla="*/ 21552 w 628650"/>
                <a:gd name="connsiteY10" fmla="*/ 360667 h 628650"/>
                <a:gd name="connsiteX11" fmla="*/ 360642 w 628650"/>
                <a:gd name="connsiteY11" fmla="*/ 23482 h 628650"/>
                <a:gd name="connsiteX12" fmla="*/ 412077 w 628650"/>
                <a:gd name="connsiteY12" fmla="*/ 1575 h 628650"/>
                <a:gd name="connsiteX13" fmla="*/ 553047 w 628650"/>
                <a:gd name="connsiteY13" fmla="*/ 62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650" h="628650">
                  <a:moveTo>
                    <a:pt x="553047" y="622"/>
                  </a:moveTo>
                  <a:cubicBezTo>
                    <a:pt x="518757" y="34912"/>
                    <a:pt x="489229" y="63487"/>
                    <a:pt x="459702" y="93967"/>
                  </a:cubicBezTo>
                  <a:cubicBezTo>
                    <a:pt x="432079" y="122542"/>
                    <a:pt x="439699" y="164452"/>
                    <a:pt x="476847" y="179692"/>
                  </a:cubicBezTo>
                  <a:cubicBezTo>
                    <a:pt x="499707" y="189217"/>
                    <a:pt x="518757" y="181597"/>
                    <a:pt x="534949" y="165405"/>
                  </a:cubicBezTo>
                  <a:cubicBezTo>
                    <a:pt x="564477" y="134925"/>
                    <a:pt x="594957" y="104445"/>
                    <a:pt x="629247" y="70155"/>
                  </a:cubicBezTo>
                  <a:cubicBezTo>
                    <a:pt x="629247" y="131115"/>
                    <a:pt x="630199" y="185407"/>
                    <a:pt x="628294" y="238747"/>
                  </a:cubicBezTo>
                  <a:cubicBezTo>
                    <a:pt x="628294" y="249225"/>
                    <a:pt x="617817" y="261607"/>
                    <a:pt x="609244" y="270180"/>
                  </a:cubicBezTo>
                  <a:cubicBezTo>
                    <a:pt x="495897" y="383527"/>
                    <a:pt x="382549" y="496875"/>
                    <a:pt x="269202" y="610222"/>
                  </a:cubicBezTo>
                  <a:cubicBezTo>
                    <a:pt x="240627" y="638797"/>
                    <a:pt x="214909" y="638797"/>
                    <a:pt x="186334" y="610222"/>
                  </a:cubicBezTo>
                  <a:cubicBezTo>
                    <a:pt x="131089" y="554977"/>
                    <a:pt x="75844" y="499732"/>
                    <a:pt x="20599" y="443535"/>
                  </a:cubicBezTo>
                  <a:cubicBezTo>
                    <a:pt x="-7023" y="414960"/>
                    <a:pt x="-7023" y="389242"/>
                    <a:pt x="21552" y="360667"/>
                  </a:cubicBezTo>
                  <a:cubicBezTo>
                    <a:pt x="133947" y="248272"/>
                    <a:pt x="246342" y="134925"/>
                    <a:pt x="360642" y="23482"/>
                  </a:cubicBezTo>
                  <a:cubicBezTo>
                    <a:pt x="373024" y="11100"/>
                    <a:pt x="393979" y="2527"/>
                    <a:pt x="412077" y="1575"/>
                  </a:cubicBezTo>
                  <a:cubicBezTo>
                    <a:pt x="456844" y="-1283"/>
                    <a:pt x="502564" y="622"/>
                    <a:pt x="553047" y="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33238993-904B-4123-A0C2-8E8B7B1DC7FD}"/>
                </a:ext>
              </a:extLst>
            </p:cNvPr>
            <p:cNvSpPr/>
            <p:nvPr/>
          </p:nvSpPr>
          <p:spPr>
            <a:xfrm>
              <a:off x="6218549" y="3086232"/>
              <a:ext cx="209550" cy="219075"/>
            </a:xfrm>
            <a:custGeom>
              <a:avLst/>
              <a:gdLst>
                <a:gd name="connsiteX0" fmla="*/ 30803 w 209550"/>
                <a:gd name="connsiteY0" fmla="*/ 224658 h 219075"/>
                <a:gd name="connsiteX1" fmla="*/ 2228 w 209550"/>
                <a:gd name="connsiteY1" fmla="*/ 198941 h 219075"/>
                <a:gd name="connsiteX2" fmla="*/ 6038 w 209550"/>
                <a:gd name="connsiteY2" fmla="*/ 161793 h 219075"/>
                <a:gd name="connsiteX3" fmla="*/ 158438 w 209550"/>
                <a:gd name="connsiteY3" fmla="*/ 9393 h 219075"/>
                <a:gd name="connsiteX4" fmla="*/ 207016 w 209550"/>
                <a:gd name="connsiteY4" fmla="*/ 12251 h 219075"/>
                <a:gd name="connsiteX5" fmla="*/ 204158 w 209550"/>
                <a:gd name="connsiteY5" fmla="*/ 62733 h 219075"/>
                <a:gd name="connsiteX6" fmla="*/ 94621 w 209550"/>
                <a:gd name="connsiteY6" fmla="*/ 172271 h 219075"/>
                <a:gd name="connsiteX7" fmla="*/ 59378 w 209550"/>
                <a:gd name="connsiteY7" fmla="*/ 207513 h 219075"/>
                <a:gd name="connsiteX8" fmla="*/ 30803 w 209550"/>
                <a:gd name="connsiteY8" fmla="*/ 22465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50" h="219075">
                  <a:moveTo>
                    <a:pt x="30803" y="224658"/>
                  </a:moveTo>
                  <a:cubicBezTo>
                    <a:pt x="20326" y="216086"/>
                    <a:pt x="6038" y="209418"/>
                    <a:pt x="2228" y="198941"/>
                  </a:cubicBezTo>
                  <a:cubicBezTo>
                    <a:pt x="-1582" y="188463"/>
                    <a:pt x="-629" y="169413"/>
                    <a:pt x="6038" y="161793"/>
                  </a:cubicBezTo>
                  <a:cubicBezTo>
                    <a:pt x="55568" y="110358"/>
                    <a:pt x="106051" y="59876"/>
                    <a:pt x="158438" y="9393"/>
                  </a:cubicBezTo>
                  <a:cubicBezTo>
                    <a:pt x="172726" y="-4894"/>
                    <a:pt x="194633" y="-2037"/>
                    <a:pt x="207016" y="12251"/>
                  </a:cubicBezTo>
                  <a:cubicBezTo>
                    <a:pt x="221303" y="27491"/>
                    <a:pt x="220351" y="46541"/>
                    <a:pt x="204158" y="62733"/>
                  </a:cubicBezTo>
                  <a:cubicBezTo>
                    <a:pt x="167963" y="99881"/>
                    <a:pt x="131768" y="136076"/>
                    <a:pt x="94621" y="172271"/>
                  </a:cubicBezTo>
                  <a:cubicBezTo>
                    <a:pt x="83191" y="183701"/>
                    <a:pt x="71761" y="196083"/>
                    <a:pt x="59378" y="207513"/>
                  </a:cubicBezTo>
                  <a:cubicBezTo>
                    <a:pt x="51758" y="214181"/>
                    <a:pt x="42233" y="217991"/>
                    <a:pt x="30803" y="224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9" name="Graphic 79">
            <a:extLst>
              <a:ext uri="{FF2B5EF4-FFF2-40B4-BE49-F238E27FC236}">
                <a16:creationId xmlns:a16="http://schemas.microsoft.com/office/drawing/2014/main" id="{0483884F-5430-45E6-8DA5-EBE13D28FF10}"/>
              </a:ext>
            </a:extLst>
          </p:cNvPr>
          <p:cNvSpPr/>
          <p:nvPr/>
        </p:nvSpPr>
        <p:spPr>
          <a:xfrm>
            <a:off x="6538321" y="4543007"/>
            <a:ext cx="847725" cy="695325"/>
          </a:xfrm>
          <a:custGeom>
            <a:avLst/>
            <a:gdLst>
              <a:gd name="connsiteX0" fmla="*/ 279030 w 847725"/>
              <a:gd name="connsiteY0" fmla="*/ 248466 h 695325"/>
              <a:gd name="connsiteX1" fmla="*/ 567638 w 847725"/>
              <a:gd name="connsiteY1" fmla="*/ 248466 h 695325"/>
              <a:gd name="connsiteX2" fmla="*/ 475245 w 847725"/>
              <a:gd name="connsiteY2" fmla="*/ 88446 h 695325"/>
              <a:gd name="connsiteX3" fmla="*/ 483818 w 847725"/>
              <a:gd name="connsiteY3" fmla="*/ 6531 h 695325"/>
              <a:gd name="connsiteX4" fmla="*/ 558113 w 847725"/>
              <a:gd name="connsiteY4" fmla="*/ 40821 h 695325"/>
              <a:gd name="connsiteX5" fmla="*/ 668603 w 847725"/>
              <a:gd name="connsiteY5" fmla="*/ 232274 h 695325"/>
              <a:gd name="connsiteX6" fmla="*/ 700035 w 847725"/>
              <a:gd name="connsiteY6" fmla="*/ 250371 h 695325"/>
              <a:gd name="connsiteX7" fmla="*/ 776235 w 847725"/>
              <a:gd name="connsiteY7" fmla="*/ 250371 h 695325"/>
              <a:gd name="connsiteX8" fmla="*/ 849578 w 847725"/>
              <a:gd name="connsiteY8" fmla="*/ 302759 h 695325"/>
              <a:gd name="connsiteX9" fmla="*/ 821955 w 847725"/>
              <a:gd name="connsiteY9" fmla="*/ 390389 h 695325"/>
              <a:gd name="connsiteX10" fmla="*/ 804810 w 847725"/>
              <a:gd name="connsiteY10" fmla="*/ 416106 h 695325"/>
              <a:gd name="connsiteX11" fmla="*/ 752423 w 847725"/>
              <a:gd name="connsiteY11" fmla="*/ 603749 h 695325"/>
              <a:gd name="connsiteX12" fmla="*/ 625740 w 847725"/>
              <a:gd name="connsiteY12" fmla="*/ 699951 h 695325"/>
              <a:gd name="connsiteX13" fmla="*/ 235215 w 847725"/>
              <a:gd name="connsiteY13" fmla="*/ 699951 h 695325"/>
              <a:gd name="connsiteX14" fmla="*/ 110438 w 847725"/>
              <a:gd name="connsiteY14" fmla="*/ 603749 h 695325"/>
              <a:gd name="connsiteX15" fmla="*/ 60908 w 847725"/>
              <a:gd name="connsiteY15" fmla="*/ 418011 h 695325"/>
              <a:gd name="connsiteX16" fmla="*/ 44715 w 847725"/>
              <a:gd name="connsiteY16" fmla="*/ 398009 h 695325"/>
              <a:gd name="connsiteX17" fmla="*/ 1853 w 847725"/>
              <a:gd name="connsiteY17" fmla="*/ 311331 h 695325"/>
              <a:gd name="connsiteX18" fmla="*/ 79005 w 847725"/>
              <a:gd name="connsiteY18" fmla="*/ 251324 h 695325"/>
              <a:gd name="connsiteX19" fmla="*/ 162825 w 847725"/>
              <a:gd name="connsiteY19" fmla="*/ 246561 h 695325"/>
              <a:gd name="connsiteX20" fmla="*/ 206640 w 847725"/>
              <a:gd name="connsiteY20" fmla="*/ 177029 h 695325"/>
              <a:gd name="connsiteX21" fmla="*/ 289508 w 847725"/>
              <a:gd name="connsiteY21" fmla="*/ 33201 h 695325"/>
              <a:gd name="connsiteX22" fmla="*/ 359040 w 847725"/>
              <a:gd name="connsiteY22" fmla="*/ 8436 h 695325"/>
              <a:gd name="connsiteX23" fmla="*/ 372375 w 847725"/>
              <a:gd name="connsiteY23" fmla="*/ 80826 h 695325"/>
              <a:gd name="connsiteX24" fmla="*/ 278078 w 847725"/>
              <a:gd name="connsiteY24" fmla="*/ 245609 h 695325"/>
              <a:gd name="connsiteX25" fmla="*/ 279030 w 847725"/>
              <a:gd name="connsiteY25" fmla="*/ 248466 h 695325"/>
              <a:gd name="connsiteX26" fmla="*/ 304748 w 847725"/>
              <a:gd name="connsiteY26" fmla="*/ 584699 h 695325"/>
              <a:gd name="connsiteX27" fmla="*/ 251408 w 847725"/>
              <a:gd name="connsiteY27" fmla="*/ 411344 h 695325"/>
              <a:gd name="connsiteX28" fmla="*/ 208545 w 847725"/>
              <a:gd name="connsiteY28" fmla="*/ 398009 h 695325"/>
              <a:gd name="connsiteX29" fmla="*/ 188543 w 847725"/>
              <a:gd name="connsiteY29" fmla="*/ 436109 h 695325"/>
              <a:gd name="connsiteX30" fmla="*/ 197115 w 847725"/>
              <a:gd name="connsiteY30" fmla="*/ 465636 h 695325"/>
              <a:gd name="connsiteX31" fmla="*/ 231405 w 847725"/>
              <a:gd name="connsiteY31" fmla="*/ 586604 h 695325"/>
              <a:gd name="connsiteX32" fmla="*/ 274268 w 847725"/>
              <a:gd name="connsiteY32" fmla="*/ 610416 h 695325"/>
              <a:gd name="connsiteX33" fmla="*/ 304748 w 847725"/>
              <a:gd name="connsiteY33" fmla="*/ 584699 h 695325"/>
              <a:gd name="connsiteX34" fmla="*/ 462863 w 847725"/>
              <a:gd name="connsiteY34" fmla="*/ 505641 h 695325"/>
              <a:gd name="connsiteX35" fmla="*/ 462863 w 847725"/>
              <a:gd name="connsiteY35" fmla="*/ 427536 h 695325"/>
              <a:gd name="connsiteX36" fmla="*/ 428573 w 847725"/>
              <a:gd name="connsiteY36" fmla="*/ 393246 h 695325"/>
              <a:gd name="connsiteX37" fmla="*/ 393330 w 847725"/>
              <a:gd name="connsiteY37" fmla="*/ 425631 h 695325"/>
              <a:gd name="connsiteX38" fmla="*/ 392378 w 847725"/>
              <a:gd name="connsiteY38" fmla="*/ 579936 h 695325"/>
              <a:gd name="connsiteX39" fmla="*/ 426668 w 847725"/>
              <a:gd name="connsiteY39" fmla="*/ 615179 h 695325"/>
              <a:gd name="connsiteX40" fmla="*/ 461910 w 847725"/>
              <a:gd name="connsiteY40" fmla="*/ 578984 h 695325"/>
              <a:gd name="connsiteX41" fmla="*/ 462863 w 847725"/>
              <a:gd name="connsiteY41" fmla="*/ 505641 h 695325"/>
              <a:gd name="connsiteX42" fmla="*/ 672413 w 847725"/>
              <a:gd name="connsiteY42" fmla="*/ 429441 h 695325"/>
              <a:gd name="connsiteX43" fmla="*/ 642885 w 847725"/>
              <a:gd name="connsiteY43" fmla="*/ 396104 h 695325"/>
              <a:gd name="connsiteX44" fmla="*/ 601928 w 847725"/>
              <a:gd name="connsiteY44" fmla="*/ 419916 h 695325"/>
              <a:gd name="connsiteX45" fmla="*/ 560970 w 847725"/>
              <a:gd name="connsiteY45" fmla="*/ 562791 h 695325"/>
              <a:gd name="connsiteX46" fmla="*/ 583830 w 847725"/>
              <a:gd name="connsiteY46" fmla="*/ 609464 h 695325"/>
              <a:gd name="connsiteX47" fmla="*/ 629550 w 847725"/>
              <a:gd name="connsiteY47" fmla="*/ 579936 h 695325"/>
              <a:gd name="connsiteX48" fmla="*/ 658125 w 847725"/>
              <a:gd name="connsiteY48" fmla="*/ 479924 h 695325"/>
              <a:gd name="connsiteX49" fmla="*/ 672413 w 847725"/>
              <a:gd name="connsiteY49" fmla="*/ 429441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47725" h="695325">
                <a:moveTo>
                  <a:pt x="279030" y="248466"/>
                </a:moveTo>
                <a:cubicBezTo>
                  <a:pt x="374280" y="248466"/>
                  <a:pt x="469530" y="248466"/>
                  <a:pt x="567638" y="248466"/>
                </a:cubicBezTo>
                <a:cubicBezTo>
                  <a:pt x="536205" y="193221"/>
                  <a:pt x="505725" y="140834"/>
                  <a:pt x="475245" y="88446"/>
                </a:cubicBezTo>
                <a:cubicBezTo>
                  <a:pt x="453338" y="49394"/>
                  <a:pt x="456195" y="21771"/>
                  <a:pt x="483818" y="6531"/>
                </a:cubicBezTo>
                <a:cubicBezTo>
                  <a:pt x="511440" y="-8709"/>
                  <a:pt x="535253" y="2721"/>
                  <a:pt x="558113" y="40821"/>
                </a:cubicBezTo>
                <a:cubicBezTo>
                  <a:pt x="595260" y="104639"/>
                  <a:pt x="632408" y="168456"/>
                  <a:pt x="668603" y="232274"/>
                </a:cubicBezTo>
                <a:cubicBezTo>
                  <a:pt x="676223" y="245609"/>
                  <a:pt x="684795" y="251324"/>
                  <a:pt x="700035" y="250371"/>
                </a:cubicBezTo>
                <a:cubicBezTo>
                  <a:pt x="725753" y="249419"/>
                  <a:pt x="750518" y="249419"/>
                  <a:pt x="776235" y="250371"/>
                </a:cubicBezTo>
                <a:cubicBezTo>
                  <a:pt x="813383" y="250371"/>
                  <a:pt x="839100" y="269421"/>
                  <a:pt x="849578" y="302759"/>
                </a:cubicBezTo>
                <a:cubicBezTo>
                  <a:pt x="860055" y="335144"/>
                  <a:pt x="848625" y="368481"/>
                  <a:pt x="821955" y="390389"/>
                </a:cubicBezTo>
                <a:cubicBezTo>
                  <a:pt x="814335" y="396104"/>
                  <a:pt x="807668" y="406581"/>
                  <a:pt x="804810" y="416106"/>
                </a:cubicBezTo>
                <a:cubicBezTo>
                  <a:pt x="786713" y="478019"/>
                  <a:pt x="770520" y="540884"/>
                  <a:pt x="752423" y="603749"/>
                </a:cubicBezTo>
                <a:cubicBezTo>
                  <a:pt x="736230" y="660899"/>
                  <a:pt x="684795" y="699951"/>
                  <a:pt x="625740" y="699951"/>
                </a:cubicBezTo>
                <a:cubicBezTo>
                  <a:pt x="495248" y="700904"/>
                  <a:pt x="365708" y="700904"/>
                  <a:pt x="235215" y="699951"/>
                </a:cubicBezTo>
                <a:cubicBezTo>
                  <a:pt x="177113" y="699951"/>
                  <a:pt x="125678" y="659946"/>
                  <a:pt x="110438" y="603749"/>
                </a:cubicBezTo>
                <a:cubicBezTo>
                  <a:pt x="93293" y="541836"/>
                  <a:pt x="78053" y="479924"/>
                  <a:pt x="60908" y="418011"/>
                </a:cubicBezTo>
                <a:cubicBezTo>
                  <a:pt x="59003" y="410391"/>
                  <a:pt x="52335" y="401819"/>
                  <a:pt x="44715" y="398009"/>
                </a:cubicBezTo>
                <a:cubicBezTo>
                  <a:pt x="10425" y="378959"/>
                  <a:pt x="-5767" y="346574"/>
                  <a:pt x="1853" y="311331"/>
                </a:cubicBezTo>
                <a:cubicBezTo>
                  <a:pt x="11378" y="272279"/>
                  <a:pt x="38048" y="252276"/>
                  <a:pt x="79005" y="251324"/>
                </a:cubicBezTo>
                <a:cubicBezTo>
                  <a:pt x="107580" y="251324"/>
                  <a:pt x="140918" y="258944"/>
                  <a:pt x="162825" y="246561"/>
                </a:cubicBezTo>
                <a:cubicBezTo>
                  <a:pt x="183780" y="234179"/>
                  <a:pt x="192353" y="200841"/>
                  <a:pt x="206640" y="177029"/>
                </a:cubicBezTo>
                <a:cubicBezTo>
                  <a:pt x="234263" y="129404"/>
                  <a:pt x="261885" y="80826"/>
                  <a:pt x="289508" y="33201"/>
                </a:cubicBezTo>
                <a:cubicBezTo>
                  <a:pt x="306653" y="3674"/>
                  <a:pt x="334275" y="-5851"/>
                  <a:pt x="359040" y="8436"/>
                </a:cubicBezTo>
                <a:cubicBezTo>
                  <a:pt x="384758" y="23676"/>
                  <a:pt x="389520" y="50346"/>
                  <a:pt x="372375" y="80826"/>
                </a:cubicBezTo>
                <a:cubicBezTo>
                  <a:pt x="340943" y="136071"/>
                  <a:pt x="309510" y="191316"/>
                  <a:pt x="278078" y="245609"/>
                </a:cubicBezTo>
                <a:cubicBezTo>
                  <a:pt x="279030" y="244656"/>
                  <a:pt x="279030" y="244656"/>
                  <a:pt x="279030" y="248466"/>
                </a:cubicBezTo>
                <a:close/>
                <a:moveTo>
                  <a:pt x="304748" y="584699"/>
                </a:moveTo>
                <a:cubicBezTo>
                  <a:pt x="285698" y="522786"/>
                  <a:pt x="270458" y="466589"/>
                  <a:pt x="251408" y="411344"/>
                </a:cubicBezTo>
                <a:cubicBezTo>
                  <a:pt x="245693" y="394199"/>
                  <a:pt x="225690" y="391341"/>
                  <a:pt x="208545" y="398009"/>
                </a:cubicBezTo>
                <a:cubicBezTo>
                  <a:pt x="191400" y="404676"/>
                  <a:pt x="184733" y="418011"/>
                  <a:pt x="188543" y="436109"/>
                </a:cubicBezTo>
                <a:cubicBezTo>
                  <a:pt x="190448" y="446586"/>
                  <a:pt x="194258" y="456111"/>
                  <a:pt x="197115" y="465636"/>
                </a:cubicBezTo>
                <a:cubicBezTo>
                  <a:pt x="208545" y="505641"/>
                  <a:pt x="219975" y="546599"/>
                  <a:pt x="231405" y="586604"/>
                </a:cubicBezTo>
                <a:cubicBezTo>
                  <a:pt x="238073" y="607559"/>
                  <a:pt x="254265" y="616131"/>
                  <a:pt x="274268" y="610416"/>
                </a:cubicBezTo>
                <a:cubicBezTo>
                  <a:pt x="285698" y="605654"/>
                  <a:pt x="295223" y="593271"/>
                  <a:pt x="304748" y="584699"/>
                </a:cubicBezTo>
                <a:close/>
                <a:moveTo>
                  <a:pt x="462863" y="505641"/>
                </a:moveTo>
                <a:cubicBezTo>
                  <a:pt x="462863" y="479924"/>
                  <a:pt x="462863" y="453254"/>
                  <a:pt x="462863" y="427536"/>
                </a:cubicBezTo>
                <a:cubicBezTo>
                  <a:pt x="461910" y="406581"/>
                  <a:pt x="449528" y="393246"/>
                  <a:pt x="428573" y="393246"/>
                </a:cubicBezTo>
                <a:cubicBezTo>
                  <a:pt x="408570" y="393246"/>
                  <a:pt x="393330" y="405629"/>
                  <a:pt x="393330" y="425631"/>
                </a:cubicBezTo>
                <a:cubicBezTo>
                  <a:pt x="391425" y="477066"/>
                  <a:pt x="391425" y="528501"/>
                  <a:pt x="392378" y="579936"/>
                </a:cubicBezTo>
                <a:cubicBezTo>
                  <a:pt x="392378" y="600891"/>
                  <a:pt x="407618" y="614226"/>
                  <a:pt x="426668" y="615179"/>
                </a:cubicBezTo>
                <a:cubicBezTo>
                  <a:pt x="446670" y="615179"/>
                  <a:pt x="461910" y="600891"/>
                  <a:pt x="461910" y="578984"/>
                </a:cubicBezTo>
                <a:cubicBezTo>
                  <a:pt x="462863" y="554219"/>
                  <a:pt x="462863" y="530406"/>
                  <a:pt x="462863" y="505641"/>
                </a:cubicBezTo>
                <a:close/>
                <a:moveTo>
                  <a:pt x="672413" y="429441"/>
                </a:moveTo>
                <a:cubicBezTo>
                  <a:pt x="669555" y="410391"/>
                  <a:pt x="660983" y="398961"/>
                  <a:pt x="642885" y="396104"/>
                </a:cubicBezTo>
                <a:cubicBezTo>
                  <a:pt x="622883" y="393246"/>
                  <a:pt x="608595" y="400866"/>
                  <a:pt x="601928" y="419916"/>
                </a:cubicBezTo>
                <a:cubicBezTo>
                  <a:pt x="587640" y="467541"/>
                  <a:pt x="574305" y="515166"/>
                  <a:pt x="560970" y="562791"/>
                </a:cubicBezTo>
                <a:cubicBezTo>
                  <a:pt x="554303" y="587556"/>
                  <a:pt x="562875" y="604701"/>
                  <a:pt x="583830" y="609464"/>
                </a:cubicBezTo>
                <a:cubicBezTo>
                  <a:pt x="605738" y="615179"/>
                  <a:pt x="622883" y="604701"/>
                  <a:pt x="629550" y="579936"/>
                </a:cubicBezTo>
                <a:cubicBezTo>
                  <a:pt x="639075" y="546599"/>
                  <a:pt x="648600" y="513261"/>
                  <a:pt x="658125" y="479924"/>
                </a:cubicBezTo>
                <a:cubicBezTo>
                  <a:pt x="662888" y="463731"/>
                  <a:pt x="667650" y="446586"/>
                  <a:pt x="672413" y="429441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8810C17-B2EE-4F68-8B18-4DF027B6619E}"/>
              </a:ext>
            </a:extLst>
          </p:cNvPr>
          <p:cNvGrpSpPr/>
          <p:nvPr/>
        </p:nvGrpSpPr>
        <p:grpSpPr>
          <a:xfrm>
            <a:off x="3904751" y="5767505"/>
            <a:ext cx="5343358" cy="760260"/>
            <a:chOff x="935850" y="5377191"/>
            <a:chExt cx="3475705" cy="494528"/>
          </a:xfrm>
          <a:solidFill>
            <a:srgbClr val="65CCD7"/>
          </a:solidFill>
        </p:grpSpPr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13E7D46D-B7AC-4A33-AFAA-ED2A86C31A68}"/>
                </a:ext>
              </a:extLst>
            </p:cNvPr>
            <p:cNvSpPr/>
            <p:nvPr/>
          </p:nvSpPr>
          <p:spPr>
            <a:xfrm>
              <a:off x="2179036" y="5424044"/>
              <a:ext cx="390525" cy="447675"/>
            </a:xfrm>
            <a:custGeom>
              <a:avLst/>
              <a:gdLst>
                <a:gd name="connsiteX0" fmla="*/ 215414 w 390525"/>
                <a:gd name="connsiteY0" fmla="*/ 441873 h 447675"/>
                <a:gd name="connsiteX1" fmla="*/ 160169 w 390525"/>
                <a:gd name="connsiteY1" fmla="*/ 371388 h 447675"/>
                <a:gd name="connsiteX2" fmla="*/ 141119 w 390525"/>
                <a:gd name="connsiteY2" fmla="*/ 365673 h 447675"/>
                <a:gd name="connsiteX3" fmla="*/ 55394 w 390525"/>
                <a:gd name="connsiteY3" fmla="*/ 389485 h 447675"/>
                <a:gd name="connsiteX4" fmla="*/ 64919 w 390525"/>
                <a:gd name="connsiteY4" fmla="*/ 358053 h 447675"/>
                <a:gd name="connsiteX5" fmla="*/ 73492 w 390525"/>
                <a:gd name="connsiteY5" fmla="*/ 350433 h 447675"/>
                <a:gd name="connsiteX6" fmla="*/ 128737 w 390525"/>
                <a:gd name="connsiteY6" fmla="*/ 320905 h 447675"/>
                <a:gd name="connsiteX7" fmla="*/ 139214 w 390525"/>
                <a:gd name="connsiteY7" fmla="*/ 308523 h 447675"/>
                <a:gd name="connsiteX8" fmla="*/ 164932 w 390525"/>
                <a:gd name="connsiteY8" fmla="*/ 228513 h 447675"/>
                <a:gd name="connsiteX9" fmla="*/ 158264 w 390525"/>
                <a:gd name="connsiteY9" fmla="*/ 217083 h 447675"/>
                <a:gd name="connsiteX10" fmla="*/ 22057 w 390525"/>
                <a:gd name="connsiteY10" fmla="*/ 198033 h 447675"/>
                <a:gd name="connsiteX11" fmla="*/ 9674 w 390525"/>
                <a:gd name="connsiteY11" fmla="*/ 178983 h 447675"/>
                <a:gd name="connsiteX12" fmla="*/ 49679 w 390525"/>
                <a:gd name="connsiteY12" fmla="*/ 145645 h 447675"/>
                <a:gd name="connsiteX13" fmla="*/ 184934 w 390525"/>
                <a:gd name="connsiteY13" fmla="*/ 136120 h 447675"/>
                <a:gd name="connsiteX14" fmla="*/ 198269 w 390525"/>
                <a:gd name="connsiteY14" fmla="*/ 125643 h 447675"/>
                <a:gd name="connsiteX15" fmla="*/ 225892 w 390525"/>
                <a:gd name="connsiteY15" fmla="*/ 40870 h 447675"/>
                <a:gd name="connsiteX16" fmla="*/ 235417 w 390525"/>
                <a:gd name="connsiteY16" fmla="*/ 19915 h 447675"/>
                <a:gd name="connsiteX17" fmla="*/ 272564 w 390525"/>
                <a:gd name="connsiteY17" fmla="*/ 10390 h 447675"/>
                <a:gd name="connsiteX18" fmla="*/ 287804 w 390525"/>
                <a:gd name="connsiteY18" fmla="*/ 42775 h 447675"/>
                <a:gd name="connsiteX19" fmla="*/ 257324 w 390525"/>
                <a:gd name="connsiteY19" fmla="*/ 139930 h 447675"/>
                <a:gd name="connsiteX20" fmla="*/ 263992 w 390525"/>
                <a:gd name="connsiteY20" fmla="*/ 162790 h 447675"/>
                <a:gd name="connsiteX21" fmla="*/ 382102 w 390525"/>
                <a:gd name="connsiteY21" fmla="*/ 261850 h 447675"/>
                <a:gd name="connsiteX22" fmla="*/ 386864 w 390525"/>
                <a:gd name="connsiteY22" fmla="*/ 277090 h 447675"/>
                <a:gd name="connsiteX23" fmla="*/ 377339 w 390525"/>
                <a:gd name="connsiteY23" fmla="*/ 306618 h 447675"/>
                <a:gd name="connsiteX24" fmla="*/ 366862 w 390525"/>
                <a:gd name="connsiteY24" fmla="*/ 311380 h 447675"/>
                <a:gd name="connsiteX25" fmla="*/ 237322 w 390525"/>
                <a:gd name="connsiteY25" fmla="*/ 242800 h 447675"/>
                <a:gd name="connsiteX26" fmla="*/ 223034 w 390525"/>
                <a:gd name="connsiteY26" fmla="*/ 247563 h 447675"/>
                <a:gd name="connsiteX27" fmla="*/ 197317 w 390525"/>
                <a:gd name="connsiteY27" fmla="*/ 327573 h 447675"/>
                <a:gd name="connsiteX28" fmla="*/ 198269 w 390525"/>
                <a:gd name="connsiteY28" fmla="*/ 343765 h 447675"/>
                <a:gd name="connsiteX29" fmla="*/ 222082 w 390525"/>
                <a:gd name="connsiteY29" fmla="*/ 392343 h 447675"/>
                <a:gd name="connsiteX30" fmla="*/ 223987 w 390525"/>
                <a:gd name="connsiteY30" fmla="*/ 421870 h 447675"/>
                <a:gd name="connsiteX31" fmla="*/ 215414 w 390525"/>
                <a:gd name="connsiteY31" fmla="*/ 441873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90525" h="447675">
                  <a:moveTo>
                    <a:pt x="215414" y="441873"/>
                  </a:moveTo>
                  <a:cubicBezTo>
                    <a:pt x="196364" y="417108"/>
                    <a:pt x="177314" y="395200"/>
                    <a:pt x="160169" y="371388"/>
                  </a:cubicBezTo>
                  <a:cubicBezTo>
                    <a:pt x="154454" y="363768"/>
                    <a:pt x="149692" y="362815"/>
                    <a:pt x="141119" y="365673"/>
                  </a:cubicBezTo>
                  <a:cubicBezTo>
                    <a:pt x="113497" y="374245"/>
                    <a:pt x="84922" y="381865"/>
                    <a:pt x="55394" y="389485"/>
                  </a:cubicBezTo>
                  <a:cubicBezTo>
                    <a:pt x="59204" y="378055"/>
                    <a:pt x="62062" y="367578"/>
                    <a:pt x="64919" y="358053"/>
                  </a:cubicBezTo>
                  <a:cubicBezTo>
                    <a:pt x="65872" y="354243"/>
                    <a:pt x="69682" y="352338"/>
                    <a:pt x="73492" y="350433"/>
                  </a:cubicBezTo>
                  <a:cubicBezTo>
                    <a:pt x="91589" y="340908"/>
                    <a:pt x="109687" y="330430"/>
                    <a:pt x="128737" y="320905"/>
                  </a:cubicBezTo>
                  <a:cubicBezTo>
                    <a:pt x="134452" y="318048"/>
                    <a:pt x="137309" y="314238"/>
                    <a:pt x="139214" y="308523"/>
                  </a:cubicBezTo>
                  <a:cubicBezTo>
                    <a:pt x="147787" y="281853"/>
                    <a:pt x="156359" y="255183"/>
                    <a:pt x="164932" y="228513"/>
                  </a:cubicBezTo>
                  <a:cubicBezTo>
                    <a:pt x="167789" y="220893"/>
                    <a:pt x="165884" y="218988"/>
                    <a:pt x="158264" y="217083"/>
                  </a:cubicBezTo>
                  <a:cubicBezTo>
                    <a:pt x="112544" y="211368"/>
                    <a:pt x="67777" y="204700"/>
                    <a:pt x="22057" y="198033"/>
                  </a:cubicBezTo>
                  <a:cubicBezTo>
                    <a:pt x="3959" y="195175"/>
                    <a:pt x="5864" y="196128"/>
                    <a:pt x="9674" y="178983"/>
                  </a:cubicBezTo>
                  <a:cubicBezTo>
                    <a:pt x="14437" y="156123"/>
                    <a:pt x="23962" y="145645"/>
                    <a:pt x="49679" y="145645"/>
                  </a:cubicBezTo>
                  <a:cubicBezTo>
                    <a:pt x="94447" y="144693"/>
                    <a:pt x="139214" y="138978"/>
                    <a:pt x="184934" y="136120"/>
                  </a:cubicBezTo>
                  <a:cubicBezTo>
                    <a:pt x="192554" y="135168"/>
                    <a:pt x="196364" y="133263"/>
                    <a:pt x="198269" y="125643"/>
                  </a:cubicBezTo>
                  <a:cubicBezTo>
                    <a:pt x="206842" y="97068"/>
                    <a:pt x="216367" y="69445"/>
                    <a:pt x="225892" y="40870"/>
                  </a:cubicBezTo>
                  <a:cubicBezTo>
                    <a:pt x="228749" y="33250"/>
                    <a:pt x="230654" y="26583"/>
                    <a:pt x="235417" y="19915"/>
                  </a:cubicBezTo>
                  <a:cubicBezTo>
                    <a:pt x="244942" y="7533"/>
                    <a:pt x="258277" y="3723"/>
                    <a:pt x="272564" y="10390"/>
                  </a:cubicBezTo>
                  <a:cubicBezTo>
                    <a:pt x="285899" y="16105"/>
                    <a:pt x="291614" y="27535"/>
                    <a:pt x="287804" y="42775"/>
                  </a:cubicBezTo>
                  <a:cubicBezTo>
                    <a:pt x="280184" y="76113"/>
                    <a:pt x="267802" y="107545"/>
                    <a:pt x="257324" y="139930"/>
                  </a:cubicBezTo>
                  <a:cubicBezTo>
                    <a:pt x="253514" y="150408"/>
                    <a:pt x="255419" y="156123"/>
                    <a:pt x="263992" y="162790"/>
                  </a:cubicBezTo>
                  <a:cubicBezTo>
                    <a:pt x="303044" y="195175"/>
                    <a:pt x="342097" y="228513"/>
                    <a:pt x="382102" y="261850"/>
                  </a:cubicBezTo>
                  <a:cubicBezTo>
                    <a:pt x="387817" y="266613"/>
                    <a:pt x="389722" y="270423"/>
                    <a:pt x="386864" y="277090"/>
                  </a:cubicBezTo>
                  <a:cubicBezTo>
                    <a:pt x="383054" y="286615"/>
                    <a:pt x="380197" y="297093"/>
                    <a:pt x="377339" y="306618"/>
                  </a:cubicBezTo>
                  <a:cubicBezTo>
                    <a:pt x="375434" y="314238"/>
                    <a:pt x="372577" y="314238"/>
                    <a:pt x="366862" y="311380"/>
                  </a:cubicBezTo>
                  <a:cubicBezTo>
                    <a:pt x="323999" y="288520"/>
                    <a:pt x="280184" y="265660"/>
                    <a:pt x="237322" y="242800"/>
                  </a:cubicBezTo>
                  <a:cubicBezTo>
                    <a:pt x="230654" y="238990"/>
                    <a:pt x="226844" y="237085"/>
                    <a:pt x="223034" y="247563"/>
                  </a:cubicBezTo>
                  <a:cubicBezTo>
                    <a:pt x="215414" y="274233"/>
                    <a:pt x="205889" y="300903"/>
                    <a:pt x="197317" y="327573"/>
                  </a:cubicBezTo>
                  <a:cubicBezTo>
                    <a:pt x="195412" y="333288"/>
                    <a:pt x="195412" y="338050"/>
                    <a:pt x="198269" y="343765"/>
                  </a:cubicBezTo>
                  <a:cubicBezTo>
                    <a:pt x="205889" y="359958"/>
                    <a:pt x="213509" y="376150"/>
                    <a:pt x="222082" y="392343"/>
                  </a:cubicBezTo>
                  <a:cubicBezTo>
                    <a:pt x="227797" y="401868"/>
                    <a:pt x="228749" y="411393"/>
                    <a:pt x="223987" y="421870"/>
                  </a:cubicBezTo>
                  <a:cubicBezTo>
                    <a:pt x="219224" y="428538"/>
                    <a:pt x="218272" y="434253"/>
                    <a:pt x="215414" y="441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1AEDB216-D645-4F83-8041-E2CC50A8263D}"/>
                </a:ext>
              </a:extLst>
            </p:cNvPr>
            <p:cNvSpPr/>
            <p:nvPr/>
          </p:nvSpPr>
          <p:spPr>
            <a:xfrm>
              <a:off x="935850" y="5450627"/>
              <a:ext cx="389804" cy="391918"/>
            </a:xfrm>
            <a:custGeom>
              <a:avLst/>
              <a:gdLst>
                <a:gd name="connsiteX0" fmla="*/ 195824 w 389804"/>
                <a:gd name="connsiteY0" fmla="*/ 283130 h 391918"/>
                <a:gd name="connsiteX1" fmla="*/ 256546 w 389804"/>
                <a:gd name="connsiteY1" fmla="*/ 299085 h 391918"/>
                <a:gd name="connsiteX2" fmla="*/ 348938 w 389804"/>
                <a:gd name="connsiteY2" fmla="*/ 361950 h 391918"/>
                <a:gd name="connsiteX3" fmla="*/ 354653 w 389804"/>
                <a:gd name="connsiteY3" fmla="*/ 367665 h 391918"/>
                <a:gd name="connsiteX4" fmla="*/ 333698 w 389804"/>
                <a:gd name="connsiteY4" fmla="*/ 391477 h 391918"/>
                <a:gd name="connsiteX5" fmla="*/ 324173 w 389804"/>
                <a:gd name="connsiteY5" fmla="*/ 386715 h 391918"/>
                <a:gd name="connsiteX6" fmla="*/ 249878 w 389804"/>
                <a:gd name="connsiteY6" fmla="*/ 335280 h 391918"/>
                <a:gd name="connsiteX7" fmla="*/ 137483 w 389804"/>
                <a:gd name="connsiteY7" fmla="*/ 330517 h 391918"/>
                <a:gd name="connsiteX8" fmla="*/ 44138 w 389804"/>
                <a:gd name="connsiteY8" fmla="*/ 387667 h 391918"/>
                <a:gd name="connsiteX9" fmla="*/ 28898 w 389804"/>
                <a:gd name="connsiteY9" fmla="*/ 384810 h 391918"/>
                <a:gd name="connsiteX10" fmla="*/ 34613 w 389804"/>
                <a:gd name="connsiteY10" fmla="*/ 351472 h 391918"/>
                <a:gd name="connsiteX11" fmla="*/ 133673 w 389804"/>
                <a:gd name="connsiteY11" fmla="*/ 294322 h 391918"/>
                <a:gd name="connsiteX12" fmla="*/ 195824 w 389804"/>
                <a:gd name="connsiteY12" fmla="*/ 283130 h 391918"/>
                <a:gd name="connsiteX13" fmla="*/ 108908 w 389804"/>
                <a:gd name="connsiteY13" fmla="*/ 74295 h 391918"/>
                <a:gd name="connsiteX14" fmla="*/ 98431 w 389804"/>
                <a:gd name="connsiteY14" fmla="*/ 80962 h 391918"/>
                <a:gd name="connsiteX15" fmla="*/ 99383 w 389804"/>
                <a:gd name="connsiteY15" fmla="*/ 141922 h 391918"/>
                <a:gd name="connsiteX16" fmla="*/ 165106 w 389804"/>
                <a:gd name="connsiteY16" fmla="*/ 114300 h 391918"/>
                <a:gd name="connsiteX17" fmla="*/ 223208 w 389804"/>
                <a:gd name="connsiteY17" fmla="*/ 114300 h 391918"/>
                <a:gd name="connsiteX18" fmla="*/ 287978 w 389804"/>
                <a:gd name="connsiteY18" fmla="*/ 140970 h 391918"/>
                <a:gd name="connsiteX19" fmla="*/ 287978 w 389804"/>
                <a:gd name="connsiteY19" fmla="*/ 102870 h 391918"/>
                <a:gd name="connsiteX20" fmla="*/ 260356 w 389804"/>
                <a:gd name="connsiteY20" fmla="*/ 74295 h 391918"/>
                <a:gd name="connsiteX21" fmla="*/ 108908 w 389804"/>
                <a:gd name="connsiteY21" fmla="*/ 74295 h 391918"/>
                <a:gd name="connsiteX22" fmla="*/ 141293 w 389804"/>
                <a:gd name="connsiteY22" fmla="*/ 0 h 391918"/>
                <a:gd name="connsiteX23" fmla="*/ 248926 w 389804"/>
                <a:gd name="connsiteY23" fmla="*/ 0 h 391918"/>
                <a:gd name="connsiteX24" fmla="*/ 259403 w 389804"/>
                <a:gd name="connsiteY24" fmla="*/ 13335 h 391918"/>
                <a:gd name="connsiteX25" fmla="*/ 282263 w 389804"/>
                <a:gd name="connsiteY25" fmla="*/ 34290 h 391918"/>
                <a:gd name="connsiteX26" fmla="*/ 317506 w 389804"/>
                <a:gd name="connsiteY26" fmla="*/ 69532 h 391918"/>
                <a:gd name="connsiteX27" fmla="*/ 318458 w 389804"/>
                <a:gd name="connsiteY27" fmla="*/ 104775 h 391918"/>
                <a:gd name="connsiteX28" fmla="*/ 318458 w 389804"/>
                <a:gd name="connsiteY28" fmla="*/ 146685 h 391918"/>
                <a:gd name="connsiteX29" fmla="*/ 326078 w 389804"/>
                <a:gd name="connsiteY29" fmla="*/ 157162 h 391918"/>
                <a:gd name="connsiteX30" fmla="*/ 384181 w 389804"/>
                <a:gd name="connsiteY30" fmla="*/ 180022 h 391918"/>
                <a:gd name="connsiteX31" fmla="*/ 387991 w 389804"/>
                <a:gd name="connsiteY31" fmla="*/ 190500 h 391918"/>
                <a:gd name="connsiteX32" fmla="*/ 326078 w 389804"/>
                <a:gd name="connsiteY32" fmla="*/ 298132 h 391918"/>
                <a:gd name="connsiteX33" fmla="*/ 313696 w 389804"/>
                <a:gd name="connsiteY33" fmla="*/ 300990 h 391918"/>
                <a:gd name="connsiteX34" fmla="*/ 223208 w 389804"/>
                <a:gd name="connsiteY34" fmla="*/ 254317 h 391918"/>
                <a:gd name="connsiteX35" fmla="*/ 128911 w 389804"/>
                <a:gd name="connsiteY35" fmla="*/ 264795 h 391918"/>
                <a:gd name="connsiteX36" fmla="*/ 73666 w 389804"/>
                <a:gd name="connsiteY36" fmla="*/ 295275 h 391918"/>
                <a:gd name="connsiteX37" fmla="*/ 61283 w 389804"/>
                <a:gd name="connsiteY37" fmla="*/ 292417 h 391918"/>
                <a:gd name="connsiteX38" fmla="*/ 2228 w 389804"/>
                <a:gd name="connsiteY38" fmla="*/ 190500 h 391918"/>
                <a:gd name="connsiteX39" fmla="*/ 6038 w 389804"/>
                <a:gd name="connsiteY39" fmla="*/ 180022 h 391918"/>
                <a:gd name="connsiteX40" fmla="*/ 64141 w 389804"/>
                <a:gd name="connsiteY40" fmla="*/ 157162 h 391918"/>
                <a:gd name="connsiteX41" fmla="*/ 68903 w 389804"/>
                <a:gd name="connsiteY41" fmla="*/ 145732 h 391918"/>
                <a:gd name="connsiteX42" fmla="*/ 68903 w 389804"/>
                <a:gd name="connsiteY42" fmla="*/ 68580 h 391918"/>
                <a:gd name="connsiteX43" fmla="*/ 102241 w 389804"/>
                <a:gd name="connsiteY43" fmla="*/ 34290 h 391918"/>
                <a:gd name="connsiteX44" fmla="*/ 104146 w 389804"/>
                <a:gd name="connsiteY44" fmla="*/ 34290 h 391918"/>
                <a:gd name="connsiteX45" fmla="*/ 128911 w 389804"/>
                <a:gd name="connsiteY45" fmla="*/ 33337 h 391918"/>
                <a:gd name="connsiteX46" fmla="*/ 131768 w 389804"/>
                <a:gd name="connsiteY46" fmla="*/ 9525 h 391918"/>
                <a:gd name="connsiteX47" fmla="*/ 141293 w 389804"/>
                <a:gd name="connsiteY47" fmla="*/ 0 h 391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9804" h="391918">
                  <a:moveTo>
                    <a:pt x="195824" y="283130"/>
                  </a:moveTo>
                  <a:cubicBezTo>
                    <a:pt x="216303" y="283845"/>
                    <a:pt x="236543" y="289084"/>
                    <a:pt x="256546" y="299085"/>
                  </a:cubicBezTo>
                  <a:cubicBezTo>
                    <a:pt x="290836" y="315277"/>
                    <a:pt x="319411" y="338137"/>
                    <a:pt x="348938" y="361950"/>
                  </a:cubicBezTo>
                  <a:cubicBezTo>
                    <a:pt x="350843" y="363855"/>
                    <a:pt x="352748" y="365760"/>
                    <a:pt x="354653" y="367665"/>
                  </a:cubicBezTo>
                  <a:cubicBezTo>
                    <a:pt x="347986" y="376237"/>
                    <a:pt x="341318" y="384810"/>
                    <a:pt x="333698" y="391477"/>
                  </a:cubicBezTo>
                  <a:cubicBezTo>
                    <a:pt x="330841" y="393382"/>
                    <a:pt x="327031" y="388620"/>
                    <a:pt x="324173" y="386715"/>
                  </a:cubicBezTo>
                  <a:cubicBezTo>
                    <a:pt x="300361" y="368617"/>
                    <a:pt x="276548" y="350520"/>
                    <a:pt x="249878" y="335280"/>
                  </a:cubicBezTo>
                  <a:cubicBezTo>
                    <a:pt x="212730" y="314325"/>
                    <a:pt x="175583" y="313372"/>
                    <a:pt x="137483" y="330517"/>
                  </a:cubicBezTo>
                  <a:cubicBezTo>
                    <a:pt x="104145" y="345757"/>
                    <a:pt x="73665" y="366712"/>
                    <a:pt x="44138" y="387667"/>
                  </a:cubicBezTo>
                  <a:cubicBezTo>
                    <a:pt x="37470" y="392430"/>
                    <a:pt x="34613" y="392430"/>
                    <a:pt x="28898" y="384810"/>
                  </a:cubicBezTo>
                  <a:cubicBezTo>
                    <a:pt x="15563" y="364807"/>
                    <a:pt x="14610" y="364807"/>
                    <a:pt x="34613" y="351472"/>
                  </a:cubicBezTo>
                  <a:cubicBezTo>
                    <a:pt x="66045" y="329565"/>
                    <a:pt x="97478" y="308610"/>
                    <a:pt x="133673" y="294322"/>
                  </a:cubicBezTo>
                  <a:cubicBezTo>
                    <a:pt x="154628" y="286226"/>
                    <a:pt x="175345" y="282416"/>
                    <a:pt x="195824" y="283130"/>
                  </a:cubicBezTo>
                  <a:close/>
                  <a:moveTo>
                    <a:pt x="108908" y="74295"/>
                  </a:moveTo>
                  <a:cubicBezTo>
                    <a:pt x="104146" y="74295"/>
                    <a:pt x="98431" y="72390"/>
                    <a:pt x="98431" y="80962"/>
                  </a:cubicBezTo>
                  <a:cubicBezTo>
                    <a:pt x="99383" y="100965"/>
                    <a:pt x="99383" y="120967"/>
                    <a:pt x="99383" y="141922"/>
                  </a:cubicBezTo>
                  <a:cubicBezTo>
                    <a:pt x="122243" y="132397"/>
                    <a:pt x="144151" y="124777"/>
                    <a:pt x="165106" y="114300"/>
                  </a:cubicBezTo>
                  <a:cubicBezTo>
                    <a:pt x="185108" y="103822"/>
                    <a:pt x="203206" y="103822"/>
                    <a:pt x="223208" y="114300"/>
                  </a:cubicBezTo>
                  <a:cubicBezTo>
                    <a:pt x="244163" y="124777"/>
                    <a:pt x="266071" y="132397"/>
                    <a:pt x="287978" y="140970"/>
                  </a:cubicBezTo>
                  <a:cubicBezTo>
                    <a:pt x="287978" y="126682"/>
                    <a:pt x="287978" y="115252"/>
                    <a:pt x="287978" y="102870"/>
                  </a:cubicBezTo>
                  <a:cubicBezTo>
                    <a:pt x="287978" y="74295"/>
                    <a:pt x="287978" y="74295"/>
                    <a:pt x="260356" y="74295"/>
                  </a:cubicBezTo>
                  <a:cubicBezTo>
                    <a:pt x="209873" y="74295"/>
                    <a:pt x="159391" y="74295"/>
                    <a:pt x="108908" y="74295"/>
                  </a:cubicBezTo>
                  <a:close/>
                  <a:moveTo>
                    <a:pt x="141293" y="0"/>
                  </a:moveTo>
                  <a:cubicBezTo>
                    <a:pt x="177488" y="0"/>
                    <a:pt x="212731" y="0"/>
                    <a:pt x="248926" y="0"/>
                  </a:cubicBezTo>
                  <a:cubicBezTo>
                    <a:pt x="257498" y="0"/>
                    <a:pt x="259403" y="6667"/>
                    <a:pt x="259403" y="13335"/>
                  </a:cubicBezTo>
                  <a:cubicBezTo>
                    <a:pt x="260356" y="34290"/>
                    <a:pt x="260356" y="34290"/>
                    <a:pt x="282263" y="34290"/>
                  </a:cubicBezTo>
                  <a:cubicBezTo>
                    <a:pt x="310838" y="34290"/>
                    <a:pt x="317506" y="40957"/>
                    <a:pt x="317506" y="69532"/>
                  </a:cubicBezTo>
                  <a:cubicBezTo>
                    <a:pt x="318458" y="81915"/>
                    <a:pt x="318458" y="93345"/>
                    <a:pt x="318458" y="104775"/>
                  </a:cubicBezTo>
                  <a:cubicBezTo>
                    <a:pt x="318458" y="119062"/>
                    <a:pt x="318458" y="132397"/>
                    <a:pt x="318458" y="146685"/>
                  </a:cubicBezTo>
                  <a:cubicBezTo>
                    <a:pt x="318458" y="152400"/>
                    <a:pt x="320363" y="155257"/>
                    <a:pt x="326078" y="157162"/>
                  </a:cubicBezTo>
                  <a:cubicBezTo>
                    <a:pt x="345128" y="164782"/>
                    <a:pt x="364178" y="173355"/>
                    <a:pt x="384181" y="180022"/>
                  </a:cubicBezTo>
                  <a:cubicBezTo>
                    <a:pt x="390848" y="182880"/>
                    <a:pt x="390848" y="184785"/>
                    <a:pt x="387991" y="190500"/>
                  </a:cubicBezTo>
                  <a:cubicBezTo>
                    <a:pt x="367036" y="226695"/>
                    <a:pt x="346081" y="261937"/>
                    <a:pt x="326078" y="298132"/>
                  </a:cubicBezTo>
                  <a:cubicBezTo>
                    <a:pt x="322268" y="304800"/>
                    <a:pt x="319411" y="305752"/>
                    <a:pt x="313696" y="300990"/>
                  </a:cubicBezTo>
                  <a:cubicBezTo>
                    <a:pt x="286073" y="280987"/>
                    <a:pt x="257498" y="262890"/>
                    <a:pt x="223208" y="254317"/>
                  </a:cubicBezTo>
                  <a:cubicBezTo>
                    <a:pt x="189871" y="245745"/>
                    <a:pt x="159391" y="252412"/>
                    <a:pt x="128911" y="264795"/>
                  </a:cubicBezTo>
                  <a:cubicBezTo>
                    <a:pt x="108908" y="273367"/>
                    <a:pt x="90811" y="283845"/>
                    <a:pt x="73666" y="295275"/>
                  </a:cubicBezTo>
                  <a:cubicBezTo>
                    <a:pt x="67951" y="299085"/>
                    <a:pt x="65093" y="299085"/>
                    <a:pt x="61283" y="292417"/>
                  </a:cubicBezTo>
                  <a:cubicBezTo>
                    <a:pt x="42233" y="258127"/>
                    <a:pt x="22231" y="223837"/>
                    <a:pt x="2228" y="190500"/>
                  </a:cubicBezTo>
                  <a:cubicBezTo>
                    <a:pt x="-1582" y="184785"/>
                    <a:pt x="-629" y="181927"/>
                    <a:pt x="6038" y="180022"/>
                  </a:cubicBezTo>
                  <a:cubicBezTo>
                    <a:pt x="25088" y="172402"/>
                    <a:pt x="44138" y="163830"/>
                    <a:pt x="64141" y="157162"/>
                  </a:cubicBezTo>
                  <a:cubicBezTo>
                    <a:pt x="66998" y="155257"/>
                    <a:pt x="68903" y="152400"/>
                    <a:pt x="68903" y="145732"/>
                  </a:cubicBezTo>
                  <a:cubicBezTo>
                    <a:pt x="68903" y="120015"/>
                    <a:pt x="68903" y="94297"/>
                    <a:pt x="68903" y="68580"/>
                  </a:cubicBezTo>
                  <a:cubicBezTo>
                    <a:pt x="68903" y="42862"/>
                    <a:pt x="76523" y="34290"/>
                    <a:pt x="102241" y="34290"/>
                  </a:cubicBezTo>
                  <a:cubicBezTo>
                    <a:pt x="103193" y="34290"/>
                    <a:pt x="104146" y="34290"/>
                    <a:pt x="104146" y="34290"/>
                  </a:cubicBezTo>
                  <a:cubicBezTo>
                    <a:pt x="112718" y="34290"/>
                    <a:pt x="123196" y="37147"/>
                    <a:pt x="128911" y="33337"/>
                  </a:cubicBezTo>
                  <a:cubicBezTo>
                    <a:pt x="135578" y="28575"/>
                    <a:pt x="130816" y="18097"/>
                    <a:pt x="131768" y="9525"/>
                  </a:cubicBezTo>
                  <a:cubicBezTo>
                    <a:pt x="132721" y="2857"/>
                    <a:pt x="135578" y="0"/>
                    <a:pt x="14129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8570D044-F713-47A2-9253-2B918885E6CC}"/>
                </a:ext>
              </a:extLst>
            </p:cNvPr>
            <p:cNvSpPr/>
            <p:nvPr/>
          </p:nvSpPr>
          <p:spPr>
            <a:xfrm>
              <a:off x="1587207" y="5402184"/>
              <a:ext cx="352425" cy="400050"/>
            </a:xfrm>
            <a:custGeom>
              <a:avLst/>
              <a:gdLst>
                <a:gd name="connsiteX0" fmla="*/ 353854 w 352425"/>
                <a:gd name="connsiteY0" fmla="*/ 203700 h 400050"/>
                <a:gd name="connsiteX1" fmla="*/ 353854 w 352425"/>
                <a:gd name="connsiteY1" fmla="*/ 328478 h 400050"/>
                <a:gd name="connsiteX2" fmla="*/ 343376 w 352425"/>
                <a:gd name="connsiteY2" fmla="*/ 339908 h 400050"/>
                <a:gd name="connsiteX3" fmla="*/ 336709 w 352425"/>
                <a:gd name="connsiteY3" fmla="*/ 347528 h 400050"/>
                <a:gd name="connsiteX4" fmla="*/ 336709 w 352425"/>
                <a:gd name="connsiteY4" fmla="*/ 386580 h 400050"/>
                <a:gd name="connsiteX5" fmla="*/ 328136 w 352425"/>
                <a:gd name="connsiteY5" fmla="*/ 395153 h 400050"/>
                <a:gd name="connsiteX6" fmla="*/ 279559 w 352425"/>
                <a:gd name="connsiteY6" fmla="*/ 395153 h 400050"/>
                <a:gd name="connsiteX7" fmla="*/ 271939 w 352425"/>
                <a:gd name="connsiteY7" fmla="*/ 387533 h 400050"/>
                <a:gd name="connsiteX8" fmla="*/ 271939 w 352425"/>
                <a:gd name="connsiteY8" fmla="*/ 347528 h 400050"/>
                <a:gd name="connsiteX9" fmla="*/ 264319 w 352425"/>
                <a:gd name="connsiteY9" fmla="*/ 339908 h 400050"/>
                <a:gd name="connsiteX10" fmla="*/ 94774 w 352425"/>
                <a:gd name="connsiteY10" fmla="*/ 339908 h 400050"/>
                <a:gd name="connsiteX11" fmla="*/ 87154 w 352425"/>
                <a:gd name="connsiteY11" fmla="*/ 347528 h 400050"/>
                <a:gd name="connsiteX12" fmla="*/ 87154 w 352425"/>
                <a:gd name="connsiteY12" fmla="*/ 387533 h 400050"/>
                <a:gd name="connsiteX13" fmla="*/ 80486 w 352425"/>
                <a:gd name="connsiteY13" fmla="*/ 395153 h 400050"/>
                <a:gd name="connsiteX14" fmla="*/ 30956 w 352425"/>
                <a:gd name="connsiteY14" fmla="*/ 395153 h 400050"/>
                <a:gd name="connsiteX15" fmla="*/ 23336 w 352425"/>
                <a:gd name="connsiteY15" fmla="*/ 387533 h 400050"/>
                <a:gd name="connsiteX16" fmla="*/ 23336 w 352425"/>
                <a:gd name="connsiteY16" fmla="*/ 348480 h 400050"/>
                <a:gd name="connsiteX17" fmla="*/ 15716 w 352425"/>
                <a:gd name="connsiteY17" fmla="*/ 339908 h 400050"/>
                <a:gd name="connsiteX18" fmla="*/ 7144 w 352425"/>
                <a:gd name="connsiteY18" fmla="*/ 329430 h 400050"/>
                <a:gd name="connsiteX19" fmla="*/ 7144 w 352425"/>
                <a:gd name="connsiteY19" fmla="*/ 80828 h 400050"/>
                <a:gd name="connsiteX20" fmla="*/ 38576 w 352425"/>
                <a:gd name="connsiteY20" fmla="*/ 28440 h 400050"/>
                <a:gd name="connsiteX21" fmla="*/ 114776 w 352425"/>
                <a:gd name="connsiteY21" fmla="*/ 10343 h 400050"/>
                <a:gd name="connsiteX22" fmla="*/ 275749 w 352425"/>
                <a:gd name="connsiteY22" fmla="*/ 14153 h 400050"/>
                <a:gd name="connsiteX23" fmla="*/ 324326 w 352425"/>
                <a:gd name="connsiteY23" fmla="*/ 30345 h 400050"/>
                <a:gd name="connsiteX24" fmla="*/ 352901 w 352425"/>
                <a:gd name="connsiteY24" fmla="*/ 78923 h 400050"/>
                <a:gd name="connsiteX25" fmla="*/ 353854 w 352425"/>
                <a:gd name="connsiteY25" fmla="*/ 203700 h 400050"/>
                <a:gd name="connsiteX26" fmla="*/ 98584 w 352425"/>
                <a:gd name="connsiteY26" fmla="*/ 77018 h 400050"/>
                <a:gd name="connsiteX27" fmla="*/ 33814 w 352425"/>
                <a:gd name="connsiteY27" fmla="*/ 77018 h 400050"/>
                <a:gd name="connsiteX28" fmla="*/ 25241 w 352425"/>
                <a:gd name="connsiteY28" fmla="*/ 84638 h 400050"/>
                <a:gd name="connsiteX29" fmla="*/ 25241 w 352425"/>
                <a:gd name="connsiteY29" fmla="*/ 175125 h 400050"/>
                <a:gd name="connsiteX30" fmla="*/ 32861 w 352425"/>
                <a:gd name="connsiteY30" fmla="*/ 182745 h 400050"/>
                <a:gd name="connsiteX31" fmla="*/ 162401 w 352425"/>
                <a:gd name="connsiteY31" fmla="*/ 182745 h 400050"/>
                <a:gd name="connsiteX32" fmla="*/ 170974 w 352425"/>
                <a:gd name="connsiteY32" fmla="*/ 174173 h 400050"/>
                <a:gd name="connsiteX33" fmla="*/ 170974 w 352425"/>
                <a:gd name="connsiteY33" fmla="*/ 86543 h 400050"/>
                <a:gd name="connsiteX34" fmla="*/ 161449 w 352425"/>
                <a:gd name="connsiteY34" fmla="*/ 77970 h 400050"/>
                <a:gd name="connsiteX35" fmla="*/ 98584 w 352425"/>
                <a:gd name="connsiteY35" fmla="*/ 77018 h 400050"/>
                <a:gd name="connsiteX36" fmla="*/ 263366 w 352425"/>
                <a:gd name="connsiteY36" fmla="*/ 181793 h 400050"/>
                <a:gd name="connsiteX37" fmla="*/ 328136 w 352425"/>
                <a:gd name="connsiteY37" fmla="*/ 181793 h 400050"/>
                <a:gd name="connsiteX38" fmla="*/ 336709 w 352425"/>
                <a:gd name="connsiteY38" fmla="*/ 174173 h 400050"/>
                <a:gd name="connsiteX39" fmla="*/ 336709 w 352425"/>
                <a:gd name="connsiteY39" fmla="*/ 83685 h 400050"/>
                <a:gd name="connsiteX40" fmla="*/ 329089 w 352425"/>
                <a:gd name="connsiteY40" fmla="*/ 76065 h 400050"/>
                <a:gd name="connsiteX41" fmla="*/ 199549 w 352425"/>
                <a:gd name="connsiteY41" fmla="*/ 76065 h 400050"/>
                <a:gd name="connsiteX42" fmla="*/ 190976 w 352425"/>
                <a:gd name="connsiteY42" fmla="*/ 84638 h 400050"/>
                <a:gd name="connsiteX43" fmla="*/ 190976 w 352425"/>
                <a:gd name="connsiteY43" fmla="*/ 172268 h 400050"/>
                <a:gd name="connsiteX44" fmla="*/ 200501 w 352425"/>
                <a:gd name="connsiteY44" fmla="*/ 180840 h 400050"/>
                <a:gd name="connsiteX45" fmla="*/ 263366 w 352425"/>
                <a:gd name="connsiteY45" fmla="*/ 181793 h 400050"/>
                <a:gd name="connsiteX46" fmla="*/ 179546 w 352425"/>
                <a:gd name="connsiteY46" fmla="*/ 321810 h 400050"/>
                <a:gd name="connsiteX47" fmla="*/ 264319 w 352425"/>
                <a:gd name="connsiteY47" fmla="*/ 321810 h 400050"/>
                <a:gd name="connsiteX48" fmla="*/ 273844 w 352425"/>
                <a:gd name="connsiteY48" fmla="*/ 315143 h 400050"/>
                <a:gd name="connsiteX49" fmla="*/ 265271 w 352425"/>
                <a:gd name="connsiteY49" fmla="*/ 307523 h 400050"/>
                <a:gd name="connsiteX50" fmla="*/ 96679 w 352425"/>
                <a:gd name="connsiteY50" fmla="*/ 307523 h 400050"/>
                <a:gd name="connsiteX51" fmla="*/ 88106 w 352425"/>
                <a:gd name="connsiteY51" fmla="*/ 314190 h 400050"/>
                <a:gd name="connsiteX52" fmla="*/ 96679 w 352425"/>
                <a:gd name="connsiteY52" fmla="*/ 320858 h 400050"/>
                <a:gd name="connsiteX53" fmla="*/ 179546 w 352425"/>
                <a:gd name="connsiteY53" fmla="*/ 321810 h 400050"/>
                <a:gd name="connsiteX54" fmla="*/ 180499 w 352425"/>
                <a:gd name="connsiteY54" fmla="*/ 282758 h 400050"/>
                <a:gd name="connsiteX55" fmla="*/ 96679 w 352425"/>
                <a:gd name="connsiteY55" fmla="*/ 282758 h 400050"/>
                <a:gd name="connsiteX56" fmla="*/ 88106 w 352425"/>
                <a:gd name="connsiteY56" fmla="*/ 288473 h 400050"/>
                <a:gd name="connsiteX57" fmla="*/ 96679 w 352425"/>
                <a:gd name="connsiteY57" fmla="*/ 295140 h 400050"/>
                <a:gd name="connsiteX58" fmla="*/ 265271 w 352425"/>
                <a:gd name="connsiteY58" fmla="*/ 295140 h 400050"/>
                <a:gd name="connsiteX59" fmla="*/ 273844 w 352425"/>
                <a:gd name="connsiteY59" fmla="*/ 289425 h 400050"/>
                <a:gd name="connsiteX60" fmla="*/ 265271 w 352425"/>
                <a:gd name="connsiteY60" fmla="*/ 282758 h 400050"/>
                <a:gd name="connsiteX61" fmla="*/ 180499 w 352425"/>
                <a:gd name="connsiteY61" fmla="*/ 282758 h 400050"/>
                <a:gd name="connsiteX62" fmla="*/ 48101 w 352425"/>
                <a:gd name="connsiteY62" fmla="*/ 278948 h 400050"/>
                <a:gd name="connsiteX63" fmla="*/ 26194 w 352425"/>
                <a:gd name="connsiteY63" fmla="*/ 299903 h 400050"/>
                <a:gd name="connsiteX64" fmla="*/ 47149 w 352425"/>
                <a:gd name="connsiteY64" fmla="*/ 322763 h 400050"/>
                <a:gd name="connsiteX65" fmla="*/ 70009 w 352425"/>
                <a:gd name="connsiteY65" fmla="*/ 300855 h 400050"/>
                <a:gd name="connsiteX66" fmla="*/ 48101 w 352425"/>
                <a:gd name="connsiteY66" fmla="*/ 278948 h 400050"/>
                <a:gd name="connsiteX67" fmla="*/ 335756 w 352425"/>
                <a:gd name="connsiteY67" fmla="*/ 300855 h 400050"/>
                <a:gd name="connsiteX68" fmla="*/ 313849 w 352425"/>
                <a:gd name="connsiteY68" fmla="*/ 278948 h 400050"/>
                <a:gd name="connsiteX69" fmla="*/ 290989 w 352425"/>
                <a:gd name="connsiteY69" fmla="*/ 301808 h 400050"/>
                <a:gd name="connsiteX70" fmla="*/ 313849 w 352425"/>
                <a:gd name="connsiteY70" fmla="*/ 322763 h 400050"/>
                <a:gd name="connsiteX71" fmla="*/ 335756 w 352425"/>
                <a:gd name="connsiteY71" fmla="*/ 300855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52425" h="400050">
                  <a:moveTo>
                    <a:pt x="353854" y="203700"/>
                  </a:moveTo>
                  <a:cubicBezTo>
                    <a:pt x="353854" y="245610"/>
                    <a:pt x="353854" y="286568"/>
                    <a:pt x="353854" y="328478"/>
                  </a:cubicBezTo>
                  <a:cubicBezTo>
                    <a:pt x="353854" y="336098"/>
                    <a:pt x="352901" y="341813"/>
                    <a:pt x="343376" y="339908"/>
                  </a:cubicBezTo>
                  <a:cubicBezTo>
                    <a:pt x="337661" y="338955"/>
                    <a:pt x="336709" y="342765"/>
                    <a:pt x="336709" y="347528"/>
                  </a:cubicBezTo>
                  <a:cubicBezTo>
                    <a:pt x="336709" y="360863"/>
                    <a:pt x="336709" y="374198"/>
                    <a:pt x="336709" y="386580"/>
                  </a:cubicBezTo>
                  <a:cubicBezTo>
                    <a:pt x="336709" y="393248"/>
                    <a:pt x="334804" y="395153"/>
                    <a:pt x="328136" y="395153"/>
                  </a:cubicBezTo>
                  <a:cubicBezTo>
                    <a:pt x="311944" y="395153"/>
                    <a:pt x="295751" y="395153"/>
                    <a:pt x="279559" y="395153"/>
                  </a:cubicBezTo>
                  <a:cubicBezTo>
                    <a:pt x="273844" y="395153"/>
                    <a:pt x="271939" y="393248"/>
                    <a:pt x="271939" y="387533"/>
                  </a:cubicBezTo>
                  <a:cubicBezTo>
                    <a:pt x="271939" y="374198"/>
                    <a:pt x="271939" y="360863"/>
                    <a:pt x="271939" y="347528"/>
                  </a:cubicBezTo>
                  <a:cubicBezTo>
                    <a:pt x="271939" y="341813"/>
                    <a:pt x="270034" y="339908"/>
                    <a:pt x="264319" y="339908"/>
                  </a:cubicBezTo>
                  <a:cubicBezTo>
                    <a:pt x="208121" y="339908"/>
                    <a:pt x="150971" y="339908"/>
                    <a:pt x="94774" y="339908"/>
                  </a:cubicBezTo>
                  <a:cubicBezTo>
                    <a:pt x="89059" y="339908"/>
                    <a:pt x="87154" y="341813"/>
                    <a:pt x="87154" y="347528"/>
                  </a:cubicBezTo>
                  <a:cubicBezTo>
                    <a:pt x="87154" y="360863"/>
                    <a:pt x="87154" y="374198"/>
                    <a:pt x="87154" y="387533"/>
                  </a:cubicBezTo>
                  <a:cubicBezTo>
                    <a:pt x="87154" y="393248"/>
                    <a:pt x="86201" y="395153"/>
                    <a:pt x="80486" y="395153"/>
                  </a:cubicBezTo>
                  <a:cubicBezTo>
                    <a:pt x="64294" y="395153"/>
                    <a:pt x="47149" y="395153"/>
                    <a:pt x="30956" y="395153"/>
                  </a:cubicBezTo>
                  <a:cubicBezTo>
                    <a:pt x="25241" y="395153"/>
                    <a:pt x="23336" y="393248"/>
                    <a:pt x="23336" y="387533"/>
                  </a:cubicBezTo>
                  <a:cubicBezTo>
                    <a:pt x="23336" y="374198"/>
                    <a:pt x="23336" y="360863"/>
                    <a:pt x="23336" y="348480"/>
                  </a:cubicBezTo>
                  <a:cubicBezTo>
                    <a:pt x="23336" y="342765"/>
                    <a:pt x="22384" y="338955"/>
                    <a:pt x="15716" y="339908"/>
                  </a:cubicBezTo>
                  <a:cubicBezTo>
                    <a:pt x="7144" y="340860"/>
                    <a:pt x="7144" y="336098"/>
                    <a:pt x="7144" y="329430"/>
                  </a:cubicBezTo>
                  <a:cubicBezTo>
                    <a:pt x="7144" y="246563"/>
                    <a:pt x="7144" y="163695"/>
                    <a:pt x="7144" y="80828"/>
                  </a:cubicBezTo>
                  <a:cubicBezTo>
                    <a:pt x="7144" y="57015"/>
                    <a:pt x="17621" y="39870"/>
                    <a:pt x="38576" y="28440"/>
                  </a:cubicBezTo>
                  <a:cubicBezTo>
                    <a:pt x="62389" y="16058"/>
                    <a:pt x="88106" y="12248"/>
                    <a:pt x="114776" y="10343"/>
                  </a:cubicBezTo>
                  <a:cubicBezTo>
                    <a:pt x="169069" y="5580"/>
                    <a:pt x="222409" y="5580"/>
                    <a:pt x="275749" y="14153"/>
                  </a:cubicBezTo>
                  <a:cubicBezTo>
                    <a:pt x="292894" y="17010"/>
                    <a:pt x="309086" y="21773"/>
                    <a:pt x="324326" y="30345"/>
                  </a:cubicBezTo>
                  <a:cubicBezTo>
                    <a:pt x="343376" y="40823"/>
                    <a:pt x="352901" y="57015"/>
                    <a:pt x="352901" y="78923"/>
                  </a:cubicBezTo>
                  <a:cubicBezTo>
                    <a:pt x="353854" y="120833"/>
                    <a:pt x="353854" y="161790"/>
                    <a:pt x="353854" y="203700"/>
                  </a:cubicBezTo>
                  <a:close/>
                  <a:moveTo>
                    <a:pt x="98584" y="77018"/>
                  </a:moveTo>
                  <a:cubicBezTo>
                    <a:pt x="76676" y="77018"/>
                    <a:pt x="55721" y="77018"/>
                    <a:pt x="33814" y="77018"/>
                  </a:cubicBezTo>
                  <a:cubicBezTo>
                    <a:pt x="28099" y="77018"/>
                    <a:pt x="25241" y="77970"/>
                    <a:pt x="25241" y="84638"/>
                  </a:cubicBezTo>
                  <a:cubicBezTo>
                    <a:pt x="25241" y="115118"/>
                    <a:pt x="25241" y="144645"/>
                    <a:pt x="25241" y="175125"/>
                  </a:cubicBezTo>
                  <a:cubicBezTo>
                    <a:pt x="25241" y="181793"/>
                    <a:pt x="27146" y="182745"/>
                    <a:pt x="32861" y="182745"/>
                  </a:cubicBezTo>
                  <a:cubicBezTo>
                    <a:pt x="75724" y="182745"/>
                    <a:pt x="119539" y="182745"/>
                    <a:pt x="162401" y="182745"/>
                  </a:cubicBezTo>
                  <a:cubicBezTo>
                    <a:pt x="169069" y="182745"/>
                    <a:pt x="170974" y="180840"/>
                    <a:pt x="170974" y="174173"/>
                  </a:cubicBezTo>
                  <a:cubicBezTo>
                    <a:pt x="170974" y="144645"/>
                    <a:pt x="170974" y="116070"/>
                    <a:pt x="170974" y="86543"/>
                  </a:cubicBezTo>
                  <a:cubicBezTo>
                    <a:pt x="170974" y="78923"/>
                    <a:pt x="168116" y="77970"/>
                    <a:pt x="161449" y="77970"/>
                  </a:cubicBezTo>
                  <a:cubicBezTo>
                    <a:pt x="140494" y="77018"/>
                    <a:pt x="119539" y="77018"/>
                    <a:pt x="98584" y="77018"/>
                  </a:cubicBezTo>
                  <a:close/>
                  <a:moveTo>
                    <a:pt x="263366" y="181793"/>
                  </a:moveTo>
                  <a:cubicBezTo>
                    <a:pt x="285274" y="181793"/>
                    <a:pt x="306229" y="181793"/>
                    <a:pt x="328136" y="181793"/>
                  </a:cubicBezTo>
                  <a:cubicBezTo>
                    <a:pt x="333851" y="181793"/>
                    <a:pt x="336709" y="180840"/>
                    <a:pt x="336709" y="174173"/>
                  </a:cubicBezTo>
                  <a:cubicBezTo>
                    <a:pt x="336709" y="143693"/>
                    <a:pt x="336709" y="114165"/>
                    <a:pt x="336709" y="83685"/>
                  </a:cubicBezTo>
                  <a:cubicBezTo>
                    <a:pt x="336709" y="77018"/>
                    <a:pt x="334804" y="76065"/>
                    <a:pt x="329089" y="76065"/>
                  </a:cubicBezTo>
                  <a:cubicBezTo>
                    <a:pt x="286226" y="76065"/>
                    <a:pt x="242411" y="76065"/>
                    <a:pt x="199549" y="76065"/>
                  </a:cubicBezTo>
                  <a:cubicBezTo>
                    <a:pt x="192881" y="76065"/>
                    <a:pt x="190976" y="77970"/>
                    <a:pt x="190976" y="84638"/>
                  </a:cubicBezTo>
                  <a:cubicBezTo>
                    <a:pt x="190976" y="114165"/>
                    <a:pt x="190976" y="142740"/>
                    <a:pt x="190976" y="172268"/>
                  </a:cubicBezTo>
                  <a:cubicBezTo>
                    <a:pt x="190976" y="179888"/>
                    <a:pt x="193834" y="180840"/>
                    <a:pt x="200501" y="180840"/>
                  </a:cubicBezTo>
                  <a:cubicBezTo>
                    <a:pt x="220504" y="180840"/>
                    <a:pt x="241459" y="181793"/>
                    <a:pt x="263366" y="181793"/>
                  </a:cubicBezTo>
                  <a:close/>
                  <a:moveTo>
                    <a:pt x="179546" y="321810"/>
                  </a:moveTo>
                  <a:cubicBezTo>
                    <a:pt x="208121" y="321810"/>
                    <a:pt x="235744" y="321810"/>
                    <a:pt x="264319" y="321810"/>
                  </a:cubicBezTo>
                  <a:cubicBezTo>
                    <a:pt x="269081" y="321810"/>
                    <a:pt x="273844" y="322763"/>
                    <a:pt x="273844" y="315143"/>
                  </a:cubicBezTo>
                  <a:cubicBezTo>
                    <a:pt x="273844" y="308475"/>
                    <a:pt x="270986" y="307523"/>
                    <a:pt x="265271" y="307523"/>
                  </a:cubicBezTo>
                  <a:cubicBezTo>
                    <a:pt x="209074" y="307523"/>
                    <a:pt x="152876" y="307523"/>
                    <a:pt x="96679" y="307523"/>
                  </a:cubicBezTo>
                  <a:cubicBezTo>
                    <a:pt x="91916" y="307523"/>
                    <a:pt x="88106" y="307523"/>
                    <a:pt x="88106" y="314190"/>
                  </a:cubicBezTo>
                  <a:cubicBezTo>
                    <a:pt x="88106" y="321810"/>
                    <a:pt x="91916" y="320858"/>
                    <a:pt x="96679" y="320858"/>
                  </a:cubicBezTo>
                  <a:cubicBezTo>
                    <a:pt x="124301" y="321810"/>
                    <a:pt x="151924" y="321810"/>
                    <a:pt x="179546" y="321810"/>
                  </a:cubicBezTo>
                  <a:close/>
                  <a:moveTo>
                    <a:pt x="180499" y="282758"/>
                  </a:moveTo>
                  <a:cubicBezTo>
                    <a:pt x="152876" y="282758"/>
                    <a:pt x="124301" y="282758"/>
                    <a:pt x="96679" y="282758"/>
                  </a:cubicBezTo>
                  <a:cubicBezTo>
                    <a:pt x="92869" y="282758"/>
                    <a:pt x="88106" y="280853"/>
                    <a:pt x="88106" y="288473"/>
                  </a:cubicBezTo>
                  <a:cubicBezTo>
                    <a:pt x="88106" y="296093"/>
                    <a:pt x="91916" y="295140"/>
                    <a:pt x="96679" y="295140"/>
                  </a:cubicBezTo>
                  <a:cubicBezTo>
                    <a:pt x="152876" y="295140"/>
                    <a:pt x="209074" y="295140"/>
                    <a:pt x="265271" y="295140"/>
                  </a:cubicBezTo>
                  <a:cubicBezTo>
                    <a:pt x="269081" y="295140"/>
                    <a:pt x="273844" y="296093"/>
                    <a:pt x="273844" y="289425"/>
                  </a:cubicBezTo>
                  <a:cubicBezTo>
                    <a:pt x="273844" y="281805"/>
                    <a:pt x="270034" y="282758"/>
                    <a:pt x="265271" y="282758"/>
                  </a:cubicBezTo>
                  <a:cubicBezTo>
                    <a:pt x="236696" y="282758"/>
                    <a:pt x="209074" y="282758"/>
                    <a:pt x="180499" y="282758"/>
                  </a:cubicBezTo>
                  <a:close/>
                  <a:moveTo>
                    <a:pt x="48101" y="278948"/>
                  </a:moveTo>
                  <a:cubicBezTo>
                    <a:pt x="35719" y="278948"/>
                    <a:pt x="26194" y="287520"/>
                    <a:pt x="26194" y="299903"/>
                  </a:cubicBezTo>
                  <a:cubicBezTo>
                    <a:pt x="26194" y="312285"/>
                    <a:pt x="34766" y="321810"/>
                    <a:pt x="47149" y="322763"/>
                  </a:cubicBezTo>
                  <a:cubicBezTo>
                    <a:pt x="59531" y="323715"/>
                    <a:pt x="70009" y="313238"/>
                    <a:pt x="70009" y="300855"/>
                  </a:cubicBezTo>
                  <a:cubicBezTo>
                    <a:pt x="70009" y="289425"/>
                    <a:pt x="59531" y="279900"/>
                    <a:pt x="48101" y="278948"/>
                  </a:cubicBezTo>
                  <a:close/>
                  <a:moveTo>
                    <a:pt x="335756" y="300855"/>
                  </a:moveTo>
                  <a:cubicBezTo>
                    <a:pt x="335756" y="288473"/>
                    <a:pt x="326231" y="278948"/>
                    <a:pt x="313849" y="278948"/>
                  </a:cubicBezTo>
                  <a:cubicBezTo>
                    <a:pt x="301466" y="278948"/>
                    <a:pt x="290989" y="289425"/>
                    <a:pt x="290989" y="301808"/>
                  </a:cubicBezTo>
                  <a:cubicBezTo>
                    <a:pt x="290989" y="313238"/>
                    <a:pt x="301466" y="323715"/>
                    <a:pt x="313849" y="322763"/>
                  </a:cubicBezTo>
                  <a:cubicBezTo>
                    <a:pt x="327184" y="322763"/>
                    <a:pt x="335756" y="313238"/>
                    <a:pt x="335756" y="3008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04" name="Group 403">
              <a:extLst>
                <a:ext uri="{FF2B5EF4-FFF2-40B4-BE49-F238E27FC236}">
                  <a16:creationId xmlns:a16="http://schemas.microsoft.com/office/drawing/2014/main" id="{55F5492F-24FE-49FF-87C3-840D910DAD54}"/>
                </a:ext>
              </a:extLst>
            </p:cNvPr>
            <p:cNvGrpSpPr/>
            <p:nvPr/>
          </p:nvGrpSpPr>
          <p:grpSpPr>
            <a:xfrm>
              <a:off x="3335561" y="5410795"/>
              <a:ext cx="434359" cy="376743"/>
              <a:chOff x="10285951" y="1244533"/>
              <a:chExt cx="434359" cy="376743"/>
            </a:xfrm>
            <a:grpFill/>
          </p:grpSpPr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BABB6418-2072-4C78-A9D9-1BD414C27AC2}"/>
                  </a:ext>
                </a:extLst>
              </p:cNvPr>
              <p:cNvSpPr/>
              <p:nvPr/>
            </p:nvSpPr>
            <p:spPr>
              <a:xfrm>
                <a:off x="10285951" y="1449826"/>
                <a:ext cx="171450" cy="171450"/>
              </a:xfrm>
              <a:custGeom>
                <a:avLst/>
                <a:gdLst>
                  <a:gd name="connsiteX0" fmla="*/ 169200 w 171450"/>
                  <a:gd name="connsiteY0" fmla="*/ 119539 h 171450"/>
                  <a:gd name="connsiteX1" fmla="*/ 169200 w 171450"/>
                  <a:gd name="connsiteY1" fmla="*/ 133826 h 171450"/>
                  <a:gd name="connsiteX2" fmla="*/ 156817 w 171450"/>
                  <a:gd name="connsiteY2" fmla="*/ 142399 h 171450"/>
                  <a:gd name="connsiteX3" fmla="*/ 147292 w 171450"/>
                  <a:gd name="connsiteY3" fmla="*/ 146209 h 171450"/>
                  <a:gd name="connsiteX4" fmla="*/ 88237 w 171450"/>
                  <a:gd name="connsiteY4" fmla="*/ 171926 h 171450"/>
                  <a:gd name="connsiteX5" fmla="*/ 9180 w 171450"/>
                  <a:gd name="connsiteY5" fmla="*/ 52864 h 171450"/>
                  <a:gd name="connsiteX6" fmla="*/ 18705 w 171450"/>
                  <a:gd name="connsiteY6" fmla="*/ 31909 h 171450"/>
                  <a:gd name="connsiteX7" fmla="*/ 28230 w 171450"/>
                  <a:gd name="connsiteY7" fmla="*/ 15716 h 171450"/>
                  <a:gd name="connsiteX8" fmla="*/ 47280 w 171450"/>
                  <a:gd name="connsiteY8" fmla="*/ 7144 h 171450"/>
                  <a:gd name="connsiteX9" fmla="*/ 82522 w 171450"/>
                  <a:gd name="connsiteY9" fmla="*/ 11906 h 171450"/>
                  <a:gd name="connsiteX10" fmla="*/ 129195 w 171450"/>
                  <a:gd name="connsiteY10" fmla="*/ 22384 h 171450"/>
                  <a:gd name="connsiteX11" fmla="*/ 142530 w 171450"/>
                  <a:gd name="connsiteY11" fmla="*/ 31909 h 171450"/>
                  <a:gd name="connsiteX12" fmla="*/ 169200 w 171450"/>
                  <a:gd name="connsiteY12" fmla="*/ 119539 h 171450"/>
                  <a:gd name="connsiteX13" fmla="*/ 116812 w 171450"/>
                  <a:gd name="connsiteY13" fmla="*/ 64294 h 171450"/>
                  <a:gd name="connsiteX14" fmla="*/ 107287 w 171450"/>
                  <a:gd name="connsiteY14" fmla="*/ 82391 h 171450"/>
                  <a:gd name="connsiteX15" fmla="*/ 98715 w 171450"/>
                  <a:gd name="connsiteY15" fmla="*/ 89059 h 171450"/>
                  <a:gd name="connsiteX16" fmla="*/ 93000 w 171450"/>
                  <a:gd name="connsiteY16" fmla="*/ 81439 h 171450"/>
                  <a:gd name="connsiteX17" fmla="*/ 80617 w 171450"/>
                  <a:gd name="connsiteY17" fmla="*/ 47149 h 171450"/>
                  <a:gd name="connsiteX18" fmla="*/ 61567 w 171450"/>
                  <a:gd name="connsiteY18" fmla="*/ 41434 h 171450"/>
                  <a:gd name="connsiteX19" fmla="*/ 52995 w 171450"/>
                  <a:gd name="connsiteY19" fmla="*/ 51911 h 171450"/>
                  <a:gd name="connsiteX20" fmla="*/ 93000 w 171450"/>
                  <a:gd name="connsiteY20" fmla="*/ 130016 h 171450"/>
                  <a:gd name="connsiteX21" fmla="*/ 126337 w 171450"/>
                  <a:gd name="connsiteY21" fmla="*/ 113824 h 171450"/>
                  <a:gd name="connsiteX22" fmla="*/ 116812 w 171450"/>
                  <a:gd name="connsiteY22" fmla="*/ 64294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71450" h="171450">
                    <a:moveTo>
                      <a:pt x="169200" y="119539"/>
                    </a:moveTo>
                    <a:cubicBezTo>
                      <a:pt x="169200" y="124301"/>
                      <a:pt x="169200" y="129064"/>
                      <a:pt x="169200" y="133826"/>
                    </a:cubicBezTo>
                    <a:cubicBezTo>
                      <a:pt x="168247" y="141446"/>
                      <a:pt x="165390" y="145256"/>
                      <a:pt x="156817" y="142399"/>
                    </a:cubicBezTo>
                    <a:cubicBezTo>
                      <a:pt x="153007" y="141446"/>
                      <a:pt x="150150" y="141446"/>
                      <a:pt x="147292" y="146209"/>
                    </a:cubicBezTo>
                    <a:cubicBezTo>
                      <a:pt x="133005" y="169069"/>
                      <a:pt x="114907" y="176689"/>
                      <a:pt x="88237" y="171926"/>
                    </a:cubicBezTo>
                    <a:cubicBezTo>
                      <a:pt x="35850" y="161449"/>
                      <a:pt x="-2250" y="104299"/>
                      <a:pt x="9180" y="52864"/>
                    </a:cubicBezTo>
                    <a:cubicBezTo>
                      <a:pt x="11085" y="45244"/>
                      <a:pt x="13942" y="38576"/>
                      <a:pt x="18705" y="31909"/>
                    </a:cubicBezTo>
                    <a:cubicBezTo>
                      <a:pt x="22515" y="27146"/>
                      <a:pt x="27277" y="23336"/>
                      <a:pt x="28230" y="15716"/>
                    </a:cubicBezTo>
                    <a:cubicBezTo>
                      <a:pt x="29182" y="9049"/>
                      <a:pt x="39660" y="7144"/>
                      <a:pt x="47280" y="7144"/>
                    </a:cubicBezTo>
                    <a:cubicBezTo>
                      <a:pt x="59662" y="7144"/>
                      <a:pt x="71092" y="9049"/>
                      <a:pt x="82522" y="11906"/>
                    </a:cubicBezTo>
                    <a:cubicBezTo>
                      <a:pt x="97762" y="16669"/>
                      <a:pt x="113002" y="21431"/>
                      <a:pt x="129195" y="22384"/>
                    </a:cubicBezTo>
                    <a:cubicBezTo>
                      <a:pt x="134910" y="23336"/>
                      <a:pt x="138720" y="26194"/>
                      <a:pt x="142530" y="31909"/>
                    </a:cubicBezTo>
                    <a:cubicBezTo>
                      <a:pt x="156817" y="58579"/>
                      <a:pt x="170152" y="87154"/>
                      <a:pt x="169200" y="119539"/>
                    </a:cubicBezTo>
                    <a:close/>
                    <a:moveTo>
                      <a:pt x="116812" y="64294"/>
                    </a:moveTo>
                    <a:cubicBezTo>
                      <a:pt x="113002" y="70961"/>
                      <a:pt x="111097" y="76676"/>
                      <a:pt x="107287" y="82391"/>
                    </a:cubicBezTo>
                    <a:cubicBezTo>
                      <a:pt x="105382" y="85249"/>
                      <a:pt x="102525" y="89059"/>
                      <a:pt x="98715" y="89059"/>
                    </a:cubicBezTo>
                    <a:cubicBezTo>
                      <a:pt x="94905" y="89059"/>
                      <a:pt x="93952" y="84296"/>
                      <a:pt x="93000" y="81439"/>
                    </a:cubicBezTo>
                    <a:cubicBezTo>
                      <a:pt x="89190" y="70009"/>
                      <a:pt x="85380" y="58579"/>
                      <a:pt x="80617" y="47149"/>
                    </a:cubicBezTo>
                    <a:cubicBezTo>
                      <a:pt x="75855" y="36671"/>
                      <a:pt x="71092" y="34766"/>
                      <a:pt x="61567" y="41434"/>
                    </a:cubicBezTo>
                    <a:cubicBezTo>
                      <a:pt x="57757" y="44291"/>
                      <a:pt x="54900" y="48101"/>
                      <a:pt x="52995" y="51911"/>
                    </a:cubicBezTo>
                    <a:cubicBezTo>
                      <a:pt x="41565" y="79534"/>
                      <a:pt x="63472" y="123349"/>
                      <a:pt x="93000" y="130016"/>
                    </a:cubicBezTo>
                    <a:cubicBezTo>
                      <a:pt x="111097" y="133826"/>
                      <a:pt x="122527" y="129064"/>
                      <a:pt x="126337" y="113824"/>
                    </a:cubicBezTo>
                    <a:cubicBezTo>
                      <a:pt x="129195" y="96679"/>
                      <a:pt x="124432" y="80486"/>
                      <a:pt x="116812" y="6429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8D5D313A-F224-4AEC-824B-50F9F490F176}"/>
                  </a:ext>
                </a:extLst>
              </p:cNvPr>
              <p:cNvSpPr/>
              <p:nvPr/>
            </p:nvSpPr>
            <p:spPr>
              <a:xfrm>
                <a:off x="10310735" y="1323218"/>
                <a:ext cx="409575" cy="276225"/>
              </a:xfrm>
              <a:custGeom>
                <a:avLst/>
                <a:gdLst>
                  <a:gd name="connsiteX0" fmla="*/ 405705 w 409575"/>
                  <a:gd name="connsiteY0" fmla="*/ 207844 h 276225"/>
                  <a:gd name="connsiteX1" fmla="*/ 325695 w 409575"/>
                  <a:gd name="connsiteY1" fmla="*/ 147836 h 276225"/>
                  <a:gd name="connsiteX2" fmla="*/ 319980 w 409575"/>
                  <a:gd name="connsiteY2" fmla="*/ 145931 h 276225"/>
                  <a:gd name="connsiteX3" fmla="*/ 325695 w 409575"/>
                  <a:gd name="connsiteY3" fmla="*/ 143074 h 276225"/>
                  <a:gd name="connsiteX4" fmla="*/ 376178 w 409575"/>
                  <a:gd name="connsiteY4" fmla="*/ 135454 h 276225"/>
                  <a:gd name="connsiteX5" fmla="*/ 384751 w 409575"/>
                  <a:gd name="connsiteY5" fmla="*/ 123071 h 276225"/>
                  <a:gd name="connsiteX6" fmla="*/ 372368 w 409575"/>
                  <a:gd name="connsiteY6" fmla="*/ 116404 h 276225"/>
                  <a:gd name="connsiteX7" fmla="*/ 353318 w 409575"/>
                  <a:gd name="connsiteY7" fmla="*/ 119261 h 276225"/>
                  <a:gd name="connsiteX8" fmla="*/ 370463 w 409575"/>
                  <a:gd name="connsiteY8" fmla="*/ 112594 h 276225"/>
                  <a:gd name="connsiteX9" fmla="*/ 380941 w 409575"/>
                  <a:gd name="connsiteY9" fmla="*/ 103069 h 276225"/>
                  <a:gd name="connsiteX10" fmla="*/ 374273 w 409575"/>
                  <a:gd name="connsiteY10" fmla="*/ 86876 h 276225"/>
                  <a:gd name="connsiteX11" fmla="*/ 359033 w 409575"/>
                  <a:gd name="connsiteY11" fmla="*/ 82114 h 276225"/>
                  <a:gd name="connsiteX12" fmla="*/ 303788 w 409575"/>
                  <a:gd name="connsiteY12" fmla="*/ 84971 h 276225"/>
                  <a:gd name="connsiteX13" fmla="*/ 299026 w 409575"/>
                  <a:gd name="connsiteY13" fmla="*/ 94496 h 276225"/>
                  <a:gd name="connsiteX14" fmla="*/ 319028 w 409575"/>
                  <a:gd name="connsiteY14" fmla="*/ 179269 h 276225"/>
                  <a:gd name="connsiteX15" fmla="*/ 353318 w 409575"/>
                  <a:gd name="connsiteY15" fmla="*/ 171649 h 276225"/>
                  <a:gd name="connsiteX16" fmla="*/ 377130 w 409575"/>
                  <a:gd name="connsiteY16" fmla="*/ 224036 h 276225"/>
                  <a:gd name="connsiteX17" fmla="*/ 358080 w 409575"/>
                  <a:gd name="connsiteY17" fmla="*/ 238324 h 276225"/>
                  <a:gd name="connsiteX18" fmla="*/ 319028 w 409575"/>
                  <a:gd name="connsiteY18" fmla="*/ 202129 h 276225"/>
                  <a:gd name="connsiteX19" fmla="*/ 311408 w 409575"/>
                  <a:gd name="connsiteY19" fmla="*/ 154504 h 276225"/>
                  <a:gd name="connsiteX20" fmla="*/ 290453 w 409575"/>
                  <a:gd name="connsiteY20" fmla="*/ 83066 h 276225"/>
                  <a:gd name="connsiteX21" fmla="*/ 269498 w 409575"/>
                  <a:gd name="connsiteY21" fmla="*/ 71636 h 276225"/>
                  <a:gd name="connsiteX22" fmla="*/ 232351 w 409575"/>
                  <a:gd name="connsiteY22" fmla="*/ 82114 h 276225"/>
                  <a:gd name="connsiteX23" fmla="*/ 280928 w 409575"/>
                  <a:gd name="connsiteY23" fmla="*/ 172601 h 276225"/>
                  <a:gd name="connsiteX24" fmla="*/ 242828 w 409575"/>
                  <a:gd name="connsiteY24" fmla="*/ 104974 h 276225"/>
                  <a:gd name="connsiteX25" fmla="*/ 227588 w 409575"/>
                  <a:gd name="connsiteY25" fmla="*/ 99259 h 276225"/>
                  <a:gd name="connsiteX26" fmla="*/ 148530 w 409575"/>
                  <a:gd name="connsiteY26" fmla="*/ 100211 h 276225"/>
                  <a:gd name="connsiteX27" fmla="*/ 129480 w 409575"/>
                  <a:gd name="connsiteY27" fmla="*/ 50681 h 276225"/>
                  <a:gd name="connsiteX28" fmla="*/ 161866 w 409575"/>
                  <a:gd name="connsiteY28" fmla="*/ 18296 h 276225"/>
                  <a:gd name="connsiteX29" fmla="*/ 166628 w 409575"/>
                  <a:gd name="connsiteY29" fmla="*/ 11629 h 276225"/>
                  <a:gd name="connsiteX30" fmla="*/ 159008 w 409575"/>
                  <a:gd name="connsiteY30" fmla="*/ 7819 h 276225"/>
                  <a:gd name="connsiteX31" fmla="*/ 99953 w 409575"/>
                  <a:gd name="connsiteY31" fmla="*/ 16391 h 276225"/>
                  <a:gd name="connsiteX32" fmla="*/ 15180 w 409575"/>
                  <a:gd name="connsiteY32" fmla="*/ 89734 h 276225"/>
                  <a:gd name="connsiteX33" fmla="*/ 8513 w 409575"/>
                  <a:gd name="connsiteY33" fmla="*/ 127834 h 276225"/>
                  <a:gd name="connsiteX34" fmla="*/ 48518 w 409575"/>
                  <a:gd name="connsiteY34" fmla="*/ 122119 h 276225"/>
                  <a:gd name="connsiteX35" fmla="*/ 119955 w 409575"/>
                  <a:gd name="connsiteY35" fmla="*/ 138311 h 276225"/>
                  <a:gd name="connsiteX36" fmla="*/ 128528 w 409575"/>
                  <a:gd name="connsiteY36" fmla="*/ 144979 h 276225"/>
                  <a:gd name="connsiteX37" fmla="*/ 150435 w 409575"/>
                  <a:gd name="connsiteY37" fmla="*/ 194509 h 276225"/>
                  <a:gd name="connsiteX38" fmla="*/ 155198 w 409575"/>
                  <a:gd name="connsiteY38" fmla="*/ 265946 h 276225"/>
                  <a:gd name="connsiteX39" fmla="*/ 277118 w 409575"/>
                  <a:gd name="connsiteY39" fmla="*/ 246896 h 276225"/>
                  <a:gd name="connsiteX40" fmla="*/ 288548 w 409575"/>
                  <a:gd name="connsiteY40" fmla="*/ 230704 h 276225"/>
                  <a:gd name="connsiteX41" fmla="*/ 333316 w 409575"/>
                  <a:gd name="connsiteY41" fmla="*/ 272614 h 276225"/>
                  <a:gd name="connsiteX42" fmla="*/ 395228 w 409575"/>
                  <a:gd name="connsiteY42" fmla="*/ 258326 h 276225"/>
                  <a:gd name="connsiteX43" fmla="*/ 405705 w 409575"/>
                  <a:gd name="connsiteY43" fmla="*/ 2078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409575" h="276225">
                    <a:moveTo>
                      <a:pt x="405705" y="207844"/>
                    </a:moveTo>
                    <a:cubicBezTo>
                      <a:pt x="399038" y="164029"/>
                      <a:pt x="360938" y="137359"/>
                      <a:pt x="325695" y="147836"/>
                    </a:cubicBezTo>
                    <a:cubicBezTo>
                      <a:pt x="323791" y="148789"/>
                      <a:pt x="320933" y="149741"/>
                      <a:pt x="319980" y="145931"/>
                    </a:cubicBezTo>
                    <a:cubicBezTo>
                      <a:pt x="320933" y="143074"/>
                      <a:pt x="323791" y="144026"/>
                      <a:pt x="325695" y="143074"/>
                    </a:cubicBezTo>
                    <a:cubicBezTo>
                      <a:pt x="342841" y="140216"/>
                      <a:pt x="359033" y="138311"/>
                      <a:pt x="376178" y="135454"/>
                    </a:cubicBezTo>
                    <a:cubicBezTo>
                      <a:pt x="382845" y="134501"/>
                      <a:pt x="386655" y="130691"/>
                      <a:pt x="384751" y="123071"/>
                    </a:cubicBezTo>
                    <a:cubicBezTo>
                      <a:pt x="382845" y="116404"/>
                      <a:pt x="379035" y="114499"/>
                      <a:pt x="372368" y="116404"/>
                    </a:cubicBezTo>
                    <a:cubicBezTo>
                      <a:pt x="365701" y="117356"/>
                      <a:pt x="359985" y="118309"/>
                      <a:pt x="353318" y="119261"/>
                    </a:cubicBezTo>
                    <a:cubicBezTo>
                      <a:pt x="359033" y="116404"/>
                      <a:pt x="364748" y="114499"/>
                      <a:pt x="370463" y="112594"/>
                    </a:cubicBezTo>
                    <a:cubicBezTo>
                      <a:pt x="376178" y="111641"/>
                      <a:pt x="380941" y="109736"/>
                      <a:pt x="380941" y="103069"/>
                    </a:cubicBezTo>
                    <a:cubicBezTo>
                      <a:pt x="380941" y="96401"/>
                      <a:pt x="379988" y="90686"/>
                      <a:pt x="374273" y="86876"/>
                    </a:cubicBezTo>
                    <a:cubicBezTo>
                      <a:pt x="369510" y="84019"/>
                      <a:pt x="364748" y="83066"/>
                      <a:pt x="359033" y="82114"/>
                    </a:cubicBezTo>
                    <a:cubicBezTo>
                      <a:pt x="340935" y="80209"/>
                      <a:pt x="321885" y="82114"/>
                      <a:pt x="303788" y="84971"/>
                    </a:cubicBezTo>
                    <a:cubicBezTo>
                      <a:pt x="297120" y="85924"/>
                      <a:pt x="295216" y="87829"/>
                      <a:pt x="299026" y="94496"/>
                    </a:cubicBezTo>
                    <a:cubicBezTo>
                      <a:pt x="310455" y="121166"/>
                      <a:pt x="314266" y="148789"/>
                      <a:pt x="319028" y="179269"/>
                    </a:cubicBezTo>
                    <a:cubicBezTo>
                      <a:pt x="329505" y="165934"/>
                      <a:pt x="340935" y="166886"/>
                      <a:pt x="353318" y="171649"/>
                    </a:cubicBezTo>
                    <a:cubicBezTo>
                      <a:pt x="371416" y="179269"/>
                      <a:pt x="382845" y="204986"/>
                      <a:pt x="377130" y="224036"/>
                    </a:cubicBezTo>
                    <a:cubicBezTo>
                      <a:pt x="374273" y="233561"/>
                      <a:pt x="367605" y="238324"/>
                      <a:pt x="358080" y="238324"/>
                    </a:cubicBezTo>
                    <a:cubicBezTo>
                      <a:pt x="339983" y="238324"/>
                      <a:pt x="322838" y="223084"/>
                      <a:pt x="319028" y="202129"/>
                    </a:cubicBezTo>
                    <a:cubicBezTo>
                      <a:pt x="316170" y="185936"/>
                      <a:pt x="314266" y="169744"/>
                      <a:pt x="311408" y="154504"/>
                    </a:cubicBezTo>
                    <a:cubicBezTo>
                      <a:pt x="307598" y="129739"/>
                      <a:pt x="300930" y="105926"/>
                      <a:pt x="290453" y="83066"/>
                    </a:cubicBezTo>
                    <a:cubicBezTo>
                      <a:pt x="285691" y="73541"/>
                      <a:pt x="279976" y="69731"/>
                      <a:pt x="269498" y="71636"/>
                    </a:cubicBezTo>
                    <a:cubicBezTo>
                      <a:pt x="257116" y="73541"/>
                      <a:pt x="244733" y="77351"/>
                      <a:pt x="232351" y="82114"/>
                    </a:cubicBezTo>
                    <a:cubicBezTo>
                      <a:pt x="259973" y="106879"/>
                      <a:pt x="274260" y="137359"/>
                      <a:pt x="280928" y="172601"/>
                    </a:cubicBezTo>
                    <a:cubicBezTo>
                      <a:pt x="271403" y="147836"/>
                      <a:pt x="259020" y="125929"/>
                      <a:pt x="242828" y="104974"/>
                    </a:cubicBezTo>
                    <a:cubicBezTo>
                      <a:pt x="239018" y="99259"/>
                      <a:pt x="234255" y="98306"/>
                      <a:pt x="227588" y="99259"/>
                    </a:cubicBezTo>
                    <a:cubicBezTo>
                      <a:pt x="200918" y="103069"/>
                      <a:pt x="174248" y="104974"/>
                      <a:pt x="148530" y="100211"/>
                    </a:cubicBezTo>
                    <a:cubicBezTo>
                      <a:pt x="118051" y="95449"/>
                      <a:pt x="110430" y="74494"/>
                      <a:pt x="129480" y="50681"/>
                    </a:cubicBezTo>
                    <a:cubicBezTo>
                      <a:pt x="139005" y="38299"/>
                      <a:pt x="151388" y="28774"/>
                      <a:pt x="161866" y="18296"/>
                    </a:cubicBezTo>
                    <a:cubicBezTo>
                      <a:pt x="163770" y="16391"/>
                      <a:pt x="166628" y="15439"/>
                      <a:pt x="166628" y="11629"/>
                    </a:cubicBezTo>
                    <a:cubicBezTo>
                      <a:pt x="165676" y="7819"/>
                      <a:pt x="161866" y="8771"/>
                      <a:pt x="159008" y="7819"/>
                    </a:cubicBezTo>
                    <a:cubicBezTo>
                      <a:pt x="139005" y="5914"/>
                      <a:pt x="119003" y="7819"/>
                      <a:pt x="99953" y="16391"/>
                    </a:cubicBezTo>
                    <a:cubicBezTo>
                      <a:pt x="63758" y="32584"/>
                      <a:pt x="33278" y="54491"/>
                      <a:pt x="15180" y="89734"/>
                    </a:cubicBezTo>
                    <a:cubicBezTo>
                      <a:pt x="9465" y="101164"/>
                      <a:pt x="4703" y="113546"/>
                      <a:pt x="8513" y="127834"/>
                    </a:cubicBezTo>
                    <a:cubicBezTo>
                      <a:pt x="21848" y="121166"/>
                      <a:pt x="33278" y="119261"/>
                      <a:pt x="48518" y="122119"/>
                    </a:cubicBezTo>
                    <a:cubicBezTo>
                      <a:pt x="72330" y="126881"/>
                      <a:pt x="96143" y="135454"/>
                      <a:pt x="119955" y="138311"/>
                    </a:cubicBezTo>
                    <a:cubicBezTo>
                      <a:pt x="124718" y="138311"/>
                      <a:pt x="126623" y="142121"/>
                      <a:pt x="128528" y="144979"/>
                    </a:cubicBezTo>
                    <a:cubicBezTo>
                      <a:pt x="137101" y="161171"/>
                      <a:pt x="144720" y="177364"/>
                      <a:pt x="150435" y="194509"/>
                    </a:cubicBezTo>
                    <a:cubicBezTo>
                      <a:pt x="158055" y="217369"/>
                      <a:pt x="161866" y="240229"/>
                      <a:pt x="155198" y="265946"/>
                    </a:cubicBezTo>
                    <a:cubicBezTo>
                      <a:pt x="198060" y="268804"/>
                      <a:pt x="238066" y="263089"/>
                      <a:pt x="277118" y="246896"/>
                    </a:cubicBezTo>
                    <a:cubicBezTo>
                      <a:pt x="282833" y="244039"/>
                      <a:pt x="288548" y="240229"/>
                      <a:pt x="288548" y="230704"/>
                    </a:cubicBezTo>
                    <a:cubicBezTo>
                      <a:pt x="298073" y="252611"/>
                      <a:pt x="313313" y="264994"/>
                      <a:pt x="333316" y="272614"/>
                    </a:cubicBezTo>
                    <a:cubicBezTo>
                      <a:pt x="359985" y="282139"/>
                      <a:pt x="380941" y="277376"/>
                      <a:pt x="395228" y="258326"/>
                    </a:cubicBezTo>
                    <a:cubicBezTo>
                      <a:pt x="407610" y="244991"/>
                      <a:pt x="408563" y="226894"/>
                      <a:pt x="405705" y="2078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270187D7-F22F-46BD-90C6-BF47517DB3DB}"/>
                  </a:ext>
                </a:extLst>
              </p:cNvPr>
              <p:cNvSpPr/>
              <p:nvPr/>
            </p:nvSpPr>
            <p:spPr>
              <a:xfrm>
                <a:off x="10502604" y="1317226"/>
                <a:ext cx="9525" cy="9525"/>
              </a:xfrm>
              <a:custGeom>
                <a:avLst/>
                <a:gdLst>
                  <a:gd name="connsiteX0" fmla="*/ 8096 w 9525"/>
                  <a:gd name="connsiteY0" fmla="*/ 7144 h 9525"/>
                  <a:gd name="connsiteX1" fmla="*/ 8096 w 9525"/>
                  <a:gd name="connsiteY1" fmla="*/ 7144 h 9525"/>
                  <a:gd name="connsiteX2" fmla="*/ 7144 w 9525"/>
                  <a:gd name="connsiteY2" fmla="*/ 7144 h 9525"/>
                  <a:gd name="connsiteX3" fmla="*/ 8096 w 9525"/>
                  <a:gd name="connsiteY3" fmla="*/ 7144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25" h="9525">
                    <a:moveTo>
                      <a:pt x="8096" y="7144"/>
                    </a:moveTo>
                    <a:cubicBezTo>
                      <a:pt x="8096" y="7144"/>
                      <a:pt x="8096" y="7144"/>
                      <a:pt x="8096" y="7144"/>
                    </a:cubicBezTo>
                    <a:cubicBezTo>
                      <a:pt x="7144" y="7144"/>
                      <a:pt x="7144" y="7144"/>
                      <a:pt x="7144" y="7144"/>
                    </a:cubicBezTo>
                    <a:cubicBezTo>
                      <a:pt x="7144" y="8096"/>
                      <a:pt x="8096" y="8096"/>
                      <a:pt x="8096" y="71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75863944-626F-4BDC-B710-9417D970B0E3}"/>
                  </a:ext>
                </a:extLst>
              </p:cNvPr>
              <p:cNvSpPr/>
              <p:nvPr/>
            </p:nvSpPr>
            <p:spPr>
              <a:xfrm>
                <a:off x="10435816" y="1244533"/>
                <a:ext cx="161925" cy="171450"/>
              </a:xfrm>
              <a:custGeom>
                <a:avLst/>
                <a:gdLst>
                  <a:gd name="connsiteX0" fmla="*/ 154246 w 161925"/>
                  <a:gd name="connsiteY0" fmla="*/ 126306 h 171450"/>
                  <a:gd name="connsiteX1" fmla="*/ 127576 w 161925"/>
                  <a:gd name="connsiteY1" fmla="*/ 89158 h 171450"/>
                  <a:gd name="connsiteX2" fmla="*/ 83761 w 161925"/>
                  <a:gd name="connsiteY2" fmla="*/ 73918 h 171450"/>
                  <a:gd name="connsiteX3" fmla="*/ 83761 w 161925"/>
                  <a:gd name="connsiteY3" fmla="*/ 73918 h 171450"/>
                  <a:gd name="connsiteX4" fmla="*/ 76141 w 161925"/>
                  <a:gd name="connsiteY4" fmla="*/ 76776 h 171450"/>
                  <a:gd name="connsiteX5" fmla="*/ 82809 w 161925"/>
                  <a:gd name="connsiteY5" fmla="*/ 73918 h 171450"/>
                  <a:gd name="connsiteX6" fmla="*/ 97096 w 161925"/>
                  <a:gd name="connsiteY6" fmla="*/ 53916 h 171450"/>
                  <a:gd name="connsiteX7" fmla="*/ 72331 w 161925"/>
                  <a:gd name="connsiteY7" fmla="*/ 9148 h 171450"/>
                  <a:gd name="connsiteX8" fmla="*/ 18991 w 161925"/>
                  <a:gd name="connsiteY8" fmla="*/ 32961 h 171450"/>
                  <a:gd name="connsiteX9" fmla="*/ 16134 w 161925"/>
                  <a:gd name="connsiteY9" fmla="*/ 68203 h 171450"/>
                  <a:gd name="connsiteX10" fmla="*/ 26611 w 161925"/>
                  <a:gd name="connsiteY10" fmla="*/ 77728 h 171450"/>
                  <a:gd name="connsiteX11" fmla="*/ 59949 w 161925"/>
                  <a:gd name="connsiteY11" fmla="*/ 84396 h 171450"/>
                  <a:gd name="connsiteX12" fmla="*/ 53281 w 161925"/>
                  <a:gd name="connsiteY12" fmla="*/ 91063 h 171450"/>
                  <a:gd name="connsiteX13" fmla="*/ 14228 w 161925"/>
                  <a:gd name="connsiteY13" fmla="*/ 130116 h 171450"/>
                  <a:gd name="connsiteX14" fmla="*/ 29469 w 161925"/>
                  <a:gd name="connsiteY14" fmla="*/ 167263 h 171450"/>
                  <a:gd name="connsiteX15" fmla="*/ 114241 w 161925"/>
                  <a:gd name="connsiteY15" fmla="*/ 165358 h 171450"/>
                  <a:gd name="connsiteX16" fmla="*/ 99953 w 161925"/>
                  <a:gd name="connsiteY16" fmla="*/ 156786 h 171450"/>
                  <a:gd name="connsiteX17" fmla="*/ 140911 w 161925"/>
                  <a:gd name="connsiteY17" fmla="*/ 141546 h 171450"/>
                  <a:gd name="connsiteX18" fmla="*/ 154246 w 161925"/>
                  <a:gd name="connsiteY18" fmla="*/ 126306 h 171450"/>
                  <a:gd name="connsiteX19" fmla="*/ 25659 w 161925"/>
                  <a:gd name="connsiteY19" fmla="*/ 74871 h 171450"/>
                  <a:gd name="connsiteX20" fmla="*/ 20896 w 161925"/>
                  <a:gd name="connsiteY20" fmla="*/ 69156 h 171450"/>
                  <a:gd name="connsiteX21" fmla="*/ 21849 w 161925"/>
                  <a:gd name="connsiteY21" fmla="*/ 44391 h 171450"/>
                  <a:gd name="connsiteX22" fmla="*/ 36136 w 161925"/>
                  <a:gd name="connsiteY22" fmla="*/ 39628 h 171450"/>
                  <a:gd name="connsiteX23" fmla="*/ 65663 w 161925"/>
                  <a:gd name="connsiteY23" fmla="*/ 44391 h 171450"/>
                  <a:gd name="connsiteX24" fmla="*/ 73284 w 161925"/>
                  <a:gd name="connsiteY24" fmla="*/ 49153 h 171450"/>
                  <a:gd name="connsiteX25" fmla="*/ 70426 w 161925"/>
                  <a:gd name="connsiteY25" fmla="*/ 60583 h 171450"/>
                  <a:gd name="connsiteX26" fmla="*/ 25659 w 161925"/>
                  <a:gd name="connsiteY26" fmla="*/ 74871 h 171450"/>
                  <a:gd name="connsiteX27" fmla="*/ 97096 w 161925"/>
                  <a:gd name="connsiteY27" fmla="*/ 152976 h 171450"/>
                  <a:gd name="connsiteX28" fmla="*/ 57091 w 161925"/>
                  <a:gd name="connsiteY28" fmla="*/ 159643 h 171450"/>
                  <a:gd name="connsiteX29" fmla="*/ 51376 w 161925"/>
                  <a:gd name="connsiteY29" fmla="*/ 159643 h 171450"/>
                  <a:gd name="connsiteX30" fmla="*/ 30421 w 161925"/>
                  <a:gd name="connsiteY30" fmla="*/ 145356 h 171450"/>
                  <a:gd name="connsiteX31" fmla="*/ 55186 w 161925"/>
                  <a:gd name="connsiteY31" fmla="*/ 130116 h 171450"/>
                  <a:gd name="connsiteX32" fmla="*/ 82809 w 161925"/>
                  <a:gd name="connsiteY32" fmla="*/ 124401 h 171450"/>
                  <a:gd name="connsiteX33" fmla="*/ 107574 w 161925"/>
                  <a:gd name="connsiteY33" fmla="*/ 131068 h 171450"/>
                  <a:gd name="connsiteX34" fmla="*/ 97096 w 161925"/>
                  <a:gd name="connsiteY34" fmla="*/ 152976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61925" h="171450">
                    <a:moveTo>
                      <a:pt x="154246" y="126306"/>
                    </a:moveTo>
                    <a:cubicBezTo>
                      <a:pt x="148531" y="111066"/>
                      <a:pt x="138053" y="99636"/>
                      <a:pt x="127576" y="89158"/>
                    </a:cubicBezTo>
                    <a:cubicBezTo>
                      <a:pt x="116146" y="78681"/>
                      <a:pt x="103763" y="69156"/>
                      <a:pt x="83761" y="73918"/>
                    </a:cubicBezTo>
                    <a:cubicBezTo>
                      <a:pt x="83761" y="73918"/>
                      <a:pt x="83761" y="73918"/>
                      <a:pt x="83761" y="73918"/>
                    </a:cubicBezTo>
                    <a:cubicBezTo>
                      <a:pt x="81856" y="76776"/>
                      <a:pt x="79951" y="78681"/>
                      <a:pt x="76141" y="76776"/>
                    </a:cubicBezTo>
                    <a:cubicBezTo>
                      <a:pt x="78046" y="72966"/>
                      <a:pt x="79951" y="72966"/>
                      <a:pt x="82809" y="73918"/>
                    </a:cubicBezTo>
                    <a:cubicBezTo>
                      <a:pt x="91381" y="67251"/>
                      <a:pt x="95191" y="61536"/>
                      <a:pt x="97096" y="53916"/>
                    </a:cubicBezTo>
                    <a:cubicBezTo>
                      <a:pt x="101859" y="32961"/>
                      <a:pt x="91381" y="14863"/>
                      <a:pt x="72331" y="9148"/>
                    </a:cubicBezTo>
                    <a:cubicBezTo>
                      <a:pt x="48519" y="2481"/>
                      <a:pt x="26611" y="12958"/>
                      <a:pt x="18991" y="32961"/>
                    </a:cubicBezTo>
                    <a:cubicBezTo>
                      <a:pt x="15181" y="44391"/>
                      <a:pt x="16134" y="56773"/>
                      <a:pt x="16134" y="68203"/>
                    </a:cubicBezTo>
                    <a:cubicBezTo>
                      <a:pt x="16134" y="75823"/>
                      <a:pt x="18991" y="77728"/>
                      <a:pt x="26611" y="77728"/>
                    </a:cubicBezTo>
                    <a:cubicBezTo>
                      <a:pt x="38041" y="76776"/>
                      <a:pt x="49471" y="77728"/>
                      <a:pt x="59949" y="84396"/>
                    </a:cubicBezTo>
                    <a:cubicBezTo>
                      <a:pt x="57091" y="87253"/>
                      <a:pt x="55186" y="89158"/>
                      <a:pt x="53281" y="91063"/>
                    </a:cubicBezTo>
                    <a:cubicBezTo>
                      <a:pt x="39946" y="103446"/>
                      <a:pt x="25659" y="114876"/>
                      <a:pt x="14228" y="130116"/>
                    </a:cubicBezTo>
                    <a:cubicBezTo>
                      <a:pt x="894" y="149166"/>
                      <a:pt x="6609" y="163453"/>
                      <a:pt x="29469" y="167263"/>
                    </a:cubicBezTo>
                    <a:cubicBezTo>
                      <a:pt x="56138" y="171073"/>
                      <a:pt x="83761" y="170121"/>
                      <a:pt x="114241" y="165358"/>
                    </a:cubicBezTo>
                    <a:cubicBezTo>
                      <a:pt x="108526" y="161548"/>
                      <a:pt x="104716" y="159643"/>
                      <a:pt x="99953" y="156786"/>
                    </a:cubicBezTo>
                    <a:cubicBezTo>
                      <a:pt x="115194" y="148213"/>
                      <a:pt x="128528" y="145356"/>
                      <a:pt x="140911" y="141546"/>
                    </a:cubicBezTo>
                    <a:cubicBezTo>
                      <a:pt x="151388" y="141546"/>
                      <a:pt x="159009" y="137736"/>
                      <a:pt x="154246" y="126306"/>
                    </a:cubicBezTo>
                    <a:close/>
                    <a:moveTo>
                      <a:pt x="25659" y="74871"/>
                    </a:moveTo>
                    <a:cubicBezTo>
                      <a:pt x="21849" y="74871"/>
                      <a:pt x="21849" y="72013"/>
                      <a:pt x="20896" y="69156"/>
                    </a:cubicBezTo>
                    <a:cubicBezTo>
                      <a:pt x="18991" y="60583"/>
                      <a:pt x="19944" y="52011"/>
                      <a:pt x="21849" y="44391"/>
                    </a:cubicBezTo>
                    <a:cubicBezTo>
                      <a:pt x="23753" y="35818"/>
                      <a:pt x="31374" y="42486"/>
                      <a:pt x="36136" y="39628"/>
                    </a:cubicBezTo>
                    <a:cubicBezTo>
                      <a:pt x="46613" y="41533"/>
                      <a:pt x="56138" y="42486"/>
                      <a:pt x="65663" y="44391"/>
                    </a:cubicBezTo>
                    <a:cubicBezTo>
                      <a:pt x="68521" y="45343"/>
                      <a:pt x="73284" y="43438"/>
                      <a:pt x="73284" y="49153"/>
                    </a:cubicBezTo>
                    <a:cubicBezTo>
                      <a:pt x="73284" y="52963"/>
                      <a:pt x="74236" y="57726"/>
                      <a:pt x="70426" y="60583"/>
                    </a:cubicBezTo>
                    <a:cubicBezTo>
                      <a:pt x="56138" y="71061"/>
                      <a:pt x="40899" y="74871"/>
                      <a:pt x="25659" y="74871"/>
                    </a:cubicBezTo>
                    <a:close/>
                    <a:moveTo>
                      <a:pt x="97096" y="152976"/>
                    </a:moveTo>
                    <a:cubicBezTo>
                      <a:pt x="83761" y="158691"/>
                      <a:pt x="68521" y="154881"/>
                      <a:pt x="57091" y="159643"/>
                    </a:cubicBezTo>
                    <a:cubicBezTo>
                      <a:pt x="54234" y="159643"/>
                      <a:pt x="53281" y="159643"/>
                      <a:pt x="51376" y="159643"/>
                    </a:cubicBezTo>
                    <a:cubicBezTo>
                      <a:pt x="38994" y="158691"/>
                      <a:pt x="30421" y="152976"/>
                      <a:pt x="30421" y="145356"/>
                    </a:cubicBezTo>
                    <a:cubicBezTo>
                      <a:pt x="30421" y="137736"/>
                      <a:pt x="44709" y="128211"/>
                      <a:pt x="55186" y="130116"/>
                    </a:cubicBezTo>
                    <a:cubicBezTo>
                      <a:pt x="65663" y="132021"/>
                      <a:pt x="73284" y="132973"/>
                      <a:pt x="82809" y="124401"/>
                    </a:cubicBezTo>
                    <a:cubicBezTo>
                      <a:pt x="91381" y="116781"/>
                      <a:pt x="102811" y="121543"/>
                      <a:pt x="107574" y="131068"/>
                    </a:cubicBezTo>
                    <a:cubicBezTo>
                      <a:pt x="112336" y="141546"/>
                      <a:pt x="108526" y="148213"/>
                      <a:pt x="97096" y="15297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5603CD3B-CD8E-4E8D-87B4-CAC61809367A}"/>
                  </a:ext>
                </a:extLst>
              </p:cNvPr>
              <p:cNvSpPr/>
              <p:nvPr/>
            </p:nvSpPr>
            <p:spPr>
              <a:xfrm>
                <a:off x="10495937" y="1316869"/>
                <a:ext cx="19050" cy="9525"/>
              </a:xfrm>
              <a:custGeom>
                <a:avLst/>
                <a:gdLst>
                  <a:gd name="connsiteX0" fmla="*/ 14764 w 19050"/>
                  <a:gd name="connsiteY0" fmla="*/ 7501 h 9525"/>
                  <a:gd name="connsiteX1" fmla="*/ 7144 w 19050"/>
                  <a:gd name="connsiteY1" fmla="*/ 10358 h 9525"/>
                  <a:gd name="connsiteX2" fmla="*/ 14764 w 19050"/>
                  <a:gd name="connsiteY2" fmla="*/ 7501 h 9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9050" h="9525">
                    <a:moveTo>
                      <a:pt x="14764" y="7501"/>
                    </a:moveTo>
                    <a:cubicBezTo>
                      <a:pt x="12859" y="10358"/>
                      <a:pt x="10954" y="12263"/>
                      <a:pt x="7144" y="10358"/>
                    </a:cubicBezTo>
                    <a:cubicBezTo>
                      <a:pt x="9049" y="7501"/>
                      <a:pt x="11906" y="6548"/>
                      <a:pt x="14764" y="750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C1B1F7C4-9244-405E-B838-25CD79822E7C}"/>
                </a:ext>
              </a:extLst>
            </p:cNvPr>
            <p:cNvSpPr/>
            <p:nvPr/>
          </p:nvSpPr>
          <p:spPr>
            <a:xfrm>
              <a:off x="4021030" y="5482801"/>
              <a:ext cx="390525" cy="295275"/>
            </a:xfrm>
            <a:custGeom>
              <a:avLst/>
              <a:gdLst>
                <a:gd name="connsiteX0" fmla="*/ 382243 w 390525"/>
                <a:gd name="connsiteY0" fmla="*/ 201188 h 295275"/>
                <a:gd name="connsiteX1" fmla="*/ 373670 w 390525"/>
                <a:gd name="connsiteY1" fmla="*/ 185948 h 295275"/>
                <a:gd name="connsiteX2" fmla="*/ 373670 w 390525"/>
                <a:gd name="connsiteY2" fmla="*/ 163088 h 295275"/>
                <a:gd name="connsiteX3" fmla="*/ 371765 w 390525"/>
                <a:gd name="connsiteY3" fmla="*/ 127846 h 295275"/>
                <a:gd name="connsiteX4" fmla="*/ 330808 w 390525"/>
                <a:gd name="connsiteY4" fmla="*/ 22118 h 295275"/>
                <a:gd name="connsiteX5" fmla="*/ 321283 w 390525"/>
                <a:gd name="connsiteY5" fmla="*/ 15451 h 295275"/>
                <a:gd name="connsiteX6" fmla="*/ 232700 w 390525"/>
                <a:gd name="connsiteY6" fmla="*/ 7831 h 295275"/>
                <a:gd name="connsiteX7" fmla="*/ 71728 w 390525"/>
                <a:gd name="connsiteY7" fmla="*/ 15451 h 295275"/>
                <a:gd name="connsiteX8" fmla="*/ 61250 w 390525"/>
                <a:gd name="connsiteY8" fmla="*/ 23071 h 295275"/>
                <a:gd name="connsiteX9" fmla="*/ 25055 w 390525"/>
                <a:gd name="connsiteY9" fmla="*/ 108796 h 295275"/>
                <a:gd name="connsiteX10" fmla="*/ 17435 w 390525"/>
                <a:gd name="connsiteY10" fmla="*/ 188806 h 295275"/>
                <a:gd name="connsiteX11" fmla="*/ 10768 w 390525"/>
                <a:gd name="connsiteY11" fmla="*/ 200236 h 295275"/>
                <a:gd name="connsiteX12" fmla="*/ 7910 w 390525"/>
                <a:gd name="connsiteY12" fmla="*/ 214523 h 295275"/>
                <a:gd name="connsiteX13" fmla="*/ 12673 w 390525"/>
                <a:gd name="connsiteY13" fmla="*/ 222143 h 295275"/>
                <a:gd name="connsiteX14" fmla="*/ 18388 w 390525"/>
                <a:gd name="connsiteY14" fmla="*/ 229763 h 295275"/>
                <a:gd name="connsiteX15" fmla="*/ 26960 w 390525"/>
                <a:gd name="connsiteY15" fmla="*/ 237383 h 295275"/>
                <a:gd name="connsiteX16" fmla="*/ 34580 w 390525"/>
                <a:gd name="connsiteY16" fmla="*/ 245956 h 295275"/>
                <a:gd name="connsiteX17" fmla="*/ 34580 w 390525"/>
                <a:gd name="connsiteY17" fmla="*/ 284056 h 295275"/>
                <a:gd name="connsiteX18" fmla="*/ 43153 w 390525"/>
                <a:gd name="connsiteY18" fmla="*/ 292628 h 295275"/>
                <a:gd name="connsiteX19" fmla="*/ 80300 w 390525"/>
                <a:gd name="connsiteY19" fmla="*/ 292628 h 295275"/>
                <a:gd name="connsiteX20" fmla="*/ 99350 w 390525"/>
                <a:gd name="connsiteY20" fmla="*/ 272626 h 295275"/>
                <a:gd name="connsiteX21" fmla="*/ 110780 w 390525"/>
                <a:gd name="connsiteY21" fmla="*/ 252623 h 295275"/>
                <a:gd name="connsiteX22" fmla="*/ 117448 w 390525"/>
                <a:gd name="connsiteY22" fmla="*/ 245003 h 295275"/>
                <a:gd name="connsiteX23" fmla="*/ 131735 w 390525"/>
                <a:gd name="connsiteY23" fmla="*/ 236431 h 295275"/>
                <a:gd name="connsiteX24" fmla="*/ 257465 w 390525"/>
                <a:gd name="connsiteY24" fmla="*/ 236431 h 295275"/>
                <a:gd name="connsiteX25" fmla="*/ 277468 w 390525"/>
                <a:gd name="connsiteY25" fmla="*/ 246908 h 295275"/>
                <a:gd name="connsiteX26" fmla="*/ 283183 w 390525"/>
                <a:gd name="connsiteY26" fmla="*/ 251671 h 295275"/>
                <a:gd name="connsiteX27" fmla="*/ 294613 w 390525"/>
                <a:gd name="connsiteY27" fmla="*/ 271673 h 295275"/>
                <a:gd name="connsiteX28" fmla="*/ 294613 w 390525"/>
                <a:gd name="connsiteY28" fmla="*/ 283103 h 295275"/>
                <a:gd name="connsiteX29" fmla="*/ 302233 w 390525"/>
                <a:gd name="connsiteY29" fmla="*/ 291676 h 295275"/>
                <a:gd name="connsiteX30" fmla="*/ 350810 w 390525"/>
                <a:gd name="connsiteY30" fmla="*/ 291676 h 295275"/>
                <a:gd name="connsiteX31" fmla="*/ 358430 w 390525"/>
                <a:gd name="connsiteY31" fmla="*/ 284056 h 295275"/>
                <a:gd name="connsiteX32" fmla="*/ 358430 w 390525"/>
                <a:gd name="connsiteY32" fmla="*/ 251671 h 295275"/>
                <a:gd name="connsiteX33" fmla="*/ 367003 w 390525"/>
                <a:gd name="connsiteY33" fmla="*/ 236431 h 295275"/>
                <a:gd name="connsiteX34" fmla="*/ 379385 w 390525"/>
                <a:gd name="connsiteY34" fmla="*/ 221191 h 295275"/>
                <a:gd name="connsiteX35" fmla="*/ 380338 w 390525"/>
                <a:gd name="connsiteY35" fmla="*/ 221191 h 295275"/>
                <a:gd name="connsiteX36" fmla="*/ 385100 w 390525"/>
                <a:gd name="connsiteY36" fmla="*/ 215476 h 295275"/>
                <a:gd name="connsiteX37" fmla="*/ 382243 w 390525"/>
                <a:gd name="connsiteY37" fmla="*/ 201188 h 295275"/>
                <a:gd name="connsiteX38" fmla="*/ 364145 w 390525"/>
                <a:gd name="connsiteY38" fmla="*/ 163088 h 295275"/>
                <a:gd name="connsiteX39" fmla="*/ 364145 w 390525"/>
                <a:gd name="connsiteY39" fmla="*/ 164041 h 295275"/>
                <a:gd name="connsiteX40" fmla="*/ 335570 w 390525"/>
                <a:gd name="connsiteY40" fmla="*/ 192616 h 295275"/>
                <a:gd name="connsiteX41" fmla="*/ 307948 w 390525"/>
                <a:gd name="connsiteY41" fmla="*/ 164993 h 295275"/>
                <a:gd name="connsiteX42" fmla="*/ 320330 w 390525"/>
                <a:gd name="connsiteY42" fmla="*/ 153563 h 295275"/>
                <a:gd name="connsiteX43" fmla="*/ 354620 w 390525"/>
                <a:gd name="connsiteY43" fmla="*/ 153563 h 295275"/>
                <a:gd name="connsiteX44" fmla="*/ 364145 w 390525"/>
                <a:gd name="connsiteY44" fmla="*/ 163088 h 295275"/>
                <a:gd name="connsiteX45" fmla="*/ 71728 w 390525"/>
                <a:gd name="connsiteY45" fmla="*/ 30691 h 295275"/>
                <a:gd name="connsiteX46" fmla="*/ 80300 w 390525"/>
                <a:gd name="connsiteY46" fmla="*/ 26881 h 295275"/>
                <a:gd name="connsiteX47" fmla="*/ 311758 w 390525"/>
                <a:gd name="connsiteY47" fmla="*/ 26881 h 295275"/>
                <a:gd name="connsiteX48" fmla="*/ 322235 w 390525"/>
                <a:gd name="connsiteY48" fmla="*/ 34501 h 295275"/>
                <a:gd name="connsiteX49" fmla="*/ 352715 w 390525"/>
                <a:gd name="connsiteY49" fmla="*/ 108796 h 295275"/>
                <a:gd name="connsiteX50" fmla="*/ 39343 w 390525"/>
                <a:gd name="connsiteY50" fmla="*/ 108796 h 295275"/>
                <a:gd name="connsiteX51" fmla="*/ 71728 w 390525"/>
                <a:gd name="connsiteY51" fmla="*/ 30691 h 295275"/>
                <a:gd name="connsiteX52" fmla="*/ 285088 w 390525"/>
                <a:gd name="connsiteY52" fmla="*/ 166898 h 295275"/>
                <a:gd name="connsiteX53" fmla="*/ 196505 w 390525"/>
                <a:gd name="connsiteY53" fmla="*/ 166898 h 295275"/>
                <a:gd name="connsiteX54" fmla="*/ 107923 w 390525"/>
                <a:gd name="connsiteY54" fmla="*/ 166898 h 295275"/>
                <a:gd name="connsiteX55" fmla="*/ 98398 w 390525"/>
                <a:gd name="connsiteY55" fmla="*/ 160231 h 295275"/>
                <a:gd name="connsiteX56" fmla="*/ 107923 w 390525"/>
                <a:gd name="connsiteY56" fmla="*/ 154516 h 295275"/>
                <a:gd name="connsiteX57" fmla="*/ 286040 w 390525"/>
                <a:gd name="connsiteY57" fmla="*/ 154516 h 295275"/>
                <a:gd name="connsiteX58" fmla="*/ 295565 w 390525"/>
                <a:gd name="connsiteY58" fmla="*/ 161183 h 295275"/>
                <a:gd name="connsiteX59" fmla="*/ 285088 w 390525"/>
                <a:gd name="connsiteY59" fmla="*/ 166898 h 295275"/>
                <a:gd name="connsiteX60" fmla="*/ 294613 w 390525"/>
                <a:gd name="connsiteY60" fmla="*/ 185948 h 295275"/>
                <a:gd name="connsiteX61" fmla="*/ 286040 w 390525"/>
                <a:gd name="connsiteY61" fmla="*/ 192616 h 295275"/>
                <a:gd name="connsiteX62" fmla="*/ 195553 w 390525"/>
                <a:gd name="connsiteY62" fmla="*/ 192616 h 295275"/>
                <a:gd name="connsiteX63" fmla="*/ 106970 w 390525"/>
                <a:gd name="connsiteY63" fmla="*/ 192616 h 295275"/>
                <a:gd name="connsiteX64" fmla="*/ 98398 w 390525"/>
                <a:gd name="connsiteY64" fmla="*/ 186901 h 295275"/>
                <a:gd name="connsiteX65" fmla="*/ 106970 w 390525"/>
                <a:gd name="connsiteY65" fmla="*/ 180233 h 295275"/>
                <a:gd name="connsiteX66" fmla="*/ 286040 w 390525"/>
                <a:gd name="connsiteY66" fmla="*/ 180233 h 295275"/>
                <a:gd name="connsiteX67" fmla="*/ 294613 w 390525"/>
                <a:gd name="connsiteY67" fmla="*/ 185948 h 295275"/>
                <a:gd name="connsiteX68" fmla="*/ 27913 w 390525"/>
                <a:gd name="connsiteY68" fmla="*/ 184043 h 295275"/>
                <a:gd name="connsiteX69" fmla="*/ 27913 w 390525"/>
                <a:gd name="connsiteY69" fmla="*/ 180233 h 295275"/>
                <a:gd name="connsiteX70" fmla="*/ 55535 w 390525"/>
                <a:gd name="connsiteY70" fmla="*/ 152611 h 295275"/>
                <a:gd name="connsiteX71" fmla="*/ 84110 w 390525"/>
                <a:gd name="connsiteY71" fmla="*/ 181186 h 295275"/>
                <a:gd name="connsiteX72" fmla="*/ 73633 w 390525"/>
                <a:gd name="connsiteY72" fmla="*/ 191663 h 295275"/>
                <a:gd name="connsiteX73" fmla="*/ 36485 w 390525"/>
                <a:gd name="connsiteY73" fmla="*/ 191663 h 295275"/>
                <a:gd name="connsiteX74" fmla="*/ 27913 w 390525"/>
                <a:gd name="connsiteY74" fmla="*/ 184043 h 295275"/>
                <a:gd name="connsiteX75" fmla="*/ 372718 w 390525"/>
                <a:gd name="connsiteY75" fmla="*/ 219286 h 295275"/>
                <a:gd name="connsiteX76" fmla="*/ 314615 w 390525"/>
                <a:gd name="connsiteY76" fmla="*/ 219286 h 295275"/>
                <a:gd name="connsiteX77" fmla="*/ 307948 w 390525"/>
                <a:gd name="connsiteY77" fmla="*/ 220238 h 295275"/>
                <a:gd name="connsiteX78" fmla="*/ 310805 w 390525"/>
                <a:gd name="connsiteY78" fmla="*/ 230716 h 295275"/>
                <a:gd name="connsiteX79" fmla="*/ 304138 w 390525"/>
                <a:gd name="connsiteY79" fmla="*/ 249766 h 295275"/>
                <a:gd name="connsiteX80" fmla="*/ 282230 w 390525"/>
                <a:gd name="connsiteY80" fmla="*/ 247861 h 295275"/>
                <a:gd name="connsiteX81" fmla="*/ 277468 w 390525"/>
                <a:gd name="connsiteY81" fmla="*/ 226906 h 295275"/>
                <a:gd name="connsiteX82" fmla="*/ 280325 w 390525"/>
                <a:gd name="connsiteY82" fmla="*/ 219286 h 295275"/>
                <a:gd name="connsiteX83" fmla="*/ 276515 w 390525"/>
                <a:gd name="connsiteY83" fmla="*/ 217381 h 295275"/>
                <a:gd name="connsiteX84" fmla="*/ 119353 w 390525"/>
                <a:gd name="connsiteY84" fmla="*/ 217381 h 295275"/>
                <a:gd name="connsiteX85" fmla="*/ 111733 w 390525"/>
                <a:gd name="connsiteY85" fmla="*/ 218333 h 295275"/>
                <a:gd name="connsiteX86" fmla="*/ 113638 w 390525"/>
                <a:gd name="connsiteY86" fmla="*/ 228811 h 295275"/>
                <a:gd name="connsiteX87" fmla="*/ 106970 w 390525"/>
                <a:gd name="connsiteY87" fmla="*/ 247861 h 295275"/>
                <a:gd name="connsiteX88" fmla="*/ 85063 w 390525"/>
                <a:gd name="connsiteY88" fmla="*/ 247861 h 295275"/>
                <a:gd name="connsiteX89" fmla="*/ 78395 w 390525"/>
                <a:gd name="connsiteY89" fmla="*/ 228811 h 295275"/>
                <a:gd name="connsiteX90" fmla="*/ 80300 w 390525"/>
                <a:gd name="connsiteY90" fmla="*/ 218333 h 295275"/>
                <a:gd name="connsiteX91" fmla="*/ 18388 w 390525"/>
                <a:gd name="connsiteY91" fmla="*/ 217381 h 295275"/>
                <a:gd name="connsiteX92" fmla="*/ 8863 w 390525"/>
                <a:gd name="connsiteY92" fmla="*/ 209761 h 295275"/>
                <a:gd name="connsiteX93" fmla="*/ 15530 w 390525"/>
                <a:gd name="connsiteY93" fmla="*/ 204046 h 295275"/>
                <a:gd name="connsiteX94" fmla="*/ 19340 w 390525"/>
                <a:gd name="connsiteY94" fmla="*/ 204046 h 295275"/>
                <a:gd name="connsiteX95" fmla="*/ 369860 w 390525"/>
                <a:gd name="connsiteY95" fmla="*/ 204046 h 295275"/>
                <a:gd name="connsiteX96" fmla="*/ 379385 w 390525"/>
                <a:gd name="connsiteY96" fmla="*/ 206903 h 295275"/>
                <a:gd name="connsiteX97" fmla="*/ 372718 w 390525"/>
                <a:gd name="connsiteY97" fmla="*/ 219286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</a:cxnLst>
              <a:rect l="l" t="t" r="r" b="b"/>
              <a:pathLst>
                <a:path w="390525" h="295275">
                  <a:moveTo>
                    <a:pt x="382243" y="201188"/>
                  </a:moveTo>
                  <a:cubicBezTo>
                    <a:pt x="370813" y="199283"/>
                    <a:pt x="373670" y="192616"/>
                    <a:pt x="373670" y="185948"/>
                  </a:cubicBezTo>
                  <a:cubicBezTo>
                    <a:pt x="373670" y="179281"/>
                    <a:pt x="373670" y="171661"/>
                    <a:pt x="373670" y="163088"/>
                  </a:cubicBezTo>
                  <a:cubicBezTo>
                    <a:pt x="372718" y="152611"/>
                    <a:pt x="374623" y="140228"/>
                    <a:pt x="371765" y="127846"/>
                  </a:cubicBezTo>
                  <a:cubicBezTo>
                    <a:pt x="362240" y="90698"/>
                    <a:pt x="346048" y="56408"/>
                    <a:pt x="330808" y="22118"/>
                  </a:cubicBezTo>
                  <a:cubicBezTo>
                    <a:pt x="328903" y="17356"/>
                    <a:pt x="325093" y="16403"/>
                    <a:pt x="321283" y="15451"/>
                  </a:cubicBezTo>
                  <a:cubicBezTo>
                    <a:pt x="291755" y="10688"/>
                    <a:pt x="262228" y="8783"/>
                    <a:pt x="232700" y="7831"/>
                  </a:cubicBezTo>
                  <a:cubicBezTo>
                    <a:pt x="178408" y="5926"/>
                    <a:pt x="125068" y="7831"/>
                    <a:pt x="71728" y="15451"/>
                  </a:cubicBezTo>
                  <a:cubicBezTo>
                    <a:pt x="66965" y="16403"/>
                    <a:pt x="63155" y="18308"/>
                    <a:pt x="61250" y="23071"/>
                  </a:cubicBezTo>
                  <a:cubicBezTo>
                    <a:pt x="47915" y="51646"/>
                    <a:pt x="35533" y="80221"/>
                    <a:pt x="25055" y="108796"/>
                  </a:cubicBezTo>
                  <a:cubicBezTo>
                    <a:pt x="15530" y="134513"/>
                    <a:pt x="18388" y="162136"/>
                    <a:pt x="17435" y="188806"/>
                  </a:cubicBezTo>
                  <a:cubicBezTo>
                    <a:pt x="17435" y="193568"/>
                    <a:pt x="19340" y="198331"/>
                    <a:pt x="10768" y="200236"/>
                  </a:cubicBezTo>
                  <a:cubicBezTo>
                    <a:pt x="4100" y="201188"/>
                    <a:pt x="8863" y="209761"/>
                    <a:pt x="7910" y="214523"/>
                  </a:cubicBezTo>
                  <a:cubicBezTo>
                    <a:pt x="7910" y="217381"/>
                    <a:pt x="6958" y="222143"/>
                    <a:pt x="12673" y="222143"/>
                  </a:cubicBezTo>
                  <a:cubicBezTo>
                    <a:pt x="18388" y="222143"/>
                    <a:pt x="19340" y="225001"/>
                    <a:pt x="18388" y="229763"/>
                  </a:cubicBezTo>
                  <a:cubicBezTo>
                    <a:pt x="17435" y="236431"/>
                    <a:pt x="21245" y="238336"/>
                    <a:pt x="26960" y="237383"/>
                  </a:cubicBezTo>
                  <a:cubicBezTo>
                    <a:pt x="33628" y="236431"/>
                    <a:pt x="35533" y="240241"/>
                    <a:pt x="34580" y="245956"/>
                  </a:cubicBezTo>
                  <a:cubicBezTo>
                    <a:pt x="34580" y="258338"/>
                    <a:pt x="34580" y="271673"/>
                    <a:pt x="34580" y="284056"/>
                  </a:cubicBezTo>
                  <a:cubicBezTo>
                    <a:pt x="34580" y="290723"/>
                    <a:pt x="36485" y="292628"/>
                    <a:pt x="43153" y="292628"/>
                  </a:cubicBezTo>
                  <a:cubicBezTo>
                    <a:pt x="55535" y="292628"/>
                    <a:pt x="67918" y="292628"/>
                    <a:pt x="80300" y="292628"/>
                  </a:cubicBezTo>
                  <a:cubicBezTo>
                    <a:pt x="99350" y="292628"/>
                    <a:pt x="99350" y="292628"/>
                    <a:pt x="99350" y="272626"/>
                  </a:cubicBezTo>
                  <a:cubicBezTo>
                    <a:pt x="99350" y="263101"/>
                    <a:pt x="97445" y="253576"/>
                    <a:pt x="110780" y="252623"/>
                  </a:cubicBezTo>
                  <a:cubicBezTo>
                    <a:pt x="114590" y="252623"/>
                    <a:pt x="116495" y="248813"/>
                    <a:pt x="117448" y="245003"/>
                  </a:cubicBezTo>
                  <a:cubicBezTo>
                    <a:pt x="119353" y="237383"/>
                    <a:pt x="125068" y="236431"/>
                    <a:pt x="131735" y="236431"/>
                  </a:cubicBezTo>
                  <a:cubicBezTo>
                    <a:pt x="173645" y="236431"/>
                    <a:pt x="215555" y="236431"/>
                    <a:pt x="257465" y="236431"/>
                  </a:cubicBezTo>
                  <a:cubicBezTo>
                    <a:pt x="266038" y="236431"/>
                    <a:pt x="275563" y="235478"/>
                    <a:pt x="277468" y="246908"/>
                  </a:cubicBezTo>
                  <a:cubicBezTo>
                    <a:pt x="277468" y="248813"/>
                    <a:pt x="281278" y="251671"/>
                    <a:pt x="283183" y="251671"/>
                  </a:cubicBezTo>
                  <a:cubicBezTo>
                    <a:pt x="296518" y="252623"/>
                    <a:pt x="294613" y="263101"/>
                    <a:pt x="294613" y="271673"/>
                  </a:cubicBezTo>
                  <a:cubicBezTo>
                    <a:pt x="294613" y="275483"/>
                    <a:pt x="294613" y="279293"/>
                    <a:pt x="294613" y="283103"/>
                  </a:cubicBezTo>
                  <a:cubicBezTo>
                    <a:pt x="293660" y="288818"/>
                    <a:pt x="295565" y="291676"/>
                    <a:pt x="302233" y="291676"/>
                  </a:cubicBezTo>
                  <a:cubicBezTo>
                    <a:pt x="318425" y="291676"/>
                    <a:pt x="334618" y="291676"/>
                    <a:pt x="350810" y="291676"/>
                  </a:cubicBezTo>
                  <a:cubicBezTo>
                    <a:pt x="356525" y="291676"/>
                    <a:pt x="358430" y="289771"/>
                    <a:pt x="358430" y="284056"/>
                  </a:cubicBezTo>
                  <a:cubicBezTo>
                    <a:pt x="358430" y="273578"/>
                    <a:pt x="357478" y="262148"/>
                    <a:pt x="358430" y="251671"/>
                  </a:cubicBezTo>
                  <a:cubicBezTo>
                    <a:pt x="359383" y="245956"/>
                    <a:pt x="352715" y="233573"/>
                    <a:pt x="367003" y="236431"/>
                  </a:cubicBezTo>
                  <a:cubicBezTo>
                    <a:pt x="381290" y="238336"/>
                    <a:pt x="368908" y="221191"/>
                    <a:pt x="379385" y="221191"/>
                  </a:cubicBezTo>
                  <a:cubicBezTo>
                    <a:pt x="379385" y="221191"/>
                    <a:pt x="380338" y="221191"/>
                    <a:pt x="380338" y="221191"/>
                  </a:cubicBezTo>
                  <a:cubicBezTo>
                    <a:pt x="384148" y="221191"/>
                    <a:pt x="386053" y="219286"/>
                    <a:pt x="385100" y="215476"/>
                  </a:cubicBezTo>
                  <a:cubicBezTo>
                    <a:pt x="384148" y="211666"/>
                    <a:pt x="387958" y="202141"/>
                    <a:pt x="382243" y="201188"/>
                  </a:cubicBezTo>
                  <a:close/>
                  <a:moveTo>
                    <a:pt x="364145" y="163088"/>
                  </a:moveTo>
                  <a:cubicBezTo>
                    <a:pt x="364145" y="163088"/>
                    <a:pt x="364145" y="164041"/>
                    <a:pt x="364145" y="164041"/>
                  </a:cubicBezTo>
                  <a:cubicBezTo>
                    <a:pt x="364145" y="192616"/>
                    <a:pt x="364145" y="192616"/>
                    <a:pt x="335570" y="192616"/>
                  </a:cubicBezTo>
                  <a:cubicBezTo>
                    <a:pt x="307948" y="192616"/>
                    <a:pt x="308900" y="192616"/>
                    <a:pt x="307948" y="164993"/>
                  </a:cubicBezTo>
                  <a:cubicBezTo>
                    <a:pt x="307948" y="155468"/>
                    <a:pt x="310805" y="152611"/>
                    <a:pt x="320330" y="153563"/>
                  </a:cubicBezTo>
                  <a:cubicBezTo>
                    <a:pt x="331760" y="154516"/>
                    <a:pt x="343190" y="154516"/>
                    <a:pt x="354620" y="153563"/>
                  </a:cubicBezTo>
                  <a:cubicBezTo>
                    <a:pt x="362240" y="153563"/>
                    <a:pt x="365098" y="156421"/>
                    <a:pt x="364145" y="163088"/>
                  </a:cubicBezTo>
                  <a:close/>
                  <a:moveTo>
                    <a:pt x="71728" y="30691"/>
                  </a:moveTo>
                  <a:cubicBezTo>
                    <a:pt x="73633" y="26881"/>
                    <a:pt x="76490" y="26881"/>
                    <a:pt x="80300" y="26881"/>
                  </a:cubicBezTo>
                  <a:cubicBezTo>
                    <a:pt x="157453" y="20213"/>
                    <a:pt x="234605" y="20213"/>
                    <a:pt x="311758" y="26881"/>
                  </a:cubicBezTo>
                  <a:cubicBezTo>
                    <a:pt x="317473" y="27833"/>
                    <a:pt x="319378" y="29738"/>
                    <a:pt x="322235" y="34501"/>
                  </a:cubicBezTo>
                  <a:cubicBezTo>
                    <a:pt x="335570" y="57361"/>
                    <a:pt x="345095" y="81173"/>
                    <a:pt x="352715" y="108796"/>
                  </a:cubicBezTo>
                  <a:cubicBezTo>
                    <a:pt x="247940" y="104986"/>
                    <a:pt x="144118" y="104986"/>
                    <a:pt x="39343" y="108796"/>
                  </a:cubicBezTo>
                  <a:cubicBezTo>
                    <a:pt x="45058" y="79268"/>
                    <a:pt x="58393" y="55456"/>
                    <a:pt x="71728" y="30691"/>
                  </a:cubicBezTo>
                  <a:close/>
                  <a:moveTo>
                    <a:pt x="285088" y="166898"/>
                  </a:moveTo>
                  <a:cubicBezTo>
                    <a:pt x="255560" y="166898"/>
                    <a:pt x="226033" y="166898"/>
                    <a:pt x="196505" y="166898"/>
                  </a:cubicBezTo>
                  <a:cubicBezTo>
                    <a:pt x="166978" y="166898"/>
                    <a:pt x="137450" y="166898"/>
                    <a:pt x="107923" y="166898"/>
                  </a:cubicBezTo>
                  <a:cubicBezTo>
                    <a:pt x="103160" y="166898"/>
                    <a:pt x="98398" y="167851"/>
                    <a:pt x="98398" y="160231"/>
                  </a:cubicBezTo>
                  <a:cubicBezTo>
                    <a:pt x="98398" y="152611"/>
                    <a:pt x="104113" y="154516"/>
                    <a:pt x="107923" y="154516"/>
                  </a:cubicBezTo>
                  <a:cubicBezTo>
                    <a:pt x="166978" y="154516"/>
                    <a:pt x="226033" y="154516"/>
                    <a:pt x="286040" y="154516"/>
                  </a:cubicBezTo>
                  <a:cubicBezTo>
                    <a:pt x="290803" y="154516"/>
                    <a:pt x="295565" y="153563"/>
                    <a:pt x="295565" y="161183"/>
                  </a:cubicBezTo>
                  <a:cubicBezTo>
                    <a:pt x="294613" y="167851"/>
                    <a:pt x="289850" y="166898"/>
                    <a:pt x="285088" y="166898"/>
                  </a:cubicBezTo>
                  <a:close/>
                  <a:moveTo>
                    <a:pt x="294613" y="185948"/>
                  </a:moveTo>
                  <a:cubicBezTo>
                    <a:pt x="294613" y="193568"/>
                    <a:pt x="290803" y="192616"/>
                    <a:pt x="286040" y="192616"/>
                  </a:cubicBezTo>
                  <a:cubicBezTo>
                    <a:pt x="255560" y="192616"/>
                    <a:pt x="226033" y="192616"/>
                    <a:pt x="195553" y="192616"/>
                  </a:cubicBezTo>
                  <a:cubicBezTo>
                    <a:pt x="166025" y="192616"/>
                    <a:pt x="136498" y="192616"/>
                    <a:pt x="106970" y="192616"/>
                  </a:cubicBezTo>
                  <a:cubicBezTo>
                    <a:pt x="103160" y="192616"/>
                    <a:pt x="98398" y="194521"/>
                    <a:pt x="98398" y="186901"/>
                  </a:cubicBezTo>
                  <a:cubicBezTo>
                    <a:pt x="98398" y="179281"/>
                    <a:pt x="102208" y="180233"/>
                    <a:pt x="106970" y="180233"/>
                  </a:cubicBezTo>
                  <a:cubicBezTo>
                    <a:pt x="166978" y="180233"/>
                    <a:pt x="226033" y="180233"/>
                    <a:pt x="286040" y="180233"/>
                  </a:cubicBezTo>
                  <a:cubicBezTo>
                    <a:pt x="289850" y="180233"/>
                    <a:pt x="294613" y="179281"/>
                    <a:pt x="294613" y="185948"/>
                  </a:cubicBezTo>
                  <a:close/>
                  <a:moveTo>
                    <a:pt x="27913" y="184043"/>
                  </a:moveTo>
                  <a:cubicBezTo>
                    <a:pt x="27913" y="183091"/>
                    <a:pt x="27913" y="182138"/>
                    <a:pt x="27913" y="180233"/>
                  </a:cubicBezTo>
                  <a:cubicBezTo>
                    <a:pt x="27913" y="152611"/>
                    <a:pt x="27913" y="152611"/>
                    <a:pt x="55535" y="152611"/>
                  </a:cubicBezTo>
                  <a:cubicBezTo>
                    <a:pt x="84110" y="152611"/>
                    <a:pt x="84110" y="152611"/>
                    <a:pt x="84110" y="181186"/>
                  </a:cubicBezTo>
                  <a:cubicBezTo>
                    <a:pt x="84110" y="189758"/>
                    <a:pt x="82205" y="192616"/>
                    <a:pt x="73633" y="191663"/>
                  </a:cubicBezTo>
                  <a:cubicBezTo>
                    <a:pt x="61250" y="190711"/>
                    <a:pt x="48868" y="190711"/>
                    <a:pt x="36485" y="191663"/>
                  </a:cubicBezTo>
                  <a:cubicBezTo>
                    <a:pt x="29818" y="193568"/>
                    <a:pt x="26960" y="190711"/>
                    <a:pt x="27913" y="184043"/>
                  </a:cubicBezTo>
                  <a:close/>
                  <a:moveTo>
                    <a:pt x="372718" y="219286"/>
                  </a:moveTo>
                  <a:cubicBezTo>
                    <a:pt x="353668" y="218333"/>
                    <a:pt x="334618" y="219286"/>
                    <a:pt x="314615" y="219286"/>
                  </a:cubicBezTo>
                  <a:cubicBezTo>
                    <a:pt x="312710" y="219286"/>
                    <a:pt x="309853" y="218333"/>
                    <a:pt x="307948" y="220238"/>
                  </a:cubicBezTo>
                  <a:cubicBezTo>
                    <a:pt x="308900" y="224048"/>
                    <a:pt x="309853" y="227858"/>
                    <a:pt x="310805" y="230716"/>
                  </a:cubicBezTo>
                  <a:cubicBezTo>
                    <a:pt x="311758" y="238336"/>
                    <a:pt x="311758" y="245956"/>
                    <a:pt x="304138" y="249766"/>
                  </a:cubicBezTo>
                  <a:cubicBezTo>
                    <a:pt x="296518" y="253576"/>
                    <a:pt x="288898" y="253576"/>
                    <a:pt x="282230" y="247861"/>
                  </a:cubicBezTo>
                  <a:cubicBezTo>
                    <a:pt x="275563" y="242146"/>
                    <a:pt x="275563" y="234526"/>
                    <a:pt x="277468" y="226906"/>
                  </a:cubicBezTo>
                  <a:cubicBezTo>
                    <a:pt x="278420" y="224048"/>
                    <a:pt x="279373" y="222143"/>
                    <a:pt x="280325" y="219286"/>
                  </a:cubicBezTo>
                  <a:cubicBezTo>
                    <a:pt x="279373" y="218333"/>
                    <a:pt x="278420" y="217381"/>
                    <a:pt x="276515" y="217381"/>
                  </a:cubicBezTo>
                  <a:cubicBezTo>
                    <a:pt x="224128" y="217381"/>
                    <a:pt x="171740" y="217381"/>
                    <a:pt x="119353" y="217381"/>
                  </a:cubicBezTo>
                  <a:cubicBezTo>
                    <a:pt x="116495" y="217381"/>
                    <a:pt x="113638" y="216428"/>
                    <a:pt x="111733" y="218333"/>
                  </a:cubicBezTo>
                  <a:cubicBezTo>
                    <a:pt x="109828" y="222143"/>
                    <a:pt x="114590" y="225001"/>
                    <a:pt x="113638" y="228811"/>
                  </a:cubicBezTo>
                  <a:cubicBezTo>
                    <a:pt x="113638" y="235478"/>
                    <a:pt x="114590" y="243098"/>
                    <a:pt x="106970" y="247861"/>
                  </a:cubicBezTo>
                  <a:cubicBezTo>
                    <a:pt x="100303" y="252623"/>
                    <a:pt x="91730" y="252623"/>
                    <a:pt x="85063" y="247861"/>
                  </a:cubicBezTo>
                  <a:cubicBezTo>
                    <a:pt x="78395" y="244051"/>
                    <a:pt x="78395" y="236431"/>
                    <a:pt x="78395" y="228811"/>
                  </a:cubicBezTo>
                  <a:cubicBezTo>
                    <a:pt x="78395" y="225001"/>
                    <a:pt x="83158" y="222143"/>
                    <a:pt x="80300" y="218333"/>
                  </a:cubicBezTo>
                  <a:cubicBezTo>
                    <a:pt x="59345" y="215476"/>
                    <a:pt x="39343" y="217381"/>
                    <a:pt x="18388" y="217381"/>
                  </a:cubicBezTo>
                  <a:cubicBezTo>
                    <a:pt x="12673" y="217381"/>
                    <a:pt x="8863" y="217381"/>
                    <a:pt x="8863" y="209761"/>
                  </a:cubicBezTo>
                  <a:cubicBezTo>
                    <a:pt x="8863" y="204998"/>
                    <a:pt x="10768" y="203093"/>
                    <a:pt x="15530" y="204046"/>
                  </a:cubicBezTo>
                  <a:cubicBezTo>
                    <a:pt x="16483" y="204046"/>
                    <a:pt x="17435" y="204046"/>
                    <a:pt x="19340" y="204046"/>
                  </a:cubicBezTo>
                  <a:cubicBezTo>
                    <a:pt x="136498" y="204046"/>
                    <a:pt x="252703" y="204046"/>
                    <a:pt x="369860" y="204046"/>
                  </a:cubicBezTo>
                  <a:cubicBezTo>
                    <a:pt x="372718" y="204046"/>
                    <a:pt x="378433" y="201188"/>
                    <a:pt x="379385" y="206903"/>
                  </a:cubicBezTo>
                  <a:cubicBezTo>
                    <a:pt x="381290" y="214523"/>
                    <a:pt x="381290" y="219286"/>
                    <a:pt x="372718" y="219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787630AC-841C-4877-995D-92756220F8EA}"/>
                </a:ext>
              </a:extLst>
            </p:cNvPr>
            <p:cNvSpPr/>
            <p:nvPr/>
          </p:nvSpPr>
          <p:spPr>
            <a:xfrm flipH="1">
              <a:off x="2787833" y="5377191"/>
              <a:ext cx="307657" cy="452148"/>
            </a:xfrm>
            <a:custGeom>
              <a:avLst/>
              <a:gdLst>
                <a:gd name="connsiteX0" fmla="*/ 233362 w 307657"/>
                <a:gd name="connsiteY0" fmla="*/ 282985 h 452148"/>
                <a:gd name="connsiteX1" fmla="*/ 261937 w 307657"/>
                <a:gd name="connsiteY1" fmla="*/ 311560 h 452148"/>
                <a:gd name="connsiteX2" fmla="*/ 232410 w 307657"/>
                <a:gd name="connsiteY2" fmla="*/ 339182 h 452148"/>
                <a:gd name="connsiteX3" fmla="*/ 204787 w 307657"/>
                <a:gd name="connsiteY3" fmla="*/ 310607 h 452148"/>
                <a:gd name="connsiteX4" fmla="*/ 233362 w 307657"/>
                <a:gd name="connsiteY4" fmla="*/ 282985 h 452148"/>
                <a:gd name="connsiteX5" fmla="*/ 72390 w 307657"/>
                <a:gd name="connsiteY5" fmla="*/ 281080 h 452148"/>
                <a:gd name="connsiteX6" fmla="*/ 100965 w 307657"/>
                <a:gd name="connsiteY6" fmla="*/ 309655 h 452148"/>
                <a:gd name="connsiteX7" fmla="*/ 72390 w 307657"/>
                <a:gd name="connsiteY7" fmla="*/ 337277 h 452148"/>
                <a:gd name="connsiteX8" fmla="*/ 43815 w 307657"/>
                <a:gd name="connsiteY8" fmla="*/ 308702 h 452148"/>
                <a:gd name="connsiteX9" fmla="*/ 72390 w 307657"/>
                <a:gd name="connsiteY9" fmla="*/ 281080 h 452148"/>
                <a:gd name="connsiteX10" fmla="*/ 231457 w 307657"/>
                <a:gd name="connsiteY10" fmla="*/ 93437 h 452148"/>
                <a:gd name="connsiteX11" fmla="*/ 247650 w 307657"/>
                <a:gd name="connsiteY11" fmla="*/ 109630 h 452148"/>
                <a:gd name="connsiteX12" fmla="*/ 247650 w 307657"/>
                <a:gd name="connsiteY12" fmla="*/ 149635 h 452148"/>
                <a:gd name="connsiteX13" fmla="*/ 232410 w 307657"/>
                <a:gd name="connsiteY13" fmla="*/ 164875 h 452148"/>
                <a:gd name="connsiteX14" fmla="*/ 66675 w 307657"/>
                <a:gd name="connsiteY14" fmla="*/ 164875 h 452148"/>
                <a:gd name="connsiteX15" fmla="*/ 51435 w 307657"/>
                <a:gd name="connsiteY15" fmla="*/ 149635 h 452148"/>
                <a:gd name="connsiteX16" fmla="*/ 51435 w 307657"/>
                <a:gd name="connsiteY16" fmla="*/ 110582 h 452148"/>
                <a:gd name="connsiteX17" fmla="*/ 68580 w 307657"/>
                <a:gd name="connsiteY17" fmla="*/ 93437 h 452148"/>
                <a:gd name="connsiteX18" fmla="*/ 149542 w 307657"/>
                <a:gd name="connsiteY18" fmla="*/ 93437 h 452148"/>
                <a:gd name="connsiteX19" fmla="*/ 231457 w 307657"/>
                <a:gd name="connsiteY19" fmla="*/ 93437 h 452148"/>
                <a:gd name="connsiteX20" fmla="*/ 191452 w 307657"/>
                <a:gd name="connsiteY20" fmla="*/ 54385 h 452148"/>
                <a:gd name="connsiteX21" fmla="*/ 200977 w 307657"/>
                <a:gd name="connsiteY21" fmla="*/ 67720 h 452148"/>
                <a:gd name="connsiteX22" fmla="*/ 192405 w 307657"/>
                <a:gd name="connsiteY22" fmla="*/ 80102 h 452148"/>
                <a:gd name="connsiteX23" fmla="*/ 150495 w 307657"/>
                <a:gd name="connsiteY23" fmla="*/ 80102 h 452148"/>
                <a:gd name="connsiteX24" fmla="*/ 108585 w 307657"/>
                <a:gd name="connsiteY24" fmla="*/ 80102 h 452148"/>
                <a:gd name="connsiteX25" fmla="*/ 100012 w 307657"/>
                <a:gd name="connsiteY25" fmla="*/ 67720 h 452148"/>
                <a:gd name="connsiteX26" fmla="*/ 108585 w 307657"/>
                <a:gd name="connsiteY26" fmla="*/ 54385 h 452148"/>
                <a:gd name="connsiteX27" fmla="*/ 191452 w 307657"/>
                <a:gd name="connsiteY27" fmla="*/ 54385 h 452148"/>
                <a:gd name="connsiteX28" fmla="*/ 232410 w 307657"/>
                <a:gd name="connsiteY28" fmla="*/ 38192 h 452148"/>
                <a:gd name="connsiteX29" fmla="*/ 71437 w 307657"/>
                <a:gd name="connsiteY29" fmla="*/ 38192 h 452148"/>
                <a:gd name="connsiteX30" fmla="*/ 15240 w 307657"/>
                <a:gd name="connsiteY30" fmla="*/ 95342 h 452148"/>
                <a:gd name="connsiteX31" fmla="*/ 15240 w 307657"/>
                <a:gd name="connsiteY31" fmla="*/ 312512 h 452148"/>
                <a:gd name="connsiteX32" fmla="*/ 72390 w 307657"/>
                <a:gd name="connsiteY32" fmla="*/ 369662 h 452148"/>
                <a:gd name="connsiteX33" fmla="*/ 92392 w 307657"/>
                <a:gd name="connsiteY33" fmla="*/ 369662 h 452148"/>
                <a:gd name="connsiteX34" fmla="*/ 0 w 307657"/>
                <a:gd name="connsiteY34" fmla="*/ 450625 h 452148"/>
                <a:gd name="connsiteX35" fmla="*/ 58102 w 307657"/>
                <a:gd name="connsiteY35" fmla="*/ 450625 h 452148"/>
                <a:gd name="connsiteX36" fmla="*/ 65722 w 307657"/>
                <a:gd name="connsiteY36" fmla="*/ 445862 h 452148"/>
                <a:gd name="connsiteX37" fmla="*/ 80962 w 307657"/>
                <a:gd name="connsiteY37" fmla="*/ 431575 h 452148"/>
                <a:gd name="connsiteX38" fmla="*/ 161925 w 307657"/>
                <a:gd name="connsiteY38" fmla="*/ 400142 h 452148"/>
                <a:gd name="connsiteX39" fmla="*/ 214312 w 307657"/>
                <a:gd name="connsiteY39" fmla="*/ 421097 h 452148"/>
                <a:gd name="connsiteX40" fmla="*/ 291465 w 307657"/>
                <a:gd name="connsiteY40" fmla="*/ 450625 h 452148"/>
                <a:gd name="connsiteX41" fmla="*/ 307657 w 307657"/>
                <a:gd name="connsiteY41" fmla="*/ 450625 h 452148"/>
                <a:gd name="connsiteX42" fmla="*/ 215265 w 307657"/>
                <a:gd name="connsiteY42" fmla="*/ 369662 h 452148"/>
                <a:gd name="connsiteX43" fmla="*/ 245745 w 307657"/>
                <a:gd name="connsiteY43" fmla="*/ 366805 h 452148"/>
                <a:gd name="connsiteX44" fmla="*/ 289560 w 307657"/>
                <a:gd name="connsiteY44" fmla="*/ 309655 h 452148"/>
                <a:gd name="connsiteX45" fmla="*/ 289560 w 307657"/>
                <a:gd name="connsiteY45" fmla="*/ 97247 h 452148"/>
                <a:gd name="connsiteX46" fmla="*/ 232410 w 307657"/>
                <a:gd name="connsiteY46" fmla="*/ 38192 h 452148"/>
                <a:gd name="connsiteX47" fmla="*/ 169545 w 307657"/>
                <a:gd name="connsiteY47" fmla="*/ 92 h 452148"/>
                <a:gd name="connsiteX48" fmla="*/ 159186 w 307657"/>
                <a:gd name="connsiteY48" fmla="*/ 3426 h 452148"/>
                <a:gd name="connsiteX49" fmla="*/ 154781 w 307657"/>
                <a:gd name="connsiteY49" fmla="*/ 9300 h 452148"/>
                <a:gd name="connsiteX50" fmla="*/ 150376 w 307657"/>
                <a:gd name="connsiteY50" fmla="*/ 3426 h 452148"/>
                <a:gd name="connsiteX51" fmla="*/ 140017 w 307657"/>
                <a:gd name="connsiteY51" fmla="*/ 92 h 452148"/>
                <a:gd name="connsiteX52" fmla="*/ 135213 w 307657"/>
                <a:gd name="connsiteY52" fmla="*/ 4643 h 452148"/>
                <a:gd name="connsiteX53" fmla="*/ 128230 w 307657"/>
                <a:gd name="connsiteY53" fmla="*/ 7713 h 452148"/>
                <a:gd name="connsiteX54" fmla="*/ 125752 w 307657"/>
                <a:gd name="connsiteY54" fmla="*/ 13607 h 452148"/>
                <a:gd name="connsiteX55" fmla="*/ 121920 w 307657"/>
                <a:gd name="connsiteY55" fmla="*/ 17237 h 452148"/>
                <a:gd name="connsiteX56" fmla="*/ 139065 w 307657"/>
                <a:gd name="connsiteY56" fmla="*/ 36287 h 452148"/>
                <a:gd name="connsiteX57" fmla="*/ 154781 w 307657"/>
                <a:gd name="connsiteY57" fmla="*/ 25810 h 452148"/>
                <a:gd name="connsiteX58" fmla="*/ 170497 w 307657"/>
                <a:gd name="connsiteY58" fmla="*/ 36287 h 452148"/>
                <a:gd name="connsiteX59" fmla="*/ 187642 w 307657"/>
                <a:gd name="connsiteY59" fmla="*/ 17237 h 452148"/>
                <a:gd name="connsiteX60" fmla="*/ 183810 w 307657"/>
                <a:gd name="connsiteY60" fmla="*/ 13607 h 452148"/>
                <a:gd name="connsiteX61" fmla="*/ 181332 w 307657"/>
                <a:gd name="connsiteY61" fmla="*/ 7713 h 452148"/>
                <a:gd name="connsiteX62" fmla="*/ 174349 w 307657"/>
                <a:gd name="connsiteY62" fmla="*/ 4643 h 452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07657" h="452148">
                  <a:moveTo>
                    <a:pt x="233362" y="282985"/>
                  </a:moveTo>
                  <a:cubicBezTo>
                    <a:pt x="248602" y="282985"/>
                    <a:pt x="261937" y="296320"/>
                    <a:pt x="261937" y="311560"/>
                  </a:cubicBezTo>
                  <a:cubicBezTo>
                    <a:pt x="260985" y="326800"/>
                    <a:pt x="248602" y="339182"/>
                    <a:pt x="232410" y="339182"/>
                  </a:cubicBezTo>
                  <a:cubicBezTo>
                    <a:pt x="217170" y="338230"/>
                    <a:pt x="204787" y="325847"/>
                    <a:pt x="204787" y="310607"/>
                  </a:cubicBezTo>
                  <a:cubicBezTo>
                    <a:pt x="205740" y="295367"/>
                    <a:pt x="218122" y="282985"/>
                    <a:pt x="233362" y="282985"/>
                  </a:cubicBezTo>
                  <a:close/>
                  <a:moveTo>
                    <a:pt x="72390" y="281080"/>
                  </a:moveTo>
                  <a:cubicBezTo>
                    <a:pt x="88582" y="281080"/>
                    <a:pt x="100965" y="293462"/>
                    <a:pt x="100965" y="309655"/>
                  </a:cubicBezTo>
                  <a:cubicBezTo>
                    <a:pt x="100965" y="325847"/>
                    <a:pt x="89535" y="338230"/>
                    <a:pt x="72390" y="337277"/>
                  </a:cubicBezTo>
                  <a:cubicBezTo>
                    <a:pt x="56197" y="337277"/>
                    <a:pt x="43815" y="323942"/>
                    <a:pt x="43815" y="308702"/>
                  </a:cubicBezTo>
                  <a:cubicBezTo>
                    <a:pt x="44767" y="294415"/>
                    <a:pt x="57150" y="281080"/>
                    <a:pt x="72390" y="281080"/>
                  </a:cubicBezTo>
                  <a:close/>
                  <a:moveTo>
                    <a:pt x="231457" y="93437"/>
                  </a:moveTo>
                  <a:cubicBezTo>
                    <a:pt x="243840" y="93437"/>
                    <a:pt x="247650" y="97247"/>
                    <a:pt x="247650" y="109630"/>
                  </a:cubicBezTo>
                  <a:cubicBezTo>
                    <a:pt x="247650" y="122965"/>
                    <a:pt x="247650" y="136300"/>
                    <a:pt x="247650" y="149635"/>
                  </a:cubicBezTo>
                  <a:cubicBezTo>
                    <a:pt x="247650" y="160112"/>
                    <a:pt x="242887" y="164875"/>
                    <a:pt x="232410" y="164875"/>
                  </a:cubicBezTo>
                  <a:cubicBezTo>
                    <a:pt x="177165" y="163922"/>
                    <a:pt x="121920" y="163922"/>
                    <a:pt x="66675" y="164875"/>
                  </a:cubicBezTo>
                  <a:cubicBezTo>
                    <a:pt x="56197" y="164875"/>
                    <a:pt x="51435" y="160112"/>
                    <a:pt x="51435" y="149635"/>
                  </a:cubicBezTo>
                  <a:cubicBezTo>
                    <a:pt x="51435" y="136300"/>
                    <a:pt x="51435" y="123917"/>
                    <a:pt x="51435" y="110582"/>
                  </a:cubicBezTo>
                  <a:cubicBezTo>
                    <a:pt x="51435" y="96295"/>
                    <a:pt x="55245" y="93437"/>
                    <a:pt x="68580" y="93437"/>
                  </a:cubicBezTo>
                  <a:cubicBezTo>
                    <a:pt x="95250" y="93437"/>
                    <a:pt x="122872" y="93437"/>
                    <a:pt x="149542" y="93437"/>
                  </a:cubicBezTo>
                  <a:cubicBezTo>
                    <a:pt x="177165" y="93437"/>
                    <a:pt x="203835" y="93437"/>
                    <a:pt x="231457" y="93437"/>
                  </a:cubicBezTo>
                  <a:close/>
                  <a:moveTo>
                    <a:pt x="191452" y="54385"/>
                  </a:moveTo>
                  <a:cubicBezTo>
                    <a:pt x="201930" y="54385"/>
                    <a:pt x="200025" y="62005"/>
                    <a:pt x="200977" y="67720"/>
                  </a:cubicBezTo>
                  <a:cubicBezTo>
                    <a:pt x="200977" y="74387"/>
                    <a:pt x="202882" y="80102"/>
                    <a:pt x="192405" y="80102"/>
                  </a:cubicBezTo>
                  <a:cubicBezTo>
                    <a:pt x="178117" y="80102"/>
                    <a:pt x="164782" y="80102"/>
                    <a:pt x="150495" y="80102"/>
                  </a:cubicBezTo>
                  <a:cubicBezTo>
                    <a:pt x="136207" y="80102"/>
                    <a:pt x="122872" y="79150"/>
                    <a:pt x="108585" y="80102"/>
                  </a:cubicBezTo>
                  <a:cubicBezTo>
                    <a:pt x="99060" y="80102"/>
                    <a:pt x="100012" y="74387"/>
                    <a:pt x="100012" y="67720"/>
                  </a:cubicBezTo>
                  <a:cubicBezTo>
                    <a:pt x="100012" y="62005"/>
                    <a:pt x="97155" y="54385"/>
                    <a:pt x="108585" y="54385"/>
                  </a:cubicBezTo>
                  <a:cubicBezTo>
                    <a:pt x="136207" y="54385"/>
                    <a:pt x="163830" y="54385"/>
                    <a:pt x="191452" y="54385"/>
                  </a:cubicBezTo>
                  <a:close/>
                  <a:moveTo>
                    <a:pt x="232410" y="38192"/>
                  </a:moveTo>
                  <a:cubicBezTo>
                    <a:pt x="178117" y="37240"/>
                    <a:pt x="124777" y="37240"/>
                    <a:pt x="71437" y="38192"/>
                  </a:cubicBezTo>
                  <a:cubicBezTo>
                    <a:pt x="40957" y="38192"/>
                    <a:pt x="15240" y="63910"/>
                    <a:pt x="15240" y="95342"/>
                  </a:cubicBezTo>
                  <a:cubicBezTo>
                    <a:pt x="14287" y="167732"/>
                    <a:pt x="14287" y="240122"/>
                    <a:pt x="15240" y="312512"/>
                  </a:cubicBezTo>
                  <a:cubicBezTo>
                    <a:pt x="15240" y="343945"/>
                    <a:pt x="40957" y="368710"/>
                    <a:pt x="72390" y="369662"/>
                  </a:cubicBezTo>
                  <a:cubicBezTo>
                    <a:pt x="78105" y="369662"/>
                    <a:pt x="83820" y="369662"/>
                    <a:pt x="92392" y="369662"/>
                  </a:cubicBezTo>
                  <a:cubicBezTo>
                    <a:pt x="60960" y="396332"/>
                    <a:pt x="31432" y="423002"/>
                    <a:pt x="0" y="450625"/>
                  </a:cubicBezTo>
                  <a:cubicBezTo>
                    <a:pt x="21907" y="450625"/>
                    <a:pt x="40005" y="450625"/>
                    <a:pt x="58102" y="450625"/>
                  </a:cubicBezTo>
                  <a:cubicBezTo>
                    <a:pt x="60960" y="450625"/>
                    <a:pt x="63817" y="447767"/>
                    <a:pt x="65722" y="445862"/>
                  </a:cubicBezTo>
                  <a:cubicBezTo>
                    <a:pt x="70485" y="441100"/>
                    <a:pt x="76200" y="437290"/>
                    <a:pt x="80962" y="431575"/>
                  </a:cubicBezTo>
                  <a:cubicBezTo>
                    <a:pt x="101917" y="404905"/>
                    <a:pt x="128587" y="398237"/>
                    <a:pt x="161925" y="400142"/>
                  </a:cubicBezTo>
                  <a:cubicBezTo>
                    <a:pt x="182880" y="401095"/>
                    <a:pt x="200977" y="403952"/>
                    <a:pt x="214312" y="421097"/>
                  </a:cubicBezTo>
                  <a:cubicBezTo>
                    <a:pt x="234315" y="445862"/>
                    <a:pt x="260032" y="456340"/>
                    <a:pt x="291465" y="450625"/>
                  </a:cubicBezTo>
                  <a:cubicBezTo>
                    <a:pt x="296227" y="449672"/>
                    <a:pt x="300037" y="450625"/>
                    <a:pt x="307657" y="450625"/>
                  </a:cubicBezTo>
                  <a:cubicBezTo>
                    <a:pt x="275272" y="422050"/>
                    <a:pt x="245745" y="396332"/>
                    <a:pt x="215265" y="369662"/>
                  </a:cubicBezTo>
                  <a:cubicBezTo>
                    <a:pt x="226695" y="368710"/>
                    <a:pt x="236220" y="369662"/>
                    <a:pt x="245745" y="366805"/>
                  </a:cubicBezTo>
                  <a:cubicBezTo>
                    <a:pt x="272415" y="359185"/>
                    <a:pt x="289560" y="337277"/>
                    <a:pt x="289560" y="309655"/>
                  </a:cubicBezTo>
                  <a:cubicBezTo>
                    <a:pt x="289560" y="239170"/>
                    <a:pt x="289560" y="167732"/>
                    <a:pt x="289560" y="97247"/>
                  </a:cubicBezTo>
                  <a:cubicBezTo>
                    <a:pt x="289560" y="64862"/>
                    <a:pt x="264795" y="39145"/>
                    <a:pt x="232410" y="38192"/>
                  </a:cubicBezTo>
                  <a:close/>
                  <a:moveTo>
                    <a:pt x="169545" y="92"/>
                  </a:moveTo>
                  <a:cubicBezTo>
                    <a:pt x="165735" y="-384"/>
                    <a:pt x="162163" y="1045"/>
                    <a:pt x="159186" y="3426"/>
                  </a:cubicBezTo>
                  <a:lnTo>
                    <a:pt x="154781" y="9300"/>
                  </a:lnTo>
                  <a:lnTo>
                    <a:pt x="150376" y="3426"/>
                  </a:lnTo>
                  <a:cubicBezTo>
                    <a:pt x="147399" y="1045"/>
                    <a:pt x="143827" y="-384"/>
                    <a:pt x="140017" y="92"/>
                  </a:cubicBezTo>
                  <a:lnTo>
                    <a:pt x="135213" y="4643"/>
                  </a:lnTo>
                  <a:lnTo>
                    <a:pt x="128230" y="7713"/>
                  </a:lnTo>
                  <a:lnTo>
                    <a:pt x="125752" y="13607"/>
                  </a:lnTo>
                  <a:lnTo>
                    <a:pt x="121920" y="17237"/>
                  </a:lnTo>
                  <a:cubicBezTo>
                    <a:pt x="120015" y="26762"/>
                    <a:pt x="129540" y="36287"/>
                    <a:pt x="139065" y="36287"/>
                  </a:cubicBezTo>
                  <a:lnTo>
                    <a:pt x="154781" y="25810"/>
                  </a:lnTo>
                  <a:lnTo>
                    <a:pt x="170497" y="36287"/>
                  </a:lnTo>
                  <a:cubicBezTo>
                    <a:pt x="180022" y="36287"/>
                    <a:pt x="189547" y="26762"/>
                    <a:pt x="187642" y="17237"/>
                  </a:cubicBezTo>
                  <a:lnTo>
                    <a:pt x="183810" y="13607"/>
                  </a:lnTo>
                  <a:lnTo>
                    <a:pt x="181332" y="7713"/>
                  </a:lnTo>
                  <a:lnTo>
                    <a:pt x="174349" y="464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2" name="Group 411">
            <a:extLst>
              <a:ext uri="{FF2B5EF4-FFF2-40B4-BE49-F238E27FC236}">
                <a16:creationId xmlns:a16="http://schemas.microsoft.com/office/drawing/2014/main" id="{51513494-6E3E-4B6A-A5A2-016AB480B04D}"/>
              </a:ext>
            </a:extLst>
          </p:cNvPr>
          <p:cNvGrpSpPr/>
          <p:nvPr/>
        </p:nvGrpSpPr>
        <p:grpSpPr>
          <a:xfrm>
            <a:off x="10236610" y="4321596"/>
            <a:ext cx="1251313" cy="2396928"/>
            <a:chOff x="4929203" y="1548735"/>
            <a:chExt cx="2319196" cy="4442491"/>
          </a:xfrm>
        </p:grpSpPr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AFD5E773-C6BC-47DF-A280-00D5CB42EB3E}"/>
                </a:ext>
              </a:extLst>
            </p:cNvPr>
            <p:cNvSpPr/>
            <p:nvPr/>
          </p:nvSpPr>
          <p:spPr>
            <a:xfrm>
              <a:off x="4929203" y="1552574"/>
              <a:ext cx="1157272" cy="4438652"/>
            </a:xfrm>
            <a:custGeom>
              <a:avLst/>
              <a:gdLst>
                <a:gd name="connsiteX0" fmla="*/ 501932 w 1157272"/>
                <a:gd name="connsiteY0" fmla="*/ 4181319 h 4438652"/>
                <a:gd name="connsiteX1" fmla="*/ 491678 w 1157272"/>
                <a:gd name="connsiteY1" fmla="*/ 4218918 h 4438652"/>
                <a:gd name="connsiteX2" fmla="*/ 529765 w 1157272"/>
                <a:gd name="connsiteY2" fmla="*/ 4279956 h 4438652"/>
                <a:gd name="connsiteX3" fmla="*/ 915523 w 1157272"/>
                <a:gd name="connsiteY3" fmla="*/ 4353202 h 4438652"/>
                <a:gd name="connsiteX4" fmla="*/ 925777 w 1157272"/>
                <a:gd name="connsiteY4" fmla="*/ 4327321 h 4438652"/>
                <a:gd name="connsiteX5" fmla="*/ 877924 w 1157272"/>
                <a:gd name="connsiteY5" fmla="*/ 4301930 h 4438652"/>
                <a:gd name="connsiteX6" fmla="*/ 558086 w 1157272"/>
                <a:gd name="connsiteY6" fmla="*/ 4204757 h 4438652"/>
                <a:gd name="connsiteX7" fmla="*/ 501932 w 1157272"/>
                <a:gd name="connsiteY7" fmla="*/ 4181319 h 4438652"/>
                <a:gd name="connsiteX8" fmla="*/ 322725 w 1157272"/>
                <a:gd name="connsiteY8" fmla="*/ 2274016 h 4438652"/>
                <a:gd name="connsiteX9" fmla="*/ 318331 w 1157272"/>
                <a:gd name="connsiteY9" fmla="*/ 2301849 h 4438652"/>
                <a:gd name="connsiteX10" fmla="*/ 332004 w 1157272"/>
                <a:gd name="connsiteY10" fmla="*/ 2664168 h 4438652"/>
                <a:gd name="connsiteX11" fmla="*/ 346164 w 1157272"/>
                <a:gd name="connsiteY11" fmla="*/ 2860954 h 4438652"/>
                <a:gd name="connsiteX12" fmla="*/ 387671 w 1157272"/>
                <a:gd name="connsiteY12" fmla="*/ 3158329 h 4438652"/>
                <a:gd name="connsiteX13" fmla="*/ 423805 w 1157272"/>
                <a:gd name="connsiteY13" fmla="*/ 3360485 h 4438652"/>
                <a:gd name="connsiteX14" fmla="*/ 431618 w 1157272"/>
                <a:gd name="connsiteY14" fmla="*/ 3398084 h 4438652"/>
                <a:gd name="connsiteX15" fmla="*/ 472635 w 1157272"/>
                <a:gd name="connsiteY15" fmla="*/ 2963009 h 4438652"/>
                <a:gd name="connsiteX16" fmla="*/ 484843 w 1157272"/>
                <a:gd name="connsiteY16" fmla="*/ 2676864 h 4438652"/>
                <a:gd name="connsiteX17" fmla="*/ 487285 w 1157272"/>
                <a:gd name="connsiteY17" fmla="*/ 2385836 h 4438652"/>
                <a:gd name="connsiteX18" fmla="*/ 465311 w 1157272"/>
                <a:gd name="connsiteY18" fmla="*/ 2349215 h 4438652"/>
                <a:gd name="connsiteX19" fmla="*/ 348118 w 1157272"/>
                <a:gd name="connsiteY19" fmla="*/ 2284759 h 4438652"/>
                <a:gd name="connsiteX20" fmla="*/ 322725 w 1157272"/>
                <a:gd name="connsiteY20" fmla="*/ 2274016 h 4438652"/>
                <a:gd name="connsiteX21" fmla="*/ 366185 w 1157272"/>
                <a:gd name="connsiteY21" fmla="*/ 1299856 h 4438652"/>
                <a:gd name="connsiteX22" fmla="*/ 326632 w 1157272"/>
                <a:gd name="connsiteY22" fmla="*/ 1629947 h 4438652"/>
                <a:gd name="connsiteX23" fmla="*/ 317843 w 1157272"/>
                <a:gd name="connsiteY23" fmla="*/ 2087485 h 4438652"/>
                <a:gd name="connsiteX24" fmla="*/ 327608 w 1157272"/>
                <a:gd name="connsiteY24" fmla="*/ 2117760 h 4438652"/>
                <a:gd name="connsiteX25" fmla="*/ 488260 w 1157272"/>
                <a:gd name="connsiteY25" fmla="*/ 2226162 h 4438652"/>
                <a:gd name="connsiteX26" fmla="*/ 366185 w 1157272"/>
                <a:gd name="connsiteY26" fmla="*/ 1299856 h 4438652"/>
                <a:gd name="connsiteX27" fmla="*/ 883030 w 1157272"/>
                <a:gd name="connsiteY27" fmla="*/ 0 h 4438652"/>
                <a:gd name="connsiteX28" fmla="*/ 1157272 w 1157272"/>
                <a:gd name="connsiteY28" fmla="*/ 0 h 4438652"/>
                <a:gd name="connsiteX29" fmla="*/ 1157272 w 1157272"/>
                <a:gd name="connsiteY29" fmla="*/ 1031538 h 4438652"/>
                <a:gd name="connsiteX30" fmla="*/ 981076 w 1157272"/>
                <a:gd name="connsiteY30" fmla="*/ 1039593 h 4438652"/>
                <a:gd name="connsiteX31" fmla="*/ 785145 w 1157272"/>
                <a:gd name="connsiteY31" fmla="*/ 1058636 h 4438652"/>
                <a:gd name="connsiteX32" fmla="*/ 478493 w 1157272"/>
                <a:gd name="connsiteY32" fmla="*/ 1144577 h 4438652"/>
                <a:gd name="connsiteX33" fmla="*/ 428197 w 1157272"/>
                <a:gd name="connsiteY33" fmla="*/ 1241749 h 4438652"/>
                <a:gd name="connsiteX34" fmla="*/ 580547 w 1157272"/>
                <a:gd name="connsiteY34" fmla="*/ 1632390 h 4438652"/>
                <a:gd name="connsiteX35" fmla="*/ 664048 w 1157272"/>
                <a:gd name="connsiteY35" fmla="*/ 1673896 h 4438652"/>
                <a:gd name="connsiteX36" fmla="*/ 1081544 w 1157272"/>
                <a:gd name="connsiteY36" fmla="*/ 1648993 h 4438652"/>
                <a:gd name="connsiteX37" fmla="*/ 1157272 w 1157272"/>
                <a:gd name="connsiteY37" fmla="*/ 1649199 h 4438652"/>
                <a:gd name="connsiteX38" fmla="*/ 1157272 w 1157272"/>
                <a:gd name="connsiteY38" fmla="*/ 3256840 h 4438652"/>
                <a:gd name="connsiteX39" fmla="*/ 1043946 w 1157272"/>
                <a:gd name="connsiteY39" fmla="*/ 3251104 h 4438652"/>
                <a:gd name="connsiteX40" fmla="*/ 615218 w 1157272"/>
                <a:gd name="connsiteY40" fmla="*/ 3161259 h 4438652"/>
                <a:gd name="connsiteX41" fmla="*/ 586897 w 1157272"/>
                <a:gd name="connsiteY41" fmla="*/ 3175418 h 4438652"/>
                <a:gd name="connsiteX42" fmla="*/ 561016 w 1157272"/>
                <a:gd name="connsiteY42" fmla="*/ 3274056 h 4438652"/>
                <a:gd name="connsiteX43" fmla="*/ 521464 w 1157272"/>
                <a:gd name="connsiteY43" fmla="*/ 3550922 h 4438652"/>
                <a:gd name="connsiteX44" fmla="*/ 592267 w 1157272"/>
                <a:gd name="connsiteY44" fmla="*/ 3686669 h 4438652"/>
                <a:gd name="connsiteX45" fmla="*/ 1037507 w 1157272"/>
                <a:gd name="connsiteY45" fmla="*/ 3812194 h 4438652"/>
                <a:gd name="connsiteX46" fmla="*/ 1157272 w 1157272"/>
                <a:gd name="connsiteY46" fmla="*/ 3818087 h 4438652"/>
                <a:gd name="connsiteX47" fmla="*/ 1157272 w 1157272"/>
                <a:gd name="connsiteY47" fmla="*/ 4438652 h 4438652"/>
                <a:gd name="connsiteX48" fmla="*/ 730193 w 1157272"/>
                <a:gd name="connsiteY48" fmla="*/ 4438652 h 4438652"/>
                <a:gd name="connsiteX49" fmla="*/ 269237 w 1157272"/>
                <a:gd name="connsiteY49" fmla="*/ 3977696 h 4438652"/>
                <a:gd name="connsiteX50" fmla="*/ 269237 w 1157272"/>
                <a:gd name="connsiteY50" fmla="*/ 1360894 h 4438652"/>
                <a:gd name="connsiteX51" fmla="*/ 101261 w 1157272"/>
                <a:gd name="connsiteY51" fmla="*/ 1458066 h 4438652"/>
                <a:gd name="connsiteX52" fmla="*/ 9949 w 1157272"/>
                <a:gd name="connsiteY52" fmla="*/ 1433650 h 4438652"/>
                <a:gd name="connsiteX53" fmla="*/ 8973 w 1157272"/>
                <a:gd name="connsiteY53" fmla="*/ 1432186 h 4438652"/>
                <a:gd name="connsiteX54" fmla="*/ 33388 w 1157272"/>
                <a:gd name="connsiteY54" fmla="*/ 1340874 h 4438652"/>
                <a:gd name="connsiteX55" fmla="*/ 269237 w 1157272"/>
                <a:gd name="connsiteY55" fmla="*/ 1205126 h 4438652"/>
                <a:gd name="connsiteX56" fmla="*/ 269237 w 1157272"/>
                <a:gd name="connsiteY56" fmla="*/ 613794 h 4438652"/>
                <a:gd name="connsiteX57" fmla="*/ 883030 w 1157272"/>
                <a:gd name="connsiteY57" fmla="*/ 0 h 443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157272" h="4438652">
                  <a:moveTo>
                    <a:pt x="501932" y="4181319"/>
                  </a:moveTo>
                  <a:cubicBezTo>
                    <a:pt x="485818" y="4190108"/>
                    <a:pt x="493142" y="4206710"/>
                    <a:pt x="491678" y="4218918"/>
                  </a:cubicBezTo>
                  <a:cubicBezTo>
                    <a:pt x="491678" y="4254565"/>
                    <a:pt x="488260" y="4268725"/>
                    <a:pt x="529765" y="4279956"/>
                  </a:cubicBezTo>
                  <a:cubicBezTo>
                    <a:pt x="666001" y="4316091"/>
                    <a:pt x="775380" y="4339529"/>
                    <a:pt x="915523" y="4353202"/>
                  </a:cubicBezTo>
                  <a:cubicBezTo>
                    <a:pt x="935055" y="4355154"/>
                    <a:pt x="931637" y="4341970"/>
                    <a:pt x="925777" y="4327321"/>
                  </a:cubicBezTo>
                  <a:cubicBezTo>
                    <a:pt x="916011" y="4302417"/>
                    <a:pt x="898920" y="4302906"/>
                    <a:pt x="877924" y="4301930"/>
                  </a:cubicBezTo>
                  <a:cubicBezTo>
                    <a:pt x="744129" y="4283862"/>
                    <a:pt x="688950" y="4267261"/>
                    <a:pt x="558086" y="4204757"/>
                  </a:cubicBezTo>
                  <a:cubicBezTo>
                    <a:pt x="546368" y="4197433"/>
                    <a:pt x="517557" y="4173017"/>
                    <a:pt x="501932" y="4181319"/>
                  </a:cubicBezTo>
                  <a:close/>
                  <a:moveTo>
                    <a:pt x="322725" y="2274016"/>
                  </a:moveTo>
                  <a:cubicBezTo>
                    <a:pt x="313449" y="2279875"/>
                    <a:pt x="317843" y="2292571"/>
                    <a:pt x="318331" y="2301849"/>
                  </a:cubicBezTo>
                  <a:cubicBezTo>
                    <a:pt x="322725" y="2425877"/>
                    <a:pt x="326145" y="2540140"/>
                    <a:pt x="332004" y="2664168"/>
                  </a:cubicBezTo>
                  <a:cubicBezTo>
                    <a:pt x="334933" y="2730088"/>
                    <a:pt x="340305" y="2795521"/>
                    <a:pt x="346164" y="2860954"/>
                  </a:cubicBezTo>
                  <a:cubicBezTo>
                    <a:pt x="355442" y="2960079"/>
                    <a:pt x="376440" y="3059204"/>
                    <a:pt x="387671" y="3158329"/>
                  </a:cubicBezTo>
                  <a:cubicBezTo>
                    <a:pt x="396949" y="3240851"/>
                    <a:pt x="407203" y="3274056"/>
                    <a:pt x="423805" y="3360485"/>
                  </a:cubicBezTo>
                  <a:cubicBezTo>
                    <a:pt x="429176" y="3352672"/>
                    <a:pt x="431618" y="3400038"/>
                    <a:pt x="431618" y="3398084"/>
                  </a:cubicBezTo>
                  <a:cubicBezTo>
                    <a:pt x="452126" y="3253547"/>
                    <a:pt x="462381" y="3108033"/>
                    <a:pt x="472635" y="2963009"/>
                  </a:cubicBezTo>
                  <a:cubicBezTo>
                    <a:pt x="479471" y="2867790"/>
                    <a:pt x="480449" y="2772083"/>
                    <a:pt x="484843" y="2676864"/>
                  </a:cubicBezTo>
                  <a:cubicBezTo>
                    <a:pt x="490215" y="2576762"/>
                    <a:pt x="486307" y="2485939"/>
                    <a:pt x="487285" y="2385836"/>
                  </a:cubicBezTo>
                  <a:cubicBezTo>
                    <a:pt x="487285" y="2367770"/>
                    <a:pt x="480449" y="2357515"/>
                    <a:pt x="465311" y="2349215"/>
                  </a:cubicBezTo>
                  <a:cubicBezTo>
                    <a:pt x="429176" y="2328217"/>
                    <a:pt x="384253" y="2305756"/>
                    <a:pt x="348118" y="2284759"/>
                  </a:cubicBezTo>
                  <a:cubicBezTo>
                    <a:pt x="340305" y="2280364"/>
                    <a:pt x="332493" y="2268156"/>
                    <a:pt x="322725" y="2274016"/>
                  </a:cubicBezTo>
                  <a:close/>
                  <a:moveTo>
                    <a:pt x="366185" y="1299856"/>
                  </a:moveTo>
                  <a:cubicBezTo>
                    <a:pt x="344698" y="1415583"/>
                    <a:pt x="330051" y="1513243"/>
                    <a:pt x="326632" y="1629947"/>
                  </a:cubicBezTo>
                  <a:cubicBezTo>
                    <a:pt x="322237" y="1787179"/>
                    <a:pt x="313937" y="1929764"/>
                    <a:pt x="317843" y="2087485"/>
                  </a:cubicBezTo>
                  <a:cubicBezTo>
                    <a:pt x="318331" y="2098716"/>
                    <a:pt x="317355" y="2109946"/>
                    <a:pt x="327608" y="2117760"/>
                  </a:cubicBezTo>
                  <a:cubicBezTo>
                    <a:pt x="375463" y="2152429"/>
                    <a:pt x="433082" y="2186610"/>
                    <a:pt x="488260" y="2226162"/>
                  </a:cubicBezTo>
                  <a:cubicBezTo>
                    <a:pt x="480934" y="1895094"/>
                    <a:pt x="460427" y="1609927"/>
                    <a:pt x="366185" y="1299856"/>
                  </a:cubicBezTo>
                  <a:close/>
                  <a:moveTo>
                    <a:pt x="883030" y="0"/>
                  </a:moveTo>
                  <a:lnTo>
                    <a:pt x="1157272" y="0"/>
                  </a:lnTo>
                  <a:lnTo>
                    <a:pt x="1157272" y="1031538"/>
                  </a:lnTo>
                  <a:lnTo>
                    <a:pt x="981076" y="1039593"/>
                  </a:lnTo>
                  <a:cubicBezTo>
                    <a:pt x="916010" y="1043255"/>
                    <a:pt x="850333" y="1048626"/>
                    <a:pt x="785145" y="1058636"/>
                  </a:cubicBezTo>
                  <a:cubicBezTo>
                    <a:pt x="679672" y="1074750"/>
                    <a:pt x="575176" y="1096235"/>
                    <a:pt x="478493" y="1144577"/>
                  </a:cubicBezTo>
                  <a:cubicBezTo>
                    <a:pt x="436987" y="1165575"/>
                    <a:pt x="420873" y="1197314"/>
                    <a:pt x="428197" y="1241749"/>
                  </a:cubicBezTo>
                  <a:cubicBezTo>
                    <a:pt x="450171" y="1374567"/>
                    <a:pt x="501931" y="1523987"/>
                    <a:pt x="580547" y="1632390"/>
                  </a:cubicBezTo>
                  <a:cubicBezTo>
                    <a:pt x="601056" y="1660713"/>
                    <a:pt x="629378" y="1678291"/>
                    <a:pt x="664048" y="1673896"/>
                  </a:cubicBezTo>
                  <a:cubicBezTo>
                    <a:pt x="802724" y="1656317"/>
                    <a:pt x="942378" y="1655341"/>
                    <a:pt x="1081544" y="1648993"/>
                  </a:cubicBezTo>
                  <a:lnTo>
                    <a:pt x="1157272" y="1649199"/>
                  </a:lnTo>
                  <a:lnTo>
                    <a:pt x="1157272" y="3256840"/>
                  </a:lnTo>
                  <a:lnTo>
                    <a:pt x="1043946" y="3251104"/>
                  </a:lnTo>
                  <a:cubicBezTo>
                    <a:pt x="895991" y="3237432"/>
                    <a:pt x="751454" y="3224249"/>
                    <a:pt x="615218" y="3161259"/>
                  </a:cubicBezTo>
                  <a:cubicBezTo>
                    <a:pt x="599592" y="3153933"/>
                    <a:pt x="590803" y="3158329"/>
                    <a:pt x="586897" y="3175418"/>
                  </a:cubicBezTo>
                  <a:cubicBezTo>
                    <a:pt x="578595" y="3208623"/>
                    <a:pt x="567853" y="3240851"/>
                    <a:pt x="561016" y="3274056"/>
                  </a:cubicBezTo>
                  <a:cubicBezTo>
                    <a:pt x="541484" y="3365367"/>
                    <a:pt x="532207" y="3458144"/>
                    <a:pt x="521464" y="3550922"/>
                  </a:cubicBezTo>
                  <a:cubicBezTo>
                    <a:pt x="514139" y="3614401"/>
                    <a:pt x="535624" y="3659324"/>
                    <a:pt x="592267" y="3686669"/>
                  </a:cubicBezTo>
                  <a:cubicBezTo>
                    <a:pt x="731068" y="3754055"/>
                    <a:pt x="875635" y="3795622"/>
                    <a:pt x="1037507" y="3812194"/>
                  </a:cubicBezTo>
                  <a:lnTo>
                    <a:pt x="1157272" y="3818087"/>
                  </a:lnTo>
                  <a:lnTo>
                    <a:pt x="1157272" y="4438652"/>
                  </a:lnTo>
                  <a:lnTo>
                    <a:pt x="730193" y="4438652"/>
                  </a:lnTo>
                  <a:cubicBezTo>
                    <a:pt x="476764" y="4438652"/>
                    <a:pt x="269237" y="4231125"/>
                    <a:pt x="269237" y="3977696"/>
                  </a:cubicBezTo>
                  <a:lnTo>
                    <a:pt x="269237" y="1360894"/>
                  </a:lnTo>
                  <a:lnTo>
                    <a:pt x="101261" y="1458066"/>
                  </a:lnTo>
                  <a:cubicBezTo>
                    <a:pt x="69522" y="1476621"/>
                    <a:pt x="28505" y="1465390"/>
                    <a:pt x="9949" y="1433650"/>
                  </a:cubicBezTo>
                  <a:lnTo>
                    <a:pt x="8973" y="1432186"/>
                  </a:lnTo>
                  <a:cubicBezTo>
                    <a:pt x="-9583" y="1400446"/>
                    <a:pt x="1648" y="1359429"/>
                    <a:pt x="33388" y="1340874"/>
                  </a:cubicBezTo>
                  <a:lnTo>
                    <a:pt x="269237" y="1205126"/>
                  </a:lnTo>
                  <a:lnTo>
                    <a:pt x="269237" y="613794"/>
                  </a:lnTo>
                  <a:cubicBezTo>
                    <a:pt x="269237" y="276378"/>
                    <a:pt x="545614" y="0"/>
                    <a:pt x="883030" y="0"/>
                  </a:cubicBezTo>
                  <a:close/>
                </a:path>
              </a:pathLst>
            </a:custGeom>
            <a:solidFill>
              <a:schemeClr val="accent4"/>
            </a:solidFill>
            <a:ln w="753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6B292BCA-6FEE-4B74-98AD-E19CBAF84649}"/>
                </a:ext>
              </a:extLst>
            </p:cNvPr>
            <p:cNvSpPr/>
            <p:nvPr/>
          </p:nvSpPr>
          <p:spPr>
            <a:xfrm>
              <a:off x="6090490" y="1548735"/>
              <a:ext cx="1157909" cy="4438652"/>
            </a:xfrm>
            <a:custGeom>
              <a:avLst/>
              <a:gdLst>
                <a:gd name="connsiteX0" fmla="*/ 698718 w 1157909"/>
                <a:gd name="connsiteY0" fmla="*/ 4181319 h 4438652"/>
                <a:gd name="connsiteX1" fmla="*/ 642563 w 1157909"/>
                <a:gd name="connsiteY1" fmla="*/ 4204757 h 4438652"/>
                <a:gd name="connsiteX2" fmla="*/ 322727 w 1157909"/>
                <a:gd name="connsiteY2" fmla="*/ 4301929 h 4438652"/>
                <a:gd name="connsiteX3" fmla="*/ 274872 w 1157909"/>
                <a:gd name="connsiteY3" fmla="*/ 4326833 h 4438652"/>
                <a:gd name="connsiteX4" fmla="*/ 285128 w 1157909"/>
                <a:gd name="connsiteY4" fmla="*/ 4352713 h 4438652"/>
                <a:gd name="connsiteX5" fmla="*/ 670885 w 1157909"/>
                <a:gd name="connsiteY5" fmla="*/ 4279468 h 4438652"/>
                <a:gd name="connsiteX6" fmla="*/ 708971 w 1157909"/>
                <a:gd name="connsiteY6" fmla="*/ 4218430 h 4438652"/>
                <a:gd name="connsiteX7" fmla="*/ 698718 w 1157909"/>
                <a:gd name="connsiteY7" fmla="*/ 4181319 h 4438652"/>
                <a:gd name="connsiteX8" fmla="*/ 871821 w 1157909"/>
                <a:gd name="connsiteY8" fmla="*/ 2275665 h 4438652"/>
                <a:gd name="connsiteX9" fmla="*/ 854974 w 1157909"/>
                <a:gd name="connsiteY9" fmla="*/ 2279388 h 4438652"/>
                <a:gd name="connsiteX10" fmla="*/ 720691 w 1157909"/>
                <a:gd name="connsiteY10" fmla="*/ 2354097 h 4438652"/>
                <a:gd name="connsiteX11" fmla="*/ 706042 w 1157909"/>
                <a:gd name="connsiteY11" fmla="*/ 2381443 h 4438652"/>
                <a:gd name="connsiteX12" fmla="*/ 708484 w 1157909"/>
                <a:gd name="connsiteY12" fmla="*/ 2565533 h 4438652"/>
                <a:gd name="connsiteX13" fmla="*/ 717761 w 1157909"/>
                <a:gd name="connsiteY13" fmla="*/ 2816030 h 4438652"/>
                <a:gd name="connsiteX14" fmla="*/ 731433 w 1157909"/>
                <a:gd name="connsiteY14" fmla="*/ 3056275 h 4438652"/>
                <a:gd name="connsiteX15" fmla="*/ 768546 w 1157909"/>
                <a:gd name="connsiteY15" fmla="*/ 3376599 h 4438652"/>
                <a:gd name="connsiteX16" fmla="*/ 778311 w 1157909"/>
                <a:gd name="connsiteY16" fmla="*/ 3379041 h 4438652"/>
                <a:gd name="connsiteX17" fmla="*/ 809563 w 1157909"/>
                <a:gd name="connsiteY17" fmla="*/ 3153934 h 4438652"/>
                <a:gd name="connsiteX18" fmla="*/ 847650 w 1157909"/>
                <a:gd name="connsiteY18" fmla="*/ 2872184 h 4438652"/>
                <a:gd name="connsiteX19" fmla="*/ 863276 w 1157909"/>
                <a:gd name="connsiteY19" fmla="*/ 2648543 h 4438652"/>
                <a:gd name="connsiteX20" fmla="*/ 875483 w 1157909"/>
                <a:gd name="connsiteY20" fmla="*/ 2292084 h 4438652"/>
                <a:gd name="connsiteX21" fmla="*/ 871821 w 1157909"/>
                <a:gd name="connsiteY21" fmla="*/ 2275665 h 4438652"/>
                <a:gd name="connsiteX22" fmla="*/ 828607 w 1157909"/>
                <a:gd name="connsiteY22" fmla="*/ 1298880 h 4438652"/>
                <a:gd name="connsiteX23" fmla="*/ 774404 w 1157909"/>
                <a:gd name="connsiteY23" fmla="*/ 1494200 h 4438652"/>
                <a:gd name="connsiteX24" fmla="*/ 732411 w 1157909"/>
                <a:gd name="connsiteY24" fmla="*/ 1796946 h 4438652"/>
                <a:gd name="connsiteX25" fmla="*/ 716786 w 1157909"/>
                <a:gd name="connsiteY25" fmla="*/ 1985430 h 4438652"/>
                <a:gd name="connsiteX26" fmla="*/ 706530 w 1157909"/>
                <a:gd name="connsiteY26" fmla="*/ 2202724 h 4438652"/>
                <a:gd name="connsiteX27" fmla="*/ 728993 w 1157909"/>
                <a:gd name="connsiteY27" fmla="*/ 2213467 h 4438652"/>
                <a:gd name="connsiteX28" fmla="*/ 853510 w 1157909"/>
                <a:gd name="connsiteY28" fmla="*/ 2129967 h 4438652"/>
                <a:gd name="connsiteX29" fmla="*/ 875484 w 1157909"/>
                <a:gd name="connsiteY29" fmla="*/ 2078207 h 4438652"/>
                <a:gd name="connsiteX30" fmla="*/ 867671 w 1157909"/>
                <a:gd name="connsiteY30" fmla="*/ 1557679 h 4438652"/>
                <a:gd name="connsiteX31" fmla="*/ 843744 w 1157909"/>
                <a:gd name="connsiteY31" fmla="*/ 1367242 h 4438652"/>
                <a:gd name="connsiteX32" fmla="*/ 828607 w 1157909"/>
                <a:gd name="connsiteY32" fmla="*/ 1298880 h 4438652"/>
                <a:gd name="connsiteX33" fmla="*/ 0 w 1157909"/>
                <a:gd name="connsiteY33" fmla="*/ 0 h 4438652"/>
                <a:gd name="connsiteX34" fmla="*/ 344923 w 1157909"/>
                <a:gd name="connsiteY34" fmla="*/ 0 h 4438652"/>
                <a:gd name="connsiteX35" fmla="*/ 958717 w 1157909"/>
                <a:gd name="connsiteY35" fmla="*/ 613794 h 4438652"/>
                <a:gd name="connsiteX36" fmla="*/ 958717 w 1157909"/>
                <a:gd name="connsiteY36" fmla="*/ 1245166 h 4438652"/>
                <a:gd name="connsiteX37" fmla="*/ 1124739 w 1157909"/>
                <a:gd name="connsiteY37" fmla="*/ 1340874 h 4438652"/>
                <a:gd name="connsiteX38" fmla="*/ 1149154 w 1157909"/>
                <a:gd name="connsiteY38" fmla="*/ 1432186 h 4438652"/>
                <a:gd name="connsiteX39" fmla="*/ 1148177 w 1157909"/>
                <a:gd name="connsiteY39" fmla="*/ 1433650 h 4438652"/>
                <a:gd name="connsiteX40" fmla="*/ 1056865 w 1157909"/>
                <a:gd name="connsiteY40" fmla="*/ 1458066 h 4438652"/>
                <a:gd name="connsiteX41" fmla="*/ 958229 w 1157909"/>
                <a:gd name="connsiteY41" fmla="*/ 1401423 h 4438652"/>
                <a:gd name="connsiteX42" fmla="*/ 958229 w 1157909"/>
                <a:gd name="connsiteY42" fmla="*/ 3977696 h 4438652"/>
                <a:gd name="connsiteX43" fmla="*/ 497273 w 1157909"/>
                <a:gd name="connsiteY43" fmla="*/ 4438652 h 4438652"/>
                <a:gd name="connsiteX44" fmla="*/ 0 w 1157909"/>
                <a:gd name="connsiteY44" fmla="*/ 4438652 h 4438652"/>
                <a:gd name="connsiteX45" fmla="*/ 0 w 1157909"/>
                <a:gd name="connsiteY45" fmla="*/ 3818087 h 4438652"/>
                <a:gd name="connsiteX46" fmla="*/ 48301 w 1157909"/>
                <a:gd name="connsiteY46" fmla="*/ 3820464 h 4438652"/>
                <a:gd name="connsiteX47" fmla="*/ 260225 w 1157909"/>
                <a:gd name="connsiteY47" fmla="*/ 3798978 h 4438652"/>
                <a:gd name="connsiteX48" fmla="*/ 616197 w 1157909"/>
                <a:gd name="connsiteY48" fmla="*/ 3681787 h 4438652"/>
                <a:gd name="connsiteX49" fmla="*/ 673816 w 1157909"/>
                <a:gd name="connsiteY49" fmla="*/ 3581196 h 4438652"/>
                <a:gd name="connsiteX50" fmla="*/ 667468 w 1157909"/>
                <a:gd name="connsiteY50" fmla="*/ 3482559 h 4438652"/>
                <a:gd name="connsiteX51" fmla="*/ 610337 w 1157909"/>
                <a:gd name="connsiteY51" fmla="*/ 3175906 h 4438652"/>
                <a:gd name="connsiteX52" fmla="*/ 598740 w 1157909"/>
                <a:gd name="connsiteY52" fmla="*/ 3158205 h 4438652"/>
                <a:gd name="connsiteX53" fmla="*/ 579086 w 1157909"/>
                <a:gd name="connsiteY53" fmla="*/ 3163211 h 4438652"/>
                <a:gd name="connsiteX54" fmla="*/ 64423 w 1157909"/>
                <a:gd name="connsiteY54" fmla="*/ 3260100 h 4438652"/>
                <a:gd name="connsiteX55" fmla="*/ 0 w 1157909"/>
                <a:gd name="connsiteY55" fmla="*/ 3256840 h 4438652"/>
                <a:gd name="connsiteX56" fmla="*/ 0 w 1157909"/>
                <a:gd name="connsiteY56" fmla="*/ 1649199 h 4438652"/>
                <a:gd name="connsiteX57" fmla="*/ 148402 w 1157909"/>
                <a:gd name="connsiteY57" fmla="*/ 1649603 h 4438652"/>
                <a:gd name="connsiteX58" fmla="*/ 372533 w 1157909"/>
                <a:gd name="connsiteY58" fmla="*/ 1661200 h 4438652"/>
                <a:gd name="connsiteX59" fmla="*/ 530254 w 1157909"/>
                <a:gd name="connsiteY59" fmla="*/ 1673408 h 4438652"/>
                <a:gd name="connsiteX60" fmla="*/ 618636 w 1157909"/>
                <a:gd name="connsiteY60" fmla="*/ 1629460 h 4438652"/>
                <a:gd name="connsiteX61" fmla="*/ 768056 w 1157909"/>
                <a:gd name="connsiteY61" fmla="*/ 1240773 h 4438652"/>
                <a:gd name="connsiteX62" fmla="*/ 723133 w 1157909"/>
                <a:gd name="connsiteY62" fmla="*/ 1145554 h 4438652"/>
                <a:gd name="connsiteX63" fmla="*/ 593244 w 1157909"/>
                <a:gd name="connsiteY63" fmla="*/ 1097211 h 4438652"/>
                <a:gd name="connsiteX64" fmla="*/ 16073 w 1157909"/>
                <a:gd name="connsiteY64" fmla="*/ 1030803 h 4438652"/>
                <a:gd name="connsiteX65" fmla="*/ 0 w 1157909"/>
                <a:gd name="connsiteY65" fmla="*/ 1031538 h 4438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157909" h="4438652">
                  <a:moveTo>
                    <a:pt x="698718" y="4181319"/>
                  </a:moveTo>
                  <a:cubicBezTo>
                    <a:pt x="683580" y="4173017"/>
                    <a:pt x="654771" y="4197921"/>
                    <a:pt x="642563" y="4204757"/>
                  </a:cubicBezTo>
                  <a:cubicBezTo>
                    <a:pt x="511699" y="4267260"/>
                    <a:pt x="456032" y="4283862"/>
                    <a:pt x="322727" y="4301929"/>
                  </a:cubicBezTo>
                  <a:cubicBezTo>
                    <a:pt x="301729" y="4302906"/>
                    <a:pt x="284638" y="4302417"/>
                    <a:pt x="274872" y="4326833"/>
                  </a:cubicBezTo>
                  <a:cubicBezTo>
                    <a:pt x="269012" y="4341482"/>
                    <a:pt x="265594" y="4354666"/>
                    <a:pt x="285128" y="4352713"/>
                  </a:cubicBezTo>
                  <a:cubicBezTo>
                    <a:pt x="425269" y="4339041"/>
                    <a:pt x="534648" y="4315602"/>
                    <a:pt x="670885" y="4279468"/>
                  </a:cubicBezTo>
                  <a:cubicBezTo>
                    <a:pt x="712389" y="4268725"/>
                    <a:pt x="708971" y="4254565"/>
                    <a:pt x="708971" y="4218430"/>
                  </a:cubicBezTo>
                  <a:cubicBezTo>
                    <a:pt x="707507" y="4206710"/>
                    <a:pt x="715319" y="4189620"/>
                    <a:pt x="698718" y="4181319"/>
                  </a:cubicBezTo>
                  <a:close/>
                  <a:moveTo>
                    <a:pt x="871821" y="2275665"/>
                  </a:moveTo>
                  <a:cubicBezTo>
                    <a:pt x="869013" y="2273040"/>
                    <a:pt x="864008" y="2273772"/>
                    <a:pt x="854974" y="2279388"/>
                  </a:cubicBezTo>
                  <a:cubicBezTo>
                    <a:pt x="813957" y="2304779"/>
                    <a:pt x="762686" y="2329683"/>
                    <a:pt x="720691" y="2354097"/>
                  </a:cubicBezTo>
                  <a:cubicBezTo>
                    <a:pt x="709460" y="2360445"/>
                    <a:pt x="706042" y="2369235"/>
                    <a:pt x="706042" y="2381443"/>
                  </a:cubicBezTo>
                  <a:cubicBezTo>
                    <a:pt x="706530" y="2442968"/>
                    <a:pt x="702624" y="2504495"/>
                    <a:pt x="708484" y="2565533"/>
                  </a:cubicBezTo>
                  <a:cubicBezTo>
                    <a:pt x="717273" y="2652450"/>
                    <a:pt x="709949" y="2729602"/>
                    <a:pt x="717761" y="2816030"/>
                  </a:cubicBezTo>
                  <a:cubicBezTo>
                    <a:pt x="724598" y="2895623"/>
                    <a:pt x="727039" y="2976193"/>
                    <a:pt x="731433" y="3056275"/>
                  </a:cubicBezTo>
                  <a:cubicBezTo>
                    <a:pt x="738759" y="3176885"/>
                    <a:pt x="750966" y="3247687"/>
                    <a:pt x="768546" y="3376599"/>
                  </a:cubicBezTo>
                  <a:cubicBezTo>
                    <a:pt x="772940" y="3355114"/>
                    <a:pt x="776358" y="3391736"/>
                    <a:pt x="778311" y="3379041"/>
                  </a:cubicBezTo>
                  <a:cubicBezTo>
                    <a:pt x="789054" y="3304331"/>
                    <a:pt x="800773" y="3229133"/>
                    <a:pt x="809563" y="3153934"/>
                  </a:cubicBezTo>
                  <a:cubicBezTo>
                    <a:pt x="820305" y="3060180"/>
                    <a:pt x="839838" y="2966427"/>
                    <a:pt x="847650" y="2872184"/>
                  </a:cubicBezTo>
                  <a:cubicBezTo>
                    <a:pt x="853998" y="2797962"/>
                    <a:pt x="858392" y="2723253"/>
                    <a:pt x="863276" y="2648543"/>
                  </a:cubicBezTo>
                  <a:cubicBezTo>
                    <a:pt x="871577" y="2526468"/>
                    <a:pt x="875483" y="2414159"/>
                    <a:pt x="875483" y="2292084"/>
                  </a:cubicBezTo>
                  <a:cubicBezTo>
                    <a:pt x="875239" y="2284271"/>
                    <a:pt x="874629" y="2278289"/>
                    <a:pt x="871821" y="2275665"/>
                  </a:cubicBezTo>
                  <a:close/>
                  <a:moveTo>
                    <a:pt x="828607" y="1298880"/>
                  </a:moveTo>
                  <a:cubicBezTo>
                    <a:pt x="805168" y="1374566"/>
                    <a:pt x="788078" y="1423885"/>
                    <a:pt x="774404" y="1494200"/>
                  </a:cubicBezTo>
                  <a:cubicBezTo>
                    <a:pt x="754873" y="1594302"/>
                    <a:pt x="742177" y="1695380"/>
                    <a:pt x="732411" y="1796946"/>
                  </a:cubicBezTo>
                  <a:cubicBezTo>
                    <a:pt x="726063" y="1864331"/>
                    <a:pt x="722645" y="1917556"/>
                    <a:pt x="716786" y="1985430"/>
                  </a:cubicBezTo>
                  <a:cubicBezTo>
                    <a:pt x="710438" y="2057698"/>
                    <a:pt x="716786" y="2130456"/>
                    <a:pt x="706530" y="2202724"/>
                  </a:cubicBezTo>
                  <a:cubicBezTo>
                    <a:pt x="703600" y="2224209"/>
                    <a:pt x="713856" y="2224699"/>
                    <a:pt x="728993" y="2213467"/>
                  </a:cubicBezTo>
                  <a:cubicBezTo>
                    <a:pt x="767080" y="2185146"/>
                    <a:pt x="814935" y="2157313"/>
                    <a:pt x="853510" y="2129967"/>
                  </a:cubicBezTo>
                  <a:cubicBezTo>
                    <a:pt x="871578" y="2116784"/>
                    <a:pt x="875484" y="2099693"/>
                    <a:pt x="875484" y="2078207"/>
                  </a:cubicBezTo>
                  <a:cubicBezTo>
                    <a:pt x="874996" y="1899489"/>
                    <a:pt x="875972" y="1735909"/>
                    <a:pt x="867671" y="1557679"/>
                  </a:cubicBezTo>
                  <a:cubicBezTo>
                    <a:pt x="864742" y="1494200"/>
                    <a:pt x="851556" y="1430232"/>
                    <a:pt x="843744" y="1367242"/>
                  </a:cubicBezTo>
                  <a:cubicBezTo>
                    <a:pt x="840326" y="1340873"/>
                    <a:pt x="844233" y="1331596"/>
                    <a:pt x="828607" y="1298880"/>
                  </a:cubicBezTo>
                  <a:close/>
                  <a:moveTo>
                    <a:pt x="0" y="0"/>
                  </a:moveTo>
                  <a:lnTo>
                    <a:pt x="344923" y="0"/>
                  </a:lnTo>
                  <a:cubicBezTo>
                    <a:pt x="682339" y="0"/>
                    <a:pt x="958229" y="276378"/>
                    <a:pt x="958717" y="613794"/>
                  </a:cubicBezTo>
                  <a:lnTo>
                    <a:pt x="958717" y="1245166"/>
                  </a:lnTo>
                  <a:lnTo>
                    <a:pt x="1124739" y="1340874"/>
                  </a:lnTo>
                  <a:cubicBezTo>
                    <a:pt x="1156479" y="1359429"/>
                    <a:pt x="1167221" y="1400446"/>
                    <a:pt x="1149154" y="1432186"/>
                  </a:cubicBezTo>
                  <a:lnTo>
                    <a:pt x="1148177" y="1433650"/>
                  </a:lnTo>
                  <a:cubicBezTo>
                    <a:pt x="1129622" y="1465390"/>
                    <a:pt x="1088604" y="1476621"/>
                    <a:pt x="1056865" y="1458066"/>
                  </a:cubicBezTo>
                  <a:lnTo>
                    <a:pt x="958229" y="1401423"/>
                  </a:lnTo>
                  <a:lnTo>
                    <a:pt x="958229" y="3977696"/>
                  </a:lnTo>
                  <a:cubicBezTo>
                    <a:pt x="958229" y="4231125"/>
                    <a:pt x="750701" y="4438652"/>
                    <a:pt x="497273" y="4438652"/>
                  </a:cubicBezTo>
                  <a:lnTo>
                    <a:pt x="0" y="4438652"/>
                  </a:lnTo>
                  <a:lnTo>
                    <a:pt x="0" y="3818087"/>
                  </a:lnTo>
                  <a:lnTo>
                    <a:pt x="48301" y="3820464"/>
                  </a:lnTo>
                  <a:cubicBezTo>
                    <a:pt x="102015" y="3824371"/>
                    <a:pt x="181608" y="3813628"/>
                    <a:pt x="260225" y="3798978"/>
                  </a:cubicBezTo>
                  <a:cubicBezTo>
                    <a:pt x="384254" y="3776029"/>
                    <a:pt x="503887" y="3739894"/>
                    <a:pt x="616197" y="3681787"/>
                  </a:cubicBezTo>
                  <a:cubicBezTo>
                    <a:pt x="652330" y="3662742"/>
                    <a:pt x="675281" y="3626121"/>
                    <a:pt x="673816" y="3581196"/>
                  </a:cubicBezTo>
                  <a:cubicBezTo>
                    <a:pt x="672839" y="3547992"/>
                    <a:pt x="670398" y="3515276"/>
                    <a:pt x="667468" y="3482559"/>
                  </a:cubicBezTo>
                  <a:cubicBezTo>
                    <a:pt x="658190" y="3378552"/>
                    <a:pt x="640611" y="3276009"/>
                    <a:pt x="610337" y="3175906"/>
                  </a:cubicBezTo>
                  <a:cubicBezTo>
                    <a:pt x="606919" y="3164676"/>
                    <a:pt x="603500" y="3159549"/>
                    <a:pt x="598740" y="3158205"/>
                  </a:cubicBezTo>
                  <a:cubicBezTo>
                    <a:pt x="593978" y="3156863"/>
                    <a:pt x="587874" y="3159305"/>
                    <a:pt x="579086" y="3163211"/>
                  </a:cubicBezTo>
                  <a:cubicBezTo>
                    <a:pt x="412819" y="3233892"/>
                    <a:pt x="240784" y="3260627"/>
                    <a:pt x="64423" y="3260100"/>
                  </a:cubicBezTo>
                  <a:lnTo>
                    <a:pt x="0" y="3256840"/>
                  </a:lnTo>
                  <a:lnTo>
                    <a:pt x="0" y="1649199"/>
                  </a:lnTo>
                  <a:lnTo>
                    <a:pt x="148402" y="1649603"/>
                  </a:lnTo>
                  <a:cubicBezTo>
                    <a:pt x="223112" y="1652411"/>
                    <a:pt x="297822" y="1657050"/>
                    <a:pt x="372533" y="1661200"/>
                  </a:cubicBezTo>
                  <a:cubicBezTo>
                    <a:pt x="425269" y="1664130"/>
                    <a:pt x="477518" y="1669501"/>
                    <a:pt x="530254" y="1673408"/>
                  </a:cubicBezTo>
                  <a:cubicBezTo>
                    <a:pt x="566387" y="1675850"/>
                    <a:pt x="596174" y="1662177"/>
                    <a:pt x="618636" y="1629460"/>
                  </a:cubicBezTo>
                  <a:cubicBezTo>
                    <a:pt x="693834" y="1520081"/>
                    <a:pt x="747546" y="1373102"/>
                    <a:pt x="768056" y="1240773"/>
                  </a:cubicBezTo>
                  <a:cubicBezTo>
                    <a:pt x="774892" y="1195360"/>
                    <a:pt x="763173" y="1166063"/>
                    <a:pt x="723133" y="1145554"/>
                  </a:cubicBezTo>
                  <a:cubicBezTo>
                    <a:pt x="681626" y="1124556"/>
                    <a:pt x="638167" y="1109908"/>
                    <a:pt x="593244" y="1097211"/>
                  </a:cubicBezTo>
                  <a:cubicBezTo>
                    <a:pt x="406226" y="1044476"/>
                    <a:pt x="214323" y="1038616"/>
                    <a:pt x="16073" y="1030803"/>
                  </a:cubicBezTo>
                  <a:lnTo>
                    <a:pt x="0" y="1031538"/>
                  </a:lnTo>
                  <a:close/>
                </a:path>
              </a:pathLst>
            </a:custGeom>
            <a:solidFill>
              <a:schemeClr val="accent1"/>
            </a:solidFill>
            <a:ln w="7536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436" name="Isosceles Triangle 15">
            <a:extLst>
              <a:ext uri="{FF2B5EF4-FFF2-40B4-BE49-F238E27FC236}">
                <a16:creationId xmlns:a16="http://schemas.microsoft.com/office/drawing/2014/main" id="{03B53B18-E92E-4BA2-AA15-D63AD8C50B14}"/>
              </a:ext>
            </a:extLst>
          </p:cNvPr>
          <p:cNvSpPr/>
          <p:nvPr/>
        </p:nvSpPr>
        <p:spPr>
          <a:xfrm rot="10800000">
            <a:off x="1666504" y="3063185"/>
            <a:ext cx="3132189" cy="965296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437" name="Rounded Rectangle 25">
            <a:extLst>
              <a:ext uri="{FF2B5EF4-FFF2-40B4-BE49-F238E27FC236}">
                <a16:creationId xmlns:a16="http://schemas.microsoft.com/office/drawing/2014/main" id="{1924F876-71A9-4E92-9226-C082EA99E0C2}"/>
              </a:ext>
            </a:extLst>
          </p:cNvPr>
          <p:cNvSpPr/>
          <p:nvPr/>
        </p:nvSpPr>
        <p:spPr>
          <a:xfrm>
            <a:off x="4806419" y="4946884"/>
            <a:ext cx="619308" cy="453855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8" name="Trapezoid 22">
            <a:extLst>
              <a:ext uri="{FF2B5EF4-FFF2-40B4-BE49-F238E27FC236}">
                <a16:creationId xmlns:a16="http://schemas.microsoft.com/office/drawing/2014/main" id="{6D69EAEA-B0D4-4EA4-9489-E9B086C681FC}"/>
              </a:ext>
            </a:extLst>
          </p:cNvPr>
          <p:cNvSpPr>
            <a:spLocks noChangeAspect="1"/>
          </p:cNvSpPr>
          <p:nvPr/>
        </p:nvSpPr>
        <p:spPr>
          <a:xfrm>
            <a:off x="3884216" y="5003586"/>
            <a:ext cx="724705" cy="36867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4A7E40D-48A1-4472-8D75-F578BEF75253}"/>
              </a:ext>
            </a:extLst>
          </p:cNvPr>
          <p:cNvGrpSpPr/>
          <p:nvPr/>
        </p:nvGrpSpPr>
        <p:grpSpPr>
          <a:xfrm>
            <a:off x="796213" y="1976715"/>
            <a:ext cx="1538086" cy="1537297"/>
            <a:chOff x="4574848" y="1897856"/>
            <a:chExt cx="3028217" cy="302666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90D5DCAD-46DD-4B6A-8697-2A1292769887}"/>
                </a:ext>
              </a:extLst>
            </p:cNvPr>
            <p:cNvSpPr/>
            <p:nvPr/>
          </p:nvSpPr>
          <p:spPr>
            <a:xfrm>
              <a:off x="4575624" y="1897856"/>
              <a:ext cx="3026664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C67FFF-A9E6-4971-8EEF-54283E136D97}"/>
                </a:ext>
              </a:extLst>
            </p:cNvPr>
            <p:cNvSpPr/>
            <p:nvPr/>
          </p:nvSpPr>
          <p:spPr>
            <a:xfrm>
              <a:off x="4574848" y="1907000"/>
              <a:ext cx="3028217" cy="2962327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6" name="Graphic 52">
            <a:extLst>
              <a:ext uri="{FF2B5EF4-FFF2-40B4-BE49-F238E27FC236}">
                <a16:creationId xmlns:a16="http://schemas.microsoft.com/office/drawing/2014/main" id="{1D427FCA-3332-49A9-8CF0-EED8F80910CD}"/>
              </a:ext>
            </a:extLst>
          </p:cNvPr>
          <p:cNvGrpSpPr/>
          <p:nvPr/>
        </p:nvGrpSpPr>
        <p:grpSpPr>
          <a:xfrm>
            <a:off x="5044164" y="4610078"/>
            <a:ext cx="2566311" cy="2012931"/>
            <a:chOff x="1723062" y="0"/>
            <a:chExt cx="8744335" cy="6858770"/>
          </a:xfrm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7BDDC93-4D36-4C9A-BF11-FD4488DF6B32}"/>
                </a:ext>
              </a:extLst>
            </p:cNvPr>
            <p:cNvSpPr/>
            <p:nvPr/>
          </p:nvSpPr>
          <p:spPr>
            <a:xfrm>
              <a:off x="4026271" y="2312"/>
              <a:ext cx="385281" cy="6387957"/>
            </a:xfrm>
            <a:custGeom>
              <a:avLst/>
              <a:gdLst>
                <a:gd name="connsiteX0" fmla="*/ 0 w 385280"/>
                <a:gd name="connsiteY0" fmla="*/ 6393351 h 6387957"/>
                <a:gd name="connsiteX1" fmla="*/ 0 w 385280"/>
                <a:gd name="connsiteY1" fmla="*/ 0 h 6387957"/>
                <a:gd name="connsiteX2" fmla="*/ 387593 w 385280"/>
                <a:gd name="connsiteY2" fmla="*/ 0 h 6387957"/>
                <a:gd name="connsiteX3" fmla="*/ 387593 w 38528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5280" h="6387957">
                  <a:moveTo>
                    <a:pt x="0" y="639335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128684" y="0"/>
                    <a:pt x="256597" y="0"/>
                    <a:pt x="387593" y="0"/>
                  </a:cubicBezTo>
                  <a:cubicBezTo>
                    <a:pt x="387593" y="2130603"/>
                    <a:pt x="387593" y="4261207"/>
                    <a:pt x="387593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92D99BB-68E6-4263-A519-73DA763E4BAE}"/>
                </a:ext>
              </a:extLst>
            </p:cNvPr>
            <p:cNvSpPr/>
            <p:nvPr/>
          </p:nvSpPr>
          <p:spPr>
            <a:xfrm>
              <a:off x="5320044" y="3082"/>
              <a:ext cx="292813" cy="6387957"/>
            </a:xfrm>
            <a:custGeom>
              <a:avLst/>
              <a:gdLst>
                <a:gd name="connsiteX0" fmla="*/ 0 w 292813"/>
                <a:gd name="connsiteY0" fmla="*/ 639258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97091" y="0"/>
                    <a:pt x="194952" y="0"/>
                    <a:pt x="295125" y="0"/>
                  </a:cubicBezTo>
                  <a:cubicBezTo>
                    <a:pt x="295125" y="2130603"/>
                    <a:pt x="295125" y="4259666"/>
                    <a:pt x="29512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D98FBDA4-B080-433B-BFF7-9AD0F3797239}"/>
                </a:ext>
              </a:extLst>
            </p:cNvPr>
            <p:cNvSpPr/>
            <p:nvPr/>
          </p:nvSpPr>
          <p:spPr>
            <a:xfrm>
              <a:off x="8267443" y="2312"/>
              <a:ext cx="292813" cy="6387957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00DE3F4-334F-4B59-9724-1AAB3E4986B0}"/>
                </a:ext>
              </a:extLst>
            </p:cNvPr>
            <p:cNvSpPr/>
            <p:nvPr/>
          </p:nvSpPr>
          <p:spPr>
            <a:xfrm>
              <a:off x="8914715" y="2312"/>
              <a:ext cx="292813" cy="6387957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99403" y="0"/>
                    <a:pt x="196493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9458A1E-0777-46BA-A727-74534CD46506}"/>
                </a:ext>
              </a:extLst>
            </p:cNvPr>
            <p:cNvSpPr/>
            <p:nvPr/>
          </p:nvSpPr>
          <p:spPr>
            <a:xfrm>
              <a:off x="9561987" y="2312"/>
              <a:ext cx="292813" cy="6387957"/>
            </a:xfrm>
            <a:custGeom>
              <a:avLst/>
              <a:gdLst>
                <a:gd name="connsiteX0" fmla="*/ 0 w 292813"/>
                <a:gd name="connsiteY0" fmla="*/ 6393351 h 6387957"/>
                <a:gd name="connsiteX1" fmla="*/ 0 w 292813"/>
                <a:gd name="connsiteY1" fmla="*/ 0 h 6387957"/>
                <a:gd name="connsiteX2" fmla="*/ 295125 w 292813"/>
                <a:gd name="connsiteY2" fmla="*/ 0 h 6387957"/>
                <a:gd name="connsiteX3" fmla="*/ 295125 w 29281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2813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99402" y="0"/>
                    <a:pt x="195722" y="0"/>
                    <a:pt x="295125" y="0"/>
                  </a:cubicBezTo>
                  <a:cubicBezTo>
                    <a:pt x="295125" y="2132145"/>
                    <a:pt x="295125" y="4261207"/>
                    <a:pt x="295125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BFC40D71-EEAE-4144-BC85-B9AAF536E697}"/>
                </a:ext>
              </a:extLst>
            </p:cNvPr>
            <p:cNvSpPr/>
            <p:nvPr/>
          </p:nvSpPr>
          <p:spPr>
            <a:xfrm>
              <a:off x="3472237" y="2312"/>
              <a:ext cx="200346" cy="6387957"/>
            </a:xfrm>
            <a:custGeom>
              <a:avLst/>
              <a:gdLst>
                <a:gd name="connsiteX0" fmla="*/ 0 w 200346"/>
                <a:gd name="connsiteY0" fmla="*/ 6392581 h 6387957"/>
                <a:gd name="connsiteX1" fmla="*/ 0 w 200346"/>
                <a:gd name="connsiteY1" fmla="*/ 0 h 6387957"/>
                <a:gd name="connsiteX2" fmla="*/ 201117 w 200346"/>
                <a:gd name="connsiteY2" fmla="*/ 0 h 6387957"/>
                <a:gd name="connsiteX3" fmla="*/ 201117 w 200346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0346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3307" y="0"/>
                    <a:pt x="201117" y="0"/>
                  </a:cubicBezTo>
                  <a:cubicBezTo>
                    <a:pt x="201117" y="2131374"/>
                    <a:pt x="201117" y="4260437"/>
                    <a:pt x="201117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46836AF-B3A2-4C06-A2CA-70463198F1DE}"/>
                </a:ext>
              </a:extLst>
            </p:cNvPr>
            <p:cNvSpPr/>
            <p:nvPr/>
          </p:nvSpPr>
          <p:spPr>
            <a:xfrm>
              <a:off x="3101597" y="2312"/>
              <a:ext cx="192640" cy="6387957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60437"/>
                    <a:pt x="19880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710F934-0F7D-440C-AE1A-18B15CB98457}"/>
                </a:ext>
              </a:extLst>
            </p:cNvPr>
            <p:cNvSpPr/>
            <p:nvPr/>
          </p:nvSpPr>
          <p:spPr>
            <a:xfrm>
              <a:off x="3748869" y="2312"/>
              <a:ext cx="192640" cy="6387957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805" y="0"/>
                  </a:cubicBezTo>
                  <a:cubicBezTo>
                    <a:pt x="198805" y="2130603"/>
                    <a:pt x="198805" y="4259666"/>
                    <a:pt x="19880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8FF5EA7-97D8-4A2B-AD55-EF8A1EEA2B3A}"/>
                </a:ext>
              </a:extLst>
            </p:cNvPr>
            <p:cNvSpPr/>
            <p:nvPr/>
          </p:nvSpPr>
          <p:spPr>
            <a:xfrm>
              <a:off x="5043413" y="3082"/>
              <a:ext cx="192640" cy="6387957"/>
            </a:xfrm>
            <a:custGeom>
              <a:avLst/>
              <a:gdLst>
                <a:gd name="connsiteX0" fmla="*/ 0 w 192640"/>
                <a:gd name="connsiteY0" fmla="*/ 6392581 h 6387957"/>
                <a:gd name="connsiteX1" fmla="*/ 0 w 192640"/>
                <a:gd name="connsiteY1" fmla="*/ 0 h 6387957"/>
                <a:gd name="connsiteX2" fmla="*/ 198805 w 192640"/>
                <a:gd name="connsiteY2" fmla="*/ 0 h 6387957"/>
                <a:gd name="connsiteX3" fmla="*/ 198805 w 192640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258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6268" y="0"/>
                    <a:pt x="131766" y="0"/>
                    <a:pt x="198805" y="0"/>
                  </a:cubicBezTo>
                  <a:cubicBezTo>
                    <a:pt x="198805" y="2131374"/>
                    <a:pt x="198805" y="4261207"/>
                    <a:pt x="19880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F415FB9-140B-4CCE-84CF-094BF5338851}"/>
                </a:ext>
              </a:extLst>
            </p:cNvPr>
            <p:cNvSpPr/>
            <p:nvPr/>
          </p:nvSpPr>
          <p:spPr>
            <a:xfrm>
              <a:off x="2275555" y="2312"/>
              <a:ext cx="192640" cy="6387957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ACAAC65-8329-4BF5-AB59-8839B37F9E1B}"/>
                </a:ext>
              </a:extLst>
            </p:cNvPr>
            <p:cNvSpPr/>
            <p:nvPr/>
          </p:nvSpPr>
          <p:spPr>
            <a:xfrm>
              <a:off x="2730957" y="2312"/>
              <a:ext cx="192640" cy="6387957"/>
            </a:xfrm>
            <a:custGeom>
              <a:avLst/>
              <a:gdLst>
                <a:gd name="connsiteX0" fmla="*/ 0 w 192640"/>
                <a:gd name="connsiteY0" fmla="*/ 6393351 h 6387957"/>
                <a:gd name="connsiteX1" fmla="*/ 0 w 192640"/>
                <a:gd name="connsiteY1" fmla="*/ 0 h 6387957"/>
                <a:gd name="connsiteX2" fmla="*/ 198034 w 192640"/>
                <a:gd name="connsiteY2" fmla="*/ 0 h 6387957"/>
                <a:gd name="connsiteX3" fmla="*/ 198034 w 192640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640" h="6387957">
                  <a:moveTo>
                    <a:pt x="0" y="6393351"/>
                  </a:moveTo>
                  <a:cubicBezTo>
                    <a:pt x="0" y="4261207"/>
                    <a:pt x="0" y="2132145"/>
                    <a:pt x="0" y="0"/>
                  </a:cubicBezTo>
                  <a:cubicBezTo>
                    <a:pt x="67039" y="0"/>
                    <a:pt x="131766" y="0"/>
                    <a:pt x="198034" y="0"/>
                  </a:cubicBezTo>
                  <a:cubicBezTo>
                    <a:pt x="198034" y="2132145"/>
                    <a:pt x="198034" y="4261207"/>
                    <a:pt x="198034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D6E38FE9-C79B-46E6-9130-DB422F3C987D}"/>
                </a:ext>
              </a:extLst>
            </p:cNvPr>
            <p:cNvSpPr/>
            <p:nvPr/>
          </p:nvSpPr>
          <p:spPr>
            <a:xfrm>
              <a:off x="10200709" y="3082"/>
              <a:ext cx="111804" cy="6855688"/>
            </a:xfrm>
            <a:custGeom>
              <a:avLst/>
              <a:gdLst>
                <a:gd name="connsiteX0" fmla="*/ 0 w 115584"/>
                <a:gd name="connsiteY0" fmla="*/ 6753975 h 6850294"/>
                <a:gd name="connsiteX1" fmla="*/ 13099 w 115584"/>
                <a:gd name="connsiteY1" fmla="*/ 0 h 6850294"/>
                <a:gd name="connsiteX2" fmla="*/ 118666 w 115584"/>
                <a:gd name="connsiteY2" fmla="*/ 0 h 6850294"/>
                <a:gd name="connsiteX3" fmla="*/ 118666 w 115584"/>
                <a:gd name="connsiteY3" fmla="*/ 6855688 h 6850294"/>
                <a:gd name="connsiteX0" fmla="*/ 0 w 111805"/>
                <a:gd name="connsiteY0" fmla="*/ 6836322 h 6855688"/>
                <a:gd name="connsiteX1" fmla="*/ 6237 w 111805"/>
                <a:gd name="connsiteY1" fmla="*/ 0 h 6855688"/>
                <a:gd name="connsiteX2" fmla="*/ 111804 w 111805"/>
                <a:gd name="connsiteY2" fmla="*/ 0 h 6855688"/>
                <a:gd name="connsiteX3" fmla="*/ 111804 w 111805"/>
                <a:gd name="connsiteY3" fmla="*/ 6855688 h 6855688"/>
                <a:gd name="connsiteX0" fmla="*/ 0 w 111804"/>
                <a:gd name="connsiteY0" fmla="*/ 6853478 h 6855688"/>
                <a:gd name="connsiteX1" fmla="*/ 6237 w 111804"/>
                <a:gd name="connsiteY1" fmla="*/ 0 h 6855688"/>
                <a:gd name="connsiteX2" fmla="*/ 111804 w 111804"/>
                <a:gd name="connsiteY2" fmla="*/ 0 h 6855688"/>
                <a:gd name="connsiteX3" fmla="*/ 111804 w 111804"/>
                <a:gd name="connsiteY3" fmla="*/ 6855688 h 685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804" h="6855688">
                  <a:moveTo>
                    <a:pt x="0" y="6853478"/>
                  </a:moveTo>
                  <a:cubicBezTo>
                    <a:pt x="14640" y="4603437"/>
                    <a:pt x="3155" y="2253123"/>
                    <a:pt x="6237" y="0"/>
                  </a:cubicBezTo>
                  <a:lnTo>
                    <a:pt x="111804" y="0"/>
                  </a:lnTo>
                  <a:lnTo>
                    <a:pt x="111804" y="6855688"/>
                  </a:ln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A0FB3790-5C1F-4303-8D93-B9DDE4EFF426}"/>
                </a:ext>
              </a:extLst>
            </p:cNvPr>
            <p:cNvSpPr/>
            <p:nvPr/>
          </p:nvSpPr>
          <p:spPr>
            <a:xfrm>
              <a:off x="1902603" y="1541"/>
              <a:ext cx="100173" cy="6850294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4716"/>
                    <a:pt x="103255" y="4567891"/>
                    <a:pt x="103255" y="6854918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0503731-66E1-4CB0-A848-DDF4313C98B9}"/>
                </a:ext>
              </a:extLst>
            </p:cNvPr>
            <p:cNvSpPr/>
            <p:nvPr/>
          </p:nvSpPr>
          <p:spPr>
            <a:xfrm>
              <a:off x="1723062" y="3082"/>
              <a:ext cx="100173" cy="6850294"/>
            </a:xfrm>
            <a:custGeom>
              <a:avLst/>
              <a:gdLst>
                <a:gd name="connsiteX0" fmla="*/ 0 w 100173"/>
                <a:gd name="connsiteY0" fmla="*/ 685414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148"/>
                  </a:moveTo>
                  <a:cubicBezTo>
                    <a:pt x="0" y="4569432"/>
                    <a:pt x="0" y="2286257"/>
                    <a:pt x="0" y="0"/>
                  </a:cubicBezTo>
                  <a:cubicBezTo>
                    <a:pt x="33905" y="0"/>
                    <a:pt x="67809" y="0"/>
                    <a:pt x="103255" y="0"/>
                  </a:cubicBezTo>
                  <a:cubicBezTo>
                    <a:pt x="103255" y="2285486"/>
                    <a:pt x="103255" y="4568661"/>
                    <a:pt x="103255" y="6854918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F0AD79A-C8D2-40D0-AC89-4EE0EB3E54CF}"/>
                </a:ext>
              </a:extLst>
            </p:cNvPr>
            <p:cNvSpPr/>
            <p:nvPr/>
          </p:nvSpPr>
          <p:spPr>
            <a:xfrm>
              <a:off x="5966546" y="1541"/>
              <a:ext cx="100173" cy="6850294"/>
            </a:xfrm>
            <a:custGeom>
              <a:avLst/>
              <a:gdLst>
                <a:gd name="connsiteX0" fmla="*/ 0 w 100173"/>
                <a:gd name="connsiteY0" fmla="*/ 6854918 h 6850294"/>
                <a:gd name="connsiteX1" fmla="*/ 0 w 100173"/>
                <a:gd name="connsiteY1" fmla="*/ 0 h 6850294"/>
                <a:gd name="connsiteX2" fmla="*/ 103255 w 100173"/>
                <a:gd name="connsiteY2" fmla="*/ 0 h 6850294"/>
                <a:gd name="connsiteX3" fmla="*/ 103255 w 100173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283945"/>
                    <a:pt x="103255" y="4567891"/>
                    <a:pt x="103255" y="6854918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2015AC6-C0B3-44DB-A99F-D306DA206252}"/>
                </a:ext>
              </a:extLst>
            </p:cNvPr>
            <p:cNvSpPr/>
            <p:nvPr/>
          </p:nvSpPr>
          <p:spPr>
            <a:xfrm>
              <a:off x="6146087" y="0"/>
              <a:ext cx="100173" cy="6850294"/>
            </a:xfrm>
            <a:custGeom>
              <a:avLst/>
              <a:gdLst>
                <a:gd name="connsiteX0" fmla="*/ 0 w 100173"/>
                <a:gd name="connsiteY0" fmla="*/ 6857230 h 6850294"/>
                <a:gd name="connsiteX1" fmla="*/ 0 w 100173"/>
                <a:gd name="connsiteY1" fmla="*/ 0 h 6850294"/>
                <a:gd name="connsiteX2" fmla="*/ 52398 w 100173"/>
                <a:gd name="connsiteY2" fmla="*/ 0 h 6850294"/>
                <a:gd name="connsiteX3" fmla="*/ 103255 w 100173"/>
                <a:gd name="connsiteY3" fmla="*/ 0 h 6850294"/>
                <a:gd name="connsiteX4" fmla="*/ 103255 w 100173"/>
                <a:gd name="connsiteY4" fmla="*/ 6857230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850294">
                  <a:moveTo>
                    <a:pt x="0" y="6857230"/>
                  </a:moveTo>
                  <a:cubicBezTo>
                    <a:pt x="0" y="4572514"/>
                    <a:pt x="0" y="2288569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287798"/>
                    <a:pt x="103255" y="4571743"/>
                    <a:pt x="103255" y="6857230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0B9EFB9-E3E7-4C20-AC72-563376B93C19}"/>
                </a:ext>
              </a:extLst>
            </p:cNvPr>
            <p:cNvSpPr/>
            <p:nvPr/>
          </p:nvSpPr>
          <p:spPr>
            <a:xfrm>
              <a:off x="2549875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B04ACEE-F37E-486C-8DD2-2F2E8D01FB7A}"/>
                </a:ext>
              </a:extLst>
            </p:cNvPr>
            <p:cNvSpPr/>
            <p:nvPr/>
          </p:nvSpPr>
          <p:spPr>
            <a:xfrm>
              <a:off x="4491690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10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6CBD5D5-FA5B-48AD-AA6B-281195AD6442}"/>
                </a:ext>
              </a:extLst>
            </p:cNvPr>
            <p:cNvSpPr/>
            <p:nvPr/>
          </p:nvSpPr>
          <p:spPr>
            <a:xfrm>
              <a:off x="7620171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C3AB908-7828-454F-8BD2-FC1866D34A29}"/>
                </a:ext>
              </a:extLst>
            </p:cNvPr>
            <p:cNvSpPr/>
            <p:nvPr/>
          </p:nvSpPr>
          <p:spPr>
            <a:xfrm>
              <a:off x="5787005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1714 w 100173"/>
                <a:gd name="connsiteY2" fmla="*/ 0 h 6387957"/>
                <a:gd name="connsiteX3" fmla="*/ 101714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2748"/>
                    <a:pt x="0" y="2132145"/>
                    <a:pt x="0" y="0"/>
                  </a:cubicBezTo>
                  <a:cubicBezTo>
                    <a:pt x="33904" y="0"/>
                    <a:pt x="67039" y="0"/>
                    <a:pt x="101714" y="0"/>
                  </a:cubicBezTo>
                  <a:cubicBezTo>
                    <a:pt x="101714" y="2130603"/>
                    <a:pt x="101714" y="4260437"/>
                    <a:pt x="101714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7761450-AFB4-4BD7-966E-DDB012C110B7}"/>
                </a:ext>
              </a:extLst>
            </p:cNvPr>
            <p:cNvSpPr/>
            <p:nvPr/>
          </p:nvSpPr>
          <p:spPr>
            <a:xfrm>
              <a:off x="6325627" y="2312"/>
              <a:ext cx="100173" cy="6387957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1978"/>
                    <a:pt x="0" y="213291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1374"/>
                    <a:pt x="103255" y="4261207"/>
                    <a:pt x="103255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1138FCA-E6A4-43C1-AB3D-2336EFEC3528}"/>
                </a:ext>
              </a:extLst>
            </p:cNvPr>
            <p:cNvSpPr/>
            <p:nvPr/>
          </p:nvSpPr>
          <p:spPr>
            <a:xfrm>
              <a:off x="6973670" y="3082"/>
              <a:ext cx="100173" cy="6387957"/>
            </a:xfrm>
            <a:custGeom>
              <a:avLst/>
              <a:gdLst>
                <a:gd name="connsiteX0" fmla="*/ 0 w 100173"/>
                <a:gd name="connsiteY0" fmla="*/ 639335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335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3351"/>
                  </a:moveTo>
                  <a:cubicBezTo>
                    <a:pt x="0" y="4262748"/>
                    <a:pt x="0" y="213291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1374"/>
                    <a:pt x="103255" y="4260436"/>
                    <a:pt x="103255" y="639335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CD3DAF6-25B6-41FF-9C25-FF86F2D10317}"/>
                </a:ext>
              </a:extLst>
            </p:cNvPr>
            <p:cNvSpPr/>
            <p:nvPr/>
          </p:nvSpPr>
          <p:spPr>
            <a:xfrm>
              <a:off x="4672002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59666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980810-07D0-4089-9A04-843FA5A8C922}"/>
                </a:ext>
              </a:extLst>
            </p:cNvPr>
            <p:cNvSpPr/>
            <p:nvPr/>
          </p:nvSpPr>
          <p:spPr>
            <a:xfrm>
              <a:off x="6506709" y="0"/>
              <a:ext cx="100173" cy="6395663"/>
            </a:xfrm>
            <a:custGeom>
              <a:avLst/>
              <a:gdLst>
                <a:gd name="connsiteX0" fmla="*/ 0 w 100173"/>
                <a:gd name="connsiteY0" fmla="*/ 6395663 h 6395662"/>
                <a:gd name="connsiteX1" fmla="*/ 0 w 100173"/>
                <a:gd name="connsiteY1" fmla="*/ 0 h 6395662"/>
                <a:gd name="connsiteX2" fmla="*/ 52398 w 100173"/>
                <a:gd name="connsiteY2" fmla="*/ 0 h 6395662"/>
                <a:gd name="connsiteX3" fmla="*/ 103255 w 100173"/>
                <a:gd name="connsiteY3" fmla="*/ 0 h 6395662"/>
                <a:gd name="connsiteX4" fmla="*/ 103255 w 100173"/>
                <a:gd name="connsiteY4" fmla="*/ 6395663 h 639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173" h="6395662">
                  <a:moveTo>
                    <a:pt x="0" y="6395663"/>
                  </a:moveTo>
                  <a:cubicBezTo>
                    <a:pt x="0" y="4265060"/>
                    <a:pt x="0" y="2135227"/>
                    <a:pt x="0" y="0"/>
                  </a:cubicBezTo>
                  <a:cubicBezTo>
                    <a:pt x="17723" y="0"/>
                    <a:pt x="34675" y="0"/>
                    <a:pt x="52398" y="0"/>
                  </a:cubicBezTo>
                  <a:cubicBezTo>
                    <a:pt x="68580" y="0"/>
                    <a:pt x="84762" y="0"/>
                    <a:pt x="103255" y="0"/>
                  </a:cubicBezTo>
                  <a:cubicBezTo>
                    <a:pt x="103255" y="2132915"/>
                    <a:pt x="103255" y="4261977"/>
                    <a:pt x="103255" y="6395663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8246D9-EC3E-4688-AD78-B2AFD2CA1948}"/>
                </a:ext>
              </a:extLst>
            </p:cNvPr>
            <p:cNvSpPr/>
            <p:nvPr/>
          </p:nvSpPr>
          <p:spPr>
            <a:xfrm>
              <a:off x="9381676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F602DF1-7816-47C9-BF40-3348F57462AD}"/>
                </a:ext>
              </a:extLst>
            </p:cNvPr>
            <p:cNvSpPr/>
            <p:nvPr/>
          </p:nvSpPr>
          <p:spPr>
            <a:xfrm>
              <a:off x="8640395" y="308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4" y="0"/>
                    <a:pt x="67809" y="0"/>
                    <a:pt x="103255" y="0"/>
                  </a:cubicBezTo>
                  <a:cubicBezTo>
                    <a:pt x="103255" y="2130603"/>
                    <a:pt x="103255" y="4258895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A6F0028-F4BD-4996-89CE-9173C41DAE91}"/>
                </a:ext>
              </a:extLst>
            </p:cNvPr>
            <p:cNvSpPr/>
            <p:nvPr/>
          </p:nvSpPr>
          <p:spPr>
            <a:xfrm>
              <a:off x="10028947" y="231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207"/>
                    <a:pt x="0" y="2131374"/>
                    <a:pt x="0" y="0"/>
                  </a:cubicBezTo>
                  <a:cubicBezTo>
                    <a:pt x="34675" y="0"/>
                    <a:pt x="67809" y="0"/>
                    <a:pt x="103255" y="0"/>
                  </a:cubicBezTo>
                  <a:cubicBezTo>
                    <a:pt x="103255" y="2130603"/>
                    <a:pt x="103255" y="4260437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BD12313-D941-4BEE-B9D3-EFED4E2E2844}"/>
                </a:ext>
              </a:extLst>
            </p:cNvPr>
            <p:cNvSpPr/>
            <p:nvPr/>
          </p:nvSpPr>
          <p:spPr>
            <a:xfrm>
              <a:off x="7896032" y="3082"/>
              <a:ext cx="100173" cy="6387957"/>
            </a:xfrm>
            <a:custGeom>
              <a:avLst/>
              <a:gdLst>
                <a:gd name="connsiteX0" fmla="*/ 0 w 100173"/>
                <a:gd name="connsiteY0" fmla="*/ 639258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258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258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905" y="0"/>
                    <a:pt x="67810" y="0"/>
                    <a:pt x="103255" y="0"/>
                  </a:cubicBezTo>
                  <a:cubicBezTo>
                    <a:pt x="103255" y="2131374"/>
                    <a:pt x="103255" y="4260436"/>
                    <a:pt x="103255" y="639258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B6082B8-3D26-43E8-BD26-ACD6EDAFE909}"/>
                </a:ext>
              </a:extLst>
            </p:cNvPr>
            <p:cNvSpPr/>
            <p:nvPr/>
          </p:nvSpPr>
          <p:spPr>
            <a:xfrm>
              <a:off x="7345851" y="3082"/>
              <a:ext cx="100173" cy="6387957"/>
            </a:xfrm>
            <a:custGeom>
              <a:avLst/>
              <a:gdLst>
                <a:gd name="connsiteX0" fmla="*/ 0 w 100173"/>
                <a:gd name="connsiteY0" fmla="*/ 6391811 h 6387957"/>
                <a:gd name="connsiteX1" fmla="*/ 0 w 100173"/>
                <a:gd name="connsiteY1" fmla="*/ 0 h 6387957"/>
                <a:gd name="connsiteX2" fmla="*/ 103255 w 100173"/>
                <a:gd name="connsiteY2" fmla="*/ 0 h 6387957"/>
                <a:gd name="connsiteX3" fmla="*/ 103255 w 100173"/>
                <a:gd name="connsiteY3" fmla="*/ 6391811 h 638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173" h="6387957">
                  <a:moveTo>
                    <a:pt x="0" y="6391811"/>
                  </a:moveTo>
                  <a:cubicBezTo>
                    <a:pt x="0" y="4261978"/>
                    <a:pt x="0" y="2132145"/>
                    <a:pt x="0" y="0"/>
                  </a:cubicBezTo>
                  <a:cubicBezTo>
                    <a:pt x="33134" y="0"/>
                    <a:pt x="67039" y="0"/>
                    <a:pt x="103255" y="0"/>
                  </a:cubicBezTo>
                  <a:cubicBezTo>
                    <a:pt x="103255" y="2130603"/>
                    <a:pt x="103255" y="4260436"/>
                    <a:pt x="103255" y="6391811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B1980E6-AB3D-4815-A81D-3628A6575CF4}"/>
                </a:ext>
              </a:extLst>
            </p:cNvPr>
            <p:cNvSpPr/>
            <p:nvPr/>
          </p:nvSpPr>
          <p:spPr>
            <a:xfrm>
              <a:off x="10390341" y="2312"/>
              <a:ext cx="77056" cy="6850294"/>
            </a:xfrm>
            <a:custGeom>
              <a:avLst/>
              <a:gdLst>
                <a:gd name="connsiteX0" fmla="*/ 0 w 77056"/>
                <a:gd name="connsiteY0" fmla="*/ 6854918 h 6850294"/>
                <a:gd name="connsiteX1" fmla="*/ 0 w 77056"/>
                <a:gd name="connsiteY1" fmla="*/ 0 h 6850294"/>
                <a:gd name="connsiteX2" fmla="*/ 78597 w 77056"/>
                <a:gd name="connsiteY2" fmla="*/ 0 h 6850294"/>
                <a:gd name="connsiteX3" fmla="*/ 78597 w 77056"/>
                <a:gd name="connsiteY3" fmla="*/ 6854918 h 6850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56" h="6850294">
                  <a:moveTo>
                    <a:pt x="0" y="6854918"/>
                  </a:moveTo>
                  <a:cubicBezTo>
                    <a:pt x="0" y="4570202"/>
                    <a:pt x="0" y="2286257"/>
                    <a:pt x="0" y="0"/>
                  </a:cubicBezTo>
                  <a:cubicBezTo>
                    <a:pt x="25428" y="0"/>
                    <a:pt x="50087" y="0"/>
                    <a:pt x="78597" y="0"/>
                  </a:cubicBezTo>
                  <a:cubicBezTo>
                    <a:pt x="78597" y="2283175"/>
                    <a:pt x="78597" y="4566350"/>
                    <a:pt x="78597" y="6854918"/>
                  </a:cubicBezTo>
                </a:path>
              </a:pathLst>
            </a:custGeom>
            <a:solidFill>
              <a:srgbClr val="000000"/>
            </a:solidFill>
            <a:ln w="77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13CDDB1B-A195-4616-A4AD-1D4680242FE7}"/>
              </a:ext>
            </a:extLst>
          </p:cNvPr>
          <p:cNvGrpSpPr/>
          <p:nvPr/>
        </p:nvGrpSpPr>
        <p:grpSpPr>
          <a:xfrm flipH="1">
            <a:off x="226131" y="4477662"/>
            <a:ext cx="1827267" cy="1922017"/>
            <a:chOff x="3175" y="1588"/>
            <a:chExt cx="4408488" cy="4637087"/>
          </a:xfrm>
          <a:solidFill>
            <a:schemeClr val="accent5"/>
          </a:solidFill>
        </p:grpSpPr>
        <p:sp>
          <p:nvSpPr>
            <p:cNvPr id="38" name="Rectangle 5">
              <a:extLst>
                <a:ext uri="{FF2B5EF4-FFF2-40B4-BE49-F238E27FC236}">
                  <a16:creationId xmlns:a16="http://schemas.microsoft.com/office/drawing/2014/main" id="{34B6AAC6-9510-47AF-AFD2-594D964A8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488" y="3094038"/>
              <a:ext cx="98425" cy="1336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6">
              <a:extLst>
                <a:ext uri="{FF2B5EF4-FFF2-40B4-BE49-F238E27FC236}">
                  <a16:creationId xmlns:a16="http://schemas.microsoft.com/office/drawing/2014/main" id="{1D565D3E-FA1A-4D30-99A8-6A2056CBC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975" y="3094038"/>
              <a:ext cx="85725" cy="13366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7">
              <a:extLst>
                <a:ext uri="{FF2B5EF4-FFF2-40B4-BE49-F238E27FC236}">
                  <a16:creationId xmlns:a16="http://schemas.microsoft.com/office/drawing/2014/main" id="{A0D45ED7-EF3B-4964-B3E4-FB2BE5175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3148013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:a16="http://schemas.microsoft.com/office/drawing/2014/main" id="{8EF9075F-62C8-46D3-BF51-34453EC44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176588"/>
              <a:ext cx="306388" cy="306387"/>
            </a:xfrm>
            <a:custGeom>
              <a:avLst/>
              <a:gdLst>
                <a:gd name="T0" fmla="*/ 175 w 193"/>
                <a:gd name="T1" fmla="*/ 193 h 193"/>
                <a:gd name="T2" fmla="*/ 0 w 193"/>
                <a:gd name="T3" fmla="*/ 18 h 193"/>
                <a:gd name="T4" fmla="*/ 18 w 193"/>
                <a:gd name="T5" fmla="*/ 0 h 193"/>
                <a:gd name="T6" fmla="*/ 193 w 193"/>
                <a:gd name="T7" fmla="*/ 175 h 193"/>
                <a:gd name="T8" fmla="*/ 175 w 193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175" y="193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5"/>
                  </a:lnTo>
                  <a:lnTo>
                    <a:pt x="175" y="1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:a16="http://schemas.microsoft.com/office/drawing/2014/main" id="{748E27D0-8EFE-47B3-98B3-98F228E09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176588"/>
              <a:ext cx="306388" cy="306387"/>
            </a:xfrm>
            <a:custGeom>
              <a:avLst/>
              <a:gdLst>
                <a:gd name="T0" fmla="*/ 0 w 193"/>
                <a:gd name="T1" fmla="*/ 175 h 193"/>
                <a:gd name="T2" fmla="*/ 175 w 193"/>
                <a:gd name="T3" fmla="*/ 0 h 193"/>
                <a:gd name="T4" fmla="*/ 193 w 193"/>
                <a:gd name="T5" fmla="*/ 18 h 193"/>
                <a:gd name="T6" fmla="*/ 18 w 193"/>
                <a:gd name="T7" fmla="*/ 193 h 193"/>
                <a:gd name="T8" fmla="*/ 0 w 193"/>
                <a:gd name="T9" fmla="*/ 17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0" y="175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3"/>
                  </a:lnTo>
                  <a:lnTo>
                    <a:pt x="0" y="1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10">
              <a:extLst>
                <a:ext uri="{FF2B5EF4-FFF2-40B4-BE49-F238E27FC236}">
                  <a16:creationId xmlns:a16="http://schemas.microsoft.com/office/drawing/2014/main" id="{A646575A-6C0F-4579-B676-C1004D4BB3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3441700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1">
              <a:extLst>
                <a:ext uri="{FF2B5EF4-FFF2-40B4-BE49-F238E27FC236}">
                  <a16:creationId xmlns:a16="http://schemas.microsoft.com/office/drawing/2014/main" id="{D696CAE5-D0BB-409B-BC98-852CFE815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470275"/>
              <a:ext cx="306388" cy="304800"/>
            </a:xfrm>
            <a:custGeom>
              <a:avLst/>
              <a:gdLst>
                <a:gd name="T0" fmla="*/ 175 w 193"/>
                <a:gd name="T1" fmla="*/ 192 h 192"/>
                <a:gd name="T2" fmla="*/ 0 w 193"/>
                <a:gd name="T3" fmla="*/ 18 h 192"/>
                <a:gd name="T4" fmla="*/ 18 w 193"/>
                <a:gd name="T5" fmla="*/ 0 h 192"/>
                <a:gd name="T6" fmla="*/ 193 w 193"/>
                <a:gd name="T7" fmla="*/ 174 h 192"/>
                <a:gd name="T8" fmla="*/ 175 w 193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175" y="192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4"/>
                  </a:lnTo>
                  <a:lnTo>
                    <a:pt x="175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2">
              <a:extLst>
                <a:ext uri="{FF2B5EF4-FFF2-40B4-BE49-F238E27FC236}">
                  <a16:creationId xmlns:a16="http://schemas.microsoft.com/office/drawing/2014/main" id="{2EF9E8C0-6BE7-44C2-A523-2E3634CD7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470275"/>
              <a:ext cx="306388" cy="304800"/>
            </a:xfrm>
            <a:custGeom>
              <a:avLst/>
              <a:gdLst>
                <a:gd name="T0" fmla="*/ 0 w 193"/>
                <a:gd name="T1" fmla="*/ 174 h 192"/>
                <a:gd name="T2" fmla="*/ 175 w 193"/>
                <a:gd name="T3" fmla="*/ 0 h 192"/>
                <a:gd name="T4" fmla="*/ 193 w 193"/>
                <a:gd name="T5" fmla="*/ 18 h 192"/>
                <a:gd name="T6" fmla="*/ 18 w 193"/>
                <a:gd name="T7" fmla="*/ 192 h 192"/>
                <a:gd name="T8" fmla="*/ 0 w 193"/>
                <a:gd name="T9" fmla="*/ 1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0" y="174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2"/>
                  </a:lnTo>
                  <a:lnTo>
                    <a:pt x="0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13">
              <a:extLst>
                <a:ext uri="{FF2B5EF4-FFF2-40B4-BE49-F238E27FC236}">
                  <a16:creationId xmlns:a16="http://schemas.microsoft.com/office/drawing/2014/main" id="{823D9272-F38D-40CE-BA78-0AE41F56D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3733800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14">
              <a:extLst>
                <a:ext uri="{FF2B5EF4-FFF2-40B4-BE49-F238E27FC236}">
                  <a16:creationId xmlns:a16="http://schemas.microsoft.com/office/drawing/2014/main" id="{93013083-F01C-4A49-9405-2467CAED8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762375"/>
              <a:ext cx="306388" cy="306387"/>
            </a:xfrm>
            <a:custGeom>
              <a:avLst/>
              <a:gdLst>
                <a:gd name="T0" fmla="*/ 175 w 193"/>
                <a:gd name="T1" fmla="*/ 193 h 193"/>
                <a:gd name="T2" fmla="*/ 0 w 193"/>
                <a:gd name="T3" fmla="*/ 18 h 193"/>
                <a:gd name="T4" fmla="*/ 18 w 193"/>
                <a:gd name="T5" fmla="*/ 0 h 193"/>
                <a:gd name="T6" fmla="*/ 193 w 193"/>
                <a:gd name="T7" fmla="*/ 175 h 193"/>
                <a:gd name="T8" fmla="*/ 175 w 193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175" y="193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5"/>
                  </a:lnTo>
                  <a:lnTo>
                    <a:pt x="175" y="1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5">
              <a:extLst>
                <a:ext uri="{FF2B5EF4-FFF2-40B4-BE49-F238E27FC236}">
                  <a16:creationId xmlns:a16="http://schemas.microsoft.com/office/drawing/2014/main" id="{655C007E-C1AC-40E0-8DCA-21A7314B7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3762375"/>
              <a:ext cx="306388" cy="306387"/>
            </a:xfrm>
            <a:custGeom>
              <a:avLst/>
              <a:gdLst>
                <a:gd name="T0" fmla="*/ 0 w 193"/>
                <a:gd name="T1" fmla="*/ 175 h 193"/>
                <a:gd name="T2" fmla="*/ 175 w 193"/>
                <a:gd name="T3" fmla="*/ 0 h 193"/>
                <a:gd name="T4" fmla="*/ 193 w 193"/>
                <a:gd name="T5" fmla="*/ 18 h 193"/>
                <a:gd name="T6" fmla="*/ 18 w 193"/>
                <a:gd name="T7" fmla="*/ 193 h 193"/>
                <a:gd name="T8" fmla="*/ 0 w 193"/>
                <a:gd name="T9" fmla="*/ 17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0" y="175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3"/>
                  </a:lnTo>
                  <a:lnTo>
                    <a:pt x="0" y="1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16">
              <a:extLst>
                <a:ext uri="{FF2B5EF4-FFF2-40B4-BE49-F238E27FC236}">
                  <a16:creationId xmlns:a16="http://schemas.microsoft.com/office/drawing/2014/main" id="{609DE128-8A0F-423E-B5F6-7D1A8CD35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4027488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7">
              <a:extLst>
                <a:ext uri="{FF2B5EF4-FFF2-40B4-BE49-F238E27FC236}">
                  <a16:creationId xmlns:a16="http://schemas.microsoft.com/office/drawing/2014/main" id="{D553A5F5-B097-493B-B0E8-7DB04ACCE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4056063"/>
              <a:ext cx="306388" cy="304800"/>
            </a:xfrm>
            <a:custGeom>
              <a:avLst/>
              <a:gdLst>
                <a:gd name="T0" fmla="*/ 175 w 193"/>
                <a:gd name="T1" fmla="*/ 192 h 192"/>
                <a:gd name="T2" fmla="*/ 0 w 193"/>
                <a:gd name="T3" fmla="*/ 18 h 192"/>
                <a:gd name="T4" fmla="*/ 18 w 193"/>
                <a:gd name="T5" fmla="*/ 0 h 192"/>
                <a:gd name="T6" fmla="*/ 193 w 193"/>
                <a:gd name="T7" fmla="*/ 174 h 192"/>
                <a:gd name="T8" fmla="*/ 175 w 193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175" y="192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4"/>
                  </a:lnTo>
                  <a:lnTo>
                    <a:pt x="175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8">
              <a:extLst>
                <a:ext uri="{FF2B5EF4-FFF2-40B4-BE49-F238E27FC236}">
                  <a16:creationId xmlns:a16="http://schemas.microsoft.com/office/drawing/2014/main" id="{6C4BCBDB-CA5F-4C72-9CD0-F4EEB9B37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4056063"/>
              <a:ext cx="306388" cy="304800"/>
            </a:xfrm>
            <a:custGeom>
              <a:avLst/>
              <a:gdLst>
                <a:gd name="T0" fmla="*/ 0 w 193"/>
                <a:gd name="T1" fmla="*/ 174 h 192"/>
                <a:gd name="T2" fmla="*/ 175 w 193"/>
                <a:gd name="T3" fmla="*/ 0 h 192"/>
                <a:gd name="T4" fmla="*/ 193 w 193"/>
                <a:gd name="T5" fmla="*/ 18 h 192"/>
                <a:gd name="T6" fmla="*/ 18 w 193"/>
                <a:gd name="T7" fmla="*/ 192 h 192"/>
                <a:gd name="T8" fmla="*/ 0 w 193"/>
                <a:gd name="T9" fmla="*/ 1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0" y="174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2"/>
                  </a:lnTo>
                  <a:lnTo>
                    <a:pt x="0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19">
              <a:extLst>
                <a:ext uri="{FF2B5EF4-FFF2-40B4-BE49-F238E27FC236}">
                  <a16:creationId xmlns:a16="http://schemas.microsoft.com/office/drawing/2014/main" id="{DC7F629A-9DBE-421D-9907-04C41DCFF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6488" y="1897063"/>
              <a:ext cx="98425" cy="128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20">
              <a:extLst>
                <a:ext uri="{FF2B5EF4-FFF2-40B4-BE49-F238E27FC236}">
                  <a16:creationId xmlns:a16="http://schemas.microsoft.com/office/drawing/2014/main" id="{45251B3B-7339-4676-83B6-898410ED7E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0975" y="1897063"/>
              <a:ext cx="85725" cy="12827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21">
              <a:extLst>
                <a:ext uri="{FF2B5EF4-FFF2-40B4-BE49-F238E27FC236}">
                  <a16:creationId xmlns:a16="http://schemas.microsoft.com/office/drawing/2014/main" id="{605B2B46-1C88-4C8A-8008-713A839D9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1897063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22">
              <a:extLst>
                <a:ext uri="{FF2B5EF4-FFF2-40B4-BE49-F238E27FC236}">
                  <a16:creationId xmlns:a16="http://schemas.microsoft.com/office/drawing/2014/main" id="{793CD66D-8893-4D91-AC62-C20C9DAF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1925638"/>
              <a:ext cx="306388" cy="304800"/>
            </a:xfrm>
            <a:custGeom>
              <a:avLst/>
              <a:gdLst>
                <a:gd name="T0" fmla="*/ 175 w 193"/>
                <a:gd name="T1" fmla="*/ 192 h 192"/>
                <a:gd name="T2" fmla="*/ 0 w 193"/>
                <a:gd name="T3" fmla="*/ 18 h 192"/>
                <a:gd name="T4" fmla="*/ 18 w 193"/>
                <a:gd name="T5" fmla="*/ 0 h 192"/>
                <a:gd name="T6" fmla="*/ 193 w 193"/>
                <a:gd name="T7" fmla="*/ 174 h 192"/>
                <a:gd name="T8" fmla="*/ 175 w 193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175" y="192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4"/>
                  </a:lnTo>
                  <a:lnTo>
                    <a:pt x="175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23">
              <a:extLst>
                <a:ext uri="{FF2B5EF4-FFF2-40B4-BE49-F238E27FC236}">
                  <a16:creationId xmlns:a16="http://schemas.microsoft.com/office/drawing/2014/main" id="{59B28DAA-4828-49DA-8BF0-1B2847F8C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1925638"/>
              <a:ext cx="306388" cy="304800"/>
            </a:xfrm>
            <a:custGeom>
              <a:avLst/>
              <a:gdLst>
                <a:gd name="T0" fmla="*/ 0 w 193"/>
                <a:gd name="T1" fmla="*/ 174 h 192"/>
                <a:gd name="T2" fmla="*/ 175 w 193"/>
                <a:gd name="T3" fmla="*/ 0 h 192"/>
                <a:gd name="T4" fmla="*/ 193 w 193"/>
                <a:gd name="T5" fmla="*/ 18 h 192"/>
                <a:gd name="T6" fmla="*/ 18 w 193"/>
                <a:gd name="T7" fmla="*/ 192 h 192"/>
                <a:gd name="T8" fmla="*/ 0 w 193"/>
                <a:gd name="T9" fmla="*/ 1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0" y="174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2"/>
                  </a:lnTo>
                  <a:lnTo>
                    <a:pt x="0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24">
              <a:extLst>
                <a:ext uri="{FF2B5EF4-FFF2-40B4-BE49-F238E27FC236}">
                  <a16:creationId xmlns:a16="http://schemas.microsoft.com/office/drawing/2014/main" id="{F38A61FD-4016-4761-AB03-CD94AF75C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2189163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5">
              <a:extLst>
                <a:ext uri="{FF2B5EF4-FFF2-40B4-BE49-F238E27FC236}">
                  <a16:creationId xmlns:a16="http://schemas.microsoft.com/office/drawing/2014/main" id="{670798D8-B502-4427-8AA3-9351D4399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217738"/>
              <a:ext cx="306388" cy="306387"/>
            </a:xfrm>
            <a:custGeom>
              <a:avLst/>
              <a:gdLst>
                <a:gd name="T0" fmla="*/ 175 w 193"/>
                <a:gd name="T1" fmla="*/ 193 h 193"/>
                <a:gd name="T2" fmla="*/ 0 w 193"/>
                <a:gd name="T3" fmla="*/ 18 h 193"/>
                <a:gd name="T4" fmla="*/ 18 w 193"/>
                <a:gd name="T5" fmla="*/ 0 h 193"/>
                <a:gd name="T6" fmla="*/ 193 w 193"/>
                <a:gd name="T7" fmla="*/ 175 h 193"/>
                <a:gd name="T8" fmla="*/ 175 w 193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175" y="193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5"/>
                  </a:lnTo>
                  <a:lnTo>
                    <a:pt x="175" y="1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6">
              <a:extLst>
                <a:ext uri="{FF2B5EF4-FFF2-40B4-BE49-F238E27FC236}">
                  <a16:creationId xmlns:a16="http://schemas.microsoft.com/office/drawing/2014/main" id="{E2FDF94C-DC88-44DC-8855-6FE1CD70E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217738"/>
              <a:ext cx="306388" cy="306387"/>
            </a:xfrm>
            <a:custGeom>
              <a:avLst/>
              <a:gdLst>
                <a:gd name="T0" fmla="*/ 0 w 193"/>
                <a:gd name="T1" fmla="*/ 175 h 193"/>
                <a:gd name="T2" fmla="*/ 175 w 193"/>
                <a:gd name="T3" fmla="*/ 0 h 193"/>
                <a:gd name="T4" fmla="*/ 193 w 193"/>
                <a:gd name="T5" fmla="*/ 18 h 193"/>
                <a:gd name="T6" fmla="*/ 18 w 193"/>
                <a:gd name="T7" fmla="*/ 193 h 193"/>
                <a:gd name="T8" fmla="*/ 0 w 193"/>
                <a:gd name="T9" fmla="*/ 17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0" y="175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3"/>
                  </a:lnTo>
                  <a:lnTo>
                    <a:pt x="0" y="1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27">
              <a:extLst>
                <a:ext uri="{FF2B5EF4-FFF2-40B4-BE49-F238E27FC236}">
                  <a16:creationId xmlns:a16="http://schemas.microsoft.com/office/drawing/2014/main" id="{1F080FD4-5339-43C9-8527-B7FF73BE7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2482850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28">
              <a:extLst>
                <a:ext uri="{FF2B5EF4-FFF2-40B4-BE49-F238E27FC236}">
                  <a16:creationId xmlns:a16="http://schemas.microsoft.com/office/drawing/2014/main" id="{5F887993-A0DE-417E-9AC8-198200BEA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511425"/>
              <a:ext cx="306388" cy="304800"/>
            </a:xfrm>
            <a:custGeom>
              <a:avLst/>
              <a:gdLst>
                <a:gd name="T0" fmla="*/ 175 w 193"/>
                <a:gd name="T1" fmla="*/ 192 h 192"/>
                <a:gd name="T2" fmla="*/ 0 w 193"/>
                <a:gd name="T3" fmla="*/ 18 h 192"/>
                <a:gd name="T4" fmla="*/ 18 w 193"/>
                <a:gd name="T5" fmla="*/ 0 h 192"/>
                <a:gd name="T6" fmla="*/ 193 w 193"/>
                <a:gd name="T7" fmla="*/ 174 h 192"/>
                <a:gd name="T8" fmla="*/ 175 w 193"/>
                <a:gd name="T9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175" y="192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4"/>
                  </a:lnTo>
                  <a:lnTo>
                    <a:pt x="175" y="19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29">
              <a:extLst>
                <a:ext uri="{FF2B5EF4-FFF2-40B4-BE49-F238E27FC236}">
                  <a16:creationId xmlns:a16="http://schemas.microsoft.com/office/drawing/2014/main" id="{D141AE07-F4DC-46E8-9D89-1D5C127E9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511425"/>
              <a:ext cx="306388" cy="304800"/>
            </a:xfrm>
            <a:custGeom>
              <a:avLst/>
              <a:gdLst>
                <a:gd name="T0" fmla="*/ 0 w 193"/>
                <a:gd name="T1" fmla="*/ 174 h 192"/>
                <a:gd name="T2" fmla="*/ 175 w 193"/>
                <a:gd name="T3" fmla="*/ 0 h 192"/>
                <a:gd name="T4" fmla="*/ 193 w 193"/>
                <a:gd name="T5" fmla="*/ 18 h 192"/>
                <a:gd name="T6" fmla="*/ 18 w 193"/>
                <a:gd name="T7" fmla="*/ 192 h 192"/>
                <a:gd name="T8" fmla="*/ 0 w 193"/>
                <a:gd name="T9" fmla="*/ 174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2">
                  <a:moveTo>
                    <a:pt x="0" y="174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2"/>
                  </a:lnTo>
                  <a:lnTo>
                    <a:pt x="0" y="1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30">
              <a:extLst>
                <a:ext uri="{FF2B5EF4-FFF2-40B4-BE49-F238E27FC236}">
                  <a16:creationId xmlns:a16="http://schemas.microsoft.com/office/drawing/2014/main" id="{DADDFEA9-126C-410C-8911-85D2F75B2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763" y="2774950"/>
              <a:ext cx="357188" cy="635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1">
              <a:extLst>
                <a:ext uri="{FF2B5EF4-FFF2-40B4-BE49-F238E27FC236}">
                  <a16:creationId xmlns:a16="http://schemas.microsoft.com/office/drawing/2014/main" id="{741B11D8-B033-48A1-A855-3DF7A3D43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803525"/>
              <a:ext cx="306388" cy="306387"/>
            </a:xfrm>
            <a:custGeom>
              <a:avLst/>
              <a:gdLst>
                <a:gd name="T0" fmla="*/ 175 w 193"/>
                <a:gd name="T1" fmla="*/ 193 h 193"/>
                <a:gd name="T2" fmla="*/ 0 w 193"/>
                <a:gd name="T3" fmla="*/ 18 h 193"/>
                <a:gd name="T4" fmla="*/ 18 w 193"/>
                <a:gd name="T5" fmla="*/ 0 h 193"/>
                <a:gd name="T6" fmla="*/ 193 w 193"/>
                <a:gd name="T7" fmla="*/ 175 h 193"/>
                <a:gd name="T8" fmla="*/ 175 w 193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175" y="193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193" y="175"/>
                  </a:lnTo>
                  <a:lnTo>
                    <a:pt x="175" y="1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32">
              <a:extLst>
                <a:ext uri="{FF2B5EF4-FFF2-40B4-BE49-F238E27FC236}">
                  <a16:creationId xmlns:a16="http://schemas.microsoft.com/office/drawing/2014/main" id="{41496B65-FBE9-4288-97A4-CAD27E152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3163" y="2803525"/>
              <a:ext cx="306388" cy="306387"/>
            </a:xfrm>
            <a:custGeom>
              <a:avLst/>
              <a:gdLst>
                <a:gd name="T0" fmla="*/ 0 w 193"/>
                <a:gd name="T1" fmla="*/ 175 h 193"/>
                <a:gd name="T2" fmla="*/ 175 w 193"/>
                <a:gd name="T3" fmla="*/ 0 h 193"/>
                <a:gd name="T4" fmla="*/ 193 w 193"/>
                <a:gd name="T5" fmla="*/ 18 h 193"/>
                <a:gd name="T6" fmla="*/ 18 w 193"/>
                <a:gd name="T7" fmla="*/ 193 h 193"/>
                <a:gd name="T8" fmla="*/ 0 w 193"/>
                <a:gd name="T9" fmla="*/ 17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93">
                  <a:moveTo>
                    <a:pt x="0" y="175"/>
                  </a:moveTo>
                  <a:lnTo>
                    <a:pt x="175" y="0"/>
                  </a:lnTo>
                  <a:lnTo>
                    <a:pt x="193" y="18"/>
                  </a:lnTo>
                  <a:lnTo>
                    <a:pt x="18" y="193"/>
                  </a:lnTo>
                  <a:lnTo>
                    <a:pt x="0" y="17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33">
              <a:extLst>
                <a:ext uri="{FF2B5EF4-FFF2-40B4-BE49-F238E27FC236}">
                  <a16:creationId xmlns:a16="http://schemas.microsoft.com/office/drawing/2014/main" id="{52DF234A-E420-4431-A1D3-F8ECD6EDA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513" y="919163"/>
              <a:ext cx="44450" cy="9810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34">
              <a:extLst>
                <a:ext uri="{FF2B5EF4-FFF2-40B4-BE49-F238E27FC236}">
                  <a16:creationId xmlns:a16="http://schemas.microsoft.com/office/drawing/2014/main" id="{8DC5D27A-67D4-44D4-A146-586F3678E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2875" y="919163"/>
              <a:ext cx="53975" cy="9810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35">
              <a:extLst>
                <a:ext uri="{FF2B5EF4-FFF2-40B4-BE49-F238E27FC236}">
                  <a16:creationId xmlns:a16="http://schemas.microsoft.com/office/drawing/2014/main" id="{889BC23B-BB7B-4E39-86E2-0F6A59885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513" y="915988"/>
              <a:ext cx="27463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36">
              <a:extLst>
                <a:ext uri="{FF2B5EF4-FFF2-40B4-BE49-F238E27FC236}">
                  <a16:creationId xmlns:a16="http://schemas.microsoft.com/office/drawing/2014/main" id="{BBB61340-DD21-4EFF-B0E1-F217753CC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938213"/>
              <a:ext cx="236538" cy="234950"/>
            </a:xfrm>
            <a:custGeom>
              <a:avLst/>
              <a:gdLst>
                <a:gd name="T0" fmla="*/ 135 w 149"/>
                <a:gd name="T1" fmla="*/ 148 h 148"/>
                <a:gd name="T2" fmla="*/ 0 w 149"/>
                <a:gd name="T3" fmla="*/ 14 h 148"/>
                <a:gd name="T4" fmla="*/ 14 w 149"/>
                <a:gd name="T5" fmla="*/ 0 h 148"/>
                <a:gd name="T6" fmla="*/ 149 w 149"/>
                <a:gd name="T7" fmla="*/ 134 h 148"/>
                <a:gd name="T8" fmla="*/ 135 w 149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8">
                  <a:moveTo>
                    <a:pt x="135" y="148"/>
                  </a:moveTo>
                  <a:lnTo>
                    <a:pt x="0" y="14"/>
                  </a:lnTo>
                  <a:lnTo>
                    <a:pt x="14" y="0"/>
                  </a:lnTo>
                  <a:lnTo>
                    <a:pt x="149" y="134"/>
                  </a:lnTo>
                  <a:lnTo>
                    <a:pt x="135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B9D31096-C36C-48F5-885A-A5C4A56B4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938213"/>
              <a:ext cx="236538" cy="234950"/>
            </a:xfrm>
            <a:custGeom>
              <a:avLst/>
              <a:gdLst>
                <a:gd name="T0" fmla="*/ 0 w 149"/>
                <a:gd name="T1" fmla="*/ 134 h 148"/>
                <a:gd name="T2" fmla="*/ 135 w 149"/>
                <a:gd name="T3" fmla="*/ 0 h 148"/>
                <a:gd name="T4" fmla="*/ 149 w 149"/>
                <a:gd name="T5" fmla="*/ 14 h 148"/>
                <a:gd name="T6" fmla="*/ 14 w 149"/>
                <a:gd name="T7" fmla="*/ 148 h 148"/>
                <a:gd name="T8" fmla="*/ 0 w 149"/>
                <a:gd name="T9" fmla="*/ 13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8">
                  <a:moveTo>
                    <a:pt x="0" y="134"/>
                  </a:moveTo>
                  <a:lnTo>
                    <a:pt x="135" y="0"/>
                  </a:lnTo>
                  <a:lnTo>
                    <a:pt x="149" y="14"/>
                  </a:lnTo>
                  <a:lnTo>
                    <a:pt x="14" y="14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38">
              <a:extLst>
                <a:ext uri="{FF2B5EF4-FFF2-40B4-BE49-F238E27FC236}">
                  <a16:creationId xmlns:a16="http://schemas.microsoft.com/office/drawing/2014/main" id="{0690B92B-089C-429E-9A19-338D5AD24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513" y="1141413"/>
              <a:ext cx="27463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751D4D9C-23C4-48C8-AD46-749D8F2718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160463"/>
              <a:ext cx="236538" cy="236537"/>
            </a:xfrm>
            <a:custGeom>
              <a:avLst/>
              <a:gdLst>
                <a:gd name="T0" fmla="*/ 135 w 149"/>
                <a:gd name="T1" fmla="*/ 149 h 149"/>
                <a:gd name="T2" fmla="*/ 0 w 149"/>
                <a:gd name="T3" fmla="*/ 14 h 149"/>
                <a:gd name="T4" fmla="*/ 14 w 149"/>
                <a:gd name="T5" fmla="*/ 0 h 149"/>
                <a:gd name="T6" fmla="*/ 149 w 149"/>
                <a:gd name="T7" fmla="*/ 135 h 149"/>
                <a:gd name="T8" fmla="*/ 135 w 149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135" y="149"/>
                  </a:moveTo>
                  <a:lnTo>
                    <a:pt x="0" y="14"/>
                  </a:lnTo>
                  <a:lnTo>
                    <a:pt x="14" y="0"/>
                  </a:lnTo>
                  <a:lnTo>
                    <a:pt x="149" y="135"/>
                  </a:lnTo>
                  <a:lnTo>
                    <a:pt x="135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D0EEAEC3-53AE-4A24-94DA-F6790C7ED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160463"/>
              <a:ext cx="236538" cy="236537"/>
            </a:xfrm>
            <a:custGeom>
              <a:avLst/>
              <a:gdLst>
                <a:gd name="T0" fmla="*/ 0 w 149"/>
                <a:gd name="T1" fmla="*/ 135 h 149"/>
                <a:gd name="T2" fmla="*/ 135 w 149"/>
                <a:gd name="T3" fmla="*/ 0 h 149"/>
                <a:gd name="T4" fmla="*/ 149 w 149"/>
                <a:gd name="T5" fmla="*/ 14 h 149"/>
                <a:gd name="T6" fmla="*/ 14 w 149"/>
                <a:gd name="T7" fmla="*/ 149 h 149"/>
                <a:gd name="T8" fmla="*/ 0 w 149"/>
                <a:gd name="T9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0" y="135"/>
                  </a:moveTo>
                  <a:lnTo>
                    <a:pt x="135" y="0"/>
                  </a:lnTo>
                  <a:lnTo>
                    <a:pt x="149" y="14"/>
                  </a:lnTo>
                  <a:lnTo>
                    <a:pt x="14" y="149"/>
                  </a:lnTo>
                  <a:lnTo>
                    <a:pt x="0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41">
              <a:extLst>
                <a:ext uri="{FF2B5EF4-FFF2-40B4-BE49-F238E27FC236}">
                  <a16:creationId xmlns:a16="http://schemas.microsoft.com/office/drawing/2014/main" id="{16B84164-2348-431F-AB85-D05C4AF75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513" y="1365250"/>
              <a:ext cx="27463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42">
              <a:extLst>
                <a:ext uri="{FF2B5EF4-FFF2-40B4-BE49-F238E27FC236}">
                  <a16:creationId xmlns:a16="http://schemas.microsoft.com/office/drawing/2014/main" id="{D8A5A6D1-E558-4A7D-B711-6A781A61C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387475"/>
              <a:ext cx="236538" cy="231775"/>
            </a:xfrm>
            <a:custGeom>
              <a:avLst/>
              <a:gdLst>
                <a:gd name="T0" fmla="*/ 135 w 149"/>
                <a:gd name="T1" fmla="*/ 146 h 146"/>
                <a:gd name="T2" fmla="*/ 0 w 149"/>
                <a:gd name="T3" fmla="*/ 12 h 146"/>
                <a:gd name="T4" fmla="*/ 14 w 149"/>
                <a:gd name="T5" fmla="*/ 0 h 146"/>
                <a:gd name="T6" fmla="*/ 149 w 149"/>
                <a:gd name="T7" fmla="*/ 134 h 146"/>
                <a:gd name="T8" fmla="*/ 135 w 149"/>
                <a:gd name="T9" fmla="*/ 14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6">
                  <a:moveTo>
                    <a:pt x="135" y="146"/>
                  </a:moveTo>
                  <a:lnTo>
                    <a:pt x="0" y="12"/>
                  </a:lnTo>
                  <a:lnTo>
                    <a:pt x="14" y="0"/>
                  </a:lnTo>
                  <a:lnTo>
                    <a:pt x="149" y="134"/>
                  </a:lnTo>
                  <a:lnTo>
                    <a:pt x="135" y="1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43">
              <a:extLst>
                <a:ext uri="{FF2B5EF4-FFF2-40B4-BE49-F238E27FC236}">
                  <a16:creationId xmlns:a16="http://schemas.microsoft.com/office/drawing/2014/main" id="{0C003298-E2F9-4D1C-89AE-85CB2EE27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387475"/>
              <a:ext cx="236538" cy="231775"/>
            </a:xfrm>
            <a:custGeom>
              <a:avLst/>
              <a:gdLst>
                <a:gd name="T0" fmla="*/ 0 w 149"/>
                <a:gd name="T1" fmla="*/ 134 h 146"/>
                <a:gd name="T2" fmla="*/ 135 w 149"/>
                <a:gd name="T3" fmla="*/ 0 h 146"/>
                <a:gd name="T4" fmla="*/ 149 w 149"/>
                <a:gd name="T5" fmla="*/ 12 h 146"/>
                <a:gd name="T6" fmla="*/ 14 w 149"/>
                <a:gd name="T7" fmla="*/ 146 h 146"/>
                <a:gd name="T8" fmla="*/ 0 w 149"/>
                <a:gd name="T9" fmla="*/ 13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6">
                  <a:moveTo>
                    <a:pt x="0" y="134"/>
                  </a:moveTo>
                  <a:lnTo>
                    <a:pt x="135" y="0"/>
                  </a:lnTo>
                  <a:lnTo>
                    <a:pt x="149" y="12"/>
                  </a:lnTo>
                  <a:lnTo>
                    <a:pt x="14" y="146"/>
                  </a:lnTo>
                  <a:lnTo>
                    <a:pt x="0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Rectangle 44">
              <a:extLst>
                <a:ext uri="{FF2B5EF4-FFF2-40B4-BE49-F238E27FC236}">
                  <a16:creationId xmlns:a16="http://schemas.microsoft.com/office/drawing/2014/main" id="{4596EA70-07AA-4314-A983-4D8F7FFAC8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513" y="1590675"/>
              <a:ext cx="274638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45">
              <a:extLst>
                <a:ext uri="{FF2B5EF4-FFF2-40B4-BE49-F238E27FC236}">
                  <a16:creationId xmlns:a16="http://schemas.microsoft.com/office/drawing/2014/main" id="{5E01CA8C-802B-48B7-AC75-47744F77B5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609725"/>
              <a:ext cx="236538" cy="236537"/>
            </a:xfrm>
            <a:custGeom>
              <a:avLst/>
              <a:gdLst>
                <a:gd name="T0" fmla="*/ 135 w 149"/>
                <a:gd name="T1" fmla="*/ 149 h 149"/>
                <a:gd name="T2" fmla="*/ 0 w 149"/>
                <a:gd name="T3" fmla="*/ 14 h 149"/>
                <a:gd name="T4" fmla="*/ 14 w 149"/>
                <a:gd name="T5" fmla="*/ 0 h 149"/>
                <a:gd name="T6" fmla="*/ 149 w 149"/>
                <a:gd name="T7" fmla="*/ 135 h 149"/>
                <a:gd name="T8" fmla="*/ 135 w 149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135" y="149"/>
                  </a:moveTo>
                  <a:lnTo>
                    <a:pt x="0" y="14"/>
                  </a:lnTo>
                  <a:lnTo>
                    <a:pt x="14" y="0"/>
                  </a:lnTo>
                  <a:lnTo>
                    <a:pt x="149" y="135"/>
                  </a:lnTo>
                  <a:lnTo>
                    <a:pt x="135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46">
              <a:extLst>
                <a:ext uri="{FF2B5EF4-FFF2-40B4-BE49-F238E27FC236}">
                  <a16:creationId xmlns:a16="http://schemas.microsoft.com/office/drawing/2014/main" id="{F142335C-8E0F-400E-8F2A-6BDF63EB1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8563" y="1609725"/>
              <a:ext cx="236538" cy="236537"/>
            </a:xfrm>
            <a:custGeom>
              <a:avLst/>
              <a:gdLst>
                <a:gd name="T0" fmla="*/ 0 w 149"/>
                <a:gd name="T1" fmla="*/ 135 h 149"/>
                <a:gd name="T2" fmla="*/ 135 w 149"/>
                <a:gd name="T3" fmla="*/ 0 h 149"/>
                <a:gd name="T4" fmla="*/ 149 w 149"/>
                <a:gd name="T5" fmla="*/ 14 h 149"/>
                <a:gd name="T6" fmla="*/ 14 w 149"/>
                <a:gd name="T7" fmla="*/ 149 h 149"/>
                <a:gd name="T8" fmla="*/ 0 w 149"/>
                <a:gd name="T9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0" y="135"/>
                  </a:moveTo>
                  <a:lnTo>
                    <a:pt x="135" y="0"/>
                  </a:lnTo>
                  <a:lnTo>
                    <a:pt x="149" y="14"/>
                  </a:lnTo>
                  <a:lnTo>
                    <a:pt x="14" y="149"/>
                  </a:lnTo>
                  <a:lnTo>
                    <a:pt x="0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47">
              <a:extLst>
                <a:ext uri="{FF2B5EF4-FFF2-40B4-BE49-F238E27FC236}">
                  <a16:creationId xmlns:a16="http://schemas.microsoft.com/office/drawing/2014/main" id="{4FC20922-3580-4FEA-B719-063CA6B2B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688" y="217488"/>
              <a:ext cx="44450" cy="7461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48">
              <a:extLst>
                <a:ext uri="{FF2B5EF4-FFF2-40B4-BE49-F238E27FC236}">
                  <a16:creationId xmlns:a16="http://schemas.microsoft.com/office/drawing/2014/main" id="{B617218D-FCA6-4F73-92E4-FE8226CA6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050" y="217488"/>
              <a:ext cx="53975" cy="7461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49">
              <a:extLst>
                <a:ext uri="{FF2B5EF4-FFF2-40B4-BE49-F238E27FC236}">
                  <a16:creationId xmlns:a16="http://schemas.microsoft.com/office/drawing/2014/main" id="{2413D6D6-5A6A-4AF9-AB90-D8FDBF07F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65088"/>
              <a:ext cx="287338" cy="188912"/>
            </a:xfrm>
            <a:custGeom>
              <a:avLst/>
              <a:gdLst>
                <a:gd name="T0" fmla="*/ 181 w 181"/>
                <a:gd name="T1" fmla="*/ 119 h 119"/>
                <a:gd name="T2" fmla="*/ 0 w 181"/>
                <a:gd name="T3" fmla="*/ 119 h 119"/>
                <a:gd name="T4" fmla="*/ 0 w 181"/>
                <a:gd name="T5" fmla="*/ 80 h 119"/>
                <a:gd name="T6" fmla="*/ 86 w 181"/>
                <a:gd name="T7" fmla="*/ 0 h 119"/>
                <a:gd name="T8" fmla="*/ 181 w 181"/>
                <a:gd name="T9" fmla="*/ 26 h 119"/>
                <a:gd name="T10" fmla="*/ 181 w 181"/>
                <a:gd name="T11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119">
                  <a:moveTo>
                    <a:pt x="181" y="119"/>
                  </a:moveTo>
                  <a:lnTo>
                    <a:pt x="0" y="119"/>
                  </a:lnTo>
                  <a:lnTo>
                    <a:pt x="0" y="80"/>
                  </a:lnTo>
                  <a:lnTo>
                    <a:pt x="86" y="0"/>
                  </a:lnTo>
                  <a:lnTo>
                    <a:pt x="181" y="26"/>
                  </a:lnTo>
                  <a:lnTo>
                    <a:pt x="181" y="1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0">
              <a:extLst>
                <a:ext uri="{FF2B5EF4-FFF2-40B4-BE49-F238E27FC236}">
                  <a16:creationId xmlns:a16="http://schemas.microsoft.com/office/drawing/2014/main" id="{816C5CDE-988D-4203-B9BA-CDB7EC086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227013"/>
              <a:ext cx="236538" cy="236537"/>
            </a:xfrm>
            <a:custGeom>
              <a:avLst/>
              <a:gdLst>
                <a:gd name="T0" fmla="*/ 135 w 149"/>
                <a:gd name="T1" fmla="*/ 149 h 149"/>
                <a:gd name="T2" fmla="*/ 0 w 149"/>
                <a:gd name="T3" fmla="*/ 15 h 149"/>
                <a:gd name="T4" fmla="*/ 14 w 149"/>
                <a:gd name="T5" fmla="*/ 0 h 149"/>
                <a:gd name="T6" fmla="*/ 149 w 149"/>
                <a:gd name="T7" fmla="*/ 135 h 149"/>
                <a:gd name="T8" fmla="*/ 135 w 149"/>
                <a:gd name="T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135" y="149"/>
                  </a:moveTo>
                  <a:lnTo>
                    <a:pt x="0" y="15"/>
                  </a:lnTo>
                  <a:lnTo>
                    <a:pt x="14" y="0"/>
                  </a:lnTo>
                  <a:lnTo>
                    <a:pt x="149" y="135"/>
                  </a:lnTo>
                  <a:lnTo>
                    <a:pt x="135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1">
              <a:extLst>
                <a:ext uri="{FF2B5EF4-FFF2-40B4-BE49-F238E27FC236}">
                  <a16:creationId xmlns:a16="http://schemas.microsoft.com/office/drawing/2014/main" id="{9F781D4C-DECB-4B60-B18A-9497FC710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227013"/>
              <a:ext cx="236538" cy="236537"/>
            </a:xfrm>
            <a:custGeom>
              <a:avLst/>
              <a:gdLst>
                <a:gd name="T0" fmla="*/ 0 w 149"/>
                <a:gd name="T1" fmla="*/ 135 h 149"/>
                <a:gd name="T2" fmla="*/ 135 w 149"/>
                <a:gd name="T3" fmla="*/ 0 h 149"/>
                <a:gd name="T4" fmla="*/ 149 w 149"/>
                <a:gd name="T5" fmla="*/ 15 h 149"/>
                <a:gd name="T6" fmla="*/ 14 w 149"/>
                <a:gd name="T7" fmla="*/ 149 h 149"/>
                <a:gd name="T8" fmla="*/ 0 w 149"/>
                <a:gd name="T9" fmla="*/ 13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9">
                  <a:moveTo>
                    <a:pt x="0" y="135"/>
                  </a:moveTo>
                  <a:lnTo>
                    <a:pt x="135" y="0"/>
                  </a:lnTo>
                  <a:lnTo>
                    <a:pt x="149" y="15"/>
                  </a:lnTo>
                  <a:lnTo>
                    <a:pt x="14" y="149"/>
                  </a:lnTo>
                  <a:lnTo>
                    <a:pt x="0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Rectangle 52">
              <a:extLst>
                <a:ext uri="{FF2B5EF4-FFF2-40B4-BE49-F238E27FC236}">
                  <a16:creationId xmlns:a16="http://schemas.microsoft.com/office/drawing/2014/main" id="{3D1D2786-04C0-45C3-9FAC-386EAB924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688" y="431800"/>
              <a:ext cx="27463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3">
              <a:extLst>
                <a:ext uri="{FF2B5EF4-FFF2-40B4-BE49-F238E27FC236}">
                  <a16:creationId xmlns:a16="http://schemas.microsoft.com/office/drawing/2014/main" id="{80058841-3FF8-4370-911A-857B9D482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450850"/>
              <a:ext cx="236538" cy="234950"/>
            </a:xfrm>
            <a:custGeom>
              <a:avLst/>
              <a:gdLst>
                <a:gd name="T0" fmla="*/ 135 w 149"/>
                <a:gd name="T1" fmla="*/ 148 h 148"/>
                <a:gd name="T2" fmla="*/ 0 w 149"/>
                <a:gd name="T3" fmla="*/ 14 h 148"/>
                <a:gd name="T4" fmla="*/ 14 w 149"/>
                <a:gd name="T5" fmla="*/ 0 h 148"/>
                <a:gd name="T6" fmla="*/ 149 w 149"/>
                <a:gd name="T7" fmla="*/ 134 h 148"/>
                <a:gd name="T8" fmla="*/ 135 w 149"/>
                <a:gd name="T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8">
                  <a:moveTo>
                    <a:pt x="135" y="148"/>
                  </a:moveTo>
                  <a:lnTo>
                    <a:pt x="0" y="14"/>
                  </a:lnTo>
                  <a:lnTo>
                    <a:pt x="14" y="0"/>
                  </a:lnTo>
                  <a:lnTo>
                    <a:pt x="149" y="134"/>
                  </a:lnTo>
                  <a:lnTo>
                    <a:pt x="135" y="1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54">
              <a:extLst>
                <a:ext uri="{FF2B5EF4-FFF2-40B4-BE49-F238E27FC236}">
                  <a16:creationId xmlns:a16="http://schemas.microsoft.com/office/drawing/2014/main" id="{A6886615-5785-4ABD-BBD0-AAF50E4CB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450850"/>
              <a:ext cx="236538" cy="234950"/>
            </a:xfrm>
            <a:custGeom>
              <a:avLst/>
              <a:gdLst>
                <a:gd name="T0" fmla="*/ 0 w 149"/>
                <a:gd name="T1" fmla="*/ 134 h 148"/>
                <a:gd name="T2" fmla="*/ 135 w 149"/>
                <a:gd name="T3" fmla="*/ 0 h 148"/>
                <a:gd name="T4" fmla="*/ 149 w 149"/>
                <a:gd name="T5" fmla="*/ 14 h 148"/>
                <a:gd name="T6" fmla="*/ 14 w 149"/>
                <a:gd name="T7" fmla="*/ 148 h 148"/>
                <a:gd name="T8" fmla="*/ 0 w 149"/>
                <a:gd name="T9" fmla="*/ 134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8">
                  <a:moveTo>
                    <a:pt x="0" y="134"/>
                  </a:moveTo>
                  <a:lnTo>
                    <a:pt x="135" y="0"/>
                  </a:lnTo>
                  <a:lnTo>
                    <a:pt x="149" y="14"/>
                  </a:lnTo>
                  <a:lnTo>
                    <a:pt x="14" y="148"/>
                  </a:lnTo>
                  <a:lnTo>
                    <a:pt x="0" y="1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55">
              <a:extLst>
                <a:ext uri="{FF2B5EF4-FFF2-40B4-BE49-F238E27FC236}">
                  <a16:creationId xmlns:a16="http://schemas.microsoft.com/office/drawing/2014/main" id="{BCC9C1BB-B0B6-427E-BC01-081E048C1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2688" y="654050"/>
              <a:ext cx="274638" cy="476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56">
              <a:extLst>
                <a:ext uri="{FF2B5EF4-FFF2-40B4-BE49-F238E27FC236}">
                  <a16:creationId xmlns:a16="http://schemas.microsoft.com/office/drawing/2014/main" id="{EFB90632-43F2-4B30-95E2-8D0914F52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676275"/>
              <a:ext cx="236538" cy="233362"/>
            </a:xfrm>
            <a:custGeom>
              <a:avLst/>
              <a:gdLst>
                <a:gd name="T0" fmla="*/ 135 w 149"/>
                <a:gd name="T1" fmla="*/ 147 h 147"/>
                <a:gd name="T2" fmla="*/ 0 w 149"/>
                <a:gd name="T3" fmla="*/ 12 h 147"/>
                <a:gd name="T4" fmla="*/ 14 w 149"/>
                <a:gd name="T5" fmla="*/ 0 h 147"/>
                <a:gd name="T6" fmla="*/ 149 w 149"/>
                <a:gd name="T7" fmla="*/ 135 h 147"/>
                <a:gd name="T8" fmla="*/ 135 w 149"/>
                <a:gd name="T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7">
                  <a:moveTo>
                    <a:pt x="135" y="147"/>
                  </a:moveTo>
                  <a:lnTo>
                    <a:pt x="0" y="12"/>
                  </a:lnTo>
                  <a:lnTo>
                    <a:pt x="14" y="0"/>
                  </a:lnTo>
                  <a:lnTo>
                    <a:pt x="149" y="135"/>
                  </a:lnTo>
                  <a:lnTo>
                    <a:pt x="135" y="14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57">
              <a:extLst>
                <a:ext uri="{FF2B5EF4-FFF2-40B4-BE49-F238E27FC236}">
                  <a16:creationId xmlns:a16="http://schemas.microsoft.com/office/drawing/2014/main" id="{CEF69C72-F337-490F-9A93-F2D3A90A2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1738" y="676275"/>
              <a:ext cx="236538" cy="233362"/>
            </a:xfrm>
            <a:custGeom>
              <a:avLst/>
              <a:gdLst>
                <a:gd name="T0" fmla="*/ 0 w 149"/>
                <a:gd name="T1" fmla="*/ 135 h 147"/>
                <a:gd name="T2" fmla="*/ 135 w 149"/>
                <a:gd name="T3" fmla="*/ 0 h 147"/>
                <a:gd name="T4" fmla="*/ 149 w 149"/>
                <a:gd name="T5" fmla="*/ 12 h 147"/>
                <a:gd name="T6" fmla="*/ 14 w 149"/>
                <a:gd name="T7" fmla="*/ 147 h 147"/>
                <a:gd name="T8" fmla="*/ 0 w 149"/>
                <a:gd name="T9" fmla="*/ 13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9" h="147">
                  <a:moveTo>
                    <a:pt x="0" y="135"/>
                  </a:moveTo>
                  <a:lnTo>
                    <a:pt x="135" y="0"/>
                  </a:lnTo>
                  <a:lnTo>
                    <a:pt x="149" y="12"/>
                  </a:lnTo>
                  <a:lnTo>
                    <a:pt x="14" y="147"/>
                  </a:lnTo>
                  <a:lnTo>
                    <a:pt x="0" y="1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58">
              <a:extLst>
                <a:ext uri="{FF2B5EF4-FFF2-40B4-BE49-F238E27FC236}">
                  <a16:creationId xmlns:a16="http://schemas.microsoft.com/office/drawing/2014/main" id="{A82EA30C-CC00-44DD-B862-7F7E8F522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63" y="755650"/>
              <a:ext cx="825500" cy="396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Rectangle 59">
              <a:extLst>
                <a:ext uri="{FF2B5EF4-FFF2-40B4-BE49-F238E27FC236}">
                  <a16:creationId xmlns:a16="http://schemas.microsoft.com/office/drawing/2014/main" id="{805A0998-067B-4904-AC5F-C77CBB969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463" y="950913"/>
              <a:ext cx="825500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60">
              <a:extLst>
                <a:ext uri="{FF2B5EF4-FFF2-40B4-BE49-F238E27FC236}">
                  <a16:creationId xmlns:a16="http://schemas.microsoft.com/office/drawing/2014/main" id="{952CD1FC-5482-4842-ACE3-8FEAE3AB57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863" y="755650"/>
              <a:ext cx="38100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1">
              <a:extLst>
                <a:ext uri="{FF2B5EF4-FFF2-40B4-BE49-F238E27FC236}">
                  <a16:creationId xmlns:a16="http://schemas.microsoft.com/office/drawing/2014/main" id="{DA047632-7760-4E1F-9966-F4FA467FF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" y="773113"/>
              <a:ext cx="198438" cy="196850"/>
            </a:xfrm>
            <a:custGeom>
              <a:avLst/>
              <a:gdLst>
                <a:gd name="T0" fmla="*/ 0 w 125"/>
                <a:gd name="T1" fmla="*/ 112 h 124"/>
                <a:gd name="T2" fmla="*/ 113 w 125"/>
                <a:gd name="T3" fmla="*/ 0 h 124"/>
                <a:gd name="T4" fmla="*/ 125 w 125"/>
                <a:gd name="T5" fmla="*/ 12 h 124"/>
                <a:gd name="T6" fmla="*/ 11 w 125"/>
                <a:gd name="T7" fmla="*/ 124 h 124"/>
                <a:gd name="T8" fmla="*/ 0 w 125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0" y="112"/>
                  </a:moveTo>
                  <a:lnTo>
                    <a:pt x="113" y="0"/>
                  </a:lnTo>
                  <a:lnTo>
                    <a:pt x="125" y="12"/>
                  </a:lnTo>
                  <a:lnTo>
                    <a:pt x="11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2">
              <a:extLst>
                <a:ext uri="{FF2B5EF4-FFF2-40B4-BE49-F238E27FC236}">
                  <a16:creationId xmlns:a16="http://schemas.microsoft.com/office/drawing/2014/main" id="{5152627F-3E20-4EE9-9F38-0736AFE6C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" y="773113"/>
              <a:ext cx="198438" cy="196850"/>
            </a:xfrm>
            <a:custGeom>
              <a:avLst/>
              <a:gdLst>
                <a:gd name="T0" fmla="*/ 11 w 125"/>
                <a:gd name="T1" fmla="*/ 0 h 124"/>
                <a:gd name="T2" fmla="*/ 125 w 125"/>
                <a:gd name="T3" fmla="*/ 112 h 124"/>
                <a:gd name="T4" fmla="*/ 113 w 125"/>
                <a:gd name="T5" fmla="*/ 124 h 124"/>
                <a:gd name="T6" fmla="*/ 0 w 125"/>
                <a:gd name="T7" fmla="*/ 12 h 124"/>
                <a:gd name="T8" fmla="*/ 11 w 125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11" y="0"/>
                  </a:moveTo>
                  <a:lnTo>
                    <a:pt x="125" y="112"/>
                  </a:lnTo>
                  <a:lnTo>
                    <a:pt x="113" y="124"/>
                  </a:lnTo>
                  <a:lnTo>
                    <a:pt x="0" y="12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Rectangle 63">
              <a:extLst>
                <a:ext uri="{FF2B5EF4-FFF2-40B4-BE49-F238E27FC236}">
                  <a16:creationId xmlns:a16="http://schemas.microsoft.com/office/drawing/2014/main" id="{3C37B79C-F6C0-40FE-AD06-3C8DB4E48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6950" y="755650"/>
              <a:ext cx="39688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4">
              <a:extLst>
                <a:ext uri="{FF2B5EF4-FFF2-40B4-BE49-F238E27FC236}">
                  <a16:creationId xmlns:a16="http://schemas.microsoft.com/office/drawing/2014/main" id="{DEC585CA-EB99-44DB-8972-CE1A67153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" y="773113"/>
              <a:ext cx="201613" cy="196850"/>
            </a:xfrm>
            <a:custGeom>
              <a:avLst/>
              <a:gdLst>
                <a:gd name="T0" fmla="*/ 0 w 127"/>
                <a:gd name="T1" fmla="*/ 112 h 124"/>
                <a:gd name="T2" fmla="*/ 114 w 127"/>
                <a:gd name="T3" fmla="*/ 0 h 124"/>
                <a:gd name="T4" fmla="*/ 127 w 127"/>
                <a:gd name="T5" fmla="*/ 12 h 124"/>
                <a:gd name="T6" fmla="*/ 12 w 127"/>
                <a:gd name="T7" fmla="*/ 124 h 124"/>
                <a:gd name="T8" fmla="*/ 0 w 127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4">
                  <a:moveTo>
                    <a:pt x="0" y="112"/>
                  </a:moveTo>
                  <a:lnTo>
                    <a:pt x="114" y="0"/>
                  </a:lnTo>
                  <a:lnTo>
                    <a:pt x="127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5">
              <a:extLst>
                <a:ext uri="{FF2B5EF4-FFF2-40B4-BE49-F238E27FC236}">
                  <a16:creationId xmlns:a16="http://schemas.microsoft.com/office/drawing/2014/main" id="{DA819049-5196-4480-8702-4F0173907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150" y="773113"/>
              <a:ext cx="201613" cy="196850"/>
            </a:xfrm>
            <a:custGeom>
              <a:avLst/>
              <a:gdLst>
                <a:gd name="T0" fmla="*/ 12 w 127"/>
                <a:gd name="T1" fmla="*/ 0 h 124"/>
                <a:gd name="T2" fmla="*/ 127 w 127"/>
                <a:gd name="T3" fmla="*/ 112 h 124"/>
                <a:gd name="T4" fmla="*/ 114 w 127"/>
                <a:gd name="T5" fmla="*/ 124 h 124"/>
                <a:gd name="T6" fmla="*/ 0 w 127"/>
                <a:gd name="T7" fmla="*/ 12 h 124"/>
                <a:gd name="T8" fmla="*/ 12 w 127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4">
                  <a:moveTo>
                    <a:pt x="12" y="0"/>
                  </a:moveTo>
                  <a:lnTo>
                    <a:pt x="127" y="112"/>
                  </a:lnTo>
                  <a:lnTo>
                    <a:pt x="114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Rectangle 66">
              <a:extLst>
                <a:ext uri="{FF2B5EF4-FFF2-40B4-BE49-F238E27FC236}">
                  <a16:creationId xmlns:a16="http://schemas.microsoft.com/office/drawing/2014/main" id="{555A397C-AC77-4802-BF0F-D1A2C02A7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6450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7">
              <a:extLst>
                <a:ext uri="{FF2B5EF4-FFF2-40B4-BE49-F238E27FC236}">
                  <a16:creationId xmlns:a16="http://schemas.microsoft.com/office/drawing/2014/main" id="{8FC44E69-4A19-4D14-98C3-70F94C34A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25" y="773113"/>
              <a:ext cx="196850" cy="196850"/>
            </a:xfrm>
            <a:custGeom>
              <a:avLst/>
              <a:gdLst>
                <a:gd name="T0" fmla="*/ 0 w 124"/>
                <a:gd name="T1" fmla="*/ 112 h 124"/>
                <a:gd name="T2" fmla="*/ 114 w 124"/>
                <a:gd name="T3" fmla="*/ 0 h 124"/>
                <a:gd name="T4" fmla="*/ 124 w 124"/>
                <a:gd name="T5" fmla="*/ 12 h 124"/>
                <a:gd name="T6" fmla="*/ 12 w 124"/>
                <a:gd name="T7" fmla="*/ 124 h 124"/>
                <a:gd name="T8" fmla="*/ 0 w 124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0" y="112"/>
                  </a:moveTo>
                  <a:lnTo>
                    <a:pt x="114" y="0"/>
                  </a:lnTo>
                  <a:lnTo>
                    <a:pt x="124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68">
              <a:extLst>
                <a:ext uri="{FF2B5EF4-FFF2-40B4-BE49-F238E27FC236}">
                  <a16:creationId xmlns:a16="http://schemas.microsoft.com/office/drawing/2014/main" id="{A8D4EC3B-DAB2-45BD-BBA8-E3AF00780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825" y="773113"/>
              <a:ext cx="196850" cy="196850"/>
            </a:xfrm>
            <a:custGeom>
              <a:avLst/>
              <a:gdLst>
                <a:gd name="T0" fmla="*/ 12 w 124"/>
                <a:gd name="T1" fmla="*/ 0 h 124"/>
                <a:gd name="T2" fmla="*/ 124 w 124"/>
                <a:gd name="T3" fmla="*/ 112 h 124"/>
                <a:gd name="T4" fmla="*/ 114 w 124"/>
                <a:gd name="T5" fmla="*/ 124 h 124"/>
                <a:gd name="T6" fmla="*/ 0 w 124"/>
                <a:gd name="T7" fmla="*/ 12 h 124"/>
                <a:gd name="T8" fmla="*/ 12 w 12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12" y="0"/>
                  </a:moveTo>
                  <a:lnTo>
                    <a:pt x="124" y="112"/>
                  </a:lnTo>
                  <a:lnTo>
                    <a:pt x="114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Rectangle 69">
              <a:extLst>
                <a:ext uri="{FF2B5EF4-FFF2-40B4-BE49-F238E27FC236}">
                  <a16:creationId xmlns:a16="http://schemas.microsoft.com/office/drawing/2014/main" id="{20FD3F61-EA51-4B4D-825C-5CDA3B60AE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538" y="755650"/>
              <a:ext cx="42863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70">
              <a:extLst>
                <a:ext uri="{FF2B5EF4-FFF2-40B4-BE49-F238E27FC236}">
                  <a16:creationId xmlns:a16="http://schemas.microsoft.com/office/drawing/2014/main" id="{8A17B591-C984-4CB7-B67B-37C2B42D0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3" y="773113"/>
              <a:ext cx="198438" cy="196850"/>
            </a:xfrm>
            <a:custGeom>
              <a:avLst/>
              <a:gdLst>
                <a:gd name="T0" fmla="*/ 0 w 125"/>
                <a:gd name="T1" fmla="*/ 112 h 124"/>
                <a:gd name="T2" fmla="*/ 112 w 125"/>
                <a:gd name="T3" fmla="*/ 0 h 124"/>
                <a:gd name="T4" fmla="*/ 125 w 125"/>
                <a:gd name="T5" fmla="*/ 12 h 124"/>
                <a:gd name="T6" fmla="*/ 12 w 125"/>
                <a:gd name="T7" fmla="*/ 124 h 124"/>
                <a:gd name="T8" fmla="*/ 0 w 125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0" y="112"/>
                  </a:moveTo>
                  <a:lnTo>
                    <a:pt x="112" y="0"/>
                  </a:lnTo>
                  <a:lnTo>
                    <a:pt x="125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71">
              <a:extLst>
                <a:ext uri="{FF2B5EF4-FFF2-40B4-BE49-F238E27FC236}">
                  <a16:creationId xmlns:a16="http://schemas.microsoft.com/office/drawing/2014/main" id="{1CF6CC76-D56C-43F6-8384-7D9D37A9A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13" y="773113"/>
              <a:ext cx="198438" cy="196850"/>
            </a:xfrm>
            <a:custGeom>
              <a:avLst/>
              <a:gdLst>
                <a:gd name="T0" fmla="*/ 12 w 125"/>
                <a:gd name="T1" fmla="*/ 0 h 124"/>
                <a:gd name="T2" fmla="*/ 125 w 125"/>
                <a:gd name="T3" fmla="*/ 112 h 124"/>
                <a:gd name="T4" fmla="*/ 112 w 125"/>
                <a:gd name="T5" fmla="*/ 124 h 124"/>
                <a:gd name="T6" fmla="*/ 0 w 125"/>
                <a:gd name="T7" fmla="*/ 12 h 124"/>
                <a:gd name="T8" fmla="*/ 12 w 125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12" y="0"/>
                  </a:moveTo>
                  <a:lnTo>
                    <a:pt x="125" y="112"/>
                  </a:lnTo>
                  <a:lnTo>
                    <a:pt x="112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Rectangle 72">
              <a:extLst>
                <a:ext uri="{FF2B5EF4-FFF2-40B4-BE49-F238E27FC236}">
                  <a16:creationId xmlns:a16="http://schemas.microsoft.com/office/drawing/2014/main" id="{331E0526-7DDF-47A1-A1F2-940C7248C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950" y="755650"/>
              <a:ext cx="822325" cy="396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Rectangle 73">
              <a:extLst>
                <a:ext uri="{FF2B5EF4-FFF2-40B4-BE49-F238E27FC236}">
                  <a16:creationId xmlns:a16="http://schemas.microsoft.com/office/drawing/2014/main" id="{BAF6B907-362F-49B4-9E88-532E77A87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4950" y="950913"/>
              <a:ext cx="822325" cy="444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Rectangle 74">
              <a:extLst>
                <a:ext uri="{FF2B5EF4-FFF2-40B4-BE49-F238E27FC236}">
                  <a16:creationId xmlns:a16="http://schemas.microsoft.com/office/drawing/2014/main" id="{55EDDD89-244B-4AA8-952C-F7C22273B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350" y="755650"/>
              <a:ext cx="38100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75">
              <a:extLst>
                <a:ext uri="{FF2B5EF4-FFF2-40B4-BE49-F238E27FC236}">
                  <a16:creationId xmlns:a16="http://schemas.microsoft.com/office/drawing/2014/main" id="{72DA6EB3-1B59-4C31-9691-0FD44CDF7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138" y="773113"/>
              <a:ext cx="198438" cy="196850"/>
            </a:xfrm>
            <a:custGeom>
              <a:avLst/>
              <a:gdLst>
                <a:gd name="T0" fmla="*/ 0 w 125"/>
                <a:gd name="T1" fmla="*/ 112 h 124"/>
                <a:gd name="T2" fmla="*/ 113 w 125"/>
                <a:gd name="T3" fmla="*/ 0 h 124"/>
                <a:gd name="T4" fmla="*/ 125 w 125"/>
                <a:gd name="T5" fmla="*/ 12 h 124"/>
                <a:gd name="T6" fmla="*/ 10 w 125"/>
                <a:gd name="T7" fmla="*/ 124 h 124"/>
                <a:gd name="T8" fmla="*/ 0 w 125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0" y="112"/>
                  </a:moveTo>
                  <a:lnTo>
                    <a:pt x="113" y="0"/>
                  </a:lnTo>
                  <a:lnTo>
                    <a:pt x="125" y="12"/>
                  </a:lnTo>
                  <a:lnTo>
                    <a:pt x="10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76">
              <a:extLst>
                <a:ext uri="{FF2B5EF4-FFF2-40B4-BE49-F238E27FC236}">
                  <a16:creationId xmlns:a16="http://schemas.microsoft.com/office/drawing/2014/main" id="{B3C82EA3-5BA8-412C-A130-FEA9FF730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138" y="773113"/>
              <a:ext cx="198438" cy="196850"/>
            </a:xfrm>
            <a:custGeom>
              <a:avLst/>
              <a:gdLst>
                <a:gd name="T0" fmla="*/ 10 w 125"/>
                <a:gd name="T1" fmla="*/ 0 h 124"/>
                <a:gd name="T2" fmla="*/ 125 w 125"/>
                <a:gd name="T3" fmla="*/ 112 h 124"/>
                <a:gd name="T4" fmla="*/ 113 w 125"/>
                <a:gd name="T5" fmla="*/ 124 h 124"/>
                <a:gd name="T6" fmla="*/ 0 w 125"/>
                <a:gd name="T7" fmla="*/ 12 h 124"/>
                <a:gd name="T8" fmla="*/ 10 w 125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10" y="0"/>
                  </a:moveTo>
                  <a:lnTo>
                    <a:pt x="125" y="112"/>
                  </a:lnTo>
                  <a:lnTo>
                    <a:pt x="113" y="124"/>
                  </a:lnTo>
                  <a:lnTo>
                    <a:pt x="0" y="12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Rectangle 77">
              <a:extLst>
                <a:ext uri="{FF2B5EF4-FFF2-40B4-BE49-F238E27FC236}">
                  <a16:creationId xmlns:a16="http://schemas.microsoft.com/office/drawing/2014/main" id="{5444AB1B-0D2D-460B-97C2-7B9C82D10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0263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78">
              <a:extLst>
                <a:ext uri="{FF2B5EF4-FFF2-40B4-BE49-F238E27FC236}">
                  <a16:creationId xmlns:a16="http://schemas.microsoft.com/office/drawing/2014/main" id="{0B8B7296-57AB-4F04-9EB0-8E89150D9D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38" y="773113"/>
              <a:ext cx="200025" cy="196850"/>
            </a:xfrm>
            <a:custGeom>
              <a:avLst/>
              <a:gdLst>
                <a:gd name="T0" fmla="*/ 0 w 126"/>
                <a:gd name="T1" fmla="*/ 112 h 124"/>
                <a:gd name="T2" fmla="*/ 114 w 126"/>
                <a:gd name="T3" fmla="*/ 0 h 124"/>
                <a:gd name="T4" fmla="*/ 126 w 126"/>
                <a:gd name="T5" fmla="*/ 12 h 124"/>
                <a:gd name="T6" fmla="*/ 12 w 126"/>
                <a:gd name="T7" fmla="*/ 124 h 124"/>
                <a:gd name="T8" fmla="*/ 0 w 126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24">
                  <a:moveTo>
                    <a:pt x="0" y="112"/>
                  </a:moveTo>
                  <a:lnTo>
                    <a:pt x="114" y="0"/>
                  </a:lnTo>
                  <a:lnTo>
                    <a:pt x="126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79">
              <a:extLst>
                <a:ext uri="{FF2B5EF4-FFF2-40B4-BE49-F238E27FC236}">
                  <a16:creationId xmlns:a16="http://schemas.microsoft.com/office/drawing/2014/main" id="{D5812991-9745-4813-B1A3-66CC384F0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5638" y="773113"/>
              <a:ext cx="200025" cy="196850"/>
            </a:xfrm>
            <a:custGeom>
              <a:avLst/>
              <a:gdLst>
                <a:gd name="T0" fmla="*/ 12 w 126"/>
                <a:gd name="T1" fmla="*/ 0 h 124"/>
                <a:gd name="T2" fmla="*/ 126 w 126"/>
                <a:gd name="T3" fmla="*/ 112 h 124"/>
                <a:gd name="T4" fmla="*/ 114 w 126"/>
                <a:gd name="T5" fmla="*/ 124 h 124"/>
                <a:gd name="T6" fmla="*/ 0 w 126"/>
                <a:gd name="T7" fmla="*/ 12 h 124"/>
                <a:gd name="T8" fmla="*/ 12 w 126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24">
                  <a:moveTo>
                    <a:pt x="12" y="0"/>
                  </a:moveTo>
                  <a:lnTo>
                    <a:pt x="126" y="112"/>
                  </a:lnTo>
                  <a:lnTo>
                    <a:pt x="114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Rectangle 80">
              <a:extLst>
                <a:ext uri="{FF2B5EF4-FFF2-40B4-BE49-F238E27FC236}">
                  <a16:creationId xmlns:a16="http://schemas.microsoft.com/office/drawing/2014/main" id="{2E8C143F-7E95-48BB-AEE3-9955718ED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2938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81">
              <a:extLst>
                <a:ext uri="{FF2B5EF4-FFF2-40B4-BE49-F238E27FC236}">
                  <a16:creationId xmlns:a16="http://schemas.microsoft.com/office/drawing/2014/main" id="{48990D03-F2AF-4DF9-8313-EDCCB3947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773113"/>
              <a:ext cx="198438" cy="196850"/>
            </a:xfrm>
            <a:custGeom>
              <a:avLst/>
              <a:gdLst>
                <a:gd name="T0" fmla="*/ 0 w 125"/>
                <a:gd name="T1" fmla="*/ 112 h 124"/>
                <a:gd name="T2" fmla="*/ 113 w 125"/>
                <a:gd name="T3" fmla="*/ 0 h 124"/>
                <a:gd name="T4" fmla="*/ 125 w 125"/>
                <a:gd name="T5" fmla="*/ 12 h 124"/>
                <a:gd name="T6" fmla="*/ 12 w 125"/>
                <a:gd name="T7" fmla="*/ 124 h 124"/>
                <a:gd name="T8" fmla="*/ 0 w 125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0" y="112"/>
                  </a:moveTo>
                  <a:lnTo>
                    <a:pt x="113" y="0"/>
                  </a:lnTo>
                  <a:lnTo>
                    <a:pt x="125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82">
              <a:extLst>
                <a:ext uri="{FF2B5EF4-FFF2-40B4-BE49-F238E27FC236}">
                  <a16:creationId xmlns:a16="http://schemas.microsoft.com/office/drawing/2014/main" id="{F9594DA8-2BF1-4DB7-BF20-EB4A7BDD3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773113"/>
              <a:ext cx="198438" cy="196850"/>
            </a:xfrm>
            <a:custGeom>
              <a:avLst/>
              <a:gdLst>
                <a:gd name="T0" fmla="*/ 12 w 125"/>
                <a:gd name="T1" fmla="*/ 0 h 124"/>
                <a:gd name="T2" fmla="*/ 125 w 125"/>
                <a:gd name="T3" fmla="*/ 112 h 124"/>
                <a:gd name="T4" fmla="*/ 113 w 125"/>
                <a:gd name="T5" fmla="*/ 124 h 124"/>
                <a:gd name="T6" fmla="*/ 0 w 125"/>
                <a:gd name="T7" fmla="*/ 12 h 124"/>
                <a:gd name="T8" fmla="*/ 12 w 125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12" y="0"/>
                  </a:moveTo>
                  <a:lnTo>
                    <a:pt x="125" y="112"/>
                  </a:lnTo>
                  <a:lnTo>
                    <a:pt x="113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Rectangle 83">
              <a:extLst>
                <a:ext uri="{FF2B5EF4-FFF2-40B4-BE49-F238E27FC236}">
                  <a16:creationId xmlns:a16="http://schemas.microsoft.com/office/drawing/2014/main" id="{82438ED3-872C-4C2A-9AB6-D24E6E804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4025" y="755650"/>
              <a:ext cx="38100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84">
              <a:extLst>
                <a:ext uri="{FF2B5EF4-FFF2-40B4-BE49-F238E27FC236}">
                  <a16:creationId xmlns:a16="http://schemas.microsoft.com/office/drawing/2014/main" id="{15462D51-5DDA-4385-9791-1C3979034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00" y="773113"/>
              <a:ext cx="196850" cy="196850"/>
            </a:xfrm>
            <a:custGeom>
              <a:avLst/>
              <a:gdLst>
                <a:gd name="T0" fmla="*/ 0 w 124"/>
                <a:gd name="T1" fmla="*/ 112 h 124"/>
                <a:gd name="T2" fmla="*/ 112 w 124"/>
                <a:gd name="T3" fmla="*/ 0 h 124"/>
                <a:gd name="T4" fmla="*/ 124 w 124"/>
                <a:gd name="T5" fmla="*/ 12 h 124"/>
                <a:gd name="T6" fmla="*/ 12 w 124"/>
                <a:gd name="T7" fmla="*/ 124 h 124"/>
                <a:gd name="T8" fmla="*/ 0 w 124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0" y="112"/>
                  </a:moveTo>
                  <a:lnTo>
                    <a:pt x="112" y="0"/>
                  </a:lnTo>
                  <a:lnTo>
                    <a:pt x="124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85">
              <a:extLst>
                <a:ext uri="{FF2B5EF4-FFF2-40B4-BE49-F238E27FC236}">
                  <a16:creationId xmlns:a16="http://schemas.microsoft.com/office/drawing/2014/main" id="{16DC3C9E-29B9-457F-AE3F-CC92B8495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400" y="773113"/>
              <a:ext cx="196850" cy="196850"/>
            </a:xfrm>
            <a:custGeom>
              <a:avLst/>
              <a:gdLst>
                <a:gd name="T0" fmla="*/ 12 w 124"/>
                <a:gd name="T1" fmla="*/ 0 h 124"/>
                <a:gd name="T2" fmla="*/ 124 w 124"/>
                <a:gd name="T3" fmla="*/ 112 h 124"/>
                <a:gd name="T4" fmla="*/ 112 w 124"/>
                <a:gd name="T5" fmla="*/ 124 h 124"/>
                <a:gd name="T6" fmla="*/ 0 w 124"/>
                <a:gd name="T7" fmla="*/ 12 h 124"/>
                <a:gd name="T8" fmla="*/ 12 w 12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12" y="0"/>
                  </a:moveTo>
                  <a:lnTo>
                    <a:pt x="124" y="112"/>
                  </a:lnTo>
                  <a:lnTo>
                    <a:pt x="112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Rectangle 86">
              <a:extLst>
                <a:ext uri="{FF2B5EF4-FFF2-40B4-BE49-F238E27FC236}">
                  <a16:creationId xmlns:a16="http://schemas.microsoft.com/office/drawing/2014/main" id="{70DDBB87-2D53-41EC-9675-D3546BB5D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755650"/>
              <a:ext cx="825500" cy="396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87">
              <a:extLst>
                <a:ext uri="{FF2B5EF4-FFF2-40B4-BE49-F238E27FC236}">
                  <a16:creationId xmlns:a16="http://schemas.microsoft.com/office/drawing/2014/main" id="{AAC5657A-9AD8-4B96-BE44-8D076629BB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950" y="950913"/>
              <a:ext cx="1379538" cy="44450"/>
            </a:xfrm>
            <a:custGeom>
              <a:avLst/>
              <a:gdLst>
                <a:gd name="T0" fmla="*/ 869 w 869"/>
                <a:gd name="T1" fmla="*/ 0 h 28"/>
                <a:gd name="T2" fmla="*/ 869 w 869"/>
                <a:gd name="T3" fmla="*/ 28 h 28"/>
                <a:gd name="T4" fmla="*/ 0 w 869"/>
                <a:gd name="T5" fmla="*/ 28 h 28"/>
                <a:gd name="T6" fmla="*/ 0 w 869"/>
                <a:gd name="T7" fmla="*/ 0 h 28"/>
                <a:gd name="T8" fmla="*/ 777 w 869"/>
                <a:gd name="T9" fmla="*/ 0 h 28"/>
                <a:gd name="T10" fmla="*/ 869 w 869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9" h="28">
                  <a:moveTo>
                    <a:pt x="869" y="0"/>
                  </a:moveTo>
                  <a:lnTo>
                    <a:pt x="869" y="28"/>
                  </a:lnTo>
                  <a:lnTo>
                    <a:pt x="0" y="28"/>
                  </a:lnTo>
                  <a:lnTo>
                    <a:pt x="0" y="0"/>
                  </a:lnTo>
                  <a:lnTo>
                    <a:pt x="777" y="0"/>
                  </a:lnTo>
                  <a:lnTo>
                    <a:pt x="8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88">
              <a:extLst>
                <a:ext uri="{FF2B5EF4-FFF2-40B4-BE49-F238E27FC236}">
                  <a16:creationId xmlns:a16="http://schemas.microsoft.com/office/drawing/2014/main" id="{2F50D0EB-52F9-4B25-949B-1C7D4ECFC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950" y="950913"/>
              <a:ext cx="1379538" cy="44450"/>
            </a:xfrm>
            <a:custGeom>
              <a:avLst/>
              <a:gdLst>
                <a:gd name="T0" fmla="*/ 869 w 869"/>
                <a:gd name="T1" fmla="*/ 0 h 28"/>
                <a:gd name="T2" fmla="*/ 869 w 869"/>
                <a:gd name="T3" fmla="*/ 28 h 28"/>
                <a:gd name="T4" fmla="*/ 0 w 869"/>
                <a:gd name="T5" fmla="*/ 28 h 28"/>
                <a:gd name="T6" fmla="*/ 0 w 869"/>
                <a:gd name="T7" fmla="*/ 0 h 28"/>
                <a:gd name="T8" fmla="*/ 777 w 869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9" h="28">
                  <a:moveTo>
                    <a:pt x="869" y="0"/>
                  </a:moveTo>
                  <a:lnTo>
                    <a:pt x="869" y="28"/>
                  </a:lnTo>
                  <a:lnTo>
                    <a:pt x="0" y="28"/>
                  </a:lnTo>
                  <a:lnTo>
                    <a:pt x="0" y="0"/>
                  </a:lnTo>
                  <a:lnTo>
                    <a:pt x="777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89">
              <a:extLst>
                <a:ext uri="{FF2B5EF4-FFF2-40B4-BE49-F238E27FC236}">
                  <a16:creationId xmlns:a16="http://schemas.microsoft.com/office/drawing/2014/main" id="{8E4481E2-CAA3-43B6-86B0-CF69E19409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4350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90">
              <a:extLst>
                <a:ext uri="{FF2B5EF4-FFF2-40B4-BE49-F238E27FC236}">
                  <a16:creationId xmlns:a16="http://schemas.microsoft.com/office/drawing/2014/main" id="{0E8D5B04-5F8E-4FAE-B1F7-F30213A8E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138" y="773113"/>
              <a:ext cx="198438" cy="196850"/>
            </a:xfrm>
            <a:custGeom>
              <a:avLst/>
              <a:gdLst>
                <a:gd name="T0" fmla="*/ 0 w 125"/>
                <a:gd name="T1" fmla="*/ 112 h 124"/>
                <a:gd name="T2" fmla="*/ 113 w 125"/>
                <a:gd name="T3" fmla="*/ 0 h 124"/>
                <a:gd name="T4" fmla="*/ 125 w 125"/>
                <a:gd name="T5" fmla="*/ 12 h 124"/>
                <a:gd name="T6" fmla="*/ 12 w 125"/>
                <a:gd name="T7" fmla="*/ 124 h 124"/>
                <a:gd name="T8" fmla="*/ 0 w 125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0" y="112"/>
                  </a:moveTo>
                  <a:lnTo>
                    <a:pt x="113" y="0"/>
                  </a:lnTo>
                  <a:lnTo>
                    <a:pt x="125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91">
              <a:extLst>
                <a:ext uri="{FF2B5EF4-FFF2-40B4-BE49-F238E27FC236}">
                  <a16:creationId xmlns:a16="http://schemas.microsoft.com/office/drawing/2014/main" id="{4185FC56-E812-47D8-84B3-A248BACFB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138" y="773113"/>
              <a:ext cx="198438" cy="196850"/>
            </a:xfrm>
            <a:custGeom>
              <a:avLst/>
              <a:gdLst>
                <a:gd name="T0" fmla="*/ 12 w 125"/>
                <a:gd name="T1" fmla="*/ 0 h 124"/>
                <a:gd name="T2" fmla="*/ 125 w 125"/>
                <a:gd name="T3" fmla="*/ 112 h 124"/>
                <a:gd name="T4" fmla="*/ 113 w 125"/>
                <a:gd name="T5" fmla="*/ 124 h 124"/>
                <a:gd name="T6" fmla="*/ 0 w 125"/>
                <a:gd name="T7" fmla="*/ 12 h 124"/>
                <a:gd name="T8" fmla="*/ 12 w 125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4">
                  <a:moveTo>
                    <a:pt x="12" y="0"/>
                  </a:moveTo>
                  <a:lnTo>
                    <a:pt x="125" y="112"/>
                  </a:lnTo>
                  <a:lnTo>
                    <a:pt x="113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Rectangle 92">
              <a:extLst>
                <a:ext uri="{FF2B5EF4-FFF2-40B4-BE49-F238E27FC236}">
                  <a16:creationId xmlns:a16="http://schemas.microsoft.com/office/drawing/2014/main" id="{8FF4CEB9-F280-4C86-8566-89A68B7FE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438" y="755650"/>
              <a:ext cx="38100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93">
              <a:extLst>
                <a:ext uri="{FF2B5EF4-FFF2-40B4-BE49-F238E27FC236}">
                  <a16:creationId xmlns:a16="http://schemas.microsoft.com/office/drawing/2014/main" id="{9E6BCC70-7285-4E26-86E2-378861C90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813" y="773113"/>
              <a:ext cx="196850" cy="196850"/>
            </a:xfrm>
            <a:custGeom>
              <a:avLst/>
              <a:gdLst>
                <a:gd name="T0" fmla="*/ 0 w 124"/>
                <a:gd name="T1" fmla="*/ 112 h 124"/>
                <a:gd name="T2" fmla="*/ 112 w 124"/>
                <a:gd name="T3" fmla="*/ 0 h 124"/>
                <a:gd name="T4" fmla="*/ 124 w 124"/>
                <a:gd name="T5" fmla="*/ 12 h 124"/>
                <a:gd name="T6" fmla="*/ 10 w 124"/>
                <a:gd name="T7" fmla="*/ 124 h 124"/>
                <a:gd name="T8" fmla="*/ 0 w 124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0" y="112"/>
                  </a:moveTo>
                  <a:lnTo>
                    <a:pt x="112" y="0"/>
                  </a:lnTo>
                  <a:lnTo>
                    <a:pt x="124" y="12"/>
                  </a:lnTo>
                  <a:lnTo>
                    <a:pt x="10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94">
              <a:extLst>
                <a:ext uri="{FF2B5EF4-FFF2-40B4-BE49-F238E27FC236}">
                  <a16:creationId xmlns:a16="http://schemas.microsoft.com/office/drawing/2014/main" id="{5071F602-A43C-4488-B470-509D104BF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0813" y="773113"/>
              <a:ext cx="196850" cy="196850"/>
            </a:xfrm>
            <a:custGeom>
              <a:avLst/>
              <a:gdLst>
                <a:gd name="T0" fmla="*/ 10 w 124"/>
                <a:gd name="T1" fmla="*/ 0 h 124"/>
                <a:gd name="T2" fmla="*/ 124 w 124"/>
                <a:gd name="T3" fmla="*/ 112 h 124"/>
                <a:gd name="T4" fmla="*/ 112 w 124"/>
                <a:gd name="T5" fmla="*/ 124 h 124"/>
                <a:gd name="T6" fmla="*/ 0 w 124"/>
                <a:gd name="T7" fmla="*/ 12 h 124"/>
                <a:gd name="T8" fmla="*/ 10 w 12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10" y="0"/>
                  </a:moveTo>
                  <a:lnTo>
                    <a:pt x="124" y="112"/>
                  </a:lnTo>
                  <a:lnTo>
                    <a:pt x="112" y="124"/>
                  </a:lnTo>
                  <a:lnTo>
                    <a:pt x="0" y="12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Rectangle 95">
              <a:extLst>
                <a:ext uri="{FF2B5EF4-FFF2-40B4-BE49-F238E27FC236}">
                  <a16:creationId xmlns:a16="http://schemas.microsoft.com/office/drawing/2014/main" id="{77B9F44E-EBB4-491E-8267-AB770A725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938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96">
              <a:extLst>
                <a:ext uri="{FF2B5EF4-FFF2-40B4-BE49-F238E27FC236}">
                  <a16:creationId xmlns:a16="http://schemas.microsoft.com/office/drawing/2014/main" id="{72F5B605-A1E8-4E22-B016-F56949416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773113"/>
              <a:ext cx="201613" cy="196850"/>
            </a:xfrm>
            <a:custGeom>
              <a:avLst/>
              <a:gdLst>
                <a:gd name="T0" fmla="*/ 0 w 127"/>
                <a:gd name="T1" fmla="*/ 112 h 124"/>
                <a:gd name="T2" fmla="*/ 115 w 127"/>
                <a:gd name="T3" fmla="*/ 0 h 124"/>
                <a:gd name="T4" fmla="*/ 127 w 127"/>
                <a:gd name="T5" fmla="*/ 12 h 124"/>
                <a:gd name="T6" fmla="*/ 12 w 127"/>
                <a:gd name="T7" fmla="*/ 124 h 124"/>
                <a:gd name="T8" fmla="*/ 0 w 127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4">
                  <a:moveTo>
                    <a:pt x="0" y="112"/>
                  </a:moveTo>
                  <a:lnTo>
                    <a:pt x="115" y="0"/>
                  </a:lnTo>
                  <a:lnTo>
                    <a:pt x="127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97">
              <a:extLst>
                <a:ext uri="{FF2B5EF4-FFF2-40B4-BE49-F238E27FC236}">
                  <a16:creationId xmlns:a16="http://schemas.microsoft.com/office/drawing/2014/main" id="{5DE8E77F-B9FE-4AFC-88D9-F987D762D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725" y="773113"/>
              <a:ext cx="201613" cy="196850"/>
            </a:xfrm>
            <a:custGeom>
              <a:avLst/>
              <a:gdLst>
                <a:gd name="T0" fmla="*/ 12 w 127"/>
                <a:gd name="T1" fmla="*/ 0 h 124"/>
                <a:gd name="T2" fmla="*/ 127 w 127"/>
                <a:gd name="T3" fmla="*/ 112 h 124"/>
                <a:gd name="T4" fmla="*/ 115 w 127"/>
                <a:gd name="T5" fmla="*/ 124 h 124"/>
                <a:gd name="T6" fmla="*/ 0 w 127"/>
                <a:gd name="T7" fmla="*/ 12 h 124"/>
                <a:gd name="T8" fmla="*/ 12 w 127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24">
                  <a:moveTo>
                    <a:pt x="12" y="0"/>
                  </a:moveTo>
                  <a:lnTo>
                    <a:pt x="127" y="112"/>
                  </a:lnTo>
                  <a:lnTo>
                    <a:pt x="115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Rectangle 98">
              <a:extLst>
                <a:ext uri="{FF2B5EF4-FFF2-40B4-BE49-F238E27FC236}">
                  <a16:creationId xmlns:a16="http://schemas.microsoft.com/office/drawing/2014/main" id="{CF9E99D6-E0DC-405D-815D-7EB393D138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5" y="755650"/>
              <a:ext cx="41275" cy="2301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99">
              <a:extLst>
                <a:ext uri="{FF2B5EF4-FFF2-40B4-BE49-F238E27FC236}">
                  <a16:creationId xmlns:a16="http://schemas.microsoft.com/office/drawing/2014/main" id="{002D8880-23F5-49BB-9EDC-2049B4F948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400" y="773113"/>
              <a:ext cx="196850" cy="196850"/>
            </a:xfrm>
            <a:custGeom>
              <a:avLst/>
              <a:gdLst>
                <a:gd name="T0" fmla="*/ 0 w 124"/>
                <a:gd name="T1" fmla="*/ 112 h 124"/>
                <a:gd name="T2" fmla="*/ 112 w 124"/>
                <a:gd name="T3" fmla="*/ 0 h 124"/>
                <a:gd name="T4" fmla="*/ 124 w 124"/>
                <a:gd name="T5" fmla="*/ 12 h 124"/>
                <a:gd name="T6" fmla="*/ 12 w 124"/>
                <a:gd name="T7" fmla="*/ 124 h 124"/>
                <a:gd name="T8" fmla="*/ 0 w 124"/>
                <a:gd name="T9" fmla="*/ 11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0" y="112"/>
                  </a:moveTo>
                  <a:lnTo>
                    <a:pt x="112" y="0"/>
                  </a:lnTo>
                  <a:lnTo>
                    <a:pt x="124" y="12"/>
                  </a:lnTo>
                  <a:lnTo>
                    <a:pt x="12" y="124"/>
                  </a:lnTo>
                  <a:lnTo>
                    <a:pt x="0" y="1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00">
              <a:extLst>
                <a:ext uri="{FF2B5EF4-FFF2-40B4-BE49-F238E27FC236}">
                  <a16:creationId xmlns:a16="http://schemas.microsoft.com/office/drawing/2014/main" id="{88883F68-3AD0-4664-857D-E2F268209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400" y="773113"/>
              <a:ext cx="196850" cy="196850"/>
            </a:xfrm>
            <a:custGeom>
              <a:avLst/>
              <a:gdLst>
                <a:gd name="T0" fmla="*/ 12 w 124"/>
                <a:gd name="T1" fmla="*/ 0 h 124"/>
                <a:gd name="T2" fmla="*/ 124 w 124"/>
                <a:gd name="T3" fmla="*/ 112 h 124"/>
                <a:gd name="T4" fmla="*/ 112 w 124"/>
                <a:gd name="T5" fmla="*/ 124 h 124"/>
                <a:gd name="T6" fmla="*/ 0 w 124"/>
                <a:gd name="T7" fmla="*/ 12 h 124"/>
                <a:gd name="T8" fmla="*/ 12 w 124"/>
                <a:gd name="T9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4">
                  <a:moveTo>
                    <a:pt x="12" y="0"/>
                  </a:moveTo>
                  <a:lnTo>
                    <a:pt x="124" y="112"/>
                  </a:lnTo>
                  <a:lnTo>
                    <a:pt x="112" y="124"/>
                  </a:lnTo>
                  <a:lnTo>
                    <a:pt x="0" y="12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01">
              <a:extLst>
                <a:ext uri="{FF2B5EF4-FFF2-40B4-BE49-F238E27FC236}">
                  <a16:creationId xmlns:a16="http://schemas.microsoft.com/office/drawing/2014/main" id="{BF7C8752-0FF6-4D2E-90AF-7A56E8BF5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3" y="628650"/>
              <a:ext cx="652463" cy="474662"/>
            </a:xfrm>
            <a:custGeom>
              <a:avLst/>
              <a:gdLst>
                <a:gd name="T0" fmla="*/ 205 w 205"/>
                <a:gd name="T1" fmla="*/ 149 h 149"/>
                <a:gd name="T2" fmla="*/ 0 w 205"/>
                <a:gd name="T3" fmla="*/ 149 h 149"/>
                <a:gd name="T4" fmla="*/ 0 w 205"/>
                <a:gd name="T5" fmla="*/ 0 h 149"/>
                <a:gd name="T6" fmla="*/ 125 w 205"/>
                <a:gd name="T7" fmla="*/ 0 h 149"/>
                <a:gd name="T8" fmla="*/ 205 w 205"/>
                <a:gd name="T9" fmla="*/ 67 h 149"/>
                <a:gd name="T10" fmla="*/ 205 w 205"/>
                <a:gd name="T11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5" h="149">
                  <a:moveTo>
                    <a:pt x="205" y="149"/>
                  </a:moveTo>
                  <a:cubicBezTo>
                    <a:pt x="0" y="149"/>
                    <a:pt x="0" y="149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69" y="0"/>
                    <a:pt x="205" y="30"/>
                    <a:pt x="205" y="67"/>
                  </a:cubicBezTo>
                  <a:lnTo>
                    <a:pt x="205" y="1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Rectangle 102">
              <a:extLst>
                <a:ext uri="{FF2B5EF4-FFF2-40B4-BE49-F238E27FC236}">
                  <a16:creationId xmlns:a16="http://schemas.microsoft.com/office/drawing/2014/main" id="{70E03FE3-AFDB-4623-8B84-18B9394AF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38" y="698500"/>
              <a:ext cx="219075" cy="4905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03">
              <a:extLst>
                <a:ext uri="{FF2B5EF4-FFF2-40B4-BE49-F238E27FC236}">
                  <a16:creationId xmlns:a16="http://schemas.microsoft.com/office/drawing/2014/main" id="{D19D9D89-D4F0-405E-AB95-DA5BD5076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3" y="1588"/>
              <a:ext cx="3952875" cy="977900"/>
            </a:xfrm>
            <a:custGeom>
              <a:avLst/>
              <a:gdLst>
                <a:gd name="T0" fmla="*/ 2474 w 2490"/>
                <a:gd name="T1" fmla="*/ 616 h 616"/>
                <a:gd name="T2" fmla="*/ 580 w 2490"/>
                <a:gd name="T3" fmla="*/ 48 h 616"/>
                <a:gd name="T4" fmla="*/ 28 w 2490"/>
                <a:gd name="T5" fmla="*/ 469 h 616"/>
                <a:gd name="T6" fmla="*/ 0 w 2490"/>
                <a:gd name="T7" fmla="*/ 437 h 616"/>
                <a:gd name="T8" fmla="*/ 572 w 2490"/>
                <a:gd name="T9" fmla="*/ 0 h 616"/>
                <a:gd name="T10" fmla="*/ 2490 w 2490"/>
                <a:gd name="T11" fmla="*/ 578 h 616"/>
                <a:gd name="T12" fmla="*/ 2474 w 2490"/>
                <a:gd name="T13" fmla="*/ 616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0" h="616">
                  <a:moveTo>
                    <a:pt x="2474" y="616"/>
                  </a:moveTo>
                  <a:lnTo>
                    <a:pt x="580" y="48"/>
                  </a:lnTo>
                  <a:lnTo>
                    <a:pt x="28" y="469"/>
                  </a:lnTo>
                  <a:lnTo>
                    <a:pt x="0" y="437"/>
                  </a:lnTo>
                  <a:lnTo>
                    <a:pt x="572" y="0"/>
                  </a:lnTo>
                  <a:lnTo>
                    <a:pt x="2490" y="578"/>
                  </a:lnTo>
                  <a:lnTo>
                    <a:pt x="2474" y="6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Rectangle 104">
              <a:extLst>
                <a:ext uri="{FF2B5EF4-FFF2-40B4-BE49-F238E27FC236}">
                  <a16:creationId xmlns:a16="http://schemas.microsoft.com/office/drawing/2014/main" id="{213BBC1E-1409-43F1-B01F-217D369A8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4188" y="966788"/>
              <a:ext cx="44450" cy="1012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Rectangle 106">
              <a:extLst>
                <a:ext uri="{FF2B5EF4-FFF2-40B4-BE49-F238E27FC236}">
                  <a16:creationId xmlns:a16="http://schemas.microsoft.com/office/drawing/2014/main" id="{1D2A5E4D-A987-4511-997F-A4143D7FE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338" y="1855788"/>
              <a:ext cx="187325" cy="1238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Rectangle 107">
              <a:extLst>
                <a:ext uri="{FF2B5EF4-FFF2-40B4-BE49-F238E27FC236}">
                  <a16:creationId xmlns:a16="http://schemas.microsoft.com/office/drawing/2014/main" id="{0D1FE24A-497F-419E-BE07-111B8E96A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4825" y="752475"/>
              <a:ext cx="771525" cy="365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08">
              <a:extLst>
                <a:ext uri="{FF2B5EF4-FFF2-40B4-BE49-F238E27FC236}">
                  <a16:creationId xmlns:a16="http://schemas.microsoft.com/office/drawing/2014/main" id="{26E573E4-D7D8-476D-B478-04C3FFC95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4825" y="900113"/>
              <a:ext cx="1287463" cy="88900"/>
            </a:xfrm>
            <a:custGeom>
              <a:avLst/>
              <a:gdLst>
                <a:gd name="T0" fmla="*/ 0 w 811"/>
                <a:gd name="T1" fmla="*/ 56 h 56"/>
                <a:gd name="T2" fmla="*/ 0 w 811"/>
                <a:gd name="T3" fmla="*/ 30 h 56"/>
                <a:gd name="T4" fmla="*/ 725 w 811"/>
                <a:gd name="T5" fmla="*/ 30 h 56"/>
                <a:gd name="T6" fmla="*/ 735 w 811"/>
                <a:gd name="T7" fmla="*/ 0 h 56"/>
                <a:gd name="T8" fmla="*/ 811 w 811"/>
                <a:gd name="T9" fmla="*/ 30 h 56"/>
                <a:gd name="T10" fmla="*/ 811 w 811"/>
                <a:gd name="T11" fmla="*/ 56 h 56"/>
                <a:gd name="T12" fmla="*/ 0 w 811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1" h="56">
                  <a:moveTo>
                    <a:pt x="0" y="56"/>
                  </a:moveTo>
                  <a:lnTo>
                    <a:pt x="0" y="30"/>
                  </a:lnTo>
                  <a:lnTo>
                    <a:pt x="725" y="30"/>
                  </a:lnTo>
                  <a:lnTo>
                    <a:pt x="735" y="0"/>
                  </a:lnTo>
                  <a:lnTo>
                    <a:pt x="811" y="30"/>
                  </a:lnTo>
                  <a:lnTo>
                    <a:pt x="811" y="56"/>
                  </a:lnTo>
                  <a:lnTo>
                    <a:pt x="0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Rectangle 109">
              <a:extLst>
                <a:ext uri="{FF2B5EF4-FFF2-40B4-BE49-F238E27FC236}">
                  <a16:creationId xmlns:a16="http://schemas.microsoft.com/office/drawing/2014/main" id="{B0CAB514-2210-427B-BC8B-58903F3AD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425" y="752475"/>
              <a:ext cx="34925" cy="2143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Rectangle 110">
              <a:extLst>
                <a:ext uri="{FF2B5EF4-FFF2-40B4-BE49-F238E27FC236}">
                  <a16:creationId xmlns:a16="http://schemas.microsoft.com/office/drawing/2014/main" id="{9022852F-CA0F-49E1-9860-63212897C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9700" y="820738"/>
              <a:ext cx="38100" cy="133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11">
              <a:extLst>
                <a:ext uri="{FF2B5EF4-FFF2-40B4-BE49-F238E27FC236}">
                  <a16:creationId xmlns:a16="http://schemas.microsoft.com/office/drawing/2014/main" id="{A0ACB7CA-A3ED-466A-99B8-E04D5CF38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768350"/>
              <a:ext cx="185738" cy="185737"/>
            </a:xfrm>
            <a:custGeom>
              <a:avLst/>
              <a:gdLst>
                <a:gd name="T0" fmla="*/ 0 w 117"/>
                <a:gd name="T1" fmla="*/ 105 h 117"/>
                <a:gd name="T2" fmla="*/ 107 w 117"/>
                <a:gd name="T3" fmla="*/ 0 h 117"/>
                <a:gd name="T4" fmla="*/ 117 w 117"/>
                <a:gd name="T5" fmla="*/ 11 h 117"/>
                <a:gd name="T6" fmla="*/ 12 w 117"/>
                <a:gd name="T7" fmla="*/ 117 h 117"/>
                <a:gd name="T8" fmla="*/ 0 w 117"/>
                <a:gd name="T9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17">
                  <a:moveTo>
                    <a:pt x="0" y="105"/>
                  </a:moveTo>
                  <a:lnTo>
                    <a:pt x="107" y="0"/>
                  </a:lnTo>
                  <a:lnTo>
                    <a:pt x="117" y="11"/>
                  </a:lnTo>
                  <a:lnTo>
                    <a:pt x="12" y="117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112">
              <a:extLst>
                <a:ext uri="{FF2B5EF4-FFF2-40B4-BE49-F238E27FC236}">
                  <a16:creationId xmlns:a16="http://schemas.microsoft.com/office/drawing/2014/main" id="{8DE46E1F-42EE-419B-A94F-1A94F4257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300" y="814388"/>
              <a:ext cx="142875" cy="139700"/>
            </a:xfrm>
            <a:custGeom>
              <a:avLst/>
              <a:gdLst>
                <a:gd name="T0" fmla="*/ 0 w 90"/>
                <a:gd name="T1" fmla="*/ 78 h 88"/>
                <a:gd name="T2" fmla="*/ 78 w 90"/>
                <a:gd name="T3" fmla="*/ 0 h 88"/>
                <a:gd name="T4" fmla="*/ 90 w 90"/>
                <a:gd name="T5" fmla="*/ 10 h 88"/>
                <a:gd name="T6" fmla="*/ 12 w 90"/>
                <a:gd name="T7" fmla="*/ 88 h 88"/>
                <a:gd name="T8" fmla="*/ 0 w 90"/>
                <a:gd name="T9" fmla="*/ 7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88">
                  <a:moveTo>
                    <a:pt x="0" y="78"/>
                  </a:moveTo>
                  <a:lnTo>
                    <a:pt x="78" y="0"/>
                  </a:lnTo>
                  <a:lnTo>
                    <a:pt x="90" y="10"/>
                  </a:lnTo>
                  <a:lnTo>
                    <a:pt x="12" y="8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13">
              <a:extLst>
                <a:ext uri="{FF2B5EF4-FFF2-40B4-BE49-F238E27FC236}">
                  <a16:creationId xmlns:a16="http://schemas.microsoft.com/office/drawing/2014/main" id="{6BF873D7-36CF-4DA6-BF9C-5C51A788F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768350"/>
              <a:ext cx="185738" cy="185737"/>
            </a:xfrm>
            <a:custGeom>
              <a:avLst/>
              <a:gdLst>
                <a:gd name="T0" fmla="*/ 12 w 117"/>
                <a:gd name="T1" fmla="*/ 0 h 117"/>
                <a:gd name="T2" fmla="*/ 117 w 117"/>
                <a:gd name="T3" fmla="*/ 105 h 117"/>
                <a:gd name="T4" fmla="*/ 107 w 117"/>
                <a:gd name="T5" fmla="*/ 117 h 117"/>
                <a:gd name="T6" fmla="*/ 0 w 117"/>
                <a:gd name="T7" fmla="*/ 11 h 117"/>
                <a:gd name="T8" fmla="*/ 12 w 117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117">
                  <a:moveTo>
                    <a:pt x="12" y="0"/>
                  </a:moveTo>
                  <a:lnTo>
                    <a:pt x="117" y="105"/>
                  </a:lnTo>
                  <a:lnTo>
                    <a:pt x="107" y="117"/>
                  </a:lnTo>
                  <a:lnTo>
                    <a:pt x="0" y="1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Rectangle 114">
              <a:extLst>
                <a:ext uri="{FF2B5EF4-FFF2-40B4-BE49-F238E27FC236}">
                  <a16:creationId xmlns:a16="http://schemas.microsoft.com/office/drawing/2014/main" id="{18B91808-ED66-49F5-AB99-0FB31CA25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2038" y="752475"/>
              <a:ext cx="38100" cy="2143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15">
              <a:extLst>
                <a:ext uri="{FF2B5EF4-FFF2-40B4-BE49-F238E27FC236}">
                  <a16:creationId xmlns:a16="http://schemas.microsoft.com/office/drawing/2014/main" id="{DE465432-B783-4C10-BEC5-9927DA4B6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113" y="768350"/>
              <a:ext cx="184150" cy="185737"/>
            </a:xfrm>
            <a:custGeom>
              <a:avLst/>
              <a:gdLst>
                <a:gd name="T0" fmla="*/ 0 w 116"/>
                <a:gd name="T1" fmla="*/ 105 h 117"/>
                <a:gd name="T2" fmla="*/ 104 w 116"/>
                <a:gd name="T3" fmla="*/ 0 h 117"/>
                <a:gd name="T4" fmla="*/ 116 w 116"/>
                <a:gd name="T5" fmla="*/ 11 h 117"/>
                <a:gd name="T6" fmla="*/ 10 w 116"/>
                <a:gd name="T7" fmla="*/ 117 h 117"/>
                <a:gd name="T8" fmla="*/ 0 w 116"/>
                <a:gd name="T9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7">
                  <a:moveTo>
                    <a:pt x="0" y="105"/>
                  </a:moveTo>
                  <a:lnTo>
                    <a:pt x="104" y="0"/>
                  </a:lnTo>
                  <a:lnTo>
                    <a:pt x="116" y="11"/>
                  </a:lnTo>
                  <a:lnTo>
                    <a:pt x="10" y="117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16">
              <a:extLst>
                <a:ext uri="{FF2B5EF4-FFF2-40B4-BE49-F238E27FC236}">
                  <a16:creationId xmlns:a16="http://schemas.microsoft.com/office/drawing/2014/main" id="{CBC4C719-A880-41EA-9240-81B96A380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113" y="768350"/>
              <a:ext cx="184150" cy="185737"/>
            </a:xfrm>
            <a:custGeom>
              <a:avLst/>
              <a:gdLst>
                <a:gd name="T0" fmla="*/ 10 w 116"/>
                <a:gd name="T1" fmla="*/ 0 h 117"/>
                <a:gd name="T2" fmla="*/ 116 w 116"/>
                <a:gd name="T3" fmla="*/ 105 h 117"/>
                <a:gd name="T4" fmla="*/ 104 w 116"/>
                <a:gd name="T5" fmla="*/ 117 h 117"/>
                <a:gd name="T6" fmla="*/ 0 w 116"/>
                <a:gd name="T7" fmla="*/ 11 h 117"/>
                <a:gd name="T8" fmla="*/ 10 w 11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7">
                  <a:moveTo>
                    <a:pt x="10" y="0"/>
                  </a:moveTo>
                  <a:lnTo>
                    <a:pt x="116" y="105"/>
                  </a:lnTo>
                  <a:lnTo>
                    <a:pt x="104" y="117"/>
                  </a:lnTo>
                  <a:lnTo>
                    <a:pt x="0" y="11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Rectangle 117">
              <a:extLst>
                <a:ext uri="{FF2B5EF4-FFF2-40B4-BE49-F238E27FC236}">
                  <a16:creationId xmlns:a16="http://schemas.microsoft.com/office/drawing/2014/main" id="{6B02EF0C-C194-4CF9-9E12-1536B4ECC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7413" y="752475"/>
              <a:ext cx="38100" cy="2143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18">
              <a:extLst>
                <a:ext uri="{FF2B5EF4-FFF2-40B4-BE49-F238E27FC236}">
                  <a16:creationId xmlns:a16="http://schemas.microsoft.com/office/drawing/2014/main" id="{519C51B7-BE31-4AA8-82FB-20F8FDC42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725" y="768350"/>
              <a:ext cx="188913" cy="185737"/>
            </a:xfrm>
            <a:custGeom>
              <a:avLst/>
              <a:gdLst>
                <a:gd name="T0" fmla="*/ 0 w 119"/>
                <a:gd name="T1" fmla="*/ 105 h 117"/>
                <a:gd name="T2" fmla="*/ 107 w 119"/>
                <a:gd name="T3" fmla="*/ 0 h 117"/>
                <a:gd name="T4" fmla="*/ 119 w 119"/>
                <a:gd name="T5" fmla="*/ 11 h 117"/>
                <a:gd name="T6" fmla="*/ 12 w 119"/>
                <a:gd name="T7" fmla="*/ 117 h 117"/>
                <a:gd name="T8" fmla="*/ 0 w 119"/>
                <a:gd name="T9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7">
                  <a:moveTo>
                    <a:pt x="0" y="105"/>
                  </a:moveTo>
                  <a:lnTo>
                    <a:pt x="107" y="0"/>
                  </a:lnTo>
                  <a:lnTo>
                    <a:pt x="119" y="11"/>
                  </a:lnTo>
                  <a:lnTo>
                    <a:pt x="12" y="117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19">
              <a:extLst>
                <a:ext uri="{FF2B5EF4-FFF2-40B4-BE49-F238E27FC236}">
                  <a16:creationId xmlns:a16="http://schemas.microsoft.com/office/drawing/2014/main" id="{1F60BD93-69E5-4B01-8EE8-6319E92E9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725" y="768350"/>
              <a:ext cx="188913" cy="185737"/>
            </a:xfrm>
            <a:custGeom>
              <a:avLst/>
              <a:gdLst>
                <a:gd name="T0" fmla="*/ 12 w 119"/>
                <a:gd name="T1" fmla="*/ 0 h 117"/>
                <a:gd name="T2" fmla="*/ 119 w 119"/>
                <a:gd name="T3" fmla="*/ 105 h 117"/>
                <a:gd name="T4" fmla="*/ 107 w 119"/>
                <a:gd name="T5" fmla="*/ 117 h 117"/>
                <a:gd name="T6" fmla="*/ 0 w 119"/>
                <a:gd name="T7" fmla="*/ 11 h 117"/>
                <a:gd name="T8" fmla="*/ 12 w 119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17">
                  <a:moveTo>
                    <a:pt x="12" y="0"/>
                  </a:moveTo>
                  <a:lnTo>
                    <a:pt x="119" y="105"/>
                  </a:lnTo>
                  <a:lnTo>
                    <a:pt x="107" y="117"/>
                  </a:lnTo>
                  <a:lnTo>
                    <a:pt x="0" y="1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Rectangle 120">
              <a:extLst>
                <a:ext uri="{FF2B5EF4-FFF2-40B4-BE49-F238E27FC236}">
                  <a16:creationId xmlns:a16="http://schemas.microsoft.com/office/drawing/2014/main" id="{559CDC17-98CA-4810-AD4A-9FF4319BC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1200" y="752475"/>
              <a:ext cx="34925" cy="21431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21">
              <a:extLst>
                <a:ext uri="{FF2B5EF4-FFF2-40B4-BE49-F238E27FC236}">
                  <a16:creationId xmlns:a16="http://schemas.microsoft.com/office/drawing/2014/main" id="{15248604-E8BF-413D-AF11-ADB73501A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100" y="768350"/>
              <a:ext cx="184150" cy="185737"/>
            </a:xfrm>
            <a:custGeom>
              <a:avLst/>
              <a:gdLst>
                <a:gd name="T0" fmla="*/ 0 w 116"/>
                <a:gd name="T1" fmla="*/ 105 h 117"/>
                <a:gd name="T2" fmla="*/ 106 w 116"/>
                <a:gd name="T3" fmla="*/ 0 h 117"/>
                <a:gd name="T4" fmla="*/ 116 w 116"/>
                <a:gd name="T5" fmla="*/ 11 h 117"/>
                <a:gd name="T6" fmla="*/ 12 w 116"/>
                <a:gd name="T7" fmla="*/ 117 h 117"/>
                <a:gd name="T8" fmla="*/ 0 w 116"/>
                <a:gd name="T9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7">
                  <a:moveTo>
                    <a:pt x="0" y="105"/>
                  </a:moveTo>
                  <a:lnTo>
                    <a:pt x="106" y="0"/>
                  </a:lnTo>
                  <a:lnTo>
                    <a:pt x="116" y="11"/>
                  </a:lnTo>
                  <a:lnTo>
                    <a:pt x="12" y="117"/>
                  </a:lnTo>
                  <a:lnTo>
                    <a:pt x="0" y="1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22">
              <a:extLst>
                <a:ext uri="{FF2B5EF4-FFF2-40B4-BE49-F238E27FC236}">
                  <a16:creationId xmlns:a16="http://schemas.microsoft.com/office/drawing/2014/main" id="{32789C1F-33F7-4195-81A7-D64A0FD9D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6100" y="768350"/>
              <a:ext cx="184150" cy="185737"/>
            </a:xfrm>
            <a:custGeom>
              <a:avLst/>
              <a:gdLst>
                <a:gd name="T0" fmla="*/ 12 w 116"/>
                <a:gd name="T1" fmla="*/ 0 h 117"/>
                <a:gd name="T2" fmla="*/ 116 w 116"/>
                <a:gd name="T3" fmla="*/ 105 h 117"/>
                <a:gd name="T4" fmla="*/ 106 w 116"/>
                <a:gd name="T5" fmla="*/ 117 h 117"/>
                <a:gd name="T6" fmla="*/ 0 w 116"/>
                <a:gd name="T7" fmla="*/ 11 h 117"/>
                <a:gd name="T8" fmla="*/ 12 w 116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17">
                  <a:moveTo>
                    <a:pt x="12" y="0"/>
                  </a:moveTo>
                  <a:lnTo>
                    <a:pt x="116" y="105"/>
                  </a:lnTo>
                  <a:lnTo>
                    <a:pt x="106" y="117"/>
                  </a:lnTo>
                  <a:lnTo>
                    <a:pt x="0" y="11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Rectangle 124">
              <a:extLst>
                <a:ext uri="{FF2B5EF4-FFF2-40B4-BE49-F238E27FC236}">
                  <a16:creationId xmlns:a16="http://schemas.microsoft.com/office/drawing/2014/main" id="{8FE63098-8851-42B4-9C2A-C599DB0FD1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695325"/>
              <a:ext cx="206375" cy="6762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25">
              <a:extLst>
                <a:ext uri="{FF2B5EF4-FFF2-40B4-BE49-F238E27FC236}">
                  <a16:creationId xmlns:a16="http://schemas.microsoft.com/office/drawing/2014/main" id="{E64B11F6-B7F6-46D8-A9BA-2B7B08C899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52475" y="4430713"/>
              <a:ext cx="1154113" cy="207962"/>
            </a:xfrm>
            <a:custGeom>
              <a:avLst/>
              <a:gdLst>
                <a:gd name="T0" fmla="*/ 362 w 362"/>
                <a:gd name="T1" fmla="*/ 31 h 65"/>
                <a:gd name="T2" fmla="*/ 362 w 362"/>
                <a:gd name="T3" fmla="*/ 65 h 65"/>
                <a:gd name="T4" fmla="*/ 0 w 362"/>
                <a:gd name="T5" fmla="*/ 65 h 65"/>
                <a:gd name="T6" fmla="*/ 0 w 362"/>
                <a:gd name="T7" fmla="*/ 31 h 65"/>
                <a:gd name="T8" fmla="*/ 30 w 362"/>
                <a:gd name="T9" fmla="*/ 0 h 65"/>
                <a:gd name="T10" fmla="*/ 332 w 362"/>
                <a:gd name="T11" fmla="*/ 0 h 65"/>
                <a:gd name="T12" fmla="*/ 362 w 362"/>
                <a:gd name="T13" fmla="*/ 3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65">
                  <a:moveTo>
                    <a:pt x="362" y="31"/>
                  </a:moveTo>
                  <a:cubicBezTo>
                    <a:pt x="362" y="65"/>
                    <a:pt x="362" y="65"/>
                    <a:pt x="362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349" y="0"/>
                    <a:pt x="362" y="14"/>
                    <a:pt x="362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81CC27A2-2592-4EF0-BD28-BAFFF856907E}"/>
              </a:ext>
            </a:extLst>
          </p:cNvPr>
          <p:cNvSpPr/>
          <p:nvPr/>
        </p:nvSpPr>
        <p:spPr>
          <a:xfrm>
            <a:off x="2611401" y="4723005"/>
            <a:ext cx="182815" cy="1676674"/>
          </a:xfrm>
          <a:custGeom>
            <a:avLst/>
            <a:gdLst>
              <a:gd name="connsiteX0" fmla="*/ 335280 w 333375"/>
              <a:gd name="connsiteY0" fmla="*/ 3057525 h 3057525"/>
              <a:gd name="connsiteX1" fmla="*/ 0 w 333375"/>
              <a:gd name="connsiteY1" fmla="*/ 3057525 h 3057525"/>
              <a:gd name="connsiteX2" fmla="*/ 0 w 333375"/>
              <a:gd name="connsiteY2" fmla="*/ 0 h 3057525"/>
              <a:gd name="connsiteX3" fmla="*/ 203835 w 333375"/>
              <a:gd name="connsiteY3" fmla="*/ 217170 h 3057525"/>
              <a:gd name="connsiteX4" fmla="*/ 218123 w 333375"/>
              <a:gd name="connsiteY4" fmla="*/ 269558 h 3057525"/>
              <a:gd name="connsiteX5" fmla="*/ 218123 w 333375"/>
              <a:gd name="connsiteY5" fmla="*/ 788670 h 3057525"/>
              <a:gd name="connsiteX6" fmla="*/ 252413 w 333375"/>
              <a:gd name="connsiteY6" fmla="*/ 870585 h 3057525"/>
              <a:gd name="connsiteX7" fmla="*/ 338138 w 333375"/>
              <a:gd name="connsiteY7" fmla="*/ 1076325 h 3057525"/>
              <a:gd name="connsiteX8" fmla="*/ 336233 w 333375"/>
              <a:gd name="connsiteY8" fmla="*/ 2999423 h 3057525"/>
              <a:gd name="connsiteX9" fmla="*/ 335280 w 333375"/>
              <a:gd name="connsiteY9" fmla="*/ 3057525 h 3057525"/>
              <a:gd name="connsiteX10" fmla="*/ 58103 w 333375"/>
              <a:gd name="connsiteY10" fmla="*/ 796290 h 3057525"/>
              <a:gd name="connsiteX11" fmla="*/ 35243 w 333375"/>
              <a:gd name="connsiteY11" fmla="*/ 755333 h 3057525"/>
              <a:gd name="connsiteX12" fmla="*/ 20955 w 333375"/>
              <a:gd name="connsiteY12" fmla="*/ 768668 h 3057525"/>
              <a:gd name="connsiteX13" fmla="*/ 20955 w 333375"/>
              <a:gd name="connsiteY13" fmla="*/ 1084898 h 3057525"/>
              <a:gd name="connsiteX14" fmla="*/ 91440 w 333375"/>
              <a:gd name="connsiteY14" fmla="*/ 1084898 h 3057525"/>
              <a:gd name="connsiteX15" fmla="*/ 90488 w 333375"/>
              <a:gd name="connsiteY15" fmla="*/ 832485 h 3057525"/>
              <a:gd name="connsiteX16" fmla="*/ 61913 w 333375"/>
              <a:gd name="connsiteY16" fmla="*/ 801053 h 3057525"/>
              <a:gd name="connsiteX17" fmla="*/ 58103 w 333375"/>
              <a:gd name="connsiteY17" fmla="*/ 796290 h 3057525"/>
              <a:gd name="connsiteX18" fmla="*/ 158115 w 333375"/>
              <a:gd name="connsiteY18" fmla="*/ 875347 h 3057525"/>
              <a:gd name="connsiteX19" fmla="*/ 159068 w 333375"/>
              <a:gd name="connsiteY19" fmla="*/ 877253 h 3057525"/>
              <a:gd name="connsiteX20" fmla="*/ 116205 w 333375"/>
              <a:gd name="connsiteY20" fmla="*/ 837247 h 3057525"/>
              <a:gd name="connsiteX21" fmla="*/ 116205 w 333375"/>
              <a:gd name="connsiteY21" fmla="*/ 1084898 h 3057525"/>
              <a:gd name="connsiteX22" fmla="*/ 215265 w 333375"/>
              <a:gd name="connsiteY22" fmla="*/ 1084898 h 3057525"/>
              <a:gd name="connsiteX23" fmla="*/ 216218 w 333375"/>
              <a:gd name="connsiteY23" fmla="*/ 975360 h 3057525"/>
              <a:gd name="connsiteX24" fmla="*/ 158115 w 333375"/>
              <a:gd name="connsiteY24" fmla="*/ 875347 h 3057525"/>
              <a:gd name="connsiteX25" fmla="*/ 215265 w 333375"/>
              <a:gd name="connsiteY25" fmla="*/ 1448753 h 3057525"/>
              <a:gd name="connsiteX26" fmla="*/ 215265 w 333375"/>
              <a:gd name="connsiteY26" fmla="*/ 1114425 h 3057525"/>
              <a:gd name="connsiteX27" fmla="*/ 118110 w 333375"/>
              <a:gd name="connsiteY27" fmla="*/ 1114425 h 3057525"/>
              <a:gd name="connsiteX28" fmla="*/ 118110 w 333375"/>
              <a:gd name="connsiteY28" fmla="*/ 1448753 h 3057525"/>
              <a:gd name="connsiteX29" fmla="*/ 215265 w 333375"/>
              <a:gd name="connsiteY29" fmla="*/ 1448753 h 3057525"/>
              <a:gd name="connsiteX30" fmla="*/ 236220 w 333375"/>
              <a:gd name="connsiteY30" fmla="*/ 1113473 h 3057525"/>
              <a:gd name="connsiteX31" fmla="*/ 236220 w 333375"/>
              <a:gd name="connsiteY31" fmla="*/ 1447800 h 3057525"/>
              <a:gd name="connsiteX32" fmla="*/ 313373 w 333375"/>
              <a:gd name="connsiteY32" fmla="*/ 1447800 h 3057525"/>
              <a:gd name="connsiteX33" fmla="*/ 313373 w 333375"/>
              <a:gd name="connsiteY33" fmla="*/ 1113473 h 3057525"/>
              <a:gd name="connsiteX34" fmla="*/ 236220 w 333375"/>
              <a:gd name="connsiteY34" fmla="*/ 1113473 h 3057525"/>
              <a:gd name="connsiteX35" fmla="*/ 89535 w 333375"/>
              <a:gd name="connsiteY35" fmla="*/ 1448753 h 3057525"/>
              <a:gd name="connsiteX36" fmla="*/ 89535 w 333375"/>
              <a:gd name="connsiteY36" fmla="*/ 1114425 h 3057525"/>
              <a:gd name="connsiteX37" fmla="*/ 20003 w 333375"/>
              <a:gd name="connsiteY37" fmla="*/ 1114425 h 3057525"/>
              <a:gd name="connsiteX38" fmla="*/ 20003 w 333375"/>
              <a:gd name="connsiteY38" fmla="*/ 1448753 h 3057525"/>
              <a:gd name="connsiteX39" fmla="*/ 89535 w 333375"/>
              <a:gd name="connsiteY39" fmla="*/ 1448753 h 3057525"/>
              <a:gd name="connsiteX40" fmla="*/ 135255 w 333375"/>
              <a:gd name="connsiteY40" fmla="*/ 742950 h 3057525"/>
              <a:gd name="connsiteX41" fmla="*/ 135255 w 333375"/>
              <a:gd name="connsiteY41" fmla="*/ 366713 h 3057525"/>
              <a:gd name="connsiteX42" fmla="*/ 76200 w 333375"/>
              <a:gd name="connsiteY42" fmla="*/ 366713 h 3057525"/>
              <a:gd name="connsiteX43" fmla="*/ 75248 w 333375"/>
              <a:gd name="connsiteY43" fmla="*/ 633413 h 3057525"/>
              <a:gd name="connsiteX44" fmla="*/ 135255 w 333375"/>
              <a:gd name="connsiteY44" fmla="*/ 742950 h 3057525"/>
              <a:gd name="connsiteX45" fmla="*/ 154305 w 333375"/>
              <a:gd name="connsiteY45" fmla="*/ 367665 h 3057525"/>
              <a:gd name="connsiteX46" fmla="*/ 156210 w 333375"/>
              <a:gd name="connsiteY46" fmla="*/ 753428 h 3057525"/>
              <a:gd name="connsiteX47" fmla="*/ 194310 w 333375"/>
              <a:gd name="connsiteY47" fmla="*/ 816293 h 3057525"/>
              <a:gd name="connsiteX48" fmla="*/ 194310 w 333375"/>
              <a:gd name="connsiteY48" fmla="*/ 365760 h 3057525"/>
              <a:gd name="connsiteX49" fmla="*/ 154305 w 333375"/>
              <a:gd name="connsiteY49" fmla="*/ 367665 h 3057525"/>
              <a:gd name="connsiteX50" fmla="*/ 176213 w 333375"/>
              <a:gd name="connsiteY50" fmla="*/ 1740218 h 3057525"/>
              <a:gd name="connsiteX51" fmla="*/ 20955 w 333375"/>
              <a:gd name="connsiteY51" fmla="*/ 1740218 h 3057525"/>
              <a:gd name="connsiteX52" fmla="*/ 20955 w 333375"/>
              <a:gd name="connsiteY52" fmla="*/ 1836420 h 3057525"/>
              <a:gd name="connsiteX53" fmla="*/ 176213 w 333375"/>
              <a:gd name="connsiteY53" fmla="*/ 1836420 h 3057525"/>
              <a:gd name="connsiteX54" fmla="*/ 176213 w 333375"/>
              <a:gd name="connsiteY54" fmla="*/ 1740218 h 3057525"/>
              <a:gd name="connsiteX55" fmla="*/ 155258 w 333375"/>
              <a:gd name="connsiteY55" fmla="*/ 1618298 h 3057525"/>
              <a:gd name="connsiteX56" fmla="*/ 155258 w 333375"/>
              <a:gd name="connsiteY56" fmla="*/ 1713548 h 3057525"/>
              <a:gd name="connsiteX57" fmla="*/ 311468 w 333375"/>
              <a:gd name="connsiteY57" fmla="*/ 1713548 h 3057525"/>
              <a:gd name="connsiteX58" fmla="*/ 311468 w 333375"/>
              <a:gd name="connsiteY58" fmla="*/ 1618298 h 3057525"/>
              <a:gd name="connsiteX59" fmla="*/ 155258 w 333375"/>
              <a:gd name="connsiteY59" fmla="*/ 1618298 h 3057525"/>
              <a:gd name="connsiteX60" fmla="*/ 87630 w 333375"/>
              <a:gd name="connsiteY60" fmla="*/ 1595438 h 3057525"/>
              <a:gd name="connsiteX61" fmla="*/ 243840 w 333375"/>
              <a:gd name="connsiteY61" fmla="*/ 1595438 h 3057525"/>
              <a:gd name="connsiteX62" fmla="*/ 243840 w 333375"/>
              <a:gd name="connsiteY62" fmla="*/ 1501140 h 3057525"/>
              <a:gd name="connsiteX63" fmla="*/ 87630 w 333375"/>
              <a:gd name="connsiteY63" fmla="*/ 1501140 h 3057525"/>
              <a:gd name="connsiteX64" fmla="*/ 87630 w 333375"/>
              <a:gd name="connsiteY64" fmla="*/ 1595438 h 3057525"/>
              <a:gd name="connsiteX65" fmla="*/ 244793 w 333375"/>
              <a:gd name="connsiteY65" fmla="*/ 1861185 h 3057525"/>
              <a:gd name="connsiteX66" fmla="*/ 89535 w 333375"/>
              <a:gd name="connsiteY66" fmla="*/ 1861185 h 3057525"/>
              <a:gd name="connsiteX67" fmla="*/ 89535 w 333375"/>
              <a:gd name="connsiteY67" fmla="*/ 1955482 h 3057525"/>
              <a:gd name="connsiteX68" fmla="*/ 244793 w 333375"/>
              <a:gd name="connsiteY68" fmla="*/ 1955482 h 3057525"/>
              <a:gd name="connsiteX69" fmla="*/ 244793 w 333375"/>
              <a:gd name="connsiteY69" fmla="*/ 1861185 h 3057525"/>
              <a:gd name="connsiteX70" fmla="*/ 40958 w 333375"/>
              <a:gd name="connsiteY70" fmla="*/ 659130 h 3057525"/>
              <a:gd name="connsiteX71" fmla="*/ 53340 w 333375"/>
              <a:gd name="connsiteY71" fmla="*/ 652463 h 3057525"/>
              <a:gd name="connsiteX72" fmla="*/ 53340 w 333375"/>
              <a:gd name="connsiteY72" fmla="*/ 369570 h 3057525"/>
              <a:gd name="connsiteX73" fmla="*/ 17145 w 333375"/>
              <a:gd name="connsiteY73" fmla="*/ 396240 h 3057525"/>
              <a:gd name="connsiteX74" fmla="*/ 18098 w 333375"/>
              <a:gd name="connsiteY74" fmla="*/ 599123 h 3057525"/>
              <a:gd name="connsiteX75" fmla="*/ 40958 w 333375"/>
              <a:gd name="connsiteY75" fmla="*/ 659130 h 3057525"/>
              <a:gd name="connsiteX76" fmla="*/ 178118 w 333375"/>
              <a:gd name="connsiteY76" fmla="*/ 2103120 h 3057525"/>
              <a:gd name="connsiteX77" fmla="*/ 21908 w 333375"/>
              <a:gd name="connsiteY77" fmla="*/ 2103120 h 3057525"/>
              <a:gd name="connsiteX78" fmla="*/ 21908 w 333375"/>
              <a:gd name="connsiteY78" fmla="*/ 2197418 h 3057525"/>
              <a:gd name="connsiteX79" fmla="*/ 175260 w 333375"/>
              <a:gd name="connsiteY79" fmla="*/ 2197418 h 3057525"/>
              <a:gd name="connsiteX80" fmla="*/ 178118 w 333375"/>
              <a:gd name="connsiteY80" fmla="*/ 2177415 h 3057525"/>
              <a:gd name="connsiteX81" fmla="*/ 178118 w 333375"/>
              <a:gd name="connsiteY81" fmla="*/ 2103120 h 3057525"/>
              <a:gd name="connsiteX82" fmla="*/ 313373 w 333375"/>
              <a:gd name="connsiteY82" fmla="*/ 1086803 h 3057525"/>
              <a:gd name="connsiteX83" fmla="*/ 238125 w 333375"/>
              <a:gd name="connsiteY83" fmla="*/ 942022 h 3057525"/>
              <a:gd name="connsiteX84" fmla="*/ 238125 w 333375"/>
              <a:gd name="connsiteY84" fmla="*/ 1086803 h 3057525"/>
              <a:gd name="connsiteX85" fmla="*/ 313373 w 333375"/>
              <a:gd name="connsiteY85" fmla="*/ 1086803 h 3057525"/>
              <a:gd name="connsiteX86" fmla="*/ 133350 w 333375"/>
              <a:gd name="connsiteY86" fmla="*/ 339090 h 3057525"/>
              <a:gd name="connsiteX87" fmla="*/ 79058 w 333375"/>
              <a:gd name="connsiteY87" fmla="*/ 186690 h 3057525"/>
              <a:gd name="connsiteX88" fmla="*/ 79058 w 333375"/>
              <a:gd name="connsiteY88" fmla="*/ 339090 h 3057525"/>
              <a:gd name="connsiteX89" fmla="*/ 133350 w 333375"/>
              <a:gd name="connsiteY89" fmla="*/ 339090 h 3057525"/>
              <a:gd name="connsiteX90" fmla="*/ 33338 w 333375"/>
              <a:gd name="connsiteY90" fmla="*/ 140970 h 3057525"/>
              <a:gd name="connsiteX91" fmla="*/ 20003 w 333375"/>
              <a:gd name="connsiteY91" fmla="*/ 142875 h 3057525"/>
              <a:gd name="connsiteX92" fmla="*/ 20003 w 333375"/>
              <a:gd name="connsiteY92" fmla="*/ 346710 h 3057525"/>
              <a:gd name="connsiteX93" fmla="*/ 52388 w 333375"/>
              <a:gd name="connsiteY93" fmla="*/ 325755 h 3057525"/>
              <a:gd name="connsiteX94" fmla="*/ 33338 w 333375"/>
              <a:gd name="connsiteY94" fmla="*/ 140970 h 3057525"/>
              <a:gd name="connsiteX95" fmla="*/ 130493 w 333375"/>
              <a:gd name="connsiteY95" fmla="*/ 1713548 h 3057525"/>
              <a:gd name="connsiteX96" fmla="*/ 130493 w 333375"/>
              <a:gd name="connsiteY96" fmla="*/ 1614488 h 3057525"/>
              <a:gd name="connsiteX97" fmla="*/ 87630 w 333375"/>
              <a:gd name="connsiteY97" fmla="*/ 1619250 h 3057525"/>
              <a:gd name="connsiteX98" fmla="*/ 87630 w 333375"/>
              <a:gd name="connsiteY98" fmla="*/ 1713548 h 3057525"/>
              <a:gd name="connsiteX99" fmla="*/ 130493 w 333375"/>
              <a:gd name="connsiteY99" fmla="*/ 1713548 h 3057525"/>
              <a:gd name="connsiteX100" fmla="*/ 312420 w 333375"/>
              <a:gd name="connsiteY100" fmla="*/ 2099310 h 3057525"/>
              <a:gd name="connsiteX101" fmla="*/ 269558 w 333375"/>
              <a:gd name="connsiteY101" fmla="*/ 2103120 h 3057525"/>
              <a:gd name="connsiteX102" fmla="*/ 269558 w 333375"/>
              <a:gd name="connsiteY102" fmla="*/ 2196465 h 3057525"/>
              <a:gd name="connsiteX103" fmla="*/ 312420 w 333375"/>
              <a:gd name="connsiteY103" fmla="*/ 2196465 h 3057525"/>
              <a:gd name="connsiteX104" fmla="*/ 312420 w 333375"/>
              <a:gd name="connsiteY104" fmla="*/ 2099310 h 3057525"/>
              <a:gd name="connsiteX105" fmla="*/ 244793 w 333375"/>
              <a:gd name="connsiteY105" fmla="*/ 1975485 h 3057525"/>
              <a:gd name="connsiteX106" fmla="*/ 200978 w 333375"/>
              <a:gd name="connsiteY106" fmla="*/ 1980248 h 3057525"/>
              <a:gd name="connsiteX107" fmla="*/ 200978 w 333375"/>
              <a:gd name="connsiteY107" fmla="*/ 2073593 h 3057525"/>
              <a:gd name="connsiteX108" fmla="*/ 244793 w 333375"/>
              <a:gd name="connsiteY108" fmla="*/ 2073593 h 3057525"/>
              <a:gd name="connsiteX109" fmla="*/ 244793 w 333375"/>
              <a:gd name="connsiteY109" fmla="*/ 1975485 h 3057525"/>
              <a:gd name="connsiteX110" fmla="*/ 202883 w 333375"/>
              <a:gd name="connsiteY110" fmla="*/ 2101215 h 3057525"/>
              <a:gd name="connsiteX111" fmla="*/ 202883 w 333375"/>
              <a:gd name="connsiteY111" fmla="*/ 2196465 h 3057525"/>
              <a:gd name="connsiteX112" fmla="*/ 243840 w 333375"/>
              <a:gd name="connsiteY112" fmla="*/ 2196465 h 3057525"/>
              <a:gd name="connsiteX113" fmla="*/ 243840 w 333375"/>
              <a:gd name="connsiteY113" fmla="*/ 2101215 h 3057525"/>
              <a:gd name="connsiteX114" fmla="*/ 202883 w 333375"/>
              <a:gd name="connsiteY114" fmla="*/ 2101215 h 3057525"/>
              <a:gd name="connsiteX115" fmla="*/ 270510 w 333375"/>
              <a:gd name="connsiteY115" fmla="*/ 1979295 h 3057525"/>
              <a:gd name="connsiteX116" fmla="*/ 270510 w 333375"/>
              <a:gd name="connsiteY116" fmla="*/ 2078355 h 3057525"/>
              <a:gd name="connsiteX117" fmla="*/ 312420 w 333375"/>
              <a:gd name="connsiteY117" fmla="*/ 2073593 h 3057525"/>
              <a:gd name="connsiteX118" fmla="*/ 312420 w 333375"/>
              <a:gd name="connsiteY118" fmla="*/ 1979295 h 3057525"/>
              <a:gd name="connsiteX119" fmla="*/ 270510 w 333375"/>
              <a:gd name="connsiteY119" fmla="*/ 1979295 h 3057525"/>
              <a:gd name="connsiteX120" fmla="*/ 313373 w 333375"/>
              <a:gd name="connsiteY120" fmla="*/ 1741170 h 3057525"/>
              <a:gd name="connsiteX121" fmla="*/ 268605 w 333375"/>
              <a:gd name="connsiteY121" fmla="*/ 1741170 h 3057525"/>
              <a:gd name="connsiteX122" fmla="*/ 268605 w 333375"/>
              <a:gd name="connsiteY122" fmla="*/ 1836420 h 3057525"/>
              <a:gd name="connsiteX123" fmla="*/ 313373 w 333375"/>
              <a:gd name="connsiteY123" fmla="*/ 1836420 h 3057525"/>
              <a:gd name="connsiteX124" fmla="*/ 313373 w 333375"/>
              <a:gd name="connsiteY124" fmla="*/ 1741170 h 3057525"/>
              <a:gd name="connsiteX125" fmla="*/ 268605 w 333375"/>
              <a:gd name="connsiteY125" fmla="*/ 1499235 h 3057525"/>
              <a:gd name="connsiteX126" fmla="*/ 268605 w 333375"/>
              <a:gd name="connsiteY126" fmla="*/ 1594485 h 3057525"/>
              <a:gd name="connsiteX127" fmla="*/ 312420 w 333375"/>
              <a:gd name="connsiteY127" fmla="*/ 1594485 h 3057525"/>
              <a:gd name="connsiteX128" fmla="*/ 312420 w 333375"/>
              <a:gd name="connsiteY128" fmla="*/ 1499235 h 3057525"/>
              <a:gd name="connsiteX129" fmla="*/ 268605 w 333375"/>
              <a:gd name="connsiteY129" fmla="*/ 1499235 h 3057525"/>
              <a:gd name="connsiteX130" fmla="*/ 62865 w 333375"/>
              <a:gd name="connsiteY130" fmla="*/ 1595438 h 3057525"/>
              <a:gd name="connsiteX131" fmla="*/ 62865 w 333375"/>
              <a:gd name="connsiteY131" fmla="*/ 1500188 h 3057525"/>
              <a:gd name="connsiteX132" fmla="*/ 20003 w 333375"/>
              <a:gd name="connsiteY132" fmla="*/ 1500188 h 3057525"/>
              <a:gd name="connsiteX133" fmla="*/ 20003 w 333375"/>
              <a:gd name="connsiteY133" fmla="*/ 1595438 h 3057525"/>
              <a:gd name="connsiteX134" fmla="*/ 62865 w 333375"/>
              <a:gd name="connsiteY134" fmla="*/ 1595438 h 3057525"/>
              <a:gd name="connsiteX135" fmla="*/ 157163 w 333375"/>
              <a:gd name="connsiteY135" fmla="*/ 2435543 h 3057525"/>
              <a:gd name="connsiteX136" fmla="*/ 308610 w 333375"/>
              <a:gd name="connsiteY136" fmla="*/ 2435543 h 3057525"/>
              <a:gd name="connsiteX137" fmla="*/ 308610 w 333375"/>
              <a:gd name="connsiteY137" fmla="*/ 2342198 h 3057525"/>
              <a:gd name="connsiteX138" fmla="*/ 157163 w 333375"/>
              <a:gd name="connsiteY138" fmla="*/ 2342198 h 3057525"/>
              <a:gd name="connsiteX139" fmla="*/ 157163 w 333375"/>
              <a:gd name="connsiteY139" fmla="*/ 2435543 h 3057525"/>
              <a:gd name="connsiteX140" fmla="*/ 63818 w 333375"/>
              <a:gd name="connsiteY140" fmla="*/ 1862138 h 3057525"/>
              <a:gd name="connsiteX141" fmla="*/ 20003 w 333375"/>
              <a:gd name="connsiteY141" fmla="*/ 1862138 h 3057525"/>
              <a:gd name="connsiteX142" fmla="*/ 20003 w 333375"/>
              <a:gd name="connsiteY142" fmla="*/ 1954530 h 3057525"/>
              <a:gd name="connsiteX143" fmla="*/ 63818 w 333375"/>
              <a:gd name="connsiteY143" fmla="*/ 1954530 h 3057525"/>
              <a:gd name="connsiteX144" fmla="*/ 63818 w 333375"/>
              <a:gd name="connsiteY144" fmla="*/ 1862138 h 3057525"/>
              <a:gd name="connsiteX145" fmla="*/ 21908 w 333375"/>
              <a:gd name="connsiteY145" fmla="*/ 2225993 h 3057525"/>
              <a:gd name="connsiteX146" fmla="*/ 21908 w 333375"/>
              <a:gd name="connsiteY146" fmla="*/ 2310765 h 3057525"/>
              <a:gd name="connsiteX147" fmla="*/ 61913 w 333375"/>
              <a:gd name="connsiteY147" fmla="*/ 2270760 h 3057525"/>
              <a:gd name="connsiteX148" fmla="*/ 21908 w 333375"/>
              <a:gd name="connsiteY148" fmla="*/ 2225993 h 3057525"/>
              <a:gd name="connsiteX149" fmla="*/ 157163 w 333375"/>
              <a:gd name="connsiteY149" fmla="*/ 242888 h 3057525"/>
              <a:gd name="connsiteX150" fmla="*/ 195263 w 333375"/>
              <a:gd name="connsiteY150" fmla="*/ 334328 h 3057525"/>
              <a:gd name="connsiteX151" fmla="*/ 157163 w 333375"/>
              <a:gd name="connsiteY151" fmla="*/ 242888 h 3057525"/>
              <a:gd name="connsiteX152" fmla="*/ 268605 w 333375"/>
              <a:gd name="connsiteY152" fmla="*/ 1861185 h 3057525"/>
              <a:gd name="connsiteX153" fmla="*/ 268605 w 333375"/>
              <a:gd name="connsiteY153" fmla="*/ 1953578 h 3057525"/>
              <a:gd name="connsiteX154" fmla="*/ 312420 w 333375"/>
              <a:gd name="connsiteY154" fmla="*/ 1953578 h 3057525"/>
              <a:gd name="connsiteX155" fmla="*/ 312420 w 333375"/>
              <a:gd name="connsiteY155" fmla="*/ 1861185 h 3057525"/>
              <a:gd name="connsiteX156" fmla="*/ 268605 w 333375"/>
              <a:gd name="connsiteY156" fmla="*/ 1861185 h 3057525"/>
              <a:gd name="connsiteX157" fmla="*/ 90488 w 333375"/>
              <a:gd name="connsiteY157" fmla="*/ 2223135 h 3057525"/>
              <a:gd name="connsiteX158" fmla="*/ 90488 w 333375"/>
              <a:gd name="connsiteY158" fmla="*/ 2312670 h 3057525"/>
              <a:gd name="connsiteX159" fmla="*/ 242888 w 333375"/>
              <a:gd name="connsiteY159" fmla="*/ 2312670 h 3057525"/>
              <a:gd name="connsiteX160" fmla="*/ 242888 w 333375"/>
              <a:gd name="connsiteY160" fmla="*/ 2223135 h 3057525"/>
              <a:gd name="connsiteX161" fmla="*/ 90488 w 333375"/>
              <a:gd name="connsiteY161" fmla="*/ 2223135 h 3057525"/>
              <a:gd name="connsiteX162" fmla="*/ 126683 w 333375"/>
              <a:gd name="connsiteY162" fmla="*/ 2436495 h 3057525"/>
              <a:gd name="connsiteX163" fmla="*/ 126683 w 333375"/>
              <a:gd name="connsiteY163" fmla="*/ 2336483 h 3057525"/>
              <a:gd name="connsiteX164" fmla="*/ 90488 w 333375"/>
              <a:gd name="connsiteY164" fmla="*/ 2346960 h 3057525"/>
              <a:gd name="connsiteX165" fmla="*/ 88583 w 333375"/>
              <a:gd name="connsiteY165" fmla="*/ 2436495 h 3057525"/>
              <a:gd name="connsiteX166" fmla="*/ 126683 w 333375"/>
              <a:gd name="connsiteY166" fmla="*/ 2436495 h 305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333375" h="3057525">
                <a:moveTo>
                  <a:pt x="335280" y="3057525"/>
                </a:moveTo>
                <a:cubicBezTo>
                  <a:pt x="220980" y="3057525"/>
                  <a:pt x="112395" y="3057525"/>
                  <a:pt x="0" y="3057525"/>
                </a:cubicBezTo>
                <a:cubicBezTo>
                  <a:pt x="0" y="2040255"/>
                  <a:pt x="0" y="1022985"/>
                  <a:pt x="0" y="0"/>
                </a:cubicBezTo>
                <a:cubicBezTo>
                  <a:pt x="70485" y="74295"/>
                  <a:pt x="138113" y="144780"/>
                  <a:pt x="203835" y="217170"/>
                </a:cubicBezTo>
                <a:cubicBezTo>
                  <a:pt x="214313" y="229552"/>
                  <a:pt x="218123" y="251460"/>
                  <a:pt x="218123" y="269558"/>
                </a:cubicBezTo>
                <a:cubicBezTo>
                  <a:pt x="219075" y="442913"/>
                  <a:pt x="220028" y="615315"/>
                  <a:pt x="218123" y="788670"/>
                </a:cubicBezTo>
                <a:cubicBezTo>
                  <a:pt x="218123" y="822960"/>
                  <a:pt x="224790" y="850583"/>
                  <a:pt x="252413" y="870585"/>
                </a:cubicBezTo>
                <a:cubicBezTo>
                  <a:pt x="323850" y="922020"/>
                  <a:pt x="338138" y="989647"/>
                  <a:pt x="338138" y="1076325"/>
                </a:cubicBezTo>
                <a:cubicBezTo>
                  <a:pt x="334328" y="1717358"/>
                  <a:pt x="336233" y="2358390"/>
                  <a:pt x="336233" y="2999423"/>
                </a:cubicBezTo>
                <a:cubicBezTo>
                  <a:pt x="335280" y="3017520"/>
                  <a:pt x="335280" y="3036570"/>
                  <a:pt x="335280" y="3057525"/>
                </a:cubicBezTo>
                <a:close/>
                <a:moveTo>
                  <a:pt x="58103" y="796290"/>
                </a:moveTo>
                <a:cubicBezTo>
                  <a:pt x="50483" y="782955"/>
                  <a:pt x="42863" y="768668"/>
                  <a:pt x="35243" y="755333"/>
                </a:cubicBezTo>
                <a:cubicBezTo>
                  <a:pt x="30480" y="760095"/>
                  <a:pt x="25718" y="763905"/>
                  <a:pt x="20955" y="768668"/>
                </a:cubicBezTo>
                <a:cubicBezTo>
                  <a:pt x="20955" y="873443"/>
                  <a:pt x="20955" y="979170"/>
                  <a:pt x="20955" y="1084898"/>
                </a:cubicBezTo>
                <a:cubicBezTo>
                  <a:pt x="45720" y="1084898"/>
                  <a:pt x="66675" y="1084898"/>
                  <a:pt x="91440" y="1084898"/>
                </a:cubicBezTo>
                <a:cubicBezTo>
                  <a:pt x="91440" y="999172"/>
                  <a:pt x="92393" y="915353"/>
                  <a:pt x="90488" y="832485"/>
                </a:cubicBezTo>
                <a:cubicBezTo>
                  <a:pt x="90488" y="822008"/>
                  <a:pt x="71438" y="811530"/>
                  <a:pt x="61913" y="801053"/>
                </a:cubicBezTo>
                <a:cubicBezTo>
                  <a:pt x="60008" y="799147"/>
                  <a:pt x="59055" y="798195"/>
                  <a:pt x="58103" y="796290"/>
                </a:cubicBezTo>
                <a:close/>
                <a:moveTo>
                  <a:pt x="158115" y="875347"/>
                </a:moveTo>
                <a:lnTo>
                  <a:pt x="159068" y="877253"/>
                </a:lnTo>
                <a:cubicBezTo>
                  <a:pt x="145733" y="864870"/>
                  <a:pt x="133350" y="852488"/>
                  <a:pt x="116205" y="837247"/>
                </a:cubicBezTo>
                <a:cubicBezTo>
                  <a:pt x="116205" y="923925"/>
                  <a:pt x="116205" y="1003935"/>
                  <a:pt x="116205" y="1084898"/>
                </a:cubicBezTo>
                <a:cubicBezTo>
                  <a:pt x="149543" y="1084898"/>
                  <a:pt x="180023" y="1084898"/>
                  <a:pt x="215265" y="1084898"/>
                </a:cubicBezTo>
                <a:cubicBezTo>
                  <a:pt x="215265" y="1046797"/>
                  <a:pt x="212408" y="1010603"/>
                  <a:pt x="216218" y="975360"/>
                </a:cubicBezTo>
                <a:cubicBezTo>
                  <a:pt x="221933" y="925830"/>
                  <a:pt x="203835" y="893445"/>
                  <a:pt x="158115" y="875347"/>
                </a:cubicBezTo>
                <a:close/>
                <a:moveTo>
                  <a:pt x="215265" y="1448753"/>
                </a:moveTo>
                <a:cubicBezTo>
                  <a:pt x="215265" y="1334453"/>
                  <a:pt x="215265" y="1225868"/>
                  <a:pt x="215265" y="1114425"/>
                </a:cubicBezTo>
                <a:cubicBezTo>
                  <a:pt x="180975" y="1114425"/>
                  <a:pt x="148590" y="1114425"/>
                  <a:pt x="118110" y="1114425"/>
                </a:cubicBezTo>
                <a:cubicBezTo>
                  <a:pt x="118110" y="1227773"/>
                  <a:pt x="118110" y="1338263"/>
                  <a:pt x="118110" y="1448753"/>
                </a:cubicBezTo>
                <a:cubicBezTo>
                  <a:pt x="151448" y="1448753"/>
                  <a:pt x="180975" y="1448753"/>
                  <a:pt x="215265" y="1448753"/>
                </a:cubicBezTo>
                <a:close/>
                <a:moveTo>
                  <a:pt x="236220" y="1113473"/>
                </a:moveTo>
                <a:cubicBezTo>
                  <a:pt x="236220" y="1225868"/>
                  <a:pt x="236220" y="1337310"/>
                  <a:pt x="236220" y="1447800"/>
                </a:cubicBezTo>
                <a:cubicBezTo>
                  <a:pt x="263843" y="1447800"/>
                  <a:pt x="288608" y="1447800"/>
                  <a:pt x="313373" y="1447800"/>
                </a:cubicBezTo>
                <a:cubicBezTo>
                  <a:pt x="313373" y="1335405"/>
                  <a:pt x="313373" y="1224915"/>
                  <a:pt x="313373" y="1113473"/>
                </a:cubicBezTo>
                <a:cubicBezTo>
                  <a:pt x="286703" y="1113473"/>
                  <a:pt x="262890" y="1113473"/>
                  <a:pt x="236220" y="1113473"/>
                </a:cubicBezTo>
                <a:close/>
                <a:moveTo>
                  <a:pt x="89535" y="1448753"/>
                </a:moveTo>
                <a:cubicBezTo>
                  <a:pt x="89535" y="1333500"/>
                  <a:pt x="89535" y="1223963"/>
                  <a:pt x="89535" y="1114425"/>
                </a:cubicBezTo>
                <a:cubicBezTo>
                  <a:pt x="63818" y="1114425"/>
                  <a:pt x="42863" y="1114425"/>
                  <a:pt x="20003" y="1114425"/>
                </a:cubicBezTo>
                <a:cubicBezTo>
                  <a:pt x="20003" y="1226820"/>
                  <a:pt x="20003" y="1337310"/>
                  <a:pt x="20003" y="1448753"/>
                </a:cubicBezTo>
                <a:cubicBezTo>
                  <a:pt x="44768" y="1448753"/>
                  <a:pt x="66675" y="1448753"/>
                  <a:pt x="89535" y="1448753"/>
                </a:cubicBezTo>
                <a:close/>
                <a:moveTo>
                  <a:pt x="135255" y="742950"/>
                </a:moveTo>
                <a:cubicBezTo>
                  <a:pt x="135255" y="615315"/>
                  <a:pt x="135255" y="491490"/>
                  <a:pt x="135255" y="366713"/>
                </a:cubicBezTo>
                <a:cubicBezTo>
                  <a:pt x="115253" y="366713"/>
                  <a:pt x="98108" y="366713"/>
                  <a:pt x="76200" y="366713"/>
                </a:cubicBezTo>
                <a:cubicBezTo>
                  <a:pt x="76200" y="457200"/>
                  <a:pt x="80010" y="545783"/>
                  <a:pt x="75248" y="633413"/>
                </a:cubicBezTo>
                <a:cubicBezTo>
                  <a:pt x="71438" y="685800"/>
                  <a:pt x="94298" y="715328"/>
                  <a:pt x="135255" y="742950"/>
                </a:cubicBezTo>
                <a:close/>
                <a:moveTo>
                  <a:pt x="154305" y="367665"/>
                </a:moveTo>
                <a:cubicBezTo>
                  <a:pt x="154305" y="497205"/>
                  <a:pt x="153353" y="625793"/>
                  <a:pt x="156210" y="753428"/>
                </a:cubicBezTo>
                <a:cubicBezTo>
                  <a:pt x="156210" y="770572"/>
                  <a:pt x="176213" y="787718"/>
                  <a:pt x="194310" y="816293"/>
                </a:cubicBezTo>
                <a:cubicBezTo>
                  <a:pt x="194310" y="656273"/>
                  <a:pt x="194310" y="511492"/>
                  <a:pt x="194310" y="365760"/>
                </a:cubicBezTo>
                <a:cubicBezTo>
                  <a:pt x="180023" y="365760"/>
                  <a:pt x="169545" y="366713"/>
                  <a:pt x="154305" y="367665"/>
                </a:cubicBezTo>
                <a:close/>
                <a:moveTo>
                  <a:pt x="176213" y="1740218"/>
                </a:moveTo>
                <a:cubicBezTo>
                  <a:pt x="122873" y="1740218"/>
                  <a:pt x="71438" y="1740218"/>
                  <a:pt x="20955" y="1740218"/>
                </a:cubicBezTo>
                <a:cubicBezTo>
                  <a:pt x="20955" y="1774508"/>
                  <a:pt x="20955" y="1804988"/>
                  <a:pt x="20955" y="1836420"/>
                </a:cubicBezTo>
                <a:cubicBezTo>
                  <a:pt x="74295" y="1836420"/>
                  <a:pt x="124778" y="1836420"/>
                  <a:pt x="176213" y="1836420"/>
                </a:cubicBezTo>
                <a:cubicBezTo>
                  <a:pt x="176213" y="1803083"/>
                  <a:pt x="176213" y="1772603"/>
                  <a:pt x="176213" y="1740218"/>
                </a:cubicBezTo>
                <a:close/>
                <a:moveTo>
                  <a:pt x="155258" y="1618298"/>
                </a:moveTo>
                <a:cubicBezTo>
                  <a:pt x="155258" y="1651635"/>
                  <a:pt x="155258" y="1682115"/>
                  <a:pt x="155258" y="1713548"/>
                </a:cubicBezTo>
                <a:cubicBezTo>
                  <a:pt x="209550" y="1713548"/>
                  <a:pt x="260985" y="1713548"/>
                  <a:pt x="311468" y="1713548"/>
                </a:cubicBezTo>
                <a:cubicBezTo>
                  <a:pt x="311468" y="1679258"/>
                  <a:pt x="311468" y="1648778"/>
                  <a:pt x="311468" y="1618298"/>
                </a:cubicBezTo>
                <a:cubicBezTo>
                  <a:pt x="257175" y="1618298"/>
                  <a:pt x="207645" y="1618298"/>
                  <a:pt x="155258" y="1618298"/>
                </a:cubicBezTo>
                <a:close/>
                <a:moveTo>
                  <a:pt x="87630" y="1595438"/>
                </a:moveTo>
                <a:cubicBezTo>
                  <a:pt x="140970" y="1595438"/>
                  <a:pt x="191453" y="1595438"/>
                  <a:pt x="243840" y="1595438"/>
                </a:cubicBezTo>
                <a:cubicBezTo>
                  <a:pt x="243840" y="1563053"/>
                  <a:pt x="243840" y="1531620"/>
                  <a:pt x="243840" y="1501140"/>
                </a:cubicBezTo>
                <a:cubicBezTo>
                  <a:pt x="190500" y="1501140"/>
                  <a:pt x="139065" y="1501140"/>
                  <a:pt x="87630" y="1501140"/>
                </a:cubicBezTo>
                <a:cubicBezTo>
                  <a:pt x="87630" y="1533525"/>
                  <a:pt x="87630" y="1563053"/>
                  <a:pt x="87630" y="1595438"/>
                </a:cubicBezTo>
                <a:close/>
                <a:moveTo>
                  <a:pt x="244793" y="1861185"/>
                </a:moveTo>
                <a:cubicBezTo>
                  <a:pt x="190500" y="1861185"/>
                  <a:pt x="140970" y="1861185"/>
                  <a:pt x="89535" y="1861185"/>
                </a:cubicBezTo>
                <a:cubicBezTo>
                  <a:pt x="89535" y="1894523"/>
                  <a:pt x="89535" y="1924050"/>
                  <a:pt x="89535" y="1955482"/>
                </a:cubicBezTo>
                <a:cubicBezTo>
                  <a:pt x="142875" y="1955482"/>
                  <a:pt x="192405" y="1955482"/>
                  <a:pt x="244793" y="1955482"/>
                </a:cubicBezTo>
                <a:cubicBezTo>
                  <a:pt x="244793" y="1924050"/>
                  <a:pt x="244793" y="1894523"/>
                  <a:pt x="244793" y="1861185"/>
                </a:cubicBezTo>
                <a:close/>
                <a:moveTo>
                  <a:pt x="40958" y="659130"/>
                </a:moveTo>
                <a:cubicBezTo>
                  <a:pt x="44768" y="657225"/>
                  <a:pt x="48578" y="654368"/>
                  <a:pt x="53340" y="652463"/>
                </a:cubicBezTo>
                <a:cubicBezTo>
                  <a:pt x="53340" y="558165"/>
                  <a:pt x="53340" y="463867"/>
                  <a:pt x="53340" y="369570"/>
                </a:cubicBezTo>
                <a:cubicBezTo>
                  <a:pt x="22860" y="357188"/>
                  <a:pt x="17145" y="371475"/>
                  <a:pt x="17145" y="396240"/>
                </a:cubicBezTo>
                <a:cubicBezTo>
                  <a:pt x="18098" y="463867"/>
                  <a:pt x="15240" y="531495"/>
                  <a:pt x="18098" y="599123"/>
                </a:cubicBezTo>
                <a:cubicBezTo>
                  <a:pt x="19050" y="620078"/>
                  <a:pt x="33338" y="640080"/>
                  <a:pt x="40958" y="659130"/>
                </a:cubicBezTo>
                <a:close/>
                <a:moveTo>
                  <a:pt x="178118" y="2103120"/>
                </a:moveTo>
                <a:cubicBezTo>
                  <a:pt x="121920" y="2103120"/>
                  <a:pt x="71438" y="2103120"/>
                  <a:pt x="21908" y="2103120"/>
                </a:cubicBezTo>
                <a:cubicBezTo>
                  <a:pt x="21908" y="2136458"/>
                  <a:pt x="21908" y="2165985"/>
                  <a:pt x="21908" y="2197418"/>
                </a:cubicBezTo>
                <a:cubicBezTo>
                  <a:pt x="74295" y="2197418"/>
                  <a:pt x="123825" y="2197418"/>
                  <a:pt x="175260" y="2197418"/>
                </a:cubicBezTo>
                <a:cubicBezTo>
                  <a:pt x="176213" y="2189798"/>
                  <a:pt x="178118" y="2183130"/>
                  <a:pt x="178118" y="2177415"/>
                </a:cubicBezTo>
                <a:cubicBezTo>
                  <a:pt x="178118" y="2153603"/>
                  <a:pt x="178118" y="2129790"/>
                  <a:pt x="178118" y="2103120"/>
                </a:cubicBezTo>
                <a:close/>
                <a:moveTo>
                  <a:pt x="313373" y="1086803"/>
                </a:moveTo>
                <a:cubicBezTo>
                  <a:pt x="320993" y="989647"/>
                  <a:pt x="316230" y="981075"/>
                  <a:pt x="238125" y="942022"/>
                </a:cubicBezTo>
                <a:cubicBezTo>
                  <a:pt x="238125" y="989647"/>
                  <a:pt x="238125" y="1037272"/>
                  <a:pt x="238125" y="1086803"/>
                </a:cubicBezTo>
                <a:cubicBezTo>
                  <a:pt x="263843" y="1086803"/>
                  <a:pt x="287655" y="1086803"/>
                  <a:pt x="313373" y="1086803"/>
                </a:cubicBezTo>
                <a:close/>
                <a:moveTo>
                  <a:pt x="133350" y="339090"/>
                </a:moveTo>
                <a:cubicBezTo>
                  <a:pt x="146685" y="225742"/>
                  <a:pt x="140018" y="207645"/>
                  <a:pt x="79058" y="186690"/>
                </a:cubicBezTo>
                <a:cubicBezTo>
                  <a:pt x="79058" y="236220"/>
                  <a:pt x="79058" y="286703"/>
                  <a:pt x="79058" y="339090"/>
                </a:cubicBezTo>
                <a:cubicBezTo>
                  <a:pt x="97155" y="339090"/>
                  <a:pt x="113348" y="339090"/>
                  <a:pt x="133350" y="339090"/>
                </a:cubicBezTo>
                <a:close/>
                <a:moveTo>
                  <a:pt x="33338" y="140970"/>
                </a:moveTo>
                <a:cubicBezTo>
                  <a:pt x="28575" y="141923"/>
                  <a:pt x="23813" y="142875"/>
                  <a:pt x="20003" y="142875"/>
                </a:cubicBezTo>
                <a:cubicBezTo>
                  <a:pt x="20003" y="207645"/>
                  <a:pt x="20003" y="271463"/>
                  <a:pt x="20003" y="346710"/>
                </a:cubicBezTo>
                <a:cubicBezTo>
                  <a:pt x="35243" y="337185"/>
                  <a:pt x="53340" y="330517"/>
                  <a:pt x="52388" y="325755"/>
                </a:cubicBezTo>
                <a:cubicBezTo>
                  <a:pt x="44768" y="263842"/>
                  <a:pt x="75248" y="197167"/>
                  <a:pt x="33338" y="140970"/>
                </a:cubicBezTo>
                <a:close/>
                <a:moveTo>
                  <a:pt x="130493" y="1713548"/>
                </a:moveTo>
                <a:cubicBezTo>
                  <a:pt x="130493" y="1678305"/>
                  <a:pt x="130493" y="1647825"/>
                  <a:pt x="130493" y="1614488"/>
                </a:cubicBezTo>
                <a:cubicBezTo>
                  <a:pt x="113348" y="1616393"/>
                  <a:pt x="100013" y="1618298"/>
                  <a:pt x="87630" y="1619250"/>
                </a:cubicBezTo>
                <a:cubicBezTo>
                  <a:pt x="87630" y="1652588"/>
                  <a:pt x="87630" y="1682115"/>
                  <a:pt x="87630" y="1713548"/>
                </a:cubicBezTo>
                <a:cubicBezTo>
                  <a:pt x="101918" y="1713548"/>
                  <a:pt x="115253" y="1713548"/>
                  <a:pt x="130493" y="1713548"/>
                </a:cubicBezTo>
                <a:close/>
                <a:moveTo>
                  <a:pt x="312420" y="2099310"/>
                </a:moveTo>
                <a:cubicBezTo>
                  <a:pt x="295275" y="2101215"/>
                  <a:pt x="281940" y="2102168"/>
                  <a:pt x="269558" y="2103120"/>
                </a:cubicBezTo>
                <a:cubicBezTo>
                  <a:pt x="269558" y="2136458"/>
                  <a:pt x="269558" y="2165985"/>
                  <a:pt x="269558" y="2196465"/>
                </a:cubicBezTo>
                <a:cubicBezTo>
                  <a:pt x="284798" y="2196465"/>
                  <a:pt x="297180" y="2196465"/>
                  <a:pt x="312420" y="2196465"/>
                </a:cubicBezTo>
                <a:cubicBezTo>
                  <a:pt x="312420" y="2164080"/>
                  <a:pt x="312420" y="2135505"/>
                  <a:pt x="312420" y="2099310"/>
                </a:cubicBezTo>
                <a:close/>
                <a:moveTo>
                  <a:pt x="244793" y="1975485"/>
                </a:moveTo>
                <a:cubicBezTo>
                  <a:pt x="226695" y="1977390"/>
                  <a:pt x="213360" y="1979295"/>
                  <a:pt x="200978" y="1980248"/>
                </a:cubicBezTo>
                <a:cubicBezTo>
                  <a:pt x="200978" y="2013585"/>
                  <a:pt x="200978" y="2043113"/>
                  <a:pt x="200978" y="2073593"/>
                </a:cubicBezTo>
                <a:cubicBezTo>
                  <a:pt x="217170" y="2073593"/>
                  <a:pt x="230505" y="2073593"/>
                  <a:pt x="244793" y="2073593"/>
                </a:cubicBezTo>
                <a:cubicBezTo>
                  <a:pt x="244793" y="2042160"/>
                  <a:pt x="244793" y="2012632"/>
                  <a:pt x="244793" y="1975485"/>
                </a:cubicBezTo>
                <a:close/>
                <a:moveTo>
                  <a:pt x="202883" y="2101215"/>
                </a:moveTo>
                <a:cubicBezTo>
                  <a:pt x="202883" y="2135505"/>
                  <a:pt x="202883" y="2165985"/>
                  <a:pt x="202883" y="2196465"/>
                </a:cubicBezTo>
                <a:cubicBezTo>
                  <a:pt x="218123" y="2196465"/>
                  <a:pt x="229553" y="2196465"/>
                  <a:pt x="243840" y="2196465"/>
                </a:cubicBezTo>
                <a:cubicBezTo>
                  <a:pt x="243840" y="2164080"/>
                  <a:pt x="243840" y="2132648"/>
                  <a:pt x="243840" y="2101215"/>
                </a:cubicBezTo>
                <a:cubicBezTo>
                  <a:pt x="229553" y="2101215"/>
                  <a:pt x="218123" y="2101215"/>
                  <a:pt x="202883" y="2101215"/>
                </a:cubicBezTo>
                <a:close/>
                <a:moveTo>
                  <a:pt x="270510" y="1979295"/>
                </a:moveTo>
                <a:cubicBezTo>
                  <a:pt x="270510" y="2014538"/>
                  <a:pt x="270510" y="2045018"/>
                  <a:pt x="270510" y="2078355"/>
                </a:cubicBezTo>
                <a:cubicBezTo>
                  <a:pt x="287655" y="2076450"/>
                  <a:pt x="300038" y="2075498"/>
                  <a:pt x="312420" y="2073593"/>
                </a:cubicBezTo>
                <a:cubicBezTo>
                  <a:pt x="312420" y="2039303"/>
                  <a:pt x="312420" y="2009775"/>
                  <a:pt x="312420" y="1979295"/>
                </a:cubicBezTo>
                <a:cubicBezTo>
                  <a:pt x="297180" y="1979295"/>
                  <a:pt x="284798" y="1979295"/>
                  <a:pt x="270510" y="1979295"/>
                </a:cubicBezTo>
                <a:close/>
                <a:moveTo>
                  <a:pt x="313373" y="1741170"/>
                </a:moveTo>
                <a:cubicBezTo>
                  <a:pt x="296228" y="1741170"/>
                  <a:pt x="281940" y="1741170"/>
                  <a:pt x="268605" y="1741170"/>
                </a:cubicBezTo>
                <a:cubicBezTo>
                  <a:pt x="268605" y="1774508"/>
                  <a:pt x="268605" y="1804988"/>
                  <a:pt x="268605" y="1836420"/>
                </a:cubicBezTo>
                <a:cubicBezTo>
                  <a:pt x="283845" y="1836420"/>
                  <a:pt x="297180" y="1836420"/>
                  <a:pt x="313373" y="1836420"/>
                </a:cubicBezTo>
                <a:cubicBezTo>
                  <a:pt x="313373" y="1803083"/>
                  <a:pt x="313373" y="1772603"/>
                  <a:pt x="313373" y="1741170"/>
                </a:cubicBezTo>
                <a:close/>
                <a:moveTo>
                  <a:pt x="268605" y="1499235"/>
                </a:moveTo>
                <a:cubicBezTo>
                  <a:pt x="268605" y="1533525"/>
                  <a:pt x="268605" y="1564005"/>
                  <a:pt x="268605" y="1594485"/>
                </a:cubicBezTo>
                <a:cubicBezTo>
                  <a:pt x="284798" y="1594485"/>
                  <a:pt x="298133" y="1594485"/>
                  <a:pt x="312420" y="1594485"/>
                </a:cubicBezTo>
                <a:cubicBezTo>
                  <a:pt x="312420" y="1561148"/>
                  <a:pt x="312420" y="1530668"/>
                  <a:pt x="312420" y="1499235"/>
                </a:cubicBezTo>
                <a:cubicBezTo>
                  <a:pt x="298133" y="1499235"/>
                  <a:pt x="285750" y="1499235"/>
                  <a:pt x="268605" y="1499235"/>
                </a:cubicBezTo>
                <a:close/>
                <a:moveTo>
                  <a:pt x="62865" y="1595438"/>
                </a:moveTo>
                <a:cubicBezTo>
                  <a:pt x="62865" y="1561148"/>
                  <a:pt x="62865" y="1531620"/>
                  <a:pt x="62865" y="1500188"/>
                </a:cubicBezTo>
                <a:cubicBezTo>
                  <a:pt x="47625" y="1500188"/>
                  <a:pt x="34290" y="1500188"/>
                  <a:pt x="20003" y="1500188"/>
                </a:cubicBezTo>
                <a:cubicBezTo>
                  <a:pt x="20003" y="1533525"/>
                  <a:pt x="20003" y="1564005"/>
                  <a:pt x="20003" y="1595438"/>
                </a:cubicBezTo>
                <a:cubicBezTo>
                  <a:pt x="36195" y="1595438"/>
                  <a:pt x="47625" y="1595438"/>
                  <a:pt x="62865" y="1595438"/>
                </a:cubicBezTo>
                <a:close/>
                <a:moveTo>
                  <a:pt x="157163" y="2435543"/>
                </a:moveTo>
                <a:cubicBezTo>
                  <a:pt x="210503" y="2435543"/>
                  <a:pt x="258128" y="2435543"/>
                  <a:pt x="308610" y="2435543"/>
                </a:cubicBezTo>
                <a:cubicBezTo>
                  <a:pt x="308610" y="2402205"/>
                  <a:pt x="308610" y="2372678"/>
                  <a:pt x="308610" y="2342198"/>
                </a:cubicBezTo>
                <a:cubicBezTo>
                  <a:pt x="256223" y="2342198"/>
                  <a:pt x="208598" y="2342198"/>
                  <a:pt x="157163" y="2342198"/>
                </a:cubicBezTo>
                <a:cubicBezTo>
                  <a:pt x="157163" y="2373630"/>
                  <a:pt x="157163" y="2403158"/>
                  <a:pt x="157163" y="2435543"/>
                </a:cubicBezTo>
                <a:close/>
                <a:moveTo>
                  <a:pt x="63818" y="1862138"/>
                </a:moveTo>
                <a:cubicBezTo>
                  <a:pt x="46673" y="1862138"/>
                  <a:pt x="34290" y="1862138"/>
                  <a:pt x="20003" y="1862138"/>
                </a:cubicBezTo>
                <a:cubicBezTo>
                  <a:pt x="20003" y="1894523"/>
                  <a:pt x="20003" y="1924050"/>
                  <a:pt x="20003" y="1954530"/>
                </a:cubicBezTo>
                <a:cubicBezTo>
                  <a:pt x="35243" y="1954530"/>
                  <a:pt x="48578" y="1954530"/>
                  <a:pt x="63818" y="1954530"/>
                </a:cubicBezTo>
                <a:cubicBezTo>
                  <a:pt x="63818" y="1923098"/>
                  <a:pt x="63818" y="1895475"/>
                  <a:pt x="63818" y="1862138"/>
                </a:cubicBezTo>
                <a:close/>
                <a:moveTo>
                  <a:pt x="21908" y="2225993"/>
                </a:moveTo>
                <a:cubicBezTo>
                  <a:pt x="21908" y="2253615"/>
                  <a:pt x="21908" y="2282190"/>
                  <a:pt x="21908" y="2310765"/>
                </a:cubicBezTo>
                <a:cubicBezTo>
                  <a:pt x="63818" y="2324100"/>
                  <a:pt x="62865" y="2297430"/>
                  <a:pt x="61913" y="2270760"/>
                </a:cubicBezTo>
                <a:cubicBezTo>
                  <a:pt x="61913" y="2245995"/>
                  <a:pt x="72390" y="2212658"/>
                  <a:pt x="21908" y="2225993"/>
                </a:cubicBezTo>
                <a:close/>
                <a:moveTo>
                  <a:pt x="157163" y="242888"/>
                </a:moveTo>
                <a:cubicBezTo>
                  <a:pt x="151448" y="340995"/>
                  <a:pt x="151448" y="340995"/>
                  <a:pt x="195263" y="334328"/>
                </a:cubicBezTo>
                <a:cubicBezTo>
                  <a:pt x="193358" y="300990"/>
                  <a:pt x="211455" y="260033"/>
                  <a:pt x="157163" y="242888"/>
                </a:cubicBezTo>
                <a:close/>
                <a:moveTo>
                  <a:pt x="268605" y="1861185"/>
                </a:moveTo>
                <a:cubicBezTo>
                  <a:pt x="268605" y="1892618"/>
                  <a:pt x="268605" y="1922145"/>
                  <a:pt x="268605" y="1953578"/>
                </a:cubicBezTo>
                <a:cubicBezTo>
                  <a:pt x="283845" y="1953578"/>
                  <a:pt x="297180" y="1953578"/>
                  <a:pt x="312420" y="1953578"/>
                </a:cubicBezTo>
                <a:cubicBezTo>
                  <a:pt x="312420" y="1922145"/>
                  <a:pt x="312420" y="1892618"/>
                  <a:pt x="312420" y="1861185"/>
                </a:cubicBezTo>
                <a:cubicBezTo>
                  <a:pt x="297180" y="1861185"/>
                  <a:pt x="283845" y="1861185"/>
                  <a:pt x="268605" y="1861185"/>
                </a:cubicBezTo>
                <a:close/>
                <a:moveTo>
                  <a:pt x="90488" y="2223135"/>
                </a:moveTo>
                <a:cubicBezTo>
                  <a:pt x="90488" y="2255520"/>
                  <a:pt x="90488" y="2283143"/>
                  <a:pt x="90488" y="2312670"/>
                </a:cubicBezTo>
                <a:cubicBezTo>
                  <a:pt x="142875" y="2312670"/>
                  <a:pt x="192405" y="2312670"/>
                  <a:pt x="242888" y="2312670"/>
                </a:cubicBezTo>
                <a:cubicBezTo>
                  <a:pt x="242888" y="2281238"/>
                  <a:pt x="242888" y="2252663"/>
                  <a:pt x="242888" y="2223135"/>
                </a:cubicBezTo>
                <a:cubicBezTo>
                  <a:pt x="190500" y="2223135"/>
                  <a:pt x="141923" y="2223135"/>
                  <a:pt x="90488" y="2223135"/>
                </a:cubicBezTo>
                <a:close/>
                <a:moveTo>
                  <a:pt x="126683" y="2436495"/>
                </a:moveTo>
                <a:cubicBezTo>
                  <a:pt x="126683" y="2402205"/>
                  <a:pt x="126683" y="2371725"/>
                  <a:pt x="126683" y="2336483"/>
                </a:cubicBezTo>
                <a:cubicBezTo>
                  <a:pt x="111443" y="2341245"/>
                  <a:pt x="90488" y="2343150"/>
                  <a:pt x="90488" y="2346960"/>
                </a:cubicBezTo>
                <a:cubicBezTo>
                  <a:pt x="87630" y="2376488"/>
                  <a:pt x="88583" y="2405063"/>
                  <a:pt x="88583" y="2436495"/>
                </a:cubicBezTo>
                <a:cubicBezTo>
                  <a:pt x="102870" y="2436495"/>
                  <a:pt x="113348" y="2436495"/>
                  <a:pt x="126683" y="2436495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1445F30C-B069-4F51-B67C-58B812E85C82}"/>
              </a:ext>
            </a:extLst>
          </p:cNvPr>
          <p:cNvSpPr/>
          <p:nvPr/>
        </p:nvSpPr>
        <p:spPr>
          <a:xfrm>
            <a:off x="1649942" y="5161761"/>
            <a:ext cx="255941" cy="1237918"/>
          </a:xfrm>
          <a:custGeom>
            <a:avLst/>
            <a:gdLst>
              <a:gd name="connsiteX0" fmla="*/ 25717 w 466725"/>
              <a:gd name="connsiteY0" fmla="*/ 0 h 2257425"/>
              <a:gd name="connsiteX1" fmla="*/ 213360 w 466725"/>
              <a:gd name="connsiteY1" fmla="*/ 0 h 2257425"/>
              <a:gd name="connsiteX2" fmla="*/ 213360 w 466725"/>
              <a:gd name="connsiteY2" fmla="*/ 108585 h 2257425"/>
              <a:gd name="connsiteX3" fmla="*/ 213360 w 466725"/>
              <a:gd name="connsiteY3" fmla="*/ 327660 h 2257425"/>
              <a:gd name="connsiteX4" fmla="*/ 255270 w 466725"/>
              <a:gd name="connsiteY4" fmla="*/ 355283 h 2257425"/>
              <a:gd name="connsiteX5" fmla="*/ 255270 w 466725"/>
              <a:gd name="connsiteY5" fmla="*/ 2858 h 2257425"/>
              <a:gd name="connsiteX6" fmla="*/ 447675 w 466725"/>
              <a:gd name="connsiteY6" fmla="*/ 2858 h 2257425"/>
              <a:gd name="connsiteX7" fmla="*/ 449580 w 466725"/>
              <a:gd name="connsiteY7" fmla="*/ 320993 h 2257425"/>
              <a:gd name="connsiteX8" fmla="*/ 467678 w 466725"/>
              <a:gd name="connsiteY8" fmla="*/ 1259205 h 2257425"/>
              <a:gd name="connsiteX9" fmla="*/ 469582 w 466725"/>
              <a:gd name="connsiteY9" fmla="*/ 2202180 h 2257425"/>
              <a:gd name="connsiteX10" fmla="*/ 469582 w 466725"/>
              <a:gd name="connsiteY10" fmla="*/ 2262188 h 2257425"/>
              <a:gd name="connsiteX11" fmla="*/ 0 w 466725"/>
              <a:gd name="connsiteY11" fmla="*/ 2262188 h 2257425"/>
              <a:gd name="connsiteX12" fmla="*/ 0 w 466725"/>
              <a:gd name="connsiteY12" fmla="*/ 2217420 h 2257425"/>
              <a:gd name="connsiteX13" fmla="*/ 0 w 466725"/>
              <a:gd name="connsiteY13" fmla="*/ 408623 h 2257425"/>
              <a:gd name="connsiteX14" fmla="*/ 25717 w 466725"/>
              <a:gd name="connsiteY14" fmla="*/ 0 h 2257425"/>
              <a:gd name="connsiteX15" fmla="*/ 125730 w 466725"/>
              <a:gd name="connsiteY15" fmla="*/ 524828 h 2257425"/>
              <a:gd name="connsiteX16" fmla="*/ 345757 w 466725"/>
              <a:gd name="connsiteY16" fmla="*/ 524828 h 2257425"/>
              <a:gd name="connsiteX17" fmla="*/ 345757 w 466725"/>
              <a:gd name="connsiteY17" fmla="*/ 450533 h 2257425"/>
              <a:gd name="connsiteX18" fmla="*/ 125730 w 466725"/>
              <a:gd name="connsiteY18" fmla="*/ 450533 h 2257425"/>
              <a:gd name="connsiteX19" fmla="*/ 125730 w 466725"/>
              <a:gd name="connsiteY19" fmla="*/ 524828 h 2257425"/>
              <a:gd name="connsiteX20" fmla="*/ 345757 w 466725"/>
              <a:gd name="connsiteY20" fmla="*/ 1488758 h 2257425"/>
              <a:gd name="connsiteX21" fmla="*/ 125730 w 466725"/>
              <a:gd name="connsiteY21" fmla="*/ 1488758 h 2257425"/>
              <a:gd name="connsiteX22" fmla="*/ 125730 w 466725"/>
              <a:gd name="connsiteY22" fmla="*/ 1563053 h 2257425"/>
              <a:gd name="connsiteX23" fmla="*/ 345757 w 466725"/>
              <a:gd name="connsiteY23" fmla="*/ 1563053 h 2257425"/>
              <a:gd name="connsiteX24" fmla="*/ 345757 w 466725"/>
              <a:gd name="connsiteY24" fmla="*/ 1488758 h 2257425"/>
              <a:gd name="connsiteX25" fmla="*/ 220028 w 466725"/>
              <a:gd name="connsiteY25" fmla="*/ 620078 h 2257425"/>
              <a:gd name="connsiteX26" fmla="*/ 438150 w 466725"/>
              <a:gd name="connsiteY26" fmla="*/ 620078 h 2257425"/>
              <a:gd name="connsiteX27" fmla="*/ 438150 w 466725"/>
              <a:gd name="connsiteY27" fmla="*/ 544830 h 2257425"/>
              <a:gd name="connsiteX28" fmla="*/ 220028 w 466725"/>
              <a:gd name="connsiteY28" fmla="*/ 544830 h 2257425"/>
              <a:gd name="connsiteX29" fmla="*/ 220028 w 466725"/>
              <a:gd name="connsiteY29" fmla="*/ 620078 h 2257425"/>
              <a:gd name="connsiteX30" fmla="*/ 220980 w 466725"/>
              <a:gd name="connsiteY30" fmla="*/ 1392555 h 2257425"/>
              <a:gd name="connsiteX31" fmla="*/ 220980 w 466725"/>
              <a:gd name="connsiteY31" fmla="*/ 1468755 h 2257425"/>
              <a:gd name="connsiteX32" fmla="*/ 438150 w 466725"/>
              <a:gd name="connsiteY32" fmla="*/ 1468755 h 2257425"/>
              <a:gd name="connsiteX33" fmla="*/ 438150 w 466725"/>
              <a:gd name="connsiteY33" fmla="*/ 1392555 h 2257425"/>
              <a:gd name="connsiteX34" fmla="*/ 220980 w 466725"/>
              <a:gd name="connsiteY34" fmla="*/ 1392555 h 2257425"/>
              <a:gd name="connsiteX35" fmla="*/ 30480 w 466725"/>
              <a:gd name="connsiteY35" fmla="*/ 1372553 h 2257425"/>
              <a:gd name="connsiteX36" fmla="*/ 250507 w 466725"/>
              <a:gd name="connsiteY36" fmla="*/ 1372553 h 2257425"/>
              <a:gd name="connsiteX37" fmla="*/ 250507 w 466725"/>
              <a:gd name="connsiteY37" fmla="*/ 1299210 h 2257425"/>
              <a:gd name="connsiteX38" fmla="*/ 30480 w 466725"/>
              <a:gd name="connsiteY38" fmla="*/ 1299210 h 2257425"/>
              <a:gd name="connsiteX39" fmla="*/ 30480 w 466725"/>
              <a:gd name="connsiteY39" fmla="*/ 1372553 h 2257425"/>
              <a:gd name="connsiteX40" fmla="*/ 251460 w 466725"/>
              <a:gd name="connsiteY40" fmla="*/ 713423 h 2257425"/>
              <a:gd name="connsiteX41" fmla="*/ 251460 w 466725"/>
              <a:gd name="connsiteY41" fmla="*/ 639128 h 2257425"/>
              <a:gd name="connsiteX42" fmla="*/ 30480 w 466725"/>
              <a:gd name="connsiteY42" fmla="*/ 639128 h 2257425"/>
              <a:gd name="connsiteX43" fmla="*/ 30480 w 466725"/>
              <a:gd name="connsiteY43" fmla="*/ 713423 h 2257425"/>
              <a:gd name="connsiteX44" fmla="*/ 251460 w 466725"/>
              <a:gd name="connsiteY44" fmla="*/ 713423 h 2257425"/>
              <a:gd name="connsiteX45" fmla="*/ 126682 w 466725"/>
              <a:gd name="connsiteY45" fmla="*/ 1205865 h 2257425"/>
              <a:gd name="connsiteX46" fmla="*/ 126682 w 466725"/>
              <a:gd name="connsiteY46" fmla="*/ 1278255 h 2257425"/>
              <a:gd name="connsiteX47" fmla="*/ 345757 w 466725"/>
              <a:gd name="connsiteY47" fmla="*/ 1278255 h 2257425"/>
              <a:gd name="connsiteX48" fmla="*/ 345757 w 466725"/>
              <a:gd name="connsiteY48" fmla="*/ 1205865 h 2257425"/>
              <a:gd name="connsiteX49" fmla="*/ 126682 w 466725"/>
              <a:gd name="connsiteY49" fmla="*/ 1205865 h 2257425"/>
              <a:gd name="connsiteX50" fmla="*/ 346710 w 466725"/>
              <a:gd name="connsiteY50" fmla="*/ 1019175 h 2257425"/>
              <a:gd name="connsiteX51" fmla="*/ 124777 w 466725"/>
              <a:gd name="connsiteY51" fmla="*/ 1019175 h 2257425"/>
              <a:gd name="connsiteX52" fmla="*/ 124777 w 466725"/>
              <a:gd name="connsiteY52" fmla="*/ 1088708 h 2257425"/>
              <a:gd name="connsiteX53" fmla="*/ 346710 w 466725"/>
              <a:gd name="connsiteY53" fmla="*/ 1088708 h 2257425"/>
              <a:gd name="connsiteX54" fmla="*/ 346710 w 466725"/>
              <a:gd name="connsiteY54" fmla="*/ 1019175 h 2257425"/>
              <a:gd name="connsiteX55" fmla="*/ 440055 w 466725"/>
              <a:gd name="connsiteY55" fmla="*/ 1114425 h 2257425"/>
              <a:gd name="connsiteX56" fmla="*/ 220028 w 466725"/>
              <a:gd name="connsiteY56" fmla="*/ 1114425 h 2257425"/>
              <a:gd name="connsiteX57" fmla="*/ 220028 w 466725"/>
              <a:gd name="connsiteY57" fmla="*/ 1183958 h 2257425"/>
              <a:gd name="connsiteX58" fmla="*/ 440055 w 466725"/>
              <a:gd name="connsiteY58" fmla="*/ 1183958 h 2257425"/>
              <a:gd name="connsiteX59" fmla="*/ 440055 w 466725"/>
              <a:gd name="connsiteY59" fmla="*/ 1114425 h 2257425"/>
              <a:gd name="connsiteX60" fmla="*/ 346710 w 466725"/>
              <a:gd name="connsiteY60" fmla="*/ 734378 h 2257425"/>
              <a:gd name="connsiteX61" fmla="*/ 126682 w 466725"/>
              <a:gd name="connsiteY61" fmla="*/ 734378 h 2257425"/>
              <a:gd name="connsiteX62" fmla="*/ 126682 w 466725"/>
              <a:gd name="connsiteY62" fmla="*/ 804863 h 2257425"/>
              <a:gd name="connsiteX63" fmla="*/ 346710 w 466725"/>
              <a:gd name="connsiteY63" fmla="*/ 804863 h 2257425"/>
              <a:gd name="connsiteX64" fmla="*/ 346710 w 466725"/>
              <a:gd name="connsiteY64" fmla="*/ 734378 h 2257425"/>
              <a:gd name="connsiteX65" fmla="*/ 29527 w 466725"/>
              <a:gd name="connsiteY65" fmla="*/ 993458 h 2257425"/>
              <a:gd name="connsiteX66" fmla="*/ 251460 w 466725"/>
              <a:gd name="connsiteY66" fmla="*/ 993458 h 2257425"/>
              <a:gd name="connsiteX67" fmla="*/ 251460 w 466725"/>
              <a:gd name="connsiteY67" fmla="*/ 924878 h 2257425"/>
              <a:gd name="connsiteX68" fmla="*/ 29527 w 466725"/>
              <a:gd name="connsiteY68" fmla="*/ 924878 h 2257425"/>
              <a:gd name="connsiteX69" fmla="*/ 29527 w 466725"/>
              <a:gd name="connsiteY69" fmla="*/ 993458 h 2257425"/>
              <a:gd name="connsiteX70" fmla="*/ 219075 w 466725"/>
              <a:gd name="connsiteY70" fmla="*/ 1750695 h 2257425"/>
              <a:gd name="connsiteX71" fmla="*/ 438150 w 466725"/>
              <a:gd name="connsiteY71" fmla="*/ 1750695 h 2257425"/>
              <a:gd name="connsiteX72" fmla="*/ 438150 w 466725"/>
              <a:gd name="connsiteY72" fmla="*/ 1677353 h 2257425"/>
              <a:gd name="connsiteX73" fmla="*/ 219075 w 466725"/>
              <a:gd name="connsiteY73" fmla="*/ 1677353 h 2257425"/>
              <a:gd name="connsiteX74" fmla="*/ 219075 w 466725"/>
              <a:gd name="connsiteY74" fmla="*/ 1750695 h 2257425"/>
              <a:gd name="connsiteX75" fmla="*/ 186690 w 466725"/>
              <a:gd name="connsiteY75" fmla="*/ 278130 h 2257425"/>
              <a:gd name="connsiteX76" fmla="*/ 51435 w 466725"/>
              <a:gd name="connsiteY76" fmla="*/ 278130 h 2257425"/>
              <a:gd name="connsiteX77" fmla="*/ 51435 w 466725"/>
              <a:gd name="connsiteY77" fmla="*/ 353378 h 2257425"/>
              <a:gd name="connsiteX78" fmla="*/ 186690 w 466725"/>
              <a:gd name="connsiteY78" fmla="*/ 353378 h 2257425"/>
              <a:gd name="connsiteX79" fmla="*/ 186690 w 466725"/>
              <a:gd name="connsiteY79" fmla="*/ 278130 h 2257425"/>
              <a:gd name="connsiteX80" fmla="*/ 421957 w 466725"/>
              <a:gd name="connsiteY80" fmla="*/ 277178 h 2257425"/>
              <a:gd name="connsiteX81" fmla="*/ 286703 w 466725"/>
              <a:gd name="connsiteY81" fmla="*/ 277178 h 2257425"/>
              <a:gd name="connsiteX82" fmla="*/ 286703 w 466725"/>
              <a:gd name="connsiteY82" fmla="*/ 353378 h 2257425"/>
              <a:gd name="connsiteX83" fmla="*/ 421957 w 466725"/>
              <a:gd name="connsiteY83" fmla="*/ 353378 h 2257425"/>
              <a:gd name="connsiteX84" fmla="*/ 421957 w 466725"/>
              <a:gd name="connsiteY84" fmla="*/ 277178 h 2257425"/>
              <a:gd name="connsiteX85" fmla="*/ 49530 w 466725"/>
              <a:gd name="connsiteY85" fmla="*/ 251460 h 2257425"/>
              <a:gd name="connsiteX86" fmla="*/ 184785 w 466725"/>
              <a:gd name="connsiteY86" fmla="*/ 251460 h 2257425"/>
              <a:gd name="connsiteX87" fmla="*/ 184785 w 466725"/>
              <a:gd name="connsiteY87" fmla="*/ 180975 h 2257425"/>
              <a:gd name="connsiteX88" fmla="*/ 49530 w 466725"/>
              <a:gd name="connsiteY88" fmla="*/ 180975 h 2257425"/>
              <a:gd name="connsiteX89" fmla="*/ 49530 w 466725"/>
              <a:gd name="connsiteY89" fmla="*/ 251460 h 2257425"/>
              <a:gd name="connsiteX90" fmla="*/ 285750 w 466725"/>
              <a:gd name="connsiteY90" fmla="*/ 252413 h 2257425"/>
              <a:gd name="connsiteX91" fmla="*/ 420053 w 466725"/>
              <a:gd name="connsiteY91" fmla="*/ 252413 h 2257425"/>
              <a:gd name="connsiteX92" fmla="*/ 420053 w 466725"/>
              <a:gd name="connsiteY92" fmla="*/ 180023 h 2257425"/>
              <a:gd name="connsiteX93" fmla="*/ 285750 w 466725"/>
              <a:gd name="connsiteY93" fmla="*/ 180023 h 2257425"/>
              <a:gd name="connsiteX94" fmla="*/ 285750 w 466725"/>
              <a:gd name="connsiteY94" fmla="*/ 252413 h 2257425"/>
              <a:gd name="connsiteX95" fmla="*/ 185738 w 466725"/>
              <a:gd name="connsiteY95" fmla="*/ 86678 h 2257425"/>
              <a:gd name="connsiteX96" fmla="*/ 51435 w 466725"/>
              <a:gd name="connsiteY96" fmla="*/ 86678 h 2257425"/>
              <a:gd name="connsiteX97" fmla="*/ 51435 w 466725"/>
              <a:gd name="connsiteY97" fmla="*/ 153353 h 2257425"/>
              <a:gd name="connsiteX98" fmla="*/ 185738 w 466725"/>
              <a:gd name="connsiteY98" fmla="*/ 153353 h 2257425"/>
              <a:gd name="connsiteX99" fmla="*/ 185738 w 466725"/>
              <a:gd name="connsiteY99" fmla="*/ 86678 h 2257425"/>
              <a:gd name="connsiteX100" fmla="*/ 287655 w 466725"/>
              <a:gd name="connsiteY100" fmla="*/ 84773 h 2257425"/>
              <a:gd name="connsiteX101" fmla="*/ 287655 w 466725"/>
              <a:gd name="connsiteY101" fmla="*/ 154305 h 2257425"/>
              <a:gd name="connsiteX102" fmla="*/ 420053 w 466725"/>
              <a:gd name="connsiteY102" fmla="*/ 154305 h 2257425"/>
              <a:gd name="connsiteX103" fmla="*/ 420053 w 466725"/>
              <a:gd name="connsiteY103" fmla="*/ 84773 h 2257425"/>
              <a:gd name="connsiteX104" fmla="*/ 287655 w 466725"/>
              <a:gd name="connsiteY104" fmla="*/ 84773 h 2257425"/>
              <a:gd name="connsiteX105" fmla="*/ 97155 w 466725"/>
              <a:gd name="connsiteY105" fmla="*/ 1563053 h 2257425"/>
              <a:gd name="connsiteX106" fmla="*/ 97155 w 466725"/>
              <a:gd name="connsiteY106" fmla="*/ 1488758 h 2257425"/>
              <a:gd name="connsiteX107" fmla="*/ 31432 w 466725"/>
              <a:gd name="connsiteY107" fmla="*/ 1488758 h 2257425"/>
              <a:gd name="connsiteX108" fmla="*/ 31432 w 466725"/>
              <a:gd name="connsiteY108" fmla="*/ 1563053 h 2257425"/>
              <a:gd name="connsiteX109" fmla="*/ 97155 w 466725"/>
              <a:gd name="connsiteY109" fmla="*/ 1563053 h 2257425"/>
              <a:gd name="connsiteX110" fmla="*/ 31432 w 466725"/>
              <a:gd name="connsiteY110" fmla="*/ 1656398 h 2257425"/>
              <a:gd name="connsiteX111" fmla="*/ 99060 w 466725"/>
              <a:gd name="connsiteY111" fmla="*/ 1656398 h 2257425"/>
              <a:gd name="connsiteX112" fmla="*/ 99060 w 466725"/>
              <a:gd name="connsiteY112" fmla="*/ 1582103 h 2257425"/>
              <a:gd name="connsiteX113" fmla="*/ 31432 w 466725"/>
              <a:gd name="connsiteY113" fmla="*/ 1582103 h 2257425"/>
              <a:gd name="connsiteX114" fmla="*/ 31432 w 466725"/>
              <a:gd name="connsiteY114" fmla="*/ 1656398 h 2257425"/>
              <a:gd name="connsiteX115" fmla="*/ 31432 w 466725"/>
              <a:gd name="connsiteY115" fmla="*/ 1392555 h 2257425"/>
              <a:gd name="connsiteX116" fmla="*/ 31432 w 466725"/>
              <a:gd name="connsiteY116" fmla="*/ 1467803 h 2257425"/>
              <a:gd name="connsiteX117" fmla="*/ 97155 w 466725"/>
              <a:gd name="connsiteY117" fmla="*/ 1467803 h 2257425"/>
              <a:gd name="connsiteX118" fmla="*/ 97155 w 466725"/>
              <a:gd name="connsiteY118" fmla="*/ 1392555 h 2257425"/>
              <a:gd name="connsiteX119" fmla="*/ 31432 w 466725"/>
              <a:gd name="connsiteY119" fmla="*/ 1392555 h 2257425"/>
              <a:gd name="connsiteX120" fmla="*/ 33338 w 466725"/>
              <a:gd name="connsiteY120" fmla="*/ 449580 h 2257425"/>
              <a:gd name="connsiteX121" fmla="*/ 33338 w 466725"/>
              <a:gd name="connsiteY121" fmla="*/ 523875 h 2257425"/>
              <a:gd name="connsiteX122" fmla="*/ 99060 w 466725"/>
              <a:gd name="connsiteY122" fmla="*/ 523875 h 2257425"/>
              <a:gd name="connsiteX123" fmla="*/ 99060 w 466725"/>
              <a:gd name="connsiteY123" fmla="*/ 449580 h 2257425"/>
              <a:gd name="connsiteX124" fmla="*/ 33338 w 466725"/>
              <a:gd name="connsiteY124" fmla="*/ 449580 h 2257425"/>
              <a:gd name="connsiteX125" fmla="*/ 192405 w 466725"/>
              <a:gd name="connsiteY125" fmla="*/ 1656398 h 2257425"/>
              <a:gd name="connsiteX126" fmla="*/ 192405 w 466725"/>
              <a:gd name="connsiteY126" fmla="*/ 1582103 h 2257425"/>
              <a:gd name="connsiteX127" fmla="*/ 124777 w 466725"/>
              <a:gd name="connsiteY127" fmla="*/ 1582103 h 2257425"/>
              <a:gd name="connsiteX128" fmla="*/ 124777 w 466725"/>
              <a:gd name="connsiteY128" fmla="*/ 1656398 h 2257425"/>
              <a:gd name="connsiteX129" fmla="*/ 192405 w 466725"/>
              <a:gd name="connsiteY129" fmla="*/ 1656398 h 2257425"/>
              <a:gd name="connsiteX130" fmla="*/ 124777 w 466725"/>
              <a:gd name="connsiteY130" fmla="*/ 618173 h 2257425"/>
              <a:gd name="connsiteX131" fmla="*/ 192405 w 466725"/>
              <a:gd name="connsiteY131" fmla="*/ 618173 h 2257425"/>
              <a:gd name="connsiteX132" fmla="*/ 192405 w 466725"/>
              <a:gd name="connsiteY132" fmla="*/ 544830 h 2257425"/>
              <a:gd name="connsiteX133" fmla="*/ 124777 w 466725"/>
              <a:gd name="connsiteY133" fmla="*/ 544830 h 2257425"/>
              <a:gd name="connsiteX134" fmla="*/ 124777 w 466725"/>
              <a:gd name="connsiteY134" fmla="*/ 618173 h 2257425"/>
              <a:gd name="connsiteX135" fmla="*/ 373380 w 466725"/>
              <a:gd name="connsiteY135" fmla="*/ 1485900 h 2257425"/>
              <a:gd name="connsiteX136" fmla="*/ 373380 w 466725"/>
              <a:gd name="connsiteY136" fmla="*/ 1562100 h 2257425"/>
              <a:gd name="connsiteX137" fmla="*/ 437197 w 466725"/>
              <a:gd name="connsiteY137" fmla="*/ 1562100 h 2257425"/>
              <a:gd name="connsiteX138" fmla="*/ 437197 w 466725"/>
              <a:gd name="connsiteY138" fmla="*/ 1485900 h 2257425"/>
              <a:gd name="connsiteX139" fmla="*/ 373380 w 466725"/>
              <a:gd name="connsiteY139" fmla="*/ 1485900 h 2257425"/>
              <a:gd name="connsiteX140" fmla="*/ 30480 w 466725"/>
              <a:gd name="connsiteY140" fmla="*/ 1751648 h 2257425"/>
              <a:gd name="connsiteX141" fmla="*/ 98107 w 466725"/>
              <a:gd name="connsiteY141" fmla="*/ 1751648 h 2257425"/>
              <a:gd name="connsiteX142" fmla="*/ 98107 w 466725"/>
              <a:gd name="connsiteY142" fmla="*/ 1678305 h 2257425"/>
              <a:gd name="connsiteX143" fmla="*/ 30480 w 466725"/>
              <a:gd name="connsiteY143" fmla="*/ 1678305 h 2257425"/>
              <a:gd name="connsiteX144" fmla="*/ 30480 w 466725"/>
              <a:gd name="connsiteY144" fmla="*/ 1751648 h 2257425"/>
              <a:gd name="connsiteX145" fmla="*/ 373380 w 466725"/>
              <a:gd name="connsiteY145" fmla="*/ 448628 h 2257425"/>
              <a:gd name="connsiteX146" fmla="*/ 373380 w 466725"/>
              <a:gd name="connsiteY146" fmla="*/ 524828 h 2257425"/>
              <a:gd name="connsiteX147" fmla="*/ 438150 w 466725"/>
              <a:gd name="connsiteY147" fmla="*/ 524828 h 2257425"/>
              <a:gd name="connsiteX148" fmla="*/ 438150 w 466725"/>
              <a:gd name="connsiteY148" fmla="*/ 448628 h 2257425"/>
              <a:gd name="connsiteX149" fmla="*/ 373380 w 466725"/>
              <a:gd name="connsiteY149" fmla="*/ 448628 h 2257425"/>
              <a:gd name="connsiteX150" fmla="*/ 125730 w 466725"/>
              <a:gd name="connsiteY150" fmla="*/ 1842135 h 2257425"/>
              <a:gd name="connsiteX151" fmla="*/ 345757 w 466725"/>
              <a:gd name="connsiteY151" fmla="*/ 1842135 h 2257425"/>
              <a:gd name="connsiteX152" fmla="*/ 345757 w 466725"/>
              <a:gd name="connsiteY152" fmla="*/ 1772603 h 2257425"/>
              <a:gd name="connsiteX153" fmla="*/ 125730 w 466725"/>
              <a:gd name="connsiteY153" fmla="*/ 1772603 h 2257425"/>
              <a:gd name="connsiteX154" fmla="*/ 125730 w 466725"/>
              <a:gd name="connsiteY154" fmla="*/ 1842135 h 2257425"/>
              <a:gd name="connsiteX155" fmla="*/ 371475 w 466725"/>
              <a:gd name="connsiteY155" fmla="*/ 711518 h 2257425"/>
              <a:gd name="connsiteX156" fmla="*/ 439103 w 466725"/>
              <a:gd name="connsiteY156" fmla="*/ 711518 h 2257425"/>
              <a:gd name="connsiteX157" fmla="*/ 439103 w 466725"/>
              <a:gd name="connsiteY157" fmla="*/ 639128 h 2257425"/>
              <a:gd name="connsiteX158" fmla="*/ 371475 w 466725"/>
              <a:gd name="connsiteY158" fmla="*/ 639128 h 2257425"/>
              <a:gd name="connsiteX159" fmla="*/ 371475 w 466725"/>
              <a:gd name="connsiteY159" fmla="*/ 711518 h 2257425"/>
              <a:gd name="connsiteX160" fmla="*/ 123825 w 466725"/>
              <a:gd name="connsiteY160" fmla="*/ 1749743 h 2257425"/>
              <a:gd name="connsiteX161" fmla="*/ 191453 w 466725"/>
              <a:gd name="connsiteY161" fmla="*/ 1749743 h 2257425"/>
              <a:gd name="connsiteX162" fmla="*/ 191453 w 466725"/>
              <a:gd name="connsiteY162" fmla="*/ 1677353 h 2257425"/>
              <a:gd name="connsiteX163" fmla="*/ 123825 w 466725"/>
              <a:gd name="connsiteY163" fmla="*/ 1677353 h 2257425"/>
              <a:gd name="connsiteX164" fmla="*/ 123825 w 466725"/>
              <a:gd name="connsiteY164" fmla="*/ 1749743 h 2257425"/>
              <a:gd name="connsiteX165" fmla="*/ 277178 w 466725"/>
              <a:gd name="connsiteY165" fmla="*/ 1372553 h 2257425"/>
              <a:gd name="connsiteX166" fmla="*/ 345757 w 466725"/>
              <a:gd name="connsiteY166" fmla="*/ 1372553 h 2257425"/>
              <a:gd name="connsiteX167" fmla="*/ 345757 w 466725"/>
              <a:gd name="connsiteY167" fmla="*/ 1300163 h 2257425"/>
              <a:gd name="connsiteX168" fmla="*/ 277178 w 466725"/>
              <a:gd name="connsiteY168" fmla="*/ 1300163 h 2257425"/>
              <a:gd name="connsiteX169" fmla="*/ 277178 w 466725"/>
              <a:gd name="connsiteY169" fmla="*/ 1372553 h 2257425"/>
              <a:gd name="connsiteX170" fmla="*/ 344805 w 466725"/>
              <a:gd name="connsiteY170" fmla="*/ 900113 h 2257425"/>
              <a:gd name="connsiteX171" fmla="*/ 344805 w 466725"/>
              <a:gd name="connsiteY171" fmla="*/ 828675 h 2257425"/>
              <a:gd name="connsiteX172" fmla="*/ 278130 w 466725"/>
              <a:gd name="connsiteY172" fmla="*/ 828675 h 2257425"/>
              <a:gd name="connsiteX173" fmla="*/ 278130 w 466725"/>
              <a:gd name="connsiteY173" fmla="*/ 900113 h 2257425"/>
              <a:gd name="connsiteX174" fmla="*/ 344805 w 466725"/>
              <a:gd name="connsiteY174" fmla="*/ 900113 h 2257425"/>
              <a:gd name="connsiteX175" fmla="*/ 99060 w 466725"/>
              <a:gd name="connsiteY175" fmla="*/ 1279208 h 2257425"/>
              <a:gd name="connsiteX176" fmla="*/ 99060 w 466725"/>
              <a:gd name="connsiteY176" fmla="*/ 1206818 h 2257425"/>
              <a:gd name="connsiteX177" fmla="*/ 31432 w 466725"/>
              <a:gd name="connsiteY177" fmla="*/ 1206818 h 2257425"/>
              <a:gd name="connsiteX178" fmla="*/ 31432 w 466725"/>
              <a:gd name="connsiteY178" fmla="*/ 1279208 h 2257425"/>
              <a:gd name="connsiteX179" fmla="*/ 99060 w 466725"/>
              <a:gd name="connsiteY179" fmla="*/ 1279208 h 2257425"/>
              <a:gd name="connsiteX180" fmla="*/ 100013 w 466725"/>
              <a:gd name="connsiteY180" fmla="*/ 1019175 h 2257425"/>
              <a:gd name="connsiteX181" fmla="*/ 31432 w 466725"/>
              <a:gd name="connsiteY181" fmla="*/ 1019175 h 2257425"/>
              <a:gd name="connsiteX182" fmla="*/ 31432 w 466725"/>
              <a:gd name="connsiteY182" fmla="*/ 1089660 h 2257425"/>
              <a:gd name="connsiteX183" fmla="*/ 100013 w 466725"/>
              <a:gd name="connsiteY183" fmla="*/ 1089660 h 2257425"/>
              <a:gd name="connsiteX184" fmla="*/ 100013 w 466725"/>
              <a:gd name="connsiteY184" fmla="*/ 1019175 h 2257425"/>
              <a:gd name="connsiteX185" fmla="*/ 440055 w 466725"/>
              <a:gd name="connsiteY185" fmla="*/ 1208723 h 2257425"/>
              <a:gd name="connsiteX186" fmla="*/ 374332 w 466725"/>
              <a:gd name="connsiteY186" fmla="*/ 1208723 h 2257425"/>
              <a:gd name="connsiteX187" fmla="*/ 374332 w 466725"/>
              <a:gd name="connsiteY187" fmla="*/ 1279208 h 2257425"/>
              <a:gd name="connsiteX188" fmla="*/ 440055 w 466725"/>
              <a:gd name="connsiteY188" fmla="*/ 1279208 h 2257425"/>
              <a:gd name="connsiteX189" fmla="*/ 440055 w 466725"/>
              <a:gd name="connsiteY189" fmla="*/ 1208723 h 2257425"/>
              <a:gd name="connsiteX190" fmla="*/ 371475 w 466725"/>
              <a:gd name="connsiteY190" fmla="*/ 900113 h 2257425"/>
              <a:gd name="connsiteX191" fmla="*/ 439103 w 466725"/>
              <a:gd name="connsiteY191" fmla="*/ 900113 h 2257425"/>
              <a:gd name="connsiteX192" fmla="*/ 439103 w 466725"/>
              <a:gd name="connsiteY192" fmla="*/ 829628 h 2257425"/>
              <a:gd name="connsiteX193" fmla="*/ 371475 w 466725"/>
              <a:gd name="connsiteY193" fmla="*/ 829628 h 2257425"/>
              <a:gd name="connsiteX194" fmla="*/ 371475 w 466725"/>
              <a:gd name="connsiteY194" fmla="*/ 900113 h 2257425"/>
              <a:gd name="connsiteX195" fmla="*/ 440055 w 466725"/>
              <a:gd name="connsiteY195" fmla="*/ 734378 h 2257425"/>
              <a:gd name="connsiteX196" fmla="*/ 373380 w 466725"/>
              <a:gd name="connsiteY196" fmla="*/ 734378 h 2257425"/>
              <a:gd name="connsiteX197" fmla="*/ 373380 w 466725"/>
              <a:gd name="connsiteY197" fmla="*/ 804863 h 2257425"/>
              <a:gd name="connsiteX198" fmla="*/ 440055 w 466725"/>
              <a:gd name="connsiteY198" fmla="*/ 804863 h 2257425"/>
              <a:gd name="connsiteX199" fmla="*/ 440055 w 466725"/>
              <a:gd name="connsiteY199" fmla="*/ 734378 h 2257425"/>
              <a:gd name="connsiteX200" fmla="*/ 99060 w 466725"/>
              <a:gd name="connsiteY200" fmla="*/ 805815 h 2257425"/>
              <a:gd name="connsiteX201" fmla="*/ 99060 w 466725"/>
              <a:gd name="connsiteY201" fmla="*/ 733425 h 2257425"/>
              <a:gd name="connsiteX202" fmla="*/ 31432 w 466725"/>
              <a:gd name="connsiteY202" fmla="*/ 733425 h 2257425"/>
              <a:gd name="connsiteX203" fmla="*/ 31432 w 466725"/>
              <a:gd name="connsiteY203" fmla="*/ 805815 h 2257425"/>
              <a:gd name="connsiteX204" fmla="*/ 99060 w 466725"/>
              <a:gd name="connsiteY204" fmla="*/ 805815 h 2257425"/>
              <a:gd name="connsiteX205" fmla="*/ 439103 w 466725"/>
              <a:gd name="connsiteY205" fmla="*/ 994410 h 2257425"/>
              <a:gd name="connsiteX206" fmla="*/ 439103 w 466725"/>
              <a:gd name="connsiteY206" fmla="*/ 924878 h 2257425"/>
              <a:gd name="connsiteX207" fmla="*/ 372428 w 466725"/>
              <a:gd name="connsiteY207" fmla="*/ 924878 h 2257425"/>
              <a:gd name="connsiteX208" fmla="*/ 372428 w 466725"/>
              <a:gd name="connsiteY208" fmla="*/ 994410 h 2257425"/>
              <a:gd name="connsiteX209" fmla="*/ 439103 w 466725"/>
              <a:gd name="connsiteY209" fmla="*/ 994410 h 2257425"/>
              <a:gd name="connsiteX210" fmla="*/ 193357 w 466725"/>
              <a:gd name="connsiteY210" fmla="*/ 1184910 h 2257425"/>
              <a:gd name="connsiteX211" fmla="*/ 193357 w 466725"/>
              <a:gd name="connsiteY211" fmla="*/ 1115378 h 2257425"/>
              <a:gd name="connsiteX212" fmla="*/ 124777 w 466725"/>
              <a:gd name="connsiteY212" fmla="*/ 1115378 h 2257425"/>
              <a:gd name="connsiteX213" fmla="*/ 124777 w 466725"/>
              <a:gd name="connsiteY213" fmla="*/ 1184910 h 2257425"/>
              <a:gd name="connsiteX214" fmla="*/ 193357 w 466725"/>
              <a:gd name="connsiteY214" fmla="*/ 1184910 h 2257425"/>
              <a:gd name="connsiteX215" fmla="*/ 346710 w 466725"/>
              <a:gd name="connsiteY215" fmla="*/ 923925 h 2257425"/>
              <a:gd name="connsiteX216" fmla="*/ 278130 w 466725"/>
              <a:gd name="connsiteY216" fmla="*/ 923925 h 2257425"/>
              <a:gd name="connsiteX217" fmla="*/ 278130 w 466725"/>
              <a:gd name="connsiteY217" fmla="*/ 993458 h 2257425"/>
              <a:gd name="connsiteX218" fmla="*/ 346710 w 466725"/>
              <a:gd name="connsiteY218" fmla="*/ 993458 h 2257425"/>
              <a:gd name="connsiteX219" fmla="*/ 346710 w 466725"/>
              <a:gd name="connsiteY219" fmla="*/ 923925 h 2257425"/>
              <a:gd name="connsiteX220" fmla="*/ 31432 w 466725"/>
              <a:gd name="connsiteY220" fmla="*/ 1936433 h 2257425"/>
              <a:gd name="connsiteX221" fmla="*/ 251460 w 466725"/>
              <a:gd name="connsiteY221" fmla="*/ 1936433 h 2257425"/>
              <a:gd name="connsiteX222" fmla="*/ 251460 w 466725"/>
              <a:gd name="connsiteY222" fmla="*/ 1867853 h 2257425"/>
              <a:gd name="connsiteX223" fmla="*/ 31432 w 466725"/>
              <a:gd name="connsiteY223" fmla="*/ 1867853 h 2257425"/>
              <a:gd name="connsiteX224" fmla="*/ 31432 w 466725"/>
              <a:gd name="connsiteY224" fmla="*/ 1936433 h 2257425"/>
              <a:gd name="connsiteX225" fmla="*/ 343853 w 466725"/>
              <a:gd name="connsiteY225" fmla="*/ 1937385 h 2257425"/>
              <a:gd name="connsiteX226" fmla="*/ 343853 w 466725"/>
              <a:gd name="connsiteY226" fmla="*/ 1867853 h 2257425"/>
              <a:gd name="connsiteX227" fmla="*/ 279082 w 466725"/>
              <a:gd name="connsiteY227" fmla="*/ 1867853 h 2257425"/>
              <a:gd name="connsiteX228" fmla="*/ 279082 w 466725"/>
              <a:gd name="connsiteY228" fmla="*/ 1937385 h 2257425"/>
              <a:gd name="connsiteX229" fmla="*/ 343853 w 466725"/>
              <a:gd name="connsiteY229" fmla="*/ 1937385 h 2257425"/>
              <a:gd name="connsiteX230" fmla="*/ 372428 w 466725"/>
              <a:gd name="connsiteY230" fmla="*/ 1843088 h 2257425"/>
              <a:gd name="connsiteX231" fmla="*/ 437197 w 466725"/>
              <a:gd name="connsiteY231" fmla="*/ 1843088 h 2257425"/>
              <a:gd name="connsiteX232" fmla="*/ 437197 w 466725"/>
              <a:gd name="connsiteY232" fmla="*/ 1772603 h 2257425"/>
              <a:gd name="connsiteX233" fmla="*/ 372428 w 466725"/>
              <a:gd name="connsiteY233" fmla="*/ 1772603 h 2257425"/>
              <a:gd name="connsiteX234" fmla="*/ 372428 w 466725"/>
              <a:gd name="connsiteY234" fmla="*/ 1843088 h 225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</a:cxnLst>
            <a:rect l="l" t="t" r="r" b="b"/>
            <a:pathLst>
              <a:path w="466725" h="2257425">
                <a:moveTo>
                  <a:pt x="25717" y="0"/>
                </a:moveTo>
                <a:cubicBezTo>
                  <a:pt x="88582" y="0"/>
                  <a:pt x="146685" y="0"/>
                  <a:pt x="213360" y="0"/>
                </a:cubicBezTo>
                <a:cubicBezTo>
                  <a:pt x="213360" y="37148"/>
                  <a:pt x="213360" y="72390"/>
                  <a:pt x="213360" y="108585"/>
                </a:cubicBezTo>
                <a:cubicBezTo>
                  <a:pt x="213360" y="181928"/>
                  <a:pt x="214313" y="254318"/>
                  <a:pt x="213360" y="327660"/>
                </a:cubicBezTo>
                <a:cubicBezTo>
                  <a:pt x="212407" y="357188"/>
                  <a:pt x="224790" y="364808"/>
                  <a:pt x="255270" y="355283"/>
                </a:cubicBezTo>
                <a:cubicBezTo>
                  <a:pt x="255270" y="240030"/>
                  <a:pt x="255270" y="122873"/>
                  <a:pt x="255270" y="2858"/>
                </a:cubicBezTo>
                <a:cubicBezTo>
                  <a:pt x="320040" y="2858"/>
                  <a:pt x="381000" y="2858"/>
                  <a:pt x="447675" y="2858"/>
                </a:cubicBezTo>
                <a:cubicBezTo>
                  <a:pt x="447675" y="109538"/>
                  <a:pt x="435292" y="217170"/>
                  <a:pt x="449580" y="320993"/>
                </a:cubicBezTo>
                <a:cubicBezTo>
                  <a:pt x="493395" y="633413"/>
                  <a:pt x="461010" y="946785"/>
                  <a:pt x="467678" y="1259205"/>
                </a:cubicBezTo>
                <a:cubicBezTo>
                  <a:pt x="474345" y="1573530"/>
                  <a:pt x="469582" y="1887855"/>
                  <a:pt x="469582" y="2202180"/>
                </a:cubicBezTo>
                <a:cubicBezTo>
                  <a:pt x="469582" y="2221230"/>
                  <a:pt x="469582" y="2240280"/>
                  <a:pt x="469582" y="2262188"/>
                </a:cubicBezTo>
                <a:cubicBezTo>
                  <a:pt x="313372" y="2262188"/>
                  <a:pt x="160020" y="2262188"/>
                  <a:pt x="0" y="2262188"/>
                </a:cubicBezTo>
                <a:cubicBezTo>
                  <a:pt x="0" y="2246948"/>
                  <a:pt x="0" y="2231708"/>
                  <a:pt x="0" y="2217420"/>
                </a:cubicBezTo>
                <a:cubicBezTo>
                  <a:pt x="0" y="1614488"/>
                  <a:pt x="0" y="1011555"/>
                  <a:pt x="0" y="408623"/>
                </a:cubicBezTo>
                <a:cubicBezTo>
                  <a:pt x="43815" y="274320"/>
                  <a:pt x="12382" y="138113"/>
                  <a:pt x="25717" y="0"/>
                </a:cubicBezTo>
                <a:close/>
                <a:moveTo>
                  <a:pt x="125730" y="524828"/>
                </a:moveTo>
                <a:cubicBezTo>
                  <a:pt x="201930" y="524828"/>
                  <a:pt x="274320" y="524828"/>
                  <a:pt x="345757" y="524828"/>
                </a:cubicBezTo>
                <a:cubicBezTo>
                  <a:pt x="345757" y="498158"/>
                  <a:pt x="345757" y="475298"/>
                  <a:pt x="345757" y="450533"/>
                </a:cubicBezTo>
                <a:cubicBezTo>
                  <a:pt x="271463" y="450533"/>
                  <a:pt x="199072" y="450533"/>
                  <a:pt x="125730" y="450533"/>
                </a:cubicBezTo>
                <a:cubicBezTo>
                  <a:pt x="125730" y="475298"/>
                  <a:pt x="125730" y="498158"/>
                  <a:pt x="125730" y="524828"/>
                </a:cubicBezTo>
                <a:close/>
                <a:moveTo>
                  <a:pt x="345757" y="1488758"/>
                </a:moveTo>
                <a:cubicBezTo>
                  <a:pt x="268605" y="1488758"/>
                  <a:pt x="196215" y="1488758"/>
                  <a:pt x="125730" y="1488758"/>
                </a:cubicBezTo>
                <a:cubicBezTo>
                  <a:pt x="125730" y="1515428"/>
                  <a:pt x="125730" y="1538288"/>
                  <a:pt x="125730" y="1563053"/>
                </a:cubicBezTo>
                <a:cubicBezTo>
                  <a:pt x="200978" y="1563053"/>
                  <a:pt x="272415" y="1563053"/>
                  <a:pt x="345757" y="1563053"/>
                </a:cubicBezTo>
                <a:cubicBezTo>
                  <a:pt x="345757" y="1536383"/>
                  <a:pt x="345757" y="1513523"/>
                  <a:pt x="345757" y="1488758"/>
                </a:cubicBezTo>
                <a:close/>
                <a:moveTo>
                  <a:pt x="220028" y="620078"/>
                </a:moveTo>
                <a:cubicBezTo>
                  <a:pt x="295275" y="620078"/>
                  <a:pt x="365760" y="620078"/>
                  <a:pt x="438150" y="620078"/>
                </a:cubicBezTo>
                <a:cubicBezTo>
                  <a:pt x="438150" y="593408"/>
                  <a:pt x="438150" y="569595"/>
                  <a:pt x="438150" y="544830"/>
                </a:cubicBezTo>
                <a:cubicBezTo>
                  <a:pt x="363855" y="544830"/>
                  <a:pt x="293370" y="544830"/>
                  <a:pt x="220028" y="544830"/>
                </a:cubicBezTo>
                <a:cubicBezTo>
                  <a:pt x="220028" y="569595"/>
                  <a:pt x="220028" y="592455"/>
                  <a:pt x="220028" y="620078"/>
                </a:cubicBezTo>
                <a:close/>
                <a:moveTo>
                  <a:pt x="220980" y="1392555"/>
                </a:moveTo>
                <a:cubicBezTo>
                  <a:pt x="220980" y="1421130"/>
                  <a:pt x="220980" y="1443990"/>
                  <a:pt x="220980" y="1468755"/>
                </a:cubicBezTo>
                <a:cubicBezTo>
                  <a:pt x="294322" y="1468755"/>
                  <a:pt x="365760" y="1468755"/>
                  <a:pt x="438150" y="1468755"/>
                </a:cubicBezTo>
                <a:cubicBezTo>
                  <a:pt x="438150" y="1442085"/>
                  <a:pt x="438150" y="1418273"/>
                  <a:pt x="438150" y="1392555"/>
                </a:cubicBezTo>
                <a:cubicBezTo>
                  <a:pt x="363855" y="1392555"/>
                  <a:pt x="293370" y="1392555"/>
                  <a:pt x="220980" y="1392555"/>
                </a:cubicBezTo>
                <a:close/>
                <a:moveTo>
                  <a:pt x="30480" y="1372553"/>
                </a:moveTo>
                <a:cubicBezTo>
                  <a:pt x="105727" y="1372553"/>
                  <a:pt x="178117" y="1372553"/>
                  <a:pt x="250507" y="1372553"/>
                </a:cubicBezTo>
                <a:cubicBezTo>
                  <a:pt x="250507" y="1345883"/>
                  <a:pt x="250507" y="1323023"/>
                  <a:pt x="250507" y="1299210"/>
                </a:cubicBezTo>
                <a:cubicBezTo>
                  <a:pt x="175260" y="1299210"/>
                  <a:pt x="103822" y="1299210"/>
                  <a:pt x="30480" y="1299210"/>
                </a:cubicBezTo>
                <a:cubicBezTo>
                  <a:pt x="30480" y="1325880"/>
                  <a:pt x="30480" y="1348740"/>
                  <a:pt x="30480" y="1372553"/>
                </a:cubicBezTo>
                <a:close/>
                <a:moveTo>
                  <a:pt x="251460" y="713423"/>
                </a:moveTo>
                <a:cubicBezTo>
                  <a:pt x="251460" y="685800"/>
                  <a:pt x="251460" y="663893"/>
                  <a:pt x="251460" y="639128"/>
                </a:cubicBezTo>
                <a:cubicBezTo>
                  <a:pt x="177165" y="639128"/>
                  <a:pt x="104775" y="639128"/>
                  <a:pt x="30480" y="639128"/>
                </a:cubicBezTo>
                <a:cubicBezTo>
                  <a:pt x="30480" y="663893"/>
                  <a:pt x="30480" y="686753"/>
                  <a:pt x="30480" y="713423"/>
                </a:cubicBezTo>
                <a:cubicBezTo>
                  <a:pt x="104775" y="713423"/>
                  <a:pt x="177165" y="713423"/>
                  <a:pt x="251460" y="713423"/>
                </a:cubicBezTo>
                <a:close/>
                <a:moveTo>
                  <a:pt x="126682" y="1205865"/>
                </a:moveTo>
                <a:cubicBezTo>
                  <a:pt x="126682" y="1233488"/>
                  <a:pt x="126682" y="1256348"/>
                  <a:pt x="126682" y="1278255"/>
                </a:cubicBezTo>
                <a:cubicBezTo>
                  <a:pt x="201930" y="1278255"/>
                  <a:pt x="273367" y="1278255"/>
                  <a:pt x="345757" y="1278255"/>
                </a:cubicBezTo>
                <a:cubicBezTo>
                  <a:pt x="345757" y="1252538"/>
                  <a:pt x="345757" y="1229678"/>
                  <a:pt x="345757" y="1205865"/>
                </a:cubicBezTo>
                <a:cubicBezTo>
                  <a:pt x="270510" y="1205865"/>
                  <a:pt x="200025" y="1205865"/>
                  <a:pt x="126682" y="1205865"/>
                </a:cubicBezTo>
                <a:close/>
                <a:moveTo>
                  <a:pt x="346710" y="1019175"/>
                </a:moveTo>
                <a:cubicBezTo>
                  <a:pt x="271463" y="1019175"/>
                  <a:pt x="198120" y="1019175"/>
                  <a:pt x="124777" y="1019175"/>
                </a:cubicBezTo>
                <a:cubicBezTo>
                  <a:pt x="124777" y="1043940"/>
                  <a:pt x="124777" y="1065848"/>
                  <a:pt x="124777" y="1088708"/>
                </a:cubicBezTo>
                <a:cubicBezTo>
                  <a:pt x="200025" y="1088708"/>
                  <a:pt x="272415" y="1088708"/>
                  <a:pt x="346710" y="1088708"/>
                </a:cubicBezTo>
                <a:cubicBezTo>
                  <a:pt x="346710" y="1063943"/>
                  <a:pt x="346710" y="1042988"/>
                  <a:pt x="346710" y="1019175"/>
                </a:cubicBezTo>
                <a:close/>
                <a:moveTo>
                  <a:pt x="440055" y="1114425"/>
                </a:moveTo>
                <a:cubicBezTo>
                  <a:pt x="362903" y="1114425"/>
                  <a:pt x="291465" y="1114425"/>
                  <a:pt x="220028" y="1114425"/>
                </a:cubicBezTo>
                <a:cubicBezTo>
                  <a:pt x="220028" y="1140143"/>
                  <a:pt x="220028" y="1161098"/>
                  <a:pt x="220028" y="1183958"/>
                </a:cubicBezTo>
                <a:cubicBezTo>
                  <a:pt x="294322" y="1183958"/>
                  <a:pt x="366713" y="1183958"/>
                  <a:pt x="440055" y="1183958"/>
                </a:cubicBezTo>
                <a:cubicBezTo>
                  <a:pt x="440055" y="1160145"/>
                  <a:pt x="440055" y="1138238"/>
                  <a:pt x="440055" y="1114425"/>
                </a:cubicBezTo>
                <a:close/>
                <a:moveTo>
                  <a:pt x="346710" y="734378"/>
                </a:moveTo>
                <a:cubicBezTo>
                  <a:pt x="269557" y="734378"/>
                  <a:pt x="197167" y="734378"/>
                  <a:pt x="126682" y="734378"/>
                </a:cubicBezTo>
                <a:cubicBezTo>
                  <a:pt x="126682" y="761048"/>
                  <a:pt x="126682" y="783908"/>
                  <a:pt x="126682" y="804863"/>
                </a:cubicBezTo>
                <a:cubicBezTo>
                  <a:pt x="201930" y="804863"/>
                  <a:pt x="274320" y="804863"/>
                  <a:pt x="346710" y="804863"/>
                </a:cubicBezTo>
                <a:cubicBezTo>
                  <a:pt x="346710" y="779145"/>
                  <a:pt x="346710" y="758190"/>
                  <a:pt x="346710" y="734378"/>
                </a:cubicBezTo>
                <a:close/>
                <a:moveTo>
                  <a:pt x="29527" y="993458"/>
                </a:moveTo>
                <a:cubicBezTo>
                  <a:pt x="106680" y="993458"/>
                  <a:pt x="180022" y="993458"/>
                  <a:pt x="251460" y="993458"/>
                </a:cubicBezTo>
                <a:cubicBezTo>
                  <a:pt x="251460" y="967740"/>
                  <a:pt x="251460" y="946785"/>
                  <a:pt x="251460" y="924878"/>
                </a:cubicBezTo>
                <a:cubicBezTo>
                  <a:pt x="176213" y="924878"/>
                  <a:pt x="102870" y="924878"/>
                  <a:pt x="29527" y="924878"/>
                </a:cubicBezTo>
                <a:cubicBezTo>
                  <a:pt x="29527" y="948690"/>
                  <a:pt x="29527" y="968693"/>
                  <a:pt x="29527" y="993458"/>
                </a:cubicBezTo>
                <a:close/>
                <a:moveTo>
                  <a:pt x="219075" y="1750695"/>
                </a:moveTo>
                <a:cubicBezTo>
                  <a:pt x="294322" y="1750695"/>
                  <a:pt x="365760" y="1750695"/>
                  <a:pt x="438150" y="1750695"/>
                </a:cubicBezTo>
                <a:cubicBezTo>
                  <a:pt x="438150" y="1724025"/>
                  <a:pt x="438150" y="1701165"/>
                  <a:pt x="438150" y="1677353"/>
                </a:cubicBezTo>
                <a:cubicBezTo>
                  <a:pt x="363855" y="1677353"/>
                  <a:pt x="292417" y="1677353"/>
                  <a:pt x="219075" y="1677353"/>
                </a:cubicBezTo>
                <a:cubicBezTo>
                  <a:pt x="219075" y="1701165"/>
                  <a:pt x="219075" y="1723073"/>
                  <a:pt x="219075" y="1750695"/>
                </a:cubicBezTo>
                <a:close/>
                <a:moveTo>
                  <a:pt x="186690" y="278130"/>
                </a:moveTo>
                <a:cubicBezTo>
                  <a:pt x="138113" y="278130"/>
                  <a:pt x="94297" y="278130"/>
                  <a:pt x="51435" y="278130"/>
                </a:cubicBezTo>
                <a:cubicBezTo>
                  <a:pt x="51435" y="306705"/>
                  <a:pt x="51435" y="330518"/>
                  <a:pt x="51435" y="353378"/>
                </a:cubicBezTo>
                <a:cubicBezTo>
                  <a:pt x="98107" y="353378"/>
                  <a:pt x="141922" y="353378"/>
                  <a:pt x="186690" y="353378"/>
                </a:cubicBezTo>
                <a:cubicBezTo>
                  <a:pt x="186690" y="327660"/>
                  <a:pt x="186690" y="304800"/>
                  <a:pt x="186690" y="278130"/>
                </a:cubicBezTo>
                <a:close/>
                <a:moveTo>
                  <a:pt x="421957" y="277178"/>
                </a:moveTo>
                <a:cubicBezTo>
                  <a:pt x="373380" y="277178"/>
                  <a:pt x="330517" y="277178"/>
                  <a:pt x="286703" y="277178"/>
                </a:cubicBezTo>
                <a:cubicBezTo>
                  <a:pt x="286703" y="304800"/>
                  <a:pt x="286703" y="329565"/>
                  <a:pt x="286703" y="353378"/>
                </a:cubicBezTo>
                <a:cubicBezTo>
                  <a:pt x="333375" y="353378"/>
                  <a:pt x="377190" y="353378"/>
                  <a:pt x="421957" y="353378"/>
                </a:cubicBezTo>
                <a:cubicBezTo>
                  <a:pt x="421957" y="327660"/>
                  <a:pt x="421957" y="303848"/>
                  <a:pt x="421957" y="277178"/>
                </a:cubicBezTo>
                <a:close/>
                <a:moveTo>
                  <a:pt x="49530" y="251460"/>
                </a:moveTo>
                <a:cubicBezTo>
                  <a:pt x="97155" y="251460"/>
                  <a:pt x="140017" y="251460"/>
                  <a:pt x="184785" y="251460"/>
                </a:cubicBezTo>
                <a:cubicBezTo>
                  <a:pt x="184785" y="225743"/>
                  <a:pt x="184785" y="202883"/>
                  <a:pt x="184785" y="180975"/>
                </a:cubicBezTo>
                <a:cubicBezTo>
                  <a:pt x="138113" y="180975"/>
                  <a:pt x="94297" y="180975"/>
                  <a:pt x="49530" y="180975"/>
                </a:cubicBezTo>
                <a:cubicBezTo>
                  <a:pt x="49530" y="205740"/>
                  <a:pt x="49530" y="225743"/>
                  <a:pt x="49530" y="251460"/>
                </a:cubicBezTo>
                <a:close/>
                <a:moveTo>
                  <a:pt x="285750" y="252413"/>
                </a:moveTo>
                <a:cubicBezTo>
                  <a:pt x="333375" y="252413"/>
                  <a:pt x="376238" y="252413"/>
                  <a:pt x="420053" y="252413"/>
                </a:cubicBezTo>
                <a:cubicBezTo>
                  <a:pt x="420053" y="226695"/>
                  <a:pt x="420053" y="203835"/>
                  <a:pt x="420053" y="180023"/>
                </a:cubicBezTo>
                <a:cubicBezTo>
                  <a:pt x="374332" y="180023"/>
                  <a:pt x="330517" y="180023"/>
                  <a:pt x="285750" y="180023"/>
                </a:cubicBezTo>
                <a:cubicBezTo>
                  <a:pt x="285750" y="204788"/>
                  <a:pt x="285750" y="225743"/>
                  <a:pt x="285750" y="252413"/>
                </a:cubicBezTo>
                <a:close/>
                <a:moveTo>
                  <a:pt x="185738" y="86678"/>
                </a:moveTo>
                <a:cubicBezTo>
                  <a:pt x="138113" y="86678"/>
                  <a:pt x="94297" y="86678"/>
                  <a:pt x="51435" y="86678"/>
                </a:cubicBezTo>
                <a:cubicBezTo>
                  <a:pt x="51435" y="111443"/>
                  <a:pt x="51435" y="132398"/>
                  <a:pt x="51435" y="153353"/>
                </a:cubicBezTo>
                <a:cubicBezTo>
                  <a:pt x="98107" y="153353"/>
                  <a:pt x="140970" y="153353"/>
                  <a:pt x="185738" y="153353"/>
                </a:cubicBezTo>
                <a:cubicBezTo>
                  <a:pt x="185738" y="130493"/>
                  <a:pt x="185738" y="110490"/>
                  <a:pt x="185738" y="86678"/>
                </a:cubicBezTo>
                <a:close/>
                <a:moveTo>
                  <a:pt x="287655" y="84773"/>
                </a:moveTo>
                <a:cubicBezTo>
                  <a:pt x="287655" y="111443"/>
                  <a:pt x="287655" y="133350"/>
                  <a:pt x="287655" y="154305"/>
                </a:cubicBezTo>
                <a:cubicBezTo>
                  <a:pt x="334328" y="154305"/>
                  <a:pt x="377190" y="154305"/>
                  <a:pt x="420053" y="154305"/>
                </a:cubicBezTo>
                <a:cubicBezTo>
                  <a:pt x="420053" y="129540"/>
                  <a:pt x="420053" y="107633"/>
                  <a:pt x="420053" y="84773"/>
                </a:cubicBezTo>
                <a:cubicBezTo>
                  <a:pt x="375285" y="84773"/>
                  <a:pt x="332422" y="84773"/>
                  <a:pt x="287655" y="84773"/>
                </a:cubicBezTo>
                <a:close/>
                <a:moveTo>
                  <a:pt x="97155" y="1563053"/>
                </a:moveTo>
                <a:cubicBezTo>
                  <a:pt x="97155" y="1539240"/>
                  <a:pt x="97155" y="1513523"/>
                  <a:pt x="97155" y="1488758"/>
                </a:cubicBezTo>
                <a:cubicBezTo>
                  <a:pt x="73342" y="1488758"/>
                  <a:pt x="52388" y="1488758"/>
                  <a:pt x="31432" y="1488758"/>
                </a:cubicBezTo>
                <a:cubicBezTo>
                  <a:pt x="31432" y="1514475"/>
                  <a:pt x="31432" y="1538288"/>
                  <a:pt x="31432" y="1563053"/>
                </a:cubicBezTo>
                <a:cubicBezTo>
                  <a:pt x="53340" y="1563053"/>
                  <a:pt x="73342" y="1563053"/>
                  <a:pt x="97155" y="1563053"/>
                </a:cubicBezTo>
                <a:close/>
                <a:moveTo>
                  <a:pt x="31432" y="1656398"/>
                </a:moveTo>
                <a:cubicBezTo>
                  <a:pt x="56197" y="1656398"/>
                  <a:pt x="77152" y="1656398"/>
                  <a:pt x="99060" y="1656398"/>
                </a:cubicBezTo>
                <a:cubicBezTo>
                  <a:pt x="99060" y="1630680"/>
                  <a:pt x="99060" y="1606868"/>
                  <a:pt x="99060" y="1582103"/>
                </a:cubicBezTo>
                <a:cubicBezTo>
                  <a:pt x="76200" y="1582103"/>
                  <a:pt x="55245" y="1582103"/>
                  <a:pt x="31432" y="1582103"/>
                </a:cubicBezTo>
                <a:cubicBezTo>
                  <a:pt x="31432" y="1606868"/>
                  <a:pt x="31432" y="1629728"/>
                  <a:pt x="31432" y="1656398"/>
                </a:cubicBezTo>
                <a:close/>
                <a:moveTo>
                  <a:pt x="31432" y="1392555"/>
                </a:moveTo>
                <a:cubicBezTo>
                  <a:pt x="31432" y="1420178"/>
                  <a:pt x="31432" y="1443990"/>
                  <a:pt x="31432" y="1467803"/>
                </a:cubicBezTo>
                <a:cubicBezTo>
                  <a:pt x="55245" y="1467803"/>
                  <a:pt x="76200" y="1467803"/>
                  <a:pt x="97155" y="1467803"/>
                </a:cubicBezTo>
                <a:cubicBezTo>
                  <a:pt x="97155" y="1441133"/>
                  <a:pt x="97155" y="1417320"/>
                  <a:pt x="97155" y="1392555"/>
                </a:cubicBezTo>
                <a:cubicBezTo>
                  <a:pt x="74295" y="1392555"/>
                  <a:pt x="54292" y="1392555"/>
                  <a:pt x="31432" y="1392555"/>
                </a:cubicBezTo>
                <a:close/>
                <a:moveTo>
                  <a:pt x="33338" y="449580"/>
                </a:moveTo>
                <a:cubicBezTo>
                  <a:pt x="33338" y="474345"/>
                  <a:pt x="33338" y="499110"/>
                  <a:pt x="33338" y="523875"/>
                </a:cubicBezTo>
                <a:cubicBezTo>
                  <a:pt x="57150" y="523875"/>
                  <a:pt x="78105" y="523875"/>
                  <a:pt x="99060" y="523875"/>
                </a:cubicBezTo>
                <a:cubicBezTo>
                  <a:pt x="99060" y="497205"/>
                  <a:pt x="99060" y="474345"/>
                  <a:pt x="99060" y="449580"/>
                </a:cubicBezTo>
                <a:cubicBezTo>
                  <a:pt x="77152" y="449580"/>
                  <a:pt x="57150" y="449580"/>
                  <a:pt x="33338" y="449580"/>
                </a:cubicBezTo>
                <a:close/>
                <a:moveTo>
                  <a:pt x="192405" y="1656398"/>
                </a:moveTo>
                <a:cubicBezTo>
                  <a:pt x="192405" y="1627823"/>
                  <a:pt x="192405" y="1604963"/>
                  <a:pt x="192405" y="1582103"/>
                </a:cubicBezTo>
                <a:cubicBezTo>
                  <a:pt x="168592" y="1582103"/>
                  <a:pt x="147638" y="1582103"/>
                  <a:pt x="124777" y="1582103"/>
                </a:cubicBezTo>
                <a:cubicBezTo>
                  <a:pt x="124777" y="1607820"/>
                  <a:pt x="124777" y="1630680"/>
                  <a:pt x="124777" y="1656398"/>
                </a:cubicBezTo>
                <a:cubicBezTo>
                  <a:pt x="148590" y="1656398"/>
                  <a:pt x="169545" y="1656398"/>
                  <a:pt x="192405" y="1656398"/>
                </a:cubicBezTo>
                <a:close/>
                <a:moveTo>
                  <a:pt x="124777" y="618173"/>
                </a:moveTo>
                <a:cubicBezTo>
                  <a:pt x="151447" y="618173"/>
                  <a:pt x="172402" y="618173"/>
                  <a:pt x="192405" y="618173"/>
                </a:cubicBezTo>
                <a:cubicBezTo>
                  <a:pt x="192405" y="591503"/>
                  <a:pt x="192405" y="568643"/>
                  <a:pt x="192405" y="544830"/>
                </a:cubicBezTo>
                <a:cubicBezTo>
                  <a:pt x="168592" y="544830"/>
                  <a:pt x="147638" y="544830"/>
                  <a:pt x="124777" y="544830"/>
                </a:cubicBezTo>
                <a:cubicBezTo>
                  <a:pt x="124777" y="570548"/>
                  <a:pt x="124777" y="593408"/>
                  <a:pt x="124777" y="618173"/>
                </a:cubicBezTo>
                <a:close/>
                <a:moveTo>
                  <a:pt x="373380" y="1485900"/>
                </a:moveTo>
                <a:cubicBezTo>
                  <a:pt x="373380" y="1514475"/>
                  <a:pt x="373380" y="1539240"/>
                  <a:pt x="373380" y="1562100"/>
                </a:cubicBezTo>
                <a:cubicBezTo>
                  <a:pt x="397192" y="1562100"/>
                  <a:pt x="417195" y="1562100"/>
                  <a:pt x="437197" y="1562100"/>
                </a:cubicBezTo>
                <a:cubicBezTo>
                  <a:pt x="437197" y="1534478"/>
                  <a:pt x="437197" y="1510665"/>
                  <a:pt x="437197" y="1485900"/>
                </a:cubicBezTo>
                <a:cubicBezTo>
                  <a:pt x="414338" y="1485900"/>
                  <a:pt x="396240" y="1485900"/>
                  <a:pt x="373380" y="1485900"/>
                </a:cubicBezTo>
                <a:close/>
                <a:moveTo>
                  <a:pt x="30480" y="1751648"/>
                </a:moveTo>
                <a:cubicBezTo>
                  <a:pt x="55245" y="1751648"/>
                  <a:pt x="76200" y="1751648"/>
                  <a:pt x="98107" y="1751648"/>
                </a:cubicBezTo>
                <a:cubicBezTo>
                  <a:pt x="98107" y="1724978"/>
                  <a:pt x="98107" y="1700213"/>
                  <a:pt x="98107" y="1678305"/>
                </a:cubicBezTo>
                <a:cubicBezTo>
                  <a:pt x="73342" y="1678305"/>
                  <a:pt x="52388" y="1678305"/>
                  <a:pt x="30480" y="1678305"/>
                </a:cubicBezTo>
                <a:cubicBezTo>
                  <a:pt x="30480" y="1703070"/>
                  <a:pt x="30480" y="1724978"/>
                  <a:pt x="30480" y="1751648"/>
                </a:cubicBezTo>
                <a:close/>
                <a:moveTo>
                  <a:pt x="373380" y="448628"/>
                </a:moveTo>
                <a:cubicBezTo>
                  <a:pt x="373380" y="476250"/>
                  <a:pt x="373380" y="501015"/>
                  <a:pt x="373380" y="524828"/>
                </a:cubicBezTo>
                <a:cubicBezTo>
                  <a:pt x="397192" y="524828"/>
                  <a:pt x="418147" y="524828"/>
                  <a:pt x="438150" y="524828"/>
                </a:cubicBezTo>
                <a:cubicBezTo>
                  <a:pt x="438150" y="497205"/>
                  <a:pt x="438150" y="473393"/>
                  <a:pt x="438150" y="448628"/>
                </a:cubicBezTo>
                <a:cubicBezTo>
                  <a:pt x="415290" y="448628"/>
                  <a:pt x="396240" y="448628"/>
                  <a:pt x="373380" y="448628"/>
                </a:cubicBezTo>
                <a:close/>
                <a:moveTo>
                  <a:pt x="125730" y="1842135"/>
                </a:moveTo>
                <a:cubicBezTo>
                  <a:pt x="201930" y="1842135"/>
                  <a:pt x="274320" y="1842135"/>
                  <a:pt x="345757" y="1842135"/>
                </a:cubicBezTo>
                <a:cubicBezTo>
                  <a:pt x="345757" y="1816418"/>
                  <a:pt x="345757" y="1795463"/>
                  <a:pt x="345757" y="1772603"/>
                </a:cubicBezTo>
                <a:cubicBezTo>
                  <a:pt x="271463" y="1772603"/>
                  <a:pt x="200025" y="1772603"/>
                  <a:pt x="125730" y="1772603"/>
                </a:cubicBezTo>
                <a:cubicBezTo>
                  <a:pt x="125730" y="1795463"/>
                  <a:pt x="125730" y="1817370"/>
                  <a:pt x="125730" y="1842135"/>
                </a:cubicBezTo>
                <a:close/>
                <a:moveTo>
                  <a:pt x="371475" y="711518"/>
                </a:moveTo>
                <a:cubicBezTo>
                  <a:pt x="396240" y="711518"/>
                  <a:pt x="417195" y="711518"/>
                  <a:pt x="439103" y="711518"/>
                </a:cubicBezTo>
                <a:cubicBezTo>
                  <a:pt x="439103" y="685800"/>
                  <a:pt x="439103" y="662940"/>
                  <a:pt x="439103" y="639128"/>
                </a:cubicBezTo>
                <a:cubicBezTo>
                  <a:pt x="415290" y="639128"/>
                  <a:pt x="393382" y="639128"/>
                  <a:pt x="371475" y="639128"/>
                </a:cubicBezTo>
                <a:cubicBezTo>
                  <a:pt x="371475" y="664845"/>
                  <a:pt x="371475" y="686753"/>
                  <a:pt x="371475" y="711518"/>
                </a:cubicBezTo>
                <a:close/>
                <a:moveTo>
                  <a:pt x="123825" y="1749743"/>
                </a:moveTo>
                <a:cubicBezTo>
                  <a:pt x="148590" y="1749743"/>
                  <a:pt x="169545" y="1749743"/>
                  <a:pt x="191453" y="1749743"/>
                </a:cubicBezTo>
                <a:cubicBezTo>
                  <a:pt x="191453" y="1723073"/>
                  <a:pt x="191453" y="1699260"/>
                  <a:pt x="191453" y="1677353"/>
                </a:cubicBezTo>
                <a:cubicBezTo>
                  <a:pt x="166688" y="1677353"/>
                  <a:pt x="145732" y="1677353"/>
                  <a:pt x="123825" y="1677353"/>
                </a:cubicBezTo>
                <a:cubicBezTo>
                  <a:pt x="123825" y="1703070"/>
                  <a:pt x="123825" y="1724025"/>
                  <a:pt x="123825" y="1749743"/>
                </a:cubicBezTo>
                <a:close/>
                <a:moveTo>
                  <a:pt x="277178" y="1372553"/>
                </a:moveTo>
                <a:cubicBezTo>
                  <a:pt x="302895" y="1372553"/>
                  <a:pt x="323850" y="1372553"/>
                  <a:pt x="345757" y="1372553"/>
                </a:cubicBezTo>
                <a:cubicBezTo>
                  <a:pt x="345757" y="1346835"/>
                  <a:pt x="345757" y="1323975"/>
                  <a:pt x="345757" y="1300163"/>
                </a:cubicBezTo>
                <a:cubicBezTo>
                  <a:pt x="321945" y="1300163"/>
                  <a:pt x="300038" y="1300163"/>
                  <a:pt x="277178" y="1300163"/>
                </a:cubicBezTo>
                <a:cubicBezTo>
                  <a:pt x="277178" y="1325880"/>
                  <a:pt x="277178" y="1347788"/>
                  <a:pt x="277178" y="1372553"/>
                </a:cubicBezTo>
                <a:close/>
                <a:moveTo>
                  <a:pt x="344805" y="900113"/>
                </a:moveTo>
                <a:cubicBezTo>
                  <a:pt x="344805" y="875348"/>
                  <a:pt x="344805" y="852488"/>
                  <a:pt x="344805" y="828675"/>
                </a:cubicBezTo>
                <a:cubicBezTo>
                  <a:pt x="320992" y="828675"/>
                  <a:pt x="299085" y="828675"/>
                  <a:pt x="278130" y="828675"/>
                </a:cubicBezTo>
                <a:cubicBezTo>
                  <a:pt x="278130" y="854393"/>
                  <a:pt x="278130" y="876300"/>
                  <a:pt x="278130" y="900113"/>
                </a:cubicBezTo>
                <a:cubicBezTo>
                  <a:pt x="301942" y="900113"/>
                  <a:pt x="321945" y="900113"/>
                  <a:pt x="344805" y="900113"/>
                </a:cubicBezTo>
                <a:close/>
                <a:moveTo>
                  <a:pt x="99060" y="1279208"/>
                </a:moveTo>
                <a:cubicBezTo>
                  <a:pt x="99060" y="1254443"/>
                  <a:pt x="99060" y="1231583"/>
                  <a:pt x="99060" y="1206818"/>
                </a:cubicBezTo>
                <a:cubicBezTo>
                  <a:pt x="75247" y="1206818"/>
                  <a:pt x="54292" y="1206818"/>
                  <a:pt x="31432" y="1206818"/>
                </a:cubicBezTo>
                <a:cubicBezTo>
                  <a:pt x="31432" y="1232535"/>
                  <a:pt x="31432" y="1254443"/>
                  <a:pt x="31432" y="1279208"/>
                </a:cubicBezTo>
                <a:cubicBezTo>
                  <a:pt x="54292" y="1279208"/>
                  <a:pt x="76200" y="1279208"/>
                  <a:pt x="99060" y="1279208"/>
                </a:cubicBezTo>
                <a:close/>
                <a:moveTo>
                  <a:pt x="100013" y="1019175"/>
                </a:moveTo>
                <a:cubicBezTo>
                  <a:pt x="74295" y="1019175"/>
                  <a:pt x="52388" y="1019175"/>
                  <a:pt x="31432" y="1019175"/>
                </a:cubicBezTo>
                <a:cubicBezTo>
                  <a:pt x="31432" y="1044893"/>
                  <a:pt x="31432" y="1067753"/>
                  <a:pt x="31432" y="1089660"/>
                </a:cubicBezTo>
                <a:cubicBezTo>
                  <a:pt x="56197" y="1089660"/>
                  <a:pt x="77152" y="1089660"/>
                  <a:pt x="100013" y="1089660"/>
                </a:cubicBezTo>
                <a:cubicBezTo>
                  <a:pt x="100013" y="1064895"/>
                  <a:pt x="100013" y="1042988"/>
                  <a:pt x="100013" y="1019175"/>
                </a:cubicBezTo>
                <a:close/>
                <a:moveTo>
                  <a:pt x="440055" y="1208723"/>
                </a:moveTo>
                <a:cubicBezTo>
                  <a:pt x="415290" y="1208723"/>
                  <a:pt x="394335" y="1208723"/>
                  <a:pt x="374332" y="1208723"/>
                </a:cubicBezTo>
                <a:cubicBezTo>
                  <a:pt x="374332" y="1234440"/>
                  <a:pt x="374332" y="1257300"/>
                  <a:pt x="374332" y="1279208"/>
                </a:cubicBezTo>
                <a:cubicBezTo>
                  <a:pt x="398145" y="1279208"/>
                  <a:pt x="418147" y="1279208"/>
                  <a:pt x="440055" y="1279208"/>
                </a:cubicBezTo>
                <a:cubicBezTo>
                  <a:pt x="440055" y="1255395"/>
                  <a:pt x="440055" y="1233488"/>
                  <a:pt x="440055" y="1208723"/>
                </a:cubicBezTo>
                <a:close/>
                <a:moveTo>
                  <a:pt x="371475" y="900113"/>
                </a:moveTo>
                <a:cubicBezTo>
                  <a:pt x="397192" y="900113"/>
                  <a:pt x="417195" y="900113"/>
                  <a:pt x="439103" y="900113"/>
                </a:cubicBezTo>
                <a:cubicBezTo>
                  <a:pt x="439103" y="875348"/>
                  <a:pt x="439103" y="852488"/>
                  <a:pt x="439103" y="829628"/>
                </a:cubicBezTo>
                <a:cubicBezTo>
                  <a:pt x="414338" y="829628"/>
                  <a:pt x="393382" y="829628"/>
                  <a:pt x="371475" y="829628"/>
                </a:cubicBezTo>
                <a:cubicBezTo>
                  <a:pt x="371475" y="853440"/>
                  <a:pt x="371475" y="875348"/>
                  <a:pt x="371475" y="900113"/>
                </a:cubicBezTo>
                <a:close/>
                <a:moveTo>
                  <a:pt x="440055" y="734378"/>
                </a:moveTo>
                <a:cubicBezTo>
                  <a:pt x="415290" y="734378"/>
                  <a:pt x="394335" y="734378"/>
                  <a:pt x="373380" y="734378"/>
                </a:cubicBezTo>
                <a:cubicBezTo>
                  <a:pt x="373380" y="760095"/>
                  <a:pt x="373380" y="782955"/>
                  <a:pt x="373380" y="804863"/>
                </a:cubicBezTo>
                <a:cubicBezTo>
                  <a:pt x="397192" y="804863"/>
                  <a:pt x="417195" y="804863"/>
                  <a:pt x="440055" y="804863"/>
                </a:cubicBezTo>
                <a:cubicBezTo>
                  <a:pt x="440055" y="781050"/>
                  <a:pt x="440055" y="760095"/>
                  <a:pt x="440055" y="734378"/>
                </a:cubicBezTo>
                <a:close/>
                <a:moveTo>
                  <a:pt x="99060" y="805815"/>
                </a:moveTo>
                <a:cubicBezTo>
                  <a:pt x="99060" y="780098"/>
                  <a:pt x="99060" y="758190"/>
                  <a:pt x="99060" y="733425"/>
                </a:cubicBezTo>
                <a:cubicBezTo>
                  <a:pt x="75247" y="733425"/>
                  <a:pt x="54292" y="733425"/>
                  <a:pt x="31432" y="733425"/>
                </a:cubicBezTo>
                <a:cubicBezTo>
                  <a:pt x="31432" y="758190"/>
                  <a:pt x="31432" y="781050"/>
                  <a:pt x="31432" y="805815"/>
                </a:cubicBezTo>
                <a:cubicBezTo>
                  <a:pt x="55245" y="805815"/>
                  <a:pt x="76200" y="805815"/>
                  <a:pt x="99060" y="805815"/>
                </a:cubicBezTo>
                <a:close/>
                <a:moveTo>
                  <a:pt x="439103" y="994410"/>
                </a:moveTo>
                <a:cubicBezTo>
                  <a:pt x="439103" y="968693"/>
                  <a:pt x="439103" y="945833"/>
                  <a:pt x="439103" y="924878"/>
                </a:cubicBezTo>
                <a:cubicBezTo>
                  <a:pt x="414338" y="924878"/>
                  <a:pt x="393382" y="924878"/>
                  <a:pt x="372428" y="924878"/>
                </a:cubicBezTo>
                <a:cubicBezTo>
                  <a:pt x="372428" y="949643"/>
                  <a:pt x="372428" y="971550"/>
                  <a:pt x="372428" y="994410"/>
                </a:cubicBezTo>
                <a:cubicBezTo>
                  <a:pt x="396240" y="994410"/>
                  <a:pt x="417195" y="994410"/>
                  <a:pt x="439103" y="994410"/>
                </a:cubicBezTo>
                <a:close/>
                <a:moveTo>
                  <a:pt x="193357" y="1184910"/>
                </a:moveTo>
                <a:cubicBezTo>
                  <a:pt x="193357" y="1158240"/>
                  <a:pt x="193357" y="1137285"/>
                  <a:pt x="193357" y="1115378"/>
                </a:cubicBezTo>
                <a:cubicBezTo>
                  <a:pt x="168592" y="1115378"/>
                  <a:pt x="146685" y="1115378"/>
                  <a:pt x="124777" y="1115378"/>
                </a:cubicBezTo>
                <a:cubicBezTo>
                  <a:pt x="124777" y="1140143"/>
                  <a:pt x="124777" y="1162050"/>
                  <a:pt x="124777" y="1184910"/>
                </a:cubicBezTo>
                <a:cubicBezTo>
                  <a:pt x="148590" y="1184910"/>
                  <a:pt x="169545" y="1184910"/>
                  <a:pt x="193357" y="1184910"/>
                </a:cubicBezTo>
                <a:close/>
                <a:moveTo>
                  <a:pt x="346710" y="923925"/>
                </a:moveTo>
                <a:cubicBezTo>
                  <a:pt x="320992" y="923925"/>
                  <a:pt x="300038" y="923925"/>
                  <a:pt x="278130" y="923925"/>
                </a:cubicBezTo>
                <a:cubicBezTo>
                  <a:pt x="278130" y="948690"/>
                  <a:pt x="278130" y="971550"/>
                  <a:pt x="278130" y="993458"/>
                </a:cubicBezTo>
                <a:cubicBezTo>
                  <a:pt x="302895" y="993458"/>
                  <a:pt x="323850" y="993458"/>
                  <a:pt x="346710" y="993458"/>
                </a:cubicBezTo>
                <a:cubicBezTo>
                  <a:pt x="346710" y="969645"/>
                  <a:pt x="346710" y="948690"/>
                  <a:pt x="346710" y="923925"/>
                </a:cubicBezTo>
                <a:close/>
                <a:moveTo>
                  <a:pt x="31432" y="1936433"/>
                </a:moveTo>
                <a:cubicBezTo>
                  <a:pt x="106680" y="1936433"/>
                  <a:pt x="179070" y="1936433"/>
                  <a:pt x="251460" y="1936433"/>
                </a:cubicBezTo>
                <a:cubicBezTo>
                  <a:pt x="251460" y="1911668"/>
                  <a:pt x="251460" y="1890713"/>
                  <a:pt x="251460" y="1867853"/>
                </a:cubicBezTo>
                <a:cubicBezTo>
                  <a:pt x="177165" y="1867853"/>
                  <a:pt x="104775" y="1867853"/>
                  <a:pt x="31432" y="1867853"/>
                </a:cubicBezTo>
                <a:cubicBezTo>
                  <a:pt x="31432" y="1890713"/>
                  <a:pt x="31432" y="1911668"/>
                  <a:pt x="31432" y="1936433"/>
                </a:cubicBezTo>
                <a:close/>
                <a:moveTo>
                  <a:pt x="343853" y="1937385"/>
                </a:moveTo>
                <a:cubicBezTo>
                  <a:pt x="343853" y="1912620"/>
                  <a:pt x="343853" y="1889760"/>
                  <a:pt x="343853" y="1867853"/>
                </a:cubicBezTo>
                <a:cubicBezTo>
                  <a:pt x="320040" y="1867853"/>
                  <a:pt x="300038" y="1867853"/>
                  <a:pt x="279082" y="1867853"/>
                </a:cubicBezTo>
                <a:cubicBezTo>
                  <a:pt x="279082" y="1892618"/>
                  <a:pt x="279082" y="1915478"/>
                  <a:pt x="279082" y="1937385"/>
                </a:cubicBezTo>
                <a:cubicBezTo>
                  <a:pt x="302895" y="1937385"/>
                  <a:pt x="322897" y="1937385"/>
                  <a:pt x="343853" y="1937385"/>
                </a:cubicBezTo>
                <a:close/>
                <a:moveTo>
                  <a:pt x="372428" y="1843088"/>
                </a:moveTo>
                <a:cubicBezTo>
                  <a:pt x="397192" y="1843088"/>
                  <a:pt x="417195" y="1843088"/>
                  <a:pt x="437197" y="1843088"/>
                </a:cubicBezTo>
                <a:cubicBezTo>
                  <a:pt x="437197" y="1817370"/>
                  <a:pt x="437197" y="1794510"/>
                  <a:pt x="437197" y="1772603"/>
                </a:cubicBezTo>
                <a:cubicBezTo>
                  <a:pt x="414338" y="1772603"/>
                  <a:pt x="393382" y="1772603"/>
                  <a:pt x="372428" y="1772603"/>
                </a:cubicBezTo>
                <a:cubicBezTo>
                  <a:pt x="372428" y="1797368"/>
                  <a:pt x="372428" y="1819275"/>
                  <a:pt x="372428" y="184308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7312506C-52A6-424B-B4F9-E89CF271CC35}"/>
              </a:ext>
            </a:extLst>
          </p:cNvPr>
          <p:cNvGrpSpPr/>
          <p:nvPr/>
        </p:nvGrpSpPr>
        <p:grpSpPr>
          <a:xfrm>
            <a:off x="1054898" y="5075054"/>
            <a:ext cx="324818" cy="1324625"/>
            <a:chOff x="1876425" y="2698433"/>
            <a:chExt cx="592326" cy="2415539"/>
          </a:xfrm>
          <a:solidFill>
            <a:schemeClr val="accent6"/>
          </a:solidFill>
        </p:grpSpPr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DF533B70-29DA-490A-9A82-DCAE150F06A8}"/>
                </a:ext>
              </a:extLst>
            </p:cNvPr>
            <p:cNvSpPr/>
            <p:nvPr/>
          </p:nvSpPr>
          <p:spPr>
            <a:xfrm>
              <a:off x="1878201" y="3542347"/>
              <a:ext cx="590550" cy="1571625"/>
            </a:xfrm>
            <a:custGeom>
              <a:avLst/>
              <a:gdLst>
                <a:gd name="connsiteX0" fmla="*/ 24894 w 590550"/>
                <a:gd name="connsiteY0" fmla="*/ 1575435 h 1571625"/>
                <a:gd name="connsiteX1" fmla="*/ 24894 w 590550"/>
                <a:gd name="connsiteY1" fmla="*/ 0 h 1571625"/>
                <a:gd name="connsiteX2" fmla="*/ 569724 w 590550"/>
                <a:gd name="connsiteY2" fmla="*/ 0 h 1571625"/>
                <a:gd name="connsiteX3" fmla="*/ 570677 w 590550"/>
                <a:gd name="connsiteY3" fmla="*/ 1575435 h 1571625"/>
                <a:gd name="connsiteX4" fmla="*/ 24894 w 590550"/>
                <a:gd name="connsiteY4" fmla="*/ 1575435 h 1571625"/>
                <a:gd name="connsiteX5" fmla="*/ 284927 w 590550"/>
                <a:gd name="connsiteY5" fmla="*/ 420053 h 1571625"/>
                <a:gd name="connsiteX6" fmla="*/ 169674 w 590550"/>
                <a:gd name="connsiteY6" fmla="*/ 420053 h 1571625"/>
                <a:gd name="connsiteX7" fmla="*/ 169674 w 590550"/>
                <a:gd name="connsiteY7" fmla="*/ 576263 h 1571625"/>
                <a:gd name="connsiteX8" fmla="*/ 284927 w 590550"/>
                <a:gd name="connsiteY8" fmla="*/ 576263 h 1571625"/>
                <a:gd name="connsiteX9" fmla="*/ 284927 w 590550"/>
                <a:gd name="connsiteY9" fmla="*/ 420053 h 1571625"/>
                <a:gd name="connsiteX10" fmla="*/ 283974 w 590550"/>
                <a:gd name="connsiteY10" fmla="*/ 391478 h 1571625"/>
                <a:gd name="connsiteX11" fmla="*/ 283974 w 590550"/>
                <a:gd name="connsiteY11" fmla="*/ 230505 h 1571625"/>
                <a:gd name="connsiteX12" fmla="*/ 177294 w 590550"/>
                <a:gd name="connsiteY12" fmla="*/ 230505 h 1571625"/>
                <a:gd name="connsiteX13" fmla="*/ 169674 w 590550"/>
                <a:gd name="connsiteY13" fmla="*/ 391478 h 1571625"/>
                <a:gd name="connsiteX14" fmla="*/ 283974 w 590550"/>
                <a:gd name="connsiteY14" fmla="*/ 391478 h 1571625"/>
                <a:gd name="connsiteX15" fmla="*/ 284927 w 590550"/>
                <a:gd name="connsiteY15" fmla="*/ 982980 h 1571625"/>
                <a:gd name="connsiteX16" fmla="*/ 178247 w 590550"/>
                <a:gd name="connsiteY16" fmla="*/ 982980 h 1571625"/>
                <a:gd name="connsiteX17" fmla="*/ 178247 w 590550"/>
                <a:gd name="connsiteY17" fmla="*/ 1143000 h 1571625"/>
                <a:gd name="connsiteX18" fmla="*/ 284927 w 590550"/>
                <a:gd name="connsiteY18" fmla="*/ 1143000 h 1571625"/>
                <a:gd name="connsiteX19" fmla="*/ 284927 w 590550"/>
                <a:gd name="connsiteY19" fmla="*/ 982980 h 1571625"/>
                <a:gd name="connsiteX20" fmla="*/ 310644 w 590550"/>
                <a:gd name="connsiteY20" fmla="*/ 230505 h 1571625"/>
                <a:gd name="connsiteX21" fmla="*/ 310644 w 590550"/>
                <a:gd name="connsiteY21" fmla="*/ 391478 h 1571625"/>
                <a:gd name="connsiteX22" fmla="*/ 416372 w 590550"/>
                <a:gd name="connsiteY22" fmla="*/ 391478 h 1571625"/>
                <a:gd name="connsiteX23" fmla="*/ 416372 w 590550"/>
                <a:gd name="connsiteY23" fmla="*/ 230505 h 1571625"/>
                <a:gd name="connsiteX24" fmla="*/ 310644 w 590550"/>
                <a:gd name="connsiteY24" fmla="*/ 230505 h 1571625"/>
                <a:gd name="connsiteX25" fmla="*/ 412562 w 590550"/>
                <a:gd name="connsiteY25" fmla="*/ 1144905 h 1571625"/>
                <a:gd name="connsiteX26" fmla="*/ 420182 w 590550"/>
                <a:gd name="connsiteY26" fmla="*/ 982980 h 1571625"/>
                <a:gd name="connsiteX27" fmla="*/ 309692 w 590550"/>
                <a:gd name="connsiteY27" fmla="*/ 982980 h 1571625"/>
                <a:gd name="connsiteX28" fmla="*/ 309692 w 590550"/>
                <a:gd name="connsiteY28" fmla="*/ 1144905 h 1571625"/>
                <a:gd name="connsiteX29" fmla="*/ 412562 w 590550"/>
                <a:gd name="connsiteY29" fmla="*/ 1144905 h 1571625"/>
                <a:gd name="connsiteX30" fmla="*/ 308739 w 590550"/>
                <a:gd name="connsiteY30" fmla="*/ 576263 h 1571625"/>
                <a:gd name="connsiteX31" fmla="*/ 420182 w 590550"/>
                <a:gd name="connsiteY31" fmla="*/ 576263 h 1571625"/>
                <a:gd name="connsiteX32" fmla="*/ 420182 w 590550"/>
                <a:gd name="connsiteY32" fmla="*/ 420053 h 1571625"/>
                <a:gd name="connsiteX33" fmla="*/ 308739 w 590550"/>
                <a:gd name="connsiteY33" fmla="*/ 420053 h 1571625"/>
                <a:gd name="connsiteX34" fmla="*/ 308739 w 590550"/>
                <a:gd name="connsiteY34" fmla="*/ 576263 h 1571625"/>
                <a:gd name="connsiteX35" fmla="*/ 308739 w 590550"/>
                <a:gd name="connsiteY35" fmla="*/ 764858 h 1571625"/>
                <a:gd name="connsiteX36" fmla="*/ 420182 w 590550"/>
                <a:gd name="connsiteY36" fmla="*/ 764858 h 1571625"/>
                <a:gd name="connsiteX37" fmla="*/ 420182 w 590550"/>
                <a:gd name="connsiteY37" fmla="*/ 608647 h 1571625"/>
                <a:gd name="connsiteX38" fmla="*/ 308739 w 590550"/>
                <a:gd name="connsiteY38" fmla="*/ 608647 h 1571625"/>
                <a:gd name="connsiteX39" fmla="*/ 308739 w 590550"/>
                <a:gd name="connsiteY39" fmla="*/ 764858 h 1571625"/>
                <a:gd name="connsiteX40" fmla="*/ 149672 w 590550"/>
                <a:gd name="connsiteY40" fmla="*/ 609600 h 1571625"/>
                <a:gd name="connsiteX41" fmla="*/ 47754 w 590550"/>
                <a:gd name="connsiteY41" fmla="*/ 609600 h 1571625"/>
                <a:gd name="connsiteX42" fmla="*/ 47754 w 590550"/>
                <a:gd name="connsiteY42" fmla="*/ 765810 h 1571625"/>
                <a:gd name="connsiteX43" fmla="*/ 149672 w 590550"/>
                <a:gd name="connsiteY43" fmla="*/ 765810 h 1571625"/>
                <a:gd name="connsiteX44" fmla="*/ 149672 w 590550"/>
                <a:gd name="connsiteY44" fmla="*/ 609600 h 1571625"/>
                <a:gd name="connsiteX45" fmla="*/ 57279 w 590550"/>
                <a:gd name="connsiteY45" fmla="*/ 981075 h 1571625"/>
                <a:gd name="connsiteX46" fmla="*/ 57279 w 590550"/>
                <a:gd name="connsiteY46" fmla="*/ 1143000 h 1571625"/>
                <a:gd name="connsiteX47" fmla="*/ 163007 w 590550"/>
                <a:gd name="connsiteY47" fmla="*/ 1143000 h 1571625"/>
                <a:gd name="connsiteX48" fmla="*/ 153482 w 590550"/>
                <a:gd name="connsiteY48" fmla="*/ 981075 h 1571625"/>
                <a:gd name="connsiteX49" fmla="*/ 57279 w 590550"/>
                <a:gd name="connsiteY49" fmla="*/ 981075 h 1571625"/>
                <a:gd name="connsiteX50" fmla="*/ 443994 w 590550"/>
                <a:gd name="connsiteY50" fmla="*/ 391478 h 1571625"/>
                <a:gd name="connsiteX51" fmla="*/ 538292 w 590550"/>
                <a:gd name="connsiteY51" fmla="*/ 391478 h 1571625"/>
                <a:gd name="connsiteX52" fmla="*/ 538292 w 590550"/>
                <a:gd name="connsiteY52" fmla="*/ 231458 h 1571625"/>
                <a:gd name="connsiteX53" fmla="*/ 433517 w 590550"/>
                <a:gd name="connsiteY53" fmla="*/ 231458 h 1571625"/>
                <a:gd name="connsiteX54" fmla="*/ 443994 w 590550"/>
                <a:gd name="connsiteY54" fmla="*/ 391478 h 1571625"/>
                <a:gd name="connsiteX55" fmla="*/ 542102 w 590550"/>
                <a:gd name="connsiteY55" fmla="*/ 955358 h 1571625"/>
                <a:gd name="connsiteX56" fmla="*/ 542102 w 590550"/>
                <a:gd name="connsiteY56" fmla="*/ 794385 h 1571625"/>
                <a:gd name="connsiteX57" fmla="*/ 441137 w 590550"/>
                <a:gd name="connsiteY57" fmla="*/ 794385 h 1571625"/>
                <a:gd name="connsiteX58" fmla="*/ 441137 w 590550"/>
                <a:gd name="connsiteY58" fmla="*/ 955358 h 1571625"/>
                <a:gd name="connsiteX59" fmla="*/ 542102 w 590550"/>
                <a:gd name="connsiteY59" fmla="*/ 955358 h 1571625"/>
                <a:gd name="connsiteX60" fmla="*/ 46802 w 590550"/>
                <a:gd name="connsiteY60" fmla="*/ 418148 h 1571625"/>
                <a:gd name="connsiteX61" fmla="*/ 46802 w 590550"/>
                <a:gd name="connsiteY61" fmla="*/ 576263 h 1571625"/>
                <a:gd name="connsiteX62" fmla="*/ 148719 w 590550"/>
                <a:gd name="connsiteY62" fmla="*/ 576263 h 1571625"/>
                <a:gd name="connsiteX63" fmla="*/ 148719 w 590550"/>
                <a:gd name="connsiteY63" fmla="*/ 418148 h 1571625"/>
                <a:gd name="connsiteX64" fmla="*/ 46802 w 590550"/>
                <a:gd name="connsiteY64" fmla="*/ 418148 h 1571625"/>
                <a:gd name="connsiteX65" fmla="*/ 444947 w 590550"/>
                <a:gd name="connsiteY65" fmla="*/ 764858 h 1571625"/>
                <a:gd name="connsiteX66" fmla="*/ 543055 w 590550"/>
                <a:gd name="connsiteY66" fmla="*/ 764858 h 1571625"/>
                <a:gd name="connsiteX67" fmla="*/ 543055 w 590550"/>
                <a:gd name="connsiteY67" fmla="*/ 608647 h 1571625"/>
                <a:gd name="connsiteX68" fmla="*/ 444947 w 590550"/>
                <a:gd name="connsiteY68" fmla="*/ 608647 h 1571625"/>
                <a:gd name="connsiteX69" fmla="*/ 444947 w 590550"/>
                <a:gd name="connsiteY69" fmla="*/ 764858 h 1571625"/>
                <a:gd name="connsiteX70" fmla="*/ 284927 w 590550"/>
                <a:gd name="connsiteY70" fmla="*/ 67628 h 1571625"/>
                <a:gd name="connsiteX71" fmla="*/ 187772 w 590550"/>
                <a:gd name="connsiteY71" fmla="*/ 67628 h 1571625"/>
                <a:gd name="connsiteX72" fmla="*/ 176342 w 590550"/>
                <a:gd name="connsiteY72" fmla="*/ 202883 h 1571625"/>
                <a:gd name="connsiteX73" fmla="*/ 283974 w 590550"/>
                <a:gd name="connsiteY73" fmla="*/ 202883 h 1571625"/>
                <a:gd name="connsiteX74" fmla="*/ 284927 w 590550"/>
                <a:gd name="connsiteY74" fmla="*/ 67628 h 1571625"/>
                <a:gd name="connsiteX75" fmla="*/ 422087 w 590550"/>
                <a:gd name="connsiteY75" fmla="*/ 1307783 h 1571625"/>
                <a:gd name="connsiteX76" fmla="*/ 525910 w 590550"/>
                <a:gd name="connsiteY76" fmla="*/ 1307783 h 1571625"/>
                <a:gd name="connsiteX77" fmla="*/ 535435 w 590550"/>
                <a:gd name="connsiteY77" fmla="*/ 1171575 h 1571625"/>
                <a:gd name="connsiteX78" fmla="*/ 428754 w 590550"/>
                <a:gd name="connsiteY78" fmla="*/ 1171575 h 1571625"/>
                <a:gd name="connsiteX79" fmla="*/ 422087 w 590550"/>
                <a:gd name="connsiteY79" fmla="*/ 1307783 h 1571625"/>
                <a:gd name="connsiteX80" fmla="*/ 423039 w 590550"/>
                <a:gd name="connsiteY80" fmla="*/ 65723 h 1571625"/>
                <a:gd name="connsiteX81" fmla="*/ 435422 w 590550"/>
                <a:gd name="connsiteY81" fmla="*/ 201930 h 1571625"/>
                <a:gd name="connsiteX82" fmla="*/ 537339 w 590550"/>
                <a:gd name="connsiteY82" fmla="*/ 201930 h 1571625"/>
                <a:gd name="connsiteX83" fmla="*/ 528767 w 590550"/>
                <a:gd name="connsiteY83" fmla="*/ 65723 h 1571625"/>
                <a:gd name="connsiteX84" fmla="*/ 423039 w 590550"/>
                <a:gd name="connsiteY84" fmla="*/ 65723 h 1571625"/>
                <a:gd name="connsiteX85" fmla="*/ 54422 w 590550"/>
                <a:gd name="connsiteY85" fmla="*/ 201930 h 1571625"/>
                <a:gd name="connsiteX86" fmla="*/ 159197 w 590550"/>
                <a:gd name="connsiteY86" fmla="*/ 201930 h 1571625"/>
                <a:gd name="connsiteX87" fmla="*/ 166817 w 590550"/>
                <a:gd name="connsiteY87" fmla="*/ 67628 h 1571625"/>
                <a:gd name="connsiteX88" fmla="*/ 64899 w 590550"/>
                <a:gd name="connsiteY88" fmla="*/ 67628 h 1571625"/>
                <a:gd name="connsiteX89" fmla="*/ 54422 w 590550"/>
                <a:gd name="connsiteY89" fmla="*/ 201930 h 1571625"/>
                <a:gd name="connsiteX90" fmla="*/ 284927 w 590550"/>
                <a:gd name="connsiteY90" fmla="*/ 1308735 h 1571625"/>
                <a:gd name="connsiteX91" fmla="*/ 284927 w 590550"/>
                <a:gd name="connsiteY91" fmla="*/ 1171575 h 1571625"/>
                <a:gd name="connsiteX92" fmla="*/ 180152 w 590550"/>
                <a:gd name="connsiteY92" fmla="*/ 1171575 h 1571625"/>
                <a:gd name="connsiteX93" fmla="*/ 188724 w 590550"/>
                <a:gd name="connsiteY93" fmla="*/ 1308735 h 1571625"/>
                <a:gd name="connsiteX94" fmla="*/ 284927 w 590550"/>
                <a:gd name="connsiteY94" fmla="*/ 1308735 h 1571625"/>
                <a:gd name="connsiteX95" fmla="*/ 307787 w 590550"/>
                <a:gd name="connsiteY95" fmla="*/ 1307783 h 1571625"/>
                <a:gd name="connsiteX96" fmla="*/ 403037 w 590550"/>
                <a:gd name="connsiteY96" fmla="*/ 1307783 h 1571625"/>
                <a:gd name="connsiteX97" fmla="*/ 412562 w 590550"/>
                <a:gd name="connsiteY97" fmla="*/ 1172528 h 1571625"/>
                <a:gd name="connsiteX98" fmla="*/ 307787 w 590550"/>
                <a:gd name="connsiteY98" fmla="*/ 1172528 h 1571625"/>
                <a:gd name="connsiteX99" fmla="*/ 307787 w 590550"/>
                <a:gd name="connsiteY99" fmla="*/ 1307783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590550" h="1571625">
                  <a:moveTo>
                    <a:pt x="24894" y="1575435"/>
                  </a:moveTo>
                  <a:cubicBezTo>
                    <a:pt x="2987" y="1260158"/>
                    <a:pt x="-17968" y="219075"/>
                    <a:pt x="24894" y="0"/>
                  </a:cubicBezTo>
                  <a:cubicBezTo>
                    <a:pt x="203012" y="0"/>
                    <a:pt x="382082" y="0"/>
                    <a:pt x="569724" y="0"/>
                  </a:cubicBezTo>
                  <a:cubicBezTo>
                    <a:pt x="614492" y="523875"/>
                    <a:pt x="582107" y="1048703"/>
                    <a:pt x="570677" y="1575435"/>
                  </a:cubicBezTo>
                  <a:cubicBezTo>
                    <a:pt x="384939" y="1575435"/>
                    <a:pt x="206822" y="1575435"/>
                    <a:pt x="24894" y="1575435"/>
                  </a:cubicBezTo>
                  <a:close/>
                  <a:moveTo>
                    <a:pt x="284927" y="420053"/>
                  </a:moveTo>
                  <a:cubicBezTo>
                    <a:pt x="243969" y="420053"/>
                    <a:pt x="207774" y="420053"/>
                    <a:pt x="169674" y="420053"/>
                  </a:cubicBezTo>
                  <a:cubicBezTo>
                    <a:pt x="169674" y="473393"/>
                    <a:pt x="169674" y="524828"/>
                    <a:pt x="169674" y="576263"/>
                  </a:cubicBezTo>
                  <a:cubicBezTo>
                    <a:pt x="209679" y="576263"/>
                    <a:pt x="246827" y="576263"/>
                    <a:pt x="284927" y="576263"/>
                  </a:cubicBezTo>
                  <a:cubicBezTo>
                    <a:pt x="284927" y="521970"/>
                    <a:pt x="284927" y="472440"/>
                    <a:pt x="284927" y="420053"/>
                  </a:cubicBezTo>
                  <a:close/>
                  <a:moveTo>
                    <a:pt x="283974" y="391478"/>
                  </a:moveTo>
                  <a:cubicBezTo>
                    <a:pt x="283974" y="334328"/>
                    <a:pt x="283974" y="282893"/>
                    <a:pt x="283974" y="230505"/>
                  </a:cubicBezTo>
                  <a:cubicBezTo>
                    <a:pt x="247779" y="230505"/>
                    <a:pt x="213489" y="230505"/>
                    <a:pt x="177294" y="230505"/>
                  </a:cubicBezTo>
                  <a:cubicBezTo>
                    <a:pt x="174437" y="285750"/>
                    <a:pt x="172532" y="338138"/>
                    <a:pt x="169674" y="391478"/>
                  </a:cubicBezTo>
                  <a:cubicBezTo>
                    <a:pt x="210632" y="391478"/>
                    <a:pt x="245874" y="391478"/>
                    <a:pt x="283974" y="391478"/>
                  </a:cubicBezTo>
                  <a:close/>
                  <a:moveTo>
                    <a:pt x="284927" y="982980"/>
                  </a:moveTo>
                  <a:cubicBezTo>
                    <a:pt x="245874" y="982980"/>
                    <a:pt x="211584" y="982980"/>
                    <a:pt x="178247" y="982980"/>
                  </a:cubicBezTo>
                  <a:cubicBezTo>
                    <a:pt x="178247" y="1037272"/>
                    <a:pt x="178247" y="1089660"/>
                    <a:pt x="178247" y="1143000"/>
                  </a:cubicBezTo>
                  <a:cubicBezTo>
                    <a:pt x="215394" y="1143000"/>
                    <a:pt x="248732" y="1143000"/>
                    <a:pt x="284927" y="1143000"/>
                  </a:cubicBezTo>
                  <a:cubicBezTo>
                    <a:pt x="284927" y="1089660"/>
                    <a:pt x="284927" y="1038225"/>
                    <a:pt x="284927" y="982980"/>
                  </a:cubicBezTo>
                  <a:close/>
                  <a:moveTo>
                    <a:pt x="310644" y="230505"/>
                  </a:moveTo>
                  <a:cubicBezTo>
                    <a:pt x="310644" y="287655"/>
                    <a:pt x="310644" y="339090"/>
                    <a:pt x="310644" y="391478"/>
                  </a:cubicBezTo>
                  <a:cubicBezTo>
                    <a:pt x="348744" y="391478"/>
                    <a:pt x="383987" y="391478"/>
                    <a:pt x="416372" y="391478"/>
                  </a:cubicBezTo>
                  <a:cubicBezTo>
                    <a:pt x="416372" y="335280"/>
                    <a:pt x="416372" y="282893"/>
                    <a:pt x="416372" y="230505"/>
                  </a:cubicBezTo>
                  <a:cubicBezTo>
                    <a:pt x="378272" y="230505"/>
                    <a:pt x="345887" y="230505"/>
                    <a:pt x="310644" y="230505"/>
                  </a:cubicBezTo>
                  <a:close/>
                  <a:moveTo>
                    <a:pt x="412562" y="1144905"/>
                  </a:moveTo>
                  <a:cubicBezTo>
                    <a:pt x="415419" y="1088708"/>
                    <a:pt x="417324" y="1036320"/>
                    <a:pt x="420182" y="982980"/>
                  </a:cubicBezTo>
                  <a:cubicBezTo>
                    <a:pt x="380177" y="982980"/>
                    <a:pt x="345887" y="982980"/>
                    <a:pt x="309692" y="982980"/>
                  </a:cubicBezTo>
                  <a:cubicBezTo>
                    <a:pt x="309692" y="1038225"/>
                    <a:pt x="309692" y="1090613"/>
                    <a:pt x="309692" y="1144905"/>
                  </a:cubicBezTo>
                  <a:cubicBezTo>
                    <a:pt x="344934" y="1144905"/>
                    <a:pt x="376367" y="1144905"/>
                    <a:pt x="412562" y="1144905"/>
                  </a:cubicBezTo>
                  <a:close/>
                  <a:moveTo>
                    <a:pt x="308739" y="576263"/>
                  </a:moveTo>
                  <a:cubicBezTo>
                    <a:pt x="348744" y="576263"/>
                    <a:pt x="383987" y="576263"/>
                    <a:pt x="420182" y="576263"/>
                  </a:cubicBezTo>
                  <a:cubicBezTo>
                    <a:pt x="420182" y="521970"/>
                    <a:pt x="420182" y="470535"/>
                    <a:pt x="420182" y="420053"/>
                  </a:cubicBezTo>
                  <a:cubicBezTo>
                    <a:pt x="381129" y="420053"/>
                    <a:pt x="344934" y="420053"/>
                    <a:pt x="308739" y="420053"/>
                  </a:cubicBezTo>
                  <a:cubicBezTo>
                    <a:pt x="308739" y="473393"/>
                    <a:pt x="308739" y="521970"/>
                    <a:pt x="308739" y="576263"/>
                  </a:cubicBezTo>
                  <a:close/>
                  <a:moveTo>
                    <a:pt x="308739" y="764858"/>
                  </a:moveTo>
                  <a:cubicBezTo>
                    <a:pt x="348744" y="764858"/>
                    <a:pt x="383987" y="764858"/>
                    <a:pt x="420182" y="764858"/>
                  </a:cubicBezTo>
                  <a:cubicBezTo>
                    <a:pt x="420182" y="711518"/>
                    <a:pt x="420182" y="661035"/>
                    <a:pt x="420182" y="608647"/>
                  </a:cubicBezTo>
                  <a:cubicBezTo>
                    <a:pt x="382082" y="608647"/>
                    <a:pt x="346839" y="608647"/>
                    <a:pt x="308739" y="608647"/>
                  </a:cubicBezTo>
                  <a:cubicBezTo>
                    <a:pt x="308739" y="661988"/>
                    <a:pt x="308739" y="711518"/>
                    <a:pt x="308739" y="764858"/>
                  </a:cubicBezTo>
                  <a:close/>
                  <a:moveTo>
                    <a:pt x="149672" y="609600"/>
                  </a:moveTo>
                  <a:cubicBezTo>
                    <a:pt x="111572" y="609600"/>
                    <a:pt x="79187" y="609600"/>
                    <a:pt x="47754" y="609600"/>
                  </a:cubicBezTo>
                  <a:cubicBezTo>
                    <a:pt x="47754" y="663893"/>
                    <a:pt x="47754" y="715328"/>
                    <a:pt x="47754" y="765810"/>
                  </a:cubicBezTo>
                  <a:cubicBezTo>
                    <a:pt x="84902" y="765810"/>
                    <a:pt x="117287" y="765810"/>
                    <a:pt x="149672" y="765810"/>
                  </a:cubicBezTo>
                  <a:cubicBezTo>
                    <a:pt x="149672" y="712470"/>
                    <a:pt x="149672" y="661988"/>
                    <a:pt x="149672" y="609600"/>
                  </a:cubicBezTo>
                  <a:close/>
                  <a:moveTo>
                    <a:pt x="57279" y="981075"/>
                  </a:moveTo>
                  <a:cubicBezTo>
                    <a:pt x="57279" y="1038225"/>
                    <a:pt x="57279" y="1090613"/>
                    <a:pt x="57279" y="1143000"/>
                  </a:cubicBezTo>
                  <a:cubicBezTo>
                    <a:pt x="95379" y="1143000"/>
                    <a:pt x="127764" y="1143000"/>
                    <a:pt x="163007" y="1143000"/>
                  </a:cubicBezTo>
                  <a:cubicBezTo>
                    <a:pt x="159197" y="1086803"/>
                    <a:pt x="156339" y="1034415"/>
                    <a:pt x="153482" y="981075"/>
                  </a:cubicBezTo>
                  <a:cubicBezTo>
                    <a:pt x="118239" y="981075"/>
                    <a:pt x="88712" y="981075"/>
                    <a:pt x="57279" y="981075"/>
                  </a:cubicBezTo>
                  <a:close/>
                  <a:moveTo>
                    <a:pt x="443994" y="391478"/>
                  </a:moveTo>
                  <a:cubicBezTo>
                    <a:pt x="478284" y="391478"/>
                    <a:pt x="509717" y="391478"/>
                    <a:pt x="538292" y="391478"/>
                  </a:cubicBezTo>
                  <a:cubicBezTo>
                    <a:pt x="538292" y="336233"/>
                    <a:pt x="538292" y="283845"/>
                    <a:pt x="538292" y="231458"/>
                  </a:cubicBezTo>
                  <a:cubicBezTo>
                    <a:pt x="500192" y="231458"/>
                    <a:pt x="467807" y="231458"/>
                    <a:pt x="433517" y="231458"/>
                  </a:cubicBezTo>
                  <a:cubicBezTo>
                    <a:pt x="437327" y="285750"/>
                    <a:pt x="441137" y="336233"/>
                    <a:pt x="443994" y="391478"/>
                  </a:cubicBezTo>
                  <a:close/>
                  <a:moveTo>
                    <a:pt x="542102" y="955358"/>
                  </a:moveTo>
                  <a:cubicBezTo>
                    <a:pt x="542102" y="898208"/>
                    <a:pt x="542102" y="846772"/>
                    <a:pt x="542102" y="794385"/>
                  </a:cubicBezTo>
                  <a:cubicBezTo>
                    <a:pt x="507812" y="794385"/>
                    <a:pt x="476379" y="794385"/>
                    <a:pt x="441137" y="794385"/>
                  </a:cubicBezTo>
                  <a:cubicBezTo>
                    <a:pt x="441137" y="849630"/>
                    <a:pt x="441137" y="902970"/>
                    <a:pt x="441137" y="955358"/>
                  </a:cubicBezTo>
                  <a:cubicBezTo>
                    <a:pt x="475427" y="955358"/>
                    <a:pt x="506859" y="955358"/>
                    <a:pt x="542102" y="955358"/>
                  </a:cubicBezTo>
                  <a:close/>
                  <a:moveTo>
                    <a:pt x="46802" y="418148"/>
                  </a:moveTo>
                  <a:cubicBezTo>
                    <a:pt x="46802" y="474345"/>
                    <a:pt x="46802" y="524828"/>
                    <a:pt x="46802" y="576263"/>
                  </a:cubicBezTo>
                  <a:cubicBezTo>
                    <a:pt x="82997" y="576263"/>
                    <a:pt x="115382" y="576263"/>
                    <a:pt x="148719" y="576263"/>
                  </a:cubicBezTo>
                  <a:cubicBezTo>
                    <a:pt x="148719" y="521970"/>
                    <a:pt x="148719" y="470535"/>
                    <a:pt x="148719" y="418148"/>
                  </a:cubicBezTo>
                  <a:cubicBezTo>
                    <a:pt x="113477" y="418148"/>
                    <a:pt x="82044" y="418148"/>
                    <a:pt x="46802" y="418148"/>
                  </a:cubicBezTo>
                  <a:close/>
                  <a:moveTo>
                    <a:pt x="444947" y="764858"/>
                  </a:moveTo>
                  <a:cubicBezTo>
                    <a:pt x="479237" y="764858"/>
                    <a:pt x="511622" y="764858"/>
                    <a:pt x="543055" y="764858"/>
                  </a:cubicBezTo>
                  <a:cubicBezTo>
                    <a:pt x="543055" y="710565"/>
                    <a:pt x="543055" y="659130"/>
                    <a:pt x="543055" y="608647"/>
                  </a:cubicBezTo>
                  <a:cubicBezTo>
                    <a:pt x="508764" y="608647"/>
                    <a:pt x="477332" y="608647"/>
                    <a:pt x="444947" y="608647"/>
                  </a:cubicBezTo>
                  <a:cubicBezTo>
                    <a:pt x="444947" y="661035"/>
                    <a:pt x="444947" y="710565"/>
                    <a:pt x="444947" y="764858"/>
                  </a:cubicBezTo>
                  <a:close/>
                  <a:moveTo>
                    <a:pt x="284927" y="67628"/>
                  </a:moveTo>
                  <a:cubicBezTo>
                    <a:pt x="249684" y="67628"/>
                    <a:pt x="219204" y="67628"/>
                    <a:pt x="187772" y="67628"/>
                  </a:cubicBezTo>
                  <a:cubicBezTo>
                    <a:pt x="183962" y="114300"/>
                    <a:pt x="180152" y="157163"/>
                    <a:pt x="176342" y="202883"/>
                  </a:cubicBezTo>
                  <a:cubicBezTo>
                    <a:pt x="214442" y="202883"/>
                    <a:pt x="247779" y="202883"/>
                    <a:pt x="283974" y="202883"/>
                  </a:cubicBezTo>
                  <a:cubicBezTo>
                    <a:pt x="284927" y="157163"/>
                    <a:pt x="284927" y="113348"/>
                    <a:pt x="284927" y="67628"/>
                  </a:cubicBezTo>
                  <a:close/>
                  <a:moveTo>
                    <a:pt x="422087" y="1307783"/>
                  </a:moveTo>
                  <a:cubicBezTo>
                    <a:pt x="461139" y="1307783"/>
                    <a:pt x="491619" y="1307783"/>
                    <a:pt x="525910" y="1307783"/>
                  </a:cubicBezTo>
                  <a:cubicBezTo>
                    <a:pt x="529719" y="1261110"/>
                    <a:pt x="532577" y="1216343"/>
                    <a:pt x="535435" y="1171575"/>
                  </a:cubicBezTo>
                  <a:cubicBezTo>
                    <a:pt x="496382" y="1171575"/>
                    <a:pt x="463997" y="1171575"/>
                    <a:pt x="428754" y="1171575"/>
                  </a:cubicBezTo>
                  <a:cubicBezTo>
                    <a:pt x="425897" y="1218248"/>
                    <a:pt x="423992" y="1262063"/>
                    <a:pt x="422087" y="1307783"/>
                  </a:cubicBezTo>
                  <a:close/>
                  <a:moveTo>
                    <a:pt x="423039" y="65723"/>
                  </a:moveTo>
                  <a:cubicBezTo>
                    <a:pt x="427802" y="114300"/>
                    <a:pt x="431612" y="159068"/>
                    <a:pt x="435422" y="201930"/>
                  </a:cubicBezTo>
                  <a:cubicBezTo>
                    <a:pt x="471617" y="201930"/>
                    <a:pt x="503049" y="201930"/>
                    <a:pt x="537339" y="201930"/>
                  </a:cubicBezTo>
                  <a:cubicBezTo>
                    <a:pt x="534482" y="155258"/>
                    <a:pt x="531624" y="111443"/>
                    <a:pt x="528767" y="65723"/>
                  </a:cubicBezTo>
                  <a:cubicBezTo>
                    <a:pt x="493524" y="65723"/>
                    <a:pt x="462092" y="65723"/>
                    <a:pt x="423039" y="65723"/>
                  </a:cubicBezTo>
                  <a:close/>
                  <a:moveTo>
                    <a:pt x="54422" y="201930"/>
                  </a:moveTo>
                  <a:cubicBezTo>
                    <a:pt x="90617" y="201930"/>
                    <a:pt x="123002" y="201930"/>
                    <a:pt x="159197" y="201930"/>
                  </a:cubicBezTo>
                  <a:cubicBezTo>
                    <a:pt x="162054" y="155258"/>
                    <a:pt x="163959" y="110490"/>
                    <a:pt x="166817" y="67628"/>
                  </a:cubicBezTo>
                  <a:cubicBezTo>
                    <a:pt x="129669" y="67628"/>
                    <a:pt x="97284" y="67628"/>
                    <a:pt x="64899" y="67628"/>
                  </a:cubicBezTo>
                  <a:cubicBezTo>
                    <a:pt x="61089" y="113348"/>
                    <a:pt x="58232" y="156210"/>
                    <a:pt x="54422" y="201930"/>
                  </a:cubicBezTo>
                  <a:close/>
                  <a:moveTo>
                    <a:pt x="284927" y="1308735"/>
                  </a:moveTo>
                  <a:cubicBezTo>
                    <a:pt x="284927" y="1260158"/>
                    <a:pt x="284927" y="1216343"/>
                    <a:pt x="284927" y="1171575"/>
                  </a:cubicBezTo>
                  <a:cubicBezTo>
                    <a:pt x="248732" y="1171575"/>
                    <a:pt x="215394" y="1171575"/>
                    <a:pt x="180152" y="1171575"/>
                  </a:cubicBezTo>
                  <a:cubicBezTo>
                    <a:pt x="183009" y="1219200"/>
                    <a:pt x="185867" y="1263968"/>
                    <a:pt x="188724" y="1308735"/>
                  </a:cubicBezTo>
                  <a:cubicBezTo>
                    <a:pt x="222062" y="1308735"/>
                    <a:pt x="251589" y="1308735"/>
                    <a:pt x="284927" y="1308735"/>
                  </a:cubicBezTo>
                  <a:close/>
                  <a:moveTo>
                    <a:pt x="307787" y="1307783"/>
                  </a:moveTo>
                  <a:cubicBezTo>
                    <a:pt x="342077" y="1307783"/>
                    <a:pt x="371604" y="1307783"/>
                    <a:pt x="403037" y="1307783"/>
                  </a:cubicBezTo>
                  <a:cubicBezTo>
                    <a:pt x="405894" y="1261110"/>
                    <a:pt x="409704" y="1216343"/>
                    <a:pt x="412562" y="1172528"/>
                  </a:cubicBezTo>
                  <a:cubicBezTo>
                    <a:pt x="372557" y="1172528"/>
                    <a:pt x="340172" y="1172528"/>
                    <a:pt x="307787" y="1172528"/>
                  </a:cubicBezTo>
                  <a:cubicBezTo>
                    <a:pt x="307787" y="1219200"/>
                    <a:pt x="307787" y="1261110"/>
                    <a:pt x="307787" y="13077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ABFF965-2AE7-4AF9-B383-08840328B2E1}"/>
                </a:ext>
              </a:extLst>
            </p:cNvPr>
            <p:cNvSpPr/>
            <p:nvPr/>
          </p:nvSpPr>
          <p:spPr>
            <a:xfrm>
              <a:off x="1876425" y="3316605"/>
              <a:ext cx="590550" cy="209550"/>
            </a:xfrm>
            <a:custGeom>
              <a:avLst/>
              <a:gdLst>
                <a:gd name="connsiteX0" fmla="*/ 564833 w 590550"/>
                <a:gd name="connsiteY0" fmla="*/ 0 h 209550"/>
                <a:gd name="connsiteX1" fmla="*/ 596265 w 590550"/>
                <a:gd name="connsiteY1" fmla="*/ 209550 h 209550"/>
                <a:gd name="connsiteX2" fmla="*/ 0 w 590550"/>
                <a:gd name="connsiteY2" fmla="*/ 209550 h 209550"/>
                <a:gd name="connsiteX3" fmla="*/ 27623 w 590550"/>
                <a:gd name="connsiteY3" fmla="*/ 22860 h 209550"/>
                <a:gd name="connsiteX4" fmla="*/ 56198 w 590550"/>
                <a:gd name="connsiteY4" fmla="*/ 1905 h 209550"/>
                <a:gd name="connsiteX5" fmla="*/ 564833 w 590550"/>
                <a:gd name="connsiteY5" fmla="*/ 0 h 209550"/>
                <a:gd name="connsiteX6" fmla="*/ 473393 w 590550"/>
                <a:gd name="connsiteY6" fmla="*/ 160973 h 209550"/>
                <a:gd name="connsiteX7" fmla="*/ 533400 w 590550"/>
                <a:gd name="connsiteY7" fmla="*/ 104775 h 209550"/>
                <a:gd name="connsiteX8" fmla="*/ 468630 w 590550"/>
                <a:gd name="connsiteY8" fmla="*/ 50483 h 209550"/>
                <a:gd name="connsiteX9" fmla="*/ 408623 w 590550"/>
                <a:gd name="connsiteY9" fmla="*/ 105728 h 209550"/>
                <a:gd name="connsiteX10" fmla="*/ 473393 w 590550"/>
                <a:gd name="connsiteY10" fmla="*/ 160973 h 209550"/>
                <a:gd name="connsiteX11" fmla="*/ 358140 w 590550"/>
                <a:gd name="connsiteY11" fmla="*/ 100965 h 209550"/>
                <a:gd name="connsiteX12" fmla="*/ 299085 w 590550"/>
                <a:gd name="connsiteY12" fmla="*/ 49530 h 209550"/>
                <a:gd name="connsiteX13" fmla="*/ 235268 w 590550"/>
                <a:gd name="connsiteY13" fmla="*/ 104775 h 209550"/>
                <a:gd name="connsiteX14" fmla="*/ 295275 w 590550"/>
                <a:gd name="connsiteY14" fmla="*/ 160020 h 209550"/>
                <a:gd name="connsiteX15" fmla="*/ 358140 w 590550"/>
                <a:gd name="connsiteY15" fmla="*/ 100965 h 209550"/>
                <a:gd name="connsiteX16" fmla="*/ 185738 w 590550"/>
                <a:gd name="connsiteY16" fmla="*/ 108585 h 209550"/>
                <a:gd name="connsiteX17" fmla="*/ 124778 w 590550"/>
                <a:gd name="connsiteY17" fmla="*/ 50483 h 209550"/>
                <a:gd name="connsiteX18" fmla="*/ 63818 w 590550"/>
                <a:gd name="connsiteY18" fmla="*/ 103823 h 209550"/>
                <a:gd name="connsiteX19" fmla="*/ 127635 w 590550"/>
                <a:gd name="connsiteY19" fmla="*/ 160020 h 209550"/>
                <a:gd name="connsiteX20" fmla="*/ 185738 w 590550"/>
                <a:gd name="connsiteY20" fmla="*/ 10858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90550" h="209550">
                  <a:moveTo>
                    <a:pt x="564833" y="0"/>
                  </a:moveTo>
                  <a:cubicBezTo>
                    <a:pt x="575310" y="72390"/>
                    <a:pt x="585788" y="139065"/>
                    <a:pt x="596265" y="209550"/>
                  </a:cubicBezTo>
                  <a:cubicBezTo>
                    <a:pt x="397193" y="209550"/>
                    <a:pt x="202883" y="209550"/>
                    <a:pt x="0" y="209550"/>
                  </a:cubicBezTo>
                  <a:cubicBezTo>
                    <a:pt x="8573" y="145733"/>
                    <a:pt x="16193" y="83820"/>
                    <a:pt x="27623" y="22860"/>
                  </a:cubicBezTo>
                  <a:cubicBezTo>
                    <a:pt x="29528" y="14288"/>
                    <a:pt x="46673" y="1905"/>
                    <a:pt x="56198" y="1905"/>
                  </a:cubicBezTo>
                  <a:cubicBezTo>
                    <a:pt x="224790" y="0"/>
                    <a:pt x="392430" y="0"/>
                    <a:pt x="564833" y="0"/>
                  </a:cubicBezTo>
                  <a:close/>
                  <a:moveTo>
                    <a:pt x="473393" y="160973"/>
                  </a:moveTo>
                  <a:cubicBezTo>
                    <a:pt x="505778" y="160020"/>
                    <a:pt x="533400" y="133350"/>
                    <a:pt x="533400" y="104775"/>
                  </a:cubicBezTo>
                  <a:cubicBezTo>
                    <a:pt x="533400" y="73342"/>
                    <a:pt x="503873" y="48578"/>
                    <a:pt x="468630" y="50483"/>
                  </a:cubicBezTo>
                  <a:cubicBezTo>
                    <a:pt x="434340" y="52388"/>
                    <a:pt x="412433" y="70485"/>
                    <a:pt x="408623" y="105728"/>
                  </a:cubicBezTo>
                  <a:cubicBezTo>
                    <a:pt x="405765" y="134303"/>
                    <a:pt x="440055" y="161925"/>
                    <a:pt x="473393" y="160973"/>
                  </a:cubicBezTo>
                  <a:close/>
                  <a:moveTo>
                    <a:pt x="358140" y="100965"/>
                  </a:moveTo>
                  <a:cubicBezTo>
                    <a:pt x="355283" y="67628"/>
                    <a:pt x="333375" y="51435"/>
                    <a:pt x="299085" y="49530"/>
                  </a:cubicBezTo>
                  <a:cubicBezTo>
                    <a:pt x="264795" y="47625"/>
                    <a:pt x="233363" y="74295"/>
                    <a:pt x="235268" y="104775"/>
                  </a:cubicBezTo>
                  <a:cubicBezTo>
                    <a:pt x="237173" y="140970"/>
                    <a:pt x="261938" y="157163"/>
                    <a:pt x="295275" y="160020"/>
                  </a:cubicBezTo>
                  <a:cubicBezTo>
                    <a:pt x="329565" y="163830"/>
                    <a:pt x="358140" y="136208"/>
                    <a:pt x="358140" y="100965"/>
                  </a:cubicBezTo>
                  <a:close/>
                  <a:moveTo>
                    <a:pt x="185738" y="108585"/>
                  </a:moveTo>
                  <a:cubicBezTo>
                    <a:pt x="184785" y="72390"/>
                    <a:pt x="159068" y="49530"/>
                    <a:pt x="124778" y="50483"/>
                  </a:cubicBezTo>
                  <a:cubicBezTo>
                    <a:pt x="90488" y="51435"/>
                    <a:pt x="66675" y="68580"/>
                    <a:pt x="63818" y="103823"/>
                  </a:cubicBezTo>
                  <a:cubicBezTo>
                    <a:pt x="60960" y="134303"/>
                    <a:pt x="93345" y="162878"/>
                    <a:pt x="127635" y="160020"/>
                  </a:cubicBezTo>
                  <a:cubicBezTo>
                    <a:pt x="160973" y="156210"/>
                    <a:pt x="184785" y="140970"/>
                    <a:pt x="185738" y="108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D330C54F-FF98-4347-BA66-5C2B1D705CCF}"/>
                </a:ext>
              </a:extLst>
            </p:cNvPr>
            <p:cNvSpPr/>
            <p:nvPr/>
          </p:nvSpPr>
          <p:spPr>
            <a:xfrm>
              <a:off x="1933575" y="2698433"/>
              <a:ext cx="476250" cy="600075"/>
            </a:xfrm>
            <a:custGeom>
              <a:avLst/>
              <a:gdLst>
                <a:gd name="connsiteX0" fmla="*/ 451485 w 476250"/>
                <a:gd name="connsiteY0" fmla="*/ 467677 h 600075"/>
                <a:gd name="connsiteX1" fmla="*/ 320993 w 476250"/>
                <a:gd name="connsiteY1" fmla="*/ 150495 h 600075"/>
                <a:gd name="connsiteX2" fmla="*/ 277178 w 476250"/>
                <a:gd name="connsiteY2" fmla="*/ 98108 h 600075"/>
                <a:gd name="connsiteX3" fmla="*/ 241935 w 476250"/>
                <a:gd name="connsiteY3" fmla="*/ 0 h 600075"/>
                <a:gd name="connsiteX4" fmla="*/ 203835 w 476250"/>
                <a:gd name="connsiteY4" fmla="*/ 107633 h 600075"/>
                <a:gd name="connsiteX5" fmla="*/ 130493 w 476250"/>
                <a:gd name="connsiteY5" fmla="*/ 192405 h 600075"/>
                <a:gd name="connsiteX6" fmla="*/ 42863 w 476250"/>
                <a:gd name="connsiteY6" fmla="*/ 417195 h 600075"/>
                <a:gd name="connsiteX7" fmla="*/ 0 w 476250"/>
                <a:gd name="connsiteY7" fmla="*/ 600075 h 600075"/>
                <a:gd name="connsiteX8" fmla="*/ 479108 w 476250"/>
                <a:gd name="connsiteY8" fmla="*/ 600075 h 600075"/>
                <a:gd name="connsiteX9" fmla="*/ 451485 w 476250"/>
                <a:gd name="connsiteY9" fmla="*/ 467677 h 600075"/>
                <a:gd name="connsiteX10" fmla="*/ 199073 w 476250"/>
                <a:gd name="connsiteY10" fmla="*/ 222885 h 600075"/>
                <a:gd name="connsiteX11" fmla="*/ 240030 w 476250"/>
                <a:gd name="connsiteY11" fmla="*/ 188595 h 600075"/>
                <a:gd name="connsiteX12" fmla="*/ 280988 w 476250"/>
                <a:gd name="connsiteY12" fmla="*/ 220980 h 600075"/>
                <a:gd name="connsiteX13" fmla="*/ 334328 w 476250"/>
                <a:gd name="connsiteY13" fmla="*/ 444817 h 600075"/>
                <a:gd name="connsiteX14" fmla="*/ 146685 w 476250"/>
                <a:gd name="connsiteY14" fmla="*/ 444817 h 600075"/>
                <a:gd name="connsiteX15" fmla="*/ 199073 w 476250"/>
                <a:gd name="connsiteY15" fmla="*/ 222885 h 600075"/>
                <a:gd name="connsiteX16" fmla="*/ 120015 w 476250"/>
                <a:gd name="connsiteY16" fmla="*/ 532447 h 600075"/>
                <a:gd name="connsiteX17" fmla="*/ 61913 w 476250"/>
                <a:gd name="connsiteY17" fmla="*/ 532447 h 600075"/>
                <a:gd name="connsiteX18" fmla="*/ 76200 w 476250"/>
                <a:gd name="connsiteY18" fmla="*/ 461963 h 600075"/>
                <a:gd name="connsiteX19" fmla="*/ 127635 w 476250"/>
                <a:gd name="connsiteY19" fmla="*/ 461963 h 600075"/>
                <a:gd name="connsiteX20" fmla="*/ 120015 w 476250"/>
                <a:gd name="connsiteY20" fmla="*/ 532447 h 600075"/>
                <a:gd name="connsiteX21" fmla="*/ 76200 w 476250"/>
                <a:gd name="connsiteY21" fmla="*/ 444817 h 600075"/>
                <a:gd name="connsiteX22" fmla="*/ 168593 w 476250"/>
                <a:gd name="connsiteY22" fmla="*/ 226695 h 600075"/>
                <a:gd name="connsiteX23" fmla="*/ 178118 w 476250"/>
                <a:gd name="connsiteY23" fmla="*/ 230505 h 600075"/>
                <a:gd name="connsiteX24" fmla="*/ 131445 w 476250"/>
                <a:gd name="connsiteY24" fmla="*/ 444817 h 600075"/>
                <a:gd name="connsiteX25" fmla="*/ 76200 w 476250"/>
                <a:gd name="connsiteY25" fmla="*/ 444817 h 600075"/>
                <a:gd name="connsiteX26" fmla="*/ 138113 w 476250"/>
                <a:gd name="connsiteY26" fmla="*/ 532447 h 600075"/>
                <a:gd name="connsiteX27" fmla="*/ 144780 w 476250"/>
                <a:gd name="connsiteY27" fmla="*/ 463867 h 600075"/>
                <a:gd name="connsiteX28" fmla="*/ 333375 w 476250"/>
                <a:gd name="connsiteY28" fmla="*/ 463867 h 600075"/>
                <a:gd name="connsiteX29" fmla="*/ 345758 w 476250"/>
                <a:gd name="connsiteY29" fmla="*/ 532447 h 600075"/>
                <a:gd name="connsiteX30" fmla="*/ 138113 w 476250"/>
                <a:gd name="connsiteY30" fmla="*/ 532447 h 600075"/>
                <a:gd name="connsiteX31" fmla="*/ 344805 w 476250"/>
                <a:gd name="connsiteY31" fmla="*/ 444817 h 600075"/>
                <a:gd name="connsiteX32" fmla="*/ 303848 w 476250"/>
                <a:gd name="connsiteY32" fmla="*/ 231458 h 600075"/>
                <a:gd name="connsiteX33" fmla="*/ 312420 w 476250"/>
                <a:gd name="connsiteY33" fmla="*/ 227647 h 600075"/>
                <a:gd name="connsiteX34" fmla="*/ 401003 w 476250"/>
                <a:gd name="connsiteY34" fmla="*/ 444817 h 600075"/>
                <a:gd name="connsiteX35" fmla="*/ 344805 w 476250"/>
                <a:gd name="connsiteY35" fmla="*/ 444817 h 600075"/>
                <a:gd name="connsiteX36" fmla="*/ 362903 w 476250"/>
                <a:gd name="connsiteY36" fmla="*/ 533400 h 600075"/>
                <a:gd name="connsiteX37" fmla="*/ 350520 w 476250"/>
                <a:gd name="connsiteY37" fmla="*/ 463867 h 600075"/>
                <a:gd name="connsiteX38" fmla="*/ 400050 w 476250"/>
                <a:gd name="connsiteY38" fmla="*/ 461010 h 600075"/>
                <a:gd name="connsiteX39" fmla="*/ 421005 w 476250"/>
                <a:gd name="connsiteY39" fmla="*/ 533400 h 600075"/>
                <a:gd name="connsiteX40" fmla="*/ 362903 w 476250"/>
                <a:gd name="connsiteY40" fmla="*/ 5334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6250" h="600075">
                  <a:moveTo>
                    <a:pt x="451485" y="467677"/>
                  </a:moveTo>
                  <a:cubicBezTo>
                    <a:pt x="421958" y="356235"/>
                    <a:pt x="395288" y="242888"/>
                    <a:pt x="320993" y="150495"/>
                  </a:cubicBezTo>
                  <a:cubicBezTo>
                    <a:pt x="306705" y="132397"/>
                    <a:pt x="292418" y="115252"/>
                    <a:pt x="277178" y="98108"/>
                  </a:cubicBezTo>
                  <a:cubicBezTo>
                    <a:pt x="265748" y="66675"/>
                    <a:pt x="254318" y="36195"/>
                    <a:pt x="241935" y="0"/>
                  </a:cubicBezTo>
                  <a:cubicBezTo>
                    <a:pt x="231458" y="34290"/>
                    <a:pt x="211455" y="84772"/>
                    <a:pt x="203835" y="107633"/>
                  </a:cubicBezTo>
                  <a:cubicBezTo>
                    <a:pt x="179070" y="135255"/>
                    <a:pt x="145733" y="160020"/>
                    <a:pt x="130493" y="192405"/>
                  </a:cubicBezTo>
                  <a:cubicBezTo>
                    <a:pt x="96203" y="264795"/>
                    <a:pt x="67628" y="340042"/>
                    <a:pt x="42863" y="417195"/>
                  </a:cubicBezTo>
                  <a:cubicBezTo>
                    <a:pt x="23813" y="476250"/>
                    <a:pt x="14288" y="538163"/>
                    <a:pt x="0" y="600075"/>
                  </a:cubicBezTo>
                  <a:cubicBezTo>
                    <a:pt x="164783" y="600075"/>
                    <a:pt x="320993" y="600075"/>
                    <a:pt x="479108" y="600075"/>
                  </a:cubicBezTo>
                  <a:cubicBezTo>
                    <a:pt x="469583" y="554355"/>
                    <a:pt x="462915" y="510540"/>
                    <a:pt x="451485" y="467677"/>
                  </a:cubicBezTo>
                  <a:close/>
                  <a:moveTo>
                    <a:pt x="199073" y="222885"/>
                  </a:moveTo>
                  <a:cubicBezTo>
                    <a:pt x="202883" y="207645"/>
                    <a:pt x="225743" y="189547"/>
                    <a:pt x="240030" y="188595"/>
                  </a:cubicBezTo>
                  <a:cubicBezTo>
                    <a:pt x="253365" y="187642"/>
                    <a:pt x="276225" y="206692"/>
                    <a:pt x="280988" y="220980"/>
                  </a:cubicBezTo>
                  <a:cubicBezTo>
                    <a:pt x="300990" y="293370"/>
                    <a:pt x="316230" y="366713"/>
                    <a:pt x="334328" y="444817"/>
                  </a:cubicBezTo>
                  <a:cubicBezTo>
                    <a:pt x="267653" y="444817"/>
                    <a:pt x="209550" y="444817"/>
                    <a:pt x="146685" y="444817"/>
                  </a:cubicBezTo>
                  <a:cubicBezTo>
                    <a:pt x="163830" y="369570"/>
                    <a:pt x="179070" y="295275"/>
                    <a:pt x="199073" y="222885"/>
                  </a:cubicBezTo>
                  <a:close/>
                  <a:moveTo>
                    <a:pt x="120015" y="532447"/>
                  </a:moveTo>
                  <a:cubicBezTo>
                    <a:pt x="100965" y="532447"/>
                    <a:pt x="83820" y="532447"/>
                    <a:pt x="61913" y="532447"/>
                  </a:cubicBezTo>
                  <a:cubicBezTo>
                    <a:pt x="66675" y="509588"/>
                    <a:pt x="71438" y="487680"/>
                    <a:pt x="76200" y="461963"/>
                  </a:cubicBezTo>
                  <a:cubicBezTo>
                    <a:pt x="95250" y="461963"/>
                    <a:pt x="108585" y="461963"/>
                    <a:pt x="127635" y="461963"/>
                  </a:cubicBezTo>
                  <a:cubicBezTo>
                    <a:pt x="125730" y="486727"/>
                    <a:pt x="122873" y="508635"/>
                    <a:pt x="120015" y="532447"/>
                  </a:cubicBezTo>
                  <a:close/>
                  <a:moveTo>
                    <a:pt x="76200" y="444817"/>
                  </a:moveTo>
                  <a:cubicBezTo>
                    <a:pt x="108585" y="368617"/>
                    <a:pt x="138113" y="297180"/>
                    <a:pt x="168593" y="226695"/>
                  </a:cubicBezTo>
                  <a:cubicBezTo>
                    <a:pt x="171450" y="227647"/>
                    <a:pt x="175260" y="229552"/>
                    <a:pt x="178118" y="230505"/>
                  </a:cubicBezTo>
                  <a:cubicBezTo>
                    <a:pt x="162878" y="300038"/>
                    <a:pt x="147638" y="370522"/>
                    <a:pt x="131445" y="444817"/>
                  </a:cubicBezTo>
                  <a:cubicBezTo>
                    <a:pt x="115253" y="444817"/>
                    <a:pt x="100965" y="444817"/>
                    <a:pt x="76200" y="444817"/>
                  </a:cubicBezTo>
                  <a:close/>
                  <a:moveTo>
                    <a:pt x="138113" y="532447"/>
                  </a:moveTo>
                  <a:cubicBezTo>
                    <a:pt x="140018" y="508635"/>
                    <a:pt x="141923" y="487680"/>
                    <a:pt x="144780" y="463867"/>
                  </a:cubicBezTo>
                  <a:cubicBezTo>
                    <a:pt x="208598" y="463867"/>
                    <a:pt x="269558" y="463867"/>
                    <a:pt x="333375" y="463867"/>
                  </a:cubicBezTo>
                  <a:cubicBezTo>
                    <a:pt x="337185" y="484822"/>
                    <a:pt x="340995" y="507683"/>
                    <a:pt x="345758" y="532447"/>
                  </a:cubicBezTo>
                  <a:cubicBezTo>
                    <a:pt x="276225" y="532447"/>
                    <a:pt x="209550" y="532447"/>
                    <a:pt x="138113" y="532447"/>
                  </a:cubicBezTo>
                  <a:close/>
                  <a:moveTo>
                    <a:pt x="344805" y="444817"/>
                  </a:moveTo>
                  <a:cubicBezTo>
                    <a:pt x="333375" y="383858"/>
                    <a:pt x="316230" y="292417"/>
                    <a:pt x="303848" y="231458"/>
                  </a:cubicBezTo>
                  <a:cubicBezTo>
                    <a:pt x="306705" y="230505"/>
                    <a:pt x="309563" y="228600"/>
                    <a:pt x="312420" y="227647"/>
                  </a:cubicBezTo>
                  <a:cubicBezTo>
                    <a:pt x="341948" y="297180"/>
                    <a:pt x="393383" y="420052"/>
                    <a:pt x="401003" y="444817"/>
                  </a:cubicBezTo>
                  <a:cubicBezTo>
                    <a:pt x="381000" y="445770"/>
                    <a:pt x="365760" y="444817"/>
                    <a:pt x="344805" y="444817"/>
                  </a:cubicBezTo>
                  <a:close/>
                  <a:moveTo>
                    <a:pt x="362903" y="533400"/>
                  </a:moveTo>
                  <a:cubicBezTo>
                    <a:pt x="359093" y="511492"/>
                    <a:pt x="355283" y="489585"/>
                    <a:pt x="350520" y="463867"/>
                  </a:cubicBezTo>
                  <a:cubicBezTo>
                    <a:pt x="366713" y="462915"/>
                    <a:pt x="381953" y="461963"/>
                    <a:pt x="400050" y="461010"/>
                  </a:cubicBezTo>
                  <a:cubicBezTo>
                    <a:pt x="406718" y="483870"/>
                    <a:pt x="413385" y="505777"/>
                    <a:pt x="421005" y="533400"/>
                  </a:cubicBezTo>
                  <a:cubicBezTo>
                    <a:pt x="400050" y="533400"/>
                    <a:pt x="383858" y="533400"/>
                    <a:pt x="362903" y="533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4E254771-8E93-47BE-A71E-E5BF059847F6}"/>
                </a:ext>
              </a:extLst>
            </p:cNvPr>
            <p:cNvSpPr/>
            <p:nvPr/>
          </p:nvSpPr>
          <p:spPr>
            <a:xfrm>
              <a:off x="2111608" y="3366039"/>
              <a:ext cx="114300" cy="104775"/>
            </a:xfrm>
            <a:custGeom>
              <a:avLst/>
              <a:gdLst>
                <a:gd name="connsiteX0" fmla="*/ 122957 w 114300"/>
                <a:gd name="connsiteY0" fmla="*/ 51531 h 104775"/>
                <a:gd name="connsiteX1" fmla="*/ 60092 w 114300"/>
                <a:gd name="connsiteY1" fmla="*/ 110586 h 104775"/>
                <a:gd name="connsiteX2" fmla="*/ 85 w 114300"/>
                <a:gd name="connsiteY2" fmla="*/ 55341 h 104775"/>
                <a:gd name="connsiteX3" fmla="*/ 63902 w 114300"/>
                <a:gd name="connsiteY3" fmla="*/ 96 h 104775"/>
                <a:gd name="connsiteX4" fmla="*/ 122957 w 114300"/>
                <a:gd name="connsiteY4" fmla="*/ 51531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04775">
                  <a:moveTo>
                    <a:pt x="122957" y="51531"/>
                  </a:moveTo>
                  <a:cubicBezTo>
                    <a:pt x="122957" y="85821"/>
                    <a:pt x="94382" y="113444"/>
                    <a:pt x="60092" y="110586"/>
                  </a:cubicBezTo>
                  <a:cubicBezTo>
                    <a:pt x="27707" y="107729"/>
                    <a:pt x="2942" y="91536"/>
                    <a:pt x="85" y="55341"/>
                  </a:cubicBezTo>
                  <a:cubicBezTo>
                    <a:pt x="-1820" y="24861"/>
                    <a:pt x="28660" y="-1809"/>
                    <a:pt x="63902" y="96"/>
                  </a:cubicBezTo>
                  <a:cubicBezTo>
                    <a:pt x="98192" y="2001"/>
                    <a:pt x="120100" y="18194"/>
                    <a:pt x="122957" y="51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29D37B39-2566-44FD-BAC2-4F73D23EC376}"/>
              </a:ext>
            </a:extLst>
          </p:cNvPr>
          <p:cNvGrpSpPr/>
          <p:nvPr/>
        </p:nvGrpSpPr>
        <p:grpSpPr>
          <a:xfrm>
            <a:off x="2799304" y="4673907"/>
            <a:ext cx="315935" cy="1725772"/>
            <a:chOff x="5726496" y="2043113"/>
            <a:chExt cx="576129" cy="3147059"/>
          </a:xfrm>
          <a:solidFill>
            <a:schemeClr val="accent6"/>
          </a:solidFill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B7E70D8-1D83-404E-9408-EE16784F800E}"/>
                </a:ext>
              </a:extLst>
            </p:cNvPr>
            <p:cNvSpPr/>
            <p:nvPr/>
          </p:nvSpPr>
          <p:spPr>
            <a:xfrm>
              <a:off x="5752629" y="2904173"/>
              <a:ext cx="523874" cy="2285999"/>
            </a:xfrm>
            <a:custGeom>
              <a:avLst/>
              <a:gdLst>
                <a:gd name="connsiteX0" fmla="*/ 528638 w 523875"/>
                <a:gd name="connsiteY0" fmla="*/ 2290763 h 2286000"/>
                <a:gd name="connsiteX1" fmla="*/ 0 w 523875"/>
                <a:gd name="connsiteY1" fmla="*/ 2290763 h 2286000"/>
                <a:gd name="connsiteX2" fmla="*/ 0 w 523875"/>
                <a:gd name="connsiteY2" fmla="*/ 0 h 2286000"/>
                <a:gd name="connsiteX3" fmla="*/ 528638 w 523875"/>
                <a:gd name="connsiteY3" fmla="*/ 0 h 2286000"/>
                <a:gd name="connsiteX4" fmla="*/ 528638 w 523875"/>
                <a:gd name="connsiteY4" fmla="*/ 2290763 h 2286000"/>
                <a:gd name="connsiteX5" fmla="*/ 219075 w 523875"/>
                <a:gd name="connsiteY5" fmla="*/ 1302068 h 2286000"/>
                <a:gd name="connsiteX6" fmla="*/ 215265 w 523875"/>
                <a:gd name="connsiteY6" fmla="*/ 1305878 h 2286000"/>
                <a:gd name="connsiteX7" fmla="*/ 204788 w 523875"/>
                <a:gd name="connsiteY7" fmla="*/ 1461135 h 2286000"/>
                <a:gd name="connsiteX8" fmla="*/ 320040 w 523875"/>
                <a:gd name="connsiteY8" fmla="*/ 1461135 h 2286000"/>
                <a:gd name="connsiteX9" fmla="*/ 318135 w 523875"/>
                <a:gd name="connsiteY9" fmla="*/ 1327785 h 2286000"/>
                <a:gd name="connsiteX10" fmla="*/ 287655 w 523875"/>
                <a:gd name="connsiteY10" fmla="*/ 1297305 h 2286000"/>
                <a:gd name="connsiteX11" fmla="*/ 219075 w 523875"/>
                <a:gd name="connsiteY11" fmla="*/ 1302068 h 2286000"/>
                <a:gd name="connsiteX12" fmla="*/ 481013 w 523875"/>
                <a:gd name="connsiteY12" fmla="*/ 647700 h 2286000"/>
                <a:gd name="connsiteX13" fmla="*/ 481013 w 523875"/>
                <a:gd name="connsiteY13" fmla="*/ 513398 h 2286000"/>
                <a:gd name="connsiteX14" fmla="*/ 419100 w 523875"/>
                <a:gd name="connsiteY14" fmla="*/ 475298 h 2286000"/>
                <a:gd name="connsiteX15" fmla="*/ 361950 w 523875"/>
                <a:gd name="connsiteY15" fmla="*/ 513398 h 2286000"/>
                <a:gd name="connsiteX16" fmla="*/ 361950 w 523875"/>
                <a:gd name="connsiteY16" fmla="*/ 646748 h 2286000"/>
                <a:gd name="connsiteX17" fmla="*/ 481013 w 523875"/>
                <a:gd name="connsiteY17" fmla="*/ 647700 h 2286000"/>
                <a:gd name="connsiteX18" fmla="*/ 480060 w 523875"/>
                <a:gd name="connsiteY18" fmla="*/ 239078 h 2286000"/>
                <a:gd name="connsiteX19" fmla="*/ 480060 w 523875"/>
                <a:gd name="connsiteY19" fmla="*/ 106680 h 2286000"/>
                <a:gd name="connsiteX20" fmla="*/ 427672 w 523875"/>
                <a:gd name="connsiteY20" fmla="*/ 67628 h 2286000"/>
                <a:gd name="connsiteX21" fmla="*/ 361950 w 523875"/>
                <a:gd name="connsiteY21" fmla="*/ 102870 h 2286000"/>
                <a:gd name="connsiteX22" fmla="*/ 360997 w 523875"/>
                <a:gd name="connsiteY22" fmla="*/ 240030 h 2286000"/>
                <a:gd name="connsiteX23" fmla="*/ 480060 w 523875"/>
                <a:gd name="connsiteY23" fmla="*/ 239078 h 2286000"/>
                <a:gd name="connsiteX24" fmla="*/ 480060 w 523875"/>
                <a:gd name="connsiteY24" fmla="*/ 1260158 h 2286000"/>
                <a:gd name="connsiteX25" fmla="*/ 480060 w 523875"/>
                <a:gd name="connsiteY25" fmla="*/ 1127760 h 2286000"/>
                <a:gd name="connsiteX26" fmla="*/ 427672 w 523875"/>
                <a:gd name="connsiteY26" fmla="*/ 1090613 h 2286000"/>
                <a:gd name="connsiteX27" fmla="*/ 362902 w 523875"/>
                <a:gd name="connsiteY27" fmla="*/ 1124903 h 2286000"/>
                <a:gd name="connsiteX28" fmla="*/ 361950 w 523875"/>
                <a:gd name="connsiteY28" fmla="*/ 1261110 h 2286000"/>
                <a:gd name="connsiteX29" fmla="*/ 480060 w 523875"/>
                <a:gd name="connsiteY29" fmla="*/ 1260158 h 2286000"/>
                <a:gd name="connsiteX30" fmla="*/ 481013 w 523875"/>
                <a:gd name="connsiteY30" fmla="*/ 851535 h 2286000"/>
                <a:gd name="connsiteX31" fmla="*/ 481013 w 523875"/>
                <a:gd name="connsiteY31" fmla="*/ 717233 h 2286000"/>
                <a:gd name="connsiteX32" fmla="*/ 426720 w 523875"/>
                <a:gd name="connsiteY32" fmla="*/ 681038 h 2286000"/>
                <a:gd name="connsiteX33" fmla="*/ 360997 w 523875"/>
                <a:gd name="connsiteY33" fmla="*/ 714375 h 2286000"/>
                <a:gd name="connsiteX34" fmla="*/ 360045 w 523875"/>
                <a:gd name="connsiteY34" fmla="*/ 850583 h 2286000"/>
                <a:gd name="connsiteX35" fmla="*/ 481013 w 523875"/>
                <a:gd name="connsiteY35" fmla="*/ 851535 h 2286000"/>
                <a:gd name="connsiteX36" fmla="*/ 480060 w 523875"/>
                <a:gd name="connsiteY36" fmla="*/ 441960 h 2286000"/>
                <a:gd name="connsiteX37" fmla="*/ 480060 w 523875"/>
                <a:gd name="connsiteY37" fmla="*/ 308610 h 2286000"/>
                <a:gd name="connsiteX38" fmla="*/ 426720 w 523875"/>
                <a:gd name="connsiteY38" fmla="*/ 272415 h 2286000"/>
                <a:gd name="connsiteX39" fmla="*/ 361950 w 523875"/>
                <a:gd name="connsiteY39" fmla="*/ 305753 h 2286000"/>
                <a:gd name="connsiteX40" fmla="*/ 360997 w 523875"/>
                <a:gd name="connsiteY40" fmla="*/ 441008 h 2286000"/>
                <a:gd name="connsiteX41" fmla="*/ 480060 w 523875"/>
                <a:gd name="connsiteY41" fmla="*/ 441960 h 2286000"/>
                <a:gd name="connsiteX42" fmla="*/ 360997 w 523875"/>
                <a:gd name="connsiteY42" fmla="*/ 1054418 h 2286000"/>
                <a:gd name="connsiteX43" fmla="*/ 481013 w 523875"/>
                <a:gd name="connsiteY43" fmla="*/ 1054418 h 2286000"/>
                <a:gd name="connsiteX44" fmla="*/ 481013 w 523875"/>
                <a:gd name="connsiteY44" fmla="*/ 926783 h 2286000"/>
                <a:gd name="connsiteX45" fmla="*/ 418147 w 523875"/>
                <a:gd name="connsiteY45" fmla="*/ 883920 h 2286000"/>
                <a:gd name="connsiteX46" fmla="*/ 360997 w 523875"/>
                <a:gd name="connsiteY46" fmla="*/ 927735 h 2286000"/>
                <a:gd name="connsiteX47" fmla="*/ 360997 w 523875"/>
                <a:gd name="connsiteY47" fmla="*/ 1054418 h 2286000"/>
                <a:gd name="connsiteX48" fmla="*/ 167640 w 523875"/>
                <a:gd name="connsiteY48" fmla="*/ 647700 h 2286000"/>
                <a:gd name="connsiteX49" fmla="*/ 167640 w 523875"/>
                <a:gd name="connsiteY49" fmla="*/ 510540 h 2286000"/>
                <a:gd name="connsiteX50" fmla="*/ 122872 w 523875"/>
                <a:gd name="connsiteY50" fmla="*/ 475298 h 2286000"/>
                <a:gd name="connsiteX51" fmla="*/ 54292 w 523875"/>
                <a:gd name="connsiteY51" fmla="*/ 502920 h 2286000"/>
                <a:gd name="connsiteX52" fmla="*/ 53340 w 523875"/>
                <a:gd name="connsiteY52" fmla="*/ 647700 h 2286000"/>
                <a:gd name="connsiteX53" fmla="*/ 167640 w 523875"/>
                <a:gd name="connsiteY53" fmla="*/ 647700 h 2286000"/>
                <a:gd name="connsiteX54" fmla="*/ 322897 w 523875"/>
                <a:gd name="connsiteY54" fmla="*/ 648653 h 2286000"/>
                <a:gd name="connsiteX55" fmla="*/ 322897 w 523875"/>
                <a:gd name="connsiteY55" fmla="*/ 512445 h 2286000"/>
                <a:gd name="connsiteX56" fmla="*/ 274320 w 523875"/>
                <a:gd name="connsiteY56" fmla="*/ 476250 h 2286000"/>
                <a:gd name="connsiteX57" fmla="*/ 207645 w 523875"/>
                <a:gd name="connsiteY57" fmla="*/ 507683 h 2286000"/>
                <a:gd name="connsiteX58" fmla="*/ 206692 w 523875"/>
                <a:gd name="connsiteY58" fmla="*/ 649605 h 2286000"/>
                <a:gd name="connsiteX59" fmla="*/ 322897 w 523875"/>
                <a:gd name="connsiteY59" fmla="*/ 648653 h 2286000"/>
                <a:gd name="connsiteX60" fmla="*/ 321945 w 523875"/>
                <a:gd name="connsiteY60" fmla="*/ 238125 h 2286000"/>
                <a:gd name="connsiteX61" fmla="*/ 321945 w 523875"/>
                <a:gd name="connsiteY61" fmla="*/ 100013 h 2286000"/>
                <a:gd name="connsiteX62" fmla="*/ 261938 w 523875"/>
                <a:gd name="connsiteY62" fmla="*/ 65723 h 2286000"/>
                <a:gd name="connsiteX63" fmla="*/ 208597 w 523875"/>
                <a:gd name="connsiteY63" fmla="*/ 102870 h 2286000"/>
                <a:gd name="connsiteX64" fmla="*/ 208597 w 523875"/>
                <a:gd name="connsiteY64" fmla="*/ 237173 h 2286000"/>
                <a:gd name="connsiteX65" fmla="*/ 321945 w 523875"/>
                <a:gd name="connsiteY65" fmla="*/ 238125 h 2286000"/>
                <a:gd name="connsiteX66" fmla="*/ 167640 w 523875"/>
                <a:gd name="connsiteY66" fmla="*/ 238125 h 2286000"/>
                <a:gd name="connsiteX67" fmla="*/ 166688 w 523875"/>
                <a:gd name="connsiteY67" fmla="*/ 100013 h 2286000"/>
                <a:gd name="connsiteX68" fmla="*/ 147638 w 523875"/>
                <a:gd name="connsiteY68" fmla="*/ 71438 h 2286000"/>
                <a:gd name="connsiteX69" fmla="*/ 53340 w 523875"/>
                <a:gd name="connsiteY69" fmla="*/ 127635 h 2286000"/>
                <a:gd name="connsiteX70" fmla="*/ 53340 w 523875"/>
                <a:gd name="connsiteY70" fmla="*/ 238125 h 2286000"/>
                <a:gd name="connsiteX71" fmla="*/ 167640 w 523875"/>
                <a:gd name="connsiteY71" fmla="*/ 238125 h 2286000"/>
                <a:gd name="connsiteX72" fmla="*/ 322897 w 523875"/>
                <a:gd name="connsiteY72" fmla="*/ 441960 h 2286000"/>
                <a:gd name="connsiteX73" fmla="*/ 321945 w 523875"/>
                <a:gd name="connsiteY73" fmla="*/ 303848 h 2286000"/>
                <a:gd name="connsiteX74" fmla="*/ 255270 w 523875"/>
                <a:gd name="connsiteY74" fmla="*/ 272415 h 2286000"/>
                <a:gd name="connsiteX75" fmla="*/ 206692 w 523875"/>
                <a:gd name="connsiteY75" fmla="*/ 307658 h 2286000"/>
                <a:gd name="connsiteX76" fmla="*/ 206692 w 523875"/>
                <a:gd name="connsiteY76" fmla="*/ 441008 h 2286000"/>
                <a:gd name="connsiteX77" fmla="*/ 322897 w 523875"/>
                <a:gd name="connsiteY77" fmla="*/ 441960 h 2286000"/>
                <a:gd name="connsiteX78" fmla="*/ 206692 w 523875"/>
                <a:gd name="connsiteY78" fmla="*/ 1055370 h 2286000"/>
                <a:gd name="connsiteX79" fmla="*/ 322897 w 523875"/>
                <a:gd name="connsiteY79" fmla="*/ 1055370 h 2286000"/>
                <a:gd name="connsiteX80" fmla="*/ 322897 w 523875"/>
                <a:gd name="connsiteY80" fmla="*/ 921068 h 2286000"/>
                <a:gd name="connsiteX81" fmla="*/ 256222 w 523875"/>
                <a:gd name="connsiteY81" fmla="*/ 883920 h 2286000"/>
                <a:gd name="connsiteX82" fmla="*/ 206692 w 523875"/>
                <a:gd name="connsiteY82" fmla="*/ 924878 h 2286000"/>
                <a:gd name="connsiteX83" fmla="*/ 206692 w 523875"/>
                <a:gd name="connsiteY83" fmla="*/ 1055370 h 2286000"/>
                <a:gd name="connsiteX84" fmla="*/ 167640 w 523875"/>
                <a:gd name="connsiteY84" fmla="*/ 1056323 h 2286000"/>
                <a:gd name="connsiteX85" fmla="*/ 167640 w 523875"/>
                <a:gd name="connsiteY85" fmla="*/ 918210 h 2286000"/>
                <a:gd name="connsiteX86" fmla="*/ 107632 w 523875"/>
                <a:gd name="connsiteY86" fmla="*/ 884873 h 2286000"/>
                <a:gd name="connsiteX87" fmla="*/ 53340 w 523875"/>
                <a:gd name="connsiteY87" fmla="*/ 919163 h 2286000"/>
                <a:gd name="connsiteX88" fmla="*/ 53340 w 523875"/>
                <a:gd name="connsiteY88" fmla="*/ 1056323 h 2286000"/>
                <a:gd name="connsiteX89" fmla="*/ 167640 w 523875"/>
                <a:gd name="connsiteY89" fmla="*/ 1056323 h 2286000"/>
                <a:gd name="connsiteX90" fmla="*/ 167640 w 523875"/>
                <a:gd name="connsiteY90" fmla="*/ 851535 h 2286000"/>
                <a:gd name="connsiteX91" fmla="*/ 167640 w 523875"/>
                <a:gd name="connsiteY91" fmla="*/ 712470 h 2286000"/>
                <a:gd name="connsiteX92" fmla="*/ 110490 w 523875"/>
                <a:gd name="connsiteY92" fmla="*/ 681990 h 2286000"/>
                <a:gd name="connsiteX93" fmla="*/ 53340 w 523875"/>
                <a:gd name="connsiteY93" fmla="*/ 712470 h 2286000"/>
                <a:gd name="connsiteX94" fmla="*/ 53340 w 523875"/>
                <a:gd name="connsiteY94" fmla="*/ 851535 h 2286000"/>
                <a:gd name="connsiteX95" fmla="*/ 167640 w 523875"/>
                <a:gd name="connsiteY95" fmla="*/ 851535 h 2286000"/>
                <a:gd name="connsiteX96" fmla="*/ 322897 w 523875"/>
                <a:gd name="connsiteY96" fmla="*/ 851535 h 2286000"/>
                <a:gd name="connsiteX97" fmla="*/ 321945 w 523875"/>
                <a:gd name="connsiteY97" fmla="*/ 715328 h 2286000"/>
                <a:gd name="connsiteX98" fmla="*/ 252413 w 523875"/>
                <a:gd name="connsiteY98" fmla="*/ 681990 h 2286000"/>
                <a:gd name="connsiteX99" fmla="*/ 204788 w 523875"/>
                <a:gd name="connsiteY99" fmla="*/ 719138 h 2286000"/>
                <a:gd name="connsiteX100" fmla="*/ 204788 w 523875"/>
                <a:gd name="connsiteY100" fmla="*/ 852488 h 2286000"/>
                <a:gd name="connsiteX101" fmla="*/ 322897 w 523875"/>
                <a:gd name="connsiteY101" fmla="*/ 851535 h 2286000"/>
                <a:gd name="connsiteX102" fmla="*/ 167640 w 523875"/>
                <a:gd name="connsiteY102" fmla="*/ 441960 h 2286000"/>
                <a:gd name="connsiteX103" fmla="*/ 167640 w 523875"/>
                <a:gd name="connsiteY103" fmla="*/ 307658 h 2286000"/>
                <a:gd name="connsiteX104" fmla="*/ 113347 w 523875"/>
                <a:gd name="connsiteY104" fmla="*/ 273368 h 2286000"/>
                <a:gd name="connsiteX105" fmla="*/ 52388 w 523875"/>
                <a:gd name="connsiteY105" fmla="*/ 304800 h 2286000"/>
                <a:gd name="connsiteX106" fmla="*/ 52388 w 523875"/>
                <a:gd name="connsiteY106" fmla="*/ 441960 h 2286000"/>
                <a:gd name="connsiteX107" fmla="*/ 167640 w 523875"/>
                <a:gd name="connsiteY107" fmla="*/ 441960 h 2286000"/>
                <a:gd name="connsiteX108" fmla="*/ 321945 w 523875"/>
                <a:gd name="connsiteY108" fmla="*/ 1259205 h 2286000"/>
                <a:gd name="connsiteX109" fmla="*/ 321945 w 523875"/>
                <a:gd name="connsiteY109" fmla="*/ 1125855 h 2286000"/>
                <a:gd name="connsiteX110" fmla="*/ 264795 w 523875"/>
                <a:gd name="connsiteY110" fmla="*/ 1089660 h 2286000"/>
                <a:gd name="connsiteX111" fmla="*/ 207645 w 523875"/>
                <a:gd name="connsiteY111" fmla="*/ 1125855 h 2286000"/>
                <a:gd name="connsiteX112" fmla="*/ 207645 w 523875"/>
                <a:gd name="connsiteY112" fmla="*/ 1259205 h 2286000"/>
                <a:gd name="connsiteX113" fmla="*/ 321945 w 523875"/>
                <a:gd name="connsiteY113" fmla="*/ 1259205 h 2286000"/>
                <a:gd name="connsiteX114" fmla="*/ 53340 w 523875"/>
                <a:gd name="connsiteY114" fmla="*/ 1258253 h 2286000"/>
                <a:gd name="connsiteX115" fmla="*/ 167640 w 523875"/>
                <a:gd name="connsiteY115" fmla="*/ 1258253 h 2286000"/>
                <a:gd name="connsiteX116" fmla="*/ 167640 w 523875"/>
                <a:gd name="connsiteY116" fmla="*/ 1132523 h 2286000"/>
                <a:gd name="connsiteX117" fmla="*/ 110490 w 523875"/>
                <a:gd name="connsiteY117" fmla="*/ 1090613 h 2286000"/>
                <a:gd name="connsiteX118" fmla="*/ 52388 w 523875"/>
                <a:gd name="connsiteY118" fmla="*/ 1131570 h 2286000"/>
                <a:gd name="connsiteX119" fmla="*/ 53340 w 523875"/>
                <a:gd name="connsiteY119" fmla="*/ 1258253 h 2286000"/>
                <a:gd name="connsiteX120" fmla="*/ 361950 w 523875"/>
                <a:gd name="connsiteY120" fmla="*/ 1459230 h 2286000"/>
                <a:gd name="connsiteX121" fmla="*/ 480060 w 523875"/>
                <a:gd name="connsiteY121" fmla="*/ 1459230 h 2286000"/>
                <a:gd name="connsiteX122" fmla="*/ 480060 w 523875"/>
                <a:gd name="connsiteY122" fmla="*/ 1332548 h 2286000"/>
                <a:gd name="connsiteX123" fmla="*/ 433388 w 523875"/>
                <a:gd name="connsiteY123" fmla="*/ 1294448 h 2286000"/>
                <a:gd name="connsiteX124" fmla="*/ 363855 w 523875"/>
                <a:gd name="connsiteY124" fmla="*/ 1328738 h 2286000"/>
                <a:gd name="connsiteX125" fmla="*/ 361950 w 523875"/>
                <a:gd name="connsiteY125" fmla="*/ 1459230 h 2286000"/>
                <a:gd name="connsiteX126" fmla="*/ 55245 w 523875"/>
                <a:gd name="connsiteY126" fmla="*/ 1459230 h 2286000"/>
                <a:gd name="connsiteX127" fmla="*/ 167640 w 523875"/>
                <a:gd name="connsiteY127" fmla="*/ 1459230 h 2286000"/>
                <a:gd name="connsiteX128" fmla="*/ 167640 w 523875"/>
                <a:gd name="connsiteY128" fmla="*/ 1328738 h 2286000"/>
                <a:gd name="connsiteX129" fmla="*/ 102870 w 523875"/>
                <a:gd name="connsiteY129" fmla="*/ 1294448 h 2286000"/>
                <a:gd name="connsiteX130" fmla="*/ 55245 w 523875"/>
                <a:gd name="connsiteY130" fmla="*/ 1330643 h 2286000"/>
                <a:gd name="connsiteX131" fmla="*/ 55245 w 523875"/>
                <a:gd name="connsiteY131" fmla="*/ 1459230 h 2286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523875" h="2286000">
                  <a:moveTo>
                    <a:pt x="528638" y="2290763"/>
                  </a:moveTo>
                  <a:cubicBezTo>
                    <a:pt x="351472" y="2290763"/>
                    <a:pt x="178117" y="2290763"/>
                    <a:pt x="0" y="2290763"/>
                  </a:cubicBezTo>
                  <a:cubicBezTo>
                    <a:pt x="0" y="1527810"/>
                    <a:pt x="0" y="765810"/>
                    <a:pt x="0" y="0"/>
                  </a:cubicBezTo>
                  <a:cubicBezTo>
                    <a:pt x="174307" y="0"/>
                    <a:pt x="349567" y="0"/>
                    <a:pt x="528638" y="0"/>
                  </a:cubicBezTo>
                  <a:cubicBezTo>
                    <a:pt x="528638" y="762000"/>
                    <a:pt x="528638" y="1524000"/>
                    <a:pt x="528638" y="2290763"/>
                  </a:cubicBezTo>
                  <a:close/>
                  <a:moveTo>
                    <a:pt x="219075" y="1302068"/>
                  </a:moveTo>
                  <a:cubicBezTo>
                    <a:pt x="218122" y="1303020"/>
                    <a:pt x="217170" y="1304925"/>
                    <a:pt x="215265" y="1305878"/>
                  </a:cubicBezTo>
                  <a:cubicBezTo>
                    <a:pt x="211455" y="1356360"/>
                    <a:pt x="208597" y="1407795"/>
                    <a:pt x="204788" y="1461135"/>
                  </a:cubicBezTo>
                  <a:cubicBezTo>
                    <a:pt x="247650" y="1461135"/>
                    <a:pt x="281940" y="1461135"/>
                    <a:pt x="320040" y="1461135"/>
                  </a:cubicBezTo>
                  <a:cubicBezTo>
                    <a:pt x="320040" y="1415415"/>
                    <a:pt x="321945" y="1371600"/>
                    <a:pt x="318135" y="1327785"/>
                  </a:cubicBezTo>
                  <a:cubicBezTo>
                    <a:pt x="317182" y="1316355"/>
                    <a:pt x="299085" y="1298258"/>
                    <a:pt x="287655" y="1297305"/>
                  </a:cubicBezTo>
                  <a:cubicBezTo>
                    <a:pt x="265747" y="1293495"/>
                    <a:pt x="241935" y="1300163"/>
                    <a:pt x="219075" y="1302068"/>
                  </a:cubicBezTo>
                  <a:close/>
                  <a:moveTo>
                    <a:pt x="481013" y="647700"/>
                  </a:moveTo>
                  <a:cubicBezTo>
                    <a:pt x="481013" y="601028"/>
                    <a:pt x="481965" y="557213"/>
                    <a:pt x="481013" y="513398"/>
                  </a:cubicBezTo>
                  <a:cubicBezTo>
                    <a:pt x="480060" y="470535"/>
                    <a:pt x="446722" y="476250"/>
                    <a:pt x="419100" y="475298"/>
                  </a:cubicBezTo>
                  <a:cubicBezTo>
                    <a:pt x="390525" y="474345"/>
                    <a:pt x="362902" y="474345"/>
                    <a:pt x="361950" y="513398"/>
                  </a:cubicBezTo>
                  <a:cubicBezTo>
                    <a:pt x="360997" y="557213"/>
                    <a:pt x="361950" y="601028"/>
                    <a:pt x="361950" y="646748"/>
                  </a:cubicBezTo>
                  <a:cubicBezTo>
                    <a:pt x="402907" y="647700"/>
                    <a:pt x="440055" y="647700"/>
                    <a:pt x="481013" y="647700"/>
                  </a:cubicBezTo>
                  <a:close/>
                  <a:moveTo>
                    <a:pt x="480060" y="239078"/>
                  </a:moveTo>
                  <a:cubicBezTo>
                    <a:pt x="480060" y="191453"/>
                    <a:pt x="480060" y="148590"/>
                    <a:pt x="480060" y="106680"/>
                  </a:cubicBezTo>
                  <a:cubicBezTo>
                    <a:pt x="480060" y="71438"/>
                    <a:pt x="456247" y="66675"/>
                    <a:pt x="427672" y="67628"/>
                  </a:cubicBezTo>
                  <a:cubicBezTo>
                    <a:pt x="400050" y="68580"/>
                    <a:pt x="364807" y="60960"/>
                    <a:pt x="361950" y="102870"/>
                  </a:cubicBezTo>
                  <a:cubicBezTo>
                    <a:pt x="359092" y="147638"/>
                    <a:pt x="360997" y="193358"/>
                    <a:pt x="360997" y="240030"/>
                  </a:cubicBezTo>
                  <a:cubicBezTo>
                    <a:pt x="402907" y="239078"/>
                    <a:pt x="439102" y="239078"/>
                    <a:pt x="480060" y="239078"/>
                  </a:cubicBezTo>
                  <a:close/>
                  <a:moveTo>
                    <a:pt x="480060" y="1260158"/>
                  </a:moveTo>
                  <a:cubicBezTo>
                    <a:pt x="480060" y="1212533"/>
                    <a:pt x="480060" y="1169670"/>
                    <a:pt x="480060" y="1127760"/>
                  </a:cubicBezTo>
                  <a:cubicBezTo>
                    <a:pt x="480060" y="1091565"/>
                    <a:pt x="453390" y="1088708"/>
                    <a:pt x="427672" y="1090613"/>
                  </a:cubicBezTo>
                  <a:cubicBezTo>
                    <a:pt x="401002" y="1091565"/>
                    <a:pt x="364807" y="1082040"/>
                    <a:pt x="362902" y="1124903"/>
                  </a:cubicBezTo>
                  <a:cubicBezTo>
                    <a:pt x="360045" y="1169670"/>
                    <a:pt x="361950" y="1215390"/>
                    <a:pt x="361950" y="1261110"/>
                  </a:cubicBezTo>
                  <a:cubicBezTo>
                    <a:pt x="403860" y="1260158"/>
                    <a:pt x="439102" y="1260158"/>
                    <a:pt x="480060" y="1260158"/>
                  </a:cubicBezTo>
                  <a:close/>
                  <a:moveTo>
                    <a:pt x="481013" y="851535"/>
                  </a:moveTo>
                  <a:cubicBezTo>
                    <a:pt x="481013" y="802958"/>
                    <a:pt x="481013" y="760095"/>
                    <a:pt x="481013" y="717233"/>
                  </a:cubicBezTo>
                  <a:cubicBezTo>
                    <a:pt x="480060" y="680085"/>
                    <a:pt x="453390" y="680085"/>
                    <a:pt x="426720" y="681038"/>
                  </a:cubicBezTo>
                  <a:cubicBezTo>
                    <a:pt x="400050" y="682943"/>
                    <a:pt x="363855" y="669608"/>
                    <a:pt x="360997" y="714375"/>
                  </a:cubicBezTo>
                  <a:cubicBezTo>
                    <a:pt x="358140" y="760095"/>
                    <a:pt x="360045" y="804863"/>
                    <a:pt x="360045" y="850583"/>
                  </a:cubicBezTo>
                  <a:cubicBezTo>
                    <a:pt x="403860" y="851535"/>
                    <a:pt x="440055" y="851535"/>
                    <a:pt x="481013" y="851535"/>
                  </a:cubicBezTo>
                  <a:close/>
                  <a:moveTo>
                    <a:pt x="480060" y="441960"/>
                  </a:moveTo>
                  <a:cubicBezTo>
                    <a:pt x="480060" y="394335"/>
                    <a:pt x="480060" y="351473"/>
                    <a:pt x="480060" y="308610"/>
                  </a:cubicBezTo>
                  <a:cubicBezTo>
                    <a:pt x="480060" y="271463"/>
                    <a:pt x="453390" y="270510"/>
                    <a:pt x="426720" y="272415"/>
                  </a:cubicBezTo>
                  <a:cubicBezTo>
                    <a:pt x="400050" y="274320"/>
                    <a:pt x="363855" y="261938"/>
                    <a:pt x="361950" y="305753"/>
                  </a:cubicBezTo>
                  <a:cubicBezTo>
                    <a:pt x="359092" y="350520"/>
                    <a:pt x="360997" y="396240"/>
                    <a:pt x="360997" y="441008"/>
                  </a:cubicBezTo>
                  <a:cubicBezTo>
                    <a:pt x="403860" y="441960"/>
                    <a:pt x="439102" y="441960"/>
                    <a:pt x="480060" y="441960"/>
                  </a:cubicBezTo>
                  <a:close/>
                  <a:moveTo>
                    <a:pt x="360997" y="1054418"/>
                  </a:moveTo>
                  <a:cubicBezTo>
                    <a:pt x="403860" y="1054418"/>
                    <a:pt x="441007" y="1054418"/>
                    <a:pt x="481013" y="1054418"/>
                  </a:cubicBezTo>
                  <a:cubicBezTo>
                    <a:pt x="481013" y="1009650"/>
                    <a:pt x="481013" y="967740"/>
                    <a:pt x="481013" y="926783"/>
                  </a:cubicBezTo>
                  <a:cubicBezTo>
                    <a:pt x="481013" y="881063"/>
                    <a:pt x="449580" y="884873"/>
                    <a:pt x="418147" y="883920"/>
                  </a:cubicBezTo>
                  <a:cubicBezTo>
                    <a:pt x="385763" y="882968"/>
                    <a:pt x="360045" y="886778"/>
                    <a:pt x="360997" y="927735"/>
                  </a:cubicBezTo>
                  <a:cubicBezTo>
                    <a:pt x="361950" y="968693"/>
                    <a:pt x="360997" y="1009650"/>
                    <a:pt x="360997" y="1054418"/>
                  </a:cubicBezTo>
                  <a:close/>
                  <a:moveTo>
                    <a:pt x="167640" y="647700"/>
                  </a:moveTo>
                  <a:cubicBezTo>
                    <a:pt x="167640" y="598170"/>
                    <a:pt x="167640" y="554355"/>
                    <a:pt x="167640" y="510540"/>
                  </a:cubicBezTo>
                  <a:cubicBezTo>
                    <a:pt x="167640" y="481013"/>
                    <a:pt x="147638" y="473393"/>
                    <a:pt x="122872" y="475298"/>
                  </a:cubicBezTo>
                  <a:cubicBezTo>
                    <a:pt x="97155" y="478155"/>
                    <a:pt x="59055" y="460058"/>
                    <a:pt x="54292" y="502920"/>
                  </a:cubicBezTo>
                  <a:cubicBezTo>
                    <a:pt x="49530" y="550545"/>
                    <a:pt x="53340" y="598170"/>
                    <a:pt x="53340" y="647700"/>
                  </a:cubicBezTo>
                  <a:cubicBezTo>
                    <a:pt x="94297" y="647700"/>
                    <a:pt x="128588" y="647700"/>
                    <a:pt x="167640" y="647700"/>
                  </a:cubicBezTo>
                  <a:close/>
                  <a:moveTo>
                    <a:pt x="322897" y="648653"/>
                  </a:moveTo>
                  <a:cubicBezTo>
                    <a:pt x="322897" y="600075"/>
                    <a:pt x="322897" y="556260"/>
                    <a:pt x="322897" y="512445"/>
                  </a:cubicBezTo>
                  <a:cubicBezTo>
                    <a:pt x="322897" y="480060"/>
                    <a:pt x="300990" y="473393"/>
                    <a:pt x="274320" y="476250"/>
                  </a:cubicBezTo>
                  <a:cubicBezTo>
                    <a:pt x="248602" y="478155"/>
                    <a:pt x="210502" y="463868"/>
                    <a:pt x="207645" y="507683"/>
                  </a:cubicBezTo>
                  <a:cubicBezTo>
                    <a:pt x="203835" y="554355"/>
                    <a:pt x="206692" y="601028"/>
                    <a:pt x="206692" y="649605"/>
                  </a:cubicBezTo>
                  <a:cubicBezTo>
                    <a:pt x="247650" y="648653"/>
                    <a:pt x="281940" y="648653"/>
                    <a:pt x="322897" y="648653"/>
                  </a:cubicBezTo>
                  <a:close/>
                  <a:moveTo>
                    <a:pt x="321945" y="238125"/>
                  </a:moveTo>
                  <a:cubicBezTo>
                    <a:pt x="321945" y="191453"/>
                    <a:pt x="323850" y="145733"/>
                    <a:pt x="321945" y="100013"/>
                  </a:cubicBezTo>
                  <a:cubicBezTo>
                    <a:pt x="320040" y="59055"/>
                    <a:pt x="287655" y="66675"/>
                    <a:pt x="261938" y="65723"/>
                  </a:cubicBezTo>
                  <a:cubicBezTo>
                    <a:pt x="235267" y="64770"/>
                    <a:pt x="208597" y="65723"/>
                    <a:pt x="208597" y="102870"/>
                  </a:cubicBezTo>
                  <a:cubicBezTo>
                    <a:pt x="208597" y="146685"/>
                    <a:pt x="208597" y="190500"/>
                    <a:pt x="208597" y="237173"/>
                  </a:cubicBezTo>
                  <a:cubicBezTo>
                    <a:pt x="246697" y="238125"/>
                    <a:pt x="281940" y="238125"/>
                    <a:pt x="321945" y="238125"/>
                  </a:cubicBezTo>
                  <a:close/>
                  <a:moveTo>
                    <a:pt x="167640" y="238125"/>
                  </a:moveTo>
                  <a:cubicBezTo>
                    <a:pt x="167640" y="190500"/>
                    <a:pt x="168592" y="144780"/>
                    <a:pt x="166688" y="100013"/>
                  </a:cubicBezTo>
                  <a:cubicBezTo>
                    <a:pt x="166688" y="89535"/>
                    <a:pt x="157163" y="76200"/>
                    <a:pt x="147638" y="71438"/>
                  </a:cubicBezTo>
                  <a:cubicBezTo>
                    <a:pt x="97155" y="45720"/>
                    <a:pt x="53340" y="72390"/>
                    <a:pt x="53340" y="127635"/>
                  </a:cubicBezTo>
                  <a:cubicBezTo>
                    <a:pt x="53340" y="163830"/>
                    <a:pt x="53340" y="200025"/>
                    <a:pt x="53340" y="238125"/>
                  </a:cubicBezTo>
                  <a:cubicBezTo>
                    <a:pt x="92392" y="238125"/>
                    <a:pt x="127635" y="238125"/>
                    <a:pt x="167640" y="238125"/>
                  </a:cubicBezTo>
                  <a:close/>
                  <a:moveTo>
                    <a:pt x="322897" y="441960"/>
                  </a:moveTo>
                  <a:cubicBezTo>
                    <a:pt x="322897" y="395288"/>
                    <a:pt x="324802" y="349568"/>
                    <a:pt x="321945" y="303848"/>
                  </a:cubicBezTo>
                  <a:cubicBezTo>
                    <a:pt x="319088" y="259080"/>
                    <a:pt x="280988" y="275273"/>
                    <a:pt x="255270" y="272415"/>
                  </a:cubicBezTo>
                  <a:cubicBezTo>
                    <a:pt x="230505" y="270510"/>
                    <a:pt x="206692" y="273368"/>
                    <a:pt x="206692" y="307658"/>
                  </a:cubicBezTo>
                  <a:cubicBezTo>
                    <a:pt x="206692" y="351473"/>
                    <a:pt x="206692" y="395288"/>
                    <a:pt x="206692" y="441008"/>
                  </a:cubicBezTo>
                  <a:cubicBezTo>
                    <a:pt x="247650" y="441960"/>
                    <a:pt x="282892" y="441960"/>
                    <a:pt x="322897" y="441960"/>
                  </a:cubicBezTo>
                  <a:close/>
                  <a:moveTo>
                    <a:pt x="206692" y="1055370"/>
                  </a:moveTo>
                  <a:cubicBezTo>
                    <a:pt x="248602" y="1055370"/>
                    <a:pt x="283845" y="1055370"/>
                    <a:pt x="322897" y="1055370"/>
                  </a:cubicBezTo>
                  <a:cubicBezTo>
                    <a:pt x="322897" y="1008698"/>
                    <a:pt x="323850" y="964883"/>
                    <a:pt x="322897" y="921068"/>
                  </a:cubicBezTo>
                  <a:cubicBezTo>
                    <a:pt x="320992" y="873443"/>
                    <a:pt x="283845" y="885825"/>
                    <a:pt x="256222" y="883920"/>
                  </a:cubicBezTo>
                  <a:cubicBezTo>
                    <a:pt x="227647" y="882015"/>
                    <a:pt x="205740" y="889635"/>
                    <a:pt x="206692" y="924878"/>
                  </a:cubicBezTo>
                  <a:cubicBezTo>
                    <a:pt x="206692" y="966788"/>
                    <a:pt x="206692" y="1009650"/>
                    <a:pt x="206692" y="1055370"/>
                  </a:cubicBezTo>
                  <a:close/>
                  <a:moveTo>
                    <a:pt x="167640" y="1056323"/>
                  </a:moveTo>
                  <a:cubicBezTo>
                    <a:pt x="167640" y="1008698"/>
                    <a:pt x="169545" y="963930"/>
                    <a:pt x="167640" y="918210"/>
                  </a:cubicBezTo>
                  <a:cubicBezTo>
                    <a:pt x="165735" y="877253"/>
                    <a:pt x="133350" y="884873"/>
                    <a:pt x="107632" y="884873"/>
                  </a:cubicBezTo>
                  <a:cubicBezTo>
                    <a:pt x="81915" y="883920"/>
                    <a:pt x="54292" y="881063"/>
                    <a:pt x="53340" y="919163"/>
                  </a:cubicBezTo>
                  <a:cubicBezTo>
                    <a:pt x="52388" y="963930"/>
                    <a:pt x="53340" y="1009650"/>
                    <a:pt x="53340" y="1056323"/>
                  </a:cubicBezTo>
                  <a:cubicBezTo>
                    <a:pt x="93345" y="1056323"/>
                    <a:pt x="128588" y="1056323"/>
                    <a:pt x="167640" y="1056323"/>
                  </a:cubicBezTo>
                  <a:close/>
                  <a:moveTo>
                    <a:pt x="167640" y="851535"/>
                  </a:moveTo>
                  <a:cubicBezTo>
                    <a:pt x="167640" y="803910"/>
                    <a:pt x="169545" y="758190"/>
                    <a:pt x="167640" y="712470"/>
                  </a:cubicBezTo>
                  <a:cubicBezTo>
                    <a:pt x="165735" y="672465"/>
                    <a:pt x="133350" y="682943"/>
                    <a:pt x="110490" y="681990"/>
                  </a:cubicBezTo>
                  <a:cubicBezTo>
                    <a:pt x="86677" y="681990"/>
                    <a:pt x="55245" y="672465"/>
                    <a:pt x="53340" y="712470"/>
                  </a:cubicBezTo>
                  <a:cubicBezTo>
                    <a:pt x="51435" y="758190"/>
                    <a:pt x="53340" y="802958"/>
                    <a:pt x="53340" y="851535"/>
                  </a:cubicBezTo>
                  <a:cubicBezTo>
                    <a:pt x="91440" y="851535"/>
                    <a:pt x="125730" y="851535"/>
                    <a:pt x="167640" y="851535"/>
                  </a:cubicBezTo>
                  <a:close/>
                  <a:moveTo>
                    <a:pt x="322897" y="851535"/>
                  </a:moveTo>
                  <a:cubicBezTo>
                    <a:pt x="322897" y="802958"/>
                    <a:pt x="324802" y="759143"/>
                    <a:pt x="321945" y="715328"/>
                  </a:cubicBezTo>
                  <a:cubicBezTo>
                    <a:pt x="319088" y="666750"/>
                    <a:pt x="279082" y="683895"/>
                    <a:pt x="252413" y="681990"/>
                  </a:cubicBezTo>
                  <a:cubicBezTo>
                    <a:pt x="226695" y="679133"/>
                    <a:pt x="204788" y="684848"/>
                    <a:pt x="204788" y="719138"/>
                  </a:cubicBezTo>
                  <a:cubicBezTo>
                    <a:pt x="205740" y="762953"/>
                    <a:pt x="204788" y="806768"/>
                    <a:pt x="204788" y="852488"/>
                  </a:cubicBezTo>
                  <a:cubicBezTo>
                    <a:pt x="246697" y="851535"/>
                    <a:pt x="280988" y="851535"/>
                    <a:pt x="322897" y="851535"/>
                  </a:cubicBezTo>
                  <a:close/>
                  <a:moveTo>
                    <a:pt x="167640" y="441960"/>
                  </a:moveTo>
                  <a:cubicBezTo>
                    <a:pt x="167640" y="395288"/>
                    <a:pt x="167640" y="351473"/>
                    <a:pt x="167640" y="307658"/>
                  </a:cubicBezTo>
                  <a:cubicBezTo>
                    <a:pt x="167640" y="268605"/>
                    <a:pt x="138113" y="272415"/>
                    <a:pt x="113347" y="273368"/>
                  </a:cubicBezTo>
                  <a:cubicBezTo>
                    <a:pt x="88582" y="274320"/>
                    <a:pt x="54292" y="261938"/>
                    <a:pt x="52388" y="304800"/>
                  </a:cubicBezTo>
                  <a:cubicBezTo>
                    <a:pt x="50482" y="349568"/>
                    <a:pt x="52388" y="395288"/>
                    <a:pt x="52388" y="441960"/>
                  </a:cubicBezTo>
                  <a:cubicBezTo>
                    <a:pt x="92392" y="441960"/>
                    <a:pt x="126682" y="441960"/>
                    <a:pt x="167640" y="441960"/>
                  </a:cubicBezTo>
                  <a:close/>
                  <a:moveTo>
                    <a:pt x="321945" y="1259205"/>
                  </a:moveTo>
                  <a:cubicBezTo>
                    <a:pt x="321945" y="1213485"/>
                    <a:pt x="321945" y="1169670"/>
                    <a:pt x="321945" y="1125855"/>
                  </a:cubicBezTo>
                  <a:cubicBezTo>
                    <a:pt x="321945" y="1084898"/>
                    <a:pt x="290513" y="1088708"/>
                    <a:pt x="264795" y="1089660"/>
                  </a:cubicBezTo>
                  <a:cubicBezTo>
                    <a:pt x="239077" y="1089660"/>
                    <a:pt x="207645" y="1084898"/>
                    <a:pt x="207645" y="1125855"/>
                  </a:cubicBezTo>
                  <a:cubicBezTo>
                    <a:pt x="207645" y="1169670"/>
                    <a:pt x="207645" y="1213485"/>
                    <a:pt x="207645" y="1259205"/>
                  </a:cubicBezTo>
                  <a:cubicBezTo>
                    <a:pt x="246697" y="1259205"/>
                    <a:pt x="280988" y="1259205"/>
                    <a:pt x="321945" y="1259205"/>
                  </a:cubicBezTo>
                  <a:close/>
                  <a:moveTo>
                    <a:pt x="53340" y="1258253"/>
                  </a:moveTo>
                  <a:cubicBezTo>
                    <a:pt x="92392" y="1258253"/>
                    <a:pt x="128588" y="1258253"/>
                    <a:pt x="167640" y="1258253"/>
                  </a:cubicBezTo>
                  <a:cubicBezTo>
                    <a:pt x="167640" y="1214438"/>
                    <a:pt x="166688" y="1173480"/>
                    <a:pt x="167640" y="1132523"/>
                  </a:cubicBezTo>
                  <a:cubicBezTo>
                    <a:pt x="169545" y="1088708"/>
                    <a:pt x="140017" y="1089660"/>
                    <a:pt x="110490" y="1090613"/>
                  </a:cubicBezTo>
                  <a:cubicBezTo>
                    <a:pt x="81915" y="1090613"/>
                    <a:pt x="50482" y="1086803"/>
                    <a:pt x="52388" y="1131570"/>
                  </a:cubicBezTo>
                  <a:cubicBezTo>
                    <a:pt x="54292" y="1172528"/>
                    <a:pt x="53340" y="1213485"/>
                    <a:pt x="53340" y="1258253"/>
                  </a:cubicBezTo>
                  <a:close/>
                  <a:moveTo>
                    <a:pt x="361950" y="1459230"/>
                  </a:moveTo>
                  <a:cubicBezTo>
                    <a:pt x="405765" y="1459230"/>
                    <a:pt x="441007" y="1459230"/>
                    <a:pt x="480060" y="1459230"/>
                  </a:cubicBezTo>
                  <a:cubicBezTo>
                    <a:pt x="480060" y="1415415"/>
                    <a:pt x="480060" y="1373505"/>
                    <a:pt x="480060" y="1332548"/>
                  </a:cubicBezTo>
                  <a:cubicBezTo>
                    <a:pt x="480060" y="1300163"/>
                    <a:pt x="460057" y="1291590"/>
                    <a:pt x="433388" y="1294448"/>
                  </a:cubicBezTo>
                  <a:cubicBezTo>
                    <a:pt x="405765" y="1296353"/>
                    <a:pt x="366713" y="1282065"/>
                    <a:pt x="363855" y="1328738"/>
                  </a:cubicBezTo>
                  <a:cubicBezTo>
                    <a:pt x="360045" y="1371600"/>
                    <a:pt x="361950" y="1414463"/>
                    <a:pt x="361950" y="1459230"/>
                  </a:cubicBezTo>
                  <a:close/>
                  <a:moveTo>
                    <a:pt x="55245" y="1459230"/>
                  </a:moveTo>
                  <a:cubicBezTo>
                    <a:pt x="96202" y="1459230"/>
                    <a:pt x="129540" y="1459230"/>
                    <a:pt x="167640" y="1459230"/>
                  </a:cubicBezTo>
                  <a:cubicBezTo>
                    <a:pt x="167640" y="1413510"/>
                    <a:pt x="168592" y="1370648"/>
                    <a:pt x="167640" y="1328738"/>
                  </a:cubicBezTo>
                  <a:cubicBezTo>
                    <a:pt x="165735" y="1283018"/>
                    <a:pt x="129540" y="1296353"/>
                    <a:pt x="102870" y="1294448"/>
                  </a:cubicBezTo>
                  <a:cubicBezTo>
                    <a:pt x="77152" y="1292543"/>
                    <a:pt x="54292" y="1295400"/>
                    <a:pt x="55245" y="1330643"/>
                  </a:cubicBezTo>
                  <a:cubicBezTo>
                    <a:pt x="55245" y="1371600"/>
                    <a:pt x="55245" y="1413510"/>
                    <a:pt x="55245" y="14592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2CA6A42-4B5B-4BC7-A3EE-30400C5CC72E}"/>
                </a:ext>
              </a:extLst>
            </p:cNvPr>
            <p:cNvSpPr/>
            <p:nvPr/>
          </p:nvSpPr>
          <p:spPr>
            <a:xfrm>
              <a:off x="5785961" y="2043113"/>
              <a:ext cx="457201" cy="714375"/>
            </a:xfrm>
            <a:custGeom>
              <a:avLst/>
              <a:gdLst>
                <a:gd name="connsiteX0" fmla="*/ 257665 w 457200"/>
                <a:gd name="connsiteY0" fmla="*/ 320992 h 714375"/>
                <a:gd name="connsiteX1" fmla="*/ 375775 w 457200"/>
                <a:gd name="connsiteY1" fmla="*/ 477203 h 714375"/>
                <a:gd name="connsiteX2" fmla="*/ 463405 w 457200"/>
                <a:gd name="connsiteY2" fmla="*/ 608648 h 714375"/>
                <a:gd name="connsiteX3" fmla="*/ 463405 w 457200"/>
                <a:gd name="connsiteY3" fmla="*/ 721043 h 714375"/>
                <a:gd name="connsiteX4" fmla="*/ 1443 w 457200"/>
                <a:gd name="connsiteY4" fmla="*/ 721043 h 714375"/>
                <a:gd name="connsiteX5" fmla="*/ 2395 w 457200"/>
                <a:gd name="connsiteY5" fmla="*/ 548640 h 714375"/>
                <a:gd name="connsiteX6" fmla="*/ 83358 w 457200"/>
                <a:gd name="connsiteY6" fmla="*/ 483870 h 714375"/>
                <a:gd name="connsiteX7" fmla="*/ 188133 w 457200"/>
                <a:gd name="connsiteY7" fmla="*/ 327660 h 714375"/>
                <a:gd name="connsiteX8" fmla="*/ 202420 w 457200"/>
                <a:gd name="connsiteY8" fmla="*/ 287655 h 714375"/>
                <a:gd name="connsiteX9" fmla="*/ 203373 w 457200"/>
                <a:gd name="connsiteY9" fmla="*/ 73343 h 714375"/>
                <a:gd name="connsiteX10" fmla="*/ 204325 w 457200"/>
                <a:gd name="connsiteY10" fmla="*/ 40005 h 714375"/>
                <a:gd name="connsiteX11" fmla="*/ 233853 w 457200"/>
                <a:gd name="connsiteY11" fmla="*/ 0 h 714375"/>
                <a:gd name="connsiteX12" fmla="*/ 256713 w 457200"/>
                <a:gd name="connsiteY12" fmla="*/ 40005 h 714375"/>
                <a:gd name="connsiteX13" fmla="*/ 257665 w 457200"/>
                <a:gd name="connsiteY13" fmla="*/ 249555 h 714375"/>
                <a:gd name="connsiteX14" fmla="*/ 257665 w 457200"/>
                <a:gd name="connsiteY14" fmla="*/ 320992 h 714375"/>
                <a:gd name="connsiteX15" fmla="*/ 301480 w 457200"/>
                <a:gd name="connsiteY15" fmla="*/ 674370 h 714375"/>
                <a:gd name="connsiteX16" fmla="*/ 301480 w 457200"/>
                <a:gd name="connsiteY16" fmla="*/ 566738 h 714375"/>
                <a:gd name="connsiteX17" fmla="*/ 157653 w 457200"/>
                <a:gd name="connsiteY17" fmla="*/ 566738 h 714375"/>
                <a:gd name="connsiteX18" fmla="*/ 157653 w 457200"/>
                <a:gd name="connsiteY18" fmla="*/ 674370 h 714375"/>
                <a:gd name="connsiteX19" fmla="*/ 301480 w 457200"/>
                <a:gd name="connsiteY19" fmla="*/ 674370 h 714375"/>
                <a:gd name="connsiteX20" fmla="*/ 329103 w 457200"/>
                <a:gd name="connsiteY20" fmla="*/ 564833 h 714375"/>
                <a:gd name="connsiteX21" fmla="*/ 329103 w 457200"/>
                <a:gd name="connsiteY21" fmla="*/ 673418 h 714375"/>
                <a:gd name="connsiteX22" fmla="*/ 402445 w 457200"/>
                <a:gd name="connsiteY22" fmla="*/ 673418 h 714375"/>
                <a:gd name="connsiteX23" fmla="*/ 402445 w 457200"/>
                <a:gd name="connsiteY23" fmla="*/ 564833 h 714375"/>
                <a:gd name="connsiteX24" fmla="*/ 329103 w 457200"/>
                <a:gd name="connsiteY24" fmla="*/ 564833 h 714375"/>
                <a:gd name="connsiteX25" fmla="*/ 61450 w 457200"/>
                <a:gd name="connsiteY25" fmla="*/ 564833 h 714375"/>
                <a:gd name="connsiteX26" fmla="*/ 61450 w 457200"/>
                <a:gd name="connsiteY26" fmla="*/ 673418 h 714375"/>
                <a:gd name="connsiteX27" fmla="*/ 131935 w 457200"/>
                <a:gd name="connsiteY27" fmla="*/ 673418 h 714375"/>
                <a:gd name="connsiteX28" fmla="*/ 131935 w 457200"/>
                <a:gd name="connsiteY28" fmla="*/ 564833 h 714375"/>
                <a:gd name="connsiteX29" fmla="*/ 61450 w 457200"/>
                <a:gd name="connsiteY29" fmla="*/ 564833 h 714375"/>
                <a:gd name="connsiteX30" fmla="*/ 298623 w 457200"/>
                <a:gd name="connsiteY30" fmla="*/ 541020 h 714375"/>
                <a:gd name="connsiteX31" fmla="*/ 305290 w 457200"/>
                <a:gd name="connsiteY31" fmla="*/ 524828 h 714375"/>
                <a:gd name="connsiteX32" fmla="*/ 186228 w 457200"/>
                <a:gd name="connsiteY32" fmla="*/ 509588 h 714375"/>
                <a:gd name="connsiteX33" fmla="*/ 151938 w 457200"/>
                <a:gd name="connsiteY33" fmla="*/ 527685 h 714375"/>
                <a:gd name="connsiteX34" fmla="*/ 158605 w 457200"/>
                <a:gd name="connsiteY34" fmla="*/ 541020 h 714375"/>
                <a:gd name="connsiteX35" fmla="*/ 298623 w 457200"/>
                <a:gd name="connsiteY35" fmla="*/ 541020 h 714375"/>
                <a:gd name="connsiteX36" fmla="*/ 319578 w 457200"/>
                <a:gd name="connsiteY36" fmla="*/ 539115 h 714375"/>
                <a:gd name="connsiteX37" fmla="*/ 398635 w 457200"/>
                <a:gd name="connsiteY37" fmla="*/ 539115 h 714375"/>
                <a:gd name="connsiteX38" fmla="*/ 401493 w 457200"/>
                <a:gd name="connsiteY38" fmla="*/ 524828 h 714375"/>
                <a:gd name="connsiteX39" fmla="*/ 340533 w 457200"/>
                <a:gd name="connsiteY39" fmla="*/ 510540 h 714375"/>
                <a:gd name="connsiteX40" fmla="*/ 319578 w 457200"/>
                <a:gd name="connsiteY40" fmla="*/ 539115 h 714375"/>
                <a:gd name="connsiteX41" fmla="*/ 59545 w 457200"/>
                <a:gd name="connsiteY41" fmla="*/ 525780 h 714375"/>
                <a:gd name="connsiteX42" fmla="*/ 63355 w 457200"/>
                <a:gd name="connsiteY42" fmla="*/ 540068 h 714375"/>
                <a:gd name="connsiteX43" fmla="*/ 141460 w 457200"/>
                <a:gd name="connsiteY43" fmla="*/ 540068 h 714375"/>
                <a:gd name="connsiteX44" fmla="*/ 119553 w 457200"/>
                <a:gd name="connsiteY44" fmla="*/ 510540 h 714375"/>
                <a:gd name="connsiteX45" fmla="*/ 59545 w 457200"/>
                <a:gd name="connsiteY45" fmla="*/ 525780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7200" h="714375">
                  <a:moveTo>
                    <a:pt x="257665" y="320992"/>
                  </a:moveTo>
                  <a:cubicBezTo>
                    <a:pt x="329103" y="350520"/>
                    <a:pt x="365298" y="404813"/>
                    <a:pt x="375775" y="477203"/>
                  </a:cubicBezTo>
                  <a:cubicBezTo>
                    <a:pt x="457690" y="509588"/>
                    <a:pt x="463405" y="518160"/>
                    <a:pt x="463405" y="608648"/>
                  </a:cubicBezTo>
                  <a:cubicBezTo>
                    <a:pt x="463405" y="644843"/>
                    <a:pt x="463405" y="681038"/>
                    <a:pt x="463405" y="721043"/>
                  </a:cubicBezTo>
                  <a:cubicBezTo>
                    <a:pt x="309100" y="721043"/>
                    <a:pt x="157653" y="721043"/>
                    <a:pt x="1443" y="721043"/>
                  </a:cubicBezTo>
                  <a:cubicBezTo>
                    <a:pt x="1443" y="663893"/>
                    <a:pt x="-2367" y="605790"/>
                    <a:pt x="2395" y="548640"/>
                  </a:cubicBezTo>
                  <a:cubicBezTo>
                    <a:pt x="6205" y="504825"/>
                    <a:pt x="41448" y="486728"/>
                    <a:pt x="83358" y="483870"/>
                  </a:cubicBezTo>
                  <a:cubicBezTo>
                    <a:pt x="98598" y="417195"/>
                    <a:pt x="122410" y="359092"/>
                    <a:pt x="188133" y="327660"/>
                  </a:cubicBezTo>
                  <a:cubicBezTo>
                    <a:pt x="197658" y="322898"/>
                    <a:pt x="202420" y="301942"/>
                    <a:pt x="202420" y="287655"/>
                  </a:cubicBezTo>
                  <a:cubicBezTo>
                    <a:pt x="204325" y="216217"/>
                    <a:pt x="203373" y="144780"/>
                    <a:pt x="203373" y="73343"/>
                  </a:cubicBezTo>
                  <a:cubicBezTo>
                    <a:pt x="203373" y="61913"/>
                    <a:pt x="199563" y="49530"/>
                    <a:pt x="204325" y="40005"/>
                  </a:cubicBezTo>
                  <a:cubicBezTo>
                    <a:pt x="211945" y="25718"/>
                    <a:pt x="223375" y="13335"/>
                    <a:pt x="233853" y="0"/>
                  </a:cubicBezTo>
                  <a:cubicBezTo>
                    <a:pt x="241473" y="13335"/>
                    <a:pt x="255760" y="26670"/>
                    <a:pt x="256713" y="40005"/>
                  </a:cubicBezTo>
                  <a:cubicBezTo>
                    <a:pt x="258618" y="109538"/>
                    <a:pt x="257665" y="179070"/>
                    <a:pt x="257665" y="249555"/>
                  </a:cubicBezTo>
                  <a:cubicBezTo>
                    <a:pt x="257665" y="272415"/>
                    <a:pt x="257665" y="294323"/>
                    <a:pt x="257665" y="320992"/>
                  </a:cubicBezTo>
                  <a:close/>
                  <a:moveTo>
                    <a:pt x="301480" y="674370"/>
                  </a:moveTo>
                  <a:cubicBezTo>
                    <a:pt x="301480" y="635318"/>
                    <a:pt x="301480" y="600075"/>
                    <a:pt x="301480" y="566738"/>
                  </a:cubicBezTo>
                  <a:cubicBezTo>
                    <a:pt x="250998" y="566738"/>
                    <a:pt x="204325" y="566738"/>
                    <a:pt x="157653" y="566738"/>
                  </a:cubicBezTo>
                  <a:cubicBezTo>
                    <a:pt x="157653" y="604838"/>
                    <a:pt x="157653" y="638175"/>
                    <a:pt x="157653" y="674370"/>
                  </a:cubicBezTo>
                  <a:cubicBezTo>
                    <a:pt x="206230" y="674370"/>
                    <a:pt x="251950" y="674370"/>
                    <a:pt x="301480" y="674370"/>
                  </a:cubicBezTo>
                  <a:close/>
                  <a:moveTo>
                    <a:pt x="329103" y="564833"/>
                  </a:moveTo>
                  <a:cubicBezTo>
                    <a:pt x="329103" y="603885"/>
                    <a:pt x="329103" y="639128"/>
                    <a:pt x="329103" y="673418"/>
                  </a:cubicBezTo>
                  <a:cubicBezTo>
                    <a:pt x="355773" y="673418"/>
                    <a:pt x="378633" y="673418"/>
                    <a:pt x="402445" y="673418"/>
                  </a:cubicBezTo>
                  <a:cubicBezTo>
                    <a:pt x="402445" y="636270"/>
                    <a:pt x="402445" y="601028"/>
                    <a:pt x="402445" y="564833"/>
                  </a:cubicBezTo>
                  <a:cubicBezTo>
                    <a:pt x="376728" y="564833"/>
                    <a:pt x="354820" y="564833"/>
                    <a:pt x="329103" y="564833"/>
                  </a:cubicBezTo>
                  <a:close/>
                  <a:moveTo>
                    <a:pt x="61450" y="564833"/>
                  </a:moveTo>
                  <a:cubicBezTo>
                    <a:pt x="61450" y="603885"/>
                    <a:pt x="61450" y="639128"/>
                    <a:pt x="61450" y="673418"/>
                  </a:cubicBezTo>
                  <a:cubicBezTo>
                    <a:pt x="87168" y="673418"/>
                    <a:pt x="110028" y="673418"/>
                    <a:pt x="131935" y="673418"/>
                  </a:cubicBezTo>
                  <a:cubicBezTo>
                    <a:pt x="131935" y="635318"/>
                    <a:pt x="131935" y="601028"/>
                    <a:pt x="131935" y="564833"/>
                  </a:cubicBezTo>
                  <a:cubicBezTo>
                    <a:pt x="107170" y="564833"/>
                    <a:pt x="86215" y="564833"/>
                    <a:pt x="61450" y="564833"/>
                  </a:cubicBezTo>
                  <a:close/>
                  <a:moveTo>
                    <a:pt x="298623" y="541020"/>
                  </a:moveTo>
                  <a:cubicBezTo>
                    <a:pt x="300528" y="535305"/>
                    <a:pt x="303385" y="530543"/>
                    <a:pt x="305290" y="524828"/>
                  </a:cubicBezTo>
                  <a:cubicBezTo>
                    <a:pt x="273858" y="487680"/>
                    <a:pt x="225280" y="516255"/>
                    <a:pt x="186228" y="509588"/>
                  </a:cubicBezTo>
                  <a:cubicBezTo>
                    <a:pt x="175750" y="507683"/>
                    <a:pt x="163368" y="521017"/>
                    <a:pt x="151938" y="527685"/>
                  </a:cubicBezTo>
                  <a:cubicBezTo>
                    <a:pt x="153843" y="532448"/>
                    <a:pt x="155748" y="536258"/>
                    <a:pt x="158605" y="541020"/>
                  </a:cubicBezTo>
                  <a:cubicBezTo>
                    <a:pt x="205278" y="541020"/>
                    <a:pt x="251950" y="541020"/>
                    <a:pt x="298623" y="541020"/>
                  </a:cubicBezTo>
                  <a:close/>
                  <a:moveTo>
                    <a:pt x="319578" y="539115"/>
                  </a:moveTo>
                  <a:cubicBezTo>
                    <a:pt x="353868" y="539115"/>
                    <a:pt x="376728" y="539115"/>
                    <a:pt x="398635" y="539115"/>
                  </a:cubicBezTo>
                  <a:cubicBezTo>
                    <a:pt x="399588" y="534353"/>
                    <a:pt x="400540" y="529590"/>
                    <a:pt x="401493" y="524828"/>
                  </a:cubicBezTo>
                  <a:cubicBezTo>
                    <a:pt x="381490" y="520065"/>
                    <a:pt x="361488" y="512445"/>
                    <a:pt x="340533" y="510540"/>
                  </a:cubicBezTo>
                  <a:cubicBezTo>
                    <a:pt x="334818" y="509588"/>
                    <a:pt x="328150" y="525780"/>
                    <a:pt x="319578" y="539115"/>
                  </a:cubicBezTo>
                  <a:close/>
                  <a:moveTo>
                    <a:pt x="59545" y="525780"/>
                  </a:moveTo>
                  <a:cubicBezTo>
                    <a:pt x="60498" y="530543"/>
                    <a:pt x="62403" y="535305"/>
                    <a:pt x="63355" y="540068"/>
                  </a:cubicBezTo>
                  <a:cubicBezTo>
                    <a:pt x="86215" y="540068"/>
                    <a:pt x="109075" y="540068"/>
                    <a:pt x="141460" y="540068"/>
                  </a:cubicBezTo>
                  <a:cubicBezTo>
                    <a:pt x="130983" y="525780"/>
                    <a:pt x="124315" y="509588"/>
                    <a:pt x="119553" y="510540"/>
                  </a:cubicBezTo>
                  <a:cubicBezTo>
                    <a:pt x="99550" y="512445"/>
                    <a:pt x="79548" y="520065"/>
                    <a:pt x="59545" y="5257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8165799-CC7D-4FA6-A299-DE4D6648F7D8}"/>
                </a:ext>
              </a:extLst>
            </p:cNvPr>
            <p:cNvSpPr/>
            <p:nvPr/>
          </p:nvSpPr>
          <p:spPr>
            <a:xfrm>
              <a:off x="5726496" y="2777490"/>
              <a:ext cx="576129" cy="104775"/>
            </a:xfrm>
            <a:custGeom>
              <a:avLst/>
              <a:gdLst>
                <a:gd name="connsiteX0" fmla="*/ 320040 w 647700"/>
                <a:gd name="connsiteY0" fmla="*/ 111443 h 104775"/>
                <a:gd name="connsiteX1" fmla="*/ 58102 w 647700"/>
                <a:gd name="connsiteY1" fmla="*/ 111443 h 104775"/>
                <a:gd name="connsiteX2" fmla="*/ 0 w 647700"/>
                <a:gd name="connsiteY2" fmla="*/ 62865 h 104775"/>
                <a:gd name="connsiteX3" fmla="*/ 55245 w 647700"/>
                <a:gd name="connsiteY3" fmla="*/ 0 h 104775"/>
                <a:gd name="connsiteX4" fmla="*/ 598170 w 647700"/>
                <a:gd name="connsiteY4" fmla="*/ 0 h 104775"/>
                <a:gd name="connsiteX5" fmla="*/ 655320 w 647700"/>
                <a:gd name="connsiteY5" fmla="*/ 56198 h 104775"/>
                <a:gd name="connsiteX6" fmla="*/ 596265 w 647700"/>
                <a:gd name="connsiteY6" fmla="*/ 111443 h 104775"/>
                <a:gd name="connsiteX7" fmla="*/ 320040 w 647700"/>
                <a:gd name="connsiteY7" fmla="*/ 111443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700" h="104775">
                  <a:moveTo>
                    <a:pt x="320040" y="111443"/>
                  </a:moveTo>
                  <a:cubicBezTo>
                    <a:pt x="232410" y="111443"/>
                    <a:pt x="145732" y="111443"/>
                    <a:pt x="58102" y="111443"/>
                  </a:cubicBezTo>
                  <a:cubicBezTo>
                    <a:pt x="23813" y="111443"/>
                    <a:pt x="0" y="105727"/>
                    <a:pt x="0" y="62865"/>
                  </a:cubicBezTo>
                  <a:cubicBezTo>
                    <a:pt x="0" y="21907"/>
                    <a:pt x="9525" y="0"/>
                    <a:pt x="55245" y="0"/>
                  </a:cubicBezTo>
                  <a:cubicBezTo>
                    <a:pt x="236220" y="952"/>
                    <a:pt x="417195" y="952"/>
                    <a:pt x="598170" y="0"/>
                  </a:cubicBezTo>
                  <a:cubicBezTo>
                    <a:pt x="638175" y="0"/>
                    <a:pt x="656272" y="16193"/>
                    <a:pt x="655320" y="56198"/>
                  </a:cubicBezTo>
                  <a:cubicBezTo>
                    <a:pt x="655320" y="97155"/>
                    <a:pt x="637222" y="112395"/>
                    <a:pt x="596265" y="111443"/>
                  </a:cubicBezTo>
                  <a:cubicBezTo>
                    <a:pt x="503872" y="110490"/>
                    <a:pt x="412432" y="111443"/>
                    <a:pt x="320040" y="111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988E75B0-FC2A-41F9-9D83-5A528242B838}"/>
              </a:ext>
            </a:extLst>
          </p:cNvPr>
          <p:cNvGrpSpPr/>
          <p:nvPr/>
        </p:nvGrpSpPr>
        <p:grpSpPr>
          <a:xfrm>
            <a:off x="4232369" y="4446694"/>
            <a:ext cx="261163" cy="1952985"/>
            <a:chOff x="9123998" y="1729740"/>
            <a:chExt cx="476250" cy="3561398"/>
          </a:xfrm>
          <a:solidFill>
            <a:schemeClr val="accent2"/>
          </a:solidFill>
        </p:grpSpPr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D5C1DFBA-300B-416E-8B93-6F3202397B3D}"/>
                </a:ext>
              </a:extLst>
            </p:cNvPr>
            <p:cNvSpPr/>
            <p:nvPr/>
          </p:nvSpPr>
          <p:spPr>
            <a:xfrm>
              <a:off x="9143048" y="3605213"/>
              <a:ext cx="438150" cy="1685925"/>
            </a:xfrm>
            <a:custGeom>
              <a:avLst/>
              <a:gdLst>
                <a:gd name="connsiteX0" fmla="*/ 0 w 438150"/>
                <a:gd name="connsiteY0" fmla="*/ 0 h 1685925"/>
                <a:gd name="connsiteX1" fmla="*/ 441960 w 438150"/>
                <a:gd name="connsiteY1" fmla="*/ 0 h 1685925"/>
                <a:gd name="connsiteX2" fmla="*/ 441960 w 438150"/>
                <a:gd name="connsiteY2" fmla="*/ 1689735 h 1685925"/>
                <a:gd name="connsiteX3" fmla="*/ 0 w 438150"/>
                <a:gd name="connsiteY3" fmla="*/ 1689735 h 1685925"/>
                <a:gd name="connsiteX4" fmla="*/ 0 w 438150"/>
                <a:gd name="connsiteY4" fmla="*/ 0 h 1685925"/>
                <a:gd name="connsiteX5" fmla="*/ 270510 w 438150"/>
                <a:gd name="connsiteY5" fmla="*/ 204788 h 1685925"/>
                <a:gd name="connsiteX6" fmla="*/ 171450 w 438150"/>
                <a:gd name="connsiteY6" fmla="*/ 204788 h 1685925"/>
                <a:gd name="connsiteX7" fmla="*/ 171450 w 438150"/>
                <a:gd name="connsiteY7" fmla="*/ 304800 h 1685925"/>
                <a:gd name="connsiteX8" fmla="*/ 270510 w 438150"/>
                <a:gd name="connsiteY8" fmla="*/ 304800 h 1685925"/>
                <a:gd name="connsiteX9" fmla="*/ 270510 w 438150"/>
                <a:gd name="connsiteY9" fmla="*/ 204788 h 1685925"/>
                <a:gd name="connsiteX10" fmla="*/ 397193 w 438150"/>
                <a:gd name="connsiteY10" fmla="*/ 305753 h 1685925"/>
                <a:gd name="connsiteX11" fmla="*/ 397193 w 438150"/>
                <a:gd name="connsiteY11" fmla="*/ 203835 h 1685925"/>
                <a:gd name="connsiteX12" fmla="*/ 300990 w 438150"/>
                <a:gd name="connsiteY12" fmla="*/ 203835 h 1685925"/>
                <a:gd name="connsiteX13" fmla="*/ 300990 w 438150"/>
                <a:gd name="connsiteY13" fmla="*/ 305753 h 1685925"/>
                <a:gd name="connsiteX14" fmla="*/ 397193 w 438150"/>
                <a:gd name="connsiteY14" fmla="*/ 305753 h 1685925"/>
                <a:gd name="connsiteX15" fmla="*/ 46672 w 438150"/>
                <a:gd name="connsiteY15" fmla="*/ 302895 h 1685925"/>
                <a:gd name="connsiteX16" fmla="*/ 143827 w 438150"/>
                <a:gd name="connsiteY16" fmla="*/ 302895 h 1685925"/>
                <a:gd name="connsiteX17" fmla="*/ 143827 w 438150"/>
                <a:gd name="connsiteY17" fmla="*/ 202883 h 1685925"/>
                <a:gd name="connsiteX18" fmla="*/ 46672 w 438150"/>
                <a:gd name="connsiteY18" fmla="*/ 202883 h 1685925"/>
                <a:gd name="connsiteX19" fmla="*/ 46672 w 438150"/>
                <a:gd name="connsiteY19" fmla="*/ 302895 h 1685925"/>
                <a:gd name="connsiteX20" fmla="*/ 269557 w 438150"/>
                <a:gd name="connsiteY20" fmla="*/ 583882 h 1685925"/>
                <a:gd name="connsiteX21" fmla="*/ 269557 w 438150"/>
                <a:gd name="connsiteY21" fmla="*/ 486728 h 1685925"/>
                <a:gd name="connsiteX22" fmla="*/ 174307 w 438150"/>
                <a:gd name="connsiteY22" fmla="*/ 486728 h 1685925"/>
                <a:gd name="connsiteX23" fmla="*/ 174307 w 438150"/>
                <a:gd name="connsiteY23" fmla="*/ 583882 h 1685925"/>
                <a:gd name="connsiteX24" fmla="*/ 269557 w 438150"/>
                <a:gd name="connsiteY24" fmla="*/ 583882 h 1685925"/>
                <a:gd name="connsiteX25" fmla="*/ 142875 w 438150"/>
                <a:gd name="connsiteY25" fmla="*/ 441960 h 1685925"/>
                <a:gd name="connsiteX26" fmla="*/ 142875 w 438150"/>
                <a:gd name="connsiteY26" fmla="*/ 344805 h 1685925"/>
                <a:gd name="connsiteX27" fmla="*/ 47625 w 438150"/>
                <a:gd name="connsiteY27" fmla="*/ 344805 h 1685925"/>
                <a:gd name="connsiteX28" fmla="*/ 47625 w 438150"/>
                <a:gd name="connsiteY28" fmla="*/ 441960 h 1685925"/>
                <a:gd name="connsiteX29" fmla="*/ 142875 w 438150"/>
                <a:gd name="connsiteY29" fmla="*/ 441960 h 1685925"/>
                <a:gd name="connsiteX30" fmla="*/ 270510 w 438150"/>
                <a:gd name="connsiteY30" fmla="*/ 344805 h 1685925"/>
                <a:gd name="connsiteX31" fmla="*/ 172402 w 438150"/>
                <a:gd name="connsiteY31" fmla="*/ 344805 h 1685925"/>
                <a:gd name="connsiteX32" fmla="*/ 172402 w 438150"/>
                <a:gd name="connsiteY32" fmla="*/ 441007 h 1685925"/>
                <a:gd name="connsiteX33" fmla="*/ 270510 w 438150"/>
                <a:gd name="connsiteY33" fmla="*/ 441007 h 1685925"/>
                <a:gd name="connsiteX34" fmla="*/ 270510 w 438150"/>
                <a:gd name="connsiteY34" fmla="*/ 344805 h 1685925"/>
                <a:gd name="connsiteX35" fmla="*/ 144780 w 438150"/>
                <a:gd name="connsiteY35" fmla="*/ 65722 h 1685925"/>
                <a:gd name="connsiteX36" fmla="*/ 47625 w 438150"/>
                <a:gd name="connsiteY36" fmla="*/ 65722 h 1685925"/>
                <a:gd name="connsiteX37" fmla="*/ 47625 w 438150"/>
                <a:gd name="connsiteY37" fmla="*/ 164783 h 1685925"/>
                <a:gd name="connsiteX38" fmla="*/ 144780 w 438150"/>
                <a:gd name="connsiteY38" fmla="*/ 164783 h 1685925"/>
                <a:gd name="connsiteX39" fmla="*/ 144780 w 438150"/>
                <a:gd name="connsiteY39" fmla="*/ 65722 h 1685925"/>
                <a:gd name="connsiteX40" fmla="*/ 270510 w 438150"/>
                <a:gd name="connsiteY40" fmla="*/ 66675 h 1685925"/>
                <a:gd name="connsiteX41" fmla="*/ 173355 w 438150"/>
                <a:gd name="connsiteY41" fmla="*/ 66675 h 1685925"/>
                <a:gd name="connsiteX42" fmla="*/ 173355 w 438150"/>
                <a:gd name="connsiteY42" fmla="*/ 165735 h 1685925"/>
                <a:gd name="connsiteX43" fmla="*/ 270510 w 438150"/>
                <a:gd name="connsiteY43" fmla="*/ 165735 h 1685925"/>
                <a:gd name="connsiteX44" fmla="*/ 270510 w 438150"/>
                <a:gd name="connsiteY44" fmla="*/ 66675 h 1685925"/>
                <a:gd name="connsiteX45" fmla="*/ 397193 w 438150"/>
                <a:gd name="connsiteY45" fmla="*/ 66675 h 1685925"/>
                <a:gd name="connsiteX46" fmla="*/ 300038 w 438150"/>
                <a:gd name="connsiteY46" fmla="*/ 66675 h 1685925"/>
                <a:gd name="connsiteX47" fmla="*/ 300038 w 438150"/>
                <a:gd name="connsiteY47" fmla="*/ 164783 h 1685925"/>
                <a:gd name="connsiteX48" fmla="*/ 397193 w 438150"/>
                <a:gd name="connsiteY48" fmla="*/ 164783 h 1685925"/>
                <a:gd name="connsiteX49" fmla="*/ 397193 w 438150"/>
                <a:gd name="connsiteY49" fmla="*/ 66675 h 1685925"/>
                <a:gd name="connsiteX50" fmla="*/ 300990 w 438150"/>
                <a:gd name="connsiteY50" fmla="*/ 344805 h 1685925"/>
                <a:gd name="connsiteX51" fmla="*/ 300990 w 438150"/>
                <a:gd name="connsiteY51" fmla="*/ 442913 h 1685925"/>
                <a:gd name="connsiteX52" fmla="*/ 397193 w 438150"/>
                <a:gd name="connsiteY52" fmla="*/ 442913 h 1685925"/>
                <a:gd name="connsiteX53" fmla="*/ 397193 w 438150"/>
                <a:gd name="connsiteY53" fmla="*/ 344805 h 1685925"/>
                <a:gd name="connsiteX54" fmla="*/ 300990 w 438150"/>
                <a:gd name="connsiteY54" fmla="*/ 344805 h 1685925"/>
                <a:gd name="connsiteX55" fmla="*/ 301943 w 438150"/>
                <a:gd name="connsiteY55" fmla="*/ 485775 h 1685925"/>
                <a:gd name="connsiteX56" fmla="*/ 301943 w 438150"/>
                <a:gd name="connsiteY56" fmla="*/ 582930 h 1685925"/>
                <a:gd name="connsiteX57" fmla="*/ 395288 w 438150"/>
                <a:gd name="connsiteY57" fmla="*/ 582930 h 1685925"/>
                <a:gd name="connsiteX58" fmla="*/ 395288 w 438150"/>
                <a:gd name="connsiteY58" fmla="*/ 485775 h 1685925"/>
                <a:gd name="connsiteX59" fmla="*/ 301943 w 438150"/>
                <a:gd name="connsiteY59" fmla="*/ 485775 h 1685925"/>
                <a:gd name="connsiteX60" fmla="*/ 142875 w 438150"/>
                <a:gd name="connsiteY60" fmla="*/ 583882 h 1685925"/>
                <a:gd name="connsiteX61" fmla="*/ 142875 w 438150"/>
                <a:gd name="connsiteY61" fmla="*/ 486728 h 1685925"/>
                <a:gd name="connsiteX62" fmla="*/ 48577 w 438150"/>
                <a:gd name="connsiteY62" fmla="*/ 486728 h 1685925"/>
                <a:gd name="connsiteX63" fmla="*/ 48577 w 438150"/>
                <a:gd name="connsiteY63" fmla="*/ 583882 h 1685925"/>
                <a:gd name="connsiteX64" fmla="*/ 142875 w 438150"/>
                <a:gd name="connsiteY64" fmla="*/ 583882 h 1685925"/>
                <a:gd name="connsiteX65" fmla="*/ 301943 w 438150"/>
                <a:gd name="connsiteY65" fmla="*/ 719138 h 1685925"/>
                <a:gd name="connsiteX66" fmla="*/ 395288 w 438150"/>
                <a:gd name="connsiteY66" fmla="*/ 719138 h 1685925"/>
                <a:gd name="connsiteX67" fmla="*/ 395288 w 438150"/>
                <a:gd name="connsiteY67" fmla="*/ 624840 h 1685925"/>
                <a:gd name="connsiteX68" fmla="*/ 301943 w 438150"/>
                <a:gd name="connsiteY68" fmla="*/ 624840 h 1685925"/>
                <a:gd name="connsiteX69" fmla="*/ 301943 w 438150"/>
                <a:gd name="connsiteY69" fmla="*/ 719138 h 1685925"/>
                <a:gd name="connsiteX70" fmla="*/ 269557 w 438150"/>
                <a:gd name="connsiteY70" fmla="*/ 626745 h 1685925"/>
                <a:gd name="connsiteX71" fmla="*/ 172402 w 438150"/>
                <a:gd name="connsiteY71" fmla="*/ 626745 h 1685925"/>
                <a:gd name="connsiteX72" fmla="*/ 172402 w 438150"/>
                <a:gd name="connsiteY72" fmla="*/ 721043 h 1685925"/>
                <a:gd name="connsiteX73" fmla="*/ 269557 w 438150"/>
                <a:gd name="connsiteY73" fmla="*/ 721043 h 1685925"/>
                <a:gd name="connsiteX74" fmla="*/ 269557 w 438150"/>
                <a:gd name="connsiteY74" fmla="*/ 626745 h 1685925"/>
                <a:gd name="connsiteX75" fmla="*/ 47625 w 438150"/>
                <a:gd name="connsiteY75" fmla="*/ 720090 h 1685925"/>
                <a:gd name="connsiteX76" fmla="*/ 142875 w 438150"/>
                <a:gd name="connsiteY76" fmla="*/ 721043 h 1685925"/>
                <a:gd name="connsiteX77" fmla="*/ 143827 w 438150"/>
                <a:gd name="connsiteY77" fmla="*/ 624840 h 1685925"/>
                <a:gd name="connsiteX78" fmla="*/ 47625 w 438150"/>
                <a:gd name="connsiteY78" fmla="*/ 624840 h 1685925"/>
                <a:gd name="connsiteX79" fmla="*/ 47625 w 438150"/>
                <a:gd name="connsiteY79" fmla="*/ 720090 h 1685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38150" h="1685925">
                  <a:moveTo>
                    <a:pt x="0" y="0"/>
                  </a:moveTo>
                  <a:cubicBezTo>
                    <a:pt x="148590" y="0"/>
                    <a:pt x="294322" y="0"/>
                    <a:pt x="441960" y="0"/>
                  </a:cubicBezTo>
                  <a:cubicBezTo>
                    <a:pt x="441960" y="563880"/>
                    <a:pt x="441960" y="1124903"/>
                    <a:pt x="441960" y="1689735"/>
                  </a:cubicBezTo>
                  <a:cubicBezTo>
                    <a:pt x="296227" y="1689735"/>
                    <a:pt x="149543" y="1689735"/>
                    <a:pt x="0" y="1689735"/>
                  </a:cubicBezTo>
                  <a:cubicBezTo>
                    <a:pt x="0" y="1128713"/>
                    <a:pt x="0" y="566738"/>
                    <a:pt x="0" y="0"/>
                  </a:cubicBezTo>
                  <a:close/>
                  <a:moveTo>
                    <a:pt x="270510" y="204788"/>
                  </a:moveTo>
                  <a:cubicBezTo>
                    <a:pt x="234315" y="204788"/>
                    <a:pt x="202882" y="204788"/>
                    <a:pt x="171450" y="204788"/>
                  </a:cubicBezTo>
                  <a:cubicBezTo>
                    <a:pt x="171450" y="240030"/>
                    <a:pt x="171450" y="271463"/>
                    <a:pt x="171450" y="304800"/>
                  </a:cubicBezTo>
                  <a:cubicBezTo>
                    <a:pt x="204788" y="304800"/>
                    <a:pt x="237172" y="304800"/>
                    <a:pt x="270510" y="304800"/>
                  </a:cubicBezTo>
                  <a:cubicBezTo>
                    <a:pt x="270510" y="270510"/>
                    <a:pt x="270510" y="239078"/>
                    <a:pt x="270510" y="204788"/>
                  </a:cubicBezTo>
                  <a:close/>
                  <a:moveTo>
                    <a:pt x="397193" y="305753"/>
                  </a:moveTo>
                  <a:cubicBezTo>
                    <a:pt x="397193" y="268605"/>
                    <a:pt x="397193" y="236220"/>
                    <a:pt x="397193" y="203835"/>
                  </a:cubicBezTo>
                  <a:cubicBezTo>
                    <a:pt x="362902" y="203835"/>
                    <a:pt x="332422" y="203835"/>
                    <a:pt x="300990" y="203835"/>
                  </a:cubicBezTo>
                  <a:cubicBezTo>
                    <a:pt x="300990" y="239078"/>
                    <a:pt x="300990" y="271463"/>
                    <a:pt x="300990" y="305753"/>
                  </a:cubicBezTo>
                  <a:cubicBezTo>
                    <a:pt x="333375" y="305753"/>
                    <a:pt x="361950" y="305753"/>
                    <a:pt x="397193" y="305753"/>
                  </a:cubicBezTo>
                  <a:close/>
                  <a:moveTo>
                    <a:pt x="46672" y="302895"/>
                  </a:moveTo>
                  <a:cubicBezTo>
                    <a:pt x="80963" y="302895"/>
                    <a:pt x="113347" y="302895"/>
                    <a:pt x="143827" y="302895"/>
                  </a:cubicBezTo>
                  <a:cubicBezTo>
                    <a:pt x="143827" y="267653"/>
                    <a:pt x="143827" y="236220"/>
                    <a:pt x="143827" y="202883"/>
                  </a:cubicBezTo>
                  <a:cubicBezTo>
                    <a:pt x="110490" y="202883"/>
                    <a:pt x="80010" y="202883"/>
                    <a:pt x="46672" y="202883"/>
                  </a:cubicBezTo>
                  <a:cubicBezTo>
                    <a:pt x="46672" y="238125"/>
                    <a:pt x="46672" y="270510"/>
                    <a:pt x="46672" y="302895"/>
                  </a:cubicBezTo>
                  <a:close/>
                  <a:moveTo>
                    <a:pt x="269557" y="583882"/>
                  </a:moveTo>
                  <a:cubicBezTo>
                    <a:pt x="269557" y="548640"/>
                    <a:pt x="269557" y="517207"/>
                    <a:pt x="269557" y="486728"/>
                  </a:cubicBezTo>
                  <a:cubicBezTo>
                    <a:pt x="236220" y="486728"/>
                    <a:pt x="204788" y="486728"/>
                    <a:pt x="174307" y="486728"/>
                  </a:cubicBezTo>
                  <a:cubicBezTo>
                    <a:pt x="174307" y="521018"/>
                    <a:pt x="174307" y="551497"/>
                    <a:pt x="174307" y="583882"/>
                  </a:cubicBezTo>
                  <a:cubicBezTo>
                    <a:pt x="205740" y="583882"/>
                    <a:pt x="235268" y="583882"/>
                    <a:pt x="269557" y="583882"/>
                  </a:cubicBezTo>
                  <a:close/>
                  <a:moveTo>
                    <a:pt x="142875" y="441960"/>
                  </a:moveTo>
                  <a:cubicBezTo>
                    <a:pt x="142875" y="407670"/>
                    <a:pt x="142875" y="376238"/>
                    <a:pt x="142875" y="344805"/>
                  </a:cubicBezTo>
                  <a:cubicBezTo>
                    <a:pt x="108585" y="344805"/>
                    <a:pt x="78105" y="344805"/>
                    <a:pt x="47625" y="344805"/>
                  </a:cubicBezTo>
                  <a:cubicBezTo>
                    <a:pt x="47625" y="378142"/>
                    <a:pt x="47625" y="409575"/>
                    <a:pt x="47625" y="441960"/>
                  </a:cubicBezTo>
                  <a:cubicBezTo>
                    <a:pt x="80963" y="441960"/>
                    <a:pt x="111443" y="441960"/>
                    <a:pt x="142875" y="441960"/>
                  </a:cubicBezTo>
                  <a:close/>
                  <a:moveTo>
                    <a:pt x="270510" y="344805"/>
                  </a:moveTo>
                  <a:cubicBezTo>
                    <a:pt x="235268" y="344805"/>
                    <a:pt x="203835" y="344805"/>
                    <a:pt x="172402" y="344805"/>
                  </a:cubicBezTo>
                  <a:cubicBezTo>
                    <a:pt x="172402" y="378142"/>
                    <a:pt x="172402" y="409575"/>
                    <a:pt x="172402" y="441007"/>
                  </a:cubicBezTo>
                  <a:cubicBezTo>
                    <a:pt x="206693" y="441007"/>
                    <a:pt x="238125" y="441007"/>
                    <a:pt x="270510" y="441007"/>
                  </a:cubicBezTo>
                  <a:cubicBezTo>
                    <a:pt x="270510" y="407670"/>
                    <a:pt x="270510" y="378142"/>
                    <a:pt x="270510" y="344805"/>
                  </a:cubicBezTo>
                  <a:close/>
                  <a:moveTo>
                    <a:pt x="144780" y="65722"/>
                  </a:moveTo>
                  <a:cubicBezTo>
                    <a:pt x="109538" y="65722"/>
                    <a:pt x="78105" y="65722"/>
                    <a:pt x="47625" y="65722"/>
                  </a:cubicBezTo>
                  <a:cubicBezTo>
                    <a:pt x="47625" y="100965"/>
                    <a:pt x="47625" y="132397"/>
                    <a:pt x="47625" y="164783"/>
                  </a:cubicBezTo>
                  <a:cubicBezTo>
                    <a:pt x="81915" y="164783"/>
                    <a:pt x="112395" y="164783"/>
                    <a:pt x="144780" y="164783"/>
                  </a:cubicBezTo>
                  <a:cubicBezTo>
                    <a:pt x="144780" y="131445"/>
                    <a:pt x="144780" y="100965"/>
                    <a:pt x="144780" y="65722"/>
                  </a:cubicBezTo>
                  <a:close/>
                  <a:moveTo>
                    <a:pt x="270510" y="66675"/>
                  </a:moveTo>
                  <a:cubicBezTo>
                    <a:pt x="234315" y="66675"/>
                    <a:pt x="203835" y="66675"/>
                    <a:pt x="173355" y="66675"/>
                  </a:cubicBezTo>
                  <a:cubicBezTo>
                    <a:pt x="173355" y="101917"/>
                    <a:pt x="173355" y="134303"/>
                    <a:pt x="173355" y="165735"/>
                  </a:cubicBezTo>
                  <a:cubicBezTo>
                    <a:pt x="207645" y="165735"/>
                    <a:pt x="239077" y="165735"/>
                    <a:pt x="270510" y="165735"/>
                  </a:cubicBezTo>
                  <a:cubicBezTo>
                    <a:pt x="270510" y="130492"/>
                    <a:pt x="270510" y="100013"/>
                    <a:pt x="270510" y="66675"/>
                  </a:cubicBezTo>
                  <a:close/>
                  <a:moveTo>
                    <a:pt x="397193" y="66675"/>
                  </a:moveTo>
                  <a:cubicBezTo>
                    <a:pt x="361950" y="66675"/>
                    <a:pt x="330518" y="66675"/>
                    <a:pt x="300038" y="66675"/>
                  </a:cubicBezTo>
                  <a:cubicBezTo>
                    <a:pt x="300038" y="101917"/>
                    <a:pt x="300038" y="132397"/>
                    <a:pt x="300038" y="164783"/>
                  </a:cubicBezTo>
                  <a:cubicBezTo>
                    <a:pt x="333375" y="164783"/>
                    <a:pt x="363855" y="164783"/>
                    <a:pt x="397193" y="164783"/>
                  </a:cubicBezTo>
                  <a:cubicBezTo>
                    <a:pt x="397193" y="131445"/>
                    <a:pt x="397193" y="100965"/>
                    <a:pt x="397193" y="66675"/>
                  </a:cubicBezTo>
                  <a:close/>
                  <a:moveTo>
                    <a:pt x="300990" y="344805"/>
                  </a:moveTo>
                  <a:cubicBezTo>
                    <a:pt x="300990" y="379095"/>
                    <a:pt x="300990" y="410528"/>
                    <a:pt x="300990" y="442913"/>
                  </a:cubicBezTo>
                  <a:cubicBezTo>
                    <a:pt x="335280" y="442913"/>
                    <a:pt x="365760" y="442913"/>
                    <a:pt x="397193" y="442913"/>
                  </a:cubicBezTo>
                  <a:cubicBezTo>
                    <a:pt x="397193" y="409575"/>
                    <a:pt x="397193" y="378142"/>
                    <a:pt x="397193" y="344805"/>
                  </a:cubicBezTo>
                  <a:cubicBezTo>
                    <a:pt x="364807" y="344805"/>
                    <a:pt x="333375" y="344805"/>
                    <a:pt x="300990" y="344805"/>
                  </a:cubicBezTo>
                  <a:close/>
                  <a:moveTo>
                    <a:pt x="301943" y="485775"/>
                  </a:moveTo>
                  <a:cubicBezTo>
                    <a:pt x="301943" y="519113"/>
                    <a:pt x="301943" y="550545"/>
                    <a:pt x="301943" y="582930"/>
                  </a:cubicBezTo>
                  <a:cubicBezTo>
                    <a:pt x="334327" y="582930"/>
                    <a:pt x="363855" y="582930"/>
                    <a:pt x="395288" y="582930"/>
                  </a:cubicBezTo>
                  <a:cubicBezTo>
                    <a:pt x="395288" y="549593"/>
                    <a:pt x="395288" y="518160"/>
                    <a:pt x="395288" y="485775"/>
                  </a:cubicBezTo>
                  <a:cubicBezTo>
                    <a:pt x="363855" y="485775"/>
                    <a:pt x="334327" y="485775"/>
                    <a:pt x="301943" y="485775"/>
                  </a:cubicBezTo>
                  <a:close/>
                  <a:moveTo>
                    <a:pt x="142875" y="583882"/>
                  </a:moveTo>
                  <a:cubicBezTo>
                    <a:pt x="142875" y="547688"/>
                    <a:pt x="142875" y="517207"/>
                    <a:pt x="142875" y="486728"/>
                  </a:cubicBezTo>
                  <a:cubicBezTo>
                    <a:pt x="108585" y="486728"/>
                    <a:pt x="78105" y="486728"/>
                    <a:pt x="48577" y="486728"/>
                  </a:cubicBezTo>
                  <a:cubicBezTo>
                    <a:pt x="48577" y="521018"/>
                    <a:pt x="48577" y="551497"/>
                    <a:pt x="48577" y="583882"/>
                  </a:cubicBezTo>
                  <a:cubicBezTo>
                    <a:pt x="81915" y="583882"/>
                    <a:pt x="111443" y="583882"/>
                    <a:pt x="142875" y="583882"/>
                  </a:cubicBezTo>
                  <a:close/>
                  <a:moveTo>
                    <a:pt x="301943" y="719138"/>
                  </a:moveTo>
                  <a:cubicBezTo>
                    <a:pt x="337185" y="719138"/>
                    <a:pt x="375285" y="720090"/>
                    <a:pt x="395288" y="719138"/>
                  </a:cubicBezTo>
                  <a:cubicBezTo>
                    <a:pt x="395288" y="684847"/>
                    <a:pt x="395288" y="656272"/>
                    <a:pt x="395288" y="624840"/>
                  </a:cubicBezTo>
                  <a:cubicBezTo>
                    <a:pt x="362902" y="624840"/>
                    <a:pt x="332422" y="624840"/>
                    <a:pt x="301943" y="624840"/>
                  </a:cubicBezTo>
                  <a:cubicBezTo>
                    <a:pt x="301943" y="657225"/>
                    <a:pt x="301943" y="684847"/>
                    <a:pt x="301943" y="719138"/>
                  </a:cubicBezTo>
                  <a:close/>
                  <a:moveTo>
                    <a:pt x="269557" y="626745"/>
                  </a:moveTo>
                  <a:cubicBezTo>
                    <a:pt x="235268" y="626745"/>
                    <a:pt x="203835" y="626745"/>
                    <a:pt x="172402" y="626745"/>
                  </a:cubicBezTo>
                  <a:cubicBezTo>
                    <a:pt x="172402" y="659130"/>
                    <a:pt x="172402" y="691515"/>
                    <a:pt x="172402" y="721043"/>
                  </a:cubicBezTo>
                  <a:cubicBezTo>
                    <a:pt x="205740" y="723900"/>
                    <a:pt x="240982" y="721043"/>
                    <a:pt x="269557" y="721043"/>
                  </a:cubicBezTo>
                  <a:cubicBezTo>
                    <a:pt x="269557" y="686753"/>
                    <a:pt x="269557" y="659130"/>
                    <a:pt x="269557" y="626745"/>
                  </a:cubicBezTo>
                  <a:close/>
                  <a:moveTo>
                    <a:pt x="47625" y="720090"/>
                  </a:moveTo>
                  <a:cubicBezTo>
                    <a:pt x="88582" y="720090"/>
                    <a:pt x="114300" y="719138"/>
                    <a:pt x="142875" y="721043"/>
                  </a:cubicBezTo>
                  <a:cubicBezTo>
                    <a:pt x="142875" y="683895"/>
                    <a:pt x="143827" y="652463"/>
                    <a:pt x="143827" y="624840"/>
                  </a:cubicBezTo>
                  <a:cubicBezTo>
                    <a:pt x="110490" y="624840"/>
                    <a:pt x="80010" y="624840"/>
                    <a:pt x="47625" y="624840"/>
                  </a:cubicBezTo>
                  <a:cubicBezTo>
                    <a:pt x="47625" y="655320"/>
                    <a:pt x="47625" y="691515"/>
                    <a:pt x="47625" y="7200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2ADF9D1-B8D2-455B-BCFC-2613B08A4C94}"/>
                </a:ext>
              </a:extLst>
            </p:cNvPr>
            <p:cNvSpPr/>
            <p:nvPr/>
          </p:nvSpPr>
          <p:spPr>
            <a:xfrm>
              <a:off x="9138286" y="2463473"/>
              <a:ext cx="447675" cy="590550"/>
            </a:xfrm>
            <a:custGeom>
              <a:avLst/>
              <a:gdLst>
                <a:gd name="connsiteX0" fmla="*/ 0 w 447675"/>
                <a:gd name="connsiteY0" fmla="*/ 594052 h 590550"/>
                <a:gd name="connsiteX1" fmla="*/ 0 w 447675"/>
                <a:gd name="connsiteY1" fmla="*/ 226387 h 590550"/>
                <a:gd name="connsiteX2" fmla="*/ 237172 w 447675"/>
                <a:gd name="connsiteY2" fmla="*/ 644 h 590550"/>
                <a:gd name="connsiteX3" fmla="*/ 378142 w 447675"/>
                <a:gd name="connsiteY3" fmla="*/ 34934 h 590550"/>
                <a:gd name="connsiteX4" fmla="*/ 449580 w 447675"/>
                <a:gd name="connsiteY4" fmla="*/ 151139 h 590550"/>
                <a:gd name="connsiteX5" fmla="*/ 448627 w 447675"/>
                <a:gd name="connsiteY5" fmla="*/ 554999 h 590550"/>
                <a:gd name="connsiteX6" fmla="*/ 446722 w 447675"/>
                <a:gd name="connsiteY6" fmla="*/ 594052 h 590550"/>
                <a:gd name="connsiteX7" fmla="*/ 0 w 447675"/>
                <a:gd name="connsiteY7" fmla="*/ 594052 h 590550"/>
                <a:gd name="connsiteX8" fmla="*/ 61913 w 447675"/>
                <a:gd name="connsiteY8" fmla="*/ 199717 h 590550"/>
                <a:gd name="connsiteX9" fmla="*/ 205740 w 447675"/>
                <a:gd name="connsiteY9" fmla="*/ 199717 h 590550"/>
                <a:gd name="connsiteX10" fmla="*/ 205740 w 447675"/>
                <a:gd name="connsiteY10" fmla="*/ 72082 h 590550"/>
                <a:gd name="connsiteX11" fmla="*/ 61913 w 447675"/>
                <a:gd name="connsiteY11" fmla="*/ 199717 h 590550"/>
                <a:gd name="connsiteX12" fmla="*/ 241935 w 447675"/>
                <a:gd name="connsiteY12" fmla="*/ 487372 h 590550"/>
                <a:gd name="connsiteX13" fmla="*/ 381000 w 447675"/>
                <a:gd name="connsiteY13" fmla="*/ 487372 h 590550"/>
                <a:gd name="connsiteX14" fmla="*/ 381000 w 447675"/>
                <a:gd name="connsiteY14" fmla="*/ 239722 h 590550"/>
                <a:gd name="connsiteX15" fmla="*/ 241935 w 447675"/>
                <a:gd name="connsiteY15" fmla="*/ 239722 h 590550"/>
                <a:gd name="connsiteX16" fmla="*/ 241935 w 447675"/>
                <a:gd name="connsiteY16" fmla="*/ 487372 h 590550"/>
                <a:gd name="connsiteX17" fmla="*/ 205740 w 447675"/>
                <a:gd name="connsiteY17" fmla="*/ 239722 h 590550"/>
                <a:gd name="connsiteX18" fmla="*/ 70485 w 447675"/>
                <a:gd name="connsiteY18" fmla="*/ 239722 h 590550"/>
                <a:gd name="connsiteX19" fmla="*/ 70485 w 447675"/>
                <a:gd name="connsiteY19" fmla="*/ 487372 h 590550"/>
                <a:gd name="connsiteX20" fmla="*/ 205740 w 447675"/>
                <a:gd name="connsiteY20" fmla="*/ 487372 h 590550"/>
                <a:gd name="connsiteX21" fmla="*/ 205740 w 447675"/>
                <a:gd name="connsiteY21" fmla="*/ 239722 h 590550"/>
                <a:gd name="connsiteX22" fmla="*/ 381000 w 447675"/>
                <a:gd name="connsiteY22" fmla="*/ 202574 h 590550"/>
                <a:gd name="connsiteX23" fmla="*/ 242888 w 447675"/>
                <a:gd name="connsiteY23" fmla="*/ 75892 h 590550"/>
                <a:gd name="connsiteX24" fmla="*/ 242888 w 447675"/>
                <a:gd name="connsiteY24" fmla="*/ 202574 h 590550"/>
                <a:gd name="connsiteX25" fmla="*/ 381000 w 447675"/>
                <a:gd name="connsiteY25" fmla="*/ 20257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7675" h="590550">
                  <a:moveTo>
                    <a:pt x="0" y="594052"/>
                  </a:moveTo>
                  <a:cubicBezTo>
                    <a:pt x="0" y="469274"/>
                    <a:pt x="0" y="348307"/>
                    <a:pt x="0" y="226387"/>
                  </a:cubicBezTo>
                  <a:cubicBezTo>
                    <a:pt x="0" y="52079"/>
                    <a:pt x="60007" y="-6976"/>
                    <a:pt x="237172" y="644"/>
                  </a:cubicBezTo>
                  <a:cubicBezTo>
                    <a:pt x="284797" y="2549"/>
                    <a:pt x="333375" y="16837"/>
                    <a:pt x="378142" y="34934"/>
                  </a:cubicBezTo>
                  <a:cubicBezTo>
                    <a:pt x="426720" y="54937"/>
                    <a:pt x="450532" y="94942"/>
                    <a:pt x="449580" y="151139"/>
                  </a:cubicBezTo>
                  <a:cubicBezTo>
                    <a:pt x="446722" y="285442"/>
                    <a:pt x="448627" y="420697"/>
                    <a:pt x="448627" y="554999"/>
                  </a:cubicBezTo>
                  <a:cubicBezTo>
                    <a:pt x="448627" y="567382"/>
                    <a:pt x="447675" y="579764"/>
                    <a:pt x="446722" y="594052"/>
                  </a:cubicBezTo>
                  <a:cubicBezTo>
                    <a:pt x="298132" y="594052"/>
                    <a:pt x="152400" y="594052"/>
                    <a:pt x="0" y="594052"/>
                  </a:cubicBezTo>
                  <a:close/>
                  <a:moveTo>
                    <a:pt x="61913" y="199717"/>
                  </a:moveTo>
                  <a:cubicBezTo>
                    <a:pt x="116205" y="199717"/>
                    <a:pt x="160972" y="199717"/>
                    <a:pt x="205740" y="199717"/>
                  </a:cubicBezTo>
                  <a:cubicBezTo>
                    <a:pt x="205740" y="154949"/>
                    <a:pt x="205740" y="114944"/>
                    <a:pt x="205740" y="72082"/>
                  </a:cubicBezTo>
                  <a:cubicBezTo>
                    <a:pt x="92392" y="72082"/>
                    <a:pt x="61913" y="111134"/>
                    <a:pt x="61913" y="199717"/>
                  </a:cubicBezTo>
                  <a:close/>
                  <a:moveTo>
                    <a:pt x="241935" y="487372"/>
                  </a:moveTo>
                  <a:cubicBezTo>
                    <a:pt x="291465" y="487372"/>
                    <a:pt x="335280" y="487372"/>
                    <a:pt x="381000" y="487372"/>
                  </a:cubicBezTo>
                  <a:cubicBezTo>
                    <a:pt x="381000" y="402599"/>
                    <a:pt x="381000" y="319732"/>
                    <a:pt x="381000" y="239722"/>
                  </a:cubicBezTo>
                  <a:cubicBezTo>
                    <a:pt x="332422" y="239722"/>
                    <a:pt x="286702" y="239722"/>
                    <a:pt x="241935" y="239722"/>
                  </a:cubicBezTo>
                  <a:cubicBezTo>
                    <a:pt x="241935" y="323542"/>
                    <a:pt x="241935" y="403552"/>
                    <a:pt x="241935" y="487372"/>
                  </a:cubicBezTo>
                  <a:close/>
                  <a:moveTo>
                    <a:pt x="205740" y="239722"/>
                  </a:moveTo>
                  <a:cubicBezTo>
                    <a:pt x="157163" y="239722"/>
                    <a:pt x="113347" y="239722"/>
                    <a:pt x="70485" y="239722"/>
                  </a:cubicBezTo>
                  <a:cubicBezTo>
                    <a:pt x="70485" y="323542"/>
                    <a:pt x="70485" y="405457"/>
                    <a:pt x="70485" y="487372"/>
                  </a:cubicBezTo>
                  <a:cubicBezTo>
                    <a:pt x="117157" y="487372"/>
                    <a:pt x="160020" y="487372"/>
                    <a:pt x="205740" y="487372"/>
                  </a:cubicBezTo>
                  <a:cubicBezTo>
                    <a:pt x="205740" y="403552"/>
                    <a:pt x="205740" y="322589"/>
                    <a:pt x="205740" y="239722"/>
                  </a:cubicBezTo>
                  <a:close/>
                  <a:moveTo>
                    <a:pt x="381000" y="202574"/>
                  </a:moveTo>
                  <a:cubicBezTo>
                    <a:pt x="389572" y="117802"/>
                    <a:pt x="332422" y="67319"/>
                    <a:pt x="242888" y="75892"/>
                  </a:cubicBezTo>
                  <a:cubicBezTo>
                    <a:pt x="242888" y="117802"/>
                    <a:pt x="242888" y="159712"/>
                    <a:pt x="242888" y="202574"/>
                  </a:cubicBezTo>
                  <a:cubicBezTo>
                    <a:pt x="291465" y="202574"/>
                    <a:pt x="335280" y="202574"/>
                    <a:pt x="381000" y="202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18CB4E6-730C-4592-8E75-190DC117A454}"/>
                </a:ext>
              </a:extLst>
            </p:cNvPr>
            <p:cNvSpPr/>
            <p:nvPr/>
          </p:nvSpPr>
          <p:spPr>
            <a:xfrm>
              <a:off x="9123998" y="3071813"/>
              <a:ext cx="476250" cy="514350"/>
            </a:xfrm>
            <a:custGeom>
              <a:avLst/>
              <a:gdLst>
                <a:gd name="connsiteX0" fmla="*/ 0 w 476250"/>
                <a:gd name="connsiteY0" fmla="*/ 517208 h 514350"/>
                <a:gd name="connsiteX1" fmla="*/ 0 w 476250"/>
                <a:gd name="connsiteY1" fmla="*/ 0 h 514350"/>
                <a:gd name="connsiteX2" fmla="*/ 477202 w 476250"/>
                <a:gd name="connsiteY2" fmla="*/ 0 h 514350"/>
                <a:gd name="connsiteX3" fmla="*/ 477202 w 476250"/>
                <a:gd name="connsiteY3" fmla="*/ 517208 h 514350"/>
                <a:gd name="connsiteX4" fmla="*/ 0 w 476250"/>
                <a:gd name="connsiteY4" fmla="*/ 517208 h 514350"/>
                <a:gd name="connsiteX5" fmla="*/ 54292 w 476250"/>
                <a:gd name="connsiteY5" fmla="*/ 75247 h 514350"/>
                <a:gd name="connsiteX6" fmla="*/ 54292 w 476250"/>
                <a:gd name="connsiteY6" fmla="*/ 230505 h 514350"/>
                <a:gd name="connsiteX7" fmla="*/ 55245 w 476250"/>
                <a:gd name="connsiteY7" fmla="*/ 387667 h 514350"/>
                <a:gd name="connsiteX8" fmla="*/ 107632 w 476250"/>
                <a:gd name="connsiteY8" fmla="*/ 441008 h 514350"/>
                <a:gd name="connsiteX9" fmla="*/ 153352 w 476250"/>
                <a:gd name="connsiteY9" fmla="*/ 385763 h 514350"/>
                <a:gd name="connsiteX10" fmla="*/ 155257 w 476250"/>
                <a:gd name="connsiteY10" fmla="*/ 75247 h 514350"/>
                <a:gd name="connsiteX11" fmla="*/ 54292 w 476250"/>
                <a:gd name="connsiteY11" fmla="*/ 75247 h 514350"/>
                <a:gd name="connsiteX12" fmla="*/ 321945 w 476250"/>
                <a:gd name="connsiteY12" fmla="*/ 75247 h 514350"/>
                <a:gd name="connsiteX13" fmla="*/ 322897 w 476250"/>
                <a:gd name="connsiteY13" fmla="*/ 385763 h 514350"/>
                <a:gd name="connsiteX14" fmla="*/ 375285 w 476250"/>
                <a:gd name="connsiteY14" fmla="*/ 441960 h 514350"/>
                <a:gd name="connsiteX15" fmla="*/ 422910 w 476250"/>
                <a:gd name="connsiteY15" fmla="*/ 381000 h 514350"/>
                <a:gd name="connsiteX16" fmla="*/ 422910 w 476250"/>
                <a:gd name="connsiteY16" fmla="*/ 271463 h 514350"/>
                <a:gd name="connsiteX17" fmla="*/ 422910 w 476250"/>
                <a:gd name="connsiteY17" fmla="*/ 74295 h 514350"/>
                <a:gd name="connsiteX18" fmla="*/ 321945 w 476250"/>
                <a:gd name="connsiteY18" fmla="*/ 75247 h 514350"/>
                <a:gd name="connsiteX19" fmla="*/ 188595 w 476250"/>
                <a:gd name="connsiteY19" fmla="*/ 75247 h 514350"/>
                <a:gd name="connsiteX20" fmla="*/ 189547 w 476250"/>
                <a:gd name="connsiteY20" fmla="*/ 385763 h 514350"/>
                <a:gd name="connsiteX21" fmla="*/ 241935 w 476250"/>
                <a:gd name="connsiteY21" fmla="*/ 441960 h 514350"/>
                <a:gd name="connsiteX22" fmla="*/ 289560 w 476250"/>
                <a:gd name="connsiteY22" fmla="*/ 381000 h 514350"/>
                <a:gd name="connsiteX23" fmla="*/ 289560 w 476250"/>
                <a:gd name="connsiteY23" fmla="*/ 271463 h 514350"/>
                <a:gd name="connsiteX24" fmla="*/ 289560 w 476250"/>
                <a:gd name="connsiteY24" fmla="*/ 74295 h 514350"/>
                <a:gd name="connsiteX25" fmla="*/ 188595 w 476250"/>
                <a:gd name="connsiteY25" fmla="*/ 75247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76250" h="514350">
                  <a:moveTo>
                    <a:pt x="0" y="517208"/>
                  </a:moveTo>
                  <a:cubicBezTo>
                    <a:pt x="0" y="343853"/>
                    <a:pt x="0" y="173355"/>
                    <a:pt x="0" y="0"/>
                  </a:cubicBezTo>
                  <a:cubicBezTo>
                    <a:pt x="160020" y="0"/>
                    <a:pt x="317182" y="0"/>
                    <a:pt x="477202" y="0"/>
                  </a:cubicBezTo>
                  <a:cubicBezTo>
                    <a:pt x="477202" y="172403"/>
                    <a:pt x="477202" y="342900"/>
                    <a:pt x="477202" y="517208"/>
                  </a:cubicBezTo>
                  <a:cubicBezTo>
                    <a:pt x="320040" y="517208"/>
                    <a:pt x="162877" y="517208"/>
                    <a:pt x="0" y="517208"/>
                  </a:cubicBezTo>
                  <a:close/>
                  <a:moveTo>
                    <a:pt x="54292" y="75247"/>
                  </a:moveTo>
                  <a:cubicBezTo>
                    <a:pt x="54292" y="129540"/>
                    <a:pt x="54292" y="180022"/>
                    <a:pt x="54292" y="230505"/>
                  </a:cubicBezTo>
                  <a:cubicBezTo>
                    <a:pt x="54292" y="282892"/>
                    <a:pt x="52388" y="335280"/>
                    <a:pt x="55245" y="387667"/>
                  </a:cubicBezTo>
                  <a:cubicBezTo>
                    <a:pt x="57150" y="417195"/>
                    <a:pt x="71438" y="442913"/>
                    <a:pt x="107632" y="441008"/>
                  </a:cubicBezTo>
                  <a:cubicBezTo>
                    <a:pt x="135255" y="441008"/>
                    <a:pt x="155257" y="417195"/>
                    <a:pt x="153352" y="385763"/>
                  </a:cubicBezTo>
                  <a:cubicBezTo>
                    <a:pt x="158115" y="283845"/>
                    <a:pt x="155257" y="180975"/>
                    <a:pt x="155257" y="75247"/>
                  </a:cubicBezTo>
                  <a:cubicBezTo>
                    <a:pt x="120967" y="75247"/>
                    <a:pt x="91440" y="75247"/>
                    <a:pt x="54292" y="75247"/>
                  </a:cubicBezTo>
                  <a:close/>
                  <a:moveTo>
                    <a:pt x="321945" y="75247"/>
                  </a:moveTo>
                  <a:cubicBezTo>
                    <a:pt x="321945" y="180975"/>
                    <a:pt x="320040" y="283845"/>
                    <a:pt x="322897" y="385763"/>
                  </a:cubicBezTo>
                  <a:cubicBezTo>
                    <a:pt x="323850" y="415290"/>
                    <a:pt x="339090" y="443865"/>
                    <a:pt x="375285" y="441960"/>
                  </a:cubicBezTo>
                  <a:cubicBezTo>
                    <a:pt x="409575" y="440055"/>
                    <a:pt x="421957" y="412433"/>
                    <a:pt x="422910" y="381000"/>
                  </a:cubicBezTo>
                  <a:cubicBezTo>
                    <a:pt x="423863" y="344805"/>
                    <a:pt x="422910" y="308610"/>
                    <a:pt x="422910" y="271463"/>
                  </a:cubicBezTo>
                  <a:cubicBezTo>
                    <a:pt x="422910" y="205740"/>
                    <a:pt x="422910" y="140017"/>
                    <a:pt x="422910" y="74295"/>
                  </a:cubicBezTo>
                  <a:cubicBezTo>
                    <a:pt x="384810" y="75247"/>
                    <a:pt x="355282" y="75247"/>
                    <a:pt x="321945" y="75247"/>
                  </a:cubicBezTo>
                  <a:close/>
                  <a:moveTo>
                    <a:pt x="188595" y="75247"/>
                  </a:moveTo>
                  <a:cubicBezTo>
                    <a:pt x="188595" y="180975"/>
                    <a:pt x="186690" y="283845"/>
                    <a:pt x="189547" y="385763"/>
                  </a:cubicBezTo>
                  <a:cubicBezTo>
                    <a:pt x="190500" y="415290"/>
                    <a:pt x="205740" y="443865"/>
                    <a:pt x="241935" y="441960"/>
                  </a:cubicBezTo>
                  <a:cubicBezTo>
                    <a:pt x="276225" y="440055"/>
                    <a:pt x="288607" y="412433"/>
                    <a:pt x="289560" y="381000"/>
                  </a:cubicBezTo>
                  <a:cubicBezTo>
                    <a:pt x="290513" y="344805"/>
                    <a:pt x="289560" y="308610"/>
                    <a:pt x="289560" y="271463"/>
                  </a:cubicBezTo>
                  <a:cubicBezTo>
                    <a:pt x="289560" y="205740"/>
                    <a:pt x="289560" y="140017"/>
                    <a:pt x="289560" y="74295"/>
                  </a:cubicBezTo>
                  <a:cubicBezTo>
                    <a:pt x="251460" y="75247"/>
                    <a:pt x="221932" y="75247"/>
                    <a:pt x="188595" y="752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3FE0EB2F-F5F0-461A-A35B-EA19A2ACC120}"/>
                </a:ext>
              </a:extLst>
            </p:cNvPr>
            <p:cNvSpPr/>
            <p:nvPr/>
          </p:nvSpPr>
          <p:spPr>
            <a:xfrm>
              <a:off x="9176386" y="2025015"/>
              <a:ext cx="371475" cy="466725"/>
            </a:xfrm>
            <a:custGeom>
              <a:avLst/>
              <a:gdLst>
                <a:gd name="connsiteX0" fmla="*/ 0 w 371475"/>
                <a:gd name="connsiteY0" fmla="*/ 471488 h 466725"/>
                <a:gd name="connsiteX1" fmla="*/ 120968 w 371475"/>
                <a:gd name="connsiteY1" fmla="*/ 159068 h 466725"/>
                <a:gd name="connsiteX2" fmla="*/ 118110 w 371475"/>
                <a:gd name="connsiteY2" fmla="*/ 44768 h 466725"/>
                <a:gd name="connsiteX3" fmla="*/ 102870 w 371475"/>
                <a:gd name="connsiteY3" fmla="*/ 0 h 466725"/>
                <a:gd name="connsiteX4" fmla="*/ 271463 w 371475"/>
                <a:gd name="connsiteY4" fmla="*/ 0 h 466725"/>
                <a:gd name="connsiteX5" fmla="*/ 267653 w 371475"/>
                <a:gd name="connsiteY5" fmla="*/ 20955 h 466725"/>
                <a:gd name="connsiteX6" fmla="*/ 269557 w 371475"/>
                <a:gd name="connsiteY6" fmla="*/ 196215 h 466725"/>
                <a:gd name="connsiteX7" fmla="*/ 376238 w 371475"/>
                <a:gd name="connsiteY7" fmla="*/ 470535 h 466725"/>
                <a:gd name="connsiteX8" fmla="*/ 0 w 371475"/>
                <a:gd name="connsiteY8" fmla="*/ 471488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1475" h="466725">
                  <a:moveTo>
                    <a:pt x="0" y="471488"/>
                  </a:moveTo>
                  <a:cubicBezTo>
                    <a:pt x="40957" y="364808"/>
                    <a:pt x="78105" y="260985"/>
                    <a:pt x="120968" y="159068"/>
                  </a:cubicBezTo>
                  <a:cubicBezTo>
                    <a:pt x="138113" y="118110"/>
                    <a:pt x="144780" y="82868"/>
                    <a:pt x="118110" y="44768"/>
                  </a:cubicBezTo>
                  <a:cubicBezTo>
                    <a:pt x="110490" y="34290"/>
                    <a:pt x="108585" y="19050"/>
                    <a:pt x="102870" y="0"/>
                  </a:cubicBezTo>
                  <a:cubicBezTo>
                    <a:pt x="160973" y="0"/>
                    <a:pt x="215265" y="0"/>
                    <a:pt x="271463" y="0"/>
                  </a:cubicBezTo>
                  <a:cubicBezTo>
                    <a:pt x="269557" y="8573"/>
                    <a:pt x="270510" y="16193"/>
                    <a:pt x="267653" y="20955"/>
                  </a:cubicBezTo>
                  <a:cubicBezTo>
                    <a:pt x="222885" y="80010"/>
                    <a:pt x="245745" y="137160"/>
                    <a:pt x="269557" y="196215"/>
                  </a:cubicBezTo>
                  <a:cubicBezTo>
                    <a:pt x="305753" y="284798"/>
                    <a:pt x="339090" y="375285"/>
                    <a:pt x="376238" y="470535"/>
                  </a:cubicBezTo>
                  <a:cubicBezTo>
                    <a:pt x="248603" y="407670"/>
                    <a:pt x="127635" y="405765"/>
                    <a:pt x="0" y="471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49049FF-D41C-4B73-85D9-585BAACE06FC}"/>
                </a:ext>
              </a:extLst>
            </p:cNvPr>
            <p:cNvSpPr/>
            <p:nvPr/>
          </p:nvSpPr>
          <p:spPr>
            <a:xfrm>
              <a:off x="9276398" y="1729740"/>
              <a:ext cx="171450" cy="276225"/>
            </a:xfrm>
            <a:custGeom>
              <a:avLst/>
              <a:gdLst>
                <a:gd name="connsiteX0" fmla="*/ 173355 w 171450"/>
                <a:gd name="connsiteY0" fmla="*/ 278130 h 276225"/>
                <a:gd name="connsiteX1" fmla="*/ 0 w 171450"/>
                <a:gd name="connsiteY1" fmla="*/ 278130 h 276225"/>
                <a:gd name="connsiteX2" fmla="*/ 36195 w 171450"/>
                <a:gd name="connsiteY2" fmla="*/ 237173 h 276225"/>
                <a:gd name="connsiteX3" fmla="*/ 71438 w 171450"/>
                <a:gd name="connsiteY3" fmla="*/ 169545 h 276225"/>
                <a:gd name="connsiteX4" fmla="*/ 88582 w 171450"/>
                <a:gd name="connsiteY4" fmla="*/ 0 h 276225"/>
                <a:gd name="connsiteX5" fmla="*/ 99060 w 171450"/>
                <a:gd name="connsiteY5" fmla="*/ 149542 h 276225"/>
                <a:gd name="connsiteX6" fmla="*/ 143828 w 171450"/>
                <a:gd name="connsiteY6" fmla="*/ 241935 h 276225"/>
                <a:gd name="connsiteX7" fmla="*/ 173355 w 171450"/>
                <a:gd name="connsiteY7" fmla="*/ 278130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50" h="276225">
                  <a:moveTo>
                    <a:pt x="173355" y="278130"/>
                  </a:moveTo>
                  <a:cubicBezTo>
                    <a:pt x="114300" y="278130"/>
                    <a:pt x="61913" y="278130"/>
                    <a:pt x="0" y="278130"/>
                  </a:cubicBezTo>
                  <a:cubicBezTo>
                    <a:pt x="13335" y="261937"/>
                    <a:pt x="21907" y="242887"/>
                    <a:pt x="36195" y="237173"/>
                  </a:cubicBezTo>
                  <a:cubicBezTo>
                    <a:pt x="69532" y="223837"/>
                    <a:pt x="70485" y="199073"/>
                    <a:pt x="71438" y="169545"/>
                  </a:cubicBezTo>
                  <a:cubicBezTo>
                    <a:pt x="73343" y="113348"/>
                    <a:pt x="79057" y="56197"/>
                    <a:pt x="88582" y="0"/>
                  </a:cubicBezTo>
                  <a:cubicBezTo>
                    <a:pt x="92393" y="49530"/>
                    <a:pt x="97155" y="99060"/>
                    <a:pt x="99060" y="149542"/>
                  </a:cubicBezTo>
                  <a:cubicBezTo>
                    <a:pt x="100965" y="187642"/>
                    <a:pt x="99060" y="224790"/>
                    <a:pt x="143828" y="241935"/>
                  </a:cubicBezTo>
                  <a:cubicBezTo>
                    <a:pt x="157163" y="246698"/>
                    <a:pt x="163830" y="264795"/>
                    <a:pt x="173355" y="278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4" name="Group 173">
            <a:extLst>
              <a:ext uri="{FF2B5EF4-FFF2-40B4-BE49-F238E27FC236}">
                <a16:creationId xmlns:a16="http://schemas.microsoft.com/office/drawing/2014/main" id="{955F0EB5-4D81-4B7A-B248-8D70E8E4A217}"/>
              </a:ext>
            </a:extLst>
          </p:cNvPr>
          <p:cNvGrpSpPr/>
          <p:nvPr/>
        </p:nvGrpSpPr>
        <p:grpSpPr>
          <a:xfrm>
            <a:off x="4504169" y="4832171"/>
            <a:ext cx="340035" cy="1567508"/>
            <a:chOff x="9685020" y="2426970"/>
            <a:chExt cx="620078" cy="2858452"/>
          </a:xfrm>
          <a:solidFill>
            <a:schemeClr val="accent1"/>
          </a:solidFill>
        </p:grpSpPr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8F596534-7F4E-4EC2-9002-5129837C959B}"/>
                </a:ext>
              </a:extLst>
            </p:cNvPr>
            <p:cNvSpPr/>
            <p:nvPr/>
          </p:nvSpPr>
          <p:spPr>
            <a:xfrm>
              <a:off x="9685973" y="2875597"/>
              <a:ext cx="619125" cy="2409825"/>
            </a:xfrm>
            <a:custGeom>
              <a:avLst/>
              <a:gdLst>
                <a:gd name="connsiteX0" fmla="*/ 622935 w 619125"/>
                <a:gd name="connsiteY0" fmla="*/ 2414588 h 2409825"/>
                <a:gd name="connsiteX1" fmla="*/ 0 w 619125"/>
                <a:gd name="connsiteY1" fmla="*/ 2414588 h 2409825"/>
                <a:gd name="connsiteX2" fmla="*/ 0 w 619125"/>
                <a:gd name="connsiteY2" fmla="*/ 0 h 2409825"/>
                <a:gd name="connsiteX3" fmla="*/ 622935 w 619125"/>
                <a:gd name="connsiteY3" fmla="*/ 0 h 2409825"/>
                <a:gd name="connsiteX4" fmla="*/ 622935 w 619125"/>
                <a:gd name="connsiteY4" fmla="*/ 2414588 h 2409825"/>
                <a:gd name="connsiteX5" fmla="*/ 292417 w 619125"/>
                <a:gd name="connsiteY5" fmla="*/ 915353 h 2409825"/>
                <a:gd name="connsiteX6" fmla="*/ 292417 w 619125"/>
                <a:gd name="connsiteY6" fmla="*/ 762000 h 2409825"/>
                <a:gd name="connsiteX7" fmla="*/ 184785 w 619125"/>
                <a:gd name="connsiteY7" fmla="*/ 762000 h 2409825"/>
                <a:gd name="connsiteX8" fmla="*/ 184785 w 619125"/>
                <a:gd name="connsiteY8" fmla="*/ 915353 h 2409825"/>
                <a:gd name="connsiteX9" fmla="*/ 292417 w 619125"/>
                <a:gd name="connsiteY9" fmla="*/ 915353 h 2409825"/>
                <a:gd name="connsiteX10" fmla="*/ 184785 w 619125"/>
                <a:gd name="connsiteY10" fmla="*/ 584835 h 2409825"/>
                <a:gd name="connsiteX11" fmla="*/ 184785 w 619125"/>
                <a:gd name="connsiteY11" fmla="*/ 738188 h 2409825"/>
                <a:gd name="connsiteX12" fmla="*/ 293370 w 619125"/>
                <a:gd name="connsiteY12" fmla="*/ 738188 h 2409825"/>
                <a:gd name="connsiteX13" fmla="*/ 293370 w 619125"/>
                <a:gd name="connsiteY13" fmla="*/ 584835 h 2409825"/>
                <a:gd name="connsiteX14" fmla="*/ 184785 w 619125"/>
                <a:gd name="connsiteY14" fmla="*/ 584835 h 2409825"/>
                <a:gd name="connsiteX15" fmla="*/ 294322 w 619125"/>
                <a:gd name="connsiteY15" fmla="*/ 233363 h 2409825"/>
                <a:gd name="connsiteX16" fmla="*/ 184785 w 619125"/>
                <a:gd name="connsiteY16" fmla="*/ 233363 h 2409825"/>
                <a:gd name="connsiteX17" fmla="*/ 184785 w 619125"/>
                <a:gd name="connsiteY17" fmla="*/ 384810 h 2409825"/>
                <a:gd name="connsiteX18" fmla="*/ 294322 w 619125"/>
                <a:gd name="connsiteY18" fmla="*/ 384810 h 2409825"/>
                <a:gd name="connsiteX19" fmla="*/ 294322 w 619125"/>
                <a:gd name="connsiteY19" fmla="*/ 233363 h 2409825"/>
                <a:gd name="connsiteX20" fmla="*/ 292417 w 619125"/>
                <a:gd name="connsiteY20" fmla="*/ 212408 h 2409825"/>
                <a:gd name="connsiteX21" fmla="*/ 292417 w 619125"/>
                <a:gd name="connsiteY21" fmla="*/ 59055 h 2409825"/>
                <a:gd name="connsiteX22" fmla="*/ 185738 w 619125"/>
                <a:gd name="connsiteY22" fmla="*/ 59055 h 2409825"/>
                <a:gd name="connsiteX23" fmla="*/ 185738 w 619125"/>
                <a:gd name="connsiteY23" fmla="*/ 212408 h 2409825"/>
                <a:gd name="connsiteX24" fmla="*/ 292417 w 619125"/>
                <a:gd name="connsiteY24" fmla="*/ 212408 h 2409825"/>
                <a:gd name="connsiteX25" fmla="*/ 293370 w 619125"/>
                <a:gd name="connsiteY25" fmla="*/ 562928 h 2409825"/>
                <a:gd name="connsiteX26" fmla="*/ 293370 w 619125"/>
                <a:gd name="connsiteY26" fmla="*/ 410528 h 2409825"/>
                <a:gd name="connsiteX27" fmla="*/ 184785 w 619125"/>
                <a:gd name="connsiteY27" fmla="*/ 410528 h 2409825"/>
                <a:gd name="connsiteX28" fmla="*/ 184785 w 619125"/>
                <a:gd name="connsiteY28" fmla="*/ 562928 h 2409825"/>
                <a:gd name="connsiteX29" fmla="*/ 293370 w 619125"/>
                <a:gd name="connsiteY29" fmla="*/ 562928 h 2409825"/>
                <a:gd name="connsiteX30" fmla="*/ 40957 w 619125"/>
                <a:gd name="connsiteY30" fmla="*/ 1287780 h 2409825"/>
                <a:gd name="connsiteX31" fmla="*/ 40957 w 619125"/>
                <a:gd name="connsiteY31" fmla="*/ 1441133 h 2409825"/>
                <a:gd name="connsiteX32" fmla="*/ 147638 w 619125"/>
                <a:gd name="connsiteY32" fmla="*/ 1441133 h 2409825"/>
                <a:gd name="connsiteX33" fmla="*/ 147638 w 619125"/>
                <a:gd name="connsiteY33" fmla="*/ 1287780 h 2409825"/>
                <a:gd name="connsiteX34" fmla="*/ 40957 w 619125"/>
                <a:gd name="connsiteY34" fmla="*/ 1287780 h 2409825"/>
                <a:gd name="connsiteX35" fmla="*/ 475297 w 619125"/>
                <a:gd name="connsiteY35" fmla="*/ 1088708 h 2409825"/>
                <a:gd name="connsiteX36" fmla="*/ 584835 w 619125"/>
                <a:gd name="connsiteY36" fmla="*/ 1088708 h 2409825"/>
                <a:gd name="connsiteX37" fmla="*/ 584835 w 619125"/>
                <a:gd name="connsiteY37" fmla="*/ 937260 h 2409825"/>
                <a:gd name="connsiteX38" fmla="*/ 475297 w 619125"/>
                <a:gd name="connsiteY38" fmla="*/ 937260 h 2409825"/>
                <a:gd name="connsiteX39" fmla="*/ 475297 w 619125"/>
                <a:gd name="connsiteY39" fmla="*/ 1088708 h 2409825"/>
                <a:gd name="connsiteX40" fmla="*/ 294322 w 619125"/>
                <a:gd name="connsiteY40" fmla="*/ 937260 h 2409825"/>
                <a:gd name="connsiteX41" fmla="*/ 184785 w 619125"/>
                <a:gd name="connsiteY41" fmla="*/ 937260 h 2409825"/>
                <a:gd name="connsiteX42" fmla="*/ 184785 w 619125"/>
                <a:gd name="connsiteY42" fmla="*/ 1088708 h 2409825"/>
                <a:gd name="connsiteX43" fmla="*/ 294322 w 619125"/>
                <a:gd name="connsiteY43" fmla="*/ 1088708 h 2409825"/>
                <a:gd name="connsiteX44" fmla="*/ 294322 w 619125"/>
                <a:gd name="connsiteY44" fmla="*/ 937260 h 2409825"/>
                <a:gd name="connsiteX45" fmla="*/ 40957 w 619125"/>
                <a:gd name="connsiteY45" fmla="*/ 935355 h 2409825"/>
                <a:gd name="connsiteX46" fmla="*/ 40957 w 619125"/>
                <a:gd name="connsiteY46" fmla="*/ 1088708 h 2409825"/>
                <a:gd name="connsiteX47" fmla="*/ 148590 w 619125"/>
                <a:gd name="connsiteY47" fmla="*/ 1088708 h 2409825"/>
                <a:gd name="connsiteX48" fmla="*/ 148590 w 619125"/>
                <a:gd name="connsiteY48" fmla="*/ 935355 h 2409825"/>
                <a:gd name="connsiteX49" fmla="*/ 40957 w 619125"/>
                <a:gd name="connsiteY49" fmla="*/ 935355 h 2409825"/>
                <a:gd name="connsiteX50" fmla="*/ 40957 w 619125"/>
                <a:gd name="connsiteY50" fmla="*/ 58103 h 2409825"/>
                <a:gd name="connsiteX51" fmla="*/ 40957 w 619125"/>
                <a:gd name="connsiteY51" fmla="*/ 211455 h 2409825"/>
                <a:gd name="connsiteX52" fmla="*/ 147638 w 619125"/>
                <a:gd name="connsiteY52" fmla="*/ 211455 h 2409825"/>
                <a:gd name="connsiteX53" fmla="*/ 147638 w 619125"/>
                <a:gd name="connsiteY53" fmla="*/ 58103 h 2409825"/>
                <a:gd name="connsiteX54" fmla="*/ 40957 w 619125"/>
                <a:gd name="connsiteY54" fmla="*/ 58103 h 2409825"/>
                <a:gd name="connsiteX55" fmla="*/ 476250 w 619125"/>
                <a:gd name="connsiteY55" fmla="*/ 584835 h 2409825"/>
                <a:gd name="connsiteX56" fmla="*/ 476250 w 619125"/>
                <a:gd name="connsiteY56" fmla="*/ 737235 h 2409825"/>
                <a:gd name="connsiteX57" fmla="*/ 583882 w 619125"/>
                <a:gd name="connsiteY57" fmla="*/ 737235 h 2409825"/>
                <a:gd name="connsiteX58" fmla="*/ 583882 w 619125"/>
                <a:gd name="connsiteY58" fmla="*/ 584835 h 2409825"/>
                <a:gd name="connsiteX59" fmla="*/ 476250 w 619125"/>
                <a:gd name="connsiteY59" fmla="*/ 584835 h 2409825"/>
                <a:gd name="connsiteX60" fmla="*/ 475297 w 619125"/>
                <a:gd name="connsiteY60" fmla="*/ 210503 h 2409825"/>
                <a:gd name="connsiteX61" fmla="*/ 582930 w 619125"/>
                <a:gd name="connsiteY61" fmla="*/ 210503 h 2409825"/>
                <a:gd name="connsiteX62" fmla="*/ 582930 w 619125"/>
                <a:gd name="connsiteY62" fmla="*/ 59055 h 2409825"/>
                <a:gd name="connsiteX63" fmla="*/ 475297 w 619125"/>
                <a:gd name="connsiteY63" fmla="*/ 59055 h 2409825"/>
                <a:gd name="connsiteX64" fmla="*/ 475297 w 619125"/>
                <a:gd name="connsiteY64" fmla="*/ 210503 h 2409825"/>
                <a:gd name="connsiteX65" fmla="*/ 584835 w 619125"/>
                <a:gd name="connsiteY65" fmla="*/ 410528 h 2409825"/>
                <a:gd name="connsiteX66" fmla="*/ 477202 w 619125"/>
                <a:gd name="connsiteY66" fmla="*/ 410528 h 2409825"/>
                <a:gd name="connsiteX67" fmla="*/ 477202 w 619125"/>
                <a:gd name="connsiteY67" fmla="*/ 561975 h 2409825"/>
                <a:gd name="connsiteX68" fmla="*/ 584835 w 619125"/>
                <a:gd name="connsiteY68" fmla="*/ 561975 h 2409825"/>
                <a:gd name="connsiteX69" fmla="*/ 584835 w 619125"/>
                <a:gd name="connsiteY69" fmla="*/ 410528 h 2409825"/>
                <a:gd name="connsiteX70" fmla="*/ 475297 w 619125"/>
                <a:gd name="connsiteY70" fmla="*/ 914400 h 2409825"/>
                <a:gd name="connsiteX71" fmla="*/ 582930 w 619125"/>
                <a:gd name="connsiteY71" fmla="*/ 914400 h 2409825"/>
                <a:gd name="connsiteX72" fmla="*/ 582930 w 619125"/>
                <a:gd name="connsiteY72" fmla="*/ 762953 h 2409825"/>
                <a:gd name="connsiteX73" fmla="*/ 475297 w 619125"/>
                <a:gd name="connsiteY73" fmla="*/ 762953 h 2409825"/>
                <a:gd name="connsiteX74" fmla="*/ 475297 w 619125"/>
                <a:gd name="connsiteY74" fmla="*/ 914400 h 2409825"/>
                <a:gd name="connsiteX75" fmla="*/ 333375 w 619125"/>
                <a:gd name="connsiteY75" fmla="*/ 1288733 h 2409825"/>
                <a:gd name="connsiteX76" fmla="*/ 333375 w 619125"/>
                <a:gd name="connsiteY76" fmla="*/ 1442085 h 2409825"/>
                <a:gd name="connsiteX77" fmla="*/ 440055 w 619125"/>
                <a:gd name="connsiteY77" fmla="*/ 1442085 h 2409825"/>
                <a:gd name="connsiteX78" fmla="*/ 440055 w 619125"/>
                <a:gd name="connsiteY78" fmla="*/ 1288733 h 2409825"/>
                <a:gd name="connsiteX79" fmla="*/ 333375 w 619125"/>
                <a:gd name="connsiteY79" fmla="*/ 1288733 h 2409825"/>
                <a:gd name="connsiteX80" fmla="*/ 185738 w 619125"/>
                <a:gd name="connsiteY80" fmla="*/ 1287780 h 2409825"/>
                <a:gd name="connsiteX81" fmla="*/ 185738 w 619125"/>
                <a:gd name="connsiteY81" fmla="*/ 1442085 h 2409825"/>
                <a:gd name="connsiteX82" fmla="*/ 291465 w 619125"/>
                <a:gd name="connsiteY82" fmla="*/ 1442085 h 2409825"/>
                <a:gd name="connsiteX83" fmla="*/ 291465 w 619125"/>
                <a:gd name="connsiteY83" fmla="*/ 1287780 h 2409825"/>
                <a:gd name="connsiteX84" fmla="*/ 185738 w 619125"/>
                <a:gd name="connsiteY84" fmla="*/ 1287780 h 2409825"/>
                <a:gd name="connsiteX85" fmla="*/ 148590 w 619125"/>
                <a:gd name="connsiteY85" fmla="*/ 385763 h 2409825"/>
                <a:gd name="connsiteX86" fmla="*/ 148590 w 619125"/>
                <a:gd name="connsiteY86" fmla="*/ 234315 h 2409825"/>
                <a:gd name="connsiteX87" fmla="*/ 40005 w 619125"/>
                <a:gd name="connsiteY87" fmla="*/ 234315 h 2409825"/>
                <a:gd name="connsiteX88" fmla="*/ 40005 w 619125"/>
                <a:gd name="connsiteY88" fmla="*/ 385763 h 2409825"/>
                <a:gd name="connsiteX89" fmla="*/ 148590 w 619125"/>
                <a:gd name="connsiteY89" fmla="*/ 385763 h 2409825"/>
                <a:gd name="connsiteX90" fmla="*/ 40957 w 619125"/>
                <a:gd name="connsiteY90" fmla="*/ 762953 h 2409825"/>
                <a:gd name="connsiteX91" fmla="*/ 40957 w 619125"/>
                <a:gd name="connsiteY91" fmla="*/ 915353 h 2409825"/>
                <a:gd name="connsiteX92" fmla="*/ 148590 w 619125"/>
                <a:gd name="connsiteY92" fmla="*/ 915353 h 2409825"/>
                <a:gd name="connsiteX93" fmla="*/ 148590 w 619125"/>
                <a:gd name="connsiteY93" fmla="*/ 762953 h 2409825"/>
                <a:gd name="connsiteX94" fmla="*/ 40957 w 619125"/>
                <a:gd name="connsiteY94" fmla="*/ 762953 h 2409825"/>
                <a:gd name="connsiteX95" fmla="*/ 332422 w 619125"/>
                <a:gd name="connsiteY95" fmla="*/ 761048 h 2409825"/>
                <a:gd name="connsiteX96" fmla="*/ 332422 w 619125"/>
                <a:gd name="connsiteY96" fmla="*/ 914400 h 2409825"/>
                <a:gd name="connsiteX97" fmla="*/ 439102 w 619125"/>
                <a:gd name="connsiteY97" fmla="*/ 914400 h 2409825"/>
                <a:gd name="connsiteX98" fmla="*/ 439102 w 619125"/>
                <a:gd name="connsiteY98" fmla="*/ 761048 h 2409825"/>
                <a:gd name="connsiteX99" fmla="*/ 332422 w 619125"/>
                <a:gd name="connsiteY99" fmla="*/ 761048 h 2409825"/>
                <a:gd name="connsiteX100" fmla="*/ 149542 w 619125"/>
                <a:gd name="connsiteY100" fmla="*/ 584835 h 2409825"/>
                <a:gd name="connsiteX101" fmla="*/ 40005 w 619125"/>
                <a:gd name="connsiteY101" fmla="*/ 584835 h 2409825"/>
                <a:gd name="connsiteX102" fmla="*/ 40005 w 619125"/>
                <a:gd name="connsiteY102" fmla="*/ 737235 h 2409825"/>
                <a:gd name="connsiteX103" fmla="*/ 149542 w 619125"/>
                <a:gd name="connsiteY103" fmla="*/ 737235 h 2409825"/>
                <a:gd name="connsiteX104" fmla="*/ 149542 w 619125"/>
                <a:gd name="connsiteY104" fmla="*/ 584835 h 2409825"/>
                <a:gd name="connsiteX105" fmla="*/ 440055 w 619125"/>
                <a:gd name="connsiteY105" fmla="*/ 410528 h 2409825"/>
                <a:gd name="connsiteX106" fmla="*/ 332422 w 619125"/>
                <a:gd name="connsiteY106" fmla="*/ 410528 h 2409825"/>
                <a:gd name="connsiteX107" fmla="*/ 332422 w 619125"/>
                <a:gd name="connsiteY107" fmla="*/ 562928 h 2409825"/>
                <a:gd name="connsiteX108" fmla="*/ 440055 w 619125"/>
                <a:gd name="connsiteY108" fmla="*/ 562928 h 2409825"/>
                <a:gd name="connsiteX109" fmla="*/ 440055 w 619125"/>
                <a:gd name="connsiteY109" fmla="*/ 410528 h 2409825"/>
                <a:gd name="connsiteX110" fmla="*/ 331470 w 619125"/>
                <a:gd name="connsiteY110" fmla="*/ 384810 h 2409825"/>
                <a:gd name="connsiteX111" fmla="*/ 439102 w 619125"/>
                <a:gd name="connsiteY111" fmla="*/ 384810 h 2409825"/>
                <a:gd name="connsiteX112" fmla="*/ 439102 w 619125"/>
                <a:gd name="connsiteY112" fmla="*/ 233363 h 2409825"/>
                <a:gd name="connsiteX113" fmla="*/ 331470 w 619125"/>
                <a:gd name="connsiteY113" fmla="*/ 233363 h 2409825"/>
                <a:gd name="connsiteX114" fmla="*/ 331470 w 619125"/>
                <a:gd name="connsiteY114" fmla="*/ 384810 h 2409825"/>
                <a:gd name="connsiteX115" fmla="*/ 294322 w 619125"/>
                <a:gd name="connsiteY115" fmla="*/ 1115378 h 2409825"/>
                <a:gd name="connsiteX116" fmla="*/ 184785 w 619125"/>
                <a:gd name="connsiteY116" fmla="*/ 1115378 h 2409825"/>
                <a:gd name="connsiteX117" fmla="*/ 184785 w 619125"/>
                <a:gd name="connsiteY117" fmla="*/ 1264920 h 2409825"/>
                <a:gd name="connsiteX118" fmla="*/ 294322 w 619125"/>
                <a:gd name="connsiteY118" fmla="*/ 1264920 h 2409825"/>
                <a:gd name="connsiteX119" fmla="*/ 294322 w 619125"/>
                <a:gd name="connsiteY119" fmla="*/ 1115378 h 2409825"/>
                <a:gd name="connsiteX120" fmla="*/ 331470 w 619125"/>
                <a:gd name="connsiteY120" fmla="*/ 1114425 h 2409825"/>
                <a:gd name="connsiteX121" fmla="*/ 331470 w 619125"/>
                <a:gd name="connsiteY121" fmla="*/ 1264920 h 2409825"/>
                <a:gd name="connsiteX122" fmla="*/ 439102 w 619125"/>
                <a:gd name="connsiteY122" fmla="*/ 1264920 h 2409825"/>
                <a:gd name="connsiteX123" fmla="*/ 439102 w 619125"/>
                <a:gd name="connsiteY123" fmla="*/ 1114425 h 2409825"/>
                <a:gd name="connsiteX124" fmla="*/ 331470 w 619125"/>
                <a:gd name="connsiteY124" fmla="*/ 1114425 h 2409825"/>
                <a:gd name="connsiteX125" fmla="*/ 41910 w 619125"/>
                <a:gd name="connsiteY125" fmla="*/ 1113473 h 2409825"/>
                <a:gd name="connsiteX126" fmla="*/ 41910 w 619125"/>
                <a:gd name="connsiteY126" fmla="*/ 1264920 h 2409825"/>
                <a:gd name="connsiteX127" fmla="*/ 148590 w 619125"/>
                <a:gd name="connsiteY127" fmla="*/ 1264920 h 2409825"/>
                <a:gd name="connsiteX128" fmla="*/ 148590 w 619125"/>
                <a:gd name="connsiteY128" fmla="*/ 1113473 h 2409825"/>
                <a:gd name="connsiteX129" fmla="*/ 41910 w 619125"/>
                <a:gd name="connsiteY129" fmla="*/ 1113473 h 2409825"/>
                <a:gd name="connsiteX130" fmla="*/ 477202 w 619125"/>
                <a:gd name="connsiteY130" fmla="*/ 1114425 h 2409825"/>
                <a:gd name="connsiteX131" fmla="*/ 477202 w 619125"/>
                <a:gd name="connsiteY131" fmla="*/ 1263968 h 2409825"/>
                <a:gd name="connsiteX132" fmla="*/ 583882 w 619125"/>
                <a:gd name="connsiteY132" fmla="*/ 1263968 h 2409825"/>
                <a:gd name="connsiteX133" fmla="*/ 583882 w 619125"/>
                <a:gd name="connsiteY133" fmla="*/ 1114425 h 2409825"/>
                <a:gd name="connsiteX134" fmla="*/ 477202 w 619125"/>
                <a:gd name="connsiteY134" fmla="*/ 1114425 h 2409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619125" h="2409825">
                  <a:moveTo>
                    <a:pt x="622935" y="2414588"/>
                  </a:moveTo>
                  <a:cubicBezTo>
                    <a:pt x="413385" y="2414588"/>
                    <a:pt x="207645" y="2414588"/>
                    <a:pt x="0" y="2414588"/>
                  </a:cubicBezTo>
                  <a:cubicBezTo>
                    <a:pt x="0" y="1609725"/>
                    <a:pt x="0" y="806768"/>
                    <a:pt x="0" y="0"/>
                  </a:cubicBezTo>
                  <a:cubicBezTo>
                    <a:pt x="206692" y="0"/>
                    <a:pt x="413385" y="0"/>
                    <a:pt x="622935" y="0"/>
                  </a:cubicBezTo>
                  <a:cubicBezTo>
                    <a:pt x="622935" y="803910"/>
                    <a:pt x="622935" y="1607820"/>
                    <a:pt x="622935" y="2414588"/>
                  </a:cubicBezTo>
                  <a:close/>
                  <a:moveTo>
                    <a:pt x="292417" y="915353"/>
                  </a:moveTo>
                  <a:cubicBezTo>
                    <a:pt x="292417" y="862965"/>
                    <a:pt x="292417" y="812483"/>
                    <a:pt x="292417" y="762000"/>
                  </a:cubicBezTo>
                  <a:cubicBezTo>
                    <a:pt x="254317" y="762000"/>
                    <a:pt x="220980" y="762000"/>
                    <a:pt x="184785" y="762000"/>
                  </a:cubicBezTo>
                  <a:cubicBezTo>
                    <a:pt x="184785" y="813435"/>
                    <a:pt x="184785" y="862965"/>
                    <a:pt x="184785" y="915353"/>
                  </a:cubicBezTo>
                  <a:cubicBezTo>
                    <a:pt x="221932" y="915353"/>
                    <a:pt x="256222" y="915353"/>
                    <a:pt x="292417" y="915353"/>
                  </a:cubicBezTo>
                  <a:close/>
                  <a:moveTo>
                    <a:pt x="184785" y="584835"/>
                  </a:moveTo>
                  <a:cubicBezTo>
                    <a:pt x="184785" y="639128"/>
                    <a:pt x="184785" y="687705"/>
                    <a:pt x="184785" y="738188"/>
                  </a:cubicBezTo>
                  <a:cubicBezTo>
                    <a:pt x="222885" y="738188"/>
                    <a:pt x="258127" y="738188"/>
                    <a:pt x="293370" y="738188"/>
                  </a:cubicBezTo>
                  <a:cubicBezTo>
                    <a:pt x="293370" y="685800"/>
                    <a:pt x="293370" y="636270"/>
                    <a:pt x="293370" y="584835"/>
                  </a:cubicBezTo>
                  <a:cubicBezTo>
                    <a:pt x="256222" y="584835"/>
                    <a:pt x="221932" y="584835"/>
                    <a:pt x="184785" y="584835"/>
                  </a:cubicBezTo>
                  <a:close/>
                  <a:moveTo>
                    <a:pt x="294322" y="233363"/>
                  </a:moveTo>
                  <a:cubicBezTo>
                    <a:pt x="255270" y="233363"/>
                    <a:pt x="220980" y="233363"/>
                    <a:pt x="184785" y="233363"/>
                  </a:cubicBezTo>
                  <a:cubicBezTo>
                    <a:pt x="184785" y="285750"/>
                    <a:pt x="184785" y="335280"/>
                    <a:pt x="184785" y="384810"/>
                  </a:cubicBezTo>
                  <a:cubicBezTo>
                    <a:pt x="222885" y="384810"/>
                    <a:pt x="258127" y="384810"/>
                    <a:pt x="294322" y="384810"/>
                  </a:cubicBezTo>
                  <a:cubicBezTo>
                    <a:pt x="294322" y="333375"/>
                    <a:pt x="294322" y="284798"/>
                    <a:pt x="294322" y="233363"/>
                  </a:cubicBezTo>
                  <a:close/>
                  <a:moveTo>
                    <a:pt x="292417" y="212408"/>
                  </a:moveTo>
                  <a:cubicBezTo>
                    <a:pt x="292417" y="159068"/>
                    <a:pt x="292417" y="108585"/>
                    <a:pt x="292417" y="59055"/>
                  </a:cubicBezTo>
                  <a:cubicBezTo>
                    <a:pt x="255270" y="59055"/>
                    <a:pt x="220980" y="59055"/>
                    <a:pt x="185738" y="59055"/>
                  </a:cubicBezTo>
                  <a:cubicBezTo>
                    <a:pt x="185738" y="111443"/>
                    <a:pt x="185738" y="160973"/>
                    <a:pt x="185738" y="212408"/>
                  </a:cubicBezTo>
                  <a:cubicBezTo>
                    <a:pt x="221932" y="212408"/>
                    <a:pt x="254317" y="212408"/>
                    <a:pt x="292417" y="212408"/>
                  </a:cubicBezTo>
                  <a:close/>
                  <a:moveTo>
                    <a:pt x="293370" y="562928"/>
                  </a:moveTo>
                  <a:cubicBezTo>
                    <a:pt x="293370" y="511493"/>
                    <a:pt x="293370" y="461963"/>
                    <a:pt x="293370" y="410528"/>
                  </a:cubicBezTo>
                  <a:cubicBezTo>
                    <a:pt x="256222" y="410528"/>
                    <a:pt x="221932" y="410528"/>
                    <a:pt x="184785" y="410528"/>
                  </a:cubicBezTo>
                  <a:cubicBezTo>
                    <a:pt x="184785" y="461963"/>
                    <a:pt x="184785" y="511493"/>
                    <a:pt x="184785" y="562928"/>
                  </a:cubicBezTo>
                  <a:cubicBezTo>
                    <a:pt x="221932" y="562928"/>
                    <a:pt x="256222" y="562928"/>
                    <a:pt x="293370" y="562928"/>
                  </a:cubicBezTo>
                  <a:close/>
                  <a:moveTo>
                    <a:pt x="40957" y="1287780"/>
                  </a:moveTo>
                  <a:cubicBezTo>
                    <a:pt x="40957" y="1341120"/>
                    <a:pt x="40957" y="1390650"/>
                    <a:pt x="40957" y="1441133"/>
                  </a:cubicBezTo>
                  <a:cubicBezTo>
                    <a:pt x="79057" y="1441133"/>
                    <a:pt x="114300" y="1441133"/>
                    <a:pt x="147638" y="1441133"/>
                  </a:cubicBezTo>
                  <a:cubicBezTo>
                    <a:pt x="147638" y="1388745"/>
                    <a:pt x="147638" y="1339215"/>
                    <a:pt x="147638" y="1287780"/>
                  </a:cubicBezTo>
                  <a:cubicBezTo>
                    <a:pt x="111442" y="1287780"/>
                    <a:pt x="78105" y="1287780"/>
                    <a:pt x="40957" y="1287780"/>
                  </a:cubicBezTo>
                  <a:close/>
                  <a:moveTo>
                    <a:pt x="475297" y="1088708"/>
                  </a:moveTo>
                  <a:cubicBezTo>
                    <a:pt x="515302" y="1088708"/>
                    <a:pt x="550545" y="1088708"/>
                    <a:pt x="584835" y="1088708"/>
                  </a:cubicBezTo>
                  <a:cubicBezTo>
                    <a:pt x="584835" y="1036320"/>
                    <a:pt x="584835" y="987743"/>
                    <a:pt x="584835" y="937260"/>
                  </a:cubicBezTo>
                  <a:cubicBezTo>
                    <a:pt x="547688" y="937260"/>
                    <a:pt x="512445" y="937260"/>
                    <a:pt x="475297" y="937260"/>
                  </a:cubicBezTo>
                  <a:cubicBezTo>
                    <a:pt x="475297" y="988695"/>
                    <a:pt x="475297" y="1037273"/>
                    <a:pt x="475297" y="1088708"/>
                  </a:cubicBezTo>
                  <a:close/>
                  <a:moveTo>
                    <a:pt x="294322" y="937260"/>
                  </a:moveTo>
                  <a:cubicBezTo>
                    <a:pt x="255270" y="937260"/>
                    <a:pt x="220980" y="937260"/>
                    <a:pt x="184785" y="937260"/>
                  </a:cubicBezTo>
                  <a:cubicBezTo>
                    <a:pt x="184785" y="989648"/>
                    <a:pt x="184785" y="1039178"/>
                    <a:pt x="184785" y="1088708"/>
                  </a:cubicBezTo>
                  <a:cubicBezTo>
                    <a:pt x="222885" y="1088708"/>
                    <a:pt x="258127" y="1088708"/>
                    <a:pt x="294322" y="1088708"/>
                  </a:cubicBezTo>
                  <a:cubicBezTo>
                    <a:pt x="294322" y="1036320"/>
                    <a:pt x="294322" y="987743"/>
                    <a:pt x="294322" y="937260"/>
                  </a:cubicBezTo>
                  <a:close/>
                  <a:moveTo>
                    <a:pt x="40957" y="935355"/>
                  </a:moveTo>
                  <a:cubicBezTo>
                    <a:pt x="40957" y="988695"/>
                    <a:pt x="40957" y="1038225"/>
                    <a:pt x="40957" y="1088708"/>
                  </a:cubicBezTo>
                  <a:cubicBezTo>
                    <a:pt x="79057" y="1088708"/>
                    <a:pt x="114300" y="1088708"/>
                    <a:pt x="148590" y="1088708"/>
                  </a:cubicBezTo>
                  <a:cubicBezTo>
                    <a:pt x="148590" y="1036320"/>
                    <a:pt x="148590" y="986790"/>
                    <a:pt x="148590" y="935355"/>
                  </a:cubicBezTo>
                  <a:cubicBezTo>
                    <a:pt x="111442" y="935355"/>
                    <a:pt x="79057" y="935355"/>
                    <a:pt x="40957" y="935355"/>
                  </a:cubicBezTo>
                  <a:close/>
                  <a:moveTo>
                    <a:pt x="40957" y="58103"/>
                  </a:moveTo>
                  <a:cubicBezTo>
                    <a:pt x="40957" y="111443"/>
                    <a:pt x="40957" y="160973"/>
                    <a:pt x="40957" y="211455"/>
                  </a:cubicBezTo>
                  <a:cubicBezTo>
                    <a:pt x="78105" y="211455"/>
                    <a:pt x="112395" y="211455"/>
                    <a:pt x="147638" y="211455"/>
                  </a:cubicBezTo>
                  <a:cubicBezTo>
                    <a:pt x="147638" y="159068"/>
                    <a:pt x="147638" y="109538"/>
                    <a:pt x="147638" y="58103"/>
                  </a:cubicBezTo>
                  <a:cubicBezTo>
                    <a:pt x="111442" y="58103"/>
                    <a:pt x="78105" y="58103"/>
                    <a:pt x="40957" y="58103"/>
                  </a:cubicBezTo>
                  <a:close/>
                  <a:moveTo>
                    <a:pt x="476250" y="584835"/>
                  </a:moveTo>
                  <a:cubicBezTo>
                    <a:pt x="476250" y="637223"/>
                    <a:pt x="476250" y="686753"/>
                    <a:pt x="476250" y="737235"/>
                  </a:cubicBezTo>
                  <a:cubicBezTo>
                    <a:pt x="514350" y="737235"/>
                    <a:pt x="549592" y="737235"/>
                    <a:pt x="583882" y="737235"/>
                  </a:cubicBezTo>
                  <a:cubicBezTo>
                    <a:pt x="583882" y="684848"/>
                    <a:pt x="583882" y="635318"/>
                    <a:pt x="583882" y="584835"/>
                  </a:cubicBezTo>
                  <a:cubicBezTo>
                    <a:pt x="545782" y="584835"/>
                    <a:pt x="511492" y="584835"/>
                    <a:pt x="476250" y="584835"/>
                  </a:cubicBezTo>
                  <a:close/>
                  <a:moveTo>
                    <a:pt x="475297" y="210503"/>
                  </a:moveTo>
                  <a:cubicBezTo>
                    <a:pt x="514350" y="210503"/>
                    <a:pt x="548640" y="210503"/>
                    <a:pt x="582930" y="210503"/>
                  </a:cubicBezTo>
                  <a:cubicBezTo>
                    <a:pt x="582930" y="158115"/>
                    <a:pt x="582930" y="107633"/>
                    <a:pt x="582930" y="59055"/>
                  </a:cubicBezTo>
                  <a:cubicBezTo>
                    <a:pt x="545782" y="59055"/>
                    <a:pt x="511492" y="59055"/>
                    <a:pt x="475297" y="59055"/>
                  </a:cubicBezTo>
                  <a:cubicBezTo>
                    <a:pt x="475297" y="110490"/>
                    <a:pt x="475297" y="159068"/>
                    <a:pt x="475297" y="210503"/>
                  </a:cubicBezTo>
                  <a:close/>
                  <a:moveTo>
                    <a:pt x="584835" y="410528"/>
                  </a:moveTo>
                  <a:cubicBezTo>
                    <a:pt x="544830" y="410528"/>
                    <a:pt x="511492" y="410528"/>
                    <a:pt x="477202" y="410528"/>
                  </a:cubicBezTo>
                  <a:cubicBezTo>
                    <a:pt x="477202" y="462915"/>
                    <a:pt x="477202" y="512445"/>
                    <a:pt x="477202" y="561975"/>
                  </a:cubicBezTo>
                  <a:cubicBezTo>
                    <a:pt x="515302" y="561975"/>
                    <a:pt x="550545" y="561975"/>
                    <a:pt x="584835" y="561975"/>
                  </a:cubicBezTo>
                  <a:cubicBezTo>
                    <a:pt x="584835" y="509588"/>
                    <a:pt x="584835" y="461010"/>
                    <a:pt x="584835" y="410528"/>
                  </a:cubicBezTo>
                  <a:close/>
                  <a:moveTo>
                    <a:pt x="475297" y="914400"/>
                  </a:moveTo>
                  <a:cubicBezTo>
                    <a:pt x="514350" y="914400"/>
                    <a:pt x="549592" y="914400"/>
                    <a:pt x="582930" y="914400"/>
                  </a:cubicBezTo>
                  <a:cubicBezTo>
                    <a:pt x="582930" y="861060"/>
                    <a:pt x="582930" y="811530"/>
                    <a:pt x="582930" y="762953"/>
                  </a:cubicBezTo>
                  <a:cubicBezTo>
                    <a:pt x="544830" y="762953"/>
                    <a:pt x="511492" y="762953"/>
                    <a:pt x="475297" y="762953"/>
                  </a:cubicBezTo>
                  <a:cubicBezTo>
                    <a:pt x="475297" y="814388"/>
                    <a:pt x="475297" y="862013"/>
                    <a:pt x="475297" y="914400"/>
                  </a:cubicBezTo>
                  <a:close/>
                  <a:moveTo>
                    <a:pt x="333375" y="1288733"/>
                  </a:moveTo>
                  <a:cubicBezTo>
                    <a:pt x="333375" y="1341120"/>
                    <a:pt x="333375" y="1391603"/>
                    <a:pt x="333375" y="1442085"/>
                  </a:cubicBezTo>
                  <a:cubicBezTo>
                    <a:pt x="371475" y="1442085"/>
                    <a:pt x="404813" y="1442085"/>
                    <a:pt x="440055" y="1442085"/>
                  </a:cubicBezTo>
                  <a:cubicBezTo>
                    <a:pt x="440055" y="1389698"/>
                    <a:pt x="440055" y="1340168"/>
                    <a:pt x="440055" y="1288733"/>
                  </a:cubicBezTo>
                  <a:cubicBezTo>
                    <a:pt x="402907" y="1288733"/>
                    <a:pt x="368617" y="1288733"/>
                    <a:pt x="333375" y="1288733"/>
                  </a:cubicBezTo>
                  <a:close/>
                  <a:moveTo>
                    <a:pt x="185738" y="1287780"/>
                  </a:moveTo>
                  <a:cubicBezTo>
                    <a:pt x="185738" y="1343025"/>
                    <a:pt x="185738" y="1392555"/>
                    <a:pt x="185738" y="1442085"/>
                  </a:cubicBezTo>
                  <a:cubicBezTo>
                    <a:pt x="223838" y="1442085"/>
                    <a:pt x="257175" y="1442085"/>
                    <a:pt x="291465" y="1442085"/>
                  </a:cubicBezTo>
                  <a:cubicBezTo>
                    <a:pt x="291465" y="1388745"/>
                    <a:pt x="291465" y="1338263"/>
                    <a:pt x="291465" y="1287780"/>
                  </a:cubicBezTo>
                  <a:cubicBezTo>
                    <a:pt x="254317" y="1287780"/>
                    <a:pt x="220980" y="1287780"/>
                    <a:pt x="185738" y="1287780"/>
                  </a:cubicBezTo>
                  <a:close/>
                  <a:moveTo>
                    <a:pt x="148590" y="385763"/>
                  </a:moveTo>
                  <a:cubicBezTo>
                    <a:pt x="148590" y="332423"/>
                    <a:pt x="148590" y="284798"/>
                    <a:pt x="148590" y="234315"/>
                  </a:cubicBezTo>
                  <a:cubicBezTo>
                    <a:pt x="110490" y="234315"/>
                    <a:pt x="75247" y="234315"/>
                    <a:pt x="40005" y="234315"/>
                  </a:cubicBezTo>
                  <a:cubicBezTo>
                    <a:pt x="40005" y="286703"/>
                    <a:pt x="40005" y="335280"/>
                    <a:pt x="40005" y="385763"/>
                  </a:cubicBezTo>
                  <a:cubicBezTo>
                    <a:pt x="77152" y="385763"/>
                    <a:pt x="111442" y="385763"/>
                    <a:pt x="148590" y="385763"/>
                  </a:cubicBezTo>
                  <a:close/>
                  <a:moveTo>
                    <a:pt x="40957" y="762953"/>
                  </a:moveTo>
                  <a:cubicBezTo>
                    <a:pt x="40957" y="814388"/>
                    <a:pt x="40957" y="863918"/>
                    <a:pt x="40957" y="915353"/>
                  </a:cubicBezTo>
                  <a:cubicBezTo>
                    <a:pt x="78105" y="915353"/>
                    <a:pt x="112395" y="915353"/>
                    <a:pt x="148590" y="915353"/>
                  </a:cubicBezTo>
                  <a:cubicBezTo>
                    <a:pt x="148590" y="862965"/>
                    <a:pt x="148590" y="813435"/>
                    <a:pt x="148590" y="762953"/>
                  </a:cubicBezTo>
                  <a:cubicBezTo>
                    <a:pt x="111442" y="762953"/>
                    <a:pt x="77152" y="762953"/>
                    <a:pt x="40957" y="762953"/>
                  </a:cubicBezTo>
                  <a:close/>
                  <a:moveTo>
                    <a:pt x="332422" y="761048"/>
                  </a:moveTo>
                  <a:cubicBezTo>
                    <a:pt x="332422" y="814388"/>
                    <a:pt x="332422" y="864870"/>
                    <a:pt x="332422" y="914400"/>
                  </a:cubicBezTo>
                  <a:cubicBezTo>
                    <a:pt x="370522" y="914400"/>
                    <a:pt x="403860" y="914400"/>
                    <a:pt x="439102" y="914400"/>
                  </a:cubicBezTo>
                  <a:cubicBezTo>
                    <a:pt x="439102" y="862013"/>
                    <a:pt x="439102" y="811530"/>
                    <a:pt x="439102" y="761048"/>
                  </a:cubicBezTo>
                  <a:cubicBezTo>
                    <a:pt x="402907" y="761048"/>
                    <a:pt x="369570" y="761048"/>
                    <a:pt x="332422" y="761048"/>
                  </a:cubicBezTo>
                  <a:close/>
                  <a:moveTo>
                    <a:pt x="149542" y="584835"/>
                  </a:moveTo>
                  <a:cubicBezTo>
                    <a:pt x="109538" y="584835"/>
                    <a:pt x="76200" y="584835"/>
                    <a:pt x="40005" y="584835"/>
                  </a:cubicBezTo>
                  <a:cubicBezTo>
                    <a:pt x="40005" y="637223"/>
                    <a:pt x="40005" y="686753"/>
                    <a:pt x="40005" y="737235"/>
                  </a:cubicBezTo>
                  <a:cubicBezTo>
                    <a:pt x="78105" y="737235"/>
                    <a:pt x="113347" y="737235"/>
                    <a:pt x="149542" y="737235"/>
                  </a:cubicBezTo>
                  <a:cubicBezTo>
                    <a:pt x="149542" y="685800"/>
                    <a:pt x="149542" y="637223"/>
                    <a:pt x="149542" y="584835"/>
                  </a:cubicBezTo>
                  <a:close/>
                  <a:moveTo>
                    <a:pt x="440055" y="410528"/>
                  </a:moveTo>
                  <a:cubicBezTo>
                    <a:pt x="401955" y="410528"/>
                    <a:pt x="367665" y="410528"/>
                    <a:pt x="332422" y="410528"/>
                  </a:cubicBezTo>
                  <a:cubicBezTo>
                    <a:pt x="332422" y="461963"/>
                    <a:pt x="332422" y="511493"/>
                    <a:pt x="332422" y="562928"/>
                  </a:cubicBezTo>
                  <a:cubicBezTo>
                    <a:pt x="369570" y="562928"/>
                    <a:pt x="403860" y="562928"/>
                    <a:pt x="440055" y="562928"/>
                  </a:cubicBezTo>
                  <a:cubicBezTo>
                    <a:pt x="440055" y="511493"/>
                    <a:pt x="440055" y="462915"/>
                    <a:pt x="440055" y="410528"/>
                  </a:cubicBezTo>
                  <a:close/>
                  <a:moveTo>
                    <a:pt x="331470" y="384810"/>
                  </a:moveTo>
                  <a:cubicBezTo>
                    <a:pt x="366713" y="384810"/>
                    <a:pt x="401955" y="384810"/>
                    <a:pt x="439102" y="384810"/>
                  </a:cubicBezTo>
                  <a:cubicBezTo>
                    <a:pt x="439102" y="335280"/>
                    <a:pt x="439102" y="284798"/>
                    <a:pt x="439102" y="233363"/>
                  </a:cubicBezTo>
                  <a:cubicBezTo>
                    <a:pt x="401955" y="233363"/>
                    <a:pt x="367665" y="233363"/>
                    <a:pt x="331470" y="233363"/>
                  </a:cubicBezTo>
                  <a:cubicBezTo>
                    <a:pt x="331470" y="283845"/>
                    <a:pt x="331470" y="332423"/>
                    <a:pt x="331470" y="384810"/>
                  </a:cubicBezTo>
                  <a:close/>
                  <a:moveTo>
                    <a:pt x="294322" y="1115378"/>
                  </a:moveTo>
                  <a:cubicBezTo>
                    <a:pt x="255270" y="1115378"/>
                    <a:pt x="220980" y="1115378"/>
                    <a:pt x="184785" y="1115378"/>
                  </a:cubicBezTo>
                  <a:cubicBezTo>
                    <a:pt x="184785" y="1165860"/>
                    <a:pt x="184785" y="1213485"/>
                    <a:pt x="184785" y="1264920"/>
                  </a:cubicBezTo>
                  <a:cubicBezTo>
                    <a:pt x="221932" y="1264920"/>
                    <a:pt x="257175" y="1264920"/>
                    <a:pt x="294322" y="1264920"/>
                  </a:cubicBezTo>
                  <a:cubicBezTo>
                    <a:pt x="294322" y="1213485"/>
                    <a:pt x="294322" y="1165860"/>
                    <a:pt x="294322" y="1115378"/>
                  </a:cubicBezTo>
                  <a:close/>
                  <a:moveTo>
                    <a:pt x="331470" y="1114425"/>
                  </a:moveTo>
                  <a:cubicBezTo>
                    <a:pt x="331470" y="1166813"/>
                    <a:pt x="331470" y="1215390"/>
                    <a:pt x="331470" y="1264920"/>
                  </a:cubicBezTo>
                  <a:cubicBezTo>
                    <a:pt x="368617" y="1264920"/>
                    <a:pt x="402907" y="1264920"/>
                    <a:pt x="439102" y="1264920"/>
                  </a:cubicBezTo>
                  <a:cubicBezTo>
                    <a:pt x="439102" y="1214438"/>
                    <a:pt x="439102" y="1165860"/>
                    <a:pt x="439102" y="1114425"/>
                  </a:cubicBezTo>
                  <a:cubicBezTo>
                    <a:pt x="403860" y="1114425"/>
                    <a:pt x="369570" y="1114425"/>
                    <a:pt x="331470" y="1114425"/>
                  </a:cubicBezTo>
                  <a:close/>
                  <a:moveTo>
                    <a:pt x="41910" y="1113473"/>
                  </a:moveTo>
                  <a:cubicBezTo>
                    <a:pt x="41910" y="1163955"/>
                    <a:pt x="41910" y="1213485"/>
                    <a:pt x="41910" y="1264920"/>
                  </a:cubicBezTo>
                  <a:cubicBezTo>
                    <a:pt x="78105" y="1264920"/>
                    <a:pt x="112395" y="1264920"/>
                    <a:pt x="148590" y="1264920"/>
                  </a:cubicBezTo>
                  <a:cubicBezTo>
                    <a:pt x="148590" y="1213485"/>
                    <a:pt x="148590" y="1163955"/>
                    <a:pt x="148590" y="1113473"/>
                  </a:cubicBezTo>
                  <a:cubicBezTo>
                    <a:pt x="110490" y="1113473"/>
                    <a:pt x="78105" y="1113473"/>
                    <a:pt x="41910" y="1113473"/>
                  </a:cubicBezTo>
                  <a:close/>
                  <a:moveTo>
                    <a:pt x="477202" y="1114425"/>
                  </a:moveTo>
                  <a:cubicBezTo>
                    <a:pt x="477202" y="1168718"/>
                    <a:pt x="477202" y="1216343"/>
                    <a:pt x="477202" y="1263968"/>
                  </a:cubicBezTo>
                  <a:cubicBezTo>
                    <a:pt x="515302" y="1263968"/>
                    <a:pt x="549592" y="1263968"/>
                    <a:pt x="583882" y="1263968"/>
                  </a:cubicBezTo>
                  <a:cubicBezTo>
                    <a:pt x="583882" y="1212533"/>
                    <a:pt x="583882" y="1163955"/>
                    <a:pt x="583882" y="1114425"/>
                  </a:cubicBezTo>
                  <a:cubicBezTo>
                    <a:pt x="546735" y="1114425"/>
                    <a:pt x="512445" y="1114425"/>
                    <a:pt x="477202" y="11144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3DDF35B-0FE4-4C81-A4CE-3A3936CA4922}"/>
                </a:ext>
              </a:extLst>
            </p:cNvPr>
            <p:cNvSpPr/>
            <p:nvPr/>
          </p:nvSpPr>
          <p:spPr>
            <a:xfrm>
              <a:off x="9685020" y="2426970"/>
              <a:ext cx="619125" cy="419100"/>
            </a:xfrm>
            <a:custGeom>
              <a:avLst/>
              <a:gdLst>
                <a:gd name="connsiteX0" fmla="*/ 0 w 619125"/>
                <a:gd name="connsiteY0" fmla="*/ 425768 h 419100"/>
                <a:gd name="connsiteX1" fmla="*/ 0 w 619125"/>
                <a:gd name="connsiteY1" fmla="*/ 59055 h 419100"/>
                <a:gd name="connsiteX2" fmla="*/ 624840 w 619125"/>
                <a:gd name="connsiteY2" fmla="*/ 58103 h 419100"/>
                <a:gd name="connsiteX3" fmla="*/ 624840 w 619125"/>
                <a:gd name="connsiteY3" fmla="*/ 425768 h 419100"/>
                <a:gd name="connsiteX4" fmla="*/ 0 w 619125"/>
                <a:gd name="connsiteY4" fmla="*/ 425768 h 419100"/>
                <a:gd name="connsiteX5" fmla="*/ 436245 w 619125"/>
                <a:gd name="connsiteY5" fmla="*/ 183832 h 419100"/>
                <a:gd name="connsiteX6" fmla="*/ 191453 w 619125"/>
                <a:gd name="connsiteY6" fmla="*/ 183832 h 419100"/>
                <a:gd name="connsiteX7" fmla="*/ 191453 w 619125"/>
                <a:gd name="connsiteY7" fmla="*/ 413385 h 419100"/>
                <a:gd name="connsiteX8" fmla="*/ 436245 w 619125"/>
                <a:gd name="connsiteY8" fmla="*/ 413385 h 419100"/>
                <a:gd name="connsiteX9" fmla="*/ 436245 w 619125"/>
                <a:gd name="connsiteY9" fmla="*/ 183832 h 419100"/>
                <a:gd name="connsiteX10" fmla="*/ 602932 w 619125"/>
                <a:gd name="connsiteY10" fmla="*/ 414338 h 419100"/>
                <a:gd name="connsiteX11" fmla="*/ 601980 w 619125"/>
                <a:gd name="connsiteY11" fmla="*/ 244793 h 419100"/>
                <a:gd name="connsiteX12" fmla="*/ 583882 w 619125"/>
                <a:gd name="connsiteY12" fmla="*/ 219075 h 419100"/>
                <a:gd name="connsiteX13" fmla="*/ 462915 w 619125"/>
                <a:gd name="connsiteY13" fmla="*/ 188595 h 419100"/>
                <a:gd name="connsiteX14" fmla="*/ 462915 w 619125"/>
                <a:gd name="connsiteY14" fmla="*/ 415290 h 419100"/>
                <a:gd name="connsiteX15" fmla="*/ 602932 w 619125"/>
                <a:gd name="connsiteY15" fmla="*/ 414338 h 419100"/>
                <a:gd name="connsiteX16" fmla="*/ 164782 w 619125"/>
                <a:gd name="connsiteY16" fmla="*/ 414338 h 419100"/>
                <a:gd name="connsiteX17" fmla="*/ 164782 w 619125"/>
                <a:gd name="connsiteY17" fmla="*/ 187643 h 419100"/>
                <a:gd name="connsiteX18" fmla="*/ 46673 w 619125"/>
                <a:gd name="connsiteY18" fmla="*/ 217170 h 419100"/>
                <a:gd name="connsiteX19" fmla="*/ 24765 w 619125"/>
                <a:gd name="connsiteY19" fmla="*/ 240030 h 419100"/>
                <a:gd name="connsiteX20" fmla="*/ 23813 w 619125"/>
                <a:gd name="connsiteY20" fmla="*/ 414338 h 419100"/>
                <a:gd name="connsiteX21" fmla="*/ 164782 w 619125"/>
                <a:gd name="connsiteY21" fmla="*/ 414338 h 419100"/>
                <a:gd name="connsiteX22" fmla="*/ 435293 w 619125"/>
                <a:gd name="connsiteY22" fmla="*/ 86678 h 419100"/>
                <a:gd name="connsiteX23" fmla="*/ 191453 w 619125"/>
                <a:gd name="connsiteY23" fmla="*/ 86678 h 419100"/>
                <a:gd name="connsiteX24" fmla="*/ 191453 w 619125"/>
                <a:gd name="connsiteY24" fmla="*/ 163830 h 419100"/>
                <a:gd name="connsiteX25" fmla="*/ 435293 w 619125"/>
                <a:gd name="connsiteY25" fmla="*/ 163830 h 419100"/>
                <a:gd name="connsiteX26" fmla="*/ 435293 w 619125"/>
                <a:gd name="connsiteY26" fmla="*/ 86678 h 419100"/>
                <a:gd name="connsiteX27" fmla="*/ 457200 w 619125"/>
                <a:gd name="connsiteY27" fmla="*/ 94297 h 419100"/>
                <a:gd name="connsiteX28" fmla="*/ 481965 w 619125"/>
                <a:gd name="connsiteY28" fmla="*/ 173355 h 419100"/>
                <a:gd name="connsiteX29" fmla="*/ 599123 w 619125"/>
                <a:gd name="connsiteY29" fmla="*/ 200978 h 419100"/>
                <a:gd name="connsiteX30" fmla="*/ 457200 w 619125"/>
                <a:gd name="connsiteY30" fmla="*/ 94297 h 419100"/>
                <a:gd name="connsiteX31" fmla="*/ 29528 w 619125"/>
                <a:gd name="connsiteY31" fmla="*/ 202882 h 419100"/>
                <a:gd name="connsiteX32" fmla="*/ 72390 w 619125"/>
                <a:gd name="connsiteY32" fmla="*/ 191453 h 419100"/>
                <a:gd name="connsiteX33" fmla="*/ 114300 w 619125"/>
                <a:gd name="connsiteY33" fmla="*/ 181928 h 419100"/>
                <a:gd name="connsiteX34" fmla="*/ 160973 w 619125"/>
                <a:gd name="connsiteY34" fmla="*/ 95250 h 419100"/>
                <a:gd name="connsiteX35" fmla="*/ 82868 w 619125"/>
                <a:gd name="connsiteY35" fmla="*/ 113347 h 419100"/>
                <a:gd name="connsiteX36" fmla="*/ 29528 w 619125"/>
                <a:gd name="connsiteY36" fmla="*/ 202882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9125" h="419100">
                  <a:moveTo>
                    <a:pt x="0" y="425768"/>
                  </a:moveTo>
                  <a:cubicBezTo>
                    <a:pt x="0" y="301943"/>
                    <a:pt x="0" y="181928"/>
                    <a:pt x="0" y="59055"/>
                  </a:cubicBezTo>
                  <a:cubicBezTo>
                    <a:pt x="208598" y="-20003"/>
                    <a:pt x="416243" y="-19050"/>
                    <a:pt x="624840" y="58103"/>
                  </a:cubicBezTo>
                  <a:cubicBezTo>
                    <a:pt x="624840" y="181928"/>
                    <a:pt x="624840" y="301943"/>
                    <a:pt x="624840" y="425768"/>
                  </a:cubicBezTo>
                  <a:cubicBezTo>
                    <a:pt x="418148" y="425768"/>
                    <a:pt x="211455" y="425768"/>
                    <a:pt x="0" y="425768"/>
                  </a:cubicBezTo>
                  <a:close/>
                  <a:moveTo>
                    <a:pt x="436245" y="183832"/>
                  </a:moveTo>
                  <a:cubicBezTo>
                    <a:pt x="353378" y="183832"/>
                    <a:pt x="272415" y="183832"/>
                    <a:pt x="191453" y="183832"/>
                  </a:cubicBezTo>
                  <a:cubicBezTo>
                    <a:pt x="191453" y="264795"/>
                    <a:pt x="191453" y="338138"/>
                    <a:pt x="191453" y="413385"/>
                  </a:cubicBezTo>
                  <a:cubicBezTo>
                    <a:pt x="274320" y="413385"/>
                    <a:pt x="354330" y="413385"/>
                    <a:pt x="436245" y="413385"/>
                  </a:cubicBezTo>
                  <a:cubicBezTo>
                    <a:pt x="436245" y="337185"/>
                    <a:pt x="436245" y="262890"/>
                    <a:pt x="436245" y="183832"/>
                  </a:cubicBezTo>
                  <a:close/>
                  <a:moveTo>
                    <a:pt x="602932" y="414338"/>
                  </a:moveTo>
                  <a:cubicBezTo>
                    <a:pt x="602932" y="355283"/>
                    <a:pt x="603885" y="300038"/>
                    <a:pt x="601980" y="244793"/>
                  </a:cubicBezTo>
                  <a:cubicBezTo>
                    <a:pt x="601980" y="235268"/>
                    <a:pt x="592455" y="220980"/>
                    <a:pt x="583882" y="219075"/>
                  </a:cubicBezTo>
                  <a:cubicBezTo>
                    <a:pt x="543878" y="206693"/>
                    <a:pt x="502920" y="198120"/>
                    <a:pt x="462915" y="188595"/>
                  </a:cubicBezTo>
                  <a:cubicBezTo>
                    <a:pt x="462915" y="268605"/>
                    <a:pt x="462915" y="341947"/>
                    <a:pt x="462915" y="415290"/>
                  </a:cubicBezTo>
                  <a:cubicBezTo>
                    <a:pt x="509588" y="414338"/>
                    <a:pt x="551498" y="414338"/>
                    <a:pt x="602932" y="414338"/>
                  </a:cubicBezTo>
                  <a:close/>
                  <a:moveTo>
                    <a:pt x="164782" y="414338"/>
                  </a:moveTo>
                  <a:cubicBezTo>
                    <a:pt x="164782" y="339090"/>
                    <a:pt x="164782" y="265747"/>
                    <a:pt x="164782" y="187643"/>
                  </a:cubicBezTo>
                  <a:cubicBezTo>
                    <a:pt x="122873" y="198120"/>
                    <a:pt x="84773" y="206693"/>
                    <a:pt x="46673" y="217170"/>
                  </a:cubicBezTo>
                  <a:cubicBezTo>
                    <a:pt x="37148" y="220028"/>
                    <a:pt x="24765" y="232410"/>
                    <a:pt x="24765" y="240030"/>
                  </a:cubicBezTo>
                  <a:cubicBezTo>
                    <a:pt x="22860" y="298132"/>
                    <a:pt x="23813" y="355283"/>
                    <a:pt x="23813" y="414338"/>
                  </a:cubicBezTo>
                  <a:cubicBezTo>
                    <a:pt x="76200" y="414338"/>
                    <a:pt x="119063" y="414338"/>
                    <a:pt x="164782" y="414338"/>
                  </a:cubicBezTo>
                  <a:close/>
                  <a:moveTo>
                    <a:pt x="435293" y="86678"/>
                  </a:moveTo>
                  <a:cubicBezTo>
                    <a:pt x="351473" y="86678"/>
                    <a:pt x="272415" y="86678"/>
                    <a:pt x="191453" y="86678"/>
                  </a:cubicBezTo>
                  <a:cubicBezTo>
                    <a:pt x="191453" y="118110"/>
                    <a:pt x="191453" y="141922"/>
                    <a:pt x="191453" y="163830"/>
                  </a:cubicBezTo>
                  <a:cubicBezTo>
                    <a:pt x="274320" y="163830"/>
                    <a:pt x="353378" y="163830"/>
                    <a:pt x="435293" y="163830"/>
                  </a:cubicBezTo>
                  <a:cubicBezTo>
                    <a:pt x="435293" y="140970"/>
                    <a:pt x="435293" y="118110"/>
                    <a:pt x="435293" y="86678"/>
                  </a:cubicBezTo>
                  <a:close/>
                  <a:moveTo>
                    <a:pt x="457200" y="94297"/>
                  </a:moveTo>
                  <a:cubicBezTo>
                    <a:pt x="461963" y="139065"/>
                    <a:pt x="457200" y="163830"/>
                    <a:pt x="481965" y="173355"/>
                  </a:cubicBezTo>
                  <a:cubicBezTo>
                    <a:pt x="518160" y="186690"/>
                    <a:pt x="559118" y="192405"/>
                    <a:pt x="599123" y="200978"/>
                  </a:cubicBezTo>
                  <a:cubicBezTo>
                    <a:pt x="607695" y="121920"/>
                    <a:pt x="614363" y="119063"/>
                    <a:pt x="457200" y="94297"/>
                  </a:cubicBezTo>
                  <a:close/>
                  <a:moveTo>
                    <a:pt x="29528" y="202882"/>
                  </a:moveTo>
                  <a:cubicBezTo>
                    <a:pt x="44768" y="198120"/>
                    <a:pt x="58103" y="194310"/>
                    <a:pt x="72390" y="191453"/>
                  </a:cubicBezTo>
                  <a:cubicBezTo>
                    <a:pt x="85725" y="187643"/>
                    <a:pt x="100013" y="184785"/>
                    <a:pt x="114300" y="181928"/>
                  </a:cubicBezTo>
                  <a:cubicBezTo>
                    <a:pt x="178118" y="168593"/>
                    <a:pt x="165735" y="162878"/>
                    <a:pt x="160973" y="95250"/>
                  </a:cubicBezTo>
                  <a:cubicBezTo>
                    <a:pt x="135255" y="100965"/>
                    <a:pt x="109538" y="108585"/>
                    <a:pt x="82868" y="113347"/>
                  </a:cubicBezTo>
                  <a:cubicBezTo>
                    <a:pt x="30480" y="120968"/>
                    <a:pt x="12382" y="147638"/>
                    <a:pt x="29528" y="202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B92EF0FA-3B04-4FA3-A11D-2FE2B96255E2}"/>
              </a:ext>
            </a:extLst>
          </p:cNvPr>
          <p:cNvGrpSpPr/>
          <p:nvPr/>
        </p:nvGrpSpPr>
        <p:grpSpPr>
          <a:xfrm>
            <a:off x="3798648" y="4928801"/>
            <a:ext cx="423086" cy="1470878"/>
            <a:chOff x="8182689" y="2589848"/>
            <a:chExt cx="771525" cy="2682240"/>
          </a:xfrm>
          <a:solidFill>
            <a:schemeClr val="accent3"/>
          </a:solidFill>
        </p:grpSpPr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39E99E3-C8F9-4E54-99AC-60914E0B5A86}"/>
                </a:ext>
              </a:extLst>
            </p:cNvPr>
            <p:cNvSpPr/>
            <p:nvPr/>
          </p:nvSpPr>
          <p:spPr>
            <a:xfrm>
              <a:off x="8187451" y="3109913"/>
              <a:ext cx="762000" cy="2162175"/>
            </a:xfrm>
            <a:custGeom>
              <a:avLst/>
              <a:gdLst>
                <a:gd name="connsiteX0" fmla="*/ 765810 w 762000"/>
                <a:gd name="connsiteY0" fmla="*/ 0 h 2162175"/>
                <a:gd name="connsiteX1" fmla="*/ 765810 w 762000"/>
                <a:gd name="connsiteY1" fmla="*/ 2166938 h 2162175"/>
                <a:gd name="connsiteX2" fmla="*/ 0 w 762000"/>
                <a:gd name="connsiteY2" fmla="*/ 2166938 h 2162175"/>
                <a:gd name="connsiteX3" fmla="*/ 0 w 762000"/>
                <a:gd name="connsiteY3" fmla="*/ 0 h 2162175"/>
                <a:gd name="connsiteX4" fmla="*/ 765810 w 762000"/>
                <a:gd name="connsiteY4" fmla="*/ 0 h 2162175"/>
                <a:gd name="connsiteX5" fmla="*/ 181927 w 762000"/>
                <a:gd name="connsiteY5" fmla="*/ 1468755 h 2162175"/>
                <a:gd name="connsiteX6" fmla="*/ 181927 w 762000"/>
                <a:gd name="connsiteY6" fmla="*/ 1289685 h 2162175"/>
                <a:gd name="connsiteX7" fmla="*/ 47625 w 762000"/>
                <a:gd name="connsiteY7" fmla="*/ 1289685 h 2162175"/>
                <a:gd name="connsiteX8" fmla="*/ 47625 w 762000"/>
                <a:gd name="connsiteY8" fmla="*/ 1468755 h 2162175"/>
                <a:gd name="connsiteX9" fmla="*/ 181927 w 762000"/>
                <a:gd name="connsiteY9" fmla="*/ 1468755 h 2162175"/>
                <a:gd name="connsiteX10" fmla="*/ 716280 w 762000"/>
                <a:gd name="connsiteY10" fmla="*/ 1469707 h 2162175"/>
                <a:gd name="connsiteX11" fmla="*/ 716280 w 762000"/>
                <a:gd name="connsiteY11" fmla="*/ 1288732 h 2162175"/>
                <a:gd name="connsiteX12" fmla="*/ 581025 w 762000"/>
                <a:gd name="connsiteY12" fmla="*/ 1288732 h 2162175"/>
                <a:gd name="connsiteX13" fmla="*/ 581025 w 762000"/>
                <a:gd name="connsiteY13" fmla="*/ 1469707 h 2162175"/>
                <a:gd name="connsiteX14" fmla="*/ 716280 w 762000"/>
                <a:gd name="connsiteY14" fmla="*/ 1469707 h 2162175"/>
                <a:gd name="connsiteX15" fmla="*/ 400050 w 762000"/>
                <a:gd name="connsiteY15" fmla="*/ 1468755 h 2162175"/>
                <a:gd name="connsiteX16" fmla="*/ 536257 w 762000"/>
                <a:gd name="connsiteY16" fmla="*/ 1468755 h 2162175"/>
                <a:gd name="connsiteX17" fmla="*/ 536257 w 762000"/>
                <a:gd name="connsiteY17" fmla="*/ 1289685 h 2162175"/>
                <a:gd name="connsiteX18" fmla="*/ 400050 w 762000"/>
                <a:gd name="connsiteY18" fmla="*/ 1289685 h 2162175"/>
                <a:gd name="connsiteX19" fmla="*/ 400050 w 762000"/>
                <a:gd name="connsiteY19" fmla="*/ 1468755 h 2162175"/>
                <a:gd name="connsiteX20" fmla="*/ 537210 w 762000"/>
                <a:gd name="connsiteY20" fmla="*/ 449580 h 2162175"/>
                <a:gd name="connsiteX21" fmla="*/ 537210 w 762000"/>
                <a:gd name="connsiteY21" fmla="*/ 271463 h 2162175"/>
                <a:gd name="connsiteX22" fmla="*/ 401002 w 762000"/>
                <a:gd name="connsiteY22" fmla="*/ 271463 h 2162175"/>
                <a:gd name="connsiteX23" fmla="*/ 401002 w 762000"/>
                <a:gd name="connsiteY23" fmla="*/ 449580 h 2162175"/>
                <a:gd name="connsiteX24" fmla="*/ 537210 w 762000"/>
                <a:gd name="connsiteY24" fmla="*/ 449580 h 2162175"/>
                <a:gd name="connsiteX25" fmla="*/ 182880 w 762000"/>
                <a:gd name="connsiteY25" fmla="*/ 271463 h 2162175"/>
                <a:gd name="connsiteX26" fmla="*/ 47625 w 762000"/>
                <a:gd name="connsiteY26" fmla="*/ 271463 h 2162175"/>
                <a:gd name="connsiteX27" fmla="*/ 47625 w 762000"/>
                <a:gd name="connsiteY27" fmla="*/ 448628 h 2162175"/>
                <a:gd name="connsiteX28" fmla="*/ 182880 w 762000"/>
                <a:gd name="connsiteY28" fmla="*/ 448628 h 2162175"/>
                <a:gd name="connsiteX29" fmla="*/ 182880 w 762000"/>
                <a:gd name="connsiteY29" fmla="*/ 271463 h 2162175"/>
                <a:gd name="connsiteX30" fmla="*/ 580073 w 762000"/>
                <a:gd name="connsiteY30" fmla="*/ 856297 h 2162175"/>
                <a:gd name="connsiteX31" fmla="*/ 716280 w 762000"/>
                <a:gd name="connsiteY31" fmla="*/ 856297 h 2162175"/>
                <a:gd name="connsiteX32" fmla="*/ 716280 w 762000"/>
                <a:gd name="connsiteY32" fmla="*/ 679133 h 2162175"/>
                <a:gd name="connsiteX33" fmla="*/ 580073 w 762000"/>
                <a:gd name="connsiteY33" fmla="*/ 679133 h 2162175"/>
                <a:gd name="connsiteX34" fmla="*/ 580073 w 762000"/>
                <a:gd name="connsiteY34" fmla="*/ 856297 h 2162175"/>
                <a:gd name="connsiteX35" fmla="*/ 181927 w 762000"/>
                <a:gd name="connsiteY35" fmla="*/ 857250 h 2162175"/>
                <a:gd name="connsiteX36" fmla="*/ 181927 w 762000"/>
                <a:gd name="connsiteY36" fmla="*/ 679133 h 2162175"/>
                <a:gd name="connsiteX37" fmla="*/ 46673 w 762000"/>
                <a:gd name="connsiteY37" fmla="*/ 679133 h 2162175"/>
                <a:gd name="connsiteX38" fmla="*/ 46673 w 762000"/>
                <a:gd name="connsiteY38" fmla="*/ 857250 h 2162175"/>
                <a:gd name="connsiteX39" fmla="*/ 181927 w 762000"/>
                <a:gd name="connsiteY39" fmla="*/ 857250 h 2162175"/>
                <a:gd name="connsiteX40" fmla="*/ 401955 w 762000"/>
                <a:gd name="connsiteY40" fmla="*/ 882015 h 2162175"/>
                <a:gd name="connsiteX41" fmla="*/ 401955 w 762000"/>
                <a:gd name="connsiteY41" fmla="*/ 1061085 h 2162175"/>
                <a:gd name="connsiteX42" fmla="*/ 536257 w 762000"/>
                <a:gd name="connsiteY42" fmla="*/ 1061085 h 2162175"/>
                <a:gd name="connsiteX43" fmla="*/ 536257 w 762000"/>
                <a:gd name="connsiteY43" fmla="*/ 882015 h 2162175"/>
                <a:gd name="connsiteX44" fmla="*/ 401955 w 762000"/>
                <a:gd name="connsiteY44" fmla="*/ 882015 h 2162175"/>
                <a:gd name="connsiteX45" fmla="*/ 182880 w 762000"/>
                <a:gd name="connsiteY45" fmla="*/ 883920 h 2162175"/>
                <a:gd name="connsiteX46" fmla="*/ 47625 w 762000"/>
                <a:gd name="connsiteY46" fmla="*/ 883920 h 2162175"/>
                <a:gd name="connsiteX47" fmla="*/ 47625 w 762000"/>
                <a:gd name="connsiteY47" fmla="*/ 1061085 h 2162175"/>
                <a:gd name="connsiteX48" fmla="*/ 182880 w 762000"/>
                <a:gd name="connsiteY48" fmla="*/ 1061085 h 2162175"/>
                <a:gd name="connsiteX49" fmla="*/ 182880 w 762000"/>
                <a:gd name="connsiteY49" fmla="*/ 883920 h 2162175"/>
                <a:gd name="connsiteX50" fmla="*/ 46673 w 762000"/>
                <a:gd name="connsiteY50" fmla="*/ 1086803 h 2162175"/>
                <a:gd name="connsiteX51" fmla="*/ 46673 w 762000"/>
                <a:gd name="connsiteY51" fmla="*/ 1263968 h 2162175"/>
                <a:gd name="connsiteX52" fmla="*/ 181927 w 762000"/>
                <a:gd name="connsiteY52" fmla="*/ 1263968 h 2162175"/>
                <a:gd name="connsiteX53" fmla="*/ 181927 w 762000"/>
                <a:gd name="connsiteY53" fmla="*/ 1086803 h 2162175"/>
                <a:gd name="connsiteX54" fmla="*/ 46673 w 762000"/>
                <a:gd name="connsiteY54" fmla="*/ 1086803 h 2162175"/>
                <a:gd name="connsiteX55" fmla="*/ 45720 w 762000"/>
                <a:gd name="connsiteY55" fmla="*/ 1669732 h 2162175"/>
                <a:gd name="connsiteX56" fmla="*/ 182880 w 762000"/>
                <a:gd name="connsiteY56" fmla="*/ 1669732 h 2162175"/>
                <a:gd name="connsiteX57" fmla="*/ 182880 w 762000"/>
                <a:gd name="connsiteY57" fmla="*/ 1496378 h 2162175"/>
                <a:gd name="connsiteX58" fmla="*/ 45720 w 762000"/>
                <a:gd name="connsiteY58" fmla="*/ 1496378 h 2162175"/>
                <a:gd name="connsiteX59" fmla="*/ 45720 w 762000"/>
                <a:gd name="connsiteY59" fmla="*/ 1669732 h 2162175"/>
                <a:gd name="connsiteX60" fmla="*/ 46673 w 762000"/>
                <a:gd name="connsiteY60" fmla="*/ 243840 h 2162175"/>
                <a:gd name="connsiteX61" fmla="*/ 181927 w 762000"/>
                <a:gd name="connsiteY61" fmla="*/ 243840 h 2162175"/>
                <a:gd name="connsiteX62" fmla="*/ 181927 w 762000"/>
                <a:gd name="connsiteY62" fmla="*/ 68580 h 2162175"/>
                <a:gd name="connsiteX63" fmla="*/ 46673 w 762000"/>
                <a:gd name="connsiteY63" fmla="*/ 68580 h 2162175"/>
                <a:gd name="connsiteX64" fmla="*/ 46673 w 762000"/>
                <a:gd name="connsiteY64" fmla="*/ 243840 h 2162175"/>
                <a:gd name="connsiteX65" fmla="*/ 401002 w 762000"/>
                <a:gd name="connsiteY65" fmla="*/ 652463 h 2162175"/>
                <a:gd name="connsiteX66" fmla="*/ 537210 w 762000"/>
                <a:gd name="connsiteY66" fmla="*/ 652463 h 2162175"/>
                <a:gd name="connsiteX67" fmla="*/ 537210 w 762000"/>
                <a:gd name="connsiteY67" fmla="*/ 476250 h 2162175"/>
                <a:gd name="connsiteX68" fmla="*/ 401002 w 762000"/>
                <a:gd name="connsiteY68" fmla="*/ 476250 h 2162175"/>
                <a:gd name="connsiteX69" fmla="*/ 401002 w 762000"/>
                <a:gd name="connsiteY69" fmla="*/ 652463 h 2162175"/>
                <a:gd name="connsiteX70" fmla="*/ 581025 w 762000"/>
                <a:gd name="connsiteY70" fmla="*/ 475297 h 2162175"/>
                <a:gd name="connsiteX71" fmla="*/ 581025 w 762000"/>
                <a:gd name="connsiteY71" fmla="*/ 650558 h 2162175"/>
                <a:gd name="connsiteX72" fmla="*/ 717232 w 762000"/>
                <a:gd name="connsiteY72" fmla="*/ 650558 h 2162175"/>
                <a:gd name="connsiteX73" fmla="*/ 717232 w 762000"/>
                <a:gd name="connsiteY73" fmla="*/ 475297 h 2162175"/>
                <a:gd name="connsiteX74" fmla="*/ 581025 w 762000"/>
                <a:gd name="connsiteY74" fmla="*/ 475297 h 2162175"/>
                <a:gd name="connsiteX75" fmla="*/ 401955 w 762000"/>
                <a:gd name="connsiteY75" fmla="*/ 1494473 h 2162175"/>
                <a:gd name="connsiteX76" fmla="*/ 401955 w 762000"/>
                <a:gd name="connsiteY76" fmla="*/ 1671638 h 2162175"/>
                <a:gd name="connsiteX77" fmla="*/ 537210 w 762000"/>
                <a:gd name="connsiteY77" fmla="*/ 1671638 h 2162175"/>
                <a:gd name="connsiteX78" fmla="*/ 537210 w 762000"/>
                <a:gd name="connsiteY78" fmla="*/ 1494473 h 2162175"/>
                <a:gd name="connsiteX79" fmla="*/ 401955 w 762000"/>
                <a:gd name="connsiteY79" fmla="*/ 1494473 h 2162175"/>
                <a:gd name="connsiteX80" fmla="*/ 717232 w 762000"/>
                <a:gd name="connsiteY80" fmla="*/ 68580 h 2162175"/>
                <a:gd name="connsiteX81" fmla="*/ 581977 w 762000"/>
                <a:gd name="connsiteY81" fmla="*/ 68580 h 2162175"/>
                <a:gd name="connsiteX82" fmla="*/ 581977 w 762000"/>
                <a:gd name="connsiteY82" fmla="*/ 242888 h 2162175"/>
                <a:gd name="connsiteX83" fmla="*/ 717232 w 762000"/>
                <a:gd name="connsiteY83" fmla="*/ 242888 h 2162175"/>
                <a:gd name="connsiteX84" fmla="*/ 717232 w 762000"/>
                <a:gd name="connsiteY84" fmla="*/ 68580 h 2162175"/>
                <a:gd name="connsiteX85" fmla="*/ 581977 w 762000"/>
                <a:gd name="connsiteY85" fmla="*/ 1086803 h 2162175"/>
                <a:gd name="connsiteX86" fmla="*/ 581977 w 762000"/>
                <a:gd name="connsiteY86" fmla="*/ 1262063 h 2162175"/>
                <a:gd name="connsiteX87" fmla="*/ 717232 w 762000"/>
                <a:gd name="connsiteY87" fmla="*/ 1262063 h 2162175"/>
                <a:gd name="connsiteX88" fmla="*/ 717232 w 762000"/>
                <a:gd name="connsiteY88" fmla="*/ 1086803 h 2162175"/>
                <a:gd name="connsiteX89" fmla="*/ 581977 w 762000"/>
                <a:gd name="connsiteY89" fmla="*/ 1086803 h 2162175"/>
                <a:gd name="connsiteX90" fmla="*/ 717232 w 762000"/>
                <a:gd name="connsiteY90" fmla="*/ 1061085 h 2162175"/>
                <a:gd name="connsiteX91" fmla="*/ 717232 w 762000"/>
                <a:gd name="connsiteY91" fmla="*/ 883920 h 2162175"/>
                <a:gd name="connsiteX92" fmla="*/ 581025 w 762000"/>
                <a:gd name="connsiteY92" fmla="*/ 883920 h 2162175"/>
                <a:gd name="connsiteX93" fmla="*/ 581025 w 762000"/>
                <a:gd name="connsiteY93" fmla="*/ 1061085 h 2162175"/>
                <a:gd name="connsiteX94" fmla="*/ 717232 w 762000"/>
                <a:gd name="connsiteY94" fmla="*/ 1061085 h 2162175"/>
                <a:gd name="connsiteX95" fmla="*/ 225743 w 762000"/>
                <a:gd name="connsiteY95" fmla="*/ 1287780 h 2162175"/>
                <a:gd name="connsiteX96" fmla="*/ 225743 w 762000"/>
                <a:gd name="connsiteY96" fmla="*/ 1468755 h 2162175"/>
                <a:gd name="connsiteX97" fmla="*/ 359093 w 762000"/>
                <a:gd name="connsiteY97" fmla="*/ 1468755 h 2162175"/>
                <a:gd name="connsiteX98" fmla="*/ 359093 w 762000"/>
                <a:gd name="connsiteY98" fmla="*/ 1287780 h 2162175"/>
                <a:gd name="connsiteX99" fmla="*/ 225743 w 762000"/>
                <a:gd name="connsiteY99" fmla="*/ 1287780 h 2162175"/>
                <a:gd name="connsiteX100" fmla="*/ 359093 w 762000"/>
                <a:gd name="connsiteY100" fmla="*/ 449580 h 2162175"/>
                <a:gd name="connsiteX101" fmla="*/ 359093 w 762000"/>
                <a:gd name="connsiteY101" fmla="*/ 270510 h 2162175"/>
                <a:gd name="connsiteX102" fmla="*/ 224790 w 762000"/>
                <a:gd name="connsiteY102" fmla="*/ 270510 h 2162175"/>
                <a:gd name="connsiteX103" fmla="*/ 224790 w 762000"/>
                <a:gd name="connsiteY103" fmla="*/ 449580 h 2162175"/>
                <a:gd name="connsiteX104" fmla="*/ 359093 w 762000"/>
                <a:gd name="connsiteY104" fmla="*/ 449580 h 2162175"/>
                <a:gd name="connsiteX105" fmla="*/ 225743 w 762000"/>
                <a:gd name="connsiteY105" fmla="*/ 882015 h 2162175"/>
                <a:gd name="connsiteX106" fmla="*/ 225743 w 762000"/>
                <a:gd name="connsiteY106" fmla="*/ 1062038 h 2162175"/>
                <a:gd name="connsiteX107" fmla="*/ 359093 w 762000"/>
                <a:gd name="connsiteY107" fmla="*/ 1062038 h 2162175"/>
                <a:gd name="connsiteX108" fmla="*/ 359093 w 762000"/>
                <a:gd name="connsiteY108" fmla="*/ 882015 h 2162175"/>
                <a:gd name="connsiteX109" fmla="*/ 225743 w 762000"/>
                <a:gd name="connsiteY109" fmla="*/ 882015 h 2162175"/>
                <a:gd name="connsiteX110" fmla="*/ 224790 w 762000"/>
                <a:gd name="connsiteY110" fmla="*/ 856297 h 2162175"/>
                <a:gd name="connsiteX111" fmla="*/ 360045 w 762000"/>
                <a:gd name="connsiteY111" fmla="*/ 856297 h 2162175"/>
                <a:gd name="connsiteX112" fmla="*/ 360045 w 762000"/>
                <a:gd name="connsiteY112" fmla="*/ 678180 h 2162175"/>
                <a:gd name="connsiteX113" fmla="*/ 224790 w 762000"/>
                <a:gd name="connsiteY113" fmla="*/ 678180 h 2162175"/>
                <a:gd name="connsiteX114" fmla="*/ 224790 w 762000"/>
                <a:gd name="connsiteY114" fmla="*/ 856297 h 2162175"/>
                <a:gd name="connsiteX115" fmla="*/ 224790 w 762000"/>
                <a:gd name="connsiteY115" fmla="*/ 1085850 h 2162175"/>
                <a:gd name="connsiteX116" fmla="*/ 224790 w 762000"/>
                <a:gd name="connsiteY116" fmla="*/ 1262063 h 2162175"/>
                <a:gd name="connsiteX117" fmla="*/ 358140 w 762000"/>
                <a:gd name="connsiteY117" fmla="*/ 1262063 h 2162175"/>
                <a:gd name="connsiteX118" fmla="*/ 358140 w 762000"/>
                <a:gd name="connsiteY118" fmla="*/ 1085850 h 2162175"/>
                <a:gd name="connsiteX119" fmla="*/ 224790 w 762000"/>
                <a:gd name="connsiteY119" fmla="*/ 1085850 h 2162175"/>
                <a:gd name="connsiteX120" fmla="*/ 223838 w 762000"/>
                <a:gd name="connsiteY120" fmla="*/ 1669732 h 2162175"/>
                <a:gd name="connsiteX121" fmla="*/ 359093 w 762000"/>
                <a:gd name="connsiteY121" fmla="*/ 1669732 h 2162175"/>
                <a:gd name="connsiteX122" fmla="*/ 359093 w 762000"/>
                <a:gd name="connsiteY122" fmla="*/ 1494473 h 2162175"/>
                <a:gd name="connsiteX123" fmla="*/ 223838 w 762000"/>
                <a:gd name="connsiteY123" fmla="*/ 1494473 h 2162175"/>
                <a:gd name="connsiteX124" fmla="*/ 223838 w 762000"/>
                <a:gd name="connsiteY124" fmla="*/ 1669732 h 2162175"/>
                <a:gd name="connsiteX125" fmla="*/ 223838 w 762000"/>
                <a:gd name="connsiteY125" fmla="*/ 651510 h 2162175"/>
                <a:gd name="connsiteX126" fmla="*/ 359093 w 762000"/>
                <a:gd name="connsiteY126" fmla="*/ 651510 h 2162175"/>
                <a:gd name="connsiteX127" fmla="*/ 359093 w 762000"/>
                <a:gd name="connsiteY127" fmla="*/ 475297 h 2162175"/>
                <a:gd name="connsiteX128" fmla="*/ 223838 w 762000"/>
                <a:gd name="connsiteY128" fmla="*/ 475297 h 2162175"/>
                <a:gd name="connsiteX129" fmla="*/ 223838 w 762000"/>
                <a:gd name="connsiteY129" fmla="*/ 651510 h 2162175"/>
                <a:gd name="connsiteX130" fmla="*/ 223838 w 762000"/>
                <a:gd name="connsiteY130" fmla="*/ 243840 h 2162175"/>
                <a:gd name="connsiteX131" fmla="*/ 358140 w 762000"/>
                <a:gd name="connsiteY131" fmla="*/ 243840 h 2162175"/>
                <a:gd name="connsiteX132" fmla="*/ 358140 w 762000"/>
                <a:gd name="connsiteY132" fmla="*/ 68580 h 2162175"/>
                <a:gd name="connsiteX133" fmla="*/ 223838 w 762000"/>
                <a:gd name="connsiteY133" fmla="*/ 68580 h 2162175"/>
                <a:gd name="connsiteX134" fmla="*/ 223838 w 762000"/>
                <a:gd name="connsiteY134" fmla="*/ 24384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762000" h="2162175">
                  <a:moveTo>
                    <a:pt x="765810" y="0"/>
                  </a:moveTo>
                  <a:cubicBezTo>
                    <a:pt x="765810" y="723900"/>
                    <a:pt x="765810" y="1443990"/>
                    <a:pt x="765810" y="2166938"/>
                  </a:cubicBezTo>
                  <a:cubicBezTo>
                    <a:pt x="510540" y="2166938"/>
                    <a:pt x="257175" y="2166938"/>
                    <a:pt x="0" y="2166938"/>
                  </a:cubicBezTo>
                  <a:cubicBezTo>
                    <a:pt x="0" y="1445895"/>
                    <a:pt x="0" y="724853"/>
                    <a:pt x="0" y="0"/>
                  </a:cubicBezTo>
                  <a:cubicBezTo>
                    <a:pt x="253365" y="0"/>
                    <a:pt x="508635" y="0"/>
                    <a:pt x="765810" y="0"/>
                  </a:cubicBezTo>
                  <a:close/>
                  <a:moveTo>
                    <a:pt x="181927" y="1468755"/>
                  </a:moveTo>
                  <a:cubicBezTo>
                    <a:pt x="181927" y="1405890"/>
                    <a:pt x="181927" y="1346835"/>
                    <a:pt x="181927" y="1289685"/>
                  </a:cubicBezTo>
                  <a:cubicBezTo>
                    <a:pt x="134302" y="1289685"/>
                    <a:pt x="90488" y="1289685"/>
                    <a:pt x="47625" y="1289685"/>
                  </a:cubicBezTo>
                  <a:cubicBezTo>
                    <a:pt x="47625" y="1350645"/>
                    <a:pt x="47625" y="1408748"/>
                    <a:pt x="47625" y="1468755"/>
                  </a:cubicBezTo>
                  <a:cubicBezTo>
                    <a:pt x="92393" y="1468755"/>
                    <a:pt x="135255" y="1468755"/>
                    <a:pt x="181927" y="1468755"/>
                  </a:cubicBezTo>
                  <a:close/>
                  <a:moveTo>
                    <a:pt x="716280" y="1469707"/>
                  </a:moveTo>
                  <a:cubicBezTo>
                    <a:pt x="716280" y="1406843"/>
                    <a:pt x="716280" y="1348740"/>
                    <a:pt x="716280" y="1288732"/>
                  </a:cubicBezTo>
                  <a:cubicBezTo>
                    <a:pt x="670560" y="1288732"/>
                    <a:pt x="626745" y="1288732"/>
                    <a:pt x="581025" y="1288732"/>
                  </a:cubicBezTo>
                  <a:cubicBezTo>
                    <a:pt x="581025" y="1349693"/>
                    <a:pt x="581025" y="1408748"/>
                    <a:pt x="581025" y="1469707"/>
                  </a:cubicBezTo>
                  <a:cubicBezTo>
                    <a:pt x="627698" y="1469707"/>
                    <a:pt x="669607" y="1469707"/>
                    <a:pt x="716280" y="1469707"/>
                  </a:cubicBezTo>
                  <a:close/>
                  <a:moveTo>
                    <a:pt x="400050" y="1468755"/>
                  </a:moveTo>
                  <a:cubicBezTo>
                    <a:pt x="447675" y="1468755"/>
                    <a:pt x="491490" y="1468755"/>
                    <a:pt x="536257" y="1468755"/>
                  </a:cubicBezTo>
                  <a:cubicBezTo>
                    <a:pt x="536257" y="1406843"/>
                    <a:pt x="536257" y="1347788"/>
                    <a:pt x="536257" y="1289685"/>
                  </a:cubicBezTo>
                  <a:cubicBezTo>
                    <a:pt x="488632" y="1289685"/>
                    <a:pt x="445770" y="1289685"/>
                    <a:pt x="400050" y="1289685"/>
                  </a:cubicBezTo>
                  <a:cubicBezTo>
                    <a:pt x="400050" y="1349693"/>
                    <a:pt x="400050" y="1406843"/>
                    <a:pt x="400050" y="1468755"/>
                  </a:cubicBezTo>
                  <a:close/>
                  <a:moveTo>
                    <a:pt x="537210" y="449580"/>
                  </a:moveTo>
                  <a:cubicBezTo>
                    <a:pt x="537210" y="388620"/>
                    <a:pt x="537210" y="331470"/>
                    <a:pt x="537210" y="271463"/>
                  </a:cubicBezTo>
                  <a:cubicBezTo>
                    <a:pt x="490538" y="271463"/>
                    <a:pt x="445770" y="271463"/>
                    <a:pt x="401002" y="271463"/>
                  </a:cubicBezTo>
                  <a:cubicBezTo>
                    <a:pt x="401002" y="332422"/>
                    <a:pt x="401002" y="390525"/>
                    <a:pt x="401002" y="449580"/>
                  </a:cubicBezTo>
                  <a:cubicBezTo>
                    <a:pt x="448627" y="449580"/>
                    <a:pt x="492443" y="449580"/>
                    <a:pt x="537210" y="449580"/>
                  </a:cubicBezTo>
                  <a:close/>
                  <a:moveTo>
                    <a:pt x="182880" y="271463"/>
                  </a:moveTo>
                  <a:cubicBezTo>
                    <a:pt x="136207" y="271463"/>
                    <a:pt x="91440" y="271463"/>
                    <a:pt x="47625" y="271463"/>
                  </a:cubicBezTo>
                  <a:cubicBezTo>
                    <a:pt x="47625" y="333375"/>
                    <a:pt x="47625" y="390525"/>
                    <a:pt x="47625" y="448628"/>
                  </a:cubicBezTo>
                  <a:cubicBezTo>
                    <a:pt x="94298" y="448628"/>
                    <a:pt x="138113" y="448628"/>
                    <a:pt x="182880" y="448628"/>
                  </a:cubicBezTo>
                  <a:cubicBezTo>
                    <a:pt x="182880" y="388620"/>
                    <a:pt x="182880" y="330517"/>
                    <a:pt x="182880" y="271463"/>
                  </a:cubicBezTo>
                  <a:close/>
                  <a:moveTo>
                    <a:pt x="580073" y="856297"/>
                  </a:moveTo>
                  <a:cubicBezTo>
                    <a:pt x="627698" y="856297"/>
                    <a:pt x="672465" y="856297"/>
                    <a:pt x="716280" y="856297"/>
                  </a:cubicBezTo>
                  <a:cubicBezTo>
                    <a:pt x="716280" y="794385"/>
                    <a:pt x="716280" y="737235"/>
                    <a:pt x="716280" y="679133"/>
                  </a:cubicBezTo>
                  <a:cubicBezTo>
                    <a:pt x="669607" y="679133"/>
                    <a:pt x="625793" y="679133"/>
                    <a:pt x="580073" y="679133"/>
                  </a:cubicBezTo>
                  <a:cubicBezTo>
                    <a:pt x="580073" y="738188"/>
                    <a:pt x="580073" y="794385"/>
                    <a:pt x="580073" y="856297"/>
                  </a:cubicBezTo>
                  <a:close/>
                  <a:moveTo>
                    <a:pt x="181927" y="857250"/>
                  </a:moveTo>
                  <a:cubicBezTo>
                    <a:pt x="181927" y="793433"/>
                    <a:pt x="181927" y="735330"/>
                    <a:pt x="181927" y="679133"/>
                  </a:cubicBezTo>
                  <a:cubicBezTo>
                    <a:pt x="134302" y="679133"/>
                    <a:pt x="90488" y="679133"/>
                    <a:pt x="46673" y="679133"/>
                  </a:cubicBezTo>
                  <a:cubicBezTo>
                    <a:pt x="46673" y="740093"/>
                    <a:pt x="46673" y="798195"/>
                    <a:pt x="46673" y="857250"/>
                  </a:cubicBezTo>
                  <a:cubicBezTo>
                    <a:pt x="93345" y="857250"/>
                    <a:pt x="137160" y="857250"/>
                    <a:pt x="181927" y="857250"/>
                  </a:cubicBezTo>
                  <a:close/>
                  <a:moveTo>
                    <a:pt x="401955" y="882015"/>
                  </a:moveTo>
                  <a:cubicBezTo>
                    <a:pt x="401955" y="942975"/>
                    <a:pt x="401955" y="1002030"/>
                    <a:pt x="401955" y="1061085"/>
                  </a:cubicBezTo>
                  <a:cubicBezTo>
                    <a:pt x="448627" y="1061085"/>
                    <a:pt x="492443" y="1061085"/>
                    <a:pt x="536257" y="1061085"/>
                  </a:cubicBezTo>
                  <a:cubicBezTo>
                    <a:pt x="536257" y="1000125"/>
                    <a:pt x="536257" y="941070"/>
                    <a:pt x="536257" y="882015"/>
                  </a:cubicBezTo>
                  <a:cubicBezTo>
                    <a:pt x="491490" y="882015"/>
                    <a:pt x="450532" y="882015"/>
                    <a:pt x="401955" y="882015"/>
                  </a:cubicBezTo>
                  <a:close/>
                  <a:moveTo>
                    <a:pt x="182880" y="883920"/>
                  </a:moveTo>
                  <a:cubicBezTo>
                    <a:pt x="134302" y="883920"/>
                    <a:pt x="91440" y="883920"/>
                    <a:pt x="47625" y="883920"/>
                  </a:cubicBezTo>
                  <a:cubicBezTo>
                    <a:pt x="47625" y="944880"/>
                    <a:pt x="47625" y="1002030"/>
                    <a:pt x="47625" y="1061085"/>
                  </a:cubicBezTo>
                  <a:cubicBezTo>
                    <a:pt x="94298" y="1061085"/>
                    <a:pt x="137160" y="1061085"/>
                    <a:pt x="182880" y="1061085"/>
                  </a:cubicBezTo>
                  <a:cubicBezTo>
                    <a:pt x="182880" y="1002030"/>
                    <a:pt x="182880" y="943928"/>
                    <a:pt x="182880" y="883920"/>
                  </a:cubicBezTo>
                  <a:close/>
                  <a:moveTo>
                    <a:pt x="46673" y="1086803"/>
                  </a:moveTo>
                  <a:cubicBezTo>
                    <a:pt x="46673" y="1148715"/>
                    <a:pt x="46673" y="1204913"/>
                    <a:pt x="46673" y="1263968"/>
                  </a:cubicBezTo>
                  <a:cubicBezTo>
                    <a:pt x="92393" y="1263968"/>
                    <a:pt x="136207" y="1263968"/>
                    <a:pt x="181927" y="1263968"/>
                  </a:cubicBezTo>
                  <a:cubicBezTo>
                    <a:pt x="181927" y="1203960"/>
                    <a:pt x="181927" y="1146810"/>
                    <a:pt x="181927" y="1086803"/>
                  </a:cubicBezTo>
                  <a:cubicBezTo>
                    <a:pt x="136207" y="1086803"/>
                    <a:pt x="93345" y="1086803"/>
                    <a:pt x="46673" y="1086803"/>
                  </a:cubicBezTo>
                  <a:close/>
                  <a:moveTo>
                    <a:pt x="45720" y="1669732"/>
                  </a:moveTo>
                  <a:cubicBezTo>
                    <a:pt x="92393" y="1669732"/>
                    <a:pt x="138113" y="1669732"/>
                    <a:pt x="182880" y="1669732"/>
                  </a:cubicBezTo>
                  <a:cubicBezTo>
                    <a:pt x="182880" y="1609725"/>
                    <a:pt x="182880" y="1553528"/>
                    <a:pt x="182880" y="1496378"/>
                  </a:cubicBezTo>
                  <a:cubicBezTo>
                    <a:pt x="135255" y="1496378"/>
                    <a:pt x="91440" y="1496378"/>
                    <a:pt x="45720" y="1496378"/>
                  </a:cubicBezTo>
                  <a:cubicBezTo>
                    <a:pt x="45720" y="1555432"/>
                    <a:pt x="45720" y="1610678"/>
                    <a:pt x="45720" y="1669732"/>
                  </a:cubicBezTo>
                  <a:close/>
                  <a:moveTo>
                    <a:pt x="46673" y="243840"/>
                  </a:moveTo>
                  <a:cubicBezTo>
                    <a:pt x="94298" y="243840"/>
                    <a:pt x="137160" y="243840"/>
                    <a:pt x="181927" y="243840"/>
                  </a:cubicBezTo>
                  <a:cubicBezTo>
                    <a:pt x="181927" y="183833"/>
                    <a:pt x="181927" y="125730"/>
                    <a:pt x="181927" y="68580"/>
                  </a:cubicBezTo>
                  <a:cubicBezTo>
                    <a:pt x="135255" y="68580"/>
                    <a:pt x="91440" y="68580"/>
                    <a:pt x="46673" y="68580"/>
                  </a:cubicBezTo>
                  <a:cubicBezTo>
                    <a:pt x="46673" y="126683"/>
                    <a:pt x="46673" y="183833"/>
                    <a:pt x="46673" y="243840"/>
                  </a:cubicBezTo>
                  <a:close/>
                  <a:moveTo>
                    <a:pt x="401002" y="652463"/>
                  </a:moveTo>
                  <a:cubicBezTo>
                    <a:pt x="448627" y="652463"/>
                    <a:pt x="492443" y="652463"/>
                    <a:pt x="537210" y="652463"/>
                  </a:cubicBezTo>
                  <a:cubicBezTo>
                    <a:pt x="537210" y="592455"/>
                    <a:pt x="537210" y="534353"/>
                    <a:pt x="537210" y="476250"/>
                  </a:cubicBezTo>
                  <a:cubicBezTo>
                    <a:pt x="490538" y="476250"/>
                    <a:pt x="446723" y="476250"/>
                    <a:pt x="401002" y="476250"/>
                  </a:cubicBezTo>
                  <a:cubicBezTo>
                    <a:pt x="401002" y="535305"/>
                    <a:pt x="401002" y="591503"/>
                    <a:pt x="401002" y="652463"/>
                  </a:cubicBezTo>
                  <a:close/>
                  <a:moveTo>
                    <a:pt x="581025" y="475297"/>
                  </a:moveTo>
                  <a:cubicBezTo>
                    <a:pt x="581025" y="535305"/>
                    <a:pt x="581025" y="592455"/>
                    <a:pt x="581025" y="650558"/>
                  </a:cubicBezTo>
                  <a:cubicBezTo>
                    <a:pt x="628650" y="650558"/>
                    <a:pt x="673418" y="650558"/>
                    <a:pt x="717232" y="650558"/>
                  </a:cubicBezTo>
                  <a:cubicBezTo>
                    <a:pt x="717232" y="590550"/>
                    <a:pt x="717232" y="533400"/>
                    <a:pt x="717232" y="475297"/>
                  </a:cubicBezTo>
                  <a:cubicBezTo>
                    <a:pt x="670560" y="475297"/>
                    <a:pt x="626745" y="475297"/>
                    <a:pt x="581025" y="475297"/>
                  </a:cubicBezTo>
                  <a:close/>
                  <a:moveTo>
                    <a:pt x="401955" y="1494473"/>
                  </a:moveTo>
                  <a:cubicBezTo>
                    <a:pt x="401955" y="1555432"/>
                    <a:pt x="401955" y="1613535"/>
                    <a:pt x="401955" y="1671638"/>
                  </a:cubicBezTo>
                  <a:cubicBezTo>
                    <a:pt x="448627" y="1671638"/>
                    <a:pt x="492443" y="1671638"/>
                    <a:pt x="537210" y="1671638"/>
                  </a:cubicBezTo>
                  <a:cubicBezTo>
                    <a:pt x="537210" y="1611630"/>
                    <a:pt x="537210" y="1553528"/>
                    <a:pt x="537210" y="1494473"/>
                  </a:cubicBezTo>
                  <a:cubicBezTo>
                    <a:pt x="491490" y="1494473"/>
                    <a:pt x="448627" y="1494473"/>
                    <a:pt x="401955" y="1494473"/>
                  </a:cubicBezTo>
                  <a:close/>
                  <a:moveTo>
                    <a:pt x="717232" y="68580"/>
                  </a:moveTo>
                  <a:cubicBezTo>
                    <a:pt x="668655" y="68580"/>
                    <a:pt x="624840" y="68580"/>
                    <a:pt x="581977" y="68580"/>
                  </a:cubicBezTo>
                  <a:cubicBezTo>
                    <a:pt x="581977" y="129540"/>
                    <a:pt x="581977" y="186690"/>
                    <a:pt x="581977" y="242888"/>
                  </a:cubicBezTo>
                  <a:cubicBezTo>
                    <a:pt x="628650" y="242888"/>
                    <a:pt x="672465" y="242888"/>
                    <a:pt x="717232" y="242888"/>
                  </a:cubicBezTo>
                  <a:cubicBezTo>
                    <a:pt x="717232" y="183833"/>
                    <a:pt x="717232" y="127635"/>
                    <a:pt x="717232" y="68580"/>
                  </a:cubicBezTo>
                  <a:close/>
                  <a:moveTo>
                    <a:pt x="581977" y="1086803"/>
                  </a:moveTo>
                  <a:cubicBezTo>
                    <a:pt x="581977" y="1148715"/>
                    <a:pt x="581977" y="1205865"/>
                    <a:pt x="581977" y="1262063"/>
                  </a:cubicBezTo>
                  <a:cubicBezTo>
                    <a:pt x="629602" y="1262063"/>
                    <a:pt x="673418" y="1262063"/>
                    <a:pt x="717232" y="1262063"/>
                  </a:cubicBezTo>
                  <a:cubicBezTo>
                    <a:pt x="717232" y="1202055"/>
                    <a:pt x="717232" y="1145857"/>
                    <a:pt x="717232" y="1086803"/>
                  </a:cubicBezTo>
                  <a:cubicBezTo>
                    <a:pt x="671513" y="1086803"/>
                    <a:pt x="627698" y="1086803"/>
                    <a:pt x="581977" y="1086803"/>
                  </a:cubicBezTo>
                  <a:close/>
                  <a:moveTo>
                    <a:pt x="717232" y="1061085"/>
                  </a:moveTo>
                  <a:cubicBezTo>
                    <a:pt x="717232" y="1001078"/>
                    <a:pt x="717232" y="943928"/>
                    <a:pt x="717232" y="883920"/>
                  </a:cubicBezTo>
                  <a:cubicBezTo>
                    <a:pt x="670560" y="883920"/>
                    <a:pt x="625793" y="883920"/>
                    <a:pt x="581025" y="883920"/>
                  </a:cubicBezTo>
                  <a:cubicBezTo>
                    <a:pt x="581025" y="944880"/>
                    <a:pt x="581025" y="1002982"/>
                    <a:pt x="581025" y="1061085"/>
                  </a:cubicBezTo>
                  <a:cubicBezTo>
                    <a:pt x="627698" y="1061085"/>
                    <a:pt x="671513" y="1061085"/>
                    <a:pt x="717232" y="1061085"/>
                  </a:cubicBezTo>
                  <a:close/>
                  <a:moveTo>
                    <a:pt x="225743" y="1287780"/>
                  </a:moveTo>
                  <a:cubicBezTo>
                    <a:pt x="225743" y="1350645"/>
                    <a:pt x="225743" y="1409700"/>
                    <a:pt x="225743" y="1468755"/>
                  </a:cubicBezTo>
                  <a:cubicBezTo>
                    <a:pt x="271463" y="1468755"/>
                    <a:pt x="313373" y="1468755"/>
                    <a:pt x="359093" y="1468755"/>
                  </a:cubicBezTo>
                  <a:cubicBezTo>
                    <a:pt x="359093" y="1407795"/>
                    <a:pt x="359093" y="1348740"/>
                    <a:pt x="359093" y="1287780"/>
                  </a:cubicBezTo>
                  <a:cubicBezTo>
                    <a:pt x="313373" y="1287780"/>
                    <a:pt x="271463" y="1287780"/>
                    <a:pt x="225743" y="1287780"/>
                  </a:cubicBezTo>
                  <a:close/>
                  <a:moveTo>
                    <a:pt x="359093" y="449580"/>
                  </a:moveTo>
                  <a:cubicBezTo>
                    <a:pt x="359093" y="388620"/>
                    <a:pt x="359093" y="330517"/>
                    <a:pt x="359093" y="270510"/>
                  </a:cubicBezTo>
                  <a:cubicBezTo>
                    <a:pt x="312420" y="270510"/>
                    <a:pt x="269557" y="270510"/>
                    <a:pt x="224790" y="270510"/>
                  </a:cubicBezTo>
                  <a:cubicBezTo>
                    <a:pt x="224790" y="331470"/>
                    <a:pt x="224790" y="389572"/>
                    <a:pt x="224790" y="449580"/>
                  </a:cubicBezTo>
                  <a:cubicBezTo>
                    <a:pt x="269557" y="449580"/>
                    <a:pt x="311468" y="449580"/>
                    <a:pt x="359093" y="449580"/>
                  </a:cubicBezTo>
                  <a:close/>
                  <a:moveTo>
                    <a:pt x="225743" y="882015"/>
                  </a:moveTo>
                  <a:cubicBezTo>
                    <a:pt x="225743" y="943928"/>
                    <a:pt x="225743" y="1002982"/>
                    <a:pt x="225743" y="1062038"/>
                  </a:cubicBezTo>
                  <a:cubicBezTo>
                    <a:pt x="272415" y="1062038"/>
                    <a:pt x="314325" y="1062038"/>
                    <a:pt x="359093" y="1062038"/>
                  </a:cubicBezTo>
                  <a:cubicBezTo>
                    <a:pt x="359093" y="1001078"/>
                    <a:pt x="359093" y="942022"/>
                    <a:pt x="359093" y="882015"/>
                  </a:cubicBezTo>
                  <a:cubicBezTo>
                    <a:pt x="314325" y="882015"/>
                    <a:pt x="271463" y="882015"/>
                    <a:pt x="225743" y="882015"/>
                  </a:cubicBezTo>
                  <a:close/>
                  <a:moveTo>
                    <a:pt x="224790" y="856297"/>
                  </a:moveTo>
                  <a:cubicBezTo>
                    <a:pt x="271463" y="856297"/>
                    <a:pt x="315277" y="856297"/>
                    <a:pt x="360045" y="856297"/>
                  </a:cubicBezTo>
                  <a:cubicBezTo>
                    <a:pt x="360045" y="795338"/>
                    <a:pt x="360045" y="738188"/>
                    <a:pt x="360045" y="678180"/>
                  </a:cubicBezTo>
                  <a:cubicBezTo>
                    <a:pt x="314325" y="678180"/>
                    <a:pt x="271463" y="678180"/>
                    <a:pt x="224790" y="678180"/>
                  </a:cubicBezTo>
                  <a:cubicBezTo>
                    <a:pt x="224790" y="738188"/>
                    <a:pt x="224790" y="795338"/>
                    <a:pt x="224790" y="856297"/>
                  </a:cubicBezTo>
                  <a:close/>
                  <a:moveTo>
                    <a:pt x="224790" y="1085850"/>
                  </a:moveTo>
                  <a:cubicBezTo>
                    <a:pt x="224790" y="1147763"/>
                    <a:pt x="224790" y="1204913"/>
                    <a:pt x="224790" y="1262063"/>
                  </a:cubicBezTo>
                  <a:cubicBezTo>
                    <a:pt x="271463" y="1262063"/>
                    <a:pt x="315277" y="1262063"/>
                    <a:pt x="358140" y="1262063"/>
                  </a:cubicBezTo>
                  <a:cubicBezTo>
                    <a:pt x="358140" y="1202055"/>
                    <a:pt x="358140" y="1143953"/>
                    <a:pt x="358140" y="1085850"/>
                  </a:cubicBezTo>
                  <a:cubicBezTo>
                    <a:pt x="312420" y="1085850"/>
                    <a:pt x="270510" y="1085850"/>
                    <a:pt x="224790" y="1085850"/>
                  </a:cubicBezTo>
                  <a:close/>
                  <a:moveTo>
                    <a:pt x="223838" y="1669732"/>
                  </a:moveTo>
                  <a:cubicBezTo>
                    <a:pt x="269557" y="1669732"/>
                    <a:pt x="314325" y="1669732"/>
                    <a:pt x="359093" y="1669732"/>
                  </a:cubicBezTo>
                  <a:cubicBezTo>
                    <a:pt x="359093" y="1609725"/>
                    <a:pt x="359093" y="1551623"/>
                    <a:pt x="359093" y="1494473"/>
                  </a:cubicBezTo>
                  <a:cubicBezTo>
                    <a:pt x="312420" y="1494473"/>
                    <a:pt x="268605" y="1494473"/>
                    <a:pt x="223838" y="1494473"/>
                  </a:cubicBezTo>
                  <a:cubicBezTo>
                    <a:pt x="223838" y="1554480"/>
                    <a:pt x="223838" y="1610678"/>
                    <a:pt x="223838" y="1669732"/>
                  </a:cubicBezTo>
                  <a:close/>
                  <a:moveTo>
                    <a:pt x="223838" y="651510"/>
                  </a:moveTo>
                  <a:cubicBezTo>
                    <a:pt x="271463" y="651510"/>
                    <a:pt x="315277" y="651510"/>
                    <a:pt x="359093" y="651510"/>
                  </a:cubicBezTo>
                  <a:cubicBezTo>
                    <a:pt x="359093" y="591503"/>
                    <a:pt x="359093" y="534353"/>
                    <a:pt x="359093" y="475297"/>
                  </a:cubicBezTo>
                  <a:cubicBezTo>
                    <a:pt x="312420" y="475297"/>
                    <a:pt x="268605" y="475297"/>
                    <a:pt x="223838" y="475297"/>
                  </a:cubicBezTo>
                  <a:cubicBezTo>
                    <a:pt x="223838" y="535305"/>
                    <a:pt x="223838" y="591503"/>
                    <a:pt x="223838" y="651510"/>
                  </a:cubicBezTo>
                  <a:close/>
                  <a:moveTo>
                    <a:pt x="223838" y="243840"/>
                  </a:moveTo>
                  <a:cubicBezTo>
                    <a:pt x="271463" y="243840"/>
                    <a:pt x="314325" y="243840"/>
                    <a:pt x="358140" y="243840"/>
                  </a:cubicBezTo>
                  <a:cubicBezTo>
                    <a:pt x="358140" y="183833"/>
                    <a:pt x="358140" y="126683"/>
                    <a:pt x="358140" y="68580"/>
                  </a:cubicBezTo>
                  <a:cubicBezTo>
                    <a:pt x="311468" y="68580"/>
                    <a:pt x="267652" y="68580"/>
                    <a:pt x="223838" y="68580"/>
                  </a:cubicBezTo>
                  <a:cubicBezTo>
                    <a:pt x="223838" y="128588"/>
                    <a:pt x="223838" y="185738"/>
                    <a:pt x="223838" y="2438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CA5C252-B72C-426C-9709-F6A8F05E1766}"/>
                </a:ext>
              </a:extLst>
            </p:cNvPr>
            <p:cNvSpPr/>
            <p:nvPr/>
          </p:nvSpPr>
          <p:spPr>
            <a:xfrm>
              <a:off x="8182689" y="2589848"/>
              <a:ext cx="771525" cy="495300"/>
            </a:xfrm>
            <a:custGeom>
              <a:avLst/>
              <a:gdLst>
                <a:gd name="connsiteX0" fmla="*/ 238 w 771525"/>
                <a:gd name="connsiteY0" fmla="*/ 496253 h 495300"/>
                <a:gd name="connsiteX1" fmla="*/ 1191 w 771525"/>
                <a:gd name="connsiteY1" fmla="*/ 94298 h 495300"/>
                <a:gd name="connsiteX2" fmla="*/ 28813 w 771525"/>
                <a:gd name="connsiteY2" fmla="*/ 60007 h 495300"/>
                <a:gd name="connsiteX3" fmla="*/ 741283 w 771525"/>
                <a:gd name="connsiteY3" fmla="*/ 60007 h 495300"/>
                <a:gd name="connsiteX4" fmla="*/ 770811 w 771525"/>
                <a:gd name="connsiteY4" fmla="*/ 97155 h 495300"/>
                <a:gd name="connsiteX5" fmla="*/ 771763 w 771525"/>
                <a:gd name="connsiteY5" fmla="*/ 495300 h 495300"/>
                <a:gd name="connsiteX6" fmla="*/ 238 w 771525"/>
                <a:gd name="connsiteY6" fmla="*/ 496253 h 495300"/>
                <a:gd name="connsiteX7" fmla="*/ 231696 w 771525"/>
                <a:gd name="connsiteY7" fmla="*/ 481965 h 495300"/>
                <a:gd name="connsiteX8" fmla="*/ 538401 w 771525"/>
                <a:gd name="connsiteY8" fmla="*/ 481965 h 495300"/>
                <a:gd name="connsiteX9" fmla="*/ 538401 w 771525"/>
                <a:gd name="connsiteY9" fmla="*/ 214312 h 495300"/>
                <a:gd name="connsiteX10" fmla="*/ 231696 w 771525"/>
                <a:gd name="connsiteY10" fmla="*/ 214312 h 495300"/>
                <a:gd name="connsiteX11" fmla="*/ 231696 w 771525"/>
                <a:gd name="connsiteY11" fmla="*/ 481965 h 495300"/>
                <a:gd name="connsiteX12" fmla="*/ 740331 w 771525"/>
                <a:gd name="connsiteY12" fmla="*/ 481965 h 495300"/>
                <a:gd name="connsiteX13" fmla="*/ 740331 w 771525"/>
                <a:gd name="connsiteY13" fmla="*/ 257175 h 495300"/>
                <a:gd name="connsiteX14" fmla="*/ 566976 w 771525"/>
                <a:gd name="connsiteY14" fmla="*/ 218123 h 495300"/>
                <a:gd name="connsiteX15" fmla="*/ 566976 w 771525"/>
                <a:gd name="connsiteY15" fmla="*/ 481965 h 495300"/>
                <a:gd name="connsiteX16" fmla="*/ 740331 w 771525"/>
                <a:gd name="connsiteY16" fmla="*/ 481965 h 495300"/>
                <a:gd name="connsiteX17" fmla="*/ 203121 w 771525"/>
                <a:gd name="connsiteY17" fmla="*/ 218123 h 495300"/>
                <a:gd name="connsiteX18" fmla="*/ 45006 w 771525"/>
                <a:gd name="connsiteY18" fmla="*/ 255270 h 495300"/>
                <a:gd name="connsiteX19" fmla="*/ 29766 w 771525"/>
                <a:gd name="connsiteY19" fmla="*/ 283845 h 495300"/>
                <a:gd name="connsiteX20" fmla="*/ 28813 w 771525"/>
                <a:gd name="connsiteY20" fmla="*/ 481012 h 495300"/>
                <a:gd name="connsiteX21" fmla="*/ 203121 w 771525"/>
                <a:gd name="connsiteY21" fmla="*/ 481012 h 495300"/>
                <a:gd name="connsiteX22" fmla="*/ 203121 w 771525"/>
                <a:gd name="connsiteY22" fmla="*/ 218123 h 495300"/>
                <a:gd name="connsiteX23" fmla="*/ 231696 w 771525"/>
                <a:gd name="connsiteY23" fmla="*/ 190500 h 495300"/>
                <a:gd name="connsiteX24" fmla="*/ 538401 w 771525"/>
                <a:gd name="connsiteY24" fmla="*/ 190500 h 495300"/>
                <a:gd name="connsiteX25" fmla="*/ 538401 w 771525"/>
                <a:gd name="connsiteY25" fmla="*/ 101917 h 495300"/>
                <a:gd name="connsiteX26" fmla="*/ 231696 w 771525"/>
                <a:gd name="connsiteY26" fmla="*/ 101917 h 495300"/>
                <a:gd name="connsiteX27" fmla="*/ 231696 w 771525"/>
                <a:gd name="connsiteY27" fmla="*/ 190500 h 495300"/>
                <a:gd name="connsiteX28" fmla="*/ 751761 w 771525"/>
                <a:gd name="connsiteY28" fmla="*/ 240030 h 495300"/>
                <a:gd name="connsiteX29" fmla="*/ 724138 w 771525"/>
                <a:gd name="connsiteY29" fmla="*/ 153352 h 495300"/>
                <a:gd name="connsiteX30" fmla="*/ 566976 w 771525"/>
                <a:gd name="connsiteY30" fmla="*/ 108585 h 495300"/>
                <a:gd name="connsiteX31" fmla="*/ 566976 w 771525"/>
                <a:gd name="connsiteY31" fmla="*/ 199073 h 495300"/>
                <a:gd name="connsiteX32" fmla="*/ 751761 w 771525"/>
                <a:gd name="connsiteY32" fmla="*/ 240030 h 495300"/>
                <a:gd name="connsiteX33" fmla="*/ 202168 w 771525"/>
                <a:gd name="connsiteY33" fmla="*/ 110490 h 495300"/>
                <a:gd name="connsiteX34" fmla="*/ 98346 w 771525"/>
                <a:gd name="connsiteY34" fmla="*/ 133350 h 495300"/>
                <a:gd name="connsiteX35" fmla="*/ 33575 w 771525"/>
                <a:gd name="connsiteY35" fmla="*/ 237173 h 495300"/>
                <a:gd name="connsiteX36" fmla="*/ 202168 w 771525"/>
                <a:gd name="connsiteY36" fmla="*/ 200025 h 495300"/>
                <a:gd name="connsiteX37" fmla="*/ 202168 w 771525"/>
                <a:gd name="connsiteY37" fmla="*/ 11049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1525" h="495300">
                  <a:moveTo>
                    <a:pt x="238" y="496253"/>
                  </a:moveTo>
                  <a:cubicBezTo>
                    <a:pt x="238" y="360045"/>
                    <a:pt x="-714" y="227648"/>
                    <a:pt x="1191" y="94298"/>
                  </a:cubicBezTo>
                  <a:cubicBezTo>
                    <a:pt x="1191" y="82867"/>
                    <a:pt x="16431" y="64770"/>
                    <a:pt x="28813" y="60007"/>
                  </a:cubicBezTo>
                  <a:cubicBezTo>
                    <a:pt x="265986" y="-20002"/>
                    <a:pt x="504111" y="-20002"/>
                    <a:pt x="741283" y="60007"/>
                  </a:cubicBezTo>
                  <a:cubicBezTo>
                    <a:pt x="754618" y="64770"/>
                    <a:pt x="769858" y="84773"/>
                    <a:pt x="770811" y="97155"/>
                  </a:cubicBezTo>
                  <a:cubicBezTo>
                    <a:pt x="772716" y="228600"/>
                    <a:pt x="771763" y="360045"/>
                    <a:pt x="771763" y="495300"/>
                  </a:cubicBezTo>
                  <a:cubicBezTo>
                    <a:pt x="515541" y="496253"/>
                    <a:pt x="261223" y="496253"/>
                    <a:pt x="238" y="496253"/>
                  </a:cubicBezTo>
                  <a:close/>
                  <a:moveTo>
                    <a:pt x="231696" y="481965"/>
                  </a:moveTo>
                  <a:cubicBezTo>
                    <a:pt x="336471" y="481965"/>
                    <a:pt x="437436" y="481965"/>
                    <a:pt x="538401" y="481965"/>
                  </a:cubicBezTo>
                  <a:cubicBezTo>
                    <a:pt x="538401" y="392430"/>
                    <a:pt x="538401" y="305753"/>
                    <a:pt x="538401" y="214312"/>
                  </a:cubicBezTo>
                  <a:cubicBezTo>
                    <a:pt x="434578" y="214312"/>
                    <a:pt x="333613" y="214312"/>
                    <a:pt x="231696" y="214312"/>
                  </a:cubicBezTo>
                  <a:cubicBezTo>
                    <a:pt x="231696" y="307657"/>
                    <a:pt x="231696" y="392430"/>
                    <a:pt x="231696" y="481965"/>
                  </a:cubicBezTo>
                  <a:close/>
                  <a:moveTo>
                    <a:pt x="740331" y="481965"/>
                  </a:moveTo>
                  <a:cubicBezTo>
                    <a:pt x="740331" y="404812"/>
                    <a:pt x="740331" y="332423"/>
                    <a:pt x="740331" y="257175"/>
                  </a:cubicBezTo>
                  <a:cubicBezTo>
                    <a:pt x="682228" y="243840"/>
                    <a:pt x="626031" y="231457"/>
                    <a:pt x="566976" y="218123"/>
                  </a:cubicBezTo>
                  <a:cubicBezTo>
                    <a:pt x="566976" y="309562"/>
                    <a:pt x="566976" y="394335"/>
                    <a:pt x="566976" y="481965"/>
                  </a:cubicBezTo>
                  <a:cubicBezTo>
                    <a:pt x="625078" y="481965"/>
                    <a:pt x="681276" y="481965"/>
                    <a:pt x="740331" y="481965"/>
                  </a:cubicBezTo>
                  <a:close/>
                  <a:moveTo>
                    <a:pt x="203121" y="218123"/>
                  </a:moveTo>
                  <a:cubicBezTo>
                    <a:pt x="147876" y="230505"/>
                    <a:pt x="96441" y="240982"/>
                    <a:pt x="45006" y="255270"/>
                  </a:cubicBezTo>
                  <a:cubicBezTo>
                    <a:pt x="37386" y="257175"/>
                    <a:pt x="29766" y="274320"/>
                    <a:pt x="29766" y="283845"/>
                  </a:cubicBezTo>
                  <a:cubicBezTo>
                    <a:pt x="28813" y="348615"/>
                    <a:pt x="28813" y="413385"/>
                    <a:pt x="28813" y="481012"/>
                  </a:cubicBezTo>
                  <a:cubicBezTo>
                    <a:pt x="88821" y="481012"/>
                    <a:pt x="145018" y="481012"/>
                    <a:pt x="203121" y="481012"/>
                  </a:cubicBezTo>
                  <a:cubicBezTo>
                    <a:pt x="203121" y="395287"/>
                    <a:pt x="203121" y="310515"/>
                    <a:pt x="203121" y="218123"/>
                  </a:cubicBezTo>
                  <a:close/>
                  <a:moveTo>
                    <a:pt x="231696" y="190500"/>
                  </a:moveTo>
                  <a:cubicBezTo>
                    <a:pt x="336471" y="190500"/>
                    <a:pt x="436483" y="190500"/>
                    <a:pt x="538401" y="190500"/>
                  </a:cubicBezTo>
                  <a:cubicBezTo>
                    <a:pt x="538401" y="162877"/>
                    <a:pt x="538401" y="136207"/>
                    <a:pt x="538401" y="101917"/>
                  </a:cubicBezTo>
                  <a:cubicBezTo>
                    <a:pt x="435531" y="101917"/>
                    <a:pt x="333613" y="101917"/>
                    <a:pt x="231696" y="101917"/>
                  </a:cubicBezTo>
                  <a:cubicBezTo>
                    <a:pt x="231696" y="136207"/>
                    <a:pt x="231696" y="162877"/>
                    <a:pt x="231696" y="190500"/>
                  </a:cubicBezTo>
                  <a:close/>
                  <a:moveTo>
                    <a:pt x="751761" y="240030"/>
                  </a:moveTo>
                  <a:cubicBezTo>
                    <a:pt x="741283" y="205740"/>
                    <a:pt x="741283" y="160973"/>
                    <a:pt x="724138" y="153352"/>
                  </a:cubicBezTo>
                  <a:cubicBezTo>
                    <a:pt x="676513" y="130492"/>
                    <a:pt x="621268" y="122873"/>
                    <a:pt x="566976" y="108585"/>
                  </a:cubicBezTo>
                  <a:cubicBezTo>
                    <a:pt x="566976" y="144780"/>
                    <a:pt x="566976" y="172402"/>
                    <a:pt x="566976" y="199073"/>
                  </a:cubicBezTo>
                  <a:cubicBezTo>
                    <a:pt x="626031" y="211455"/>
                    <a:pt x="681276" y="223837"/>
                    <a:pt x="751761" y="240030"/>
                  </a:cubicBezTo>
                  <a:close/>
                  <a:moveTo>
                    <a:pt x="202168" y="110490"/>
                  </a:moveTo>
                  <a:cubicBezTo>
                    <a:pt x="165021" y="118110"/>
                    <a:pt x="130731" y="124777"/>
                    <a:pt x="98346" y="133350"/>
                  </a:cubicBezTo>
                  <a:cubicBezTo>
                    <a:pt x="22146" y="153352"/>
                    <a:pt x="21193" y="157163"/>
                    <a:pt x="33575" y="237173"/>
                  </a:cubicBezTo>
                  <a:cubicBezTo>
                    <a:pt x="89773" y="224790"/>
                    <a:pt x="145971" y="212407"/>
                    <a:pt x="202168" y="200025"/>
                  </a:cubicBezTo>
                  <a:cubicBezTo>
                    <a:pt x="202168" y="168592"/>
                    <a:pt x="202168" y="140970"/>
                    <a:pt x="202168" y="110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396E1C60-D70C-4F1A-A4AE-E28F50CD78D8}"/>
              </a:ext>
            </a:extLst>
          </p:cNvPr>
          <p:cNvGrpSpPr/>
          <p:nvPr/>
        </p:nvGrpSpPr>
        <p:grpSpPr>
          <a:xfrm>
            <a:off x="3129691" y="4779417"/>
            <a:ext cx="261163" cy="1620262"/>
            <a:chOff x="6536055" y="2275523"/>
            <a:chExt cx="476250" cy="2954655"/>
          </a:xfrm>
          <a:solidFill>
            <a:schemeClr val="accent5"/>
          </a:solidFill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65FA62-8CFC-40A6-8DCB-6E51ED149057}"/>
                </a:ext>
              </a:extLst>
            </p:cNvPr>
            <p:cNvSpPr/>
            <p:nvPr/>
          </p:nvSpPr>
          <p:spPr>
            <a:xfrm>
              <a:off x="6536055" y="2925128"/>
              <a:ext cx="476250" cy="2305050"/>
            </a:xfrm>
            <a:custGeom>
              <a:avLst/>
              <a:gdLst>
                <a:gd name="connsiteX0" fmla="*/ 477202 w 476250"/>
                <a:gd name="connsiteY0" fmla="*/ 2308860 h 2305050"/>
                <a:gd name="connsiteX1" fmla="*/ 0 w 476250"/>
                <a:gd name="connsiteY1" fmla="*/ 2308860 h 2305050"/>
                <a:gd name="connsiteX2" fmla="*/ 0 w 476250"/>
                <a:gd name="connsiteY2" fmla="*/ 0 h 2305050"/>
                <a:gd name="connsiteX3" fmla="*/ 477202 w 476250"/>
                <a:gd name="connsiteY3" fmla="*/ 0 h 2305050"/>
                <a:gd name="connsiteX4" fmla="*/ 477202 w 476250"/>
                <a:gd name="connsiteY4" fmla="*/ 2308860 h 2305050"/>
                <a:gd name="connsiteX5" fmla="*/ 452438 w 476250"/>
                <a:gd name="connsiteY5" fmla="*/ 1071563 h 2305050"/>
                <a:gd name="connsiteX6" fmla="*/ 332422 w 476250"/>
                <a:gd name="connsiteY6" fmla="*/ 1071563 h 2305050"/>
                <a:gd name="connsiteX7" fmla="*/ 332422 w 476250"/>
                <a:gd name="connsiteY7" fmla="*/ 1188720 h 2305050"/>
                <a:gd name="connsiteX8" fmla="*/ 452438 w 476250"/>
                <a:gd name="connsiteY8" fmla="*/ 1188720 h 2305050"/>
                <a:gd name="connsiteX9" fmla="*/ 452438 w 476250"/>
                <a:gd name="connsiteY9" fmla="*/ 1071563 h 2305050"/>
                <a:gd name="connsiteX10" fmla="*/ 298132 w 476250"/>
                <a:gd name="connsiteY10" fmla="*/ 1190625 h 2305050"/>
                <a:gd name="connsiteX11" fmla="*/ 298132 w 476250"/>
                <a:gd name="connsiteY11" fmla="*/ 1070610 h 2305050"/>
                <a:gd name="connsiteX12" fmla="*/ 180975 w 476250"/>
                <a:gd name="connsiteY12" fmla="*/ 1070610 h 2305050"/>
                <a:gd name="connsiteX13" fmla="*/ 180975 w 476250"/>
                <a:gd name="connsiteY13" fmla="*/ 1190625 h 2305050"/>
                <a:gd name="connsiteX14" fmla="*/ 298132 w 476250"/>
                <a:gd name="connsiteY14" fmla="*/ 1190625 h 2305050"/>
                <a:gd name="connsiteX15" fmla="*/ 27622 w 476250"/>
                <a:gd name="connsiteY15" fmla="*/ 1188720 h 2305050"/>
                <a:gd name="connsiteX16" fmla="*/ 146685 w 476250"/>
                <a:gd name="connsiteY16" fmla="*/ 1188720 h 2305050"/>
                <a:gd name="connsiteX17" fmla="*/ 146685 w 476250"/>
                <a:gd name="connsiteY17" fmla="*/ 1070610 h 2305050"/>
                <a:gd name="connsiteX18" fmla="*/ 27622 w 476250"/>
                <a:gd name="connsiteY18" fmla="*/ 1070610 h 2305050"/>
                <a:gd name="connsiteX19" fmla="*/ 27622 w 476250"/>
                <a:gd name="connsiteY19" fmla="*/ 1188720 h 2305050"/>
                <a:gd name="connsiteX20" fmla="*/ 28575 w 476250"/>
                <a:gd name="connsiteY20" fmla="*/ 328613 h 2305050"/>
                <a:gd name="connsiteX21" fmla="*/ 28575 w 476250"/>
                <a:gd name="connsiteY21" fmla="*/ 448627 h 2305050"/>
                <a:gd name="connsiteX22" fmla="*/ 147638 w 476250"/>
                <a:gd name="connsiteY22" fmla="*/ 448627 h 2305050"/>
                <a:gd name="connsiteX23" fmla="*/ 147638 w 476250"/>
                <a:gd name="connsiteY23" fmla="*/ 328613 h 2305050"/>
                <a:gd name="connsiteX24" fmla="*/ 28575 w 476250"/>
                <a:gd name="connsiteY24" fmla="*/ 328613 h 2305050"/>
                <a:gd name="connsiteX25" fmla="*/ 450532 w 476250"/>
                <a:gd name="connsiteY25" fmla="*/ 744855 h 2305050"/>
                <a:gd name="connsiteX26" fmla="*/ 450532 w 476250"/>
                <a:gd name="connsiteY26" fmla="*/ 627697 h 2305050"/>
                <a:gd name="connsiteX27" fmla="*/ 331470 w 476250"/>
                <a:gd name="connsiteY27" fmla="*/ 627697 h 2305050"/>
                <a:gd name="connsiteX28" fmla="*/ 331470 w 476250"/>
                <a:gd name="connsiteY28" fmla="*/ 744855 h 2305050"/>
                <a:gd name="connsiteX29" fmla="*/ 450532 w 476250"/>
                <a:gd name="connsiteY29" fmla="*/ 744855 h 2305050"/>
                <a:gd name="connsiteX30" fmla="*/ 147638 w 476250"/>
                <a:gd name="connsiteY30" fmla="*/ 626745 h 2305050"/>
                <a:gd name="connsiteX31" fmla="*/ 27622 w 476250"/>
                <a:gd name="connsiteY31" fmla="*/ 626745 h 2305050"/>
                <a:gd name="connsiteX32" fmla="*/ 27622 w 476250"/>
                <a:gd name="connsiteY32" fmla="*/ 743902 h 2305050"/>
                <a:gd name="connsiteX33" fmla="*/ 147638 w 476250"/>
                <a:gd name="connsiteY33" fmla="*/ 743902 h 2305050"/>
                <a:gd name="connsiteX34" fmla="*/ 147638 w 476250"/>
                <a:gd name="connsiteY34" fmla="*/ 626745 h 2305050"/>
                <a:gd name="connsiteX35" fmla="*/ 298132 w 476250"/>
                <a:gd name="connsiteY35" fmla="*/ 1337310 h 2305050"/>
                <a:gd name="connsiteX36" fmla="*/ 298132 w 476250"/>
                <a:gd name="connsiteY36" fmla="*/ 1219200 h 2305050"/>
                <a:gd name="connsiteX37" fmla="*/ 180975 w 476250"/>
                <a:gd name="connsiteY37" fmla="*/ 1219200 h 2305050"/>
                <a:gd name="connsiteX38" fmla="*/ 180975 w 476250"/>
                <a:gd name="connsiteY38" fmla="*/ 1337310 h 2305050"/>
                <a:gd name="connsiteX39" fmla="*/ 298132 w 476250"/>
                <a:gd name="connsiteY39" fmla="*/ 1337310 h 2305050"/>
                <a:gd name="connsiteX40" fmla="*/ 180022 w 476250"/>
                <a:gd name="connsiteY40" fmla="*/ 476250 h 2305050"/>
                <a:gd name="connsiteX41" fmla="*/ 180022 w 476250"/>
                <a:gd name="connsiteY41" fmla="*/ 595313 h 2305050"/>
                <a:gd name="connsiteX42" fmla="*/ 299085 w 476250"/>
                <a:gd name="connsiteY42" fmla="*/ 595313 h 2305050"/>
                <a:gd name="connsiteX43" fmla="*/ 299085 w 476250"/>
                <a:gd name="connsiteY43" fmla="*/ 476250 h 2305050"/>
                <a:gd name="connsiteX44" fmla="*/ 180022 w 476250"/>
                <a:gd name="connsiteY44" fmla="*/ 476250 h 2305050"/>
                <a:gd name="connsiteX45" fmla="*/ 452438 w 476250"/>
                <a:gd name="connsiteY45" fmla="*/ 32385 h 2305050"/>
                <a:gd name="connsiteX46" fmla="*/ 330518 w 476250"/>
                <a:gd name="connsiteY46" fmla="*/ 32385 h 2305050"/>
                <a:gd name="connsiteX47" fmla="*/ 330518 w 476250"/>
                <a:gd name="connsiteY47" fmla="*/ 148590 h 2305050"/>
                <a:gd name="connsiteX48" fmla="*/ 452438 w 476250"/>
                <a:gd name="connsiteY48" fmla="*/ 148590 h 2305050"/>
                <a:gd name="connsiteX49" fmla="*/ 452438 w 476250"/>
                <a:gd name="connsiteY49" fmla="*/ 32385 h 2305050"/>
                <a:gd name="connsiteX50" fmla="*/ 300038 w 476250"/>
                <a:gd name="connsiteY50" fmla="*/ 31432 h 2305050"/>
                <a:gd name="connsiteX51" fmla="*/ 180022 w 476250"/>
                <a:gd name="connsiteY51" fmla="*/ 31432 h 2305050"/>
                <a:gd name="connsiteX52" fmla="*/ 180022 w 476250"/>
                <a:gd name="connsiteY52" fmla="*/ 149542 h 2305050"/>
                <a:gd name="connsiteX53" fmla="*/ 300038 w 476250"/>
                <a:gd name="connsiteY53" fmla="*/ 149542 h 2305050"/>
                <a:gd name="connsiteX54" fmla="*/ 300038 w 476250"/>
                <a:gd name="connsiteY54" fmla="*/ 31432 h 2305050"/>
                <a:gd name="connsiteX55" fmla="*/ 300038 w 476250"/>
                <a:gd name="connsiteY55" fmla="*/ 299085 h 2305050"/>
                <a:gd name="connsiteX56" fmla="*/ 300038 w 476250"/>
                <a:gd name="connsiteY56" fmla="*/ 180022 h 2305050"/>
                <a:gd name="connsiteX57" fmla="*/ 179070 w 476250"/>
                <a:gd name="connsiteY57" fmla="*/ 180022 h 2305050"/>
                <a:gd name="connsiteX58" fmla="*/ 179070 w 476250"/>
                <a:gd name="connsiteY58" fmla="*/ 299085 h 2305050"/>
                <a:gd name="connsiteX59" fmla="*/ 300038 w 476250"/>
                <a:gd name="connsiteY59" fmla="*/ 299085 h 2305050"/>
                <a:gd name="connsiteX60" fmla="*/ 147638 w 476250"/>
                <a:gd name="connsiteY60" fmla="*/ 477202 h 2305050"/>
                <a:gd name="connsiteX61" fmla="*/ 26670 w 476250"/>
                <a:gd name="connsiteY61" fmla="*/ 477202 h 2305050"/>
                <a:gd name="connsiteX62" fmla="*/ 26670 w 476250"/>
                <a:gd name="connsiteY62" fmla="*/ 594360 h 2305050"/>
                <a:gd name="connsiteX63" fmla="*/ 147638 w 476250"/>
                <a:gd name="connsiteY63" fmla="*/ 594360 h 2305050"/>
                <a:gd name="connsiteX64" fmla="*/ 147638 w 476250"/>
                <a:gd name="connsiteY64" fmla="*/ 477202 h 2305050"/>
                <a:gd name="connsiteX65" fmla="*/ 450532 w 476250"/>
                <a:gd name="connsiteY65" fmla="*/ 1041082 h 2305050"/>
                <a:gd name="connsiteX66" fmla="*/ 450532 w 476250"/>
                <a:gd name="connsiteY66" fmla="*/ 923925 h 2305050"/>
                <a:gd name="connsiteX67" fmla="*/ 331470 w 476250"/>
                <a:gd name="connsiteY67" fmla="*/ 923925 h 2305050"/>
                <a:gd name="connsiteX68" fmla="*/ 331470 w 476250"/>
                <a:gd name="connsiteY68" fmla="*/ 1041082 h 2305050"/>
                <a:gd name="connsiteX69" fmla="*/ 450532 w 476250"/>
                <a:gd name="connsiteY69" fmla="*/ 1041082 h 2305050"/>
                <a:gd name="connsiteX70" fmla="*/ 332422 w 476250"/>
                <a:gd name="connsiteY70" fmla="*/ 1218248 h 2305050"/>
                <a:gd name="connsiteX71" fmla="*/ 332422 w 476250"/>
                <a:gd name="connsiteY71" fmla="*/ 1336357 h 2305050"/>
                <a:gd name="connsiteX72" fmla="*/ 451485 w 476250"/>
                <a:gd name="connsiteY72" fmla="*/ 1336357 h 2305050"/>
                <a:gd name="connsiteX73" fmla="*/ 451485 w 476250"/>
                <a:gd name="connsiteY73" fmla="*/ 1218248 h 2305050"/>
                <a:gd name="connsiteX74" fmla="*/ 332422 w 476250"/>
                <a:gd name="connsiteY74" fmla="*/ 1218248 h 2305050"/>
                <a:gd name="connsiteX75" fmla="*/ 452438 w 476250"/>
                <a:gd name="connsiteY75" fmla="*/ 447675 h 2305050"/>
                <a:gd name="connsiteX76" fmla="*/ 452438 w 476250"/>
                <a:gd name="connsiteY76" fmla="*/ 329565 h 2305050"/>
                <a:gd name="connsiteX77" fmla="*/ 331470 w 476250"/>
                <a:gd name="connsiteY77" fmla="*/ 329565 h 2305050"/>
                <a:gd name="connsiteX78" fmla="*/ 331470 w 476250"/>
                <a:gd name="connsiteY78" fmla="*/ 447675 h 2305050"/>
                <a:gd name="connsiteX79" fmla="*/ 452438 w 476250"/>
                <a:gd name="connsiteY79" fmla="*/ 447675 h 2305050"/>
                <a:gd name="connsiteX80" fmla="*/ 300038 w 476250"/>
                <a:gd name="connsiteY80" fmla="*/ 448627 h 2305050"/>
                <a:gd name="connsiteX81" fmla="*/ 300038 w 476250"/>
                <a:gd name="connsiteY81" fmla="*/ 328613 h 2305050"/>
                <a:gd name="connsiteX82" fmla="*/ 180022 w 476250"/>
                <a:gd name="connsiteY82" fmla="*/ 328613 h 2305050"/>
                <a:gd name="connsiteX83" fmla="*/ 180022 w 476250"/>
                <a:gd name="connsiteY83" fmla="*/ 448627 h 2305050"/>
                <a:gd name="connsiteX84" fmla="*/ 300038 w 476250"/>
                <a:gd name="connsiteY84" fmla="*/ 448627 h 2305050"/>
                <a:gd name="connsiteX85" fmla="*/ 146685 w 476250"/>
                <a:gd name="connsiteY85" fmla="*/ 299085 h 2305050"/>
                <a:gd name="connsiteX86" fmla="*/ 146685 w 476250"/>
                <a:gd name="connsiteY86" fmla="*/ 181927 h 2305050"/>
                <a:gd name="connsiteX87" fmla="*/ 27622 w 476250"/>
                <a:gd name="connsiteY87" fmla="*/ 181927 h 2305050"/>
                <a:gd name="connsiteX88" fmla="*/ 27622 w 476250"/>
                <a:gd name="connsiteY88" fmla="*/ 299085 h 2305050"/>
                <a:gd name="connsiteX89" fmla="*/ 146685 w 476250"/>
                <a:gd name="connsiteY89" fmla="*/ 299085 h 2305050"/>
                <a:gd name="connsiteX90" fmla="*/ 145732 w 476250"/>
                <a:gd name="connsiteY90" fmla="*/ 889635 h 2305050"/>
                <a:gd name="connsiteX91" fmla="*/ 145732 w 476250"/>
                <a:gd name="connsiteY91" fmla="*/ 772477 h 2305050"/>
                <a:gd name="connsiteX92" fmla="*/ 28575 w 476250"/>
                <a:gd name="connsiteY92" fmla="*/ 772477 h 2305050"/>
                <a:gd name="connsiteX93" fmla="*/ 28575 w 476250"/>
                <a:gd name="connsiteY93" fmla="*/ 889635 h 2305050"/>
                <a:gd name="connsiteX94" fmla="*/ 145732 w 476250"/>
                <a:gd name="connsiteY94" fmla="*/ 889635 h 2305050"/>
                <a:gd name="connsiteX95" fmla="*/ 179070 w 476250"/>
                <a:gd name="connsiteY95" fmla="*/ 889635 h 2305050"/>
                <a:gd name="connsiteX96" fmla="*/ 298132 w 476250"/>
                <a:gd name="connsiteY96" fmla="*/ 889635 h 2305050"/>
                <a:gd name="connsiteX97" fmla="*/ 298132 w 476250"/>
                <a:gd name="connsiteY97" fmla="*/ 772477 h 2305050"/>
                <a:gd name="connsiteX98" fmla="*/ 179070 w 476250"/>
                <a:gd name="connsiteY98" fmla="*/ 772477 h 2305050"/>
                <a:gd name="connsiteX99" fmla="*/ 179070 w 476250"/>
                <a:gd name="connsiteY99" fmla="*/ 889635 h 2305050"/>
                <a:gd name="connsiteX100" fmla="*/ 450532 w 476250"/>
                <a:gd name="connsiteY100" fmla="*/ 890588 h 2305050"/>
                <a:gd name="connsiteX101" fmla="*/ 450532 w 476250"/>
                <a:gd name="connsiteY101" fmla="*/ 771525 h 2305050"/>
                <a:gd name="connsiteX102" fmla="*/ 331470 w 476250"/>
                <a:gd name="connsiteY102" fmla="*/ 771525 h 2305050"/>
                <a:gd name="connsiteX103" fmla="*/ 331470 w 476250"/>
                <a:gd name="connsiteY103" fmla="*/ 890588 h 2305050"/>
                <a:gd name="connsiteX104" fmla="*/ 450532 w 476250"/>
                <a:gd name="connsiteY104" fmla="*/ 890588 h 2305050"/>
                <a:gd name="connsiteX105" fmla="*/ 298132 w 476250"/>
                <a:gd name="connsiteY105" fmla="*/ 1370648 h 2305050"/>
                <a:gd name="connsiteX106" fmla="*/ 180022 w 476250"/>
                <a:gd name="connsiteY106" fmla="*/ 1370648 h 2305050"/>
                <a:gd name="connsiteX107" fmla="*/ 180022 w 476250"/>
                <a:gd name="connsiteY107" fmla="*/ 1486853 h 2305050"/>
                <a:gd name="connsiteX108" fmla="*/ 298132 w 476250"/>
                <a:gd name="connsiteY108" fmla="*/ 1486853 h 2305050"/>
                <a:gd name="connsiteX109" fmla="*/ 298132 w 476250"/>
                <a:gd name="connsiteY109" fmla="*/ 1370648 h 2305050"/>
                <a:gd name="connsiteX110" fmla="*/ 299085 w 476250"/>
                <a:gd name="connsiteY110" fmla="*/ 1632585 h 2305050"/>
                <a:gd name="connsiteX111" fmla="*/ 299085 w 476250"/>
                <a:gd name="connsiteY111" fmla="*/ 1516380 h 2305050"/>
                <a:gd name="connsiteX112" fmla="*/ 179070 w 476250"/>
                <a:gd name="connsiteY112" fmla="*/ 1516380 h 2305050"/>
                <a:gd name="connsiteX113" fmla="*/ 179070 w 476250"/>
                <a:gd name="connsiteY113" fmla="*/ 1632585 h 2305050"/>
                <a:gd name="connsiteX114" fmla="*/ 299085 w 476250"/>
                <a:gd name="connsiteY114" fmla="*/ 1632585 h 2305050"/>
                <a:gd name="connsiteX115" fmla="*/ 146685 w 476250"/>
                <a:gd name="connsiteY115" fmla="*/ 1370648 h 2305050"/>
                <a:gd name="connsiteX116" fmla="*/ 28575 w 476250"/>
                <a:gd name="connsiteY116" fmla="*/ 1370648 h 2305050"/>
                <a:gd name="connsiteX117" fmla="*/ 28575 w 476250"/>
                <a:gd name="connsiteY117" fmla="*/ 1486853 h 2305050"/>
                <a:gd name="connsiteX118" fmla="*/ 146685 w 476250"/>
                <a:gd name="connsiteY118" fmla="*/ 1486853 h 2305050"/>
                <a:gd name="connsiteX119" fmla="*/ 146685 w 476250"/>
                <a:gd name="connsiteY119" fmla="*/ 1370648 h 2305050"/>
                <a:gd name="connsiteX120" fmla="*/ 449580 w 476250"/>
                <a:gd name="connsiteY120" fmla="*/ 1631632 h 2305050"/>
                <a:gd name="connsiteX121" fmla="*/ 449580 w 476250"/>
                <a:gd name="connsiteY121" fmla="*/ 1514475 h 2305050"/>
                <a:gd name="connsiteX122" fmla="*/ 332422 w 476250"/>
                <a:gd name="connsiteY122" fmla="*/ 1514475 h 2305050"/>
                <a:gd name="connsiteX123" fmla="*/ 332422 w 476250"/>
                <a:gd name="connsiteY123" fmla="*/ 1631632 h 2305050"/>
                <a:gd name="connsiteX124" fmla="*/ 449580 w 476250"/>
                <a:gd name="connsiteY124" fmla="*/ 1631632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476250" h="2305050">
                  <a:moveTo>
                    <a:pt x="477202" y="2308860"/>
                  </a:moveTo>
                  <a:cubicBezTo>
                    <a:pt x="316230" y="2308860"/>
                    <a:pt x="160020" y="2308860"/>
                    <a:pt x="0" y="2308860"/>
                  </a:cubicBezTo>
                  <a:cubicBezTo>
                    <a:pt x="0" y="1539240"/>
                    <a:pt x="0" y="771525"/>
                    <a:pt x="0" y="0"/>
                  </a:cubicBezTo>
                  <a:cubicBezTo>
                    <a:pt x="157163" y="0"/>
                    <a:pt x="315277" y="0"/>
                    <a:pt x="477202" y="0"/>
                  </a:cubicBezTo>
                  <a:cubicBezTo>
                    <a:pt x="477202" y="767715"/>
                    <a:pt x="477202" y="1536382"/>
                    <a:pt x="477202" y="2308860"/>
                  </a:cubicBezTo>
                  <a:close/>
                  <a:moveTo>
                    <a:pt x="452438" y="1071563"/>
                  </a:moveTo>
                  <a:cubicBezTo>
                    <a:pt x="412432" y="1071563"/>
                    <a:pt x="372427" y="1071563"/>
                    <a:pt x="332422" y="1071563"/>
                  </a:cubicBezTo>
                  <a:cubicBezTo>
                    <a:pt x="332422" y="1112520"/>
                    <a:pt x="332422" y="1150620"/>
                    <a:pt x="332422" y="1188720"/>
                  </a:cubicBezTo>
                  <a:cubicBezTo>
                    <a:pt x="374332" y="1188720"/>
                    <a:pt x="412432" y="1188720"/>
                    <a:pt x="452438" y="1188720"/>
                  </a:cubicBezTo>
                  <a:cubicBezTo>
                    <a:pt x="452438" y="1147763"/>
                    <a:pt x="452438" y="1111567"/>
                    <a:pt x="452438" y="1071563"/>
                  </a:cubicBezTo>
                  <a:close/>
                  <a:moveTo>
                    <a:pt x="298132" y="1190625"/>
                  </a:moveTo>
                  <a:cubicBezTo>
                    <a:pt x="298132" y="1147763"/>
                    <a:pt x="298132" y="1108710"/>
                    <a:pt x="298132" y="1070610"/>
                  </a:cubicBezTo>
                  <a:cubicBezTo>
                    <a:pt x="256222" y="1070610"/>
                    <a:pt x="218122" y="1070610"/>
                    <a:pt x="180975" y="1070610"/>
                  </a:cubicBezTo>
                  <a:cubicBezTo>
                    <a:pt x="180975" y="1112520"/>
                    <a:pt x="180975" y="1151573"/>
                    <a:pt x="180975" y="1190625"/>
                  </a:cubicBezTo>
                  <a:cubicBezTo>
                    <a:pt x="220980" y="1190625"/>
                    <a:pt x="257175" y="1190625"/>
                    <a:pt x="298132" y="1190625"/>
                  </a:cubicBezTo>
                  <a:close/>
                  <a:moveTo>
                    <a:pt x="27622" y="1188720"/>
                  </a:moveTo>
                  <a:cubicBezTo>
                    <a:pt x="68580" y="1188720"/>
                    <a:pt x="106680" y="1188720"/>
                    <a:pt x="146685" y="1188720"/>
                  </a:cubicBezTo>
                  <a:cubicBezTo>
                    <a:pt x="146685" y="1146810"/>
                    <a:pt x="146685" y="1108710"/>
                    <a:pt x="146685" y="1070610"/>
                  </a:cubicBezTo>
                  <a:cubicBezTo>
                    <a:pt x="104775" y="1070610"/>
                    <a:pt x="66675" y="1070610"/>
                    <a:pt x="27622" y="1070610"/>
                  </a:cubicBezTo>
                  <a:cubicBezTo>
                    <a:pt x="27622" y="1112520"/>
                    <a:pt x="27622" y="1149667"/>
                    <a:pt x="27622" y="1188720"/>
                  </a:cubicBezTo>
                  <a:close/>
                  <a:moveTo>
                    <a:pt x="28575" y="328613"/>
                  </a:moveTo>
                  <a:cubicBezTo>
                    <a:pt x="28575" y="372427"/>
                    <a:pt x="28575" y="410527"/>
                    <a:pt x="28575" y="448627"/>
                  </a:cubicBezTo>
                  <a:cubicBezTo>
                    <a:pt x="70485" y="448627"/>
                    <a:pt x="107632" y="448627"/>
                    <a:pt x="147638" y="448627"/>
                  </a:cubicBezTo>
                  <a:cubicBezTo>
                    <a:pt x="147638" y="407670"/>
                    <a:pt x="147638" y="369570"/>
                    <a:pt x="147638" y="328613"/>
                  </a:cubicBezTo>
                  <a:cubicBezTo>
                    <a:pt x="106680" y="328613"/>
                    <a:pt x="68580" y="328613"/>
                    <a:pt x="28575" y="328613"/>
                  </a:cubicBezTo>
                  <a:close/>
                  <a:moveTo>
                    <a:pt x="450532" y="744855"/>
                  </a:moveTo>
                  <a:cubicBezTo>
                    <a:pt x="450532" y="702945"/>
                    <a:pt x="450532" y="664845"/>
                    <a:pt x="450532" y="627697"/>
                  </a:cubicBezTo>
                  <a:cubicBezTo>
                    <a:pt x="408622" y="627697"/>
                    <a:pt x="369570" y="627697"/>
                    <a:pt x="331470" y="627697"/>
                  </a:cubicBezTo>
                  <a:cubicBezTo>
                    <a:pt x="331470" y="668655"/>
                    <a:pt x="331470" y="705802"/>
                    <a:pt x="331470" y="744855"/>
                  </a:cubicBezTo>
                  <a:cubicBezTo>
                    <a:pt x="371475" y="744855"/>
                    <a:pt x="409575" y="744855"/>
                    <a:pt x="450532" y="744855"/>
                  </a:cubicBezTo>
                  <a:close/>
                  <a:moveTo>
                    <a:pt x="147638" y="626745"/>
                  </a:moveTo>
                  <a:cubicBezTo>
                    <a:pt x="106680" y="626745"/>
                    <a:pt x="67627" y="626745"/>
                    <a:pt x="27622" y="626745"/>
                  </a:cubicBezTo>
                  <a:cubicBezTo>
                    <a:pt x="27622" y="667702"/>
                    <a:pt x="27622" y="706755"/>
                    <a:pt x="27622" y="743902"/>
                  </a:cubicBezTo>
                  <a:cubicBezTo>
                    <a:pt x="69532" y="743902"/>
                    <a:pt x="107632" y="743902"/>
                    <a:pt x="147638" y="743902"/>
                  </a:cubicBezTo>
                  <a:cubicBezTo>
                    <a:pt x="147638" y="702945"/>
                    <a:pt x="147638" y="665797"/>
                    <a:pt x="147638" y="626745"/>
                  </a:cubicBezTo>
                  <a:close/>
                  <a:moveTo>
                    <a:pt x="298132" y="1337310"/>
                  </a:moveTo>
                  <a:cubicBezTo>
                    <a:pt x="298132" y="1295400"/>
                    <a:pt x="298132" y="1257300"/>
                    <a:pt x="298132" y="1219200"/>
                  </a:cubicBezTo>
                  <a:cubicBezTo>
                    <a:pt x="256222" y="1219200"/>
                    <a:pt x="219075" y="1219200"/>
                    <a:pt x="180975" y="1219200"/>
                  </a:cubicBezTo>
                  <a:cubicBezTo>
                    <a:pt x="180975" y="1260157"/>
                    <a:pt x="180975" y="1298257"/>
                    <a:pt x="180975" y="1337310"/>
                  </a:cubicBezTo>
                  <a:cubicBezTo>
                    <a:pt x="220980" y="1337310"/>
                    <a:pt x="257175" y="1337310"/>
                    <a:pt x="298132" y="1337310"/>
                  </a:cubicBezTo>
                  <a:close/>
                  <a:moveTo>
                    <a:pt x="180022" y="476250"/>
                  </a:moveTo>
                  <a:cubicBezTo>
                    <a:pt x="180022" y="518160"/>
                    <a:pt x="180022" y="556260"/>
                    <a:pt x="180022" y="595313"/>
                  </a:cubicBezTo>
                  <a:cubicBezTo>
                    <a:pt x="220980" y="595313"/>
                    <a:pt x="259080" y="595313"/>
                    <a:pt x="299085" y="595313"/>
                  </a:cubicBezTo>
                  <a:cubicBezTo>
                    <a:pt x="299085" y="554355"/>
                    <a:pt x="299085" y="516255"/>
                    <a:pt x="299085" y="476250"/>
                  </a:cubicBezTo>
                  <a:cubicBezTo>
                    <a:pt x="259080" y="476250"/>
                    <a:pt x="220980" y="476250"/>
                    <a:pt x="180022" y="476250"/>
                  </a:cubicBezTo>
                  <a:close/>
                  <a:moveTo>
                    <a:pt x="452438" y="32385"/>
                  </a:moveTo>
                  <a:cubicBezTo>
                    <a:pt x="411480" y="32385"/>
                    <a:pt x="372427" y="32385"/>
                    <a:pt x="330518" y="32385"/>
                  </a:cubicBezTo>
                  <a:cubicBezTo>
                    <a:pt x="330518" y="71438"/>
                    <a:pt x="330518" y="108585"/>
                    <a:pt x="330518" y="148590"/>
                  </a:cubicBezTo>
                  <a:cubicBezTo>
                    <a:pt x="371475" y="148590"/>
                    <a:pt x="411480" y="148590"/>
                    <a:pt x="452438" y="148590"/>
                  </a:cubicBezTo>
                  <a:cubicBezTo>
                    <a:pt x="452438" y="109538"/>
                    <a:pt x="452438" y="73342"/>
                    <a:pt x="452438" y="32385"/>
                  </a:cubicBezTo>
                  <a:close/>
                  <a:moveTo>
                    <a:pt x="300038" y="31432"/>
                  </a:moveTo>
                  <a:cubicBezTo>
                    <a:pt x="257175" y="31432"/>
                    <a:pt x="219075" y="31432"/>
                    <a:pt x="180022" y="31432"/>
                  </a:cubicBezTo>
                  <a:cubicBezTo>
                    <a:pt x="180022" y="72390"/>
                    <a:pt x="180022" y="111442"/>
                    <a:pt x="180022" y="149542"/>
                  </a:cubicBezTo>
                  <a:cubicBezTo>
                    <a:pt x="221932" y="149542"/>
                    <a:pt x="260985" y="149542"/>
                    <a:pt x="300038" y="149542"/>
                  </a:cubicBezTo>
                  <a:cubicBezTo>
                    <a:pt x="300038" y="108585"/>
                    <a:pt x="300038" y="71438"/>
                    <a:pt x="300038" y="31432"/>
                  </a:cubicBezTo>
                  <a:close/>
                  <a:moveTo>
                    <a:pt x="300038" y="299085"/>
                  </a:moveTo>
                  <a:cubicBezTo>
                    <a:pt x="300038" y="257175"/>
                    <a:pt x="300038" y="220027"/>
                    <a:pt x="300038" y="180022"/>
                  </a:cubicBezTo>
                  <a:cubicBezTo>
                    <a:pt x="259080" y="180022"/>
                    <a:pt x="220027" y="180022"/>
                    <a:pt x="179070" y="180022"/>
                  </a:cubicBezTo>
                  <a:cubicBezTo>
                    <a:pt x="179070" y="220027"/>
                    <a:pt x="179070" y="258127"/>
                    <a:pt x="179070" y="299085"/>
                  </a:cubicBezTo>
                  <a:cubicBezTo>
                    <a:pt x="220027" y="299085"/>
                    <a:pt x="258127" y="299085"/>
                    <a:pt x="300038" y="299085"/>
                  </a:cubicBezTo>
                  <a:close/>
                  <a:moveTo>
                    <a:pt x="147638" y="477202"/>
                  </a:moveTo>
                  <a:cubicBezTo>
                    <a:pt x="104775" y="477202"/>
                    <a:pt x="66675" y="477202"/>
                    <a:pt x="26670" y="477202"/>
                  </a:cubicBezTo>
                  <a:cubicBezTo>
                    <a:pt x="26670" y="517207"/>
                    <a:pt x="26670" y="554355"/>
                    <a:pt x="26670" y="594360"/>
                  </a:cubicBezTo>
                  <a:cubicBezTo>
                    <a:pt x="67627" y="594360"/>
                    <a:pt x="106680" y="594360"/>
                    <a:pt x="147638" y="594360"/>
                  </a:cubicBezTo>
                  <a:cubicBezTo>
                    <a:pt x="147638" y="554355"/>
                    <a:pt x="147638" y="517207"/>
                    <a:pt x="147638" y="477202"/>
                  </a:cubicBezTo>
                  <a:close/>
                  <a:moveTo>
                    <a:pt x="450532" y="1041082"/>
                  </a:moveTo>
                  <a:cubicBezTo>
                    <a:pt x="450532" y="1001077"/>
                    <a:pt x="450532" y="962025"/>
                    <a:pt x="450532" y="923925"/>
                  </a:cubicBezTo>
                  <a:cubicBezTo>
                    <a:pt x="408622" y="923925"/>
                    <a:pt x="370522" y="923925"/>
                    <a:pt x="331470" y="923925"/>
                  </a:cubicBezTo>
                  <a:cubicBezTo>
                    <a:pt x="331470" y="964882"/>
                    <a:pt x="331470" y="1002030"/>
                    <a:pt x="331470" y="1041082"/>
                  </a:cubicBezTo>
                  <a:cubicBezTo>
                    <a:pt x="372427" y="1041082"/>
                    <a:pt x="410527" y="1041082"/>
                    <a:pt x="450532" y="1041082"/>
                  </a:cubicBezTo>
                  <a:close/>
                  <a:moveTo>
                    <a:pt x="332422" y="1218248"/>
                  </a:moveTo>
                  <a:cubicBezTo>
                    <a:pt x="332422" y="1258253"/>
                    <a:pt x="332422" y="1296353"/>
                    <a:pt x="332422" y="1336357"/>
                  </a:cubicBezTo>
                  <a:cubicBezTo>
                    <a:pt x="373380" y="1336357"/>
                    <a:pt x="410527" y="1336357"/>
                    <a:pt x="451485" y="1336357"/>
                  </a:cubicBezTo>
                  <a:cubicBezTo>
                    <a:pt x="451485" y="1296353"/>
                    <a:pt x="451485" y="1257300"/>
                    <a:pt x="451485" y="1218248"/>
                  </a:cubicBezTo>
                  <a:cubicBezTo>
                    <a:pt x="409575" y="1218248"/>
                    <a:pt x="372427" y="1218248"/>
                    <a:pt x="332422" y="1218248"/>
                  </a:cubicBezTo>
                  <a:close/>
                  <a:moveTo>
                    <a:pt x="452438" y="447675"/>
                  </a:moveTo>
                  <a:cubicBezTo>
                    <a:pt x="452438" y="406717"/>
                    <a:pt x="452438" y="369570"/>
                    <a:pt x="452438" y="329565"/>
                  </a:cubicBezTo>
                  <a:cubicBezTo>
                    <a:pt x="411480" y="329565"/>
                    <a:pt x="371475" y="329565"/>
                    <a:pt x="331470" y="329565"/>
                  </a:cubicBezTo>
                  <a:cubicBezTo>
                    <a:pt x="331470" y="370522"/>
                    <a:pt x="331470" y="408622"/>
                    <a:pt x="331470" y="447675"/>
                  </a:cubicBezTo>
                  <a:cubicBezTo>
                    <a:pt x="371475" y="447675"/>
                    <a:pt x="409575" y="447675"/>
                    <a:pt x="452438" y="447675"/>
                  </a:cubicBezTo>
                  <a:close/>
                  <a:moveTo>
                    <a:pt x="300038" y="448627"/>
                  </a:moveTo>
                  <a:cubicBezTo>
                    <a:pt x="300038" y="405765"/>
                    <a:pt x="300038" y="368617"/>
                    <a:pt x="300038" y="328613"/>
                  </a:cubicBezTo>
                  <a:cubicBezTo>
                    <a:pt x="258127" y="328613"/>
                    <a:pt x="219075" y="328613"/>
                    <a:pt x="180022" y="328613"/>
                  </a:cubicBezTo>
                  <a:cubicBezTo>
                    <a:pt x="180022" y="370522"/>
                    <a:pt x="180022" y="408622"/>
                    <a:pt x="180022" y="448627"/>
                  </a:cubicBezTo>
                  <a:cubicBezTo>
                    <a:pt x="220980" y="448627"/>
                    <a:pt x="258127" y="448627"/>
                    <a:pt x="300038" y="448627"/>
                  </a:cubicBezTo>
                  <a:close/>
                  <a:moveTo>
                    <a:pt x="146685" y="299085"/>
                  </a:moveTo>
                  <a:cubicBezTo>
                    <a:pt x="146685" y="256222"/>
                    <a:pt x="146685" y="218122"/>
                    <a:pt x="146685" y="181927"/>
                  </a:cubicBezTo>
                  <a:cubicBezTo>
                    <a:pt x="103822" y="181927"/>
                    <a:pt x="65722" y="181927"/>
                    <a:pt x="27622" y="181927"/>
                  </a:cubicBezTo>
                  <a:cubicBezTo>
                    <a:pt x="27622" y="222885"/>
                    <a:pt x="27622" y="260032"/>
                    <a:pt x="27622" y="299085"/>
                  </a:cubicBezTo>
                  <a:cubicBezTo>
                    <a:pt x="67627" y="299085"/>
                    <a:pt x="104775" y="299085"/>
                    <a:pt x="146685" y="299085"/>
                  </a:cubicBezTo>
                  <a:close/>
                  <a:moveTo>
                    <a:pt x="145732" y="889635"/>
                  </a:moveTo>
                  <a:cubicBezTo>
                    <a:pt x="145732" y="848677"/>
                    <a:pt x="145732" y="810577"/>
                    <a:pt x="145732" y="772477"/>
                  </a:cubicBezTo>
                  <a:cubicBezTo>
                    <a:pt x="103822" y="772477"/>
                    <a:pt x="66675" y="772477"/>
                    <a:pt x="28575" y="772477"/>
                  </a:cubicBezTo>
                  <a:cubicBezTo>
                    <a:pt x="28575" y="813435"/>
                    <a:pt x="28575" y="851535"/>
                    <a:pt x="28575" y="889635"/>
                  </a:cubicBezTo>
                  <a:cubicBezTo>
                    <a:pt x="70485" y="889635"/>
                    <a:pt x="107632" y="889635"/>
                    <a:pt x="145732" y="889635"/>
                  </a:cubicBezTo>
                  <a:close/>
                  <a:moveTo>
                    <a:pt x="179070" y="889635"/>
                  </a:moveTo>
                  <a:cubicBezTo>
                    <a:pt x="220027" y="889635"/>
                    <a:pt x="258127" y="889635"/>
                    <a:pt x="298132" y="889635"/>
                  </a:cubicBezTo>
                  <a:cubicBezTo>
                    <a:pt x="298132" y="848677"/>
                    <a:pt x="298132" y="810577"/>
                    <a:pt x="298132" y="772477"/>
                  </a:cubicBezTo>
                  <a:cubicBezTo>
                    <a:pt x="256222" y="772477"/>
                    <a:pt x="219075" y="772477"/>
                    <a:pt x="179070" y="772477"/>
                  </a:cubicBezTo>
                  <a:cubicBezTo>
                    <a:pt x="179070" y="812482"/>
                    <a:pt x="179070" y="849630"/>
                    <a:pt x="179070" y="889635"/>
                  </a:cubicBezTo>
                  <a:close/>
                  <a:moveTo>
                    <a:pt x="450532" y="890588"/>
                  </a:moveTo>
                  <a:cubicBezTo>
                    <a:pt x="450532" y="849630"/>
                    <a:pt x="450532" y="811530"/>
                    <a:pt x="450532" y="771525"/>
                  </a:cubicBezTo>
                  <a:cubicBezTo>
                    <a:pt x="409575" y="771525"/>
                    <a:pt x="372427" y="771525"/>
                    <a:pt x="331470" y="771525"/>
                  </a:cubicBezTo>
                  <a:cubicBezTo>
                    <a:pt x="331470" y="811530"/>
                    <a:pt x="331470" y="850582"/>
                    <a:pt x="331470" y="890588"/>
                  </a:cubicBezTo>
                  <a:cubicBezTo>
                    <a:pt x="372427" y="890588"/>
                    <a:pt x="410527" y="890588"/>
                    <a:pt x="450532" y="890588"/>
                  </a:cubicBezTo>
                  <a:close/>
                  <a:moveTo>
                    <a:pt x="298132" y="1370648"/>
                  </a:moveTo>
                  <a:cubicBezTo>
                    <a:pt x="257175" y="1370648"/>
                    <a:pt x="218122" y="1370648"/>
                    <a:pt x="180022" y="1370648"/>
                  </a:cubicBezTo>
                  <a:cubicBezTo>
                    <a:pt x="180022" y="1410653"/>
                    <a:pt x="180022" y="1447800"/>
                    <a:pt x="180022" y="1486853"/>
                  </a:cubicBezTo>
                  <a:cubicBezTo>
                    <a:pt x="220980" y="1486853"/>
                    <a:pt x="257175" y="1486853"/>
                    <a:pt x="298132" y="1486853"/>
                  </a:cubicBezTo>
                  <a:cubicBezTo>
                    <a:pt x="298132" y="1447800"/>
                    <a:pt x="298132" y="1411605"/>
                    <a:pt x="298132" y="1370648"/>
                  </a:cubicBezTo>
                  <a:close/>
                  <a:moveTo>
                    <a:pt x="299085" y="1632585"/>
                  </a:moveTo>
                  <a:cubicBezTo>
                    <a:pt x="299085" y="1590675"/>
                    <a:pt x="299085" y="1553528"/>
                    <a:pt x="299085" y="1516380"/>
                  </a:cubicBezTo>
                  <a:cubicBezTo>
                    <a:pt x="258127" y="1516380"/>
                    <a:pt x="219075" y="1516380"/>
                    <a:pt x="179070" y="1516380"/>
                  </a:cubicBezTo>
                  <a:cubicBezTo>
                    <a:pt x="179070" y="1557338"/>
                    <a:pt x="179070" y="1594485"/>
                    <a:pt x="179070" y="1632585"/>
                  </a:cubicBezTo>
                  <a:cubicBezTo>
                    <a:pt x="219075" y="1632585"/>
                    <a:pt x="256222" y="1632585"/>
                    <a:pt x="299085" y="1632585"/>
                  </a:cubicBezTo>
                  <a:close/>
                  <a:moveTo>
                    <a:pt x="146685" y="1370648"/>
                  </a:moveTo>
                  <a:cubicBezTo>
                    <a:pt x="104775" y="1370648"/>
                    <a:pt x="65722" y="1370648"/>
                    <a:pt x="28575" y="1370648"/>
                  </a:cubicBezTo>
                  <a:cubicBezTo>
                    <a:pt x="28575" y="1410653"/>
                    <a:pt x="28575" y="1447800"/>
                    <a:pt x="28575" y="1486853"/>
                  </a:cubicBezTo>
                  <a:cubicBezTo>
                    <a:pt x="69532" y="1486853"/>
                    <a:pt x="106680" y="1486853"/>
                    <a:pt x="146685" y="1486853"/>
                  </a:cubicBezTo>
                  <a:cubicBezTo>
                    <a:pt x="146685" y="1447800"/>
                    <a:pt x="146685" y="1410653"/>
                    <a:pt x="146685" y="1370648"/>
                  </a:cubicBezTo>
                  <a:close/>
                  <a:moveTo>
                    <a:pt x="449580" y="1631632"/>
                  </a:moveTo>
                  <a:cubicBezTo>
                    <a:pt x="449580" y="1591628"/>
                    <a:pt x="449580" y="1553528"/>
                    <a:pt x="449580" y="1514475"/>
                  </a:cubicBezTo>
                  <a:cubicBezTo>
                    <a:pt x="409575" y="1514475"/>
                    <a:pt x="372427" y="1514475"/>
                    <a:pt x="332422" y="1514475"/>
                  </a:cubicBezTo>
                  <a:cubicBezTo>
                    <a:pt x="332422" y="1554480"/>
                    <a:pt x="332422" y="1592580"/>
                    <a:pt x="332422" y="1631632"/>
                  </a:cubicBezTo>
                  <a:cubicBezTo>
                    <a:pt x="373380" y="1631632"/>
                    <a:pt x="410527" y="1631632"/>
                    <a:pt x="449580" y="16316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226C4F2-118D-440F-8D46-2AF91C93387E}"/>
                </a:ext>
              </a:extLst>
            </p:cNvPr>
            <p:cNvSpPr/>
            <p:nvPr/>
          </p:nvSpPr>
          <p:spPr>
            <a:xfrm>
              <a:off x="6536055" y="2628900"/>
              <a:ext cx="476250" cy="276225"/>
            </a:xfrm>
            <a:custGeom>
              <a:avLst/>
              <a:gdLst>
                <a:gd name="connsiteX0" fmla="*/ 0 w 476250"/>
                <a:gd name="connsiteY0" fmla="*/ 277178 h 276225"/>
                <a:gd name="connsiteX1" fmla="*/ 0 w 476250"/>
                <a:gd name="connsiteY1" fmla="*/ 0 h 276225"/>
                <a:gd name="connsiteX2" fmla="*/ 478155 w 476250"/>
                <a:gd name="connsiteY2" fmla="*/ 0 h 276225"/>
                <a:gd name="connsiteX3" fmla="*/ 478155 w 476250"/>
                <a:gd name="connsiteY3" fmla="*/ 277178 h 276225"/>
                <a:gd name="connsiteX4" fmla="*/ 0 w 476250"/>
                <a:gd name="connsiteY4" fmla="*/ 277178 h 276225"/>
                <a:gd name="connsiteX5" fmla="*/ 448627 w 476250"/>
                <a:gd name="connsiteY5" fmla="*/ 119063 h 276225"/>
                <a:gd name="connsiteX6" fmla="*/ 383857 w 476250"/>
                <a:gd name="connsiteY6" fmla="*/ 34290 h 276225"/>
                <a:gd name="connsiteX7" fmla="*/ 93345 w 476250"/>
                <a:gd name="connsiteY7" fmla="*/ 34290 h 276225"/>
                <a:gd name="connsiteX8" fmla="*/ 32385 w 476250"/>
                <a:gd name="connsiteY8" fmla="*/ 119063 h 276225"/>
                <a:gd name="connsiteX9" fmla="*/ 448627 w 476250"/>
                <a:gd name="connsiteY9" fmla="*/ 119063 h 276225"/>
                <a:gd name="connsiteX10" fmla="*/ 451485 w 476250"/>
                <a:gd name="connsiteY10" fmla="*/ 152400 h 276225"/>
                <a:gd name="connsiteX11" fmla="*/ 255270 w 476250"/>
                <a:gd name="connsiteY11" fmla="*/ 152400 h 276225"/>
                <a:gd name="connsiteX12" fmla="*/ 255270 w 476250"/>
                <a:gd name="connsiteY12" fmla="*/ 242888 h 276225"/>
                <a:gd name="connsiteX13" fmla="*/ 451485 w 476250"/>
                <a:gd name="connsiteY13" fmla="*/ 242888 h 276225"/>
                <a:gd name="connsiteX14" fmla="*/ 451485 w 476250"/>
                <a:gd name="connsiteY14" fmla="*/ 152400 h 276225"/>
                <a:gd name="connsiteX15" fmla="*/ 26670 w 476250"/>
                <a:gd name="connsiteY15" fmla="*/ 242888 h 276225"/>
                <a:gd name="connsiteX16" fmla="*/ 222885 w 476250"/>
                <a:gd name="connsiteY16" fmla="*/ 242888 h 276225"/>
                <a:gd name="connsiteX17" fmla="*/ 222885 w 476250"/>
                <a:gd name="connsiteY17" fmla="*/ 149542 h 276225"/>
                <a:gd name="connsiteX18" fmla="*/ 125730 w 476250"/>
                <a:gd name="connsiteY18" fmla="*/ 149542 h 276225"/>
                <a:gd name="connsiteX19" fmla="*/ 26670 w 476250"/>
                <a:gd name="connsiteY19" fmla="*/ 149542 h 276225"/>
                <a:gd name="connsiteX20" fmla="*/ 26670 w 476250"/>
                <a:gd name="connsiteY20" fmla="*/ 242888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250" h="276225">
                  <a:moveTo>
                    <a:pt x="0" y="277178"/>
                  </a:moveTo>
                  <a:cubicBezTo>
                    <a:pt x="0" y="184785"/>
                    <a:pt x="0" y="93345"/>
                    <a:pt x="0" y="0"/>
                  </a:cubicBezTo>
                  <a:cubicBezTo>
                    <a:pt x="160020" y="0"/>
                    <a:pt x="317182" y="0"/>
                    <a:pt x="478155" y="0"/>
                  </a:cubicBezTo>
                  <a:cubicBezTo>
                    <a:pt x="478155" y="92392"/>
                    <a:pt x="478155" y="183833"/>
                    <a:pt x="478155" y="277178"/>
                  </a:cubicBezTo>
                  <a:cubicBezTo>
                    <a:pt x="318135" y="277178"/>
                    <a:pt x="160020" y="277178"/>
                    <a:pt x="0" y="277178"/>
                  </a:cubicBezTo>
                  <a:close/>
                  <a:moveTo>
                    <a:pt x="448627" y="119063"/>
                  </a:moveTo>
                  <a:cubicBezTo>
                    <a:pt x="461010" y="40005"/>
                    <a:pt x="456247" y="34290"/>
                    <a:pt x="383857" y="34290"/>
                  </a:cubicBezTo>
                  <a:cubicBezTo>
                    <a:pt x="286702" y="34290"/>
                    <a:pt x="190500" y="34290"/>
                    <a:pt x="93345" y="34290"/>
                  </a:cubicBezTo>
                  <a:cubicBezTo>
                    <a:pt x="21907" y="34290"/>
                    <a:pt x="11430" y="48577"/>
                    <a:pt x="32385" y="119063"/>
                  </a:cubicBezTo>
                  <a:cubicBezTo>
                    <a:pt x="170497" y="119063"/>
                    <a:pt x="308610" y="119063"/>
                    <a:pt x="448627" y="119063"/>
                  </a:cubicBezTo>
                  <a:close/>
                  <a:moveTo>
                    <a:pt x="451485" y="152400"/>
                  </a:moveTo>
                  <a:cubicBezTo>
                    <a:pt x="382905" y="152400"/>
                    <a:pt x="320993" y="152400"/>
                    <a:pt x="255270" y="152400"/>
                  </a:cubicBezTo>
                  <a:cubicBezTo>
                    <a:pt x="255270" y="183833"/>
                    <a:pt x="255270" y="213360"/>
                    <a:pt x="255270" y="242888"/>
                  </a:cubicBezTo>
                  <a:cubicBezTo>
                    <a:pt x="321945" y="242888"/>
                    <a:pt x="385763" y="242888"/>
                    <a:pt x="451485" y="242888"/>
                  </a:cubicBezTo>
                  <a:cubicBezTo>
                    <a:pt x="451485" y="210503"/>
                    <a:pt x="451485" y="182880"/>
                    <a:pt x="451485" y="152400"/>
                  </a:cubicBezTo>
                  <a:close/>
                  <a:moveTo>
                    <a:pt x="26670" y="242888"/>
                  </a:moveTo>
                  <a:cubicBezTo>
                    <a:pt x="95250" y="242888"/>
                    <a:pt x="158115" y="242888"/>
                    <a:pt x="222885" y="242888"/>
                  </a:cubicBezTo>
                  <a:cubicBezTo>
                    <a:pt x="222885" y="211455"/>
                    <a:pt x="222885" y="181928"/>
                    <a:pt x="222885" y="149542"/>
                  </a:cubicBezTo>
                  <a:cubicBezTo>
                    <a:pt x="188595" y="149542"/>
                    <a:pt x="157163" y="149542"/>
                    <a:pt x="125730" y="149542"/>
                  </a:cubicBezTo>
                  <a:cubicBezTo>
                    <a:pt x="93345" y="149542"/>
                    <a:pt x="60960" y="149542"/>
                    <a:pt x="26670" y="149542"/>
                  </a:cubicBezTo>
                  <a:cubicBezTo>
                    <a:pt x="26670" y="183833"/>
                    <a:pt x="26670" y="211455"/>
                    <a:pt x="26670" y="2428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DD29AE62-8364-4B92-B4A5-96B846BA12B4}"/>
                </a:ext>
              </a:extLst>
            </p:cNvPr>
            <p:cNvSpPr/>
            <p:nvPr/>
          </p:nvSpPr>
          <p:spPr>
            <a:xfrm>
              <a:off x="6557010" y="2275523"/>
              <a:ext cx="152400" cy="333375"/>
            </a:xfrm>
            <a:custGeom>
              <a:avLst/>
              <a:gdLst>
                <a:gd name="connsiteX0" fmla="*/ 159068 w 152400"/>
                <a:gd name="connsiteY0" fmla="*/ 339090 h 333375"/>
                <a:gd name="connsiteX1" fmla="*/ 0 w 152400"/>
                <a:gd name="connsiteY1" fmla="*/ 339090 h 333375"/>
                <a:gd name="connsiteX2" fmla="*/ 24765 w 152400"/>
                <a:gd name="connsiteY2" fmla="*/ 952 h 333375"/>
                <a:gd name="connsiteX3" fmla="*/ 39053 w 152400"/>
                <a:gd name="connsiteY3" fmla="*/ 0 h 333375"/>
                <a:gd name="connsiteX4" fmla="*/ 39053 w 152400"/>
                <a:gd name="connsiteY4" fmla="*/ 223838 h 333375"/>
                <a:gd name="connsiteX5" fmla="*/ 159068 w 152400"/>
                <a:gd name="connsiteY5" fmla="*/ 223838 h 333375"/>
                <a:gd name="connsiteX6" fmla="*/ 159068 w 152400"/>
                <a:gd name="connsiteY6" fmla="*/ 339090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0" h="333375">
                  <a:moveTo>
                    <a:pt x="159068" y="339090"/>
                  </a:moveTo>
                  <a:cubicBezTo>
                    <a:pt x="104775" y="339090"/>
                    <a:pt x="56197" y="339090"/>
                    <a:pt x="0" y="339090"/>
                  </a:cubicBezTo>
                  <a:cubicBezTo>
                    <a:pt x="8572" y="224790"/>
                    <a:pt x="17145" y="113348"/>
                    <a:pt x="24765" y="952"/>
                  </a:cubicBezTo>
                  <a:cubicBezTo>
                    <a:pt x="29528" y="952"/>
                    <a:pt x="34290" y="952"/>
                    <a:pt x="39053" y="0"/>
                  </a:cubicBezTo>
                  <a:cubicBezTo>
                    <a:pt x="39053" y="73342"/>
                    <a:pt x="39053" y="145732"/>
                    <a:pt x="39053" y="223838"/>
                  </a:cubicBezTo>
                  <a:cubicBezTo>
                    <a:pt x="84772" y="223838"/>
                    <a:pt x="120015" y="223838"/>
                    <a:pt x="159068" y="223838"/>
                  </a:cubicBezTo>
                  <a:cubicBezTo>
                    <a:pt x="159068" y="263842"/>
                    <a:pt x="159068" y="300038"/>
                    <a:pt x="159068" y="3390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4" name="Group 183">
            <a:extLst>
              <a:ext uri="{FF2B5EF4-FFF2-40B4-BE49-F238E27FC236}">
                <a16:creationId xmlns:a16="http://schemas.microsoft.com/office/drawing/2014/main" id="{BA5B03BE-E47D-4E07-9560-D9437B9C7492}"/>
              </a:ext>
            </a:extLst>
          </p:cNvPr>
          <p:cNvGrpSpPr/>
          <p:nvPr/>
        </p:nvGrpSpPr>
        <p:grpSpPr>
          <a:xfrm>
            <a:off x="3401490" y="4389237"/>
            <a:ext cx="386524" cy="2010442"/>
            <a:chOff x="7217093" y="1562100"/>
            <a:chExt cx="704850" cy="3666173"/>
          </a:xfrm>
          <a:solidFill>
            <a:schemeClr val="accent4"/>
          </a:solidFill>
        </p:grpSpPr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B50C67C-653B-4254-991A-BEBF4833DF0D}"/>
                </a:ext>
              </a:extLst>
            </p:cNvPr>
            <p:cNvSpPr/>
            <p:nvPr/>
          </p:nvSpPr>
          <p:spPr>
            <a:xfrm>
              <a:off x="7217093" y="2761298"/>
              <a:ext cx="704850" cy="2466975"/>
            </a:xfrm>
            <a:custGeom>
              <a:avLst/>
              <a:gdLst>
                <a:gd name="connsiteX0" fmla="*/ 0 w 704850"/>
                <a:gd name="connsiteY0" fmla="*/ 2471738 h 2466975"/>
                <a:gd name="connsiteX1" fmla="*/ 0 w 704850"/>
                <a:gd name="connsiteY1" fmla="*/ 0 h 2466975"/>
                <a:gd name="connsiteX2" fmla="*/ 706755 w 704850"/>
                <a:gd name="connsiteY2" fmla="*/ 0 h 2466975"/>
                <a:gd name="connsiteX3" fmla="*/ 706755 w 704850"/>
                <a:gd name="connsiteY3" fmla="*/ 2471738 h 2466975"/>
                <a:gd name="connsiteX4" fmla="*/ 0 w 704850"/>
                <a:gd name="connsiteY4" fmla="*/ 2471738 h 2466975"/>
                <a:gd name="connsiteX5" fmla="*/ 466725 w 704850"/>
                <a:gd name="connsiteY5" fmla="*/ 127635 h 2466975"/>
                <a:gd name="connsiteX6" fmla="*/ 241935 w 704850"/>
                <a:gd name="connsiteY6" fmla="*/ 127635 h 2466975"/>
                <a:gd name="connsiteX7" fmla="*/ 241935 w 704850"/>
                <a:gd name="connsiteY7" fmla="*/ 322898 h 2466975"/>
                <a:gd name="connsiteX8" fmla="*/ 466725 w 704850"/>
                <a:gd name="connsiteY8" fmla="*/ 322898 h 2466975"/>
                <a:gd name="connsiteX9" fmla="*/ 466725 w 704850"/>
                <a:gd name="connsiteY9" fmla="*/ 127635 h 2466975"/>
                <a:gd name="connsiteX10" fmla="*/ 500063 w 704850"/>
                <a:gd name="connsiteY10" fmla="*/ 323850 h 2466975"/>
                <a:gd name="connsiteX11" fmla="*/ 664845 w 704850"/>
                <a:gd name="connsiteY11" fmla="*/ 323850 h 2466975"/>
                <a:gd name="connsiteX12" fmla="*/ 664845 w 704850"/>
                <a:gd name="connsiteY12" fmla="*/ 128587 h 2466975"/>
                <a:gd name="connsiteX13" fmla="*/ 500063 w 704850"/>
                <a:gd name="connsiteY13" fmla="*/ 128587 h 2466975"/>
                <a:gd name="connsiteX14" fmla="*/ 500063 w 704850"/>
                <a:gd name="connsiteY14" fmla="*/ 323850 h 2466975"/>
                <a:gd name="connsiteX15" fmla="*/ 42863 w 704850"/>
                <a:gd name="connsiteY15" fmla="*/ 127635 h 2466975"/>
                <a:gd name="connsiteX16" fmla="*/ 42863 w 704850"/>
                <a:gd name="connsiteY16" fmla="*/ 321945 h 2466975"/>
                <a:gd name="connsiteX17" fmla="*/ 205740 w 704850"/>
                <a:gd name="connsiteY17" fmla="*/ 321945 h 2466975"/>
                <a:gd name="connsiteX18" fmla="*/ 205740 w 704850"/>
                <a:gd name="connsiteY18" fmla="*/ 127635 h 2466975"/>
                <a:gd name="connsiteX19" fmla="*/ 42863 w 704850"/>
                <a:gd name="connsiteY19" fmla="*/ 127635 h 2466975"/>
                <a:gd name="connsiteX20" fmla="*/ 42863 w 704850"/>
                <a:gd name="connsiteY20" fmla="*/ 1401128 h 2466975"/>
                <a:gd name="connsiteX21" fmla="*/ 140970 w 704850"/>
                <a:gd name="connsiteY21" fmla="*/ 1401128 h 2466975"/>
                <a:gd name="connsiteX22" fmla="*/ 140970 w 704850"/>
                <a:gd name="connsiteY22" fmla="*/ 1270635 h 2466975"/>
                <a:gd name="connsiteX23" fmla="*/ 42863 w 704850"/>
                <a:gd name="connsiteY23" fmla="*/ 1270635 h 2466975"/>
                <a:gd name="connsiteX24" fmla="*/ 42863 w 704850"/>
                <a:gd name="connsiteY24" fmla="*/ 1401128 h 2466975"/>
                <a:gd name="connsiteX25" fmla="*/ 303847 w 704850"/>
                <a:gd name="connsiteY25" fmla="*/ 1269683 h 2466975"/>
                <a:gd name="connsiteX26" fmla="*/ 303847 w 704850"/>
                <a:gd name="connsiteY26" fmla="*/ 1402080 h 2466975"/>
                <a:gd name="connsiteX27" fmla="*/ 401002 w 704850"/>
                <a:gd name="connsiteY27" fmla="*/ 1402080 h 2466975"/>
                <a:gd name="connsiteX28" fmla="*/ 401002 w 704850"/>
                <a:gd name="connsiteY28" fmla="*/ 1269683 h 2466975"/>
                <a:gd name="connsiteX29" fmla="*/ 303847 w 704850"/>
                <a:gd name="connsiteY29" fmla="*/ 1269683 h 2466975"/>
                <a:gd name="connsiteX30" fmla="*/ 435293 w 704850"/>
                <a:gd name="connsiteY30" fmla="*/ 1268730 h 2466975"/>
                <a:gd name="connsiteX31" fmla="*/ 435293 w 704850"/>
                <a:gd name="connsiteY31" fmla="*/ 1403033 h 2466975"/>
                <a:gd name="connsiteX32" fmla="*/ 533400 w 704850"/>
                <a:gd name="connsiteY32" fmla="*/ 1403033 h 2466975"/>
                <a:gd name="connsiteX33" fmla="*/ 533400 w 704850"/>
                <a:gd name="connsiteY33" fmla="*/ 1268730 h 2466975"/>
                <a:gd name="connsiteX34" fmla="*/ 435293 w 704850"/>
                <a:gd name="connsiteY34" fmla="*/ 1268730 h 2466975"/>
                <a:gd name="connsiteX35" fmla="*/ 568643 w 704850"/>
                <a:gd name="connsiteY35" fmla="*/ 1268730 h 2466975"/>
                <a:gd name="connsiteX36" fmla="*/ 568643 w 704850"/>
                <a:gd name="connsiteY36" fmla="*/ 1403033 h 2466975"/>
                <a:gd name="connsiteX37" fmla="*/ 664845 w 704850"/>
                <a:gd name="connsiteY37" fmla="*/ 1403033 h 2466975"/>
                <a:gd name="connsiteX38" fmla="*/ 664845 w 704850"/>
                <a:gd name="connsiteY38" fmla="*/ 1268730 h 2466975"/>
                <a:gd name="connsiteX39" fmla="*/ 568643 w 704850"/>
                <a:gd name="connsiteY39" fmla="*/ 1268730 h 2466975"/>
                <a:gd name="connsiteX40" fmla="*/ 42863 w 704850"/>
                <a:gd name="connsiteY40" fmla="*/ 558165 h 2466975"/>
                <a:gd name="connsiteX41" fmla="*/ 42863 w 704850"/>
                <a:gd name="connsiteY41" fmla="*/ 689610 h 2466975"/>
                <a:gd name="connsiteX42" fmla="*/ 140018 w 704850"/>
                <a:gd name="connsiteY42" fmla="*/ 689610 h 2466975"/>
                <a:gd name="connsiteX43" fmla="*/ 140018 w 704850"/>
                <a:gd name="connsiteY43" fmla="*/ 558165 h 2466975"/>
                <a:gd name="connsiteX44" fmla="*/ 42863 w 704850"/>
                <a:gd name="connsiteY44" fmla="*/ 558165 h 2466975"/>
                <a:gd name="connsiteX45" fmla="*/ 665797 w 704850"/>
                <a:gd name="connsiteY45" fmla="*/ 736282 h 2466975"/>
                <a:gd name="connsiteX46" fmla="*/ 568643 w 704850"/>
                <a:gd name="connsiteY46" fmla="*/ 736282 h 2466975"/>
                <a:gd name="connsiteX47" fmla="*/ 568643 w 704850"/>
                <a:gd name="connsiteY47" fmla="*/ 867728 h 2466975"/>
                <a:gd name="connsiteX48" fmla="*/ 665797 w 704850"/>
                <a:gd name="connsiteY48" fmla="*/ 867728 h 2466975"/>
                <a:gd name="connsiteX49" fmla="*/ 665797 w 704850"/>
                <a:gd name="connsiteY49" fmla="*/ 736282 h 2466975"/>
                <a:gd name="connsiteX50" fmla="*/ 174307 w 704850"/>
                <a:gd name="connsiteY50" fmla="*/ 735330 h 2466975"/>
                <a:gd name="connsiteX51" fmla="*/ 174307 w 704850"/>
                <a:gd name="connsiteY51" fmla="*/ 866775 h 2466975"/>
                <a:gd name="connsiteX52" fmla="*/ 272415 w 704850"/>
                <a:gd name="connsiteY52" fmla="*/ 866775 h 2466975"/>
                <a:gd name="connsiteX53" fmla="*/ 272415 w 704850"/>
                <a:gd name="connsiteY53" fmla="*/ 735330 h 2466975"/>
                <a:gd name="connsiteX54" fmla="*/ 174307 w 704850"/>
                <a:gd name="connsiteY54" fmla="*/ 735330 h 2466975"/>
                <a:gd name="connsiteX55" fmla="*/ 141922 w 704850"/>
                <a:gd name="connsiteY55" fmla="*/ 1091565 h 2466975"/>
                <a:gd name="connsiteX56" fmla="*/ 43815 w 704850"/>
                <a:gd name="connsiteY56" fmla="*/ 1091565 h 2466975"/>
                <a:gd name="connsiteX57" fmla="*/ 43815 w 704850"/>
                <a:gd name="connsiteY57" fmla="*/ 1223010 h 2466975"/>
                <a:gd name="connsiteX58" fmla="*/ 141922 w 704850"/>
                <a:gd name="connsiteY58" fmla="*/ 1223010 h 2466975"/>
                <a:gd name="connsiteX59" fmla="*/ 141922 w 704850"/>
                <a:gd name="connsiteY59" fmla="*/ 1091565 h 2466975"/>
                <a:gd name="connsiteX60" fmla="*/ 304800 w 704850"/>
                <a:gd name="connsiteY60" fmla="*/ 1092518 h 2466975"/>
                <a:gd name="connsiteX61" fmla="*/ 304800 w 704850"/>
                <a:gd name="connsiteY61" fmla="*/ 1223010 h 2466975"/>
                <a:gd name="connsiteX62" fmla="*/ 403860 w 704850"/>
                <a:gd name="connsiteY62" fmla="*/ 1223010 h 2466975"/>
                <a:gd name="connsiteX63" fmla="*/ 403860 w 704850"/>
                <a:gd name="connsiteY63" fmla="*/ 1092518 h 2466975"/>
                <a:gd name="connsiteX64" fmla="*/ 304800 w 704850"/>
                <a:gd name="connsiteY64" fmla="*/ 1092518 h 2466975"/>
                <a:gd name="connsiteX65" fmla="*/ 140970 w 704850"/>
                <a:gd name="connsiteY65" fmla="*/ 736282 h 2466975"/>
                <a:gd name="connsiteX66" fmla="*/ 43815 w 704850"/>
                <a:gd name="connsiteY66" fmla="*/ 736282 h 2466975"/>
                <a:gd name="connsiteX67" fmla="*/ 43815 w 704850"/>
                <a:gd name="connsiteY67" fmla="*/ 867728 h 2466975"/>
                <a:gd name="connsiteX68" fmla="*/ 140970 w 704850"/>
                <a:gd name="connsiteY68" fmla="*/ 867728 h 2466975"/>
                <a:gd name="connsiteX69" fmla="*/ 140970 w 704850"/>
                <a:gd name="connsiteY69" fmla="*/ 736282 h 2466975"/>
                <a:gd name="connsiteX70" fmla="*/ 534352 w 704850"/>
                <a:gd name="connsiteY70" fmla="*/ 558165 h 2466975"/>
                <a:gd name="connsiteX71" fmla="*/ 435293 w 704850"/>
                <a:gd name="connsiteY71" fmla="*/ 558165 h 2466975"/>
                <a:gd name="connsiteX72" fmla="*/ 435293 w 704850"/>
                <a:gd name="connsiteY72" fmla="*/ 687705 h 2466975"/>
                <a:gd name="connsiteX73" fmla="*/ 534352 w 704850"/>
                <a:gd name="connsiteY73" fmla="*/ 687705 h 2466975"/>
                <a:gd name="connsiteX74" fmla="*/ 534352 w 704850"/>
                <a:gd name="connsiteY74" fmla="*/ 558165 h 2466975"/>
                <a:gd name="connsiteX75" fmla="*/ 568643 w 704850"/>
                <a:gd name="connsiteY75" fmla="*/ 688657 h 2466975"/>
                <a:gd name="connsiteX76" fmla="*/ 664845 w 704850"/>
                <a:gd name="connsiteY76" fmla="*/ 688657 h 2466975"/>
                <a:gd name="connsiteX77" fmla="*/ 664845 w 704850"/>
                <a:gd name="connsiteY77" fmla="*/ 558165 h 2466975"/>
                <a:gd name="connsiteX78" fmla="*/ 568643 w 704850"/>
                <a:gd name="connsiteY78" fmla="*/ 558165 h 2466975"/>
                <a:gd name="connsiteX79" fmla="*/ 568643 w 704850"/>
                <a:gd name="connsiteY79" fmla="*/ 688657 h 2466975"/>
                <a:gd name="connsiteX80" fmla="*/ 173355 w 704850"/>
                <a:gd name="connsiteY80" fmla="*/ 1222058 h 2466975"/>
                <a:gd name="connsiteX81" fmla="*/ 273368 w 704850"/>
                <a:gd name="connsiteY81" fmla="*/ 1222058 h 2466975"/>
                <a:gd name="connsiteX82" fmla="*/ 273368 w 704850"/>
                <a:gd name="connsiteY82" fmla="*/ 1092518 h 2466975"/>
                <a:gd name="connsiteX83" fmla="*/ 173355 w 704850"/>
                <a:gd name="connsiteY83" fmla="*/ 1092518 h 2466975"/>
                <a:gd name="connsiteX84" fmla="*/ 173355 w 704850"/>
                <a:gd name="connsiteY84" fmla="*/ 1222058 h 2466975"/>
                <a:gd name="connsiteX85" fmla="*/ 401002 w 704850"/>
                <a:gd name="connsiteY85" fmla="*/ 559118 h 2466975"/>
                <a:gd name="connsiteX86" fmla="*/ 302895 w 704850"/>
                <a:gd name="connsiteY86" fmla="*/ 559118 h 2466975"/>
                <a:gd name="connsiteX87" fmla="*/ 302895 w 704850"/>
                <a:gd name="connsiteY87" fmla="*/ 689610 h 2466975"/>
                <a:gd name="connsiteX88" fmla="*/ 401002 w 704850"/>
                <a:gd name="connsiteY88" fmla="*/ 689610 h 2466975"/>
                <a:gd name="connsiteX89" fmla="*/ 401002 w 704850"/>
                <a:gd name="connsiteY89" fmla="*/ 559118 h 2466975"/>
                <a:gd name="connsiteX90" fmla="*/ 666750 w 704850"/>
                <a:gd name="connsiteY90" fmla="*/ 1092518 h 2466975"/>
                <a:gd name="connsiteX91" fmla="*/ 568643 w 704850"/>
                <a:gd name="connsiteY91" fmla="*/ 1092518 h 2466975"/>
                <a:gd name="connsiteX92" fmla="*/ 568643 w 704850"/>
                <a:gd name="connsiteY92" fmla="*/ 1223010 h 2466975"/>
                <a:gd name="connsiteX93" fmla="*/ 666750 w 704850"/>
                <a:gd name="connsiteY93" fmla="*/ 1223010 h 2466975"/>
                <a:gd name="connsiteX94" fmla="*/ 666750 w 704850"/>
                <a:gd name="connsiteY94" fmla="*/ 1092518 h 2466975"/>
                <a:gd name="connsiteX95" fmla="*/ 400050 w 704850"/>
                <a:gd name="connsiteY95" fmla="*/ 1627822 h 2466975"/>
                <a:gd name="connsiteX96" fmla="*/ 304800 w 704850"/>
                <a:gd name="connsiteY96" fmla="*/ 1627822 h 2466975"/>
                <a:gd name="connsiteX97" fmla="*/ 304800 w 704850"/>
                <a:gd name="connsiteY97" fmla="*/ 1755458 h 2466975"/>
                <a:gd name="connsiteX98" fmla="*/ 400050 w 704850"/>
                <a:gd name="connsiteY98" fmla="*/ 1755458 h 2466975"/>
                <a:gd name="connsiteX99" fmla="*/ 400050 w 704850"/>
                <a:gd name="connsiteY99" fmla="*/ 1627822 h 2466975"/>
                <a:gd name="connsiteX100" fmla="*/ 302895 w 704850"/>
                <a:gd name="connsiteY100" fmla="*/ 1042987 h 2466975"/>
                <a:gd name="connsiteX101" fmla="*/ 401955 w 704850"/>
                <a:gd name="connsiteY101" fmla="*/ 1042987 h 2466975"/>
                <a:gd name="connsiteX102" fmla="*/ 401955 w 704850"/>
                <a:gd name="connsiteY102" fmla="*/ 915353 h 2466975"/>
                <a:gd name="connsiteX103" fmla="*/ 302895 w 704850"/>
                <a:gd name="connsiteY103" fmla="*/ 915353 h 2466975"/>
                <a:gd name="connsiteX104" fmla="*/ 302895 w 704850"/>
                <a:gd name="connsiteY104" fmla="*/ 1042987 h 2466975"/>
                <a:gd name="connsiteX105" fmla="*/ 272415 w 704850"/>
                <a:gd name="connsiteY105" fmla="*/ 1755458 h 2466975"/>
                <a:gd name="connsiteX106" fmla="*/ 272415 w 704850"/>
                <a:gd name="connsiteY106" fmla="*/ 1628775 h 2466975"/>
                <a:gd name="connsiteX107" fmla="*/ 175260 w 704850"/>
                <a:gd name="connsiteY107" fmla="*/ 1628775 h 2466975"/>
                <a:gd name="connsiteX108" fmla="*/ 175260 w 704850"/>
                <a:gd name="connsiteY108" fmla="*/ 1755458 h 2466975"/>
                <a:gd name="connsiteX109" fmla="*/ 272415 w 704850"/>
                <a:gd name="connsiteY109" fmla="*/ 1755458 h 2466975"/>
                <a:gd name="connsiteX110" fmla="*/ 437197 w 704850"/>
                <a:gd name="connsiteY110" fmla="*/ 1625918 h 2466975"/>
                <a:gd name="connsiteX111" fmla="*/ 437197 w 704850"/>
                <a:gd name="connsiteY111" fmla="*/ 1754505 h 2466975"/>
                <a:gd name="connsiteX112" fmla="*/ 532447 w 704850"/>
                <a:gd name="connsiteY112" fmla="*/ 1754505 h 2466975"/>
                <a:gd name="connsiteX113" fmla="*/ 532447 w 704850"/>
                <a:gd name="connsiteY113" fmla="*/ 1625918 h 2466975"/>
                <a:gd name="connsiteX114" fmla="*/ 437197 w 704850"/>
                <a:gd name="connsiteY114" fmla="*/ 1625918 h 2466975"/>
                <a:gd name="connsiteX115" fmla="*/ 569595 w 704850"/>
                <a:gd name="connsiteY115" fmla="*/ 1756410 h 2466975"/>
                <a:gd name="connsiteX116" fmla="*/ 665797 w 704850"/>
                <a:gd name="connsiteY116" fmla="*/ 1756410 h 2466975"/>
                <a:gd name="connsiteX117" fmla="*/ 665797 w 704850"/>
                <a:gd name="connsiteY117" fmla="*/ 1627822 h 2466975"/>
                <a:gd name="connsiteX118" fmla="*/ 569595 w 704850"/>
                <a:gd name="connsiteY118" fmla="*/ 1627822 h 2466975"/>
                <a:gd name="connsiteX119" fmla="*/ 569595 w 704850"/>
                <a:gd name="connsiteY119" fmla="*/ 1756410 h 2466975"/>
                <a:gd name="connsiteX120" fmla="*/ 302895 w 704850"/>
                <a:gd name="connsiteY120" fmla="*/ 1575435 h 2466975"/>
                <a:gd name="connsiteX121" fmla="*/ 401002 w 704850"/>
                <a:gd name="connsiteY121" fmla="*/ 1575435 h 2466975"/>
                <a:gd name="connsiteX122" fmla="*/ 401002 w 704850"/>
                <a:gd name="connsiteY122" fmla="*/ 1448753 h 2466975"/>
                <a:gd name="connsiteX123" fmla="*/ 302895 w 704850"/>
                <a:gd name="connsiteY123" fmla="*/ 1448753 h 2466975"/>
                <a:gd name="connsiteX124" fmla="*/ 302895 w 704850"/>
                <a:gd name="connsiteY124" fmla="*/ 1575435 h 2466975"/>
                <a:gd name="connsiteX125" fmla="*/ 272415 w 704850"/>
                <a:gd name="connsiteY125" fmla="*/ 1576387 h 2466975"/>
                <a:gd name="connsiteX126" fmla="*/ 272415 w 704850"/>
                <a:gd name="connsiteY126" fmla="*/ 1448753 h 2466975"/>
                <a:gd name="connsiteX127" fmla="*/ 175260 w 704850"/>
                <a:gd name="connsiteY127" fmla="*/ 1448753 h 2466975"/>
                <a:gd name="connsiteX128" fmla="*/ 175260 w 704850"/>
                <a:gd name="connsiteY128" fmla="*/ 1576387 h 2466975"/>
                <a:gd name="connsiteX129" fmla="*/ 272415 w 704850"/>
                <a:gd name="connsiteY129" fmla="*/ 1576387 h 2466975"/>
                <a:gd name="connsiteX130" fmla="*/ 140018 w 704850"/>
                <a:gd name="connsiteY130" fmla="*/ 1577340 h 2466975"/>
                <a:gd name="connsiteX131" fmla="*/ 140018 w 704850"/>
                <a:gd name="connsiteY131" fmla="*/ 1449705 h 2466975"/>
                <a:gd name="connsiteX132" fmla="*/ 43815 w 704850"/>
                <a:gd name="connsiteY132" fmla="*/ 1449705 h 2466975"/>
                <a:gd name="connsiteX133" fmla="*/ 43815 w 704850"/>
                <a:gd name="connsiteY133" fmla="*/ 1577340 h 2466975"/>
                <a:gd name="connsiteX134" fmla="*/ 140018 w 704850"/>
                <a:gd name="connsiteY134" fmla="*/ 1577340 h 2466975"/>
                <a:gd name="connsiteX135" fmla="*/ 663893 w 704850"/>
                <a:gd name="connsiteY135" fmla="*/ 508635 h 2466975"/>
                <a:gd name="connsiteX136" fmla="*/ 663893 w 704850"/>
                <a:gd name="connsiteY136" fmla="*/ 381953 h 2466975"/>
                <a:gd name="connsiteX137" fmla="*/ 568643 w 704850"/>
                <a:gd name="connsiteY137" fmla="*/ 381953 h 2466975"/>
                <a:gd name="connsiteX138" fmla="*/ 568643 w 704850"/>
                <a:gd name="connsiteY138" fmla="*/ 508635 h 2466975"/>
                <a:gd name="connsiteX139" fmla="*/ 663893 w 704850"/>
                <a:gd name="connsiteY139" fmla="*/ 508635 h 2466975"/>
                <a:gd name="connsiteX140" fmla="*/ 273368 w 704850"/>
                <a:gd name="connsiteY140" fmla="*/ 915353 h 2466975"/>
                <a:gd name="connsiteX141" fmla="*/ 174307 w 704850"/>
                <a:gd name="connsiteY141" fmla="*/ 915353 h 2466975"/>
                <a:gd name="connsiteX142" fmla="*/ 174307 w 704850"/>
                <a:gd name="connsiteY142" fmla="*/ 1042987 h 2466975"/>
                <a:gd name="connsiteX143" fmla="*/ 273368 w 704850"/>
                <a:gd name="connsiteY143" fmla="*/ 1042987 h 2466975"/>
                <a:gd name="connsiteX144" fmla="*/ 273368 w 704850"/>
                <a:gd name="connsiteY144" fmla="*/ 915353 h 2466975"/>
                <a:gd name="connsiteX145" fmla="*/ 533400 w 704850"/>
                <a:gd name="connsiteY145" fmla="*/ 1045845 h 2466975"/>
                <a:gd name="connsiteX146" fmla="*/ 533400 w 704850"/>
                <a:gd name="connsiteY146" fmla="*/ 915353 h 2466975"/>
                <a:gd name="connsiteX147" fmla="*/ 436245 w 704850"/>
                <a:gd name="connsiteY147" fmla="*/ 915353 h 2466975"/>
                <a:gd name="connsiteX148" fmla="*/ 436245 w 704850"/>
                <a:gd name="connsiteY148" fmla="*/ 1045845 h 2466975"/>
                <a:gd name="connsiteX149" fmla="*/ 533400 w 704850"/>
                <a:gd name="connsiteY149" fmla="*/ 1045845 h 2466975"/>
                <a:gd name="connsiteX150" fmla="*/ 665797 w 704850"/>
                <a:gd name="connsiteY150" fmla="*/ 1044893 h 2466975"/>
                <a:gd name="connsiteX151" fmla="*/ 665797 w 704850"/>
                <a:gd name="connsiteY151" fmla="*/ 916305 h 2466975"/>
                <a:gd name="connsiteX152" fmla="*/ 568643 w 704850"/>
                <a:gd name="connsiteY152" fmla="*/ 916305 h 2466975"/>
                <a:gd name="connsiteX153" fmla="*/ 568643 w 704850"/>
                <a:gd name="connsiteY153" fmla="*/ 1044893 h 2466975"/>
                <a:gd name="connsiteX154" fmla="*/ 665797 w 704850"/>
                <a:gd name="connsiteY154" fmla="*/ 1044893 h 2466975"/>
                <a:gd name="connsiteX155" fmla="*/ 44768 w 704850"/>
                <a:gd name="connsiteY155" fmla="*/ 381000 h 2466975"/>
                <a:gd name="connsiteX156" fmla="*/ 44768 w 704850"/>
                <a:gd name="connsiteY156" fmla="*/ 514350 h 2466975"/>
                <a:gd name="connsiteX157" fmla="*/ 139065 w 704850"/>
                <a:gd name="connsiteY157" fmla="*/ 509587 h 2466975"/>
                <a:gd name="connsiteX158" fmla="*/ 139065 w 704850"/>
                <a:gd name="connsiteY158" fmla="*/ 381000 h 2466975"/>
                <a:gd name="connsiteX159" fmla="*/ 44768 w 704850"/>
                <a:gd name="connsiteY159" fmla="*/ 381000 h 2466975"/>
                <a:gd name="connsiteX160" fmla="*/ 272415 w 704850"/>
                <a:gd name="connsiteY160" fmla="*/ 510540 h 2466975"/>
                <a:gd name="connsiteX161" fmla="*/ 272415 w 704850"/>
                <a:gd name="connsiteY161" fmla="*/ 381953 h 2466975"/>
                <a:gd name="connsiteX162" fmla="*/ 175260 w 704850"/>
                <a:gd name="connsiteY162" fmla="*/ 381953 h 2466975"/>
                <a:gd name="connsiteX163" fmla="*/ 175260 w 704850"/>
                <a:gd name="connsiteY163" fmla="*/ 510540 h 2466975"/>
                <a:gd name="connsiteX164" fmla="*/ 272415 w 704850"/>
                <a:gd name="connsiteY164" fmla="*/ 510540 h 2466975"/>
                <a:gd name="connsiteX165" fmla="*/ 303847 w 704850"/>
                <a:gd name="connsiteY165" fmla="*/ 508635 h 2466975"/>
                <a:gd name="connsiteX166" fmla="*/ 399097 w 704850"/>
                <a:gd name="connsiteY166" fmla="*/ 508635 h 2466975"/>
                <a:gd name="connsiteX167" fmla="*/ 399097 w 704850"/>
                <a:gd name="connsiteY167" fmla="*/ 381953 h 2466975"/>
                <a:gd name="connsiteX168" fmla="*/ 303847 w 704850"/>
                <a:gd name="connsiteY168" fmla="*/ 381953 h 2466975"/>
                <a:gd name="connsiteX169" fmla="*/ 303847 w 704850"/>
                <a:gd name="connsiteY169" fmla="*/ 508635 h 2466975"/>
                <a:gd name="connsiteX170" fmla="*/ 533400 w 704850"/>
                <a:gd name="connsiteY170" fmla="*/ 383857 h 2466975"/>
                <a:gd name="connsiteX171" fmla="*/ 436245 w 704850"/>
                <a:gd name="connsiteY171" fmla="*/ 383857 h 2466975"/>
                <a:gd name="connsiteX172" fmla="*/ 436245 w 704850"/>
                <a:gd name="connsiteY172" fmla="*/ 509587 h 2466975"/>
                <a:gd name="connsiteX173" fmla="*/ 533400 w 704850"/>
                <a:gd name="connsiteY173" fmla="*/ 509587 h 2466975"/>
                <a:gd name="connsiteX174" fmla="*/ 533400 w 704850"/>
                <a:gd name="connsiteY174" fmla="*/ 383857 h 2466975"/>
                <a:gd name="connsiteX175" fmla="*/ 241935 w 704850"/>
                <a:gd name="connsiteY175" fmla="*/ 89535 h 2466975"/>
                <a:gd name="connsiteX176" fmla="*/ 465772 w 704850"/>
                <a:gd name="connsiteY176" fmla="*/ 89535 h 2466975"/>
                <a:gd name="connsiteX177" fmla="*/ 465772 w 704850"/>
                <a:gd name="connsiteY177" fmla="*/ 38100 h 2466975"/>
                <a:gd name="connsiteX178" fmla="*/ 241935 w 704850"/>
                <a:gd name="connsiteY178" fmla="*/ 38100 h 2466975"/>
                <a:gd name="connsiteX179" fmla="*/ 241935 w 704850"/>
                <a:gd name="connsiteY179" fmla="*/ 89535 h 2466975"/>
                <a:gd name="connsiteX180" fmla="*/ 41910 w 704850"/>
                <a:gd name="connsiteY180" fmla="*/ 88582 h 2466975"/>
                <a:gd name="connsiteX181" fmla="*/ 208597 w 704850"/>
                <a:gd name="connsiteY181" fmla="*/ 88582 h 2466975"/>
                <a:gd name="connsiteX182" fmla="*/ 205740 w 704850"/>
                <a:gd name="connsiteY182" fmla="*/ 39052 h 2466975"/>
                <a:gd name="connsiteX183" fmla="*/ 41910 w 704850"/>
                <a:gd name="connsiteY183" fmla="*/ 39052 h 2466975"/>
                <a:gd name="connsiteX184" fmla="*/ 41910 w 704850"/>
                <a:gd name="connsiteY184" fmla="*/ 88582 h 2466975"/>
                <a:gd name="connsiteX185" fmla="*/ 664845 w 704850"/>
                <a:gd name="connsiteY185" fmla="*/ 92393 h 2466975"/>
                <a:gd name="connsiteX186" fmla="*/ 664845 w 704850"/>
                <a:gd name="connsiteY186" fmla="*/ 38100 h 2466975"/>
                <a:gd name="connsiteX187" fmla="*/ 501968 w 704850"/>
                <a:gd name="connsiteY187" fmla="*/ 38100 h 2466975"/>
                <a:gd name="connsiteX188" fmla="*/ 501968 w 704850"/>
                <a:gd name="connsiteY188" fmla="*/ 92393 h 2466975"/>
                <a:gd name="connsiteX189" fmla="*/ 664845 w 704850"/>
                <a:gd name="connsiteY189" fmla="*/ 92393 h 2466975"/>
                <a:gd name="connsiteX190" fmla="*/ 42863 w 704850"/>
                <a:gd name="connsiteY190" fmla="*/ 1757362 h 2466975"/>
                <a:gd name="connsiteX191" fmla="*/ 139065 w 704850"/>
                <a:gd name="connsiteY191" fmla="*/ 1757362 h 2466975"/>
                <a:gd name="connsiteX192" fmla="*/ 139065 w 704850"/>
                <a:gd name="connsiteY192" fmla="*/ 1626870 h 2466975"/>
                <a:gd name="connsiteX193" fmla="*/ 41910 w 704850"/>
                <a:gd name="connsiteY193" fmla="*/ 1626870 h 2466975"/>
                <a:gd name="connsiteX194" fmla="*/ 42863 w 704850"/>
                <a:gd name="connsiteY194" fmla="*/ 1757362 h 2466975"/>
                <a:gd name="connsiteX195" fmla="*/ 665797 w 704850"/>
                <a:gd name="connsiteY195" fmla="*/ 1804035 h 2466975"/>
                <a:gd name="connsiteX196" fmla="*/ 569595 w 704850"/>
                <a:gd name="connsiteY196" fmla="*/ 1804035 h 2466975"/>
                <a:gd name="connsiteX197" fmla="*/ 568643 w 704850"/>
                <a:gd name="connsiteY197" fmla="*/ 1929765 h 2466975"/>
                <a:gd name="connsiteX198" fmla="*/ 664845 w 704850"/>
                <a:gd name="connsiteY198" fmla="*/ 1929765 h 2466975"/>
                <a:gd name="connsiteX199" fmla="*/ 665797 w 704850"/>
                <a:gd name="connsiteY199" fmla="*/ 1804035 h 2466975"/>
                <a:gd name="connsiteX200" fmla="*/ 44768 w 704850"/>
                <a:gd name="connsiteY200" fmla="*/ 1804035 h 2466975"/>
                <a:gd name="connsiteX201" fmla="*/ 44768 w 704850"/>
                <a:gd name="connsiteY201" fmla="*/ 1929765 h 2466975"/>
                <a:gd name="connsiteX202" fmla="*/ 139065 w 704850"/>
                <a:gd name="connsiteY202" fmla="*/ 1930718 h 2466975"/>
                <a:gd name="connsiteX203" fmla="*/ 140970 w 704850"/>
                <a:gd name="connsiteY203" fmla="*/ 1804035 h 2466975"/>
                <a:gd name="connsiteX204" fmla="*/ 44768 w 704850"/>
                <a:gd name="connsiteY204" fmla="*/ 1804035 h 2466975"/>
                <a:gd name="connsiteX205" fmla="*/ 436245 w 704850"/>
                <a:gd name="connsiteY205" fmla="*/ 1803083 h 2466975"/>
                <a:gd name="connsiteX206" fmla="*/ 436245 w 704850"/>
                <a:gd name="connsiteY206" fmla="*/ 1930718 h 2466975"/>
                <a:gd name="connsiteX207" fmla="*/ 532447 w 704850"/>
                <a:gd name="connsiteY207" fmla="*/ 1929765 h 2466975"/>
                <a:gd name="connsiteX208" fmla="*/ 532447 w 704850"/>
                <a:gd name="connsiteY208" fmla="*/ 1803083 h 2466975"/>
                <a:gd name="connsiteX209" fmla="*/ 436245 w 704850"/>
                <a:gd name="connsiteY209" fmla="*/ 1803083 h 2466975"/>
                <a:gd name="connsiteX210" fmla="*/ 176213 w 704850"/>
                <a:gd name="connsiteY210" fmla="*/ 1803083 h 2466975"/>
                <a:gd name="connsiteX211" fmla="*/ 176213 w 704850"/>
                <a:gd name="connsiteY211" fmla="*/ 1931670 h 2466975"/>
                <a:gd name="connsiteX212" fmla="*/ 272415 w 704850"/>
                <a:gd name="connsiteY212" fmla="*/ 1931670 h 2466975"/>
                <a:gd name="connsiteX213" fmla="*/ 272415 w 704850"/>
                <a:gd name="connsiteY213" fmla="*/ 1804035 h 2466975"/>
                <a:gd name="connsiteX214" fmla="*/ 176213 w 704850"/>
                <a:gd name="connsiteY214" fmla="*/ 1803083 h 246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704850" h="2466975">
                  <a:moveTo>
                    <a:pt x="0" y="2471738"/>
                  </a:moveTo>
                  <a:cubicBezTo>
                    <a:pt x="0" y="1645920"/>
                    <a:pt x="0" y="823912"/>
                    <a:pt x="0" y="0"/>
                  </a:cubicBezTo>
                  <a:cubicBezTo>
                    <a:pt x="235268" y="0"/>
                    <a:pt x="469582" y="0"/>
                    <a:pt x="706755" y="0"/>
                  </a:cubicBezTo>
                  <a:cubicBezTo>
                    <a:pt x="706755" y="823912"/>
                    <a:pt x="706755" y="1645920"/>
                    <a:pt x="706755" y="2471738"/>
                  </a:cubicBezTo>
                  <a:cubicBezTo>
                    <a:pt x="471488" y="2471738"/>
                    <a:pt x="237172" y="2471738"/>
                    <a:pt x="0" y="2471738"/>
                  </a:cubicBezTo>
                  <a:close/>
                  <a:moveTo>
                    <a:pt x="466725" y="127635"/>
                  </a:moveTo>
                  <a:cubicBezTo>
                    <a:pt x="389572" y="127635"/>
                    <a:pt x="317182" y="127635"/>
                    <a:pt x="241935" y="127635"/>
                  </a:cubicBezTo>
                  <a:cubicBezTo>
                    <a:pt x="241935" y="194310"/>
                    <a:pt x="241935" y="258127"/>
                    <a:pt x="241935" y="322898"/>
                  </a:cubicBezTo>
                  <a:cubicBezTo>
                    <a:pt x="318135" y="322898"/>
                    <a:pt x="391477" y="322898"/>
                    <a:pt x="466725" y="322898"/>
                  </a:cubicBezTo>
                  <a:cubicBezTo>
                    <a:pt x="466725" y="257175"/>
                    <a:pt x="466725" y="194310"/>
                    <a:pt x="466725" y="127635"/>
                  </a:cubicBezTo>
                  <a:close/>
                  <a:moveTo>
                    <a:pt x="500063" y="323850"/>
                  </a:moveTo>
                  <a:cubicBezTo>
                    <a:pt x="558165" y="323850"/>
                    <a:pt x="611505" y="323850"/>
                    <a:pt x="664845" y="323850"/>
                  </a:cubicBezTo>
                  <a:cubicBezTo>
                    <a:pt x="664845" y="256223"/>
                    <a:pt x="664845" y="191452"/>
                    <a:pt x="664845" y="128587"/>
                  </a:cubicBezTo>
                  <a:cubicBezTo>
                    <a:pt x="607695" y="128587"/>
                    <a:pt x="555307" y="128587"/>
                    <a:pt x="500063" y="128587"/>
                  </a:cubicBezTo>
                  <a:cubicBezTo>
                    <a:pt x="500063" y="194310"/>
                    <a:pt x="500063" y="257175"/>
                    <a:pt x="500063" y="323850"/>
                  </a:cubicBezTo>
                  <a:close/>
                  <a:moveTo>
                    <a:pt x="42863" y="127635"/>
                  </a:moveTo>
                  <a:cubicBezTo>
                    <a:pt x="42863" y="194310"/>
                    <a:pt x="42863" y="258127"/>
                    <a:pt x="42863" y="321945"/>
                  </a:cubicBezTo>
                  <a:cubicBezTo>
                    <a:pt x="98107" y="321945"/>
                    <a:pt x="150495" y="321945"/>
                    <a:pt x="205740" y="321945"/>
                  </a:cubicBezTo>
                  <a:cubicBezTo>
                    <a:pt x="205740" y="255270"/>
                    <a:pt x="205740" y="191452"/>
                    <a:pt x="205740" y="127635"/>
                  </a:cubicBezTo>
                  <a:cubicBezTo>
                    <a:pt x="149543" y="127635"/>
                    <a:pt x="98107" y="127635"/>
                    <a:pt x="42863" y="127635"/>
                  </a:cubicBezTo>
                  <a:close/>
                  <a:moveTo>
                    <a:pt x="42863" y="1401128"/>
                  </a:moveTo>
                  <a:cubicBezTo>
                    <a:pt x="77152" y="1401128"/>
                    <a:pt x="109538" y="1401128"/>
                    <a:pt x="140970" y="1401128"/>
                  </a:cubicBezTo>
                  <a:cubicBezTo>
                    <a:pt x="140970" y="1355408"/>
                    <a:pt x="140970" y="1313497"/>
                    <a:pt x="140970" y="1270635"/>
                  </a:cubicBezTo>
                  <a:cubicBezTo>
                    <a:pt x="106680" y="1270635"/>
                    <a:pt x="74295" y="1270635"/>
                    <a:pt x="42863" y="1270635"/>
                  </a:cubicBezTo>
                  <a:cubicBezTo>
                    <a:pt x="42863" y="1316355"/>
                    <a:pt x="42863" y="1358265"/>
                    <a:pt x="42863" y="1401128"/>
                  </a:cubicBezTo>
                  <a:close/>
                  <a:moveTo>
                    <a:pt x="303847" y="1269683"/>
                  </a:moveTo>
                  <a:cubicBezTo>
                    <a:pt x="303847" y="1315403"/>
                    <a:pt x="303847" y="1358265"/>
                    <a:pt x="303847" y="1402080"/>
                  </a:cubicBezTo>
                  <a:cubicBezTo>
                    <a:pt x="338138" y="1402080"/>
                    <a:pt x="368618" y="1402080"/>
                    <a:pt x="401002" y="1402080"/>
                  </a:cubicBezTo>
                  <a:cubicBezTo>
                    <a:pt x="401002" y="1356360"/>
                    <a:pt x="401002" y="1313497"/>
                    <a:pt x="401002" y="1269683"/>
                  </a:cubicBezTo>
                  <a:cubicBezTo>
                    <a:pt x="366713" y="1269683"/>
                    <a:pt x="336232" y="1269683"/>
                    <a:pt x="303847" y="1269683"/>
                  </a:cubicBezTo>
                  <a:close/>
                  <a:moveTo>
                    <a:pt x="435293" y="1268730"/>
                  </a:moveTo>
                  <a:cubicBezTo>
                    <a:pt x="435293" y="1316355"/>
                    <a:pt x="435293" y="1358265"/>
                    <a:pt x="435293" y="1403033"/>
                  </a:cubicBezTo>
                  <a:cubicBezTo>
                    <a:pt x="468630" y="1403033"/>
                    <a:pt x="500063" y="1403033"/>
                    <a:pt x="533400" y="1403033"/>
                  </a:cubicBezTo>
                  <a:cubicBezTo>
                    <a:pt x="533400" y="1357312"/>
                    <a:pt x="533400" y="1314450"/>
                    <a:pt x="533400" y="1268730"/>
                  </a:cubicBezTo>
                  <a:cubicBezTo>
                    <a:pt x="500063" y="1268730"/>
                    <a:pt x="468630" y="1268730"/>
                    <a:pt x="435293" y="1268730"/>
                  </a:cubicBezTo>
                  <a:close/>
                  <a:moveTo>
                    <a:pt x="568643" y="1268730"/>
                  </a:moveTo>
                  <a:cubicBezTo>
                    <a:pt x="568643" y="1316355"/>
                    <a:pt x="568643" y="1359218"/>
                    <a:pt x="568643" y="1403033"/>
                  </a:cubicBezTo>
                  <a:cubicBezTo>
                    <a:pt x="602932" y="1403033"/>
                    <a:pt x="634365" y="1403033"/>
                    <a:pt x="664845" y="1403033"/>
                  </a:cubicBezTo>
                  <a:cubicBezTo>
                    <a:pt x="664845" y="1357312"/>
                    <a:pt x="664845" y="1313497"/>
                    <a:pt x="664845" y="1268730"/>
                  </a:cubicBezTo>
                  <a:cubicBezTo>
                    <a:pt x="631507" y="1268730"/>
                    <a:pt x="601980" y="1268730"/>
                    <a:pt x="568643" y="1268730"/>
                  </a:cubicBezTo>
                  <a:close/>
                  <a:moveTo>
                    <a:pt x="42863" y="558165"/>
                  </a:moveTo>
                  <a:cubicBezTo>
                    <a:pt x="42863" y="605790"/>
                    <a:pt x="42863" y="647700"/>
                    <a:pt x="42863" y="689610"/>
                  </a:cubicBezTo>
                  <a:cubicBezTo>
                    <a:pt x="77152" y="689610"/>
                    <a:pt x="107632" y="689610"/>
                    <a:pt x="140018" y="689610"/>
                  </a:cubicBezTo>
                  <a:cubicBezTo>
                    <a:pt x="140018" y="644843"/>
                    <a:pt x="140018" y="602932"/>
                    <a:pt x="140018" y="558165"/>
                  </a:cubicBezTo>
                  <a:cubicBezTo>
                    <a:pt x="107632" y="558165"/>
                    <a:pt x="77152" y="558165"/>
                    <a:pt x="42863" y="558165"/>
                  </a:cubicBezTo>
                  <a:close/>
                  <a:moveTo>
                    <a:pt x="665797" y="736282"/>
                  </a:moveTo>
                  <a:cubicBezTo>
                    <a:pt x="630555" y="736282"/>
                    <a:pt x="600075" y="736282"/>
                    <a:pt x="568643" y="736282"/>
                  </a:cubicBezTo>
                  <a:cubicBezTo>
                    <a:pt x="568643" y="781050"/>
                    <a:pt x="568643" y="822960"/>
                    <a:pt x="568643" y="867728"/>
                  </a:cubicBezTo>
                  <a:cubicBezTo>
                    <a:pt x="601980" y="867728"/>
                    <a:pt x="632460" y="867728"/>
                    <a:pt x="665797" y="867728"/>
                  </a:cubicBezTo>
                  <a:cubicBezTo>
                    <a:pt x="665797" y="824865"/>
                    <a:pt x="665797" y="782955"/>
                    <a:pt x="665797" y="736282"/>
                  </a:cubicBezTo>
                  <a:close/>
                  <a:moveTo>
                    <a:pt x="174307" y="735330"/>
                  </a:moveTo>
                  <a:cubicBezTo>
                    <a:pt x="174307" y="782003"/>
                    <a:pt x="174307" y="823912"/>
                    <a:pt x="174307" y="866775"/>
                  </a:cubicBezTo>
                  <a:cubicBezTo>
                    <a:pt x="208597" y="866775"/>
                    <a:pt x="240982" y="866775"/>
                    <a:pt x="272415" y="866775"/>
                  </a:cubicBezTo>
                  <a:cubicBezTo>
                    <a:pt x="272415" y="821055"/>
                    <a:pt x="272415" y="779145"/>
                    <a:pt x="272415" y="735330"/>
                  </a:cubicBezTo>
                  <a:cubicBezTo>
                    <a:pt x="240030" y="735330"/>
                    <a:pt x="208597" y="735330"/>
                    <a:pt x="174307" y="735330"/>
                  </a:cubicBezTo>
                  <a:close/>
                  <a:moveTo>
                    <a:pt x="141922" y="1091565"/>
                  </a:moveTo>
                  <a:cubicBezTo>
                    <a:pt x="106680" y="1091565"/>
                    <a:pt x="76200" y="1091565"/>
                    <a:pt x="43815" y="1091565"/>
                  </a:cubicBezTo>
                  <a:cubicBezTo>
                    <a:pt x="43815" y="1137285"/>
                    <a:pt x="43815" y="1181100"/>
                    <a:pt x="43815" y="1223010"/>
                  </a:cubicBezTo>
                  <a:cubicBezTo>
                    <a:pt x="78105" y="1223010"/>
                    <a:pt x="109538" y="1223010"/>
                    <a:pt x="141922" y="1223010"/>
                  </a:cubicBezTo>
                  <a:cubicBezTo>
                    <a:pt x="141922" y="1178243"/>
                    <a:pt x="141922" y="1137285"/>
                    <a:pt x="141922" y="1091565"/>
                  </a:cubicBezTo>
                  <a:close/>
                  <a:moveTo>
                    <a:pt x="304800" y="1092518"/>
                  </a:moveTo>
                  <a:cubicBezTo>
                    <a:pt x="304800" y="1138237"/>
                    <a:pt x="304800" y="1181100"/>
                    <a:pt x="304800" y="1223010"/>
                  </a:cubicBezTo>
                  <a:cubicBezTo>
                    <a:pt x="340043" y="1223010"/>
                    <a:pt x="370522" y="1223010"/>
                    <a:pt x="403860" y="1223010"/>
                  </a:cubicBezTo>
                  <a:cubicBezTo>
                    <a:pt x="403860" y="1178243"/>
                    <a:pt x="403860" y="1136333"/>
                    <a:pt x="403860" y="1092518"/>
                  </a:cubicBezTo>
                  <a:cubicBezTo>
                    <a:pt x="368618" y="1092518"/>
                    <a:pt x="336232" y="1092518"/>
                    <a:pt x="304800" y="1092518"/>
                  </a:cubicBezTo>
                  <a:close/>
                  <a:moveTo>
                    <a:pt x="140970" y="736282"/>
                  </a:moveTo>
                  <a:cubicBezTo>
                    <a:pt x="104775" y="736282"/>
                    <a:pt x="73343" y="736282"/>
                    <a:pt x="43815" y="736282"/>
                  </a:cubicBezTo>
                  <a:cubicBezTo>
                    <a:pt x="43815" y="782955"/>
                    <a:pt x="43815" y="825818"/>
                    <a:pt x="43815" y="867728"/>
                  </a:cubicBezTo>
                  <a:cubicBezTo>
                    <a:pt x="78105" y="867728"/>
                    <a:pt x="109538" y="867728"/>
                    <a:pt x="140970" y="867728"/>
                  </a:cubicBezTo>
                  <a:cubicBezTo>
                    <a:pt x="140970" y="822960"/>
                    <a:pt x="140970" y="780098"/>
                    <a:pt x="140970" y="736282"/>
                  </a:cubicBezTo>
                  <a:close/>
                  <a:moveTo>
                    <a:pt x="534352" y="558165"/>
                  </a:moveTo>
                  <a:cubicBezTo>
                    <a:pt x="498157" y="558165"/>
                    <a:pt x="467677" y="558165"/>
                    <a:pt x="435293" y="558165"/>
                  </a:cubicBezTo>
                  <a:cubicBezTo>
                    <a:pt x="435293" y="602932"/>
                    <a:pt x="435293" y="644843"/>
                    <a:pt x="435293" y="687705"/>
                  </a:cubicBezTo>
                  <a:cubicBezTo>
                    <a:pt x="469582" y="687705"/>
                    <a:pt x="501968" y="687705"/>
                    <a:pt x="534352" y="687705"/>
                  </a:cubicBezTo>
                  <a:cubicBezTo>
                    <a:pt x="534352" y="643890"/>
                    <a:pt x="534352" y="602932"/>
                    <a:pt x="534352" y="558165"/>
                  </a:cubicBezTo>
                  <a:close/>
                  <a:moveTo>
                    <a:pt x="568643" y="688657"/>
                  </a:moveTo>
                  <a:cubicBezTo>
                    <a:pt x="604838" y="688657"/>
                    <a:pt x="635318" y="688657"/>
                    <a:pt x="664845" y="688657"/>
                  </a:cubicBezTo>
                  <a:cubicBezTo>
                    <a:pt x="664845" y="642937"/>
                    <a:pt x="664845" y="601980"/>
                    <a:pt x="664845" y="558165"/>
                  </a:cubicBezTo>
                  <a:cubicBezTo>
                    <a:pt x="631507" y="558165"/>
                    <a:pt x="600075" y="558165"/>
                    <a:pt x="568643" y="558165"/>
                  </a:cubicBezTo>
                  <a:cubicBezTo>
                    <a:pt x="568643" y="602932"/>
                    <a:pt x="568643" y="644843"/>
                    <a:pt x="568643" y="688657"/>
                  </a:cubicBezTo>
                  <a:close/>
                  <a:moveTo>
                    <a:pt x="173355" y="1222058"/>
                  </a:moveTo>
                  <a:cubicBezTo>
                    <a:pt x="209550" y="1222058"/>
                    <a:pt x="240982" y="1222058"/>
                    <a:pt x="273368" y="1222058"/>
                  </a:cubicBezTo>
                  <a:cubicBezTo>
                    <a:pt x="273368" y="1176337"/>
                    <a:pt x="273368" y="1135380"/>
                    <a:pt x="273368" y="1092518"/>
                  </a:cubicBezTo>
                  <a:cubicBezTo>
                    <a:pt x="239077" y="1092518"/>
                    <a:pt x="206693" y="1092518"/>
                    <a:pt x="173355" y="1092518"/>
                  </a:cubicBezTo>
                  <a:cubicBezTo>
                    <a:pt x="173355" y="1137285"/>
                    <a:pt x="173355" y="1178243"/>
                    <a:pt x="173355" y="1222058"/>
                  </a:cubicBezTo>
                  <a:close/>
                  <a:moveTo>
                    <a:pt x="401002" y="559118"/>
                  </a:moveTo>
                  <a:cubicBezTo>
                    <a:pt x="365760" y="559118"/>
                    <a:pt x="335280" y="559118"/>
                    <a:pt x="302895" y="559118"/>
                  </a:cubicBezTo>
                  <a:cubicBezTo>
                    <a:pt x="302895" y="604837"/>
                    <a:pt x="302895" y="645795"/>
                    <a:pt x="302895" y="689610"/>
                  </a:cubicBezTo>
                  <a:cubicBezTo>
                    <a:pt x="336232" y="689610"/>
                    <a:pt x="366713" y="689610"/>
                    <a:pt x="401002" y="689610"/>
                  </a:cubicBezTo>
                  <a:cubicBezTo>
                    <a:pt x="401002" y="644843"/>
                    <a:pt x="401002" y="603885"/>
                    <a:pt x="401002" y="559118"/>
                  </a:cubicBezTo>
                  <a:close/>
                  <a:moveTo>
                    <a:pt x="666750" y="1092518"/>
                  </a:moveTo>
                  <a:cubicBezTo>
                    <a:pt x="632460" y="1092518"/>
                    <a:pt x="600075" y="1092518"/>
                    <a:pt x="568643" y="1092518"/>
                  </a:cubicBezTo>
                  <a:cubicBezTo>
                    <a:pt x="568643" y="1138237"/>
                    <a:pt x="568643" y="1180148"/>
                    <a:pt x="568643" y="1223010"/>
                  </a:cubicBezTo>
                  <a:cubicBezTo>
                    <a:pt x="602932" y="1223010"/>
                    <a:pt x="633413" y="1223010"/>
                    <a:pt x="666750" y="1223010"/>
                  </a:cubicBezTo>
                  <a:cubicBezTo>
                    <a:pt x="666750" y="1179195"/>
                    <a:pt x="666750" y="1136333"/>
                    <a:pt x="666750" y="1092518"/>
                  </a:cubicBezTo>
                  <a:close/>
                  <a:moveTo>
                    <a:pt x="400050" y="1627822"/>
                  </a:moveTo>
                  <a:cubicBezTo>
                    <a:pt x="367665" y="1627822"/>
                    <a:pt x="336232" y="1627822"/>
                    <a:pt x="304800" y="1627822"/>
                  </a:cubicBezTo>
                  <a:cubicBezTo>
                    <a:pt x="304800" y="1672590"/>
                    <a:pt x="304800" y="1714500"/>
                    <a:pt x="304800" y="1755458"/>
                  </a:cubicBezTo>
                  <a:cubicBezTo>
                    <a:pt x="338138" y="1755458"/>
                    <a:pt x="367665" y="1755458"/>
                    <a:pt x="400050" y="1755458"/>
                  </a:cubicBezTo>
                  <a:cubicBezTo>
                    <a:pt x="400050" y="1711643"/>
                    <a:pt x="400050" y="1671637"/>
                    <a:pt x="400050" y="1627822"/>
                  </a:cubicBezTo>
                  <a:close/>
                  <a:moveTo>
                    <a:pt x="302895" y="1042987"/>
                  </a:moveTo>
                  <a:cubicBezTo>
                    <a:pt x="338138" y="1042987"/>
                    <a:pt x="370522" y="1042987"/>
                    <a:pt x="401955" y="1042987"/>
                  </a:cubicBezTo>
                  <a:cubicBezTo>
                    <a:pt x="401955" y="996315"/>
                    <a:pt x="401955" y="955357"/>
                    <a:pt x="401955" y="915353"/>
                  </a:cubicBezTo>
                  <a:cubicBezTo>
                    <a:pt x="367665" y="915353"/>
                    <a:pt x="336232" y="915353"/>
                    <a:pt x="302895" y="915353"/>
                  </a:cubicBezTo>
                  <a:cubicBezTo>
                    <a:pt x="302895" y="958215"/>
                    <a:pt x="302895" y="999173"/>
                    <a:pt x="302895" y="1042987"/>
                  </a:cubicBezTo>
                  <a:close/>
                  <a:moveTo>
                    <a:pt x="272415" y="1755458"/>
                  </a:moveTo>
                  <a:cubicBezTo>
                    <a:pt x="272415" y="1709737"/>
                    <a:pt x="272415" y="1669733"/>
                    <a:pt x="272415" y="1628775"/>
                  </a:cubicBezTo>
                  <a:cubicBezTo>
                    <a:pt x="239077" y="1628775"/>
                    <a:pt x="206693" y="1628775"/>
                    <a:pt x="175260" y="1628775"/>
                  </a:cubicBezTo>
                  <a:cubicBezTo>
                    <a:pt x="175260" y="1673543"/>
                    <a:pt x="175260" y="1713547"/>
                    <a:pt x="175260" y="1755458"/>
                  </a:cubicBezTo>
                  <a:cubicBezTo>
                    <a:pt x="207645" y="1755458"/>
                    <a:pt x="237172" y="1755458"/>
                    <a:pt x="272415" y="1755458"/>
                  </a:cubicBezTo>
                  <a:close/>
                  <a:moveTo>
                    <a:pt x="437197" y="1625918"/>
                  </a:moveTo>
                  <a:cubicBezTo>
                    <a:pt x="437197" y="1672590"/>
                    <a:pt x="437197" y="1713547"/>
                    <a:pt x="437197" y="1754505"/>
                  </a:cubicBezTo>
                  <a:cubicBezTo>
                    <a:pt x="471488" y="1754505"/>
                    <a:pt x="501968" y="1754505"/>
                    <a:pt x="532447" y="1754505"/>
                  </a:cubicBezTo>
                  <a:cubicBezTo>
                    <a:pt x="532447" y="1709737"/>
                    <a:pt x="532447" y="1667828"/>
                    <a:pt x="532447" y="1625918"/>
                  </a:cubicBezTo>
                  <a:cubicBezTo>
                    <a:pt x="499110" y="1625918"/>
                    <a:pt x="469582" y="1625918"/>
                    <a:pt x="437197" y="1625918"/>
                  </a:cubicBezTo>
                  <a:close/>
                  <a:moveTo>
                    <a:pt x="569595" y="1756410"/>
                  </a:moveTo>
                  <a:cubicBezTo>
                    <a:pt x="604838" y="1756410"/>
                    <a:pt x="634365" y="1756410"/>
                    <a:pt x="665797" y="1756410"/>
                  </a:cubicBezTo>
                  <a:cubicBezTo>
                    <a:pt x="665797" y="1712595"/>
                    <a:pt x="665797" y="1670685"/>
                    <a:pt x="665797" y="1627822"/>
                  </a:cubicBezTo>
                  <a:cubicBezTo>
                    <a:pt x="632460" y="1627822"/>
                    <a:pt x="601027" y="1627822"/>
                    <a:pt x="569595" y="1627822"/>
                  </a:cubicBezTo>
                  <a:cubicBezTo>
                    <a:pt x="569595" y="1670685"/>
                    <a:pt x="569595" y="1711643"/>
                    <a:pt x="569595" y="1756410"/>
                  </a:cubicBezTo>
                  <a:close/>
                  <a:moveTo>
                    <a:pt x="302895" y="1575435"/>
                  </a:moveTo>
                  <a:cubicBezTo>
                    <a:pt x="339090" y="1575435"/>
                    <a:pt x="369570" y="1575435"/>
                    <a:pt x="401002" y="1575435"/>
                  </a:cubicBezTo>
                  <a:cubicBezTo>
                    <a:pt x="401002" y="1530668"/>
                    <a:pt x="401002" y="1490662"/>
                    <a:pt x="401002" y="1448753"/>
                  </a:cubicBezTo>
                  <a:cubicBezTo>
                    <a:pt x="366713" y="1448753"/>
                    <a:pt x="336232" y="1448753"/>
                    <a:pt x="302895" y="1448753"/>
                  </a:cubicBezTo>
                  <a:cubicBezTo>
                    <a:pt x="302895" y="1492568"/>
                    <a:pt x="302895" y="1532572"/>
                    <a:pt x="302895" y="1575435"/>
                  </a:cubicBezTo>
                  <a:close/>
                  <a:moveTo>
                    <a:pt x="272415" y="1576387"/>
                  </a:moveTo>
                  <a:cubicBezTo>
                    <a:pt x="272415" y="1531620"/>
                    <a:pt x="272415" y="1490662"/>
                    <a:pt x="272415" y="1448753"/>
                  </a:cubicBezTo>
                  <a:cubicBezTo>
                    <a:pt x="238125" y="1448753"/>
                    <a:pt x="207645" y="1448753"/>
                    <a:pt x="175260" y="1448753"/>
                  </a:cubicBezTo>
                  <a:cubicBezTo>
                    <a:pt x="175260" y="1492568"/>
                    <a:pt x="175260" y="1534478"/>
                    <a:pt x="175260" y="1576387"/>
                  </a:cubicBezTo>
                  <a:cubicBezTo>
                    <a:pt x="208597" y="1576387"/>
                    <a:pt x="239077" y="1576387"/>
                    <a:pt x="272415" y="1576387"/>
                  </a:cubicBezTo>
                  <a:close/>
                  <a:moveTo>
                    <a:pt x="140018" y="1577340"/>
                  </a:moveTo>
                  <a:cubicBezTo>
                    <a:pt x="140018" y="1530668"/>
                    <a:pt x="140018" y="1489710"/>
                    <a:pt x="140018" y="1449705"/>
                  </a:cubicBezTo>
                  <a:cubicBezTo>
                    <a:pt x="105727" y="1449705"/>
                    <a:pt x="75247" y="1449705"/>
                    <a:pt x="43815" y="1449705"/>
                  </a:cubicBezTo>
                  <a:cubicBezTo>
                    <a:pt x="43815" y="1494472"/>
                    <a:pt x="43815" y="1536383"/>
                    <a:pt x="43815" y="1577340"/>
                  </a:cubicBezTo>
                  <a:cubicBezTo>
                    <a:pt x="76200" y="1577340"/>
                    <a:pt x="105727" y="1577340"/>
                    <a:pt x="140018" y="1577340"/>
                  </a:cubicBezTo>
                  <a:close/>
                  <a:moveTo>
                    <a:pt x="663893" y="508635"/>
                  </a:moveTo>
                  <a:cubicBezTo>
                    <a:pt x="663893" y="467678"/>
                    <a:pt x="663893" y="424815"/>
                    <a:pt x="663893" y="381953"/>
                  </a:cubicBezTo>
                  <a:cubicBezTo>
                    <a:pt x="630555" y="381953"/>
                    <a:pt x="601027" y="381953"/>
                    <a:pt x="568643" y="381953"/>
                  </a:cubicBezTo>
                  <a:cubicBezTo>
                    <a:pt x="568643" y="424815"/>
                    <a:pt x="568643" y="464820"/>
                    <a:pt x="568643" y="508635"/>
                  </a:cubicBezTo>
                  <a:cubicBezTo>
                    <a:pt x="601027" y="508635"/>
                    <a:pt x="630555" y="508635"/>
                    <a:pt x="663893" y="508635"/>
                  </a:cubicBezTo>
                  <a:close/>
                  <a:moveTo>
                    <a:pt x="273368" y="915353"/>
                  </a:moveTo>
                  <a:cubicBezTo>
                    <a:pt x="239077" y="915353"/>
                    <a:pt x="207645" y="915353"/>
                    <a:pt x="174307" y="915353"/>
                  </a:cubicBezTo>
                  <a:cubicBezTo>
                    <a:pt x="174307" y="960120"/>
                    <a:pt x="174307" y="1002030"/>
                    <a:pt x="174307" y="1042987"/>
                  </a:cubicBezTo>
                  <a:cubicBezTo>
                    <a:pt x="209550" y="1042987"/>
                    <a:pt x="240982" y="1042987"/>
                    <a:pt x="273368" y="1042987"/>
                  </a:cubicBezTo>
                  <a:cubicBezTo>
                    <a:pt x="273368" y="998220"/>
                    <a:pt x="273368" y="958215"/>
                    <a:pt x="273368" y="915353"/>
                  </a:cubicBezTo>
                  <a:close/>
                  <a:moveTo>
                    <a:pt x="533400" y="1045845"/>
                  </a:moveTo>
                  <a:cubicBezTo>
                    <a:pt x="533400" y="999173"/>
                    <a:pt x="533400" y="957262"/>
                    <a:pt x="533400" y="915353"/>
                  </a:cubicBezTo>
                  <a:cubicBezTo>
                    <a:pt x="498157" y="915353"/>
                    <a:pt x="466725" y="915353"/>
                    <a:pt x="436245" y="915353"/>
                  </a:cubicBezTo>
                  <a:cubicBezTo>
                    <a:pt x="436245" y="961073"/>
                    <a:pt x="436245" y="1002030"/>
                    <a:pt x="436245" y="1045845"/>
                  </a:cubicBezTo>
                  <a:cubicBezTo>
                    <a:pt x="469582" y="1045845"/>
                    <a:pt x="499110" y="1045845"/>
                    <a:pt x="533400" y="1045845"/>
                  </a:cubicBezTo>
                  <a:close/>
                  <a:moveTo>
                    <a:pt x="665797" y="1044893"/>
                  </a:moveTo>
                  <a:cubicBezTo>
                    <a:pt x="665797" y="1000125"/>
                    <a:pt x="665797" y="958215"/>
                    <a:pt x="665797" y="916305"/>
                  </a:cubicBezTo>
                  <a:cubicBezTo>
                    <a:pt x="631507" y="916305"/>
                    <a:pt x="599122" y="916305"/>
                    <a:pt x="568643" y="916305"/>
                  </a:cubicBezTo>
                  <a:cubicBezTo>
                    <a:pt x="568643" y="961073"/>
                    <a:pt x="568643" y="1002030"/>
                    <a:pt x="568643" y="1044893"/>
                  </a:cubicBezTo>
                  <a:cubicBezTo>
                    <a:pt x="601980" y="1044893"/>
                    <a:pt x="633413" y="1044893"/>
                    <a:pt x="665797" y="1044893"/>
                  </a:cubicBezTo>
                  <a:close/>
                  <a:moveTo>
                    <a:pt x="44768" y="381000"/>
                  </a:moveTo>
                  <a:cubicBezTo>
                    <a:pt x="44768" y="428625"/>
                    <a:pt x="44768" y="470535"/>
                    <a:pt x="44768" y="514350"/>
                  </a:cubicBezTo>
                  <a:cubicBezTo>
                    <a:pt x="80010" y="512445"/>
                    <a:pt x="110490" y="511493"/>
                    <a:pt x="139065" y="509587"/>
                  </a:cubicBezTo>
                  <a:cubicBezTo>
                    <a:pt x="139065" y="462915"/>
                    <a:pt x="139065" y="422910"/>
                    <a:pt x="139065" y="381000"/>
                  </a:cubicBezTo>
                  <a:cubicBezTo>
                    <a:pt x="105727" y="381000"/>
                    <a:pt x="76200" y="381000"/>
                    <a:pt x="44768" y="381000"/>
                  </a:cubicBezTo>
                  <a:close/>
                  <a:moveTo>
                    <a:pt x="272415" y="510540"/>
                  </a:moveTo>
                  <a:cubicBezTo>
                    <a:pt x="272415" y="464820"/>
                    <a:pt x="272415" y="424815"/>
                    <a:pt x="272415" y="381953"/>
                  </a:cubicBezTo>
                  <a:cubicBezTo>
                    <a:pt x="239077" y="381953"/>
                    <a:pt x="208597" y="381953"/>
                    <a:pt x="175260" y="381953"/>
                  </a:cubicBezTo>
                  <a:cubicBezTo>
                    <a:pt x="175260" y="425768"/>
                    <a:pt x="175260" y="467678"/>
                    <a:pt x="175260" y="510540"/>
                  </a:cubicBezTo>
                  <a:cubicBezTo>
                    <a:pt x="208597" y="510540"/>
                    <a:pt x="238125" y="510540"/>
                    <a:pt x="272415" y="510540"/>
                  </a:cubicBezTo>
                  <a:close/>
                  <a:moveTo>
                    <a:pt x="303847" y="508635"/>
                  </a:moveTo>
                  <a:cubicBezTo>
                    <a:pt x="338138" y="508635"/>
                    <a:pt x="368618" y="508635"/>
                    <a:pt x="399097" y="508635"/>
                  </a:cubicBezTo>
                  <a:cubicBezTo>
                    <a:pt x="399097" y="463868"/>
                    <a:pt x="399097" y="422910"/>
                    <a:pt x="399097" y="381953"/>
                  </a:cubicBezTo>
                  <a:cubicBezTo>
                    <a:pt x="364807" y="381953"/>
                    <a:pt x="335280" y="381953"/>
                    <a:pt x="303847" y="381953"/>
                  </a:cubicBezTo>
                  <a:cubicBezTo>
                    <a:pt x="303847" y="424815"/>
                    <a:pt x="303847" y="464820"/>
                    <a:pt x="303847" y="508635"/>
                  </a:cubicBezTo>
                  <a:close/>
                  <a:moveTo>
                    <a:pt x="533400" y="383857"/>
                  </a:moveTo>
                  <a:cubicBezTo>
                    <a:pt x="497205" y="383857"/>
                    <a:pt x="466725" y="383857"/>
                    <a:pt x="436245" y="383857"/>
                  </a:cubicBezTo>
                  <a:cubicBezTo>
                    <a:pt x="436245" y="428625"/>
                    <a:pt x="436245" y="468630"/>
                    <a:pt x="436245" y="509587"/>
                  </a:cubicBezTo>
                  <a:cubicBezTo>
                    <a:pt x="470535" y="509587"/>
                    <a:pt x="501015" y="509587"/>
                    <a:pt x="533400" y="509587"/>
                  </a:cubicBezTo>
                  <a:cubicBezTo>
                    <a:pt x="533400" y="465773"/>
                    <a:pt x="533400" y="424815"/>
                    <a:pt x="533400" y="383857"/>
                  </a:cubicBezTo>
                  <a:close/>
                  <a:moveTo>
                    <a:pt x="241935" y="89535"/>
                  </a:moveTo>
                  <a:cubicBezTo>
                    <a:pt x="320040" y="89535"/>
                    <a:pt x="393382" y="89535"/>
                    <a:pt x="465772" y="89535"/>
                  </a:cubicBezTo>
                  <a:cubicBezTo>
                    <a:pt x="465772" y="70485"/>
                    <a:pt x="465772" y="55245"/>
                    <a:pt x="465772" y="38100"/>
                  </a:cubicBezTo>
                  <a:cubicBezTo>
                    <a:pt x="390525" y="38100"/>
                    <a:pt x="317182" y="38100"/>
                    <a:pt x="241935" y="38100"/>
                  </a:cubicBezTo>
                  <a:cubicBezTo>
                    <a:pt x="241935" y="57150"/>
                    <a:pt x="241935" y="72390"/>
                    <a:pt x="241935" y="89535"/>
                  </a:cubicBezTo>
                  <a:close/>
                  <a:moveTo>
                    <a:pt x="41910" y="88582"/>
                  </a:moveTo>
                  <a:cubicBezTo>
                    <a:pt x="100013" y="88582"/>
                    <a:pt x="152400" y="88582"/>
                    <a:pt x="208597" y="88582"/>
                  </a:cubicBezTo>
                  <a:cubicBezTo>
                    <a:pt x="207645" y="69532"/>
                    <a:pt x="206693" y="54293"/>
                    <a:pt x="205740" y="39052"/>
                  </a:cubicBezTo>
                  <a:cubicBezTo>
                    <a:pt x="149543" y="39052"/>
                    <a:pt x="96202" y="39052"/>
                    <a:pt x="41910" y="39052"/>
                  </a:cubicBezTo>
                  <a:cubicBezTo>
                    <a:pt x="41910" y="57150"/>
                    <a:pt x="41910" y="72390"/>
                    <a:pt x="41910" y="88582"/>
                  </a:cubicBezTo>
                  <a:close/>
                  <a:moveTo>
                    <a:pt x="664845" y="92393"/>
                  </a:moveTo>
                  <a:cubicBezTo>
                    <a:pt x="664845" y="71437"/>
                    <a:pt x="664845" y="55245"/>
                    <a:pt x="664845" y="38100"/>
                  </a:cubicBezTo>
                  <a:cubicBezTo>
                    <a:pt x="608647" y="38100"/>
                    <a:pt x="555307" y="38100"/>
                    <a:pt x="501968" y="38100"/>
                  </a:cubicBezTo>
                  <a:cubicBezTo>
                    <a:pt x="501968" y="58102"/>
                    <a:pt x="501968" y="74295"/>
                    <a:pt x="501968" y="92393"/>
                  </a:cubicBezTo>
                  <a:cubicBezTo>
                    <a:pt x="558165" y="92393"/>
                    <a:pt x="609600" y="92393"/>
                    <a:pt x="664845" y="92393"/>
                  </a:cubicBezTo>
                  <a:close/>
                  <a:moveTo>
                    <a:pt x="42863" y="1757362"/>
                  </a:moveTo>
                  <a:cubicBezTo>
                    <a:pt x="141922" y="1756410"/>
                    <a:pt x="101918" y="1756410"/>
                    <a:pt x="139065" y="1757362"/>
                  </a:cubicBezTo>
                  <a:cubicBezTo>
                    <a:pt x="139065" y="1746885"/>
                    <a:pt x="140018" y="1640205"/>
                    <a:pt x="139065" y="1626870"/>
                  </a:cubicBezTo>
                  <a:cubicBezTo>
                    <a:pt x="105727" y="1626870"/>
                    <a:pt x="75247" y="1626870"/>
                    <a:pt x="41910" y="1626870"/>
                  </a:cubicBezTo>
                  <a:cubicBezTo>
                    <a:pt x="42863" y="1670685"/>
                    <a:pt x="42863" y="1712595"/>
                    <a:pt x="42863" y="1757362"/>
                  </a:cubicBezTo>
                  <a:close/>
                  <a:moveTo>
                    <a:pt x="665797" y="1804035"/>
                  </a:moveTo>
                  <a:cubicBezTo>
                    <a:pt x="631507" y="1804035"/>
                    <a:pt x="600075" y="1804035"/>
                    <a:pt x="569595" y="1804035"/>
                  </a:cubicBezTo>
                  <a:cubicBezTo>
                    <a:pt x="568643" y="1849755"/>
                    <a:pt x="565785" y="1894522"/>
                    <a:pt x="568643" y="1929765"/>
                  </a:cubicBezTo>
                  <a:cubicBezTo>
                    <a:pt x="583882" y="1931670"/>
                    <a:pt x="660082" y="1929765"/>
                    <a:pt x="664845" y="1929765"/>
                  </a:cubicBezTo>
                  <a:cubicBezTo>
                    <a:pt x="664845" y="1887855"/>
                    <a:pt x="665797" y="1849755"/>
                    <a:pt x="665797" y="1804035"/>
                  </a:cubicBezTo>
                  <a:close/>
                  <a:moveTo>
                    <a:pt x="44768" y="1804035"/>
                  </a:moveTo>
                  <a:cubicBezTo>
                    <a:pt x="44768" y="1850708"/>
                    <a:pt x="44768" y="1887855"/>
                    <a:pt x="44768" y="1929765"/>
                  </a:cubicBezTo>
                  <a:cubicBezTo>
                    <a:pt x="48577" y="1929765"/>
                    <a:pt x="135255" y="1930718"/>
                    <a:pt x="139065" y="1930718"/>
                  </a:cubicBezTo>
                  <a:cubicBezTo>
                    <a:pt x="140970" y="1900237"/>
                    <a:pt x="139065" y="1842135"/>
                    <a:pt x="140970" y="1804035"/>
                  </a:cubicBezTo>
                  <a:cubicBezTo>
                    <a:pt x="107632" y="1804035"/>
                    <a:pt x="77152" y="1804035"/>
                    <a:pt x="44768" y="1804035"/>
                  </a:cubicBezTo>
                  <a:close/>
                  <a:moveTo>
                    <a:pt x="436245" y="1803083"/>
                  </a:moveTo>
                  <a:lnTo>
                    <a:pt x="436245" y="1930718"/>
                  </a:lnTo>
                  <a:cubicBezTo>
                    <a:pt x="458152" y="1930718"/>
                    <a:pt x="529590" y="1930718"/>
                    <a:pt x="532447" y="1929765"/>
                  </a:cubicBezTo>
                  <a:cubicBezTo>
                    <a:pt x="532447" y="1887855"/>
                    <a:pt x="532447" y="1845945"/>
                    <a:pt x="532447" y="1803083"/>
                  </a:cubicBezTo>
                  <a:lnTo>
                    <a:pt x="436245" y="1803083"/>
                  </a:lnTo>
                  <a:close/>
                  <a:moveTo>
                    <a:pt x="176213" y="1803083"/>
                  </a:moveTo>
                  <a:cubicBezTo>
                    <a:pt x="176213" y="1847850"/>
                    <a:pt x="176213" y="1889760"/>
                    <a:pt x="176213" y="1931670"/>
                  </a:cubicBezTo>
                  <a:cubicBezTo>
                    <a:pt x="203835" y="1931670"/>
                    <a:pt x="243840" y="1931670"/>
                    <a:pt x="272415" y="1931670"/>
                  </a:cubicBezTo>
                  <a:cubicBezTo>
                    <a:pt x="272415" y="1897380"/>
                    <a:pt x="272415" y="1839278"/>
                    <a:pt x="272415" y="1804035"/>
                  </a:cubicBezTo>
                  <a:cubicBezTo>
                    <a:pt x="240030" y="1803083"/>
                    <a:pt x="210502" y="1803083"/>
                    <a:pt x="176213" y="18030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5D7E6ADD-07C3-472E-A429-56099BE3CF7C}"/>
                </a:ext>
              </a:extLst>
            </p:cNvPr>
            <p:cNvSpPr/>
            <p:nvPr/>
          </p:nvSpPr>
          <p:spPr>
            <a:xfrm>
              <a:off x="7241857" y="2563177"/>
              <a:ext cx="657225" cy="171450"/>
            </a:xfrm>
            <a:custGeom>
              <a:avLst/>
              <a:gdLst>
                <a:gd name="connsiteX0" fmla="*/ 660082 w 657225"/>
                <a:gd name="connsiteY0" fmla="*/ 176213 h 171450"/>
                <a:gd name="connsiteX1" fmla="*/ 0 w 657225"/>
                <a:gd name="connsiteY1" fmla="*/ 176213 h 171450"/>
                <a:gd name="connsiteX2" fmla="*/ 0 w 657225"/>
                <a:gd name="connsiteY2" fmla="*/ 0 h 171450"/>
                <a:gd name="connsiteX3" fmla="*/ 660082 w 657225"/>
                <a:gd name="connsiteY3" fmla="*/ 0 h 171450"/>
                <a:gd name="connsiteX4" fmla="*/ 660082 w 657225"/>
                <a:gd name="connsiteY4" fmla="*/ 176213 h 171450"/>
                <a:gd name="connsiteX5" fmla="*/ 369570 w 657225"/>
                <a:gd name="connsiteY5" fmla="*/ 137160 h 171450"/>
                <a:gd name="connsiteX6" fmla="*/ 369570 w 657225"/>
                <a:gd name="connsiteY6" fmla="*/ 38100 h 171450"/>
                <a:gd name="connsiteX7" fmla="*/ 287655 w 657225"/>
                <a:gd name="connsiteY7" fmla="*/ 38100 h 171450"/>
                <a:gd name="connsiteX8" fmla="*/ 287655 w 657225"/>
                <a:gd name="connsiteY8" fmla="*/ 137160 h 171450"/>
                <a:gd name="connsiteX9" fmla="*/ 369570 w 657225"/>
                <a:gd name="connsiteY9" fmla="*/ 137160 h 171450"/>
                <a:gd name="connsiteX10" fmla="*/ 419100 w 657225"/>
                <a:gd name="connsiteY10" fmla="*/ 38100 h 171450"/>
                <a:gd name="connsiteX11" fmla="*/ 419100 w 657225"/>
                <a:gd name="connsiteY11" fmla="*/ 138113 h 171450"/>
                <a:gd name="connsiteX12" fmla="*/ 497205 w 657225"/>
                <a:gd name="connsiteY12" fmla="*/ 138113 h 171450"/>
                <a:gd name="connsiteX13" fmla="*/ 497205 w 657225"/>
                <a:gd name="connsiteY13" fmla="*/ 38100 h 171450"/>
                <a:gd name="connsiteX14" fmla="*/ 419100 w 657225"/>
                <a:gd name="connsiteY14" fmla="*/ 38100 h 171450"/>
                <a:gd name="connsiteX15" fmla="*/ 37148 w 657225"/>
                <a:gd name="connsiteY15" fmla="*/ 136208 h 171450"/>
                <a:gd name="connsiteX16" fmla="*/ 116205 w 657225"/>
                <a:gd name="connsiteY16" fmla="*/ 136208 h 171450"/>
                <a:gd name="connsiteX17" fmla="*/ 116205 w 657225"/>
                <a:gd name="connsiteY17" fmla="*/ 38100 h 171450"/>
                <a:gd name="connsiteX18" fmla="*/ 37148 w 657225"/>
                <a:gd name="connsiteY18" fmla="*/ 38100 h 171450"/>
                <a:gd name="connsiteX19" fmla="*/ 37148 w 657225"/>
                <a:gd name="connsiteY19" fmla="*/ 136208 h 171450"/>
                <a:gd name="connsiteX20" fmla="*/ 240982 w 657225"/>
                <a:gd name="connsiteY20" fmla="*/ 137160 h 171450"/>
                <a:gd name="connsiteX21" fmla="*/ 240982 w 657225"/>
                <a:gd name="connsiteY21" fmla="*/ 37148 h 171450"/>
                <a:gd name="connsiteX22" fmla="*/ 162878 w 657225"/>
                <a:gd name="connsiteY22" fmla="*/ 37148 h 171450"/>
                <a:gd name="connsiteX23" fmla="*/ 162878 w 657225"/>
                <a:gd name="connsiteY23" fmla="*/ 137160 h 171450"/>
                <a:gd name="connsiteX24" fmla="*/ 240982 w 657225"/>
                <a:gd name="connsiteY24" fmla="*/ 137160 h 171450"/>
                <a:gd name="connsiteX25" fmla="*/ 621982 w 657225"/>
                <a:gd name="connsiteY25" fmla="*/ 39052 h 171450"/>
                <a:gd name="connsiteX26" fmla="*/ 542925 w 657225"/>
                <a:gd name="connsiteY26" fmla="*/ 39052 h 171450"/>
                <a:gd name="connsiteX27" fmla="*/ 542925 w 657225"/>
                <a:gd name="connsiteY27" fmla="*/ 136208 h 171450"/>
                <a:gd name="connsiteX28" fmla="*/ 621982 w 657225"/>
                <a:gd name="connsiteY28" fmla="*/ 136208 h 171450"/>
                <a:gd name="connsiteX29" fmla="*/ 621982 w 657225"/>
                <a:gd name="connsiteY29" fmla="*/ 39052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57225" h="171450">
                  <a:moveTo>
                    <a:pt x="660082" y="176213"/>
                  </a:moveTo>
                  <a:cubicBezTo>
                    <a:pt x="440055" y="176213"/>
                    <a:pt x="221932" y="176213"/>
                    <a:pt x="0" y="176213"/>
                  </a:cubicBezTo>
                  <a:cubicBezTo>
                    <a:pt x="0" y="119063"/>
                    <a:pt x="0" y="60960"/>
                    <a:pt x="0" y="0"/>
                  </a:cubicBezTo>
                  <a:cubicBezTo>
                    <a:pt x="217170" y="0"/>
                    <a:pt x="437198" y="0"/>
                    <a:pt x="660082" y="0"/>
                  </a:cubicBezTo>
                  <a:cubicBezTo>
                    <a:pt x="660082" y="55245"/>
                    <a:pt x="660082" y="113348"/>
                    <a:pt x="660082" y="176213"/>
                  </a:cubicBezTo>
                  <a:close/>
                  <a:moveTo>
                    <a:pt x="369570" y="137160"/>
                  </a:moveTo>
                  <a:cubicBezTo>
                    <a:pt x="369570" y="101918"/>
                    <a:pt x="369570" y="69533"/>
                    <a:pt x="369570" y="38100"/>
                  </a:cubicBezTo>
                  <a:cubicBezTo>
                    <a:pt x="340043" y="38100"/>
                    <a:pt x="314325" y="38100"/>
                    <a:pt x="287655" y="38100"/>
                  </a:cubicBezTo>
                  <a:cubicBezTo>
                    <a:pt x="287655" y="72390"/>
                    <a:pt x="287655" y="102870"/>
                    <a:pt x="287655" y="137160"/>
                  </a:cubicBezTo>
                  <a:cubicBezTo>
                    <a:pt x="315278" y="137160"/>
                    <a:pt x="340043" y="137160"/>
                    <a:pt x="369570" y="137160"/>
                  </a:cubicBezTo>
                  <a:close/>
                  <a:moveTo>
                    <a:pt x="419100" y="38100"/>
                  </a:moveTo>
                  <a:cubicBezTo>
                    <a:pt x="419100" y="72390"/>
                    <a:pt x="419100" y="104775"/>
                    <a:pt x="419100" y="138113"/>
                  </a:cubicBezTo>
                  <a:cubicBezTo>
                    <a:pt x="446723" y="138113"/>
                    <a:pt x="471488" y="138113"/>
                    <a:pt x="497205" y="138113"/>
                  </a:cubicBezTo>
                  <a:cubicBezTo>
                    <a:pt x="497205" y="103823"/>
                    <a:pt x="497205" y="71438"/>
                    <a:pt x="497205" y="38100"/>
                  </a:cubicBezTo>
                  <a:cubicBezTo>
                    <a:pt x="469582" y="38100"/>
                    <a:pt x="444818" y="38100"/>
                    <a:pt x="419100" y="38100"/>
                  </a:cubicBezTo>
                  <a:close/>
                  <a:moveTo>
                    <a:pt x="37148" y="136208"/>
                  </a:moveTo>
                  <a:cubicBezTo>
                    <a:pt x="65723" y="136208"/>
                    <a:pt x="91440" y="136208"/>
                    <a:pt x="116205" y="136208"/>
                  </a:cubicBezTo>
                  <a:cubicBezTo>
                    <a:pt x="116205" y="100965"/>
                    <a:pt x="116205" y="70485"/>
                    <a:pt x="116205" y="38100"/>
                  </a:cubicBezTo>
                  <a:cubicBezTo>
                    <a:pt x="88582" y="38100"/>
                    <a:pt x="62865" y="38100"/>
                    <a:pt x="37148" y="38100"/>
                  </a:cubicBezTo>
                  <a:cubicBezTo>
                    <a:pt x="37148" y="73343"/>
                    <a:pt x="37148" y="103823"/>
                    <a:pt x="37148" y="136208"/>
                  </a:cubicBezTo>
                  <a:close/>
                  <a:moveTo>
                    <a:pt x="240982" y="137160"/>
                  </a:moveTo>
                  <a:cubicBezTo>
                    <a:pt x="240982" y="102870"/>
                    <a:pt x="240982" y="70485"/>
                    <a:pt x="240982" y="37148"/>
                  </a:cubicBezTo>
                  <a:cubicBezTo>
                    <a:pt x="213360" y="37148"/>
                    <a:pt x="188595" y="37148"/>
                    <a:pt x="162878" y="37148"/>
                  </a:cubicBezTo>
                  <a:cubicBezTo>
                    <a:pt x="162878" y="71438"/>
                    <a:pt x="162878" y="103823"/>
                    <a:pt x="162878" y="137160"/>
                  </a:cubicBezTo>
                  <a:cubicBezTo>
                    <a:pt x="190500" y="137160"/>
                    <a:pt x="214313" y="137160"/>
                    <a:pt x="240982" y="137160"/>
                  </a:cubicBezTo>
                  <a:close/>
                  <a:moveTo>
                    <a:pt x="621982" y="39052"/>
                  </a:moveTo>
                  <a:cubicBezTo>
                    <a:pt x="594360" y="39052"/>
                    <a:pt x="568643" y="39052"/>
                    <a:pt x="542925" y="39052"/>
                  </a:cubicBezTo>
                  <a:cubicBezTo>
                    <a:pt x="542925" y="73343"/>
                    <a:pt x="542925" y="103823"/>
                    <a:pt x="542925" y="136208"/>
                  </a:cubicBezTo>
                  <a:cubicBezTo>
                    <a:pt x="570548" y="136208"/>
                    <a:pt x="596265" y="136208"/>
                    <a:pt x="621982" y="136208"/>
                  </a:cubicBezTo>
                  <a:cubicBezTo>
                    <a:pt x="621982" y="101918"/>
                    <a:pt x="621982" y="70485"/>
                    <a:pt x="621982" y="39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0D371347-D746-45F3-BCFE-6DD49EA35FAC}"/>
                </a:ext>
              </a:extLst>
            </p:cNvPr>
            <p:cNvSpPr/>
            <p:nvPr/>
          </p:nvSpPr>
          <p:spPr>
            <a:xfrm>
              <a:off x="7268375" y="2168552"/>
              <a:ext cx="285750" cy="371475"/>
            </a:xfrm>
            <a:custGeom>
              <a:avLst/>
              <a:gdLst>
                <a:gd name="connsiteX0" fmla="*/ 289712 w 285750"/>
                <a:gd name="connsiteY0" fmla="*/ 372718 h 371475"/>
                <a:gd name="connsiteX1" fmla="*/ 2057 w 285750"/>
                <a:gd name="connsiteY1" fmla="*/ 372718 h 371475"/>
                <a:gd name="connsiteX2" fmla="*/ 3962 w 285750"/>
                <a:gd name="connsiteY2" fmla="*/ 121258 h 371475"/>
                <a:gd name="connsiteX3" fmla="*/ 172555 w 285750"/>
                <a:gd name="connsiteY3" fmla="*/ 1243 h 371475"/>
                <a:gd name="connsiteX4" fmla="*/ 293523 w 285750"/>
                <a:gd name="connsiteY4" fmla="*/ 146023 h 371475"/>
                <a:gd name="connsiteX5" fmla="*/ 292570 w 285750"/>
                <a:gd name="connsiteY5" fmla="*/ 359383 h 371475"/>
                <a:gd name="connsiteX6" fmla="*/ 289712 w 285750"/>
                <a:gd name="connsiteY6" fmla="*/ 372718 h 371475"/>
                <a:gd name="connsiteX7" fmla="*/ 164935 w 285750"/>
                <a:gd name="connsiteY7" fmla="*/ 174598 h 371475"/>
                <a:gd name="connsiteX8" fmla="*/ 164935 w 285750"/>
                <a:gd name="connsiteY8" fmla="*/ 333665 h 371475"/>
                <a:gd name="connsiteX9" fmla="*/ 252565 w 285750"/>
                <a:gd name="connsiteY9" fmla="*/ 333665 h 371475"/>
                <a:gd name="connsiteX10" fmla="*/ 252565 w 285750"/>
                <a:gd name="connsiteY10" fmla="*/ 174598 h 371475"/>
                <a:gd name="connsiteX11" fmla="*/ 164935 w 285750"/>
                <a:gd name="connsiteY11" fmla="*/ 174598 h 371475"/>
                <a:gd name="connsiteX12" fmla="*/ 42062 w 285750"/>
                <a:gd name="connsiteY12" fmla="*/ 175550 h 371475"/>
                <a:gd name="connsiteX13" fmla="*/ 42062 w 285750"/>
                <a:gd name="connsiteY13" fmla="*/ 334618 h 371475"/>
                <a:gd name="connsiteX14" fmla="*/ 128740 w 285750"/>
                <a:gd name="connsiteY14" fmla="*/ 334618 h 371475"/>
                <a:gd name="connsiteX15" fmla="*/ 128740 w 285750"/>
                <a:gd name="connsiteY15" fmla="*/ 175550 h 371475"/>
                <a:gd name="connsiteX16" fmla="*/ 42062 w 285750"/>
                <a:gd name="connsiteY16" fmla="*/ 175550 h 371475"/>
                <a:gd name="connsiteX17" fmla="*/ 108737 w 285750"/>
                <a:gd name="connsiteY17" fmla="*/ 46010 h 371475"/>
                <a:gd name="connsiteX18" fmla="*/ 101118 w 285750"/>
                <a:gd name="connsiteY18" fmla="*/ 64108 h 371475"/>
                <a:gd name="connsiteX19" fmla="*/ 151600 w 285750"/>
                <a:gd name="connsiteY19" fmla="*/ 91730 h 371475"/>
                <a:gd name="connsiteX20" fmla="*/ 195415 w 285750"/>
                <a:gd name="connsiteY20" fmla="*/ 58393 h 371475"/>
                <a:gd name="connsiteX21" fmla="*/ 188748 w 285750"/>
                <a:gd name="connsiteY21" fmla="*/ 46963 h 371475"/>
                <a:gd name="connsiteX22" fmla="*/ 108737 w 285750"/>
                <a:gd name="connsiteY22" fmla="*/ 46010 h 371475"/>
                <a:gd name="connsiteX23" fmla="*/ 83973 w 285750"/>
                <a:gd name="connsiteY23" fmla="*/ 69823 h 371475"/>
                <a:gd name="connsiteX24" fmla="*/ 65875 w 285750"/>
                <a:gd name="connsiteY24" fmla="*/ 70775 h 371475"/>
                <a:gd name="connsiteX25" fmla="*/ 38252 w 285750"/>
                <a:gd name="connsiteY25" fmla="*/ 135545 h 371475"/>
                <a:gd name="connsiteX26" fmla="*/ 46825 w 285750"/>
                <a:gd name="connsiteY26" fmla="*/ 145070 h 371475"/>
                <a:gd name="connsiteX27" fmla="*/ 92545 w 285750"/>
                <a:gd name="connsiteY27" fmla="*/ 127925 h 371475"/>
                <a:gd name="connsiteX28" fmla="*/ 83973 w 285750"/>
                <a:gd name="connsiteY28" fmla="*/ 69823 h 371475"/>
                <a:gd name="connsiteX29" fmla="*/ 251612 w 285750"/>
                <a:gd name="connsiteY29" fmla="*/ 144118 h 371475"/>
                <a:gd name="connsiteX30" fmla="*/ 260185 w 285750"/>
                <a:gd name="connsiteY30" fmla="*/ 133640 h 371475"/>
                <a:gd name="connsiteX31" fmla="*/ 227800 w 285750"/>
                <a:gd name="connsiteY31" fmla="*/ 69823 h 371475"/>
                <a:gd name="connsiteX32" fmla="*/ 211607 w 285750"/>
                <a:gd name="connsiteY32" fmla="*/ 71728 h 371475"/>
                <a:gd name="connsiteX33" fmla="*/ 204940 w 285750"/>
                <a:gd name="connsiteY33" fmla="*/ 129830 h 371475"/>
                <a:gd name="connsiteX34" fmla="*/ 251612 w 285750"/>
                <a:gd name="connsiteY34" fmla="*/ 144118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85750" h="371475">
                  <a:moveTo>
                    <a:pt x="289712" y="372718"/>
                  </a:moveTo>
                  <a:cubicBezTo>
                    <a:pt x="193510" y="372718"/>
                    <a:pt x="99212" y="372718"/>
                    <a:pt x="2057" y="372718"/>
                  </a:cubicBezTo>
                  <a:cubicBezTo>
                    <a:pt x="2057" y="286993"/>
                    <a:pt x="-3657" y="203173"/>
                    <a:pt x="3962" y="121258"/>
                  </a:cubicBezTo>
                  <a:cubicBezTo>
                    <a:pt x="11582" y="37438"/>
                    <a:pt x="83020" y="-8282"/>
                    <a:pt x="172555" y="1243"/>
                  </a:cubicBezTo>
                  <a:cubicBezTo>
                    <a:pt x="242087" y="7910"/>
                    <a:pt x="293523" y="68870"/>
                    <a:pt x="293523" y="146023"/>
                  </a:cubicBezTo>
                  <a:cubicBezTo>
                    <a:pt x="293523" y="217460"/>
                    <a:pt x="293523" y="287945"/>
                    <a:pt x="292570" y="359383"/>
                  </a:cubicBezTo>
                  <a:cubicBezTo>
                    <a:pt x="293523" y="362240"/>
                    <a:pt x="291618" y="365098"/>
                    <a:pt x="289712" y="372718"/>
                  </a:cubicBezTo>
                  <a:close/>
                  <a:moveTo>
                    <a:pt x="164935" y="174598"/>
                  </a:moveTo>
                  <a:cubicBezTo>
                    <a:pt x="164935" y="229843"/>
                    <a:pt x="164935" y="281278"/>
                    <a:pt x="164935" y="333665"/>
                  </a:cubicBezTo>
                  <a:cubicBezTo>
                    <a:pt x="196368" y="333665"/>
                    <a:pt x="224943" y="333665"/>
                    <a:pt x="252565" y="333665"/>
                  </a:cubicBezTo>
                  <a:cubicBezTo>
                    <a:pt x="252565" y="278420"/>
                    <a:pt x="252565" y="227938"/>
                    <a:pt x="252565" y="174598"/>
                  </a:cubicBezTo>
                  <a:cubicBezTo>
                    <a:pt x="223037" y="174598"/>
                    <a:pt x="196368" y="174598"/>
                    <a:pt x="164935" y="174598"/>
                  </a:cubicBezTo>
                  <a:close/>
                  <a:moveTo>
                    <a:pt x="42062" y="175550"/>
                  </a:moveTo>
                  <a:cubicBezTo>
                    <a:pt x="42062" y="227938"/>
                    <a:pt x="42062" y="280325"/>
                    <a:pt x="42062" y="334618"/>
                  </a:cubicBezTo>
                  <a:cubicBezTo>
                    <a:pt x="71590" y="334618"/>
                    <a:pt x="100165" y="334618"/>
                    <a:pt x="128740" y="334618"/>
                  </a:cubicBezTo>
                  <a:cubicBezTo>
                    <a:pt x="128740" y="279373"/>
                    <a:pt x="128740" y="228890"/>
                    <a:pt x="128740" y="175550"/>
                  </a:cubicBezTo>
                  <a:cubicBezTo>
                    <a:pt x="99212" y="175550"/>
                    <a:pt x="72543" y="175550"/>
                    <a:pt x="42062" y="175550"/>
                  </a:cubicBezTo>
                  <a:close/>
                  <a:moveTo>
                    <a:pt x="108737" y="46010"/>
                  </a:moveTo>
                  <a:cubicBezTo>
                    <a:pt x="105880" y="51725"/>
                    <a:pt x="103975" y="57440"/>
                    <a:pt x="101118" y="64108"/>
                  </a:cubicBezTo>
                  <a:cubicBezTo>
                    <a:pt x="118262" y="73633"/>
                    <a:pt x="135407" y="91730"/>
                    <a:pt x="151600" y="91730"/>
                  </a:cubicBezTo>
                  <a:cubicBezTo>
                    <a:pt x="166840" y="90778"/>
                    <a:pt x="181127" y="69823"/>
                    <a:pt x="195415" y="58393"/>
                  </a:cubicBezTo>
                  <a:cubicBezTo>
                    <a:pt x="193510" y="54583"/>
                    <a:pt x="190652" y="50773"/>
                    <a:pt x="188748" y="46963"/>
                  </a:cubicBezTo>
                  <a:cubicBezTo>
                    <a:pt x="162077" y="46010"/>
                    <a:pt x="135407" y="46010"/>
                    <a:pt x="108737" y="46010"/>
                  </a:cubicBezTo>
                  <a:close/>
                  <a:moveTo>
                    <a:pt x="83973" y="69823"/>
                  </a:moveTo>
                  <a:cubicBezTo>
                    <a:pt x="78257" y="69823"/>
                    <a:pt x="71590" y="69823"/>
                    <a:pt x="65875" y="70775"/>
                  </a:cubicBezTo>
                  <a:cubicBezTo>
                    <a:pt x="56350" y="92683"/>
                    <a:pt x="46825" y="113638"/>
                    <a:pt x="38252" y="135545"/>
                  </a:cubicBezTo>
                  <a:cubicBezTo>
                    <a:pt x="41110" y="138403"/>
                    <a:pt x="43968" y="142213"/>
                    <a:pt x="46825" y="145070"/>
                  </a:cubicBezTo>
                  <a:cubicBezTo>
                    <a:pt x="63018" y="139355"/>
                    <a:pt x="89687" y="137450"/>
                    <a:pt x="92545" y="127925"/>
                  </a:cubicBezTo>
                  <a:cubicBezTo>
                    <a:pt x="97307" y="109828"/>
                    <a:pt x="87782" y="88873"/>
                    <a:pt x="83973" y="69823"/>
                  </a:cubicBezTo>
                  <a:close/>
                  <a:moveTo>
                    <a:pt x="251612" y="144118"/>
                  </a:moveTo>
                  <a:cubicBezTo>
                    <a:pt x="254470" y="140308"/>
                    <a:pt x="257327" y="137450"/>
                    <a:pt x="260185" y="133640"/>
                  </a:cubicBezTo>
                  <a:cubicBezTo>
                    <a:pt x="249707" y="112685"/>
                    <a:pt x="238277" y="90778"/>
                    <a:pt x="227800" y="69823"/>
                  </a:cubicBezTo>
                  <a:cubicBezTo>
                    <a:pt x="222085" y="70775"/>
                    <a:pt x="217323" y="70775"/>
                    <a:pt x="211607" y="71728"/>
                  </a:cubicBezTo>
                  <a:cubicBezTo>
                    <a:pt x="208750" y="90778"/>
                    <a:pt x="199225" y="112685"/>
                    <a:pt x="204940" y="129830"/>
                  </a:cubicBezTo>
                  <a:cubicBezTo>
                    <a:pt x="207798" y="137450"/>
                    <a:pt x="235420" y="139355"/>
                    <a:pt x="251612" y="1441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6AC3E18-6C2B-4F72-97CA-A5E3ECAB6E26}"/>
                </a:ext>
              </a:extLst>
            </p:cNvPr>
            <p:cNvSpPr/>
            <p:nvPr/>
          </p:nvSpPr>
          <p:spPr>
            <a:xfrm>
              <a:off x="7580457" y="2168780"/>
              <a:ext cx="285750" cy="371475"/>
            </a:xfrm>
            <a:custGeom>
              <a:avLst/>
              <a:gdLst>
                <a:gd name="connsiteX0" fmla="*/ 288145 w 285750"/>
                <a:gd name="connsiteY0" fmla="*/ 372490 h 371475"/>
                <a:gd name="connsiteX1" fmla="*/ 1443 w 285750"/>
                <a:gd name="connsiteY1" fmla="*/ 372490 h 371475"/>
                <a:gd name="connsiteX2" fmla="*/ 2395 w 285750"/>
                <a:gd name="connsiteY2" fmla="*/ 110552 h 371475"/>
                <a:gd name="connsiteX3" fmla="*/ 137650 w 285750"/>
                <a:gd name="connsiteY3" fmla="*/ 62 h 371475"/>
                <a:gd name="connsiteX4" fmla="*/ 286241 w 285750"/>
                <a:gd name="connsiteY4" fmla="*/ 110552 h 371475"/>
                <a:gd name="connsiteX5" fmla="*/ 288145 w 285750"/>
                <a:gd name="connsiteY5" fmla="*/ 372490 h 371475"/>
                <a:gd name="connsiteX6" fmla="*/ 40495 w 285750"/>
                <a:gd name="connsiteY6" fmla="*/ 175322 h 371475"/>
                <a:gd name="connsiteX7" fmla="*/ 40495 w 285750"/>
                <a:gd name="connsiteY7" fmla="*/ 334390 h 371475"/>
                <a:gd name="connsiteX8" fmla="*/ 129078 w 285750"/>
                <a:gd name="connsiteY8" fmla="*/ 334390 h 371475"/>
                <a:gd name="connsiteX9" fmla="*/ 129078 w 285750"/>
                <a:gd name="connsiteY9" fmla="*/ 175322 h 371475"/>
                <a:gd name="connsiteX10" fmla="*/ 40495 w 285750"/>
                <a:gd name="connsiteY10" fmla="*/ 175322 h 371475"/>
                <a:gd name="connsiteX11" fmla="*/ 252903 w 285750"/>
                <a:gd name="connsiteY11" fmla="*/ 335342 h 371475"/>
                <a:gd name="connsiteX12" fmla="*/ 252903 w 285750"/>
                <a:gd name="connsiteY12" fmla="*/ 176275 h 371475"/>
                <a:gd name="connsiteX13" fmla="*/ 163368 w 285750"/>
                <a:gd name="connsiteY13" fmla="*/ 176275 h 371475"/>
                <a:gd name="connsiteX14" fmla="*/ 163368 w 285750"/>
                <a:gd name="connsiteY14" fmla="*/ 335342 h 371475"/>
                <a:gd name="connsiteX15" fmla="*/ 252903 w 285750"/>
                <a:gd name="connsiteY15" fmla="*/ 335342 h 371475"/>
                <a:gd name="connsiteX16" fmla="*/ 193848 w 285750"/>
                <a:gd name="connsiteY16" fmla="*/ 60070 h 371475"/>
                <a:gd name="connsiteX17" fmla="*/ 188133 w 285750"/>
                <a:gd name="connsiteY17" fmla="*/ 46735 h 371475"/>
                <a:gd name="connsiteX18" fmla="*/ 103361 w 285750"/>
                <a:gd name="connsiteY18" fmla="*/ 46735 h 371475"/>
                <a:gd name="connsiteX19" fmla="*/ 97645 w 285750"/>
                <a:gd name="connsiteY19" fmla="*/ 60070 h 371475"/>
                <a:gd name="connsiteX20" fmla="*/ 145270 w 285750"/>
                <a:gd name="connsiteY20" fmla="*/ 90550 h 371475"/>
                <a:gd name="connsiteX21" fmla="*/ 193848 w 285750"/>
                <a:gd name="connsiteY21" fmla="*/ 60070 h 371475"/>
                <a:gd name="connsiteX22" fmla="*/ 227186 w 285750"/>
                <a:gd name="connsiteY22" fmla="*/ 69595 h 371475"/>
                <a:gd name="connsiteX23" fmla="*/ 210041 w 285750"/>
                <a:gd name="connsiteY23" fmla="*/ 69595 h 371475"/>
                <a:gd name="connsiteX24" fmla="*/ 201468 w 285750"/>
                <a:gd name="connsiteY24" fmla="*/ 126745 h 371475"/>
                <a:gd name="connsiteX25" fmla="*/ 263381 w 285750"/>
                <a:gd name="connsiteY25" fmla="*/ 146747 h 371475"/>
                <a:gd name="connsiteX26" fmla="*/ 227186 w 285750"/>
                <a:gd name="connsiteY26" fmla="*/ 69595 h 371475"/>
                <a:gd name="connsiteX27" fmla="*/ 35733 w 285750"/>
                <a:gd name="connsiteY27" fmla="*/ 132460 h 371475"/>
                <a:gd name="connsiteX28" fmla="*/ 45258 w 285750"/>
                <a:gd name="connsiteY28" fmla="*/ 143890 h 371475"/>
                <a:gd name="connsiteX29" fmla="*/ 90025 w 285750"/>
                <a:gd name="connsiteY29" fmla="*/ 127697 h 371475"/>
                <a:gd name="connsiteX30" fmla="*/ 79548 w 285750"/>
                <a:gd name="connsiteY30" fmla="*/ 69595 h 371475"/>
                <a:gd name="connsiteX31" fmla="*/ 66213 w 285750"/>
                <a:gd name="connsiteY31" fmla="*/ 69595 h 371475"/>
                <a:gd name="connsiteX32" fmla="*/ 35733 w 285750"/>
                <a:gd name="connsiteY32" fmla="*/ 13246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5750" h="371475">
                  <a:moveTo>
                    <a:pt x="288145" y="372490"/>
                  </a:moveTo>
                  <a:cubicBezTo>
                    <a:pt x="193848" y="372490"/>
                    <a:pt x="99550" y="372490"/>
                    <a:pt x="1443" y="372490"/>
                  </a:cubicBezTo>
                  <a:cubicBezTo>
                    <a:pt x="1443" y="283907"/>
                    <a:pt x="-2367" y="197230"/>
                    <a:pt x="2395" y="110552"/>
                  </a:cubicBezTo>
                  <a:cubicBezTo>
                    <a:pt x="6205" y="49592"/>
                    <a:pt x="70975" y="1015"/>
                    <a:pt x="137650" y="62"/>
                  </a:cubicBezTo>
                  <a:cubicBezTo>
                    <a:pt x="215756" y="-1843"/>
                    <a:pt x="280525" y="40067"/>
                    <a:pt x="286241" y="110552"/>
                  </a:cubicBezTo>
                  <a:cubicBezTo>
                    <a:pt x="293861" y="195325"/>
                    <a:pt x="288145" y="282955"/>
                    <a:pt x="288145" y="372490"/>
                  </a:cubicBezTo>
                  <a:close/>
                  <a:moveTo>
                    <a:pt x="40495" y="175322"/>
                  </a:moveTo>
                  <a:cubicBezTo>
                    <a:pt x="40495" y="231520"/>
                    <a:pt x="40495" y="282955"/>
                    <a:pt x="40495" y="334390"/>
                  </a:cubicBezTo>
                  <a:cubicBezTo>
                    <a:pt x="72880" y="334390"/>
                    <a:pt x="101455" y="334390"/>
                    <a:pt x="129078" y="334390"/>
                  </a:cubicBezTo>
                  <a:cubicBezTo>
                    <a:pt x="129078" y="279145"/>
                    <a:pt x="129078" y="227710"/>
                    <a:pt x="129078" y="175322"/>
                  </a:cubicBezTo>
                  <a:cubicBezTo>
                    <a:pt x="98598" y="175322"/>
                    <a:pt x="71928" y="175322"/>
                    <a:pt x="40495" y="175322"/>
                  </a:cubicBezTo>
                  <a:close/>
                  <a:moveTo>
                    <a:pt x="252903" y="335342"/>
                  </a:moveTo>
                  <a:cubicBezTo>
                    <a:pt x="252903" y="278192"/>
                    <a:pt x="252903" y="226757"/>
                    <a:pt x="252903" y="176275"/>
                  </a:cubicBezTo>
                  <a:cubicBezTo>
                    <a:pt x="221470" y="176275"/>
                    <a:pt x="193848" y="176275"/>
                    <a:pt x="163368" y="176275"/>
                  </a:cubicBezTo>
                  <a:cubicBezTo>
                    <a:pt x="163368" y="230567"/>
                    <a:pt x="163368" y="282002"/>
                    <a:pt x="163368" y="335342"/>
                  </a:cubicBezTo>
                  <a:cubicBezTo>
                    <a:pt x="194800" y="335342"/>
                    <a:pt x="222423" y="335342"/>
                    <a:pt x="252903" y="335342"/>
                  </a:cubicBezTo>
                  <a:close/>
                  <a:moveTo>
                    <a:pt x="193848" y="60070"/>
                  </a:moveTo>
                  <a:cubicBezTo>
                    <a:pt x="191943" y="55307"/>
                    <a:pt x="190038" y="50545"/>
                    <a:pt x="188133" y="46735"/>
                  </a:cubicBezTo>
                  <a:cubicBezTo>
                    <a:pt x="159558" y="46735"/>
                    <a:pt x="131936" y="46735"/>
                    <a:pt x="103361" y="46735"/>
                  </a:cubicBezTo>
                  <a:cubicBezTo>
                    <a:pt x="101455" y="51497"/>
                    <a:pt x="99550" y="55307"/>
                    <a:pt x="97645" y="60070"/>
                  </a:cubicBezTo>
                  <a:cubicBezTo>
                    <a:pt x="113838" y="71500"/>
                    <a:pt x="129078" y="90550"/>
                    <a:pt x="145270" y="90550"/>
                  </a:cubicBezTo>
                  <a:cubicBezTo>
                    <a:pt x="161463" y="90550"/>
                    <a:pt x="177656" y="71500"/>
                    <a:pt x="193848" y="60070"/>
                  </a:cubicBezTo>
                  <a:close/>
                  <a:moveTo>
                    <a:pt x="227186" y="69595"/>
                  </a:moveTo>
                  <a:cubicBezTo>
                    <a:pt x="221470" y="69595"/>
                    <a:pt x="215756" y="69595"/>
                    <a:pt x="210041" y="69595"/>
                  </a:cubicBezTo>
                  <a:cubicBezTo>
                    <a:pt x="206231" y="88645"/>
                    <a:pt x="195753" y="110552"/>
                    <a:pt x="201468" y="126745"/>
                  </a:cubicBezTo>
                  <a:cubicBezTo>
                    <a:pt x="205278" y="136270"/>
                    <a:pt x="232900" y="138175"/>
                    <a:pt x="263381" y="146747"/>
                  </a:cubicBezTo>
                  <a:cubicBezTo>
                    <a:pt x="247188" y="111505"/>
                    <a:pt x="236711" y="90550"/>
                    <a:pt x="227186" y="69595"/>
                  </a:cubicBezTo>
                  <a:close/>
                  <a:moveTo>
                    <a:pt x="35733" y="132460"/>
                  </a:moveTo>
                  <a:cubicBezTo>
                    <a:pt x="38591" y="136270"/>
                    <a:pt x="42400" y="140080"/>
                    <a:pt x="45258" y="143890"/>
                  </a:cubicBezTo>
                  <a:cubicBezTo>
                    <a:pt x="61450" y="138175"/>
                    <a:pt x="89073" y="135317"/>
                    <a:pt x="90025" y="127697"/>
                  </a:cubicBezTo>
                  <a:cubicBezTo>
                    <a:pt x="92883" y="109600"/>
                    <a:pt x="83358" y="88645"/>
                    <a:pt x="79548" y="69595"/>
                  </a:cubicBezTo>
                  <a:cubicBezTo>
                    <a:pt x="74786" y="69595"/>
                    <a:pt x="70023" y="69595"/>
                    <a:pt x="66213" y="69595"/>
                  </a:cubicBezTo>
                  <a:cubicBezTo>
                    <a:pt x="55736" y="89597"/>
                    <a:pt x="46211" y="110552"/>
                    <a:pt x="35733" y="1324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C130E3A3-FE38-41D4-8399-A4FABDD9FCD4}"/>
                </a:ext>
              </a:extLst>
            </p:cNvPr>
            <p:cNvSpPr/>
            <p:nvPr/>
          </p:nvSpPr>
          <p:spPr>
            <a:xfrm>
              <a:off x="7319010" y="1884998"/>
              <a:ext cx="200025" cy="295275"/>
            </a:xfrm>
            <a:custGeom>
              <a:avLst/>
              <a:gdLst>
                <a:gd name="connsiteX0" fmla="*/ 200977 w 200025"/>
                <a:gd name="connsiteY0" fmla="*/ 299085 h 295275"/>
                <a:gd name="connsiteX1" fmla="*/ 0 w 200025"/>
                <a:gd name="connsiteY1" fmla="*/ 297180 h 295275"/>
                <a:gd name="connsiteX2" fmla="*/ 70485 w 200025"/>
                <a:gd name="connsiteY2" fmla="*/ 0 h 295275"/>
                <a:gd name="connsiteX3" fmla="*/ 126682 w 200025"/>
                <a:gd name="connsiteY3" fmla="*/ 0 h 295275"/>
                <a:gd name="connsiteX4" fmla="*/ 141922 w 200025"/>
                <a:gd name="connsiteY4" fmla="*/ 130492 h 295275"/>
                <a:gd name="connsiteX5" fmla="*/ 200977 w 200025"/>
                <a:gd name="connsiteY5" fmla="*/ 29908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025" h="295275">
                  <a:moveTo>
                    <a:pt x="200977" y="299085"/>
                  </a:moveTo>
                  <a:cubicBezTo>
                    <a:pt x="126682" y="255270"/>
                    <a:pt x="62865" y="255270"/>
                    <a:pt x="0" y="297180"/>
                  </a:cubicBezTo>
                  <a:cubicBezTo>
                    <a:pt x="15240" y="195263"/>
                    <a:pt x="88582" y="110490"/>
                    <a:pt x="70485" y="0"/>
                  </a:cubicBezTo>
                  <a:cubicBezTo>
                    <a:pt x="85725" y="0"/>
                    <a:pt x="120015" y="0"/>
                    <a:pt x="126682" y="0"/>
                  </a:cubicBezTo>
                  <a:cubicBezTo>
                    <a:pt x="119063" y="59055"/>
                    <a:pt x="129540" y="89535"/>
                    <a:pt x="141922" y="130492"/>
                  </a:cubicBezTo>
                  <a:cubicBezTo>
                    <a:pt x="158115" y="183833"/>
                    <a:pt x="180975" y="208597"/>
                    <a:pt x="200977" y="2990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3081BDD-0224-45E3-B71D-369365C1FAA7}"/>
                </a:ext>
              </a:extLst>
            </p:cNvPr>
            <p:cNvSpPr/>
            <p:nvPr/>
          </p:nvSpPr>
          <p:spPr>
            <a:xfrm>
              <a:off x="7393305" y="1564005"/>
              <a:ext cx="38100" cy="304800"/>
            </a:xfrm>
            <a:custGeom>
              <a:avLst/>
              <a:gdLst>
                <a:gd name="connsiteX0" fmla="*/ 0 w 38100"/>
                <a:gd name="connsiteY0" fmla="*/ 308610 h 304800"/>
                <a:gd name="connsiteX1" fmla="*/ 15240 w 38100"/>
                <a:gd name="connsiteY1" fmla="*/ 236220 h 304800"/>
                <a:gd name="connsiteX2" fmla="*/ 16193 w 38100"/>
                <a:gd name="connsiteY2" fmla="*/ 0 h 304800"/>
                <a:gd name="connsiteX3" fmla="*/ 28575 w 38100"/>
                <a:gd name="connsiteY3" fmla="*/ 0 h 304800"/>
                <a:gd name="connsiteX4" fmla="*/ 29527 w 38100"/>
                <a:gd name="connsiteY4" fmla="*/ 228600 h 304800"/>
                <a:gd name="connsiteX5" fmla="*/ 44768 w 38100"/>
                <a:gd name="connsiteY5" fmla="*/ 308610 h 304800"/>
                <a:gd name="connsiteX6" fmla="*/ 0 w 38100"/>
                <a:gd name="connsiteY6" fmla="*/ 30861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304800">
                  <a:moveTo>
                    <a:pt x="0" y="308610"/>
                  </a:moveTo>
                  <a:cubicBezTo>
                    <a:pt x="5715" y="281940"/>
                    <a:pt x="15240" y="260033"/>
                    <a:pt x="15240" y="236220"/>
                  </a:cubicBezTo>
                  <a:cubicBezTo>
                    <a:pt x="17145" y="157163"/>
                    <a:pt x="16193" y="79058"/>
                    <a:pt x="16193" y="0"/>
                  </a:cubicBezTo>
                  <a:cubicBezTo>
                    <a:pt x="20002" y="0"/>
                    <a:pt x="23813" y="0"/>
                    <a:pt x="28575" y="0"/>
                  </a:cubicBezTo>
                  <a:cubicBezTo>
                    <a:pt x="28575" y="76200"/>
                    <a:pt x="27622" y="152400"/>
                    <a:pt x="29527" y="228600"/>
                  </a:cubicBezTo>
                  <a:cubicBezTo>
                    <a:pt x="30480" y="254318"/>
                    <a:pt x="39052" y="280035"/>
                    <a:pt x="44768" y="308610"/>
                  </a:cubicBezTo>
                  <a:cubicBezTo>
                    <a:pt x="32385" y="308610"/>
                    <a:pt x="13335" y="308610"/>
                    <a:pt x="0" y="308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586D764F-BE26-4BC8-8368-29F439CE0DD9}"/>
                </a:ext>
              </a:extLst>
            </p:cNvPr>
            <p:cNvSpPr/>
            <p:nvPr/>
          </p:nvSpPr>
          <p:spPr>
            <a:xfrm>
              <a:off x="7529513" y="2601277"/>
              <a:ext cx="76200" cy="95250"/>
            </a:xfrm>
            <a:custGeom>
              <a:avLst/>
              <a:gdLst>
                <a:gd name="connsiteX0" fmla="*/ 81915 w 76200"/>
                <a:gd name="connsiteY0" fmla="*/ 99060 h 95250"/>
                <a:gd name="connsiteX1" fmla="*/ 0 w 76200"/>
                <a:gd name="connsiteY1" fmla="*/ 99060 h 95250"/>
                <a:gd name="connsiteX2" fmla="*/ 0 w 76200"/>
                <a:gd name="connsiteY2" fmla="*/ 0 h 95250"/>
                <a:gd name="connsiteX3" fmla="*/ 81915 w 76200"/>
                <a:gd name="connsiteY3" fmla="*/ 0 h 95250"/>
                <a:gd name="connsiteX4" fmla="*/ 81915 w 76200"/>
                <a:gd name="connsiteY4" fmla="*/ 99060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95250">
                  <a:moveTo>
                    <a:pt x="81915" y="99060"/>
                  </a:moveTo>
                  <a:cubicBezTo>
                    <a:pt x="52388" y="99060"/>
                    <a:pt x="27623" y="99060"/>
                    <a:pt x="0" y="99060"/>
                  </a:cubicBezTo>
                  <a:cubicBezTo>
                    <a:pt x="0" y="65723"/>
                    <a:pt x="0" y="35243"/>
                    <a:pt x="0" y="0"/>
                  </a:cubicBezTo>
                  <a:cubicBezTo>
                    <a:pt x="26670" y="0"/>
                    <a:pt x="52388" y="0"/>
                    <a:pt x="81915" y="0"/>
                  </a:cubicBezTo>
                  <a:cubicBezTo>
                    <a:pt x="81915" y="32385"/>
                    <a:pt x="81915" y="63818"/>
                    <a:pt x="81915" y="990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F63A1EB1-E810-4F01-B588-095E943946EC}"/>
                </a:ext>
              </a:extLst>
            </p:cNvPr>
            <p:cNvSpPr/>
            <p:nvPr/>
          </p:nvSpPr>
          <p:spPr>
            <a:xfrm>
              <a:off x="7626668" y="1884045"/>
              <a:ext cx="200025" cy="295275"/>
            </a:xfrm>
            <a:custGeom>
              <a:avLst/>
              <a:gdLst>
                <a:gd name="connsiteX0" fmla="*/ 200977 w 200025"/>
                <a:gd name="connsiteY0" fmla="*/ 299085 h 295275"/>
                <a:gd name="connsiteX1" fmla="*/ 0 w 200025"/>
                <a:gd name="connsiteY1" fmla="*/ 297180 h 295275"/>
                <a:gd name="connsiteX2" fmla="*/ 70485 w 200025"/>
                <a:gd name="connsiteY2" fmla="*/ 0 h 295275"/>
                <a:gd name="connsiteX3" fmla="*/ 126682 w 200025"/>
                <a:gd name="connsiteY3" fmla="*/ 0 h 295275"/>
                <a:gd name="connsiteX4" fmla="*/ 141922 w 200025"/>
                <a:gd name="connsiteY4" fmla="*/ 130493 h 295275"/>
                <a:gd name="connsiteX5" fmla="*/ 200977 w 200025"/>
                <a:gd name="connsiteY5" fmla="*/ 29908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0025" h="295275">
                  <a:moveTo>
                    <a:pt x="200977" y="299085"/>
                  </a:moveTo>
                  <a:cubicBezTo>
                    <a:pt x="126682" y="255270"/>
                    <a:pt x="62865" y="255270"/>
                    <a:pt x="0" y="297180"/>
                  </a:cubicBezTo>
                  <a:cubicBezTo>
                    <a:pt x="15240" y="195263"/>
                    <a:pt x="88582" y="110490"/>
                    <a:pt x="70485" y="0"/>
                  </a:cubicBezTo>
                  <a:cubicBezTo>
                    <a:pt x="85725" y="0"/>
                    <a:pt x="120015" y="0"/>
                    <a:pt x="126682" y="0"/>
                  </a:cubicBezTo>
                  <a:cubicBezTo>
                    <a:pt x="119063" y="59055"/>
                    <a:pt x="129540" y="89535"/>
                    <a:pt x="141922" y="130493"/>
                  </a:cubicBezTo>
                  <a:cubicBezTo>
                    <a:pt x="157163" y="182880"/>
                    <a:pt x="180975" y="207645"/>
                    <a:pt x="200977" y="2990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A37BC644-1B3F-4550-ACC5-8B2A24ABEBFF}"/>
                </a:ext>
              </a:extLst>
            </p:cNvPr>
            <p:cNvSpPr/>
            <p:nvPr/>
          </p:nvSpPr>
          <p:spPr>
            <a:xfrm>
              <a:off x="7700963" y="1562100"/>
              <a:ext cx="38100" cy="304800"/>
            </a:xfrm>
            <a:custGeom>
              <a:avLst/>
              <a:gdLst>
                <a:gd name="connsiteX0" fmla="*/ 0 w 38100"/>
                <a:gd name="connsiteY0" fmla="*/ 308610 h 304800"/>
                <a:gd name="connsiteX1" fmla="*/ 15240 w 38100"/>
                <a:gd name="connsiteY1" fmla="*/ 236220 h 304800"/>
                <a:gd name="connsiteX2" fmla="*/ 16193 w 38100"/>
                <a:gd name="connsiteY2" fmla="*/ 0 h 304800"/>
                <a:gd name="connsiteX3" fmla="*/ 28575 w 38100"/>
                <a:gd name="connsiteY3" fmla="*/ 0 h 304800"/>
                <a:gd name="connsiteX4" fmla="*/ 29527 w 38100"/>
                <a:gd name="connsiteY4" fmla="*/ 228600 h 304800"/>
                <a:gd name="connsiteX5" fmla="*/ 44768 w 38100"/>
                <a:gd name="connsiteY5" fmla="*/ 308610 h 304800"/>
                <a:gd name="connsiteX6" fmla="*/ 0 w 38100"/>
                <a:gd name="connsiteY6" fmla="*/ 308610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304800">
                  <a:moveTo>
                    <a:pt x="0" y="308610"/>
                  </a:moveTo>
                  <a:cubicBezTo>
                    <a:pt x="5715" y="281940"/>
                    <a:pt x="15240" y="260033"/>
                    <a:pt x="15240" y="236220"/>
                  </a:cubicBezTo>
                  <a:cubicBezTo>
                    <a:pt x="17145" y="157163"/>
                    <a:pt x="16193" y="79058"/>
                    <a:pt x="16193" y="0"/>
                  </a:cubicBezTo>
                  <a:cubicBezTo>
                    <a:pt x="20002" y="0"/>
                    <a:pt x="23813" y="0"/>
                    <a:pt x="28575" y="0"/>
                  </a:cubicBezTo>
                  <a:cubicBezTo>
                    <a:pt x="28575" y="76200"/>
                    <a:pt x="27623" y="152400"/>
                    <a:pt x="29527" y="228600"/>
                  </a:cubicBezTo>
                  <a:cubicBezTo>
                    <a:pt x="30480" y="254318"/>
                    <a:pt x="39052" y="280035"/>
                    <a:pt x="44768" y="308610"/>
                  </a:cubicBezTo>
                  <a:cubicBezTo>
                    <a:pt x="32385" y="308610"/>
                    <a:pt x="13335" y="308610"/>
                    <a:pt x="0" y="308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36D186B4-9869-4387-A8B5-BD52DD8C6EA5}"/>
              </a:ext>
            </a:extLst>
          </p:cNvPr>
          <p:cNvGrpSpPr/>
          <p:nvPr/>
        </p:nvGrpSpPr>
        <p:grpSpPr>
          <a:xfrm>
            <a:off x="1916517" y="4490047"/>
            <a:ext cx="684251" cy="1909632"/>
            <a:chOff x="2658427" y="1624965"/>
            <a:chExt cx="1247775" cy="3482340"/>
          </a:xfrm>
          <a:solidFill>
            <a:schemeClr val="accent3"/>
          </a:solidFill>
        </p:grpSpPr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7FE7C51-976E-4A20-8729-BB1B46658368}"/>
                </a:ext>
              </a:extLst>
            </p:cNvPr>
            <p:cNvSpPr/>
            <p:nvPr/>
          </p:nvSpPr>
          <p:spPr>
            <a:xfrm>
              <a:off x="2658427" y="2545080"/>
              <a:ext cx="1247775" cy="2562225"/>
            </a:xfrm>
            <a:custGeom>
              <a:avLst/>
              <a:gdLst>
                <a:gd name="connsiteX0" fmla="*/ 977265 w 1247775"/>
                <a:gd name="connsiteY0" fmla="*/ 30480 h 2562225"/>
                <a:gd name="connsiteX1" fmla="*/ 978218 w 1247775"/>
                <a:gd name="connsiteY1" fmla="*/ 540068 h 2562225"/>
                <a:gd name="connsiteX2" fmla="*/ 1256348 w 1247775"/>
                <a:gd name="connsiteY2" fmla="*/ 540068 h 2562225"/>
                <a:gd name="connsiteX3" fmla="*/ 1256348 w 1247775"/>
                <a:gd name="connsiteY3" fmla="*/ 616268 h 2562225"/>
                <a:gd name="connsiteX4" fmla="*/ 980123 w 1247775"/>
                <a:gd name="connsiteY4" fmla="*/ 616268 h 2562225"/>
                <a:gd name="connsiteX5" fmla="*/ 980123 w 1247775"/>
                <a:gd name="connsiteY5" fmla="*/ 2566035 h 2562225"/>
                <a:gd name="connsiteX6" fmla="*/ 288608 w 1247775"/>
                <a:gd name="connsiteY6" fmla="*/ 2566035 h 2562225"/>
                <a:gd name="connsiteX7" fmla="*/ 288608 w 1247775"/>
                <a:gd name="connsiteY7" fmla="*/ 618173 h 2562225"/>
                <a:gd name="connsiteX8" fmla="*/ 0 w 1247775"/>
                <a:gd name="connsiteY8" fmla="*/ 618173 h 2562225"/>
                <a:gd name="connsiteX9" fmla="*/ 0 w 1247775"/>
                <a:gd name="connsiteY9" fmla="*/ 542925 h 2562225"/>
                <a:gd name="connsiteX10" fmla="*/ 285750 w 1247775"/>
                <a:gd name="connsiteY10" fmla="*/ 542925 h 2562225"/>
                <a:gd name="connsiteX11" fmla="*/ 285750 w 1247775"/>
                <a:gd name="connsiteY11" fmla="*/ 38100 h 2562225"/>
                <a:gd name="connsiteX12" fmla="*/ 212408 w 1247775"/>
                <a:gd name="connsiteY12" fmla="*/ 6668 h 2562225"/>
                <a:gd name="connsiteX13" fmla="*/ 214313 w 1247775"/>
                <a:gd name="connsiteY13" fmla="*/ 0 h 2562225"/>
                <a:gd name="connsiteX14" fmla="*/ 1042988 w 1247775"/>
                <a:gd name="connsiteY14" fmla="*/ 0 h 2562225"/>
                <a:gd name="connsiteX15" fmla="*/ 977265 w 1247775"/>
                <a:gd name="connsiteY15" fmla="*/ 30480 h 2562225"/>
                <a:gd name="connsiteX16" fmla="*/ 776288 w 1247775"/>
                <a:gd name="connsiteY16" fmla="*/ 1668780 h 2562225"/>
                <a:gd name="connsiteX17" fmla="*/ 776288 w 1247775"/>
                <a:gd name="connsiteY17" fmla="*/ 1463993 h 2562225"/>
                <a:gd name="connsiteX18" fmla="*/ 667703 w 1247775"/>
                <a:gd name="connsiteY18" fmla="*/ 1463993 h 2562225"/>
                <a:gd name="connsiteX19" fmla="*/ 667703 w 1247775"/>
                <a:gd name="connsiteY19" fmla="*/ 1668780 h 2562225"/>
                <a:gd name="connsiteX20" fmla="*/ 776288 w 1247775"/>
                <a:gd name="connsiteY20" fmla="*/ 1668780 h 2562225"/>
                <a:gd name="connsiteX21" fmla="*/ 452438 w 1247775"/>
                <a:gd name="connsiteY21" fmla="*/ 1667827 h 2562225"/>
                <a:gd name="connsiteX22" fmla="*/ 452438 w 1247775"/>
                <a:gd name="connsiteY22" fmla="*/ 1463993 h 2562225"/>
                <a:gd name="connsiteX23" fmla="*/ 343853 w 1247775"/>
                <a:gd name="connsiteY23" fmla="*/ 1463993 h 2562225"/>
                <a:gd name="connsiteX24" fmla="*/ 343853 w 1247775"/>
                <a:gd name="connsiteY24" fmla="*/ 1667827 h 2562225"/>
                <a:gd name="connsiteX25" fmla="*/ 452438 w 1247775"/>
                <a:gd name="connsiteY25" fmla="*/ 1667827 h 2562225"/>
                <a:gd name="connsiteX26" fmla="*/ 495300 w 1247775"/>
                <a:gd name="connsiteY26" fmla="*/ 1463040 h 2562225"/>
                <a:gd name="connsiteX27" fmla="*/ 495300 w 1247775"/>
                <a:gd name="connsiteY27" fmla="*/ 1668780 h 2562225"/>
                <a:gd name="connsiteX28" fmla="*/ 603885 w 1247775"/>
                <a:gd name="connsiteY28" fmla="*/ 1668780 h 2562225"/>
                <a:gd name="connsiteX29" fmla="*/ 603885 w 1247775"/>
                <a:gd name="connsiteY29" fmla="*/ 1463040 h 2562225"/>
                <a:gd name="connsiteX30" fmla="*/ 495300 w 1247775"/>
                <a:gd name="connsiteY30" fmla="*/ 1463040 h 2562225"/>
                <a:gd name="connsiteX31" fmla="*/ 927735 w 1247775"/>
                <a:gd name="connsiteY31" fmla="*/ 1668780 h 2562225"/>
                <a:gd name="connsiteX32" fmla="*/ 927735 w 1247775"/>
                <a:gd name="connsiteY32" fmla="*/ 1463993 h 2562225"/>
                <a:gd name="connsiteX33" fmla="*/ 819150 w 1247775"/>
                <a:gd name="connsiteY33" fmla="*/ 1463993 h 2562225"/>
                <a:gd name="connsiteX34" fmla="*/ 819150 w 1247775"/>
                <a:gd name="connsiteY34" fmla="*/ 1668780 h 2562225"/>
                <a:gd name="connsiteX35" fmla="*/ 927735 w 1247775"/>
                <a:gd name="connsiteY35" fmla="*/ 1668780 h 2562225"/>
                <a:gd name="connsiteX36" fmla="*/ 817245 w 1247775"/>
                <a:gd name="connsiteY36" fmla="*/ 1068705 h 2562225"/>
                <a:gd name="connsiteX37" fmla="*/ 817245 w 1247775"/>
                <a:gd name="connsiteY37" fmla="*/ 1275398 h 2562225"/>
                <a:gd name="connsiteX38" fmla="*/ 927735 w 1247775"/>
                <a:gd name="connsiteY38" fmla="*/ 1275398 h 2562225"/>
                <a:gd name="connsiteX39" fmla="*/ 927735 w 1247775"/>
                <a:gd name="connsiteY39" fmla="*/ 1068705 h 2562225"/>
                <a:gd name="connsiteX40" fmla="*/ 817245 w 1247775"/>
                <a:gd name="connsiteY40" fmla="*/ 1068705 h 2562225"/>
                <a:gd name="connsiteX41" fmla="*/ 777240 w 1247775"/>
                <a:gd name="connsiteY41" fmla="*/ 1276350 h 2562225"/>
                <a:gd name="connsiteX42" fmla="*/ 777240 w 1247775"/>
                <a:gd name="connsiteY42" fmla="*/ 1070610 h 2562225"/>
                <a:gd name="connsiteX43" fmla="*/ 667703 w 1247775"/>
                <a:gd name="connsiteY43" fmla="*/ 1070610 h 2562225"/>
                <a:gd name="connsiteX44" fmla="*/ 667703 w 1247775"/>
                <a:gd name="connsiteY44" fmla="*/ 1276350 h 2562225"/>
                <a:gd name="connsiteX45" fmla="*/ 777240 w 1247775"/>
                <a:gd name="connsiteY45" fmla="*/ 1276350 h 2562225"/>
                <a:gd name="connsiteX46" fmla="*/ 493395 w 1247775"/>
                <a:gd name="connsiteY46" fmla="*/ 1067753 h 2562225"/>
                <a:gd name="connsiteX47" fmla="*/ 493395 w 1247775"/>
                <a:gd name="connsiteY47" fmla="*/ 1275398 h 2562225"/>
                <a:gd name="connsiteX48" fmla="*/ 602932 w 1247775"/>
                <a:gd name="connsiteY48" fmla="*/ 1275398 h 2562225"/>
                <a:gd name="connsiteX49" fmla="*/ 602932 w 1247775"/>
                <a:gd name="connsiteY49" fmla="*/ 1067753 h 2562225"/>
                <a:gd name="connsiteX50" fmla="*/ 493395 w 1247775"/>
                <a:gd name="connsiteY50" fmla="*/ 1067753 h 2562225"/>
                <a:gd name="connsiteX51" fmla="*/ 452438 w 1247775"/>
                <a:gd name="connsiteY51" fmla="*/ 1275398 h 2562225"/>
                <a:gd name="connsiteX52" fmla="*/ 452438 w 1247775"/>
                <a:gd name="connsiteY52" fmla="*/ 1068705 h 2562225"/>
                <a:gd name="connsiteX53" fmla="*/ 343853 w 1247775"/>
                <a:gd name="connsiteY53" fmla="*/ 1068705 h 2562225"/>
                <a:gd name="connsiteX54" fmla="*/ 343853 w 1247775"/>
                <a:gd name="connsiteY54" fmla="*/ 1275398 h 2562225"/>
                <a:gd name="connsiteX55" fmla="*/ 452438 w 1247775"/>
                <a:gd name="connsiteY55" fmla="*/ 1275398 h 2562225"/>
                <a:gd name="connsiteX56" fmla="*/ 776288 w 1247775"/>
                <a:gd name="connsiteY56" fmla="*/ 490538 h 2562225"/>
                <a:gd name="connsiteX57" fmla="*/ 776288 w 1247775"/>
                <a:gd name="connsiteY57" fmla="*/ 287655 h 2562225"/>
                <a:gd name="connsiteX58" fmla="*/ 667703 w 1247775"/>
                <a:gd name="connsiteY58" fmla="*/ 287655 h 2562225"/>
                <a:gd name="connsiteX59" fmla="*/ 667703 w 1247775"/>
                <a:gd name="connsiteY59" fmla="*/ 490538 h 2562225"/>
                <a:gd name="connsiteX60" fmla="*/ 776288 w 1247775"/>
                <a:gd name="connsiteY60" fmla="*/ 490538 h 2562225"/>
                <a:gd name="connsiteX61" fmla="*/ 819150 w 1247775"/>
                <a:gd name="connsiteY61" fmla="*/ 286703 h 2562225"/>
                <a:gd name="connsiteX62" fmla="*/ 819150 w 1247775"/>
                <a:gd name="connsiteY62" fmla="*/ 490538 h 2562225"/>
                <a:gd name="connsiteX63" fmla="*/ 927735 w 1247775"/>
                <a:gd name="connsiteY63" fmla="*/ 490538 h 2562225"/>
                <a:gd name="connsiteX64" fmla="*/ 927735 w 1247775"/>
                <a:gd name="connsiteY64" fmla="*/ 286703 h 2562225"/>
                <a:gd name="connsiteX65" fmla="*/ 819150 w 1247775"/>
                <a:gd name="connsiteY65" fmla="*/ 286703 h 2562225"/>
                <a:gd name="connsiteX66" fmla="*/ 342900 w 1247775"/>
                <a:gd name="connsiteY66" fmla="*/ 490538 h 2562225"/>
                <a:gd name="connsiteX67" fmla="*/ 452438 w 1247775"/>
                <a:gd name="connsiteY67" fmla="*/ 490538 h 2562225"/>
                <a:gd name="connsiteX68" fmla="*/ 452438 w 1247775"/>
                <a:gd name="connsiteY68" fmla="*/ 288608 h 2562225"/>
                <a:gd name="connsiteX69" fmla="*/ 342900 w 1247775"/>
                <a:gd name="connsiteY69" fmla="*/ 288608 h 2562225"/>
                <a:gd name="connsiteX70" fmla="*/ 342900 w 1247775"/>
                <a:gd name="connsiteY70" fmla="*/ 490538 h 2562225"/>
                <a:gd name="connsiteX71" fmla="*/ 818198 w 1247775"/>
                <a:gd name="connsiteY71" fmla="*/ 678180 h 2562225"/>
                <a:gd name="connsiteX72" fmla="*/ 818198 w 1247775"/>
                <a:gd name="connsiteY72" fmla="*/ 881063 h 2562225"/>
                <a:gd name="connsiteX73" fmla="*/ 926782 w 1247775"/>
                <a:gd name="connsiteY73" fmla="*/ 881063 h 2562225"/>
                <a:gd name="connsiteX74" fmla="*/ 926782 w 1247775"/>
                <a:gd name="connsiteY74" fmla="*/ 678180 h 2562225"/>
                <a:gd name="connsiteX75" fmla="*/ 818198 w 1247775"/>
                <a:gd name="connsiteY75" fmla="*/ 678180 h 2562225"/>
                <a:gd name="connsiteX76" fmla="*/ 603885 w 1247775"/>
                <a:gd name="connsiteY76" fmla="*/ 490538 h 2562225"/>
                <a:gd name="connsiteX77" fmla="*/ 603885 w 1247775"/>
                <a:gd name="connsiteY77" fmla="*/ 288608 h 2562225"/>
                <a:gd name="connsiteX78" fmla="*/ 495300 w 1247775"/>
                <a:gd name="connsiteY78" fmla="*/ 288608 h 2562225"/>
                <a:gd name="connsiteX79" fmla="*/ 495300 w 1247775"/>
                <a:gd name="connsiteY79" fmla="*/ 490538 h 2562225"/>
                <a:gd name="connsiteX80" fmla="*/ 603885 w 1247775"/>
                <a:gd name="connsiteY80" fmla="*/ 490538 h 2562225"/>
                <a:gd name="connsiteX81" fmla="*/ 775335 w 1247775"/>
                <a:gd name="connsiteY81" fmla="*/ 881063 h 2562225"/>
                <a:gd name="connsiteX82" fmla="*/ 775335 w 1247775"/>
                <a:gd name="connsiteY82" fmla="*/ 678180 h 2562225"/>
                <a:gd name="connsiteX83" fmla="*/ 666750 w 1247775"/>
                <a:gd name="connsiteY83" fmla="*/ 678180 h 2562225"/>
                <a:gd name="connsiteX84" fmla="*/ 666750 w 1247775"/>
                <a:gd name="connsiteY84" fmla="*/ 881063 h 2562225"/>
                <a:gd name="connsiteX85" fmla="*/ 775335 w 1247775"/>
                <a:gd name="connsiteY85" fmla="*/ 881063 h 2562225"/>
                <a:gd name="connsiteX86" fmla="*/ 494348 w 1247775"/>
                <a:gd name="connsiteY86" fmla="*/ 678180 h 2562225"/>
                <a:gd name="connsiteX87" fmla="*/ 494348 w 1247775"/>
                <a:gd name="connsiteY87" fmla="*/ 880110 h 2562225"/>
                <a:gd name="connsiteX88" fmla="*/ 602932 w 1247775"/>
                <a:gd name="connsiteY88" fmla="*/ 880110 h 2562225"/>
                <a:gd name="connsiteX89" fmla="*/ 602932 w 1247775"/>
                <a:gd name="connsiteY89" fmla="*/ 678180 h 2562225"/>
                <a:gd name="connsiteX90" fmla="*/ 494348 w 1247775"/>
                <a:gd name="connsiteY90" fmla="*/ 678180 h 2562225"/>
                <a:gd name="connsiteX91" fmla="*/ 451485 w 1247775"/>
                <a:gd name="connsiteY91" fmla="*/ 882015 h 2562225"/>
                <a:gd name="connsiteX92" fmla="*/ 451485 w 1247775"/>
                <a:gd name="connsiteY92" fmla="*/ 679133 h 2562225"/>
                <a:gd name="connsiteX93" fmla="*/ 344805 w 1247775"/>
                <a:gd name="connsiteY93" fmla="*/ 679133 h 2562225"/>
                <a:gd name="connsiteX94" fmla="*/ 344805 w 1247775"/>
                <a:gd name="connsiteY94" fmla="*/ 882015 h 2562225"/>
                <a:gd name="connsiteX95" fmla="*/ 451485 w 1247775"/>
                <a:gd name="connsiteY95" fmla="*/ 882015 h 2562225"/>
                <a:gd name="connsiteX96" fmla="*/ 820103 w 1247775"/>
                <a:gd name="connsiteY96" fmla="*/ 161925 h 2562225"/>
                <a:gd name="connsiteX97" fmla="*/ 820103 w 1247775"/>
                <a:gd name="connsiteY97" fmla="*/ 247650 h 2562225"/>
                <a:gd name="connsiteX98" fmla="*/ 927735 w 1247775"/>
                <a:gd name="connsiteY98" fmla="*/ 247650 h 2562225"/>
                <a:gd name="connsiteX99" fmla="*/ 820103 w 1247775"/>
                <a:gd name="connsiteY99" fmla="*/ 161925 h 2562225"/>
                <a:gd name="connsiteX100" fmla="*/ 777240 w 1247775"/>
                <a:gd name="connsiteY100" fmla="*/ 160973 h 2562225"/>
                <a:gd name="connsiteX101" fmla="*/ 671513 w 1247775"/>
                <a:gd name="connsiteY101" fmla="*/ 250508 h 2562225"/>
                <a:gd name="connsiteX102" fmla="*/ 721995 w 1247775"/>
                <a:gd name="connsiteY102" fmla="*/ 250508 h 2562225"/>
                <a:gd name="connsiteX103" fmla="*/ 776288 w 1247775"/>
                <a:gd name="connsiteY103" fmla="*/ 250508 h 2562225"/>
                <a:gd name="connsiteX104" fmla="*/ 777240 w 1247775"/>
                <a:gd name="connsiteY104" fmla="*/ 160973 h 2562225"/>
                <a:gd name="connsiteX105" fmla="*/ 603885 w 1247775"/>
                <a:gd name="connsiteY105" fmla="*/ 248603 h 2562225"/>
                <a:gd name="connsiteX106" fmla="*/ 495300 w 1247775"/>
                <a:gd name="connsiteY106" fmla="*/ 165735 h 2562225"/>
                <a:gd name="connsiteX107" fmla="*/ 495300 w 1247775"/>
                <a:gd name="connsiteY107" fmla="*/ 248603 h 2562225"/>
                <a:gd name="connsiteX108" fmla="*/ 603885 w 1247775"/>
                <a:gd name="connsiteY108" fmla="*/ 248603 h 2562225"/>
                <a:gd name="connsiteX109" fmla="*/ 453390 w 1247775"/>
                <a:gd name="connsiteY109" fmla="*/ 162878 h 2562225"/>
                <a:gd name="connsiteX110" fmla="*/ 345758 w 1247775"/>
                <a:gd name="connsiteY110" fmla="*/ 250508 h 2562225"/>
                <a:gd name="connsiteX111" fmla="*/ 415290 w 1247775"/>
                <a:gd name="connsiteY111" fmla="*/ 250508 h 2562225"/>
                <a:gd name="connsiteX112" fmla="*/ 453390 w 1247775"/>
                <a:gd name="connsiteY112" fmla="*/ 247650 h 2562225"/>
                <a:gd name="connsiteX113" fmla="*/ 453390 w 1247775"/>
                <a:gd name="connsiteY113" fmla="*/ 162878 h 2562225"/>
                <a:gd name="connsiteX114" fmla="*/ 495300 w 1247775"/>
                <a:gd name="connsiteY114" fmla="*/ 555308 h 2562225"/>
                <a:gd name="connsiteX115" fmla="*/ 495300 w 1247775"/>
                <a:gd name="connsiteY115" fmla="*/ 642938 h 2562225"/>
                <a:gd name="connsiteX116" fmla="*/ 550545 w 1247775"/>
                <a:gd name="connsiteY116" fmla="*/ 642938 h 2562225"/>
                <a:gd name="connsiteX117" fmla="*/ 603885 w 1247775"/>
                <a:gd name="connsiteY117" fmla="*/ 642938 h 2562225"/>
                <a:gd name="connsiteX118" fmla="*/ 495300 w 1247775"/>
                <a:gd name="connsiteY118" fmla="*/ 555308 h 2562225"/>
                <a:gd name="connsiteX119" fmla="*/ 925830 w 1247775"/>
                <a:gd name="connsiteY119" fmla="*/ 641033 h 2562225"/>
                <a:gd name="connsiteX120" fmla="*/ 819150 w 1247775"/>
                <a:gd name="connsiteY120" fmla="*/ 557213 h 2562225"/>
                <a:gd name="connsiteX121" fmla="*/ 819150 w 1247775"/>
                <a:gd name="connsiteY121" fmla="*/ 641033 h 2562225"/>
                <a:gd name="connsiteX122" fmla="*/ 925830 w 1247775"/>
                <a:gd name="connsiteY122" fmla="*/ 641033 h 2562225"/>
                <a:gd name="connsiteX123" fmla="*/ 343853 w 1247775"/>
                <a:gd name="connsiteY123" fmla="*/ 641033 h 2562225"/>
                <a:gd name="connsiteX124" fmla="*/ 453390 w 1247775"/>
                <a:gd name="connsiteY124" fmla="*/ 641033 h 2562225"/>
                <a:gd name="connsiteX125" fmla="*/ 455295 w 1247775"/>
                <a:gd name="connsiteY125" fmla="*/ 597218 h 2562225"/>
                <a:gd name="connsiteX126" fmla="*/ 455295 w 1247775"/>
                <a:gd name="connsiteY126" fmla="*/ 556260 h 2562225"/>
                <a:gd name="connsiteX127" fmla="*/ 343853 w 1247775"/>
                <a:gd name="connsiteY127" fmla="*/ 641033 h 2562225"/>
                <a:gd name="connsiteX128" fmla="*/ 777240 w 1247775"/>
                <a:gd name="connsiteY128" fmla="*/ 555308 h 2562225"/>
                <a:gd name="connsiteX129" fmla="*/ 668655 w 1247775"/>
                <a:gd name="connsiteY129" fmla="*/ 642938 h 2562225"/>
                <a:gd name="connsiteX130" fmla="*/ 729615 w 1247775"/>
                <a:gd name="connsiteY130" fmla="*/ 642938 h 2562225"/>
                <a:gd name="connsiteX131" fmla="*/ 778193 w 1247775"/>
                <a:gd name="connsiteY131" fmla="*/ 642938 h 2562225"/>
                <a:gd name="connsiteX132" fmla="*/ 777240 w 1247775"/>
                <a:gd name="connsiteY132" fmla="*/ 555308 h 2562225"/>
                <a:gd name="connsiteX133" fmla="*/ 454343 w 1247775"/>
                <a:gd name="connsiteY133" fmla="*/ 944880 h 2562225"/>
                <a:gd name="connsiteX134" fmla="*/ 343853 w 1247775"/>
                <a:gd name="connsiteY134" fmla="*/ 1030605 h 2562225"/>
                <a:gd name="connsiteX135" fmla="*/ 454343 w 1247775"/>
                <a:gd name="connsiteY135" fmla="*/ 1030605 h 2562225"/>
                <a:gd name="connsiteX136" fmla="*/ 454343 w 1247775"/>
                <a:gd name="connsiteY136" fmla="*/ 944880 h 2562225"/>
                <a:gd name="connsiteX137" fmla="*/ 667703 w 1247775"/>
                <a:gd name="connsiteY137" fmla="*/ 1032510 h 2562225"/>
                <a:gd name="connsiteX138" fmla="*/ 776288 w 1247775"/>
                <a:gd name="connsiteY138" fmla="*/ 1032510 h 2562225"/>
                <a:gd name="connsiteX139" fmla="*/ 776288 w 1247775"/>
                <a:gd name="connsiteY139" fmla="*/ 944880 h 2562225"/>
                <a:gd name="connsiteX140" fmla="*/ 667703 w 1247775"/>
                <a:gd name="connsiteY140" fmla="*/ 1032510 h 2562225"/>
                <a:gd name="connsiteX141" fmla="*/ 927735 w 1247775"/>
                <a:gd name="connsiteY141" fmla="*/ 1032510 h 2562225"/>
                <a:gd name="connsiteX142" fmla="*/ 818198 w 1247775"/>
                <a:gd name="connsiteY142" fmla="*/ 948690 h 2562225"/>
                <a:gd name="connsiteX143" fmla="*/ 818198 w 1247775"/>
                <a:gd name="connsiteY143" fmla="*/ 1032510 h 2562225"/>
                <a:gd name="connsiteX144" fmla="*/ 927735 w 1247775"/>
                <a:gd name="connsiteY144" fmla="*/ 1032510 h 2562225"/>
                <a:gd name="connsiteX145" fmla="*/ 604838 w 1247775"/>
                <a:gd name="connsiteY145" fmla="*/ 1032510 h 2562225"/>
                <a:gd name="connsiteX146" fmla="*/ 493395 w 1247775"/>
                <a:gd name="connsiteY146" fmla="*/ 947738 h 2562225"/>
                <a:gd name="connsiteX147" fmla="*/ 493395 w 1247775"/>
                <a:gd name="connsiteY147" fmla="*/ 1032510 h 2562225"/>
                <a:gd name="connsiteX148" fmla="*/ 604838 w 1247775"/>
                <a:gd name="connsiteY148" fmla="*/ 1032510 h 2562225"/>
                <a:gd name="connsiteX149" fmla="*/ 777240 w 1247775"/>
                <a:gd name="connsiteY149" fmla="*/ 1335405 h 2562225"/>
                <a:gd name="connsiteX150" fmla="*/ 667703 w 1247775"/>
                <a:gd name="connsiteY150" fmla="*/ 1423988 h 2562225"/>
                <a:gd name="connsiteX151" fmla="*/ 777240 w 1247775"/>
                <a:gd name="connsiteY151" fmla="*/ 1423988 h 2562225"/>
                <a:gd name="connsiteX152" fmla="*/ 777240 w 1247775"/>
                <a:gd name="connsiteY152" fmla="*/ 1335405 h 2562225"/>
                <a:gd name="connsiteX153" fmla="*/ 604838 w 1247775"/>
                <a:gd name="connsiteY153" fmla="*/ 1423988 h 2562225"/>
                <a:gd name="connsiteX154" fmla="*/ 494348 w 1247775"/>
                <a:gd name="connsiteY154" fmla="*/ 1340168 h 2562225"/>
                <a:gd name="connsiteX155" fmla="*/ 494348 w 1247775"/>
                <a:gd name="connsiteY155" fmla="*/ 1423988 h 2562225"/>
                <a:gd name="connsiteX156" fmla="*/ 604838 w 1247775"/>
                <a:gd name="connsiteY156" fmla="*/ 1423988 h 2562225"/>
                <a:gd name="connsiteX157" fmla="*/ 453390 w 1247775"/>
                <a:gd name="connsiteY157" fmla="*/ 1337310 h 2562225"/>
                <a:gd name="connsiteX158" fmla="*/ 346710 w 1247775"/>
                <a:gd name="connsiteY158" fmla="*/ 1423035 h 2562225"/>
                <a:gd name="connsiteX159" fmla="*/ 453390 w 1247775"/>
                <a:gd name="connsiteY159" fmla="*/ 1423035 h 2562225"/>
                <a:gd name="connsiteX160" fmla="*/ 453390 w 1247775"/>
                <a:gd name="connsiteY160" fmla="*/ 1337310 h 2562225"/>
                <a:gd name="connsiteX161" fmla="*/ 817245 w 1247775"/>
                <a:gd name="connsiteY161" fmla="*/ 1423035 h 2562225"/>
                <a:gd name="connsiteX162" fmla="*/ 926782 w 1247775"/>
                <a:gd name="connsiteY162" fmla="*/ 1423035 h 2562225"/>
                <a:gd name="connsiteX163" fmla="*/ 817245 w 1247775"/>
                <a:gd name="connsiteY163" fmla="*/ 1338263 h 2562225"/>
                <a:gd name="connsiteX164" fmla="*/ 817245 w 1247775"/>
                <a:gd name="connsiteY164" fmla="*/ 1423035 h 256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</a:cxnLst>
              <a:rect l="l" t="t" r="r" b="b"/>
              <a:pathLst>
                <a:path w="1247775" h="2562225">
                  <a:moveTo>
                    <a:pt x="977265" y="30480"/>
                  </a:moveTo>
                  <a:cubicBezTo>
                    <a:pt x="977265" y="190500"/>
                    <a:pt x="978218" y="373380"/>
                    <a:pt x="978218" y="540068"/>
                  </a:cubicBezTo>
                  <a:cubicBezTo>
                    <a:pt x="1072515" y="540068"/>
                    <a:pt x="1163003" y="540068"/>
                    <a:pt x="1256348" y="540068"/>
                  </a:cubicBezTo>
                  <a:cubicBezTo>
                    <a:pt x="1256348" y="567690"/>
                    <a:pt x="1256348" y="588645"/>
                    <a:pt x="1256348" y="616268"/>
                  </a:cubicBezTo>
                  <a:cubicBezTo>
                    <a:pt x="1165860" y="616268"/>
                    <a:pt x="1074420" y="616268"/>
                    <a:pt x="980123" y="616268"/>
                  </a:cubicBezTo>
                  <a:cubicBezTo>
                    <a:pt x="980123" y="1268730"/>
                    <a:pt x="980123" y="1915477"/>
                    <a:pt x="980123" y="2566035"/>
                  </a:cubicBezTo>
                  <a:cubicBezTo>
                    <a:pt x="748665" y="2566035"/>
                    <a:pt x="521970" y="2566035"/>
                    <a:pt x="288608" y="2566035"/>
                  </a:cubicBezTo>
                  <a:cubicBezTo>
                    <a:pt x="288608" y="1917383"/>
                    <a:pt x="288608" y="1269683"/>
                    <a:pt x="288608" y="618173"/>
                  </a:cubicBezTo>
                  <a:cubicBezTo>
                    <a:pt x="189548" y="618173"/>
                    <a:pt x="96202" y="618173"/>
                    <a:pt x="0" y="618173"/>
                  </a:cubicBezTo>
                  <a:cubicBezTo>
                    <a:pt x="0" y="592455"/>
                    <a:pt x="0" y="569595"/>
                    <a:pt x="0" y="542925"/>
                  </a:cubicBezTo>
                  <a:cubicBezTo>
                    <a:pt x="94298" y="542925"/>
                    <a:pt x="187643" y="542925"/>
                    <a:pt x="285750" y="542925"/>
                  </a:cubicBezTo>
                  <a:cubicBezTo>
                    <a:pt x="285750" y="373380"/>
                    <a:pt x="285750" y="207645"/>
                    <a:pt x="285750" y="38100"/>
                  </a:cubicBezTo>
                  <a:cubicBezTo>
                    <a:pt x="264795" y="29528"/>
                    <a:pt x="239077" y="18098"/>
                    <a:pt x="212408" y="6668"/>
                  </a:cubicBezTo>
                  <a:cubicBezTo>
                    <a:pt x="213360" y="4763"/>
                    <a:pt x="213360" y="1905"/>
                    <a:pt x="214313" y="0"/>
                  </a:cubicBezTo>
                  <a:cubicBezTo>
                    <a:pt x="490538" y="0"/>
                    <a:pt x="766763" y="0"/>
                    <a:pt x="1042988" y="0"/>
                  </a:cubicBezTo>
                  <a:cubicBezTo>
                    <a:pt x="1013460" y="16193"/>
                    <a:pt x="994410" y="23813"/>
                    <a:pt x="977265" y="30480"/>
                  </a:cubicBezTo>
                  <a:close/>
                  <a:moveTo>
                    <a:pt x="776288" y="1668780"/>
                  </a:moveTo>
                  <a:cubicBezTo>
                    <a:pt x="776288" y="1597343"/>
                    <a:pt x="776288" y="1530668"/>
                    <a:pt x="776288" y="1463993"/>
                  </a:cubicBezTo>
                  <a:cubicBezTo>
                    <a:pt x="737235" y="1463993"/>
                    <a:pt x="701993" y="1463993"/>
                    <a:pt x="667703" y="1463993"/>
                  </a:cubicBezTo>
                  <a:cubicBezTo>
                    <a:pt x="667703" y="1534477"/>
                    <a:pt x="667703" y="1600200"/>
                    <a:pt x="667703" y="1668780"/>
                  </a:cubicBezTo>
                  <a:cubicBezTo>
                    <a:pt x="703898" y="1668780"/>
                    <a:pt x="738188" y="1668780"/>
                    <a:pt x="776288" y="1668780"/>
                  </a:cubicBezTo>
                  <a:close/>
                  <a:moveTo>
                    <a:pt x="452438" y="1667827"/>
                  </a:moveTo>
                  <a:cubicBezTo>
                    <a:pt x="452438" y="1597343"/>
                    <a:pt x="452438" y="1530668"/>
                    <a:pt x="452438" y="1463993"/>
                  </a:cubicBezTo>
                  <a:cubicBezTo>
                    <a:pt x="414338" y="1463993"/>
                    <a:pt x="379095" y="1463993"/>
                    <a:pt x="343853" y="1463993"/>
                  </a:cubicBezTo>
                  <a:cubicBezTo>
                    <a:pt x="343853" y="1533525"/>
                    <a:pt x="343853" y="1600200"/>
                    <a:pt x="343853" y="1667827"/>
                  </a:cubicBezTo>
                  <a:cubicBezTo>
                    <a:pt x="380048" y="1667827"/>
                    <a:pt x="414338" y="1667827"/>
                    <a:pt x="452438" y="1667827"/>
                  </a:cubicBezTo>
                  <a:close/>
                  <a:moveTo>
                    <a:pt x="495300" y="1463040"/>
                  </a:moveTo>
                  <a:cubicBezTo>
                    <a:pt x="495300" y="1533525"/>
                    <a:pt x="495300" y="1600200"/>
                    <a:pt x="495300" y="1668780"/>
                  </a:cubicBezTo>
                  <a:cubicBezTo>
                    <a:pt x="533400" y="1668780"/>
                    <a:pt x="567690" y="1668780"/>
                    <a:pt x="603885" y="1668780"/>
                  </a:cubicBezTo>
                  <a:cubicBezTo>
                    <a:pt x="603885" y="1599248"/>
                    <a:pt x="603885" y="1531620"/>
                    <a:pt x="603885" y="1463040"/>
                  </a:cubicBezTo>
                  <a:cubicBezTo>
                    <a:pt x="566738" y="1463040"/>
                    <a:pt x="531495" y="1463040"/>
                    <a:pt x="495300" y="1463040"/>
                  </a:cubicBezTo>
                  <a:close/>
                  <a:moveTo>
                    <a:pt x="927735" y="1668780"/>
                  </a:moveTo>
                  <a:cubicBezTo>
                    <a:pt x="927735" y="1597343"/>
                    <a:pt x="927735" y="1530668"/>
                    <a:pt x="927735" y="1463993"/>
                  </a:cubicBezTo>
                  <a:cubicBezTo>
                    <a:pt x="889635" y="1463993"/>
                    <a:pt x="854393" y="1463993"/>
                    <a:pt x="819150" y="1463993"/>
                  </a:cubicBezTo>
                  <a:cubicBezTo>
                    <a:pt x="819150" y="1534477"/>
                    <a:pt x="819150" y="1600200"/>
                    <a:pt x="819150" y="1668780"/>
                  </a:cubicBezTo>
                  <a:cubicBezTo>
                    <a:pt x="855345" y="1668780"/>
                    <a:pt x="889635" y="1668780"/>
                    <a:pt x="927735" y="1668780"/>
                  </a:cubicBezTo>
                  <a:close/>
                  <a:moveTo>
                    <a:pt x="817245" y="1068705"/>
                  </a:moveTo>
                  <a:cubicBezTo>
                    <a:pt x="817245" y="1139190"/>
                    <a:pt x="817245" y="1205865"/>
                    <a:pt x="817245" y="1275398"/>
                  </a:cubicBezTo>
                  <a:cubicBezTo>
                    <a:pt x="855345" y="1275398"/>
                    <a:pt x="890588" y="1275398"/>
                    <a:pt x="927735" y="1275398"/>
                  </a:cubicBezTo>
                  <a:cubicBezTo>
                    <a:pt x="927735" y="1205865"/>
                    <a:pt x="927735" y="1138238"/>
                    <a:pt x="927735" y="1068705"/>
                  </a:cubicBezTo>
                  <a:cubicBezTo>
                    <a:pt x="891540" y="1068705"/>
                    <a:pt x="857250" y="1068705"/>
                    <a:pt x="817245" y="1068705"/>
                  </a:cubicBezTo>
                  <a:close/>
                  <a:moveTo>
                    <a:pt x="777240" y="1276350"/>
                  </a:moveTo>
                  <a:cubicBezTo>
                    <a:pt x="777240" y="1205865"/>
                    <a:pt x="777240" y="1138238"/>
                    <a:pt x="777240" y="1070610"/>
                  </a:cubicBezTo>
                  <a:cubicBezTo>
                    <a:pt x="739140" y="1070610"/>
                    <a:pt x="703898" y="1070610"/>
                    <a:pt x="667703" y="1070610"/>
                  </a:cubicBezTo>
                  <a:cubicBezTo>
                    <a:pt x="667703" y="1141095"/>
                    <a:pt x="667703" y="1207770"/>
                    <a:pt x="667703" y="1276350"/>
                  </a:cubicBezTo>
                  <a:cubicBezTo>
                    <a:pt x="703898" y="1276350"/>
                    <a:pt x="739140" y="1276350"/>
                    <a:pt x="777240" y="1276350"/>
                  </a:cubicBezTo>
                  <a:close/>
                  <a:moveTo>
                    <a:pt x="493395" y="1067753"/>
                  </a:moveTo>
                  <a:cubicBezTo>
                    <a:pt x="493395" y="1139190"/>
                    <a:pt x="493395" y="1205865"/>
                    <a:pt x="493395" y="1275398"/>
                  </a:cubicBezTo>
                  <a:cubicBezTo>
                    <a:pt x="531495" y="1275398"/>
                    <a:pt x="567690" y="1275398"/>
                    <a:pt x="602932" y="1275398"/>
                  </a:cubicBezTo>
                  <a:cubicBezTo>
                    <a:pt x="602932" y="1204913"/>
                    <a:pt x="602932" y="1136333"/>
                    <a:pt x="602932" y="1067753"/>
                  </a:cubicBezTo>
                  <a:cubicBezTo>
                    <a:pt x="565785" y="1067753"/>
                    <a:pt x="532448" y="1067753"/>
                    <a:pt x="493395" y="1067753"/>
                  </a:cubicBezTo>
                  <a:close/>
                  <a:moveTo>
                    <a:pt x="452438" y="1275398"/>
                  </a:moveTo>
                  <a:cubicBezTo>
                    <a:pt x="452438" y="1203960"/>
                    <a:pt x="452438" y="1137285"/>
                    <a:pt x="452438" y="1068705"/>
                  </a:cubicBezTo>
                  <a:cubicBezTo>
                    <a:pt x="414338" y="1068705"/>
                    <a:pt x="381000" y="1068705"/>
                    <a:pt x="343853" y="1068705"/>
                  </a:cubicBezTo>
                  <a:cubicBezTo>
                    <a:pt x="343853" y="1138238"/>
                    <a:pt x="343853" y="1205865"/>
                    <a:pt x="343853" y="1275398"/>
                  </a:cubicBezTo>
                  <a:cubicBezTo>
                    <a:pt x="380048" y="1275398"/>
                    <a:pt x="414338" y="1275398"/>
                    <a:pt x="452438" y="1275398"/>
                  </a:cubicBezTo>
                  <a:close/>
                  <a:moveTo>
                    <a:pt x="776288" y="490538"/>
                  </a:moveTo>
                  <a:cubicBezTo>
                    <a:pt x="776288" y="419100"/>
                    <a:pt x="776288" y="353378"/>
                    <a:pt x="776288" y="287655"/>
                  </a:cubicBezTo>
                  <a:cubicBezTo>
                    <a:pt x="738188" y="287655"/>
                    <a:pt x="701993" y="287655"/>
                    <a:pt x="667703" y="287655"/>
                  </a:cubicBezTo>
                  <a:cubicBezTo>
                    <a:pt x="667703" y="357188"/>
                    <a:pt x="667703" y="422910"/>
                    <a:pt x="667703" y="490538"/>
                  </a:cubicBezTo>
                  <a:cubicBezTo>
                    <a:pt x="704850" y="490538"/>
                    <a:pt x="739140" y="490538"/>
                    <a:pt x="776288" y="490538"/>
                  </a:cubicBezTo>
                  <a:close/>
                  <a:moveTo>
                    <a:pt x="819150" y="286703"/>
                  </a:moveTo>
                  <a:cubicBezTo>
                    <a:pt x="819150" y="357188"/>
                    <a:pt x="819150" y="423863"/>
                    <a:pt x="819150" y="490538"/>
                  </a:cubicBezTo>
                  <a:cubicBezTo>
                    <a:pt x="857250" y="490538"/>
                    <a:pt x="891540" y="490538"/>
                    <a:pt x="927735" y="490538"/>
                  </a:cubicBezTo>
                  <a:cubicBezTo>
                    <a:pt x="927735" y="421958"/>
                    <a:pt x="927735" y="355283"/>
                    <a:pt x="927735" y="286703"/>
                  </a:cubicBezTo>
                  <a:cubicBezTo>
                    <a:pt x="891540" y="286703"/>
                    <a:pt x="857250" y="286703"/>
                    <a:pt x="819150" y="286703"/>
                  </a:cubicBezTo>
                  <a:close/>
                  <a:moveTo>
                    <a:pt x="342900" y="490538"/>
                  </a:moveTo>
                  <a:cubicBezTo>
                    <a:pt x="381953" y="490538"/>
                    <a:pt x="416243" y="490538"/>
                    <a:pt x="452438" y="490538"/>
                  </a:cubicBezTo>
                  <a:cubicBezTo>
                    <a:pt x="452438" y="421005"/>
                    <a:pt x="452438" y="354330"/>
                    <a:pt x="452438" y="288608"/>
                  </a:cubicBezTo>
                  <a:cubicBezTo>
                    <a:pt x="413385" y="288608"/>
                    <a:pt x="378143" y="288608"/>
                    <a:pt x="342900" y="288608"/>
                  </a:cubicBezTo>
                  <a:cubicBezTo>
                    <a:pt x="342900" y="357188"/>
                    <a:pt x="342900" y="421958"/>
                    <a:pt x="342900" y="490538"/>
                  </a:cubicBezTo>
                  <a:close/>
                  <a:moveTo>
                    <a:pt x="818198" y="678180"/>
                  </a:moveTo>
                  <a:cubicBezTo>
                    <a:pt x="818198" y="746760"/>
                    <a:pt x="818198" y="813435"/>
                    <a:pt x="818198" y="881063"/>
                  </a:cubicBezTo>
                  <a:cubicBezTo>
                    <a:pt x="857250" y="881063"/>
                    <a:pt x="892493" y="881063"/>
                    <a:pt x="926782" y="881063"/>
                  </a:cubicBezTo>
                  <a:cubicBezTo>
                    <a:pt x="926782" y="811530"/>
                    <a:pt x="926782" y="744855"/>
                    <a:pt x="926782" y="678180"/>
                  </a:cubicBezTo>
                  <a:cubicBezTo>
                    <a:pt x="888682" y="678180"/>
                    <a:pt x="855345" y="678180"/>
                    <a:pt x="818198" y="678180"/>
                  </a:cubicBezTo>
                  <a:close/>
                  <a:moveTo>
                    <a:pt x="603885" y="490538"/>
                  </a:moveTo>
                  <a:cubicBezTo>
                    <a:pt x="603885" y="419100"/>
                    <a:pt x="603885" y="352425"/>
                    <a:pt x="603885" y="288608"/>
                  </a:cubicBezTo>
                  <a:cubicBezTo>
                    <a:pt x="564832" y="288608"/>
                    <a:pt x="529590" y="288608"/>
                    <a:pt x="495300" y="288608"/>
                  </a:cubicBezTo>
                  <a:cubicBezTo>
                    <a:pt x="495300" y="358140"/>
                    <a:pt x="495300" y="423863"/>
                    <a:pt x="495300" y="490538"/>
                  </a:cubicBezTo>
                  <a:cubicBezTo>
                    <a:pt x="532448" y="490538"/>
                    <a:pt x="566738" y="490538"/>
                    <a:pt x="603885" y="490538"/>
                  </a:cubicBezTo>
                  <a:close/>
                  <a:moveTo>
                    <a:pt x="775335" y="881063"/>
                  </a:moveTo>
                  <a:cubicBezTo>
                    <a:pt x="775335" y="811530"/>
                    <a:pt x="775335" y="743903"/>
                    <a:pt x="775335" y="678180"/>
                  </a:cubicBezTo>
                  <a:cubicBezTo>
                    <a:pt x="737235" y="678180"/>
                    <a:pt x="702945" y="678180"/>
                    <a:pt x="666750" y="678180"/>
                  </a:cubicBezTo>
                  <a:cubicBezTo>
                    <a:pt x="666750" y="746760"/>
                    <a:pt x="666750" y="812483"/>
                    <a:pt x="666750" y="881063"/>
                  </a:cubicBezTo>
                  <a:cubicBezTo>
                    <a:pt x="703898" y="881063"/>
                    <a:pt x="738188" y="881063"/>
                    <a:pt x="775335" y="881063"/>
                  </a:cubicBezTo>
                  <a:close/>
                  <a:moveTo>
                    <a:pt x="494348" y="678180"/>
                  </a:moveTo>
                  <a:cubicBezTo>
                    <a:pt x="494348" y="747713"/>
                    <a:pt x="494348" y="814388"/>
                    <a:pt x="494348" y="880110"/>
                  </a:cubicBezTo>
                  <a:cubicBezTo>
                    <a:pt x="533400" y="880110"/>
                    <a:pt x="568643" y="880110"/>
                    <a:pt x="602932" y="880110"/>
                  </a:cubicBezTo>
                  <a:cubicBezTo>
                    <a:pt x="602932" y="809625"/>
                    <a:pt x="602932" y="742950"/>
                    <a:pt x="602932" y="678180"/>
                  </a:cubicBezTo>
                  <a:cubicBezTo>
                    <a:pt x="564832" y="678180"/>
                    <a:pt x="530543" y="678180"/>
                    <a:pt x="494348" y="678180"/>
                  </a:cubicBezTo>
                  <a:close/>
                  <a:moveTo>
                    <a:pt x="451485" y="882015"/>
                  </a:moveTo>
                  <a:cubicBezTo>
                    <a:pt x="451485" y="814388"/>
                    <a:pt x="451485" y="745808"/>
                    <a:pt x="451485" y="679133"/>
                  </a:cubicBezTo>
                  <a:cubicBezTo>
                    <a:pt x="413385" y="679133"/>
                    <a:pt x="378143" y="679133"/>
                    <a:pt x="344805" y="679133"/>
                  </a:cubicBezTo>
                  <a:cubicBezTo>
                    <a:pt x="344805" y="748665"/>
                    <a:pt x="344805" y="814388"/>
                    <a:pt x="344805" y="882015"/>
                  </a:cubicBezTo>
                  <a:cubicBezTo>
                    <a:pt x="381000" y="882015"/>
                    <a:pt x="414338" y="882015"/>
                    <a:pt x="451485" y="882015"/>
                  </a:cubicBezTo>
                  <a:close/>
                  <a:moveTo>
                    <a:pt x="820103" y="161925"/>
                  </a:moveTo>
                  <a:cubicBezTo>
                    <a:pt x="820103" y="189548"/>
                    <a:pt x="820103" y="218123"/>
                    <a:pt x="820103" y="247650"/>
                  </a:cubicBezTo>
                  <a:cubicBezTo>
                    <a:pt x="858203" y="247650"/>
                    <a:pt x="893445" y="247650"/>
                    <a:pt x="927735" y="247650"/>
                  </a:cubicBezTo>
                  <a:cubicBezTo>
                    <a:pt x="930593" y="174308"/>
                    <a:pt x="907732" y="155258"/>
                    <a:pt x="820103" y="161925"/>
                  </a:cubicBezTo>
                  <a:close/>
                  <a:moveTo>
                    <a:pt x="777240" y="160973"/>
                  </a:moveTo>
                  <a:cubicBezTo>
                    <a:pt x="681990" y="157163"/>
                    <a:pt x="657225" y="179070"/>
                    <a:pt x="671513" y="250508"/>
                  </a:cubicBezTo>
                  <a:cubicBezTo>
                    <a:pt x="687705" y="250508"/>
                    <a:pt x="704850" y="250508"/>
                    <a:pt x="721995" y="250508"/>
                  </a:cubicBezTo>
                  <a:cubicBezTo>
                    <a:pt x="740093" y="250508"/>
                    <a:pt x="758190" y="250508"/>
                    <a:pt x="776288" y="250508"/>
                  </a:cubicBezTo>
                  <a:cubicBezTo>
                    <a:pt x="777240" y="216218"/>
                    <a:pt x="777240" y="190500"/>
                    <a:pt x="777240" y="160973"/>
                  </a:cubicBezTo>
                  <a:close/>
                  <a:moveTo>
                    <a:pt x="603885" y="248603"/>
                  </a:moveTo>
                  <a:cubicBezTo>
                    <a:pt x="606743" y="171450"/>
                    <a:pt x="577215" y="149543"/>
                    <a:pt x="495300" y="165735"/>
                  </a:cubicBezTo>
                  <a:cubicBezTo>
                    <a:pt x="495300" y="192405"/>
                    <a:pt x="495300" y="220028"/>
                    <a:pt x="495300" y="248603"/>
                  </a:cubicBezTo>
                  <a:cubicBezTo>
                    <a:pt x="533400" y="248603"/>
                    <a:pt x="567690" y="248603"/>
                    <a:pt x="603885" y="248603"/>
                  </a:cubicBezTo>
                  <a:close/>
                  <a:moveTo>
                    <a:pt x="453390" y="162878"/>
                  </a:moveTo>
                  <a:cubicBezTo>
                    <a:pt x="364808" y="154305"/>
                    <a:pt x="338138" y="175260"/>
                    <a:pt x="345758" y="250508"/>
                  </a:cubicBezTo>
                  <a:cubicBezTo>
                    <a:pt x="368618" y="250508"/>
                    <a:pt x="391478" y="250508"/>
                    <a:pt x="415290" y="250508"/>
                  </a:cubicBezTo>
                  <a:cubicBezTo>
                    <a:pt x="427673" y="250508"/>
                    <a:pt x="440055" y="248603"/>
                    <a:pt x="453390" y="247650"/>
                  </a:cubicBezTo>
                  <a:cubicBezTo>
                    <a:pt x="453390" y="219075"/>
                    <a:pt x="453390" y="192405"/>
                    <a:pt x="453390" y="162878"/>
                  </a:cubicBezTo>
                  <a:close/>
                  <a:moveTo>
                    <a:pt x="495300" y="555308"/>
                  </a:moveTo>
                  <a:cubicBezTo>
                    <a:pt x="495300" y="585788"/>
                    <a:pt x="495300" y="613410"/>
                    <a:pt x="495300" y="642938"/>
                  </a:cubicBezTo>
                  <a:cubicBezTo>
                    <a:pt x="516255" y="642938"/>
                    <a:pt x="533400" y="642938"/>
                    <a:pt x="550545" y="642938"/>
                  </a:cubicBezTo>
                  <a:cubicBezTo>
                    <a:pt x="568643" y="642938"/>
                    <a:pt x="586740" y="642938"/>
                    <a:pt x="603885" y="642938"/>
                  </a:cubicBezTo>
                  <a:cubicBezTo>
                    <a:pt x="607695" y="564833"/>
                    <a:pt x="579120" y="542925"/>
                    <a:pt x="495300" y="555308"/>
                  </a:cubicBezTo>
                  <a:close/>
                  <a:moveTo>
                    <a:pt x="925830" y="641033"/>
                  </a:moveTo>
                  <a:cubicBezTo>
                    <a:pt x="935355" y="566738"/>
                    <a:pt x="898207" y="538163"/>
                    <a:pt x="819150" y="557213"/>
                  </a:cubicBezTo>
                  <a:cubicBezTo>
                    <a:pt x="819150" y="584835"/>
                    <a:pt x="819150" y="612458"/>
                    <a:pt x="819150" y="641033"/>
                  </a:cubicBezTo>
                  <a:cubicBezTo>
                    <a:pt x="857250" y="641033"/>
                    <a:pt x="891540" y="641033"/>
                    <a:pt x="925830" y="641033"/>
                  </a:cubicBezTo>
                  <a:close/>
                  <a:moveTo>
                    <a:pt x="343853" y="641033"/>
                  </a:moveTo>
                  <a:cubicBezTo>
                    <a:pt x="379095" y="641033"/>
                    <a:pt x="415290" y="641033"/>
                    <a:pt x="453390" y="641033"/>
                  </a:cubicBezTo>
                  <a:cubicBezTo>
                    <a:pt x="454343" y="624840"/>
                    <a:pt x="455295" y="610553"/>
                    <a:pt x="455295" y="597218"/>
                  </a:cubicBezTo>
                  <a:cubicBezTo>
                    <a:pt x="455295" y="582930"/>
                    <a:pt x="455295" y="569595"/>
                    <a:pt x="455295" y="556260"/>
                  </a:cubicBezTo>
                  <a:cubicBezTo>
                    <a:pt x="367665" y="543878"/>
                    <a:pt x="338138" y="566738"/>
                    <a:pt x="343853" y="641033"/>
                  </a:cubicBezTo>
                  <a:close/>
                  <a:moveTo>
                    <a:pt x="777240" y="555308"/>
                  </a:moveTo>
                  <a:cubicBezTo>
                    <a:pt x="690563" y="544830"/>
                    <a:pt x="661988" y="566738"/>
                    <a:pt x="668655" y="642938"/>
                  </a:cubicBezTo>
                  <a:cubicBezTo>
                    <a:pt x="688657" y="642938"/>
                    <a:pt x="708660" y="642938"/>
                    <a:pt x="729615" y="642938"/>
                  </a:cubicBezTo>
                  <a:cubicBezTo>
                    <a:pt x="744855" y="642938"/>
                    <a:pt x="760095" y="642938"/>
                    <a:pt x="778193" y="642938"/>
                  </a:cubicBezTo>
                  <a:cubicBezTo>
                    <a:pt x="777240" y="610553"/>
                    <a:pt x="777240" y="582930"/>
                    <a:pt x="777240" y="555308"/>
                  </a:cubicBezTo>
                  <a:close/>
                  <a:moveTo>
                    <a:pt x="454343" y="944880"/>
                  </a:moveTo>
                  <a:cubicBezTo>
                    <a:pt x="366713" y="937260"/>
                    <a:pt x="339090" y="959168"/>
                    <a:pt x="343853" y="1030605"/>
                  </a:cubicBezTo>
                  <a:cubicBezTo>
                    <a:pt x="380048" y="1030605"/>
                    <a:pt x="417195" y="1030605"/>
                    <a:pt x="454343" y="1030605"/>
                  </a:cubicBezTo>
                  <a:cubicBezTo>
                    <a:pt x="454343" y="1001078"/>
                    <a:pt x="454343" y="974408"/>
                    <a:pt x="454343" y="944880"/>
                  </a:cubicBezTo>
                  <a:close/>
                  <a:moveTo>
                    <a:pt x="667703" y="1032510"/>
                  </a:moveTo>
                  <a:cubicBezTo>
                    <a:pt x="702945" y="1032510"/>
                    <a:pt x="738188" y="1032510"/>
                    <a:pt x="776288" y="1032510"/>
                  </a:cubicBezTo>
                  <a:cubicBezTo>
                    <a:pt x="776288" y="1002030"/>
                    <a:pt x="776288" y="972503"/>
                    <a:pt x="776288" y="944880"/>
                  </a:cubicBezTo>
                  <a:cubicBezTo>
                    <a:pt x="688657" y="938213"/>
                    <a:pt x="661988" y="959168"/>
                    <a:pt x="667703" y="1032510"/>
                  </a:cubicBezTo>
                  <a:close/>
                  <a:moveTo>
                    <a:pt x="927735" y="1032510"/>
                  </a:moveTo>
                  <a:cubicBezTo>
                    <a:pt x="931545" y="956310"/>
                    <a:pt x="895350" y="929640"/>
                    <a:pt x="818198" y="948690"/>
                  </a:cubicBezTo>
                  <a:cubicBezTo>
                    <a:pt x="818198" y="976313"/>
                    <a:pt x="818198" y="1003935"/>
                    <a:pt x="818198" y="1032510"/>
                  </a:cubicBezTo>
                  <a:cubicBezTo>
                    <a:pt x="855345" y="1032510"/>
                    <a:pt x="889635" y="1032510"/>
                    <a:pt x="927735" y="1032510"/>
                  </a:cubicBezTo>
                  <a:close/>
                  <a:moveTo>
                    <a:pt x="604838" y="1032510"/>
                  </a:moveTo>
                  <a:cubicBezTo>
                    <a:pt x="605790" y="955358"/>
                    <a:pt x="576263" y="933450"/>
                    <a:pt x="493395" y="947738"/>
                  </a:cubicBezTo>
                  <a:cubicBezTo>
                    <a:pt x="493395" y="975360"/>
                    <a:pt x="493395" y="1002983"/>
                    <a:pt x="493395" y="1032510"/>
                  </a:cubicBezTo>
                  <a:cubicBezTo>
                    <a:pt x="531495" y="1032510"/>
                    <a:pt x="566738" y="1032510"/>
                    <a:pt x="604838" y="1032510"/>
                  </a:cubicBezTo>
                  <a:close/>
                  <a:moveTo>
                    <a:pt x="777240" y="1335405"/>
                  </a:moveTo>
                  <a:cubicBezTo>
                    <a:pt x="689610" y="1331595"/>
                    <a:pt x="663893" y="1352550"/>
                    <a:pt x="667703" y="1423988"/>
                  </a:cubicBezTo>
                  <a:cubicBezTo>
                    <a:pt x="702945" y="1423988"/>
                    <a:pt x="739140" y="1423988"/>
                    <a:pt x="777240" y="1423988"/>
                  </a:cubicBezTo>
                  <a:cubicBezTo>
                    <a:pt x="777240" y="1393508"/>
                    <a:pt x="777240" y="1365885"/>
                    <a:pt x="777240" y="1335405"/>
                  </a:cubicBezTo>
                  <a:close/>
                  <a:moveTo>
                    <a:pt x="604838" y="1423988"/>
                  </a:moveTo>
                  <a:cubicBezTo>
                    <a:pt x="607695" y="1349693"/>
                    <a:pt x="569595" y="1321118"/>
                    <a:pt x="494348" y="1340168"/>
                  </a:cubicBezTo>
                  <a:cubicBezTo>
                    <a:pt x="494348" y="1367790"/>
                    <a:pt x="494348" y="1395413"/>
                    <a:pt x="494348" y="1423988"/>
                  </a:cubicBezTo>
                  <a:cubicBezTo>
                    <a:pt x="533400" y="1423988"/>
                    <a:pt x="569595" y="1423988"/>
                    <a:pt x="604838" y="1423988"/>
                  </a:cubicBezTo>
                  <a:close/>
                  <a:moveTo>
                    <a:pt x="453390" y="1337310"/>
                  </a:moveTo>
                  <a:cubicBezTo>
                    <a:pt x="369570" y="1328738"/>
                    <a:pt x="338138" y="1353503"/>
                    <a:pt x="346710" y="1423035"/>
                  </a:cubicBezTo>
                  <a:cubicBezTo>
                    <a:pt x="381953" y="1423035"/>
                    <a:pt x="418148" y="1423035"/>
                    <a:pt x="453390" y="1423035"/>
                  </a:cubicBezTo>
                  <a:cubicBezTo>
                    <a:pt x="453390" y="1392555"/>
                    <a:pt x="453390" y="1364933"/>
                    <a:pt x="453390" y="1337310"/>
                  </a:cubicBezTo>
                  <a:close/>
                  <a:moveTo>
                    <a:pt x="817245" y="1423035"/>
                  </a:moveTo>
                  <a:cubicBezTo>
                    <a:pt x="855345" y="1423035"/>
                    <a:pt x="891540" y="1423035"/>
                    <a:pt x="926782" y="1423035"/>
                  </a:cubicBezTo>
                  <a:cubicBezTo>
                    <a:pt x="931545" y="1351598"/>
                    <a:pt x="899160" y="1325880"/>
                    <a:pt x="817245" y="1338263"/>
                  </a:cubicBezTo>
                  <a:cubicBezTo>
                    <a:pt x="817245" y="1365885"/>
                    <a:pt x="817245" y="1393508"/>
                    <a:pt x="817245" y="1423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855AFC9-9515-4934-AEBC-032BC6BC1025}"/>
                </a:ext>
              </a:extLst>
            </p:cNvPr>
            <p:cNvSpPr/>
            <p:nvPr/>
          </p:nvSpPr>
          <p:spPr>
            <a:xfrm>
              <a:off x="2703195" y="3172778"/>
              <a:ext cx="219075" cy="1933575"/>
            </a:xfrm>
            <a:custGeom>
              <a:avLst/>
              <a:gdLst>
                <a:gd name="connsiteX0" fmla="*/ 223838 w 219075"/>
                <a:gd name="connsiteY0" fmla="*/ 1939290 h 1933575"/>
                <a:gd name="connsiteX1" fmla="*/ 0 w 219075"/>
                <a:gd name="connsiteY1" fmla="*/ 1939290 h 1933575"/>
                <a:gd name="connsiteX2" fmla="*/ 0 w 219075"/>
                <a:gd name="connsiteY2" fmla="*/ 0 h 1933575"/>
                <a:gd name="connsiteX3" fmla="*/ 223838 w 219075"/>
                <a:gd name="connsiteY3" fmla="*/ 0 h 1933575"/>
                <a:gd name="connsiteX4" fmla="*/ 223838 w 219075"/>
                <a:gd name="connsiteY4" fmla="*/ 1939290 h 1933575"/>
                <a:gd name="connsiteX5" fmla="*/ 101917 w 219075"/>
                <a:gd name="connsiteY5" fmla="*/ 495300 h 1933575"/>
                <a:gd name="connsiteX6" fmla="*/ 53340 w 219075"/>
                <a:gd name="connsiteY6" fmla="*/ 498157 h 1933575"/>
                <a:gd name="connsiteX7" fmla="*/ 53340 w 219075"/>
                <a:gd name="connsiteY7" fmla="*/ 559118 h 1933575"/>
                <a:gd name="connsiteX8" fmla="*/ 101917 w 219075"/>
                <a:gd name="connsiteY8" fmla="*/ 556260 h 1933575"/>
                <a:gd name="connsiteX9" fmla="*/ 101917 w 219075"/>
                <a:gd name="connsiteY9" fmla="*/ 495300 h 1933575"/>
                <a:gd name="connsiteX10" fmla="*/ 101917 w 219075"/>
                <a:gd name="connsiteY10" fmla="*/ 214313 h 1933575"/>
                <a:gd name="connsiteX11" fmla="*/ 54292 w 219075"/>
                <a:gd name="connsiteY11" fmla="*/ 214313 h 1933575"/>
                <a:gd name="connsiteX12" fmla="*/ 54292 w 219075"/>
                <a:gd name="connsiteY12" fmla="*/ 271463 h 1933575"/>
                <a:gd name="connsiteX13" fmla="*/ 101917 w 219075"/>
                <a:gd name="connsiteY13" fmla="*/ 268605 h 1933575"/>
                <a:gd name="connsiteX14" fmla="*/ 101917 w 219075"/>
                <a:gd name="connsiteY14" fmla="*/ 214313 h 1933575"/>
                <a:gd name="connsiteX15" fmla="*/ 101917 w 219075"/>
                <a:gd name="connsiteY15" fmla="*/ 414338 h 1933575"/>
                <a:gd name="connsiteX16" fmla="*/ 48577 w 219075"/>
                <a:gd name="connsiteY16" fmla="*/ 418147 h 1933575"/>
                <a:gd name="connsiteX17" fmla="*/ 51435 w 219075"/>
                <a:gd name="connsiteY17" fmla="*/ 473392 h 1933575"/>
                <a:gd name="connsiteX18" fmla="*/ 101917 w 219075"/>
                <a:gd name="connsiteY18" fmla="*/ 473392 h 1933575"/>
                <a:gd name="connsiteX19" fmla="*/ 101917 w 219075"/>
                <a:gd name="connsiteY19" fmla="*/ 414338 h 1933575"/>
                <a:gd name="connsiteX20" fmla="*/ 126682 w 219075"/>
                <a:gd name="connsiteY20" fmla="*/ 268605 h 1933575"/>
                <a:gd name="connsiteX21" fmla="*/ 167640 w 219075"/>
                <a:gd name="connsiteY21" fmla="*/ 268605 h 1933575"/>
                <a:gd name="connsiteX22" fmla="*/ 167640 w 219075"/>
                <a:gd name="connsiteY22" fmla="*/ 209550 h 1933575"/>
                <a:gd name="connsiteX23" fmla="*/ 126682 w 219075"/>
                <a:gd name="connsiteY23" fmla="*/ 214313 h 1933575"/>
                <a:gd name="connsiteX24" fmla="*/ 126682 w 219075"/>
                <a:gd name="connsiteY24" fmla="*/ 268605 h 1933575"/>
                <a:gd name="connsiteX25" fmla="*/ 168592 w 219075"/>
                <a:gd name="connsiteY25" fmla="*/ 556260 h 1933575"/>
                <a:gd name="connsiteX26" fmla="*/ 168592 w 219075"/>
                <a:gd name="connsiteY26" fmla="*/ 494347 h 1933575"/>
                <a:gd name="connsiteX27" fmla="*/ 126682 w 219075"/>
                <a:gd name="connsiteY27" fmla="*/ 498157 h 1933575"/>
                <a:gd name="connsiteX28" fmla="*/ 126682 w 219075"/>
                <a:gd name="connsiteY28" fmla="*/ 556260 h 1933575"/>
                <a:gd name="connsiteX29" fmla="*/ 168592 w 219075"/>
                <a:gd name="connsiteY29" fmla="*/ 556260 h 1933575"/>
                <a:gd name="connsiteX30" fmla="*/ 123825 w 219075"/>
                <a:gd name="connsiteY30" fmla="*/ 475297 h 1933575"/>
                <a:gd name="connsiteX31" fmla="*/ 169545 w 219075"/>
                <a:gd name="connsiteY31" fmla="*/ 472440 h 1933575"/>
                <a:gd name="connsiteX32" fmla="*/ 169545 w 219075"/>
                <a:gd name="connsiteY32" fmla="*/ 413385 h 1933575"/>
                <a:gd name="connsiteX33" fmla="*/ 123825 w 219075"/>
                <a:gd name="connsiteY33" fmla="*/ 416242 h 1933575"/>
                <a:gd name="connsiteX34" fmla="*/ 123825 w 219075"/>
                <a:gd name="connsiteY34" fmla="*/ 475297 h 193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9075" h="1933575">
                  <a:moveTo>
                    <a:pt x="223838" y="1939290"/>
                  </a:moveTo>
                  <a:cubicBezTo>
                    <a:pt x="147638" y="1939290"/>
                    <a:pt x="75247" y="1939290"/>
                    <a:pt x="0" y="1939290"/>
                  </a:cubicBezTo>
                  <a:cubicBezTo>
                    <a:pt x="0" y="1292542"/>
                    <a:pt x="0" y="647700"/>
                    <a:pt x="0" y="0"/>
                  </a:cubicBezTo>
                  <a:cubicBezTo>
                    <a:pt x="75247" y="0"/>
                    <a:pt x="147638" y="0"/>
                    <a:pt x="223838" y="0"/>
                  </a:cubicBezTo>
                  <a:cubicBezTo>
                    <a:pt x="223838" y="645795"/>
                    <a:pt x="223838" y="1290638"/>
                    <a:pt x="223838" y="1939290"/>
                  </a:cubicBezTo>
                  <a:close/>
                  <a:moveTo>
                    <a:pt x="101917" y="495300"/>
                  </a:moveTo>
                  <a:cubicBezTo>
                    <a:pt x="82867" y="496252"/>
                    <a:pt x="67627" y="497205"/>
                    <a:pt x="53340" y="498157"/>
                  </a:cubicBezTo>
                  <a:cubicBezTo>
                    <a:pt x="53340" y="520065"/>
                    <a:pt x="53340" y="538163"/>
                    <a:pt x="53340" y="559118"/>
                  </a:cubicBezTo>
                  <a:cubicBezTo>
                    <a:pt x="71438" y="558165"/>
                    <a:pt x="86677" y="557213"/>
                    <a:pt x="101917" y="556260"/>
                  </a:cubicBezTo>
                  <a:cubicBezTo>
                    <a:pt x="101917" y="535305"/>
                    <a:pt x="101917" y="518160"/>
                    <a:pt x="101917" y="495300"/>
                  </a:cubicBezTo>
                  <a:close/>
                  <a:moveTo>
                    <a:pt x="101917" y="214313"/>
                  </a:moveTo>
                  <a:cubicBezTo>
                    <a:pt x="85725" y="214313"/>
                    <a:pt x="70485" y="214313"/>
                    <a:pt x="54292" y="214313"/>
                  </a:cubicBezTo>
                  <a:cubicBezTo>
                    <a:pt x="54292" y="233363"/>
                    <a:pt x="54292" y="250507"/>
                    <a:pt x="54292" y="271463"/>
                  </a:cubicBezTo>
                  <a:cubicBezTo>
                    <a:pt x="72390" y="270510"/>
                    <a:pt x="86677" y="269557"/>
                    <a:pt x="101917" y="268605"/>
                  </a:cubicBezTo>
                  <a:cubicBezTo>
                    <a:pt x="101917" y="248602"/>
                    <a:pt x="101917" y="233363"/>
                    <a:pt x="101917" y="214313"/>
                  </a:cubicBezTo>
                  <a:close/>
                  <a:moveTo>
                    <a:pt x="101917" y="414338"/>
                  </a:moveTo>
                  <a:cubicBezTo>
                    <a:pt x="82867" y="415290"/>
                    <a:pt x="66675" y="416242"/>
                    <a:pt x="48577" y="418147"/>
                  </a:cubicBezTo>
                  <a:cubicBezTo>
                    <a:pt x="49530" y="441007"/>
                    <a:pt x="50482" y="456247"/>
                    <a:pt x="51435" y="473392"/>
                  </a:cubicBezTo>
                  <a:cubicBezTo>
                    <a:pt x="69532" y="473392"/>
                    <a:pt x="85725" y="473392"/>
                    <a:pt x="101917" y="473392"/>
                  </a:cubicBezTo>
                  <a:cubicBezTo>
                    <a:pt x="101917" y="452438"/>
                    <a:pt x="101917" y="435292"/>
                    <a:pt x="101917" y="414338"/>
                  </a:cubicBezTo>
                  <a:close/>
                  <a:moveTo>
                    <a:pt x="126682" y="268605"/>
                  </a:moveTo>
                  <a:cubicBezTo>
                    <a:pt x="143827" y="268605"/>
                    <a:pt x="155257" y="268605"/>
                    <a:pt x="167640" y="268605"/>
                  </a:cubicBezTo>
                  <a:cubicBezTo>
                    <a:pt x="167640" y="248602"/>
                    <a:pt x="167640" y="230505"/>
                    <a:pt x="167640" y="209550"/>
                  </a:cubicBezTo>
                  <a:cubicBezTo>
                    <a:pt x="151447" y="211455"/>
                    <a:pt x="139065" y="212407"/>
                    <a:pt x="126682" y="214313"/>
                  </a:cubicBezTo>
                  <a:cubicBezTo>
                    <a:pt x="126682" y="234315"/>
                    <a:pt x="126682" y="249555"/>
                    <a:pt x="126682" y="268605"/>
                  </a:cubicBezTo>
                  <a:close/>
                  <a:moveTo>
                    <a:pt x="168592" y="556260"/>
                  </a:moveTo>
                  <a:cubicBezTo>
                    <a:pt x="168592" y="533400"/>
                    <a:pt x="168592" y="515302"/>
                    <a:pt x="168592" y="494347"/>
                  </a:cubicBezTo>
                  <a:cubicBezTo>
                    <a:pt x="151447" y="496252"/>
                    <a:pt x="138113" y="497205"/>
                    <a:pt x="126682" y="498157"/>
                  </a:cubicBezTo>
                  <a:cubicBezTo>
                    <a:pt x="126682" y="520065"/>
                    <a:pt x="126682" y="537210"/>
                    <a:pt x="126682" y="556260"/>
                  </a:cubicBezTo>
                  <a:cubicBezTo>
                    <a:pt x="142875" y="556260"/>
                    <a:pt x="154305" y="556260"/>
                    <a:pt x="168592" y="556260"/>
                  </a:cubicBezTo>
                  <a:close/>
                  <a:moveTo>
                    <a:pt x="123825" y="475297"/>
                  </a:moveTo>
                  <a:cubicBezTo>
                    <a:pt x="142875" y="474345"/>
                    <a:pt x="156210" y="473392"/>
                    <a:pt x="169545" y="472440"/>
                  </a:cubicBezTo>
                  <a:cubicBezTo>
                    <a:pt x="169545" y="451485"/>
                    <a:pt x="169545" y="434340"/>
                    <a:pt x="169545" y="413385"/>
                  </a:cubicBezTo>
                  <a:cubicBezTo>
                    <a:pt x="152400" y="414338"/>
                    <a:pt x="138113" y="415290"/>
                    <a:pt x="123825" y="416242"/>
                  </a:cubicBezTo>
                  <a:cubicBezTo>
                    <a:pt x="123825" y="438150"/>
                    <a:pt x="123825" y="453390"/>
                    <a:pt x="123825" y="475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83CD3E2-4A1E-46E5-8232-F047FD7FCB2D}"/>
                </a:ext>
              </a:extLst>
            </p:cNvPr>
            <p:cNvSpPr/>
            <p:nvPr/>
          </p:nvSpPr>
          <p:spPr>
            <a:xfrm>
              <a:off x="3108960" y="1865947"/>
              <a:ext cx="352425" cy="361950"/>
            </a:xfrm>
            <a:custGeom>
              <a:avLst/>
              <a:gdLst>
                <a:gd name="connsiteX0" fmla="*/ 83820 w 352425"/>
                <a:gd name="connsiteY0" fmla="*/ 339090 h 361950"/>
                <a:gd name="connsiteX1" fmla="*/ 0 w 352425"/>
                <a:gd name="connsiteY1" fmla="*/ 369570 h 361950"/>
                <a:gd name="connsiteX2" fmla="*/ 133350 w 352425"/>
                <a:gd name="connsiteY2" fmla="*/ 82867 h 361950"/>
                <a:gd name="connsiteX3" fmla="*/ 91440 w 352425"/>
                <a:gd name="connsiteY3" fmla="*/ 0 h 361950"/>
                <a:gd name="connsiteX4" fmla="*/ 274320 w 352425"/>
                <a:gd name="connsiteY4" fmla="*/ 0 h 361950"/>
                <a:gd name="connsiteX5" fmla="*/ 230505 w 352425"/>
                <a:gd name="connsiteY5" fmla="*/ 83820 h 361950"/>
                <a:gd name="connsiteX6" fmla="*/ 357188 w 352425"/>
                <a:gd name="connsiteY6" fmla="*/ 366713 h 361950"/>
                <a:gd name="connsiteX7" fmla="*/ 83820 w 352425"/>
                <a:gd name="connsiteY7" fmla="*/ 339090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425" h="361950">
                  <a:moveTo>
                    <a:pt x="83820" y="339090"/>
                  </a:moveTo>
                  <a:cubicBezTo>
                    <a:pt x="58103" y="344805"/>
                    <a:pt x="33338" y="357188"/>
                    <a:pt x="0" y="369570"/>
                  </a:cubicBezTo>
                  <a:cubicBezTo>
                    <a:pt x="45720" y="270510"/>
                    <a:pt x="89535" y="176213"/>
                    <a:pt x="133350" y="82867"/>
                  </a:cubicBezTo>
                  <a:cubicBezTo>
                    <a:pt x="120015" y="58103"/>
                    <a:pt x="107633" y="32385"/>
                    <a:pt x="91440" y="0"/>
                  </a:cubicBezTo>
                  <a:cubicBezTo>
                    <a:pt x="151448" y="0"/>
                    <a:pt x="222885" y="0"/>
                    <a:pt x="274320" y="0"/>
                  </a:cubicBezTo>
                  <a:cubicBezTo>
                    <a:pt x="276225" y="5715"/>
                    <a:pt x="234315" y="77153"/>
                    <a:pt x="230505" y="83820"/>
                  </a:cubicBezTo>
                  <a:cubicBezTo>
                    <a:pt x="260033" y="141923"/>
                    <a:pt x="325755" y="300038"/>
                    <a:pt x="357188" y="366713"/>
                  </a:cubicBezTo>
                  <a:cubicBezTo>
                    <a:pt x="282893" y="320040"/>
                    <a:pt x="158115" y="322898"/>
                    <a:pt x="83820" y="3390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9C936B86-A6F3-42A0-9DFC-E3558AC40237}"/>
                </a:ext>
              </a:extLst>
            </p:cNvPr>
            <p:cNvSpPr/>
            <p:nvPr/>
          </p:nvSpPr>
          <p:spPr>
            <a:xfrm>
              <a:off x="3201353" y="1624965"/>
              <a:ext cx="171450" cy="228600"/>
            </a:xfrm>
            <a:custGeom>
              <a:avLst/>
              <a:gdLst>
                <a:gd name="connsiteX0" fmla="*/ 179070 w 171450"/>
                <a:gd name="connsiteY0" fmla="*/ 228600 h 228600"/>
                <a:gd name="connsiteX1" fmla="*/ 0 w 171450"/>
                <a:gd name="connsiteY1" fmla="*/ 228600 h 228600"/>
                <a:gd name="connsiteX2" fmla="*/ 28575 w 171450"/>
                <a:gd name="connsiteY2" fmla="*/ 199073 h 228600"/>
                <a:gd name="connsiteX3" fmla="*/ 73342 w 171450"/>
                <a:gd name="connsiteY3" fmla="*/ 117158 h 228600"/>
                <a:gd name="connsiteX4" fmla="*/ 88582 w 171450"/>
                <a:gd name="connsiteY4" fmla="*/ 0 h 228600"/>
                <a:gd name="connsiteX5" fmla="*/ 100013 w 171450"/>
                <a:gd name="connsiteY5" fmla="*/ 129540 h 228600"/>
                <a:gd name="connsiteX6" fmla="*/ 140970 w 171450"/>
                <a:gd name="connsiteY6" fmla="*/ 197168 h 228600"/>
                <a:gd name="connsiteX7" fmla="*/ 179070 w 171450"/>
                <a:gd name="connsiteY7" fmla="*/ 228600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50" h="228600">
                  <a:moveTo>
                    <a:pt x="179070" y="228600"/>
                  </a:moveTo>
                  <a:cubicBezTo>
                    <a:pt x="126682" y="228600"/>
                    <a:pt x="60007" y="228600"/>
                    <a:pt x="0" y="228600"/>
                  </a:cubicBezTo>
                  <a:cubicBezTo>
                    <a:pt x="12382" y="215265"/>
                    <a:pt x="19050" y="200978"/>
                    <a:pt x="28575" y="199073"/>
                  </a:cubicBezTo>
                  <a:cubicBezTo>
                    <a:pt x="74295" y="186690"/>
                    <a:pt x="71438" y="151448"/>
                    <a:pt x="73342" y="117158"/>
                  </a:cubicBezTo>
                  <a:cubicBezTo>
                    <a:pt x="76200" y="78105"/>
                    <a:pt x="80963" y="39053"/>
                    <a:pt x="88582" y="0"/>
                  </a:cubicBezTo>
                  <a:cubicBezTo>
                    <a:pt x="92392" y="42863"/>
                    <a:pt x="100013" y="86678"/>
                    <a:pt x="100013" y="129540"/>
                  </a:cubicBezTo>
                  <a:cubicBezTo>
                    <a:pt x="100013" y="161925"/>
                    <a:pt x="103822" y="187643"/>
                    <a:pt x="140970" y="197168"/>
                  </a:cubicBezTo>
                  <a:cubicBezTo>
                    <a:pt x="155257" y="200025"/>
                    <a:pt x="171450" y="215265"/>
                    <a:pt x="179070" y="2286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D153874-A45A-44F1-BA4A-CA187F0A878D}"/>
                </a:ext>
              </a:extLst>
            </p:cNvPr>
            <p:cNvSpPr/>
            <p:nvPr/>
          </p:nvSpPr>
          <p:spPr>
            <a:xfrm>
              <a:off x="2732825" y="2586990"/>
              <a:ext cx="161925" cy="485775"/>
            </a:xfrm>
            <a:custGeom>
              <a:avLst/>
              <a:gdLst>
                <a:gd name="connsiteX0" fmla="*/ 113245 w 161925"/>
                <a:gd name="connsiteY0" fmla="*/ 146685 h 485775"/>
                <a:gd name="connsiteX1" fmla="*/ 124675 w 161925"/>
                <a:gd name="connsiteY1" fmla="*/ 129540 h 485775"/>
                <a:gd name="connsiteX2" fmla="*/ 81813 w 161925"/>
                <a:gd name="connsiteY2" fmla="*/ 0 h 485775"/>
                <a:gd name="connsiteX3" fmla="*/ 37045 w 161925"/>
                <a:gd name="connsiteY3" fmla="*/ 133350 h 485775"/>
                <a:gd name="connsiteX4" fmla="*/ 48475 w 161925"/>
                <a:gd name="connsiteY4" fmla="*/ 151448 h 485775"/>
                <a:gd name="connsiteX5" fmla="*/ 2755 w 161925"/>
                <a:gd name="connsiteY5" fmla="*/ 206693 h 485775"/>
                <a:gd name="connsiteX6" fmla="*/ 850 w 161925"/>
                <a:gd name="connsiteY6" fmla="*/ 489585 h 485775"/>
                <a:gd name="connsiteX7" fmla="*/ 165633 w 161925"/>
                <a:gd name="connsiteY7" fmla="*/ 489585 h 485775"/>
                <a:gd name="connsiteX8" fmla="*/ 166585 w 161925"/>
                <a:gd name="connsiteY8" fmla="*/ 255270 h 485775"/>
                <a:gd name="connsiteX9" fmla="*/ 113245 w 161925"/>
                <a:gd name="connsiteY9" fmla="*/ 146685 h 485775"/>
                <a:gd name="connsiteX10" fmla="*/ 22758 w 161925"/>
                <a:gd name="connsiteY10" fmla="*/ 332423 h 485775"/>
                <a:gd name="connsiteX11" fmla="*/ 71335 w 161925"/>
                <a:gd name="connsiteY11" fmla="*/ 332423 h 485775"/>
                <a:gd name="connsiteX12" fmla="*/ 71335 w 161925"/>
                <a:gd name="connsiteY12" fmla="*/ 388620 h 485775"/>
                <a:gd name="connsiteX13" fmla="*/ 22758 w 161925"/>
                <a:gd name="connsiteY13" fmla="*/ 388620 h 485775"/>
                <a:gd name="connsiteX14" fmla="*/ 22758 w 161925"/>
                <a:gd name="connsiteY14" fmla="*/ 332423 h 485775"/>
                <a:gd name="connsiteX15" fmla="*/ 72288 w 161925"/>
                <a:gd name="connsiteY15" fmla="*/ 467678 h 485775"/>
                <a:gd name="connsiteX16" fmla="*/ 22758 w 161925"/>
                <a:gd name="connsiteY16" fmla="*/ 467678 h 485775"/>
                <a:gd name="connsiteX17" fmla="*/ 22758 w 161925"/>
                <a:gd name="connsiteY17" fmla="*/ 411480 h 485775"/>
                <a:gd name="connsiteX18" fmla="*/ 72288 w 161925"/>
                <a:gd name="connsiteY18" fmla="*/ 411480 h 485775"/>
                <a:gd name="connsiteX19" fmla="*/ 72288 w 161925"/>
                <a:gd name="connsiteY19" fmla="*/ 467678 h 485775"/>
                <a:gd name="connsiteX20" fmla="*/ 72288 w 161925"/>
                <a:gd name="connsiteY20" fmla="*/ 303848 h 485775"/>
                <a:gd name="connsiteX21" fmla="*/ 23710 w 161925"/>
                <a:gd name="connsiteY21" fmla="*/ 306705 h 485775"/>
                <a:gd name="connsiteX22" fmla="*/ 23710 w 161925"/>
                <a:gd name="connsiteY22" fmla="*/ 247650 h 485775"/>
                <a:gd name="connsiteX23" fmla="*/ 72288 w 161925"/>
                <a:gd name="connsiteY23" fmla="*/ 247650 h 485775"/>
                <a:gd name="connsiteX24" fmla="*/ 72288 w 161925"/>
                <a:gd name="connsiteY24" fmla="*/ 303848 h 485775"/>
                <a:gd name="connsiteX25" fmla="*/ 138963 w 161925"/>
                <a:gd name="connsiteY25" fmla="*/ 465773 h 485775"/>
                <a:gd name="connsiteX26" fmla="*/ 95148 w 161925"/>
                <a:gd name="connsiteY26" fmla="*/ 465773 h 485775"/>
                <a:gd name="connsiteX27" fmla="*/ 95148 w 161925"/>
                <a:gd name="connsiteY27" fmla="*/ 410528 h 485775"/>
                <a:gd name="connsiteX28" fmla="*/ 138963 w 161925"/>
                <a:gd name="connsiteY28" fmla="*/ 408623 h 485775"/>
                <a:gd name="connsiteX29" fmla="*/ 138963 w 161925"/>
                <a:gd name="connsiteY29" fmla="*/ 465773 h 485775"/>
                <a:gd name="connsiteX30" fmla="*/ 138963 w 161925"/>
                <a:gd name="connsiteY30" fmla="*/ 389573 h 485775"/>
                <a:gd name="connsiteX31" fmla="*/ 96100 w 161925"/>
                <a:gd name="connsiteY31" fmla="*/ 389573 h 485775"/>
                <a:gd name="connsiteX32" fmla="*/ 96100 w 161925"/>
                <a:gd name="connsiteY32" fmla="*/ 332423 h 485775"/>
                <a:gd name="connsiteX33" fmla="*/ 138963 w 161925"/>
                <a:gd name="connsiteY33" fmla="*/ 332423 h 485775"/>
                <a:gd name="connsiteX34" fmla="*/ 138963 w 161925"/>
                <a:gd name="connsiteY34" fmla="*/ 389573 h 485775"/>
                <a:gd name="connsiteX35" fmla="*/ 139915 w 161925"/>
                <a:gd name="connsiteY35" fmla="*/ 303848 h 485775"/>
                <a:gd name="connsiteX36" fmla="*/ 97053 w 161925"/>
                <a:gd name="connsiteY36" fmla="*/ 305753 h 485775"/>
                <a:gd name="connsiteX37" fmla="*/ 139915 w 161925"/>
                <a:gd name="connsiteY37" fmla="*/ 246698 h 485775"/>
                <a:gd name="connsiteX38" fmla="*/ 139915 w 161925"/>
                <a:gd name="connsiteY38" fmla="*/ 30384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" h="485775">
                  <a:moveTo>
                    <a:pt x="113245" y="146685"/>
                  </a:moveTo>
                  <a:cubicBezTo>
                    <a:pt x="117055" y="140970"/>
                    <a:pt x="125628" y="133350"/>
                    <a:pt x="124675" y="129540"/>
                  </a:cubicBezTo>
                  <a:cubicBezTo>
                    <a:pt x="109435" y="81915"/>
                    <a:pt x="93243" y="34290"/>
                    <a:pt x="81813" y="0"/>
                  </a:cubicBezTo>
                  <a:cubicBezTo>
                    <a:pt x="69430" y="36195"/>
                    <a:pt x="52285" y="84773"/>
                    <a:pt x="37045" y="133350"/>
                  </a:cubicBezTo>
                  <a:cubicBezTo>
                    <a:pt x="36093" y="137160"/>
                    <a:pt x="44665" y="144780"/>
                    <a:pt x="48475" y="151448"/>
                  </a:cubicBezTo>
                  <a:cubicBezTo>
                    <a:pt x="33235" y="169545"/>
                    <a:pt x="3708" y="186690"/>
                    <a:pt x="2755" y="206693"/>
                  </a:cubicBezTo>
                  <a:cubicBezTo>
                    <a:pt x="-2007" y="300990"/>
                    <a:pt x="850" y="395288"/>
                    <a:pt x="850" y="489585"/>
                  </a:cubicBezTo>
                  <a:cubicBezTo>
                    <a:pt x="58000" y="489585"/>
                    <a:pt x="109435" y="489585"/>
                    <a:pt x="165633" y="489585"/>
                  </a:cubicBezTo>
                  <a:cubicBezTo>
                    <a:pt x="165633" y="409575"/>
                    <a:pt x="163728" y="332423"/>
                    <a:pt x="166585" y="255270"/>
                  </a:cubicBezTo>
                  <a:cubicBezTo>
                    <a:pt x="166585" y="207645"/>
                    <a:pt x="153250" y="171450"/>
                    <a:pt x="113245" y="146685"/>
                  </a:cubicBezTo>
                  <a:close/>
                  <a:moveTo>
                    <a:pt x="22758" y="332423"/>
                  </a:moveTo>
                  <a:cubicBezTo>
                    <a:pt x="38950" y="332423"/>
                    <a:pt x="56095" y="332423"/>
                    <a:pt x="71335" y="332423"/>
                  </a:cubicBezTo>
                  <a:cubicBezTo>
                    <a:pt x="71335" y="352425"/>
                    <a:pt x="71335" y="369570"/>
                    <a:pt x="71335" y="388620"/>
                  </a:cubicBezTo>
                  <a:cubicBezTo>
                    <a:pt x="54190" y="388620"/>
                    <a:pt x="39903" y="388620"/>
                    <a:pt x="22758" y="388620"/>
                  </a:cubicBezTo>
                  <a:cubicBezTo>
                    <a:pt x="22758" y="369570"/>
                    <a:pt x="22758" y="353378"/>
                    <a:pt x="22758" y="332423"/>
                  </a:cubicBezTo>
                  <a:close/>
                  <a:moveTo>
                    <a:pt x="72288" y="467678"/>
                  </a:moveTo>
                  <a:cubicBezTo>
                    <a:pt x="54190" y="467678"/>
                    <a:pt x="38950" y="467678"/>
                    <a:pt x="22758" y="467678"/>
                  </a:cubicBezTo>
                  <a:cubicBezTo>
                    <a:pt x="22758" y="448628"/>
                    <a:pt x="22758" y="432435"/>
                    <a:pt x="22758" y="411480"/>
                  </a:cubicBezTo>
                  <a:cubicBezTo>
                    <a:pt x="38950" y="411480"/>
                    <a:pt x="55143" y="411480"/>
                    <a:pt x="72288" y="411480"/>
                  </a:cubicBezTo>
                  <a:cubicBezTo>
                    <a:pt x="72288" y="429578"/>
                    <a:pt x="72288" y="446723"/>
                    <a:pt x="72288" y="467678"/>
                  </a:cubicBezTo>
                  <a:close/>
                  <a:moveTo>
                    <a:pt x="72288" y="303848"/>
                  </a:moveTo>
                  <a:cubicBezTo>
                    <a:pt x="57048" y="304800"/>
                    <a:pt x="41808" y="305753"/>
                    <a:pt x="23710" y="306705"/>
                  </a:cubicBezTo>
                  <a:cubicBezTo>
                    <a:pt x="23710" y="286703"/>
                    <a:pt x="23710" y="268605"/>
                    <a:pt x="23710" y="247650"/>
                  </a:cubicBezTo>
                  <a:cubicBezTo>
                    <a:pt x="38950" y="247650"/>
                    <a:pt x="53238" y="247650"/>
                    <a:pt x="72288" y="247650"/>
                  </a:cubicBezTo>
                  <a:cubicBezTo>
                    <a:pt x="72288" y="267653"/>
                    <a:pt x="72288" y="283845"/>
                    <a:pt x="72288" y="303848"/>
                  </a:cubicBezTo>
                  <a:close/>
                  <a:moveTo>
                    <a:pt x="138963" y="465773"/>
                  </a:moveTo>
                  <a:cubicBezTo>
                    <a:pt x="125628" y="465773"/>
                    <a:pt x="111340" y="465773"/>
                    <a:pt x="95148" y="465773"/>
                  </a:cubicBezTo>
                  <a:cubicBezTo>
                    <a:pt x="95148" y="447675"/>
                    <a:pt x="95148" y="430530"/>
                    <a:pt x="95148" y="410528"/>
                  </a:cubicBezTo>
                  <a:cubicBezTo>
                    <a:pt x="110388" y="409575"/>
                    <a:pt x="123723" y="409575"/>
                    <a:pt x="138963" y="408623"/>
                  </a:cubicBezTo>
                  <a:cubicBezTo>
                    <a:pt x="138963" y="428625"/>
                    <a:pt x="138963" y="445770"/>
                    <a:pt x="138963" y="465773"/>
                  </a:cubicBezTo>
                  <a:close/>
                  <a:moveTo>
                    <a:pt x="138963" y="389573"/>
                  </a:moveTo>
                  <a:cubicBezTo>
                    <a:pt x="123723" y="389573"/>
                    <a:pt x="112293" y="389573"/>
                    <a:pt x="96100" y="389573"/>
                  </a:cubicBezTo>
                  <a:cubicBezTo>
                    <a:pt x="96100" y="370523"/>
                    <a:pt x="96100" y="353378"/>
                    <a:pt x="96100" y="332423"/>
                  </a:cubicBezTo>
                  <a:cubicBezTo>
                    <a:pt x="110388" y="332423"/>
                    <a:pt x="122770" y="332423"/>
                    <a:pt x="138963" y="332423"/>
                  </a:cubicBezTo>
                  <a:cubicBezTo>
                    <a:pt x="138963" y="349568"/>
                    <a:pt x="138963" y="366713"/>
                    <a:pt x="138963" y="389573"/>
                  </a:cubicBezTo>
                  <a:close/>
                  <a:moveTo>
                    <a:pt x="139915" y="303848"/>
                  </a:moveTo>
                  <a:cubicBezTo>
                    <a:pt x="126580" y="304800"/>
                    <a:pt x="113245" y="304800"/>
                    <a:pt x="97053" y="305753"/>
                  </a:cubicBezTo>
                  <a:cubicBezTo>
                    <a:pt x="97053" y="274320"/>
                    <a:pt x="78003" y="236220"/>
                    <a:pt x="139915" y="246698"/>
                  </a:cubicBezTo>
                  <a:cubicBezTo>
                    <a:pt x="139915" y="266700"/>
                    <a:pt x="139915" y="283845"/>
                    <a:pt x="139915" y="3038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81120A7-DCC7-408A-9156-6D93E53A96F5}"/>
                </a:ext>
              </a:extLst>
            </p:cNvPr>
            <p:cNvSpPr/>
            <p:nvPr/>
          </p:nvSpPr>
          <p:spPr>
            <a:xfrm>
              <a:off x="2860358" y="2202322"/>
              <a:ext cx="847725" cy="323850"/>
            </a:xfrm>
            <a:custGeom>
              <a:avLst/>
              <a:gdLst>
                <a:gd name="connsiteX0" fmla="*/ 851535 w 847725"/>
                <a:gd name="connsiteY0" fmla="*/ 250366 h 323850"/>
                <a:gd name="connsiteX1" fmla="*/ 751522 w 847725"/>
                <a:gd name="connsiteY1" fmla="*/ 232268 h 323850"/>
                <a:gd name="connsiteX2" fmla="*/ 744855 w 847725"/>
                <a:gd name="connsiteY2" fmla="*/ 203693 h 323850"/>
                <a:gd name="connsiteX3" fmla="*/ 759143 w 847725"/>
                <a:gd name="connsiteY3" fmla="*/ 202741 h 323850"/>
                <a:gd name="connsiteX4" fmla="*/ 811530 w 847725"/>
                <a:gd name="connsiteY4" fmla="*/ 125588 h 323850"/>
                <a:gd name="connsiteX5" fmla="*/ 707708 w 847725"/>
                <a:gd name="connsiteY5" fmla="*/ 136066 h 323850"/>
                <a:gd name="connsiteX6" fmla="*/ 691515 w 847725"/>
                <a:gd name="connsiteY6" fmla="*/ 112253 h 323850"/>
                <a:gd name="connsiteX7" fmla="*/ 701040 w 847725"/>
                <a:gd name="connsiteY7" fmla="*/ 107491 h 323850"/>
                <a:gd name="connsiteX8" fmla="*/ 723900 w 847725"/>
                <a:gd name="connsiteY8" fmla="*/ 17003 h 323850"/>
                <a:gd name="connsiteX9" fmla="*/ 634365 w 847725"/>
                <a:gd name="connsiteY9" fmla="*/ 45578 h 323850"/>
                <a:gd name="connsiteX10" fmla="*/ 624840 w 847725"/>
                <a:gd name="connsiteY10" fmla="*/ 54151 h 323850"/>
                <a:gd name="connsiteX11" fmla="*/ 624840 w 847725"/>
                <a:gd name="connsiteY11" fmla="*/ 54151 h 323850"/>
                <a:gd name="connsiteX12" fmla="*/ 549593 w 847725"/>
                <a:gd name="connsiteY12" fmla="*/ 17003 h 323850"/>
                <a:gd name="connsiteX13" fmla="*/ 550545 w 847725"/>
                <a:gd name="connsiteY13" fmla="*/ 17956 h 323850"/>
                <a:gd name="connsiteX14" fmla="*/ 486727 w 847725"/>
                <a:gd name="connsiteY14" fmla="*/ 5573 h 323850"/>
                <a:gd name="connsiteX15" fmla="*/ 219075 w 847725"/>
                <a:gd name="connsiteY15" fmla="*/ 64628 h 323850"/>
                <a:gd name="connsiteX16" fmla="*/ 221932 w 847725"/>
                <a:gd name="connsiteY16" fmla="*/ 58913 h 323850"/>
                <a:gd name="connsiteX17" fmla="*/ 121920 w 847725"/>
                <a:gd name="connsiteY17" fmla="*/ 15098 h 323850"/>
                <a:gd name="connsiteX18" fmla="*/ 158115 w 847725"/>
                <a:gd name="connsiteY18" fmla="*/ 115111 h 323850"/>
                <a:gd name="connsiteX19" fmla="*/ 169545 w 847725"/>
                <a:gd name="connsiteY19" fmla="*/ 108443 h 323850"/>
                <a:gd name="connsiteX20" fmla="*/ 145732 w 847725"/>
                <a:gd name="connsiteY20" fmla="*/ 132256 h 323850"/>
                <a:gd name="connsiteX21" fmla="*/ 135255 w 847725"/>
                <a:gd name="connsiteY21" fmla="*/ 147496 h 323850"/>
                <a:gd name="connsiteX22" fmla="*/ 29527 w 847725"/>
                <a:gd name="connsiteY22" fmla="*/ 131303 h 323850"/>
                <a:gd name="connsiteX23" fmla="*/ 96202 w 847725"/>
                <a:gd name="connsiteY23" fmla="*/ 216076 h 323850"/>
                <a:gd name="connsiteX24" fmla="*/ 105727 w 847725"/>
                <a:gd name="connsiteY24" fmla="*/ 207503 h 323850"/>
                <a:gd name="connsiteX25" fmla="*/ 100965 w 847725"/>
                <a:gd name="connsiteY25" fmla="*/ 232268 h 323850"/>
                <a:gd name="connsiteX26" fmla="*/ 0 w 847725"/>
                <a:gd name="connsiteY26" fmla="*/ 252271 h 323850"/>
                <a:gd name="connsiteX27" fmla="*/ 85725 w 847725"/>
                <a:gd name="connsiteY27" fmla="*/ 306563 h 323850"/>
                <a:gd name="connsiteX28" fmla="*/ 80963 w 847725"/>
                <a:gd name="connsiteY28" fmla="*/ 327518 h 323850"/>
                <a:gd name="connsiteX29" fmla="*/ 774383 w 847725"/>
                <a:gd name="connsiteY29" fmla="*/ 327518 h 323850"/>
                <a:gd name="connsiteX30" fmla="*/ 766763 w 847725"/>
                <a:gd name="connsiteY30" fmla="*/ 297038 h 323850"/>
                <a:gd name="connsiteX31" fmla="*/ 851535 w 847725"/>
                <a:gd name="connsiteY31" fmla="*/ 250366 h 323850"/>
                <a:gd name="connsiteX32" fmla="*/ 268605 w 847725"/>
                <a:gd name="connsiteY32" fmla="*/ 308468 h 323850"/>
                <a:gd name="connsiteX33" fmla="*/ 120967 w 847725"/>
                <a:gd name="connsiteY33" fmla="*/ 308468 h 323850"/>
                <a:gd name="connsiteX34" fmla="*/ 240983 w 847725"/>
                <a:gd name="connsiteY34" fmla="*/ 97966 h 323850"/>
                <a:gd name="connsiteX35" fmla="*/ 318135 w 847725"/>
                <a:gd name="connsiteY35" fmla="*/ 223696 h 323850"/>
                <a:gd name="connsiteX36" fmla="*/ 268605 w 847725"/>
                <a:gd name="connsiteY36" fmla="*/ 308468 h 323850"/>
                <a:gd name="connsiteX37" fmla="*/ 348615 w 847725"/>
                <a:gd name="connsiteY37" fmla="*/ 214171 h 323850"/>
                <a:gd name="connsiteX38" fmla="*/ 269558 w 847725"/>
                <a:gd name="connsiteY38" fmla="*/ 84631 h 323850"/>
                <a:gd name="connsiteX39" fmla="*/ 585788 w 847725"/>
                <a:gd name="connsiteY39" fmla="*/ 83678 h 323850"/>
                <a:gd name="connsiteX40" fmla="*/ 505777 w 847725"/>
                <a:gd name="connsiteY40" fmla="*/ 215123 h 323850"/>
                <a:gd name="connsiteX41" fmla="*/ 348615 w 847725"/>
                <a:gd name="connsiteY41" fmla="*/ 214171 h 323850"/>
                <a:gd name="connsiteX42" fmla="*/ 565785 w 847725"/>
                <a:gd name="connsiteY42" fmla="*/ 308468 h 323850"/>
                <a:gd name="connsiteX43" fmla="*/ 536258 w 847725"/>
                <a:gd name="connsiteY43" fmla="*/ 223696 h 323850"/>
                <a:gd name="connsiteX44" fmla="*/ 611505 w 847725"/>
                <a:gd name="connsiteY44" fmla="*/ 99871 h 323850"/>
                <a:gd name="connsiteX45" fmla="*/ 734377 w 847725"/>
                <a:gd name="connsiteY45" fmla="*/ 308468 h 323850"/>
                <a:gd name="connsiteX46" fmla="*/ 565785 w 847725"/>
                <a:gd name="connsiteY46" fmla="*/ 308468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47725" h="323850">
                  <a:moveTo>
                    <a:pt x="851535" y="250366"/>
                  </a:moveTo>
                  <a:cubicBezTo>
                    <a:pt x="820102" y="244651"/>
                    <a:pt x="787718" y="238936"/>
                    <a:pt x="751522" y="232268"/>
                  </a:cubicBezTo>
                  <a:cubicBezTo>
                    <a:pt x="749618" y="222743"/>
                    <a:pt x="746760" y="213218"/>
                    <a:pt x="744855" y="203693"/>
                  </a:cubicBezTo>
                  <a:cubicBezTo>
                    <a:pt x="751522" y="204646"/>
                    <a:pt x="757238" y="204646"/>
                    <a:pt x="759143" y="202741"/>
                  </a:cubicBezTo>
                  <a:cubicBezTo>
                    <a:pt x="779145" y="176071"/>
                    <a:pt x="796290" y="148448"/>
                    <a:pt x="811530" y="125588"/>
                  </a:cubicBezTo>
                  <a:cubicBezTo>
                    <a:pt x="780097" y="128446"/>
                    <a:pt x="743902" y="132256"/>
                    <a:pt x="707708" y="136066"/>
                  </a:cubicBezTo>
                  <a:cubicBezTo>
                    <a:pt x="701993" y="128446"/>
                    <a:pt x="697230" y="120826"/>
                    <a:pt x="691515" y="112253"/>
                  </a:cubicBezTo>
                  <a:cubicBezTo>
                    <a:pt x="696277" y="111301"/>
                    <a:pt x="700088" y="110348"/>
                    <a:pt x="701040" y="107491"/>
                  </a:cubicBezTo>
                  <a:cubicBezTo>
                    <a:pt x="710565" y="75106"/>
                    <a:pt x="717233" y="41768"/>
                    <a:pt x="723900" y="17003"/>
                  </a:cubicBezTo>
                  <a:cubicBezTo>
                    <a:pt x="699135" y="24623"/>
                    <a:pt x="666750" y="34148"/>
                    <a:pt x="634365" y="45578"/>
                  </a:cubicBezTo>
                  <a:cubicBezTo>
                    <a:pt x="630555" y="46531"/>
                    <a:pt x="627697" y="50341"/>
                    <a:pt x="624840" y="54151"/>
                  </a:cubicBezTo>
                  <a:cubicBezTo>
                    <a:pt x="624840" y="54151"/>
                    <a:pt x="624840" y="54151"/>
                    <a:pt x="624840" y="54151"/>
                  </a:cubicBezTo>
                  <a:cubicBezTo>
                    <a:pt x="600075" y="41768"/>
                    <a:pt x="574358" y="29386"/>
                    <a:pt x="549593" y="17003"/>
                  </a:cubicBezTo>
                  <a:lnTo>
                    <a:pt x="550545" y="17956"/>
                  </a:lnTo>
                  <a:cubicBezTo>
                    <a:pt x="529590" y="13193"/>
                    <a:pt x="507683" y="9383"/>
                    <a:pt x="486727" y="5573"/>
                  </a:cubicBezTo>
                  <a:cubicBezTo>
                    <a:pt x="388620" y="-12524"/>
                    <a:pt x="300990" y="15098"/>
                    <a:pt x="219075" y="64628"/>
                  </a:cubicBezTo>
                  <a:cubicBezTo>
                    <a:pt x="220027" y="62723"/>
                    <a:pt x="220980" y="60818"/>
                    <a:pt x="221932" y="58913"/>
                  </a:cubicBezTo>
                  <a:cubicBezTo>
                    <a:pt x="184785" y="42721"/>
                    <a:pt x="151447" y="27481"/>
                    <a:pt x="121920" y="15098"/>
                  </a:cubicBezTo>
                  <a:cubicBezTo>
                    <a:pt x="133350" y="45578"/>
                    <a:pt x="145732" y="79868"/>
                    <a:pt x="158115" y="115111"/>
                  </a:cubicBezTo>
                  <a:cubicBezTo>
                    <a:pt x="161925" y="113206"/>
                    <a:pt x="165735" y="110348"/>
                    <a:pt x="169545" y="108443"/>
                  </a:cubicBezTo>
                  <a:cubicBezTo>
                    <a:pt x="161925" y="116063"/>
                    <a:pt x="154305" y="124636"/>
                    <a:pt x="145732" y="132256"/>
                  </a:cubicBezTo>
                  <a:cubicBezTo>
                    <a:pt x="141922" y="137018"/>
                    <a:pt x="139065" y="142733"/>
                    <a:pt x="135255" y="147496"/>
                  </a:cubicBezTo>
                  <a:cubicBezTo>
                    <a:pt x="99060" y="141781"/>
                    <a:pt x="62865" y="136066"/>
                    <a:pt x="29527" y="131303"/>
                  </a:cubicBezTo>
                  <a:cubicBezTo>
                    <a:pt x="51435" y="158926"/>
                    <a:pt x="73342" y="187501"/>
                    <a:pt x="96202" y="216076"/>
                  </a:cubicBezTo>
                  <a:cubicBezTo>
                    <a:pt x="98107" y="214171"/>
                    <a:pt x="100965" y="211313"/>
                    <a:pt x="105727" y="207503"/>
                  </a:cubicBezTo>
                  <a:cubicBezTo>
                    <a:pt x="103822" y="216076"/>
                    <a:pt x="102870" y="223696"/>
                    <a:pt x="100965" y="232268"/>
                  </a:cubicBezTo>
                  <a:cubicBezTo>
                    <a:pt x="64770" y="239888"/>
                    <a:pt x="30480" y="246556"/>
                    <a:pt x="0" y="252271"/>
                  </a:cubicBezTo>
                  <a:cubicBezTo>
                    <a:pt x="27622" y="269416"/>
                    <a:pt x="56197" y="288466"/>
                    <a:pt x="85725" y="306563"/>
                  </a:cubicBezTo>
                  <a:cubicBezTo>
                    <a:pt x="83820" y="313231"/>
                    <a:pt x="82867" y="320851"/>
                    <a:pt x="80963" y="327518"/>
                  </a:cubicBezTo>
                  <a:cubicBezTo>
                    <a:pt x="315277" y="327518"/>
                    <a:pt x="539115" y="327518"/>
                    <a:pt x="774383" y="327518"/>
                  </a:cubicBezTo>
                  <a:cubicBezTo>
                    <a:pt x="771525" y="317041"/>
                    <a:pt x="769620" y="307516"/>
                    <a:pt x="766763" y="297038"/>
                  </a:cubicBezTo>
                  <a:cubicBezTo>
                    <a:pt x="798195" y="281798"/>
                    <a:pt x="825818" y="265606"/>
                    <a:pt x="851535" y="250366"/>
                  </a:cubicBezTo>
                  <a:close/>
                  <a:moveTo>
                    <a:pt x="268605" y="308468"/>
                  </a:moveTo>
                  <a:cubicBezTo>
                    <a:pt x="220980" y="308468"/>
                    <a:pt x="173355" y="308468"/>
                    <a:pt x="120967" y="308468"/>
                  </a:cubicBezTo>
                  <a:cubicBezTo>
                    <a:pt x="124777" y="216076"/>
                    <a:pt x="166688" y="152258"/>
                    <a:pt x="240983" y="97966"/>
                  </a:cubicBezTo>
                  <a:cubicBezTo>
                    <a:pt x="268605" y="143686"/>
                    <a:pt x="294322" y="182738"/>
                    <a:pt x="318135" y="223696"/>
                  </a:cubicBezTo>
                  <a:cubicBezTo>
                    <a:pt x="338138" y="257986"/>
                    <a:pt x="308610" y="308468"/>
                    <a:pt x="268605" y="308468"/>
                  </a:cubicBezTo>
                  <a:close/>
                  <a:moveTo>
                    <a:pt x="348615" y="214171"/>
                  </a:moveTo>
                  <a:cubicBezTo>
                    <a:pt x="326708" y="178928"/>
                    <a:pt x="299085" y="133208"/>
                    <a:pt x="269558" y="84631"/>
                  </a:cubicBezTo>
                  <a:cubicBezTo>
                    <a:pt x="363855" y="31291"/>
                    <a:pt x="483870" y="31291"/>
                    <a:pt x="585788" y="83678"/>
                  </a:cubicBezTo>
                  <a:cubicBezTo>
                    <a:pt x="557213" y="130351"/>
                    <a:pt x="528638" y="177023"/>
                    <a:pt x="505777" y="215123"/>
                  </a:cubicBezTo>
                  <a:cubicBezTo>
                    <a:pt x="451485" y="214171"/>
                    <a:pt x="404813" y="214171"/>
                    <a:pt x="348615" y="214171"/>
                  </a:cubicBezTo>
                  <a:close/>
                  <a:moveTo>
                    <a:pt x="565785" y="308468"/>
                  </a:moveTo>
                  <a:cubicBezTo>
                    <a:pt x="542925" y="307516"/>
                    <a:pt x="521970" y="246556"/>
                    <a:pt x="536258" y="223696"/>
                  </a:cubicBezTo>
                  <a:cubicBezTo>
                    <a:pt x="560070" y="182738"/>
                    <a:pt x="585788" y="142733"/>
                    <a:pt x="611505" y="99871"/>
                  </a:cubicBezTo>
                  <a:cubicBezTo>
                    <a:pt x="688658" y="148448"/>
                    <a:pt x="726758" y="213218"/>
                    <a:pt x="734377" y="308468"/>
                  </a:cubicBezTo>
                  <a:cubicBezTo>
                    <a:pt x="678180" y="309421"/>
                    <a:pt x="621983" y="310373"/>
                    <a:pt x="565785" y="3084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D62ECBE-2B8A-44F9-9151-2CDFB04A4BDB}"/>
                </a:ext>
              </a:extLst>
            </p:cNvPr>
            <p:cNvSpPr/>
            <p:nvPr/>
          </p:nvSpPr>
          <p:spPr>
            <a:xfrm>
              <a:off x="3683794" y="2586990"/>
              <a:ext cx="161925" cy="485775"/>
            </a:xfrm>
            <a:custGeom>
              <a:avLst/>
              <a:gdLst>
                <a:gd name="connsiteX0" fmla="*/ 170021 w 161925"/>
                <a:gd name="connsiteY0" fmla="*/ 215265 h 485775"/>
                <a:gd name="connsiteX1" fmla="*/ 120491 w 161925"/>
                <a:gd name="connsiteY1" fmla="*/ 143827 h 485775"/>
                <a:gd name="connsiteX2" fmla="*/ 129064 w 161925"/>
                <a:gd name="connsiteY2" fmla="*/ 129540 h 485775"/>
                <a:gd name="connsiteX3" fmla="*/ 86201 w 161925"/>
                <a:gd name="connsiteY3" fmla="*/ 0 h 485775"/>
                <a:gd name="connsiteX4" fmla="*/ 41434 w 161925"/>
                <a:gd name="connsiteY4" fmla="*/ 133350 h 485775"/>
                <a:gd name="connsiteX5" fmla="*/ 50006 w 161925"/>
                <a:gd name="connsiteY5" fmla="*/ 146685 h 485775"/>
                <a:gd name="connsiteX6" fmla="*/ 50006 w 161925"/>
                <a:gd name="connsiteY6" fmla="*/ 146685 h 485775"/>
                <a:gd name="connsiteX7" fmla="*/ 2381 w 161925"/>
                <a:gd name="connsiteY7" fmla="*/ 214313 h 485775"/>
                <a:gd name="connsiteX8" fmla="*/ 476 w 161925"/>
                <a:gd name="connsiteY8" fmla="*/ 488632 h 485775"/>
                <a:gd name="connsiteX9" fmla="*/ 169069 w 161925"/>
                <a:gd name="connsiteY9" fmla="*/ 488632 h 485775"/>
                <a:gd name="connsiteX10" fmla="*/ 170021 w 161925"/>
                <a:gd name="connsiteY10" fmla="*/ 215265 h 485775"/>
                <a:gd name="connsiteX11" fmla="*/ 99536 w 161925"/>
                <a:gd name="connsiteY11" fmla="*/ 330518 h 485775"/>
                <a:gd name="connsiteX12" fmla="*/ 143351 w 161925"/>
                <a:gd name="connsiteY12" fmla="*/ 328613 h 485775"/>
                <a:gd name="connsiteX13" fmla="*/ 143351 w 161925"/>
                <a:gd name="connsiteY13" fmla="*/ 388620 h 485775"/>
                <a:gd name="connsiteX14" fmla="*/ 99536 w 161925"/>
                <a:gd name="connsiteY14" fmla="*/ 391478 h 485775"/>
                <a:gd name="connsiteX15" fmla="*/ 99536 w 161925"/>
                <a:gd name="connsiteY15" fmla="*/ 330518 h 485775"/>
                <a:gd name="connsiteX16" fmla="*/ 141446 w 161925"/>
                <a:gd name="connsiteY16" fmla="*/ 303848 h 485775"/>
                <a:gd name="connsiteX17" fmla="*/ 99536 w 161925"/>
                <a:gd name="connsiteY17" fmla="*/ 306705 h 485775"/>
                <a:gd name="connsiteX18" fmla="*/ 99536 w 161925"/>
                <a:gd name="connsiteY18" fmla="*/ 246698 h 485775"/>
                <a:gd name="connsiteX19" fmla="*/ 141446 w 161925"/>
                <a:gd name="connsiteY19" fmla="*/ 303848 h 485775"/>
                <a:gd name="connsiteX20" fmla="*/ 71914 w 161925"/>
                <a:gd name="connsiteY20" fmla="*/ 467678 h 485775"/>
                <a:gd name="connsiteX21" fmla="*/ 27146 w 161925"/>
                <a:gd name="connsiteY21" fmla="*/ 467678 h 485775"/>
                <a:gd name="connsiteX22" fmla="*/ 27146 w 161925"/>
                <a:gd name="connsiteY22" fmla="*/ 411480 h 485775"/>
                <a:gd name="connsiteX23" fmla="*/ 71914 w 161925"/>
                <a:gd name="connsiteY23" fmla="*/ 408623 h 485775"/>
                <a:gd name="connsiteX24" fmla="*/ 71914 w 161925"/>
                <a:gd name="connsiteY24" fmla="*/ 467678 h 485775"/>
                <a:gd name="connsiteX25" fmla="*/ 72866 w 161925"/>
                <a:gd name="connsiteY25" fmla="*/ 389573 h 485775"/>
                <a:gd name="connsiteX26" fmla="*/ 28099 w 161925"/>
                <a:gd name="connsiteY26" fmla="*/ 389573 h 485775"/>
                <a:gd name="connsiteX27" fmla="*/ 28099 w 161925"/>
                <a:gd name="connsiteY27" fmla="*/ 330518 h 485775"/>
                <a:gd name="connsiteX28" fmla="*/ 72866 w 161925"/>
                <a:gd name="connsiteY28" fmla="*/ 327660 h 485775"/>
                <a:gd name="connsiteX29" fmla="*/ 72866 w 161925"/>
                <a:gd name="connsiteY29" fmla="*/ 389573 h 485775"/>
                <a:gd name="connsiteX30" fmla="*/ 73819 w 161925"/>
                <a:gd name="connsiteY30" fmla="*/ 304800 h 485775"/>
                <a:gd name="connsiteX31" fmla="*/ 29051 w 161925"/>
                <a:gd name="connsiteY31" fmla="*/ 304800 h 485775"/>
                <a:gd name="connsiteX32" fmla="*/ 73819 w 161925"/>
                <a:gd name="connsiteY32" fmla="*/ 247650 h 485775"/>
                <a:gd name="connsiteX33" fmla="*/ 73819 w 161925"/>
                <a:gd name="connsiteY33" fmla="*/ 304800 h 485775"/>
                <a:gd name="connsiteX34" fmla="*/ 144304 w 161925"/>
                <a:gd name="connsiteY34" fmla="*/ 467678 h 485775"/>
                <a:gd name="connsiteX35" fmla="*/ 98584 w 161925"/>
                <a:gd name="connsiteY35" fmla="*/ 467678 h 485775"/>
                <a:gd name="connsiteX36" fmla="*/ 98584 w 161925"/>
                <a:gd name="connsiteY36" fmla="*/ 410528 h 485775"/>
                <a:gd name="connsiteX37" fmla="*/ 144304 w 161925"/>
                <a:gd name="connsiteY37" fmla="*/ 407670 h 485775"/>
                <a:gd name="connsiteX38" fmla="*/ 144304 w 161925"/>
                <a:gd name="connsiteY38" fmla="*/ 467678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1925" h="485775">
                  <a:moveTo>
                    <a:pt x="170021" y="215265"/>
                  </a:moveTo>
                  <a:cubicBezTo>
                    <a:pt x="170021" y="196215"/>
                    <a:pt x="152876" y="177165"/>
                    <a:pt x="120491" y="143827"/>
                  </a:cubicBezTo>
                  <a:cubicBezTo>
                    <a:pt x="124301" y="139065"/>
                    <a:pt x="130016" y="133350"/>
                    <a:pt x="129064" y="129540"/>
                  </a:cubicBezTo>
                  <a:cubicBezTo>
                    <a:pt x="113824" y="81915"/>
                    <a:pt x="97631" y="34290"/>
                    <a:pt x="86201" y="0"/>
                  </a:cubicBezTo>
                  <a:cubicBezTo>
                    <a:pt x="73819" y="36195"/>
                    <a:pt x="56674" y="84773"/>
                    <a:pt x="41434" y="133350"/>
                  </a:cubicBezTo>
                  <a:cubicBezTo>
                    <a:pt x="40481" y="136208"/>
                    <a:pt x="46196" y="141923"/>
                    <a:pt x="50006" y="146685"/>
                  </a:cubicBezTo>
                  <a:lnTo>
                    <a:pt x="50006" y="146685"/>
                  </a:lnTo>
                  <a:cubicBezTo>
                    <a:pt x="37624" y="166688"/>
                    <a:pt x="3334" y="194310"/>
                    <a:pt x="2381" y="214313"/>
                  </a:cubicBezTo>
                  <a:cubicBezTo>
                    <a:pt x="-1429" y="305753"/>
                    <a:pt x="476" y="396240"/>
                    <a:pt x="476" y="488632"/>
                  </a:cubicBezTo>
                  <a:cubicBezTo>
                    <a:pt x="57626" y="488632"/>
                    <a:pt x="110966" y="488632"/>
                    <a:pt x="169069" y="488632"/>
                  </a:cubicBezTo>
                  <a:cubicBezTo>
                    <a:pt x="170021" y="433388"/>
                    <a:pt x="170974" y="266700"/>
                    <a:pt x="170021" y="215265"/>
                  </a:cubicBezTo>
                  <a:close/>
                  <a:moveTo>
                    <a:pt x="99536" y="330518"/>
                  </a:moveTo>
                  <a:cubicBezTo>
                    <a:pt x="112871" y="329565"/>
                    <a:pt x="126206" y="328613"/>
                    <a:pt x="143351" y="328613"/>
                  </a:cubicBezTo>
                  <a:cubicBezTo>
                    <a:pt x="143351" y="351473"/>
                    <a:pt x="143351" y="367665"/>
                    <a:pt x="143351" y="388620"/>
                  </a:cubicBezTo>
                  <a:cubicBezTo>
                    <a:pt x="128111" y="389573"/>
                    <a:pt x="115729" y="390525"/>
                    <a:pt x="99536" y="391478"/>
                  </a:cubicBezTo>
                  <a:cubicBezTo>
                    <a:pt x="99536" y="370523"/>
                    <a:pt x="99536" y="352425"/>
                    <a:pt x="99536" y="330518"/>
                  </a:cubicBezTo>
                  <a:close/>
                  <a:moveTo>
                    <a:pt x="141446" y="303848"/>
                  </a:moveTo>
                  <a:cubicBezTo>
                    <a:pt x="129064" y="304800"/>
                    <a:pt x="115729" y="305753"/>
                    <a:pt x="99536" y="306705"/>
                  </a:cubicBezTo>
                  <a:cubicBezTo>
                    <a:pt x="99536" y="285750"/>
                    <a:pt x="99536" y="267653"/>
                    <a:pt x="99536" y="246698"/>
                  </a:cubicBezTo>
                  <a:cubicBezTo>
                    <a:pt x="146209" y="246698"/>
                    <a:pt x="146209" y="246698"/>
                    <a:pt x="141446" y="303848"/>
                  </a:cubicBezTo>
                  <a:close/>
                  <a:moveTo>
                    <a:pt x="71914" y="467678"/>
                  </a:moveTo>
                  <a:cubicBezTo>
                    <a:pt x="57626" y="467678"/>
                    <a:pt x="44291" y="467678"/>
                    <a:pt x="27146" y="467678"/>
                  </a:cubicBezTo>
                  <a:cubicBezTo>
                    <a:pt x="27146" y="449580"/>
                    <a:pt x="27146" y="432435"/>
                    <a:pt x="27146" y="411480"/>
                  </a:cubicBezTo>
                  <a:cubicBezTo>
                    <a:pt x="41434" y="410528"/>
                    <a:pt x="54769" y="409575"/>
                    <a:pt x="71914" y="408623"/>
                  </a:cubicBezTo>
                  <a:cubicBezTo>
                    <a:pt x="71914" y="428625"/>
                    <a:pt x="71914" y="446723"/>
                    <a:pt x="71914" y="467678"/>
                  </a:cubicBezTo>
                  <a:close/>
                  <a:moveTo>
                    <a:pt x="72866" y="389573"/>
                  </a:moveTo>
                  <a:cubicBezTo>
                    <a:pt x="56674" y="389573"/>
                    <a:pt x="44291" y="389573"/>
                    <a:pt x="28099" y="389573"/>
                  </a:cubicBezTo>
                  <a:cubicBezTo>
                    <a:pt x="28099" y="370523"/>
                    <a:pt x="28099" y="353378"/>
                    <a:pt x="28099" y="330518"/>
                  </a:cubicBezTo>
                  <a:cubicBezTo>
                    <a:pt x="40481" y="329565"/>
                    <a:pt x="55721" y="328613"/>
                    <a:pt x="72866" y="327660"/>
                  </a:cubicBezTo>
                  <a:cubicBezTo>
                    <a:pt x="72866" y="349568"/>
                    <a:pt x="72866" y="367665"/>
                    <a:pt x="72866" y="389573"/>
                  </a:cubicBezTo>
                  <a:close/>
                  <a:moveTo>
                    <a:pt x="73819" y="304800"/>
                  </a:moveTo>
                  <a:cubicBezTo>
                    <a:pt x="58579" y="304800"/>
                    <a:pt x="45244" y="304800"/>
                    <a:pt x="29051" y="304800"/>
                  </a:cubicBezTo>
                  <a:cubicBezTo>
                    <a:pt x="30004" y="275273"/>
                    <a:pt x="14764" y="237173"/>
                    <a:pt x="73819" y="247650"/>
                  </a:cubicBezTo>
                  <a:cubicBezTo>
                    <a:pt x="73819" y="267653"/>
                    <a:pt x="73819" y="284798"/>
                    <a:pt x="73819" y="304800"/>
                  </a:cubicBezTo>
                  <a:close/>
                  <a:moveTo>
                    <a:pt x="144304" y="467678"/>
                  </a:moveTo>
                  <a:cubicBezTo>
                    <a:pt x="128111" y="467678"/>
                    <a:pt x="114776" y="467678"/>
                    <a:pt x="98584" y="467678"/>
                  </a:cubicBezTo>
                  <a:cubicBezTo>
                    <a:pt x="98584" y="448628"/>
                    <a:pt x="98584" y="432435"/>
                    <a:pt x="98584" y="410528"/>
                  </a:cubicBezTo>
                  <a:cubicBezTo>
                    <a:pt x="112871" y="409575"/>
                    <a:pt x="127159" y="408623"/>
                    <a:pt x="144304" y="407670"/>
                  </a:cubicBezTo>
                  <a:cubicBezTo>
                    <a:pt x="144304" y="429578"/>
                    <a:pt x="144304" y="445770"/>
                    <a:pt x="144304" y="4676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CBAB32A-724E-44D2-98B5-7681E5FD3178}"/>
                </a:ext>
              </a:extLst>
            </p:cNvPr>
            <p:cNvSpPr/>
            <p:nvPr/>
          </p:nvSpPr>
          <p:spPr>
            <a:xfrm>
              <a:off x="3658553" y="3172778"/>
              <a:ext cx="219075" cy="1933575"/>
            </a:xfrm>
            <a:custGeom>
              <a:avLst/>
              <a:gdLst>
                <a:gd name="connsiteX0" fmla="*/ 0 w 219075"/>
                <a:gd name="connsiteY0" fmla="*/ 0 h 1933575"/>
                <a:gd name="connsiteX1" fmla="*/ 0 w 219075"/>
                <a:gd name="connsiteY1" fmla="*/ 1939290 h 1933575"/>
                <a:gd name="connsiteX2" fmla="*/ 222885 w 219075"/>
                <a:gd name="connsiteY2" fmla="*/ 1939290 h 1933575"/>
                <a:gd name="connsiteX3" fmla="*/ 222885 w 219075"/>
                <a:gd name="connsiteY3" fmla="*/ 0 h 1933575"/>
                <a:gd name="connsiteX4" fmla="*/ 0 w 219075"/>
                <a:gd name="connsiteY4" fmla="*/ 0 h 1933575"/>
                <a:gd name="connsiteX5" fmla="*/ 125730 w 219075"/>
                <a:gd name="connsiteY5" fmla="*/ 213360 h 1933575"/>
                <a:gd name="connsiteX6" fmla="*/ 171450 w 219075"/>
                <a:gd name="connsiteY6" fmla="*/ 213360 h 1933575"/>
                <a:gd name="connsiteX7" fmla="*/ 174307 w 219075"/>
                <a:gd name="connsiteY7" fmla="*/ 268605 h 1933575"/>
                <a:gd name="connsiteX8" fmla="*/ 125730 w 219075"/>
                <a:gd name="connsiteY8" fmla="*/ 268605 h 1933575"/>
                <a:gd name="connsiteX9" fmla="*/ 125730 w 219075"/>
                <a:gd name="connsiteY9" fmla="*/ 213360 h 1933575"/>
                <a:gd name="connsiteX10" fmla="*/ 125730 w 219075"/>
                <a:gd name="connsiteY10" fmla="*/ 556260 h 1933575"/>
                <a:gd name="connsiteX11" fmla="*/ 125730 w 219075"/>
                <a:gd name="connsiteY11" fmla="*/ 498157 h 1933575"/>
                <a:gd name="connsiteX12" fmla="*/ 172402 w 219075"/>
                <a:gd name="connsiteY12" fmla="*/ 498157 h 1933575"/>
                <a:gd name="connsiteX13" fmla="*/ 172402 w 219075"/>
                <a:gd name="connsiteY13" fmla="*/ 556260 h 1933575"/>
                <a:gd name="connsiteX14" fmla="*/ 125730 w 219075"/>
                <a:gd name="connsiteY14" fmla="*/ 556260 h 1933575"/>
                <a:gd name="connsiteX15" fmla="*/ 122872 w 219075"/>
                <a:gd name="connsiteY15" fmla="*/ 418147 h 1933575"/>
                <a:gd name="connsiteX16" fmla="*/ 172402 w 219075"/>
                <a:gd name="connsiteY16" fmla="*/ 418147 h 1933575"/>
                <a:gd name="connsiteX17" fmla="*/ 172402 w 219075"/>
                <a:gd name="connsiteY17" fmla="*/ 472440 h 1933575"/>
                <a:gd name="connsiteX18" fmla="*/ 122872 w 219075"/>
                <a:gd name="connsiteY18" fmla="*/ 472440 h 1933575"/>
                <a:gd name="connsiteX19" fmla="*/ 122872 w 219075"/>
                <a:gd name="connsiteY19" fmla="*/ 418147 h 1933575"/>
                <a:gd name="connsiteX20" fmla="*/ 52388 w 219075"/>
                <a:gd name="connsiteY20" fmla="*/ 213360 h 1933575"/>
                <a:gd name="connsiteX21" fmla="*/ 98107 w 219075"/>
                <a:gd name="connsiteY21" fmla="*/ 210502 h 1933575"/>
                <a:gd name="connsiteX22" fmla="*/ 98107 w 219075"/>
                <a:gd name="connsiteY22" fmla="*/ 269557 h 1933575"/>
                <a:gd name="connsiteX23" fmla="*/ 52388 w 219075"/>
                <a:gd name="connsiteY23" fmla="*/ 269557 h 1933575"/>
                <a:gd name="connsiteX24" fmla="*/ 52388 w 219075"/>
                <a:gd name="connsiteY24" fmla="*/ 213360 h 1933575"/>
                <a:gd name="connsiteX25" fmla="*/ 50482 w 219075"/>
                <a:gd name="connsiteY25" fmla="*/ 418147 h 1933575"/>
                <a:gd name="connsiteX26" fmla="*/ 98107 w 219075"/>
                <a:gd name="connsiteY26" fmla="*/ 413385 h 1933575"/>
                <a:gd name="connsiteX27" fmla="*/ 98107 w 219075"/>
                <a:gd name="connsiteY27" fmla="*/ 473392 h 1933575"/>
                <a:gd name="connsiteX28" fmla="*/ 50482 w 219075"/>
                <a:gd name="connsiteY28" fmla="*/ 473392 h 1933575"/>
                <a:gd name="connsiteX29" fmla="*/ 50482 w 219075"/>
                <a:gd name="connsiteY29" fmla="*/ 418147 h 1933575"/>
                <a:gd name="connsiteX30" fmla="*/ 50482 w 219075"/>
                <a:gd name="connsiteY30" fmla="*/ 499110 h 1933575"/>
                <a:gd name="connsiteX31" fmla="*/ 99060 w 219075"/>
                <a:gd name="connsiteY31" fmla="*/ 499110 h 1933575"/>
                <a:gd name="connsiteX32" fmla="*/ 99060 w 219075"/>
                <a:gd name="connsiteY32" fmla="*/ 556260 h 1933575"/>
                <a:gd name="connsiteX33" fmla="*/ 50482 w 219075"/>
                <a:gd name="connsiteY33" fmla="*/ 556260 h 1933575"/>
                <a:gd name="connsiteX34" fmla="*/ 50482 w 219075"/>
                <a:gd name="connsiteY34" fmla="*/ 499110 h 193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9075" h="1933575">
                  <a:moveTo>
                    <a:pt x="0" y="0"/>
                  </a:moveTo>
                  <a:cubicBezTo>
                    <a:pt x="0" y="646747"/>
                    <a:pt x="0" y="1292542"/>
                    <a:pt x="0" y="1939290"/>
                  </a:cubicBezTo>
                  <a:cubicBezTo>
                    <a:pt x="74295" y="1939290"/>
                    <a:pt x="146685" y="1939290"/>
                    <a:pt x="222885" y="1939290"/>
                  </a:cubicBezTo>
                  <a:cubicBezTo>
                    <a:pt x="222885" y="1290638"/>
                    <a:pt x="222885" y="645795"/>
                    <a:pt x="222885" y="0"/>
                  </a:cubicBezTo>
                  <a:cubicBezTo>
                    <a:pt x="146685" y="0"/>
                    <a:pt x="74295" y="0"/>
                    <a:pt x="0" y="0"/>
                  </a:cubicBezTo>
                  <a:close/>
                  <a:moveTo>
                    <a:pt x="125730" y="213360"/>
                  </a:moveTo>
                  <a:cubicBezTo>
                    <a:pt x="140970" y="213360"/>
                    <a:pt x="154305" y="213360"/>
                    <a:pt x="171450" y="213360"/>
                  </a:cubicBezTo>
                  <a:cubicBezTo>
                    <a:pt x="172402" y="229552"/>
                    <a:pt x="173355" y="246697"/>
                    <a:pt x="174307" y="268605"/>
                  </a:cubicBezTo>
                  <a:cubicBezTo>
                    <a:pt x="154305" y="268605"/>
                    <a:pt x="140970" y="268605"/>
                    <a:pt x="125730" y="268605"/>
                  </a:cubicBezTo>
                  <a:cubicBezTo>
                    <a:pt x="125730" y="249555"/>
                    <a:pt x="125730" y="232410"/>
                    <a:pt x="125730" y="213360"/>
                  </a:cubicBezTo>
                  <a:close/>
                  <a:moveTo>
                    <a:pt x="125730" y="556260"/>
                  </a:moveTo>
                  <a:cubicBezTo>
                    <a:pt x="125730" y="538163"/>
                    <a:pt x="125730" y="520065"/>
                    <a:pt x="125730" y="498157"/>
                  </a:cubicBezTo>
                  <a:cubicBezTo>
                    <a:pt x="140970" y="498157"/>
                    <a:pt x="155257" y="498157"/>
                    <a:pt x="172402" y="498157"/>
                  </a:cubicBezTo>
                  <a:cubicBezTo>
                    <a:pt x="172402" y="517207"/>
                    <a:pt x="172402" y="535305"/>
                    <a:pt x="172402" y="556260"/>
                  </a:cubicBezTo>
                  <a:cubicBezTo>
                    <a:pt x="155257" y="556260"/>
                    <a:pt x="141922" y="556260"/>
                    <a:pt x="125730" y="556260"/>
                  </a:cubicBezTo>
                  <a:close/>
                  <a:moveTo>
                    <a:pt x="122872" y="418147"/>
                  </a:moveTo>
                  <a:cubicBezTo>
                    <a:pt x="139065" y="418147"/>
                    <a:pt x="155257" y="418147"/>
                    <a:pt x="172402" y="418147"/>
                  </a:cubicBezTo>
                  <a:cubicBezTo>
                    <a:pt x="172402" y="436245"/>
                    <a:pt x="172402" y="453390"/>
                    <a:pt x="172402" y="472440"/>
                  </a:cubicBezTo>
                  <a:cubicBezTo>
                    <a:pt x="155257" y="472440"/>
                    <a:pt x="139065" y="472440"/>
                    <a:pt x="122872" y="472440"/>
                  </a:cubicBezTo>
                  <a:cubicBezTo>
                    <a:pt x="122872" y="452438"/>
                    <a:pt x="122872" y="437197"/>
                    <a:pt x="122872" y="418147"/>
                  </a:cubicBezTo>
                  <a:close/>
                  <a:moveTo>
                    <a:pt x="52388" y="213360"/>
                  </a:moveTo>
                  <a:cubicBezTo>
                    <a:pt x="66675" y="212407"/>
                    <a:pt x="80963" y="211455"/>
                    <a:pt x="98107" y="210502"/>
                  </a:cubicBezTo>
                  <a:cubicBezTo>
                    <a:pt x="98107" y="230505"/>
                    <a:pt x="98107" y="247650"/>
                    <a:pt x="98107" y="269557"/>
                  </a:cubicBezTo>
                  <a:cubicBezTo>
                    <a:pt x="81915" y="269557"/>
                    <a:pt x="68580" y="269557"/>
                    <a:pt x="52388" y="269557"/>
                  </a:cubicBezTo>
                  <a:cubicBezTo>
                    <a:pt x="52388" y="251460"/>
                    <a:pt x="52388" y="234315"/>
                    <a:pt x="52388" y="213360"/>
                  </a:cubicBezTo>
                  <a:close/>
                  <a:moveTo>
                    <a:pt x="50482" y="418147"/>
                  </a:moveTo>
                  <a:cubicBezTo>
                    <a:pt x="64770" y="417195"/>
                    <a:pt x="79057" y="415290"/>
                    <a:pt x="98107" y="413385"/>
                  </a:cubicBezTo>
                  <a:cubicBezTo>
                    <a:pt x="98107" y="434340"/>
                    <a:pt x="98107" y="451485"/>
                    <a:pt x="98107" y="473392"/>
                  </a:cubicBezTo>
                  <a:cubicBezTo>
                    <a:pt x="80963" y="473392"/>
                    <a:pt x="67627" y="473392"/>
                    <a:pt x="50482" y="473392"/>
                  </a:cubicBezTo>
                  <a:cubicBezTo>
                    <a:pt x="50482" y="455295"/>
                    <a:pt x="50482" y="439102"/>
                    <a:pt x="50482" y="418147"/>
                  </a:cubicBezTo>
                  <a:close/>
                  <a:moveTo>
                    <a:pt x="50482" y="499110"/>
                  </a:moveTo>
                  <a:cubicBezTo>
                    <a:pt x="67627" y="499110"/>
                    <a:pt x="83820" y="499110"/>
                    <a:pt x="99060" y="499110"/>
                  </a:cubicBezTo>
                  <a:cubicBezTo>
                    <a:pt x="99060" y="520065"/>
                    <a:pt x="99060" y="536257"/>
                    <a:pt x="99060" y="556260"/>
                  </a:cubicBezTo>
                  <a:cubicBezTo>
                    <a:pt x="82867" y="556260"/>
                    <a:pt x="67627" y="556260"/>
                    <a:pt x="50482" y="556260"/>
                  </a:cubicBezTo>
                  <a:cubicBezTo>
                    <a:pt x="50482" y="536257"/>
                    <a:pt x="50482" y="518160"/>
                    <a:pt x="50482" y="4991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9" name="Group 218">
            <a:extLst>
              <a:ext uri="{FF2B5EF4-FFF2-40B4-BE49-F238E27FC236}">
                <a16:creationId xmlns:a16="http://schemas.microsoft.com/office/drawing/2014/main" id="{5FE11D09-06A3-4B48-ADF4-56BD9D83BE24}"/>
              </a:ext>
            </a:extLst>
          </p:cNvPr>
          <p:cNvGrpSpPr/>
          <p:nvPr/>
        </p:nvGrpSpPr>
        <p:grpSpPr>
          <a:xfrm>
            <a:off x="8070332" y="4413057"/>
            <a:ext cx="1177139" cy="2186116"/>
            <a:chOff x="8703100" y="1662172"/>
            <a:chExt cx="2520000" cy="4680000"/>
          </a:xfrm>
        </p:grpSpPr>
        <p:grpSp>
          <p:nvGrpSpPr>
            <p:cNvPr id="204" name="Group 8">
              <a:extLst>
                <a:ext uri="{FF2B5EF4-FFF2-40B4-BE49-F238E27FC236}">
                  <a16:creationId xmlns:a16="http://schemas.microsoft.com/office/drawing/2014/main" id="{D22C6E79-E760-4CDC-8736-D653E2C13EFC}"/>
                </a:ext>
              </a:extLst>
            </p:cNvPr>
            <p:cNvGrpSpPr/>
            <p:nvPr/>
          </p:nvGrpSpPr>
          <p:grpSpPr>
            <a:xfrm>
              <a:off x="8703100" y="1662172"/>
              <a:ext cx="2520000" cy="4680000"/>
              <a:chOff x="445712" y="1449040"/>
              <a:chExt cx="2520000" cy="4680000"/>
            </a:xfrm>
          </p:grpSpPr>
          <p:sp>
            <p:nvSpPr>
              <p:cNvPr id="205" name="Rounded Rectangle 3">
                <a:extLst>
                  <a:ext uri="{FF2B5EF4-FFF2-40B4-BE49-F238E27FC236}">
                    <a16:creationId xmlns:a16="http://schemas.microsoft.com/office/drawing/2014/main" id="{E7B59315-337A-40FA-8DE8-0BF5A2101986}"/>
                  </a:ext>
                </a:extLst>
              </p:cNvPr>
              <p:cNvSpPr/>
              <p:nvPr userDrawn="1"/>
            </p:nvSpPr>
            <p:spPr>
              <a:xfrm>
                <a:off x="445712" y="1449040"/>
                <a:ext cx="2520000" cy="4680000"/>
              </a:xfrm>
              <a:prstGeom prst="roundRect">
                <a:avLst>
                  <a:gd name="adj" fmla="val 13580"/>
                </a:avLst>
              </a:prstGeom>
              <a:solidFill>
                <a:srgbClr val="262626"/>
              </a:solidFill>
              <a:ln w="88900">
                <a:noFill/>
              </a:ln>
              <a:effectLst/>
              <a:scene3d>
                <a:camera prst="perspectiveFront"/>
                <a:lightRig rig="threePt" dir="t"/>
              </a:scene3d>
              <a:sp3d prstMaterial="plastic">
                <a:bevelT w="127000" h="50800"/>
                <a:bevelB w="127000" h="2540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06" name="Rectangle 5">
                <a:extLst>
                  <a:ext uri="{FF2B5EF4-FFF2-40B4-BE49-F238E27FC236}">
                    <a16:creationId xmlns:a16="http://schemas.microsoft.com/office/drawing/2014/main" id="{22D9DBE3-CEC0-42DB-AC43-17520A994A92}"/>
                  </a:ext>
                </a:extLst>
              </p:cNvPr>
              <p:cNvSpPr/>
              <p:nvPr userDrawn="1"/>
            </p:nvSpPr>
            <p:spPr>
              <a:xfrm>
                <a:off x="1597700" y="1680321"/>
                <a:ext cx="216024" cy="34350"/>
              </a:xfrm>
              <a:prstGeom prst="rect">
                <a:avLst/>
              </a:prstGeom>
              <a:solidFill>
                <a:srgbClr val="B0B0B0"/>
              </a:solidFill>
              <a:ln w="889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grpSp>
            <p:nvGrpSpPr>
              <p:cNvPr id="207" name="Group 1">
                <a:extLst>
                  <a:ext uri="{FF2B5EF4-FFF2-40B4-BE49-F238E27FC236}">
                    <a16:creationId xmlns:a16="http://schemas.microsoft.com/office/drawing/2014/main" id="{42A78555-B508-4EBE-860A-AE191971429C}"/>
                  </a:ext>
                </a:extLst>
              </p:cNvPr>
              <p:cNvGrpSpPr/>
              <p:nvPr userDrawn="1"/>
            </p:nvGrpSpPr>
            <p:grpSpPr>
              <a:xfrm>
                <a:off x="1549420" y="5712364"/>
                <a:ext cx="312583" cy="312583"/>
                <a:chOff x="1570727" y="5532687"/>
                <a:chExt cx="312583" cy="312583"/>
              </a:xfrm>
            </p:grpSpPr>
            <p:sp>
              <p:nvSpPr>
                <p:cNvPr id="208" name="Oval 4">
                  <a:extLst>
                    <a:ext uri="{FF2B5EF4-FFF2-40B4-BE49-F238E27FC236}">
                      <a16:creationId xmlns:a16="http://schemas.microsoft.com/office/drawing/2014/main" id="{285900BA-34EB-4774-84F0-3420E55BD251}"/>
                    </a:ext>
                  </a:extLst>
                </p:cNvPr>
                <p:cNvSpPr/>
                <p:nvPr userDrawn="1"/>
              </p:nvSpPr>
              <p:spPr>
                <a:xfrm>
                  <a:off x="1570727" y="5532687"/>
                  <a:ext cx="312583" cy="312583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tx1">
                        <a:lumMod val="94000"/>
                        <a:lumOff val="6000"/>
                      </a:schemeClr>
                    </a:gs>
                    <a:gs pos="56000">
                      <a:schemeClr val="tx1">
                        <a:lumMod val="65000"/>
                        <a:lumOff val="35000"/>
                      </a:schemeClr>
                    </a:gs>
                    <a:gs pos="91000">
                      <a:schemeClr val="tx1">
                        <a:lumMod val="50000"/>
                        <a:lumOff val="50000"/>
                      </a:schemeClr>
                    </a:gs>
                    <a:gs pos="100000">
                      <a:schemeClr val="bg1">
                        <a:lumMod val="75000"/>
                      </a:schemeClr>
                    </a:gs>
                  </a:gsLst>
                  <a:lin ang="10800000" scaled="1"/>
                  <a:tileRect/>
                </a:gradFill>
                <a:ln w="0">
                  <a:solidFill>
                    <a:srgbClr val="262626"/>
                  </a:solidFill>
                </a:ln>
                <a:scene3d>
                  <a:camera prst="perspectiveFront"/>
                  <a:lightRig rig="threePt" dir="t"/>
                </a:scene3d>
                <a:sp3d>
                  <a:bevelT w="63500" h="127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09" name="Rounded Rectangle 7">
                  <a:extLst>
                    <a:ext uri="{FF2B5EF4-FFF2-40B4-BE49-F238E27FC236}">
                      <a16:creationId xmlns:a16="http://schemas.microsoft.com/office/drawing/2014/main" id="{76D72276-5DD2-4C71-A65A-7915AC191A0E}"/>
                    </a:ext>
                  </a:extLst>
                </p:cNvPr>
                <p:cNvSpPr/>
                <p:nvPr userDrawn="1"/>
              </p:nvSpPr>
              <p:spPr>
                <a:xfrm>
                  <a:off x="1655532" y="5616970"/>
                  <a:ext cx="142969" cy="144016"/>
                </a:xfrm>
                <a:prstGeom prst="roundRect">
                  <a:avLst/>
                </a:prstGeom>
                <a:solidFill>
                  <a:srgbClr val="737373"/>
                </a:solidFill>
                <a:ln w="6350">
                  <a:solidFill>
                    <a:srgbClr val="B0B0B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</p:grpSp>
        <p:sp>
          <p:nvSpPr>
            <p:cNvPr id="210" name="Picture Placeholder 9">
              <a:extLst>
                <a:ext uri="{FF2B5EF4-FFF2-40B4-BE49-F238E27FC236}">
                  <a16:creationId xmlns:a16="http://schemas.microsoft.com/office/drawing/2014/main" id="{64AAF6BB-BDC0-4418-9D95-1D6B84ADB993}"/>
                </a:ext>
              </a:extLst>
            </p:cNvPr>
            <p:cNvSpPr txBox="1">
              <a:spLocks/>
            </p:cNvSpPr>
            <p:nvPr/>
          </p:nvSpPr>
          <p:spPr>
            <a:xfrm>
              <a:off x="8882980" y="2021609"/>
              <a:ext cx="2160240" cy="374441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txBody>
            <a:bodyPr anchor="ctr"/>
            <a:lstStyle>
              <a:lvl1pPr marL="0" marR="0" indent="0" algn="ctr" defTabSz="914446" rtl="0" eaLnBrk="1" fontAlgn="auto" latinLnBrk="1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Tx/>
                <a:buSzTx/>
                <a:buFont typeface="Arial" pitchFamily="34" charset="0"/>
                <a:buNone/>
                <a:tabLst/>
                <a:defRPr sz="1200" b="0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Arial" pitchFamily="34" charset="0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/>
                <a:t>Place Your Picture Here</a:t>
              </a:r>
              <a:endParaRPr lang="ko-KR" altLang="en-US" dirty="0"/>
            </a:p>
          </p:txBody>
        </p:sp>
      </p:grpSp>
      <p:grpSp>
        <p:nvGrpSpPr>
          <p:cNvPr id="211" name="Group 210">
            <a:extLst>
              <a:ext uri="{FF2B5EF4-FFF2-40B4-BE49-F238E27FC236}">
                <a16:creationId xmlns:a16="http://schemas.microsoft.com/office/drawing/2014/main" id="{15B7477B-76E5-40F2-85EA-8068A7122F75}"/>
              </a:ext>
            </a:extLst>
          </p:cNvPr>
          <p:cNvGrpSpPr/>
          <p:nvPr/>
        </p:nvGrpSpPr>
        <p:grpSpPr>
          <a:xfrm>
            <a:off x="9669609" y="3821334"/>
            <a:ext cx="2162954" cy="2645764"/>
            <a:chOff x="6446339" y="1280897"/>
            <a:chExt cx="4320717" cy="5285178"/>
          </a:xfrm>
        </p:grpSpPr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FB04E9CC-8515-46D4-BF4A-DCAC0897887A}"/>
                </a:ext>
              </a:extLst>
            </p:cNvPr>
            <p:cNvSpPr/>
            <p:nvPr/>
          </p:nvSpPr>
          <p:spPr>
            <a:xfrm>
              <a:off x="7360122" y="5629227"/>
              <a:ext cx="2033648" cy="936848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C37A73C-617E-431A-BFE8-E77DA0AB9C95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DD28DF3A-DA4D-49BA-8FE4-A4809149A8CC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3029690-8F14-47F0-959C-F7297405E2F6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027D31C-6EF9-47F3-A85A-4AF6C9DAE1C4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B5DA592D-6C53-4A40-BF62-769D10C19AF6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B35F8D2-8463-4D59-A369-9363D63CCFED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283828F2-E9E2-4BEB-AF03-C0826E0EE34E}"/>
              </a:ext>
            </a:extLst>
          </p:cNvPr>
          <p:cNvGrpSpPr/>
          <p:nvPr/>
        </p:nvGrpSpPr>
        <p:grpSpPr>
          <a:xfrm>
            <a:off x="2453656" y="1718688"/>
            <a:ext cx="3420379" cy="2010443"/>
            <a:chOff x="649653" y="906503"/>
            <a:chExt cx="7693935" cy="4522368"/>
          </a:xfrm>
          <a:solidFill>
            <a:schemeClr val="accent2"/>
          </a:solidFill>
        </p:grpSpPr>
        <p:grpSp>
          <p:nvGrpSpPr>
            <p:cNvPr id="224" name="Group 223">
              <a:extLst>
                <a:ext uri="{FF2B5EF4-FFF2-40B4-BE49-F238E27FC236}">
                  <a16:creationId xmlns:a16="http://schemas.microsoft.com/office/drawing/2014/main" id="{868B4CE4-26B9-4268-AF31-C19CE1DA5668}"/>
                </a:ext>
              </a:extLst>
            </p:cNvPr>
            <p:cNvGrpSpPr/>
            <p:nvPr/>
          </p:nvGrpSpPr>
          <p:grpSpPr>
            <a:xfrm>
              <a:off x="1686840" y="906503"/>
              <a:ext cx="1330961" cy="4404407"/>
              <a:chOff x="1962632" y="587923"/>
              <a:chExt cx="1606908" cy="5692842"/>
            </a:xfrm>
            <a:grpFill/>
          </p:grpSpPr>
          <p:sp>
            <p:nvSpPr>
              <p:cNvPr id="231" name="Freeform 12">
                <a:extLst>
                  <a:ext uri="{FF2B5EF4-FFF2-40B4-BE49-F238E27FC236}">
                    <a16:creationId xmlns:a16="http://schemas.microsoft.com/office/drawing/2014/main" id="{2D402779-4258-4460-A8FF-07E4DD643763}"/>
                  </a:ext>
                </a:extLst>
              </p:cNvPr>
              <p:cNvSpPr/>
              <p:nvPr/>
            </p:nvSpPr>
            <p:spPr>
              <a:xfrm>
                <a:off x="2733332" y="5823624"/>
                <a:ext cx="372189" cy="457141"/>
              </a:xfrm>
              <a:custGeom>
                <a:avLst/>
                <a:gdLst>
                  <a:gd name="connsiteX0" fmla="*/ 295625 w 372189"/>
                  <a:gd name="connsiteY0" fmla="*/ 926 h 457140"/>
                  <a:gd name="connsiteX1" fmla="*/ 147988 w 372189"/>
                  <a:gd name="connsiteY1" fmla="*/ 53313 h 457140"/>
                  <a:gd name="connsiteX2" fmla="*/ 114650 w 372189"/>
                  <a:gd name="connsiteY2" fmla="*/ 91413 h 457140"/>
                  <a:gd name="connsiteX3" fmla="*/ 100363 w 372189"/>
                  <a:gd name="connsiteY3" fmla="*/ 134276 h 457140"/>
                  <a:gd name="connsiteX4" fmla="*/ 67025 w 372189"/>
                  <a:gd name="connsiteY4" fmla="*/ 181901 h 457140"/>
                  <a:gd name="connsiteX5" fmla="*/ 81313 w 372189"/>
                  <a:gd name="connsiteY5" fmla="*/ 239051 h 457140"/>
                  <a:gd name="connsiteX6" fmla="*/ 57500 w 372189"/>
                  <a:gd name="connsiteY6" fmla="*/ 286676 h 457140"/>
                  <a:gd name="connsiteX7" fmla="*/ 38450 w 372189"/>
                  <a:gd name="connsiteY7" fmla="*/ 310488 h 457140"/>
                  <a:gd name="connsiteX8" fmla="*/ 24163 w 372189"/>
                  <a:gd name="connsiteY8" fmla="*/ 348588 h 457140"/>
                  <a:gd name="connsiteX9" fmla="*/ 5113 w 372189"/>
                  <a:gd name="connsiteY9" fmla="*/ 391451 h 457140"/>
                  <a:gd name="connsiteX10" fmla="*/ 14638 w 372189"/>
                  <a:gd name="connsiteY10" fmla="*/ 453363 h 457140"/>
                  <a:gd name="connsiteX11" fmla="*/ 152750 w 372189"/>
                  <a:gd name="connsiteY11" fmla="*/ 448601 h 457140"/>
                  <a:gd name="connsiteX12" fmla="*/ 276575 w 372189"/>
                  <a:gd name="connsiteY12" fmla="*/ 434313 h 457140"/>
                  <a:gd name="connsiteX13" fmla="*/ 333725 w 372189"/>
                  <a:gd name="connsiteY13" fmla="*/ 391451 h 457140"/>
                  <a:gd name="connsiteX14" fmla="*/ 338488 w 372189"/>
                  <a:gd name="connsiteY14" fmla="*/ 320013 h 457140"/>
                  <a:gd name="connsiteX15" fmla="*/ 357538 w 372189"/>
                  <a:gd name="connsiteY15" fmla="*/ 339063 h 457140"/>
                  <a:gd name="connsiteX16" fmla="*/ 371825 w 372189"/>
                  <a:gd name="connsiteY16" fmla="*/ 310488 h 457140"/>
                  <a:gd name="connsiteX17" fmla="*/ 367063 w 372189"/>
                  <a:gd name="connsiteY17" fmla="*/ 229526 h 457140"/>
                  <a:gd name="connsiteX18" fmla="*/ 357538 w 372189"/>
                  <a:gd name="connsiteY18" fmla="*/ 177138 h 457140"/>
                  <a:gd name="connsiteX19" fmla="*/ 343250 w 372189"/>
                  <a:gd name="connsiteY19" fmla="*/ 100938 h 457140"/>
                  <a:gd name="connsiteX20" fmla="*/ 295625 w 372189"/>
                  <a:gd name="connsiteY20" fmla="*/ 926 h 457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2189" h="457140">
                    <a:moveTo>
                      <a:pt x="295625" y="926"/>
                    </a:moveTo>
                    <a:cubicBezTo>
                      <a:pt x="263081" y="-7012"/>
                      <a:pt x="178150" y="38232"/>
                      <a:pt x="147988" y="53313"/>
                    </a:cubicBezTo>
                    <a:cubicBezTo>
                      <a:pt x="117826" y="68394"/>
                      <a:pt x="122587" y="77919"/>
                      <a:pt x="114650" y="91413"/>
                    </a:cubicBezTo>
                    <a:cubicBezTo>
                      <a:pt x="106713" y="104907"/>
                      <a:pt x="108300" y="119195"/>
                      <a:pt x="100363" y="134276"/>
                    </a:cubicBezTo>
                    <a:cubicBezTo>
                      <a:pt x="92425" y="149357"/>
                      <a:pt x="70200" y="164439"/>
                      <a:pt x="67025" y="181901"/>
                    </a:cubicBezTo>
                    <a:cubicBezTo>
                      <a:pt x="63850" y="199364"/>
                      <a:pt x="82900" y="221589"/>
                      <a:pt x="81313" y="239051"/>
                    </a:cubicBezTo>
                    <a:cubicBezTo>
                      <a:pt x="79726" y="256513"/>
                      <a:pt x="64644" y="274770"/>
                      <a:pt x="57500" y="286676"/>
                    </a:cubicBezTo>
                    <a:cubicBezTo>
                      <a:pt x="50356" y="298582"/>
                      <a:pt x="44006" y="300169"/>
                      <a:pt x="38450" y="310488"/>
                    </a:cubicBezTo>
                    <a:cubicBezTo>
                      <a:pt x="32894" y="320807"/>
                      <a:pt x="29719" y="335094"/>
                      <a:pt x="24163" y="348588"/>
                    </a:cubicBezTo>
                    <a:cubicBezTo>
                      <a:pt x="18607" y="362082"/>
                      <a:pt x="6700" y="373989"/>
                      <a:pt x="5113" y="391451"/>
                    </a:cubicBezTo>
                    <a:cubicBezTo>
                      <a:pt x="3526" y="408913"/>
                      <a:pt x="-9968" y="443838"/>
                      <a:pt x="14638" y="453363"/>
                    </a:cubicBezTo>
                    <a:cubicBezTo>
                      <a:pt x="39244" y="462888"/>
                      <a:pt x="109094" y="451776"/>
                      <a:pt x="152750" y="448601"/>
                    </a:cubicBezTo>
                    <a:cubicBezTo>
                      <a:pt x="196406" y="445426"/>
                      <a:pt x="246413" y="443838"/>
                      <a:pt x="276575" y="434313"/>
                    </a:cubicBezTo>
                    <a:cubicBezTo>
                      <a:pt x="306737" y="424788"/>
                      <a:pt x="323406" y="410501"/>
                      <a:pt x="333725" y="391451"/>
                    </a:cubicBezTo>
                    <a:cubicBezTo>
                      <a:pt x="344044" y="372401"/>
                      <a:pt x="334519" y="328744"/>
                      <a:pt x="338488" y="320013"/>
                    </a:cubicBezTo>
                    <a:cubicBezTo>
                      <a:pt x="342457" y="311282"/>
                      <a:pt x="351982" y="340650"/>
                      <a:pt x="357538" y="339063"/>
                    </a:cubicBezTo>
                    <a:cubicBezTo>
                      <a:pt x="363094" y="337476"/>
                      <a:pt x="370238" y="328744"/>
                      <a:pt x="371825" y="310488"/>
                    </a:cubicBezTo>
                    <a:cubicBezTo>
                      <a:pt x="373413" y="292232"/>
                      <a:pt x="369444" y="251751"/>
                      <a:pt x="367063" y="229526"/>
                    </a:cubicBezTo>
                    <a:cubicBezTo>
                      <a:pt x="364682" y="207301"/>
                      <a:pt x="361507" y="198569"/>
                      <a:pt x="357538" y="177138"/>
                    </a:cubicBezTo>
                    <a:cubicBezTo>
                      <a:pt x="353569" y="155707"/>
                      <a:pt x="353569" y="130307"/>
                      <a:pt x="343250" y="100938"/>
                    </a:cubicBezTo>
                    <a:cubicBezTo>
                      <a:pt x="332931" y="71569"/>
                      <a:pt x="328169" y="8864"/>
                      <a:pt x="295625" y="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2701" dirty="0"/>
                  <a:t> </a:t>
                </a:r>
                <a:endParaRPr lang="ko-KR" altLang="en-US" sz="2701" dirty="0"/>
              </a:p>
            </p:txBody>
          </p:sp>
          <p:sp>
            <p:nvSpPr>
              <p:cNvPr id="232" name="Freeform 13">
                <a:extLst>
                  <a:ext uri="{FF2B5EF4-FFF2-40B4-BE49-F238E27FC236}">
                    <a16:creationId xmlns:a16="http://schemas.microsoft.com/office/drawing/2014/main" id="{EC14CFC1-FA05-4C10-AE0C-89467524DB26}"/>
                  </a:ext>
                </a:extLst>
              </p:cNvPr>
              <p:cNvSpPr/>
              <p:nvPr/>
            </p:nvSpPr>
            <p:spPr>
              <a:xfrm>
                <a:off x="2355315" y="5349411"/>
                <a:ext cx="349373" cy="622775"/>
              </a:xfrm>
              <a:custGeom>
                <a:avLst/>
                <a:gdLst>
                  <a:gd name="connsiteX0" fmla="*/ 245016 w 349372"/>
                  <a:gd name="connsiteY0" fmla="*/ 3649 h 622774"/>
                  <a:gd name="connsiteX1" fmla="*/ 325979 w 349372"/>
                  <a:gd name="connsiteY1" fmla="*/ 32224 h 622774"/>
                  <a:gd name="connsiteX2" fmla="*/ 345029 w 349372"/>
                  <a:gd name="connsiteY2" fmla="*/ 136999 h 622774"/>
                  <a:gd name="connsiteX3" fmla="*/ 345029 w 349372"/>
                  <a:gd name="connsiteY3" fmla="*/ 160812 h 622774"/>
                  <a:gd name="connsiteX4" fmla="*/ 297404 w 349372"/>
                  <a:gd name="connsiteY4" fmla="*/ 251299 h 622774"/>
                  <a:gd name="connsiteX5" fmla="*/ 283116 w 349372"/>
                  <a:gd name="connsiteY5" fmla="*/ 256062 h 622774"/>
                  <a:gd name="connsiteX6" fmla="*/ 273591 w 349372"/>
                  <a:gd name="connsiteY6" fmla="*/ 313212 h 622774"/>
                  <a:gd name="connsiteX7" fmla="*/ 273591 w 349372"/>
                  <a:gd name="connsiteY7" fmla="*/ 360837 h 622774"/>
                  <a:gd name="connsiteX8" fmla="*/ 278354 w 349372"/>
                  <a:gd name="connsiteY8" fmla="*/ 413224 h 622774"/>
                  <a:gd name="connsiteX9" fmla="*/ 259304 w 349372"/>
                  <a:gd name="connsiteY9" fmla="*/ 498949 h 622774"/>
                  <a:gd name="connsiteX10" fmla="*/ 235491 w 349372"/>
                  <a:gd name="connsiteY10" fmla="*/ 551337 h 622774"/>
                  <a:gd name="connsiteX11" fmla="*/ 168816 w 349372"/>
                  <a:gd name="connsiteY11" fmla="*/ 598962 h 622774"/>
                  <a:gd name="connsiteX12" fmla="*/ 92616 w 349372"/>
                  <a:gd name="connsiteY12" fmla="*/ 622774 h 622774"/>
                  <a:gd name="connsiteX13" fmla="*/ 21179 w 349372"/>
                  <a:gd name="connsiteY13" fmla="*/ 598962 h 622774"/>
                  <a:gd name="connsiteX14" fmla="*/ 2129 w 349372"/>
                  <a:gd name="connsiteY14" fmla="*/ 556099 h 622774"/>
                  <a:gd name="connsiteX15" fmla="*/ 6891 w 349372"/>
                  <a:gd name="connsiteY15" fmla="*/ 465612 h 622774"/>
                  <a:gd name="connsiteX16" fmla="*/ 59279 w 349372"/>
                  <a:gd name="connsiteY16" fmla="*/ 346549 h 622774"/>
                  <a:gd name="connsiteX17" fmla="*/ 106904 w 349372"/>
                  <a:gd name="connsiteY17" fmla="*/ 227487 h 622774"/>
                  <a:gd name="connsiteX18" fmla="*/ 130716 w 349372"/>
                  <a:gd name="connsiteY18" fmla="*/ 151287 h 622774"/>
                  <a:gd name="connsiteX19" fmla="*/ 168816 w 349372"/>
                  <a:gd name="connsiteY19" fmla="*/ 17937 h 622774"/>
                  <a:gd name="connsiteX20" fmla="*/ 245016 w 349372"/>
                  <a:gd name="connsiteY20" fmla="*/ 3649 h 62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372" h="622774">
                    <a:moveTo>
                      <a:pt x="245016" y="3649"/>
                    </a:moveTo>
                    <a:cubicBezTo>
                      <a:pt x="271210" y="6030"/>
                      <a:pt x="309310" y="9999"/>
                      <a:pt x="325979" y="32224"/>
                    </a:cubicBezTo>
                    <a:cubicBezTo>
                      <a:pt x="342648" y="54449"/>
                      <a:pt x="341854" y="115568"/>
                      <a:pt x="345029" y="136999"/>
                    </a:cubicBezTo>
                    <a:cubicBezTo>
                      <a:pt x="348204" y="158430"/>
                      <a:pt x="352966" y="141762"/>
                      <a:pt x="345029" y="160812"/>
                    </a:cubicBezTo>
                    <a:cubicBezTo>
                      <a:pt x="337092" y="179862"/>
                      <a:pt x="307723" y="235424"/>
                      <a:pt x="297404" y="251299"/>
                    </a:cubicBezTo>
                    <a:cubicBezTo>
                      <a:pt x="287085" y="267174"/>
                      <a:pt x="287085" y="245743"/>
                      <a:pt x="283116" y="256062"/>
                    </a:cubicBezTo>
                    <a:cubicBezTo>
                      <a:pt x="279147" y="266381"/>
                      <a:pt x="275178" y="295750"/>
                      <a:pt x="273591" y="313212"/>
                    </a:cubicBezTo>
                    <a:cubicBezTo>
                      <a:pt x="272004" y="330674"/>
                      <a:pt x="272797" y="344168"/>
                      <a:pt x="273591" y="360837"/>
                    </a:cubicBezTo>
                    <a:cubicBezTo>
                      <a:pt x="274385" y="377506"/>
                      <a:pt x="280735" y="390205"/>
                      <a:pt x="278354" y="413224"/>
                    </a:cubicBezTo>
                    <a:cubicBezTo>
                      <a:pt x="275973" y="436243"/>
                      <a:pt x="266448" y="475930"/>
                      <a:pt x="259304" y="498949"/>
                    </a:cubicBezTo>
                    <a:cubicBezTo>
                      <a:pt x="252160" y="521968"/>
                      <a:pt x="250572" y="534668"/>
                      <a:pt x="235491" y="551337"/>
                    </a:cubicBezTo>
                    <a:cubicBezTo>
                      <a:pt x="220410" y="568006"/>
                      <a:pt x="192628" y="587056"/>
                      <a:pt x="168816" y="598962"/>
                    </a:cubicBezTo>
                    <a:cubicBezTo>
                      <a:pt x="145004" y="610868"/>
                      <a:pt x="117222" y="622774"/>
                      <a:pt x="92616" y="622774"/>
                    </a:cubicBezTo>
                    <a:cubicBezTo>
                      <a:pt x="68010" y="622774"/>
                      <a:pt x="36260" y="610075"/>
                      <a:pt x="21179" y="598962"/>
                    </a:cubicBezTo>
                    <a:cubicBezTo>
                      <a:pt x="6098" y="587849"/>
                      <a:pt x="4510" y="578324"/>
                      <a:pt x="2129" y="556099"/>
                    </a:cubicBezTo>
                    <a:cubicBezTo>
                      <a:pt x="-252" y="533874"/>
                      <a:pt x="-2634" y="500537"/>
                      <a:pt x="6891" y="465612"/>
                    </a:cubicBezTo>
                    <a:cubicBezTo>
                      <a:pt x="16416" y="430687"/>
                      <a:pt x="42610" y="386236"/>
                      <a:pt x="59279" y="346549"/>
                    </a:cubicBezTo>
                    <a:cubicBezTo>
                      <a:pt x="75948" y="306862"/>
                      <a:pt x="94998" y="260031"/>
                      <a:pt x="106904" y="227487"/>
                    </a:cubicBezTo>
                    <a:cubicBezTo>
                      <a:pt x="118810" y="194943"/>
                      <a:pt x="120397" y="186212"/>
                      <a:pt x="130716" y="151287"/>
                    </a:cubicBezTo>
                    <a:cubicBezTo>
                      <a:pt x="141035" y="116362"/>
                      <a:pt x="150560" y="44131"/>
                      <a:pt x="168816" y="17937"/>
                    </a:cubicBezTo>
                    <a:cubicBezTo>
                      <a:pt x="187072" y="-8257"/>
                      <a:pt x="218822" y="1268"/>
                      <a:pt x="245016" y="3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3" name="Freeform 14">
                <a:extLst>
                  <a:ext uri="{FF2B5EF4-FFF2-40B4-BE49-F238E27FC236}">
                    <a16:creationId xmlns:a16="http://schemas.microsoft.com/office/drawing/2014/main" id="{3A00137F-7DCE-4D3E-B60F-C0F1118C06ED}"/>
                  </a:ext>
                </a:extLst>
              </p:cNvPr>
              <p:cNvSpPr/>
              <p:nvPr/>
            </p:nvSpPr>
            <p:spPr>
              <a:xfrm>
                <a:off x="2385753" y="3258510"/>
                <a:ext cx="987693" cy="2696468"/>
              </a:xfrm>
              <a:custGeom>
                <a:avLst/>
                <a:gdLst>
                  <a:gd name="connsiteX0" fmla="*/ 905141 w 987690"/>
                  <a:gd name="connsiteY0" fmla="*/ 46672 h 2696464"/>
                  <a:gd name="connsiteX1" fmla="*/ 786078 w 987690"/>
                  <a:gd name="connsiteY1" fmla="*/ 3810 h 2696464"/>
                  <a:gd name="connsiteX2" fmla="*/ 409841 w 987690"/>
                  <a:gd name="connsiteY2" fmla="*/ 8572 h 2696464"/>
                  <a:gd name="connsiteX3" fmla="*/ 166953 w 987690"/>
                  <a:gd name="connsiteY3" fmla="*/ 60960 h 2696464"/>
                  <a:gd name="connsiteX4" fmla="*/ 52653 w 987690"/>
                  <a:gd name="connsiteY4" fmla="*/ 137160 h 2696464"/>
                  <a:gd name="connsiteX5" fmla="*/ 28841 w 987690"/>
                  <a:gd name="connsiteY5" fmla="*/ 284797 h 2696464"/>
                  <a:gd name="connsiteX6" fmla="*/ 266 w 987690"/>
                  <a:gd name="connsiteY6" fmla="*/ 513397 h 2696464"/>
                  <a:gd name="connsiteX7" fmla="*/ 14553 w 987690"/>
                  <a:gd name="connsiteY7" fmla="*/ 589597 h 2696464"/>
                  <a:gd name="connsiteX8" fmla="*/ 14553 w 987690"/>
                  <a:gd name="connsiteY8" fmla="*/ 661035 h 2696464"/>
                  <a:gd name="connsiteX9" fmla="*/ 28841 w 987690"/>
                  <a:gd name="connsiteY9" fmla="*/ 761047 h 2696464"/>
                  <a:gd name="connsiteX10" fmla="*/ 38366 w 987690"/>
                  <a:gd name="connsiteY10" fmla="*/ 861060 h 2696464"/>
                  <a:gd name="connsiteX11" fmla="*/ 43128 w 987690"/>
                  <a:gd name="connsiteY11" fmla="*/ 956310 h 2696464"/>
                  <a:gd name="connsiteX12" fmla="*/ 52653 w 987690"/>
                  <a:gd name="connsiteY12" fmla="*/ 1046797 h 2696464"/>
                  <a:gd name="connsiteX13" fmla="*/ 38366 w 987690"/>
                  <a:gd name="connsiteY13" fmla="*/ 1122997 h 2696464"/>
                  <a:gd name="connsiteX14" fmla="*/ 66941 w 987690"/>
                  <a:gd name="connsiteY14" fmla="*/ 1175385 h 2696464"/>
                  <a:gd name="connsiteX15" fmla="*/ 76466 w 987690"/>
                  <a:gd name="connsiteY15" fmla="*/ 1265872 h 2696464"/>
                  <a:gd name="connsiteX16" fmla="*/ 43128 w 987690"/>
                  <a:gd name="connsiteY16" fmla="*/ 1389697 h 2696464"/>
                  <a:gd name="connsiteX17" fmla="*/ 47891 w 987690"/>
                  <a:gd name="connsiteY17" fmla="*/ 1442085 h 2696464"/>
                  <a:gd name="connsiteX18" fmla="*/ 28841 w 987690"/>
                  <a:gd name="connsiteY18" fmla="*/ 1537335 h 2696464"/>
                  <a:gd name="connsiteX19" fmla="*/ 19316 w 987690"/>
                  <a:gd name="connsiteY19" fmla="*/ 1642110 h 2696464"/>
                  <a:gd name="connsiteX20" fmla="*/ 38366 w 987690"/>
                  <a:gd name="connsiteY20" fmla="*/ 1780222 h 2696464"/>
                  <a:gd name="connsiteX21" fmla="*/ 38366 w 987690"/>
                  <a:gd name="connsiteY21" fmla="*/ 1942147 h 2696464"/>
                  <a:gd name="connsiteX22" fmla="*/ 52653 w 987690"/>
                  <a:gd name="connsiteY22" fmla="*/ 2042160 h 2696464"/>
                  <a:gd name="connsiteX23" fmla="*/ 43128 w 987690"/>
                  <a:gd name="connsiteY23" fmla="*/ 2085022 h 2696464"/>
                  <a:gd name="connsiteX24" fmla="*/ 76466 w 987690"/>
                  <a:gd name="connsiteY24" fmla="*/ 2189797 h 2696464"/>
                  <a:gd name="connsiteX25" fmla="*/ 109803 w 987690"/>
                  <a:gd name="connsiteY25" fmla="*/ 2299335 h 2696464"/>
                  <a:gd name="connsiteX26" fmla="*/ 166953 w 987690"/>
                  <a:gd name="connsiteY26" fmla="*/ 2337435 h 2696464"/>
                  <a:gd name="connsiteX27" fmla="*/ 243153 w 987690"/>
                  <a:gd name="connsiteY27" fmla="*/ 2246947 h 2696464"/>
                  <a:gd name="connsiteX28" fmla="*/ 300303 w 987690"/>
                  <a:gd name="connsiteY28" fmla="*/ 2142172 h 2696464"/>
                  <a:gd name="connsiteX29" fmla="*/ 295541 w 987690"/>
                  <a:gd name="connsiteY29" fmla="*/ 2032635 h 2696464"/>
                  <a:gd name="connsiteX30" fmla="*/ 319353 w 987690"/>
                  <a:gd name="connsiteY30" fmla="*/ 1842135 h 2696464"/>
                  <a:gd name="connsiteX31" fmla="*/ 328878 w 987690"/>
                  <a:gd name="connsiteY31" fmla="*/ 1723072 h 2696464"/>
                  <a:gd name="connsiteX32" fmla="*/ 328878 w 987690"/>
                  <a:gd name="connsiteY32" fmla="*/ 1604010 h 2696464"/>
                  <a:gd name="connsiteX33" fmla="*/ 343166 w 987690"/>
                  <a:gd name="connsiteY33" fmla="*/ 1503997 h 2696464"/>
                  <a:gd name="connsiteX34" fmla="*/ 362216 w 987690"/>
                  <a:gd name="connsiteY34" fmla="*/ 1475422 h 2696464"/>
                  <a:gd name="connsiteX35" fmla="*/ 366978 w 987690"/>
                  <a:gd name="connsiteY35" fmla="*/ 1432560 h 2696464"/>
                  <a:gd name="connsiteX36" fmla="*/ 381266 w 987690"/>
                  <a:gd name="connsiteY36" fmla="*/ 1418272 h 2696464"/>
                  <a:gd name="connsiteX37" fmla="*/ 362216 w 987690"/>
                  <a:gd name="connsiteY37" fmla="*/ 1337310 h 2696464"/>
                  <a:gd name="connsiteX38" fmla="*/ 390791 w 987690"/>
                  <a:gd name="connsiteY38" fmla="*/ 1237297 h 2696464"/>
                  <a:gd name="connsiteX39" fmla="*/ 419366 w 987690"/>
                  <a:gd name="connsiteY39" fmla="*/ 1199197 h 2696464"/>
                  <a:gd name="connsiteX40" fmla="*/ 419366 w 987690"/>
                  <a:gd name="connsiteY40" fmla="*/ 1046797 h 2696464"/>
                  <a:gd name="connsiteX41" fmla="*/ 438416 w 987690"/>
                  <a:gd name="connsiteY41" fmla="*/ 994410 h 2696464"/>
                  <a:gd name="connsiteX42" fmla="*/ 443178 w 987690"/>
                  <a:gd name="connsiteY42" fmla="*/ 899160 h 2696464"/>
                  <a:gd name="connsiteX43" fmla="*/ 462228 w 987690"/>
                  <a:gd name="connsiteY43" fmla="*/ 822960 h 2696464"/>
                  <a:gd name="connsiteX44" fmla="*/ 481278 w 987690"/>
                  <a:gd name="connsiteY44" fmla="*/ 784860 h 2696464"/>
                  <a:gd name="connsiteX45" fmla="*/ 486041 w 987690"/>
                  <a:gd name="connsiteY45" fmla="*/ 913447 h 2696464"/>
                  <a:gd name="connsiteX46" fmla="*/ 509853 w 987690"/>
                  <a:gd name="connsiteY46" fmla="*/ 1027747 h 2696464"/>
                  <a:gd name="connsiteX47" fmla="*/ 519378 w 987690"/>
                  <a:gd name="connsiteY47" fmla="*/ 1127760 h 2696464"/>
                  <a:gd name="connsiteX48" fmla="*/ 500328 w 987690"/>
                  <a:gd name="connsiteY48" fmla="*/ 1284922 h 2696464"/>
                  <a:gd name="connsiteX49" fmla="*/ 519378 w 987690"/>
                  <a:gd name="connsiteY49" fmla="*/ 1323022 h 2696464"/>
                  <a:gd name="connsiteX50" fmla="*/ 514616 w 987690"/>
                  <a:gd name="connsiteY50" fmla="*/ 1437322 h 2696464"/>
                  <a:gd name="connsiteX51" fmla="*/ 509853 w 987690"/>
                  <a:gd name="connsiteY51" fmla="*/ 1503997 h 2696464"/>
                  <a:gd name="connsiteX52" fmla="*/ 538428 w 987690"/>
                  <a:gd name="connsiteY52" fmla="*/ 1556385 h 2696464"/>
                  <a:gd name="connsiteX53" fmla="*/ 524141 w 987690"/>
                  <a:gd name="connsiteY53" fmla="*/ 1637347 h 2696464"/>
                  <a:gd name="connsiteX54" fmla="*/ 543191 w 987690"/>
                  <a:gd name="connsiteY54" fmla="*/ 1718310 h 2696464"/>
                  <a:gd name="connsiteX55" fmla="*/ 519378 w 987690"/>
                  <a:gd name="connsiteY55" fmla="*/ 1799272 h 2696464"/>
                  <a:gd name="connsiteX56" fmla="*/ 514616 w 987690"/>
                  <a:gd name="connsiteY56" fmla="*/ 2004060 h 2696464"/>
                  <a:gd name="connsiteX57" fmla="*/ 486041 w 987690"/>
                  <a:gd name="connsiteY57" fmla="*/ 2170747 h 2696464"/>
                  <a:gd name="connsiteX58" fmla="*/ 481278 w 987690"/>
                  <a:gd name="connsiteY58" fmla="*/ 2256472 h 2696464"/>
                  <a:gd name="connsiteX59" fmla="*/ 514616 w 987690"/>
                  <a:gd name="connsiteY59" fmla="*/ 2351722 h 2696464"/>
                  <a:gd name="connsiteX60" fmla="*/ 524141 w 987690"/>
                  <a:gd name="connsiteY60" fmla="*/ 2385060 h 2696464"/>
                  <a:gd name="connsiteX61" fmla="*/ 462228 w 987690"/>
                  <a:gd name="connsiteY61" fmla="*/ 2475547 h 2696464"/>
                  <a:gd name="connsiteX62" fmla="*/ 428891 w 987690"/>
                  <a:gd name="connsiteY62" fmla="*/ 2513647 h 2696464"/>
                  <a:gd name="connsiteX63" fmla="*/ 457466 w 987690"/>
                  <a:gd name="connsiteY63" fmla="*/ 2570797 h 2696464"/>
                  <a:gd name="connsiteX64" fmla="*/ 438416 w 987690"/>
                  <a:gd name="connsiteY64" fmla="*/ 2642235 h 2696464"/>
                  <a:gd name="connsiteX65" fmla="*/ 505091 w 987690"/>
                  <a:gd name="connsiteY65" fmla="*/ 2651760 h 2696464"/>
                  <a:gd name="connsiteX66" fmla="*/ 614628 w 987690"/>
                  <a:gd name="connsiteY66" fmla="*/ 2675572 h 2696464"/>
                  <a:gd name="connsiteX67" fmla="*/ 690828 w 987690"/>
                  <a:gd name="connsiteY67" fmla="*/ 2694622 h 2696464"/>
                  <a:gd name="connsiteX68" fmla="*/ 743216 w 987690"/>
                  <a:gd name="connsiteY68" fmla="*/ 2627947 h 2696464"/>
                  <a:gd name="connsiteX69" fmla="*/ 757503 w 987690"/>
                  <a:gd name="connsiteY69" fmla="*/ 2532697 h 2696464"/>
                  <a:gd name="connsiteX70" fmla="*/ 743216 w 987690"/>
                  <a:gd name="connsiteY70" fmla="*/ 2485072 h 2696464"/>
                  <a:gd name="connsiteX71" fmla="*/ 743216 w 987690"/>
                  <a:gd name="connsiteY71" fmla="*/ 2437447 h 2696464"/>
                  <a:gd name="connsiteX72" fmla="*/ 795603 w 987690"/>
                  <a:gd name="connsiteY72" fmla="*/ 2356485 h 2696464"/>
                  <a:gd name="connsiteX73" fmla="*/ 809891 w 987690"/>
                  <a:gd name="connsiteY73" fmla="*/ 2223135 h 2696464"/>
                  <a:gd name="connsiteX74" fmla="*/ 819416 w 987690"/>
                  <a:gd name="connsiteY74" fmla="*/ 2094547 h 2696464"/>
                  <a:gd name="connsiteX75" fmla="*/ 838466 w 987690"/>
                  <a:gd name="connsiteY75" fmla="*/ 1913572 h 2696464"/>
                  <a:gd name="connsiteX76" fmla="*/ 862278 w 987690"/>
                  <a:gd name="connsiteY76" fmla="*/ 1699260 h 2696464"/>
                  <a:gd name="connsiteX77" fmla="*/ 857516 w 987690"/>
                  <a:gd name="connsiteY77" fmla="*/ 1608772 h 2696464"/>
                  <a:gd name="connsiteX78" fmla="*/ 871803 w 987690"/>
                  <a:gd name="connsiteY78" fmla="*/ 1484947 h 2696464"/>
                  <a:gd name="connsiteX79" fmla="*/ 895616 w 987690"/>
                  <a:gd name="connsiteY79" fmla="*/ 1170622 h 2696464"/>
                  <a:gd name="connsiteX80" fmla="*/ 924191 w 987690"/>
                  <a:gd name="connsiteY80" fmla="*/ 908685 h 2696464"/>
                  <a:gd name="connsiteX81" fmla="*/ 914666 w 987690"/>
                  <a:gd name="connsiteY81" fmla="*/ 780097 h 2696464"/>
                  <a:gd name="connsiteX82" fmla="*/ 948003 w 987690"/>
                  <a:gd name="connsiteY82" fmla="*/ 613410 h 2696464"/>
                  <a:gd name="connsiteX83" fmla="*/ 981341 w 987690"/>
                  <a:gd name="connsiteY83" fmla="*/ 441960 h 2696464"/>
                  <a:gd name="connsiteX84" fmla="*/ 981341 w 987690"/>
                  <a:gd name="connsiteY84" fmla="*/ 337185 h 2696464"/>
                  <a:gd name="connsiteX85" fmla="*/ 981341 w 987690"/>
                  <a:gd name="connsiteY85" fmla="*/ 137160 h 2696464"/>
                  <a:gd name="connsiteX86" fmla="*/ 905141 w 987690"/>
                  <a:gd name="connsiteY86" fmla="*/ 46672 h 269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987690" h="2696464">
                    <a:moveTo>
                      <a:pt x="905141" y="46672"/>
                    </a:moveTo>
                    <a:cubicBezTo>
                      <a:pt x="872597" y="24447"/>
                      <a:pt x="868628" y="10160"/>
                      <a:pt x="786078" y="3810"/>
                    </a:cubicBezTo>
                    <a:cubicBezTo>
                      <a:pt x="703528" y="-2540"/>
                      <a:pt x="513028" y="-953"/>
                      <a:pt x="409841" y="8572"/>
                    </a:cubicBezTo>
                    <a:cubicBezTo>
                      <a:pt x="306654" y="18097"/>
                      <a:pt x="226484" y="39529"/>
                      <a:pt x="166953" y="60960"/>
                    </a:cubicBezTo>
                    <a:cubicBezTo>
                      <a:pt x="107422" y="82391"/>
                      <a:pt x="75672" y="99854"/>
                      <a:pt x="52653" y="137160"/>
                    </a:cubicBezTo>
                    <a:cubicBezTo>
                      <a:pt x="29634" y="174466"/>
                      <a:pt x="37572" y="222091"/>
                      <a:pt x="28841" y="284797"/>
                    </a:cubicBezTo>
                    <a:cubicBezTo>
                      <a:pt x="20110" y="347503"/>
                      <a:pt x="2647" y="462597"/>
                      <a:pt x="266" y="513397"/>
                    </a:cubicBezTo>
                    <a:cubicBezTo>
                      <a:pt x="-2115" y="564197"/>
                      <a:pt x="12172" y="564991"/>
                      <a:pt x="14553" y="589597"/>
                    </a:cubicBezTo>
                    <a:cubicBezTo>
                      <a:pt x="16934" y="614203"/>
                      <a:pt x="12172" y="632460"/>
                      <a:pt x="14553" y="661035"/>
                    </a:cubicBezTo>
                    <a:cubicBezTo>
                      <a:pt x="16934" y="689610"/>
                      <a:pt x="24872" y="727710"/>
                      <a:pt x="28841" y="761047"/>
                    </a:cubicBezTo>
                    <a:cubicBezTo>
                      <a:pt x="32810" y="794384"/>
                      <a:pt x="35985" y="828516"/>
                      <a:pt x="38366" y="861060"/>
                    </a:cubicBezTo>
                    <a:cubicBezTo>
                      <a:pt x="40747" y="893604"/>
                      <a:pt x="40747" y="925354"/>
                      <a:pt x="43128" y="956310"/>
                    </a:cubicBezTo>
                    <a:cubicBezTo>
                      <a:pt x="45509" y="987266"/>
                      <a:pt x="53447" y="1019016"/>
                      <a:pt x="52653" y="1046797"/>
                    </a:cubicBezTo>
                    <a:cubicBezTo>
                      <a:pt x="51859" y="1074578"/>
                      <a:pt x="35985" y="1101566"/>
                      <a:pt x="38366" y="1122997"/>
                    </a:cubicBezTo>
                    <a:cubicBezTo>
                      <a:pt x="40747" y="1144428"/>
                      <a:pt x="60591" y="1151573"/>
                      <a:pt x="66941" y="1175385"/>
                    </a:cubicBezTo>
                    <a:cubicBezTo>
                      <a:pt x="73291" y="1199197"/>
                      <a:pt x="80435" y="1230153"/>
                      <a:pt x="76466" y="1265872"/>
                    </a:cubicBezTo>
                    <a:cubicBezTo>
                      <a:pt x="72497" y="1301591"/>
                      <a:pt x="47890" y="1360328"/>
                      <a:pt x="43128" y="1389697"/>
                    </a:cubicBezTo>
                    <a:cubicBezTo>
                      <a:pt x="38366" y="1419066"/>
                      <a:pt x="50272" y="1417479"/>
                      <a:pt x="47891" y="1442085"/>
                    </a:cubicBezTo>
                    <a:cubicBezTo>
                      <a:pt x="45510" y="1466691"/>
                      <a:pt x="33603" y="1503998"/>
                      <a:pt x="28841" y="1537335"/>
                    </a:cubicBezTo>
                    <a:cubicBezTo>
                      <a:pt x="24079" y="1570672"/>
                      <a:pt x="17729" y="1601629"/>
                      <a:pt x="19316" y="1642110"/>
                    </a:cubicBezTo>
                    <a:cubicBezTo>
                      <a:pt x="20903" y="1682591"/>
                      <a:pt x="35191" y="1730216"/>
                      <a:pt x="38366" y="1780222"/>
                    </a:cubicBezTo>
                    <a:cubicBezTo>
                      <a:pt x="41541" y="1830228"/>
                      <a:pt x="35985" y="1898491"/>
                      <a:pt x="38366" y="1942147"/>
                    </a:cubicBezTo>
                    <a:cubicBezTo>
                      <a:pt x="40747" y="1985803"/>
                      <a:pt x="51859" y="2018348"/>
                      <a:pt x="52653" y="2042160"/>
                    </a:cubicBezTo>
                    <a:cubicBezTo>
                      <a:pt x="53447" y="2065972"/>
                      <a:pt x="39159" y="2060416"/>
                      <a:pt x="43128" y="2085022"/>
                    </a:cubicBezTo>
                    <a:cubicBezTo>
                      <a:pt x="47097" y="2109628"/>
                      <a:pt x="65353" y="2154078"/>
                      <a:pt x="76466" y="2189797"/>
                    </a:cubicBezTo>
                    <a:cubicBezTo>
                      <a:pt x="87578" y="2225516"/>
                      <a:pt x="94722" y="2274729"/>
                      <a:pt x="109803" y="2299335"/>
                    </a:cubicBezTo>
                    <a:cubicBezTo>
                      <a:pt x="124884" y="2323941"/>
                      <a:pt x="144728" y="2346166"/>
                      <a:pt x="166953" y="2337435"/>
                    </a:cubicBezTo>
                    <a:cubicBezTo>
                      <a:pt x="189178" y="2328704"/>
                      <a:pt x="220928" y="2279491"/>
                      <a:pt x="243153" y="2246947"/>
                    </a:cubicBezTo>
                    <a:cubicBezTo>
                      <a:pt x="265378" y="2214403"/>
                      <a:pt x="291572" y="2177891"/>
                      <a:pt x="300303" y="2142172"/>
                    </a:cubicBezTo>
                    <a:cubicBezTo>
                      <a:pt x="309034" y="2106453"/>
                      <a:pt x="292366" y="2082641"/>
                      <a:pt x="295541" y="2032635"/>
                    </a:cubicBezTo>
                    <a:cubicBezTo>
                      <a:pt x="298716" y="1982629"/>
                      <a:pt x="313797" y="1893729"/>
                      <a:pt x="319353" y="1842135"/>
                    </a:cubicBezTo>
                    <a:cubicBezTo>
                      <a:pt x="324909" y="1790541"/>
                      <a:pt x="327291" y="1762759"/>
                      <a:pt x="328878" y="1723072"/>
                    </a:cubicBezTo>
                    <a:cubicBezTo>
                      <a:pt x="330465" y="1683385"/>
                      <a:pt x="326497" y="1640522"/>
                      <a:pt x="328878" y="1604010"/>
                    </a:cubicBezTo>
                    <a:cubicBezTo>
                      <a:pt x="331259" y="1567498"/>
                      <a:pt x="337610" y="1525428"/>
                      <a:pt x="343166" y="1503997"/>
                    </a:cubicBezTo>
                    <a:cubicBezTo>
                      <a:pt x="348722" y="1482566"/>
                      <a:pt x="358247" y="1487328"/>
                      <a:pt x="362216" y="1475422"/>
                    </a:cubicBezTo>
                    <a:cubicBezTo>
                      <a:pt x="366185" y="1463516"/>
                      <a:pt x="363803" y="1442085"/>
                      <a:pt x="366978" y="1432560"/>
                    </a:cubicBezTo>
                    <a:cubicBezTo>
                      <a:pt x="370153" y="1423035"/>
                      <a:pt x="382060" y="1434147"/>
                      <a:pt x="381266" y="1418272"/>
                    </a:cubicBezTo>
                    <a:cubicBezTo>
                      <a:pt x="380472" y="1402397"/>
                      <a:pt x="360629" y="1367472"/>
                      <a:pt x="362216" y="1337310"/>
                    </a:cubicBezTo>
                    <a:cubicBezTo>
                      <a:pt x="363803" y="1307148"/>
                      <a:pt x="381266" y="1260316"/>
                      <a:pt x="390791" y="1237297"/>
                    </a:cubicBezTo>
                    <a:cubicBezTo>
                      <a:pt x="400316" y="1214278"/>
                      <a:pt x="414604" y="1230947"/>
                      <a:pt x="419366" y="1199197"/>
                    </a:cubicBezTo>
                    <a:cubicBezTo>
                      <a:pt x="424128" y="1167447"/>
                      <a:pt x="416191" y="1080928"/>
                      <a:pt x="419366" y="1046797"/>
                    </a:cubicBezTo>
                    <a:cubicBezTo>
                      <a:pt x="422541" y="1012666"/>
                      <a:pt x="434447" y="1019016"/>
                      <a:pt x="438416" y="994410"/>
                    </a:cubicBezTo>
                    <a:cubicBezTo>
                      <a:pt x="442385" y="969804"/>
                      <a:pt x="439209" y="927735"/>
                      <a:pt x="443178" y="899160"/>
                    </a:cubicBezTo>
                    <a:cubicBezTo>
                      <a:pt x="447147" y="870585"/>
                      <a:pt x="455878" y="842010"/>
                      <a:pt x="462228" y="822960"/>
                    </a:cubicBezTo>
                    <a:cubicBezTo>
                      <a:pt x="468578" y="803910"/>
                      <a:pt x="477309" y="769779"/>
                      <a:pt x="481278" y="784860"/>
                    </a:cubicBezTo>
                    <a:cubicBezTo>
                      <a:pt x="485247" y="799941"/>
                      <a:pt x="481279" y="872966"/>
                      <a:pt x="486041" y="913447"/>
                    </a:cubicBezTo>
                    <a:cubicBezTo>
                      <a:pt x="490803" y="953928"/>
                      <a:pt x="504297" y="992028"/>
                      <a:pt x="509853" y="1027747"/>
                    </a:cubicBezTo>
                    <a:cubicBezTo>
                      <a:pt x="515409" y="1063466"/>
                      <a:pt x="520965" y="1084898"/>
                      <a:pt x="519378" y="1127760"/>
                    </a:cubicBezTo>
                    <a:cubicBezTo>
                      <a:pt x="517791" y="1170622"/>
                      <a:pt x="500328" y="1252378"/>
                      <a:pt x="500328" y="1284922"/>
                    </a:cubicBezTo>
                    <a:cubicBezTo>
                      <a:pt x="500328" y="1317466"/>
                      <a:pt x="516997" y="1297622"/>
                      <a:pt x="519378" y="1323022"/>
                    </a:cubicBezTo>
                    <a:cubicBezTo>
                      <a:pt x="521759" y="1348422"/>
                      <a:pt x="516203" y="1407160"/>
                      <a:pt x="514616" y="1437322"/>
                    </a:cubicBezTo>
                    <a:cubicBezTo>
                      <a:pt x="513029" y="1467484"/>
                      <a:pt x="505884" y="1484153"/>
                      <a:pt x="509853" y="1503997"/>
                    </a:cubicBezTo>
                    <a:cubicBezTo>
                      <a:pt x="513822" y="1523841"/>
                      <a:pt x="536047" y="1534160"/>
                      <a:pt x="538428" y="1556385"/>
                    </a:cubicBezTo>
                    <a:cubicBezTo>
                      <a:pt x="540809" y="1578610"/>
                      <a:pt x="523347" y="1610360"/>
                      <a:pt x="524141" y="1637347"/>
                    </a:cubicBezTo>
                    <a:cubicBezTo>
                      <a:pt x="524935" y="1664334"/>
                      <a:pt x="543985" y="1691323"/>
                      <a:pt x="543191" y="1718310"/>
                    </a:cubicBezTo>
                    <a:cubicBezTo>
                      <a:pt x="542397" y="1745297"/>
                      <a:pt x="524140" y="1751647"/>
                      <a:pt x="519378" y="1799272"/>
                    </a:cubicBezTo>
                    <a:cubicBezTo>
                      <a:pt x="514616" y="1846897"/>
                      <a:pt x="520172" y="1942147"/>
                      <a:pt x="514616" y="2004060"/>
                    </a:cubicBezTo>
                    <a:cubicBezTo>
                      <a:pt x="509060" y="2065973"/>
                      <a:pt x="491597" y="2128678"/>
                      <a:pt x="486041" y="2170747"/>
                    </a:cubicBezTo>
                    <a:cubicBezTo>
                      <a:pt x="480485" y="2212816"/>
                      <a:pt x="476515" y="2226310"/>
                      <a:pt x="481278" y="2256472"/>
                    </a:cubicBezTo>
                    <a:cubicBezTo>
                      <a:pt x="486040" y="2286635"/>
                      <a:pt x="507472" y="2330291"/>
                      <a:pt x="514616" y="2351722"/>
                    </a:cubicBezTo>
                    <a:cubicBezTo>
                      <a:pt x="521760" y="2373153"/>
                      <a:pt x="532872" y="2364422"/>
                      <a:pt x="524141" y="2385060"/>
                    </a:cubicBezTo>
                    <a:cubicBezTo>
                      <a:pt x="515410" y="2405698"/>
                      <a:pt x="478103" y="2454116"/>
                      <a:pt x="462228" y="2475547"/>
                    </a:cubicBezTo>
                    <a:cubicBezTo>
                      <a:pt x="446353" y="2496978"/>
                      <a:pt x="429685" y="2497772"/>
                      <a:pt x="428891" y="2513647"/>
                    </a:cubicBezTo>
                    <a:cubicBezTo>
                      <a:pt x="428097" y="2529522"/>
                      <a:pt x="455878" y="2549366"/>
                      <a:pt x="457466" y="2570797"/>
                    </a:cubicBezTo>
                    <a:cubicBezTo>
                      <a:pt x="459054" y="2592228"/>
                      <a:pt x="430479" y="2628741"/>
                      <a:pt x="438416" y="2642235"/>
                    </a:cubicBezTo>
                    <a:cubicBezTo>
                      <a:pt x="446353" y="2655729"/>
                      <a:pt x="475722" y="2646204"/>
                      <a:pt x="505091" y="2651760"/>
                    </a:cubicBezTo>
                    <a:cubicBezTo>
                      <a:pt x="534460" y="2657316"/>
                      <a:pt x="583672" y="2668428"/>
                      <a:pt x="614628" y="2675572"/>
                    </a:cubicBezTo>
                    <a:cubicBezTo>
                      <a:pt x="645584" y="2682716"/>
                      <a:pt x="669397" y="2702559"/>
                      <a:pt x="690828" y="2694622"/>
                    </a:cubicBezTo>
                    <a:cubicBezTo>
                      <a:pt x="712259" y="2686685"/>
                      <a:pt x="732104" y="2654934"/>
                      <a:pt x="743216" y="2627947"/>
                    </a:cubicBezTo>
                    <a:cubicBezTo>
                      <a:pt x="754328" y="2600960"/>
                      <a:pt x="757503" y="2556509"/>
                      <a:pt x="757503" y="2532697"/>
                    </a:cubicBezTo>
                    <a:cubicBezTo>
                      <a:pt x="757503" y="2508885"/>
                      <a:pt x="745597" y="2500947"/>
                      <a:pt x="743216" y="2485072"/>
                    </a:cubicBezTo>
                    <a:cubicBezTo>
                      <a:pt x="740835" y="2469197"/>
                      <a:pt x="734485" y="2458878"/>
                      <a:pt x="743216" y="2437447"/>
                    </a:cubicBezTo>
                    <a:cubicBezTo>
                      <a:pt x="751947" y="2416016"/>
                      <a:pt x="784490" y="2392204"/>
                      <a:pt x="795603" y="2356485"/>
                    </a:cubicBezTo>
                    <a:cubicBezTo>
                      <a:pt x="806715" y="2320766"/>
                      <a:pt x="805922" y="2266791"/>
                      <a:pt x="809891" y="2223135"/>
                    </a:cubicBezTo>
                    <a:cubicBezTo>
                      <a:pt x="813860" y="2179479"/>
                      <a:pt x="814654" y="2146141"/>
                      <a:pt x="819416" y="2094547"/>
                    </a:cubicBezTo>
                    <a:cubicBezTo>
                      <a:pt x="824178" y="2042953"/>
                      <a:pt x="831322" y="1979453"/>
                      <a:pt x="838466" y="1913572"/>
                    </a:cubicBezTo>
                    <a:cubicBezTo>
                      <a:pt x="845610" y="1847691"/>
                      <a:pt x="859103" y="1750060"/>
                      <a:pt x="862278" y="1699260"/>
                    </a:cubicBezTo>
                    <a:cubicBezTo>
                      <a:pt x="865453" y="1648460"/>
                      <a:pt x="855929" y="1644491"/>
                      <a:pt x="857516" y="1608772"/>
                    </a:cubicBezTo>
                    <a:cubicBezTo>
                      <a:pt x="859103" y="1573053"/>
                      <a:pt x="865453" y="1557972"/>
                      <a:pt x="871803" y="1484947"/>
                    </a:cubicBezTo>
                    <a:cubicBezTo>
                      <a:pt x="878153" y="1411922"/>
                      <a:pt x="886885" y="1266665"/>
                      <a:pt x="895616" y="1170622"/>
                    </a:cubicBezTo>
                    <a:cubicBezTo>
                      <a:pt x="904347" y="1074579"/>
                      <a:pt x="921016" y="973773"/>
                      <a:pt x="924191" y="908685"/>
                    </a:cubicBezTo>
                    <a:cubicBezTo>
                      <a:pt x="927366" y="843598"/>
                      <a:pt x="910697" y="829309"/>
                      <a:pt x="914666" y="780097"/>
                    </a:cubicBezTo>
                    <a:cubicBezTo>
                      <a:pt x="918635" y="730885"/>
                      <a:pt x="936891" y="669766"/>
                      <a:pt x="948003" y="613410"/>
                    </a:cubicBezTo>
                    <a:cubicBezTo>
                      <a:pt x="959115" y="557054"/>
                      <a:pt x="975785" y="487998"/>
                      <a:pt x="981341" y="441960"/>
                    </a:cubicBezTo>
                    <a:cubicBezTo>
                      <a:pt x="986897" y="395923"/>
                      <a:pt x="981341" y="337185"/>
                      <a:pt x="981341" y="337185"/>
                    </a:cubicBezTo>
                    <a:cubicBezTo>
                      <a:pt x="981341" y="286385"/>
                      <a:pt x="995628" y="189547"/>
                      <a:pt x="981341" y="137160"/>
                    </a:cubicBezTo>
                    <a:cubicBezTo>
                      <a:pt x="967054" y="84773"/>
                      <a:pt x="937685" y="68897"/>
                      <a:pt x="905141" y="46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4" name="Freeform 15">
                <a:extLst>
                  <a:ext uri="{FF2B5EF4-FFF2-40B4-BE49-F238E27FC236}">
                    <a16:creationId xmlns:a16="http://schemas.microsoft.com/office/drawing/2014/main" id="{CC84B960-1CFF-4559-A583-B7C2D3A4AEA4}"/>
                  </a:ext>
                </a:extLst>
              </p:cNvPr>
              <p:cNvSpPr/>
              <p:nvPr/>
            </p:nvSpPr>
            <p:spPr>
              <a:xfrm>
                <a:off x="3327362" y="3615554"/>
                <a:ext cx="234997" cy="523698"/>
              </a:xfrm>
              <a:custGeom>
                <a:avLst/>
                <a:gdLst/>
                <a:ahLst/>
                <a:cxnLst/>
                <a:rect l="l" t="t" r="r" b="b"/>
                <a:pathLst>
                  <a:path w="221335" h="493253">
                    <a:moveTo>
                      <a:pt x="77834" y="328437"/>
                    </a:moveTo>
                    <a:cubicBezTo>
                      <a:pt x="65239" y="329495"/>
                      <a:pt x="52963" y="333729"/>
                      <a:pt x="50846" y="340502"/>
                    </a:cubicBezTo>
                    <a:cubicBezTo>
                      <a:pt x="46613" y="354049"/>
                      <a:pt x="50846" y="372675"/>
                      <a:pt x="50846" y="386222"/>
                    </a:cubicBezTo>
                    <a:cubicBezTo>
                      <a:pt x="50846" y="386222"/>
                      <a:pt x="44073" y="417549"/>
                      <a:pt x="50846" y="421782"/>
                    </a:cubicBezTo>
                    <a:cubicBezTo>
                      <a:pt x="57619" y="426015"/>
                      <a:pt x="82173" y="426015"/>
                      <a:pt x="91486" y="411622"/>
                    </a:cubicBezTo>
                    <a:cubicBezTo>
                      <a:pt x="100799" y="397229"/>
                      <a:pt x="113499" y="347275"/>
                      <a:pt x="106726" y="335422"/>
                    </a:cubicBezTo>
                    <a:cubicBezTo>
                      <a:pt x="103340" y="329496"/>
                      <a:pt x="90428" y="327379"/>
                      <a:pt x="77834" y="328437"/>
                    </a:cubicBezTo>
                    <a:close/>
                    <a:moveTo>
                      <a:pt x="121966" y="142"/>
                    </a:moveTo>
                    <a:cubicBezTo>
                      <a:pt x="139746" y="4375"/>
                      <a:pt x="172766" y="90735"/>
                      <a:pt x="188006" y="132222"/>
                    </a:cubicBezTo>
                    <a:cubicBezTo>
                      <a:pt x="203246" y="173709"/>
                      <a:pt x="208326" y="212655"/>
                      <a:pt x="213406" y="249062"/>
                    </a:cubicBezTo>
                    <a:cubicBezTo>
                      <a:pt x="218486" y="285469"/>
                      <a:pt x="225259" y="315102"/>
                      <a:pt x="218486" y="350662"/>
                    </a:cubicBezTo>
                    <a:cubicBezTo>
                      <a:pt x="211713" y="386222"/>
                      <a:pt x="186313" y="438715"/>
                      <a:pt x="172766" y="462422"/>
                    </a:cubicBezTo>
                    <a:cubicBezTo>
                      <a:pt x="159219" y="486129"/>
                      <a:pt x="154139" y="490362"/>
                      <a:pt x="137206" y="492902"/>
                    </a:cubicBezTo>
                    <a:cubicBezTo>
                      <a:pt x="120273" y="495442"/>
                      <a:pt x="88946" y="483589"/>
                      <a:pt x="71166" y="477662"/>
                    </a:cubicBezTo>
                    <a:cubicBezTo>
                      <a:pt x="53386" y="471735"/>
                      <a:pt x="39839" y="466655"/>
                      <a:pt x="30526" y="457342"/>
                    </a:cubicBezTo>
                    <a:cubicBezTo>
                      <a:pt x="21213" y="448029"/>
                      <a:pt x="20366" y="428555"/>
                      <a:pt x="15286" y="421782"/>
                    </a:cubicBezTo>
                    <a:cubicBezTo>
                      <a:pt x="10206" y="415009"/>
                      <a:pt x="-801" y="425169"/>
                      <a:pt x="46" y="416702"/>
                    </a:cubicBezTo>
                    <a:cubicBezTo>
                      <a:pt x="893" y="408235"/>
                      <a:pt x="16133" y="391302"/>
                      <a:pt x="20366" y="370982"/>
                    </a:cubicBezTo>
                    <a:cubicBezTo>
                      <a:pt x="24599" y="350662"/>
                      <a:pt x="22059" y="316795"/>
                      <a:pt x="25446" y="294782"/>
                    </a:cubicBezTo>
                    <a:cubicBezTo>
                      <a:pt x="28833" y="272769"/>
                      <a:pt x="29679" y="266842"/>
                      <a:pt x="40686" y="238902"/>
                    </a:cubicBezTo>
                    <a:cubicBezTo>
                      <a:pt x="51693" y="210962"/>
                      <a:pt x="77939" y="166935"/>
                      <a:pt x="91486" y="127142"/>
                    </a:cubicBezTo>
                    <a:cubicBezTo>
                      <a:pt x="105033" y="87349"/>
                      <a:pt x="104186" y="-4091"/>
                      <a:pt x="121966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5" name="Freeform 16">
                <a:extLst>
                  <a:ext uri="{FF2B5EF4-FFF2-40B4-BE49-F238E27FC236}">
                    <a16:creationId xmlns:a16="http://schemas.microsoft.com/office/drawing/2014/main" id="{E26CA40D-D027-4E23-9832-1C1BE538F261}"/>
                  </a:ext>
                </a:extLst>
              </p:cNvPr>
              <p:cNvSpPr/>
              <p:nvPr/>
            </p:nvSpPr>
            <p:spPr>
              <a:xfrm>
                <a:off x="2019926" y="587923"/>
                <a:ext cx="342321" cy="748475"/>
              </a:xfrm>
              <a:custGeom>
                <a:avLst/>
                <a:gdLst>
                  <a:gd name="connsiteX0" fmla="*/ 108599 w 342320"/>
                  <a:gd name="connsiteY0" fmla="*/ 748119 h 748473"/>
                  <a:gd name="connsiteX1" fmla="*/ 154319 w 342320"/>
                  <a:gd name="connsiteY1" fmla="*/ 529679 h 748473"/>
                  <a:gd name="connsiteX2" fmla="*/ 149239 w 342320"/>
                  <a:gd name="connsiteY2" fmla="*/ 443319 h 748473"/>
                  <a:gd name="connsiteX3" fmla="*/ 159399 w 342320"/>
                  <a:gd name="connsiteY3" fmla="*/ 377279 h 748473"/>
                  <a:gd name="connsiteX4" fmla="*/ 179719 w 342320"/>
                  <a:gd name="connsiteY4" fmla="*/ 341719 h 748473"/>
                  <a:gd name="connsiteX5" fmla="*/ 210199 w 342320"/>
                  <a:gd name="connsiteY5" fmla="*/ 301079 h 748473"/>
                  <a:gd name="connsiteX6" fmla="*/ 230519 w 342320"/>
                  <a:gd name="connsiteY6" fmla="*/ 295999 h 748473"/>
                  <a:gd name="connsiteX7" fmla="*/ 276239 w 342320"/>
                  <a:gd name="connsiteY7" fmla="*/ 255359 h 748473"/>
                  <a:gd name="connsiteX8" fmla="*/ 306719 w 342320"/>
                  <a:gd name="connsiteY8" fmla="*/ 219799 h 748473"/>
                  <a:gd name="connsiteX9" fmla="*/ 337199 w 342320"/>
                  <a:gd name="connsiteY9" fmla="*/ 148679 h 748473"/>
                  <a:gd name="connsiteX10" fmla="*/ 342279 w 342320"/>
                  <a:gd name="connsiteY10" fmla="*/ 87719 h 748473"/>
                  <a:gd name="connsiteX11" fmla="*/ 337199 w 342320"/>
                  <a:gd name="connsiteY11" fmla="*/ 67399 h 748473"/>
                  <a:gd name="connsiteX12" fmla="*/ 311799 w 342320"/>
                  <a:gd name="connsiteY12" fmla="*/ 52159 h 748473"/>
                  <a:gd name="connsiteX13" fmla="*/ 281319 w 342320"/>
                  <a:gd name="connsiteY13" fmla="*/ 21679 h 748473"/>
                  <a:gd name="connsiteX14" fmla="*/ 260999 w 342320"/>
                  <a:gd name="connsiteY14" fmla="*/ 16599 h 748473"/>
                  <a:gd name="connsiteX15" fmla="*/ 225439 w 342320"/>
                  <a:gd name="connsiteY15" fmla="*/ 16599 h 748473"/>
                  <a:gd name="connsiteX16" fmla="*/ 154319 w 342320"/>
                  <a:gd name="connsiteY16" fmla="*/ 6439 h 748473"/>
                  <a:gd name="connsiteX17" fmla="*/ 113679 w 342320"/>
                  <a:gd name="connsiteY17" fmla="*/ 1359 h 748473"/>
                  <a:gd name="connsiteX18" fmla="*/ 93359 w 342320"/>
                  <a:gd name="connsiteY18" fmla="*/ 31839 h 748473"/>
                  <a:gd name="connsiteX19" fmla="*/ 93359 w 342320"/>
                  <a:gd name="connsiteY19" fmla="*/ 67399 h 748473"/>
                  <a:gd name="connsiteX20" fmla="*/ 78119 w 342320"/>
                  <a:gd name="connsiteY20" fmla="*/ 123279 h 748473"/>
                  <a:gd name="connsiteX21" fmla="*/ 47639 w 342320"/>
                  <a:gd name="connsiteY21" fmla="*/ 168999 h 748473"/>
                  <a:gd name="connsiteX22" fmla="*/ 37479 w 342320"/>
                  <a:gd name="connsiteY22" fmla="*/ 265519 h 748473"/>
                  <a:gd name="connsiteX23" fmla="*/ 22239 w 342320"/>
                  <a:gd name="connsiteY23" fmla="*/ 321399 h 748473"/>
                  <a:gd name="connsiteX24" fmla="*/ 6999 w 342320"/>
                  <a:gd name="connsiteY24" fmla="*/ 397599 h 748473"/>
                  <a:gd name="connsiteX25" fmla="*/ 6999 w 342320"/>
                  <a:gd name="connsiteY25" fmla="*/ 473799 h 748473"/>
                  <a:gd name="connsiteX26" fmla="*/ 108599 w 342320"/>
                  <a:gd name="connsiteY26" fmla="*/ 748119 h 74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42320" h="748473">
                    <a:moveTo>
                      <a:pt x="108599" y="748119"/>
                    </a:moveTo>
                    <a:cubicBezTo>
                      <a:pt x="133152" y="757432"/>
                      <a:pt x="147546" y="580479"/>
                      <a:pt x="154319" y="529679"/>
                    </a:cubicBezTo>
                    <a:cubicBezTo>
                      <a:pt x="161092" y="478879"/>
                      <a:pt x="148392" y="468719"/>
                      <a:pt x="149239" y="443319"/>
                    </a:cubicBezTo>
                    <a:cubicBezTo>
                      <a:pt x="150086" y="417919"/>
                      <a:pt x="154319" y="394212"/>
                      <a:pt x="159399" y="377279"/>
                    </a:cubicBezTo>
                    <a:cubicBezTo>
                      <a:pt x="164479" y="360346"/>
                      <a:pt x="171252" y="354419"/>
                      <a:pt x="179719" y="341719"/>
                    </a:cubicBezTo>
                    <a:cubicBezTo>
                      <a:pt x="188186" y="329019"/>
                      <a:pt x="201732" y="308699"/>
                      <a:pt x="210199" y="301079"/>
                    </a:cubicBezTo>
                    <a:cubicBezTo>
                      <a:pt x="218666" y="293459"/>
                      <a:pt x="219512" y="303619"/>
                      <a:pt x="230519" y="295999"/>
                    </a:cubicBezTo>
                    <a:cubicBezTo>
                      <a:pt x="241526" y="288379"/>
                      <a:pt x="263539" y="268059"/>
                      <a:pt x="276239" y="255359"/>
                    </a:cubicBezTo>
                    <a:cubicBezTo>
                      <a:pt x="288939" y="242659"/>
                      <a:pt x="296559" y="237579"/>
                      <a:pt x="306719" y="219799"/>
                    </a:cubicBezTo>
                    <a:cubicBezTo>
                      <a:pt x="316879" y="202019"/>
                      <a:pt x="331272" y="170692"/>
                      <a:pt x="337199" y="148679"/>
                    </a:cubicBezTo>
                    <a:cubicBezTo>
                      <a:pt x="343126" y="126666"/>
                      <a:pt x="342279" y="101266"/>
                      <a:pt x="342279" y="87719"/>
                    </a:cubicBezTo>
                    <a:cubicBezTo>
                      <a:pt x="342279" y="74172"/>
                      <a:pt x="342279" y="73326"/>
                      <a:pt x="337199" y="67399"/>
                    </a:cubicBezTo>
                    <a:cubicBezTo>
                      <a:pt x="332119" y="61472"/>
                      <a:pt x="321112" y="59779"/>
                      <a:pt x="311799" y="52159"/>
                    </a:cubicBezTo>
                    <a:cubicBezTo>
                      <a:pt x="302486" y="44539"/>
                      <a:pt x="289786" y="27606"/>
                      <a:pt x="281319" y="21679"/>
                    </a:cubicBezTo>
                    <a:cubicBezTo>
                      <a:pt x="272852" y="15752"/>
                      <a:pt x="270312" y="17446"/>
                      <a:pt x="260999" y="16599"/>
                    </a:cubicBezTo>
                    <a:cubicBezTo>
                      <a:pt x="251686" y="15752"/>
                      <a:pt x="243219" y="18292"/>
                      <a:pt x="225439" y="16599"/>
                    </a:cubicBezTo>
                    <a:cubicBezTo>
                      <a:pt x="207659" y="14906"/>
                      <a:pt x="172946" y="8979"/>
                      <a:pt x="154319" y="6439"/>
                    </a:cubicBezTo>
                    <a:cubicBezTo>
                      <a:pt x="135692" y="3899"/>
                      <a:pt x="123839" y="-2874"/>
                      <a:pt x="113679" y="1359"/>
                    </a:cubicBezTo>
                    <a:cubicBezTo>
                      <a:pt x="103519" y="5592"/>
                      <a:pt x="96746" y="20832"/>
                      <a:pt x="93359" y="31839"/>
                    </a:cubicBezTo>
                    <a:cubicBezTo>
                      <a:pt x="89972" y="42846"/>
                      <a:pt x="95899" y="52159"/>
                      <a:pt x="93359" y="67399"/>
                    </a:cubicBezTo>
                    <a:cubicBezTo>
                      <a:pt x="90819" y="82639"/>
                      <a:pt x="85739" y="106346"/>
                      <a:pt x="78119" y="123279"/>
                    </a:cubicBezTo>
                    <a:cubicBezTo>
                      <a:pt x="70499" y="140212"/>
                      <a:pt x="54412" y="145292"/>
                      <a:pt x="47639" y="168999"/>
                    </a:cubicBezTo>
                    <a:cubicBezTo>
                      <a:pt x="40866" y="192706"/>
                      <a:pt x="41712" y="240119"/>
                      <a:pt x="37479" y="265519"/>
                    </a:cubicBezTo>
                    <a:cubicBezTo>
                      <a:pt x="33246" y="290919"/>
                      <a:pt x="27319" y="299386"/>
                      <a:pt x="22239" y="321399"/>
                    </a:cubicBezTo>
                    <a:cubicBezTo>
                      <a:pt x="17159" y="343412"/>
                      <a:pt x="9539" y="372199"/>
                      <a:pt x="6999" y="397599"/>
                    </a:cubicBezTo>
                    <a:cubicBezTo>
                      <a:pt x="4459" y="422999"/>
                      <a:pt x="-7394" y="414532"/>
                      <a:pt x="6999" y="473799"/>
                    </a:cubicBezTo>
                    <a:cubicBezTo>
                      <a:pt x="21392" y="533066"/>
                      <a:pt x="84046" y="738806"/>
                      <a:pt x="108599" y="748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6" name="Freeform 17">
                <a:extLst>
                  <a:ext uri="{FF2B5EF4-FFF2-40B4-BE49-F238E27FC236}">
                    <a16:creationId xmlns:a16="http://schemas.microsoft.com/office/drawing/2014/main" id="{9AC4E3DE-DB61-47CF-9A33-B420A9CDA700}"/>
                  </a:ext>
                </a:extLst>
              </p:cNvPr>
              <p:cNvSpPr/>
              <p:nvPr/>
            </p:nvSpPr>
            <p:spPr>
              <a:xfrm>
                <a:off x="2643481" y="1349666"/>
                <a:ext cx="523168" cy="762971"/>
              </a:xfrm>
              <a:custGeom>
                <a:avLst/>
                <a:gdLst>
                  <a:gd name="connsiteX0" fmla="*/ 17663 w 523167"/>
                  <a:gd name="connsiteY0" fmla="*/ 221230 h 762969"/>
                  <a:gd name="connsiteX1" fmla="*/ 79 w 523167"/>
                  <a:gd name="connsiteY1" fmla="*/ 268123 h 762969"/>
                  <a:gd name="connsiteX2" fmla="*/ 11802 w 523167"/>
                  <a:gd name="connsiteY2" fmla="*/ 332600 h 762969"/>
                  <a:gd name="connsiteX3" fmla="*/ 26456 w 523167"/>
                  <a:gd name="connsiteY3" fmla="*/ 370700 h 762969"/>
                  <a:gd name="connsiteX4" fmla="*/ 58694 w 523167"/>
                  <a:gd name="connsiteY4" fmla="*/ 385353 h 762969"/>
                  <a:gd name="connsiteX5" fmla="*/ 67487 w 523167"/>
                  <a:gd name="connsiteY5" fmla="*/ 432246 h 762969"/>
                  <a:gd name="connsiteX6" fmla="*/ 85071 w 523167"/>
                  <a:gd name="connsiteY6" fmla="*/ 485000 h 762969"/>
                  <a:gd name="connsiteX7" fmla="*/ 108517 w 523167"/>
                  <a:gd name="connsiteY7" fmla="*/ 523100 h 762969"/>
                  <a:gd name="connsiteX8" fmla="*/ 102656 w 523167"/>
                  <a:gd name="connsiteY8" fmla="*/ 549476 h 762969"/>
                  <a:gd name="connsiteX9" fmla="*/ 140756 w 523167"/>
                  <a:gd name="connsiteY9" fmla="*/ 678430 h 762969"/>
                  <a:gd name="connsiteX10" fmla="*/ 249194 w 523167"/>
                  <a:gd name="connsiteY10" fmla="*/ 760492 h 762969"/>
                  <a:gd name="connsiteX11" fmla="*/ 351771 w 523167"/>
                  <a:gd name="connsiteY11" fmla="*/ 734115 h 762969"/>
                  <a:gd name="connsiteX12" fmla="*/ 404525 w 523167"/>
                  <a:gd name="connsiteY12" fmla="*/ 657915 h 762969"/>
                  <a:gd name="connsiteX13" fmla="*/ 392802 w 523167"/>
                  <a:gd name="connsiteY13" fmla="*/ 602230 h 762969"/>
                  <a:gd name="connsiteX14" fmla="*/ 389871 w 523167"/>
                  <a:gd name="connsiteY14" fmla="*/ 567061 h 762969"/>
                  <a:gd name="connsiteX15" fmla="*/ 404525 w 523167"/>
                  <a:gd name="connsiteY15" fmla="*/ 517238 h 762969"/>
                  <a:gd name="connsiteX16" fmla="*/ 433833 w 523167"/>
                  <a:gd name="connsiteY16" fmla="*/ 461553 h 762969"/>
                  <a:gd name="connsiteX17" fmla="*/ 454348 w 523167"/>
                  <a:gd name="connsiteY17" fmla="*/ 414661 h 762969"/>
                  <a:gd name="connsiteX18" fmla="*/ 460210 w 523167"/>
                  <a:gd name="connsiteY18" fmla="*/ 376561 h 762969"/>
                  <a:gd name="connsiteX19" fmla="*/ 480725 w 523167"/>
                  <a:gd name="connsiteY19" fmla="*/ 379492 h 762969"/>
                  <a:gd name="connsiteX20" fmla="*/ 501240 w 523167"/>
                  <a:gd name="connsiteY20" fmla="*/ 353115 h 762969"/>
                  <a:gd name="connsiteX21" fmla="*/ 521756 w 523167"/>
                  <a:gd name="connsiteY21" fmla="*/ 297430 h 762969"/>
                  <a:gd name="connsiteX22" fmla="*/ 518825 w 523167"/>
                  <a:gd name="connsiteY22" fmla="*/ 238815 h 762969"/>
                  <a:gd name="connsiteX23" fmla="*/ 498310 w 523167"/>
                  <a:gd name="connsiteY23" fmla="*/ 203646 h 762969"/>
                  <a:gd name="connsiteX24" fmla="*/ 489517 w 523167"/>
                  <a:gd name="connsiteY24" fmla="*/ 206576 h 762969"/>
                  <a:gd name="connsiteX25" fmla="*/ 445556 w 523167"/>
                  <a:gd name="connsiteY25" fmla="*/ 142100 h 762969"/>
                  <a:gd name="connsiteX26" fmla="*/ 445556 w 523167"/>
                  <a:gd name="connsiteY26" fmla="*/ 80553 h 762969"/>
                  <a:gd name="connsiteX27" fmla="*/ 369356 w 523167"/>
                  <a:gd name="connsiteY27" fmla="*/ 24869 h 762969"/>
                  <a:gd name="connsiteX28" fmla="*/ 211094 w 523167"/>
                  <a:gd name="connsiteY28" fmla="*/ 1423 h 762969"/>
                  <a:gd name="connsiteX29" fmla="*/ 82140 w 523167"/>
                  <a:gd name="connsiteY29" fmla="*/ 16076 h 762969"/>
                  <a:gd name="connsiteX30" fmla="*/ 41110 w 523167"/>
                  <a:gd name="connsiteY30" fmla="*/ 124515 h 762969"/>
                  <a:gd name="connsiteX31" fmla="*/ 17663 w 523167"/>
                  <a:gd name="connsiteY31" fmla="*/ 221230 h 76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23167" h="762969">
                    <a:moveTo>
                      <a:pt x="17663" y="221230"/>
                    </a:moveTo>
                    <a:cubicBezTo>
                      <a:pt x="10825" y="245165"/>
                      <a:pt x="1056" y="249561"/>
                      <a:pt x="79" y="268123"/>
                    </a:cubicBezTo>
                    <a:cubicBezTo>
                      <a:pt x="-898" y="286685"/>
                      <a:pt x="7406" y="315504"/>
                      <a:pt x="11802" y="332600"/>
                    </a:cubicBezTo>
                    <a:cubicBezTo>
                      <a:pt x="16198" y="349696"/>
                      <a:pt x="18641" y="361908"/>
                      <a:pt x="26456" y="370700"/>
                    </a:cubicBezTo>
                    <a:cubicBezTo>
                      <a:pt x="34271" y="379492"/>
                      <a:pt x="51856" y="375095"/>
                      <a:pt x="58694" y="385353"/>
                    </a:cubicBezTo>
                    <a:cubicBezTo>
                      <a:pt x="65533" y="395611"/>
                      <a:pt x="63091" y="415638"/>
                      <a:pt x="67487" y="432246"/>
                    </a:cubicBezTo>
                    <a:cubicBezTo>
                      <a:pt x="71883" y="448854"/>
                      <a:pt x="78233" y="469858"/>
                      <a:pt x="85071" y="485000"/>
                    </a:cubicBezTo>
                    <a:cubicBezTo>
                      <a:pt x="91909" y="500142"/>
                      <a:pt x="105586" y="512354"/>
                      <a:pt x="108517" y="523100"/>
                    </a:cubicBezTo>
                    <a:cubicBezTo>
                      <a:pt x="111448" y="533846"/>
                      <a:pt x="97283" y="523588"/>
                      <a:pt x="102656" y="549476"/>
                    </a:cubicBezTo>
                    <a:cubicBezTo>
                      <a:pt x="108029" y="575364"/>
                      <a:pt x="116333" y="643261"/>
                      <a:pt x="140756" y="678430"/>
                    </a:cubicBezTo>
                    <a:cubicBezTo>
                      <a:pt x="165179" y="713599"/>
                      <a:pt x="214025" y="751211"/>
                      <a:pt x="249194" y="760492"/>
                    </a:cubicBezTo>
                    <a:cubicBezTo>
                      <a:pt x="284363" y="769773"/>
                      <a:pt x="325882" y="751211"/>
                      <a:pt x="351771" y="734115"/>
                    </a:cubicBezTo>
                    <a:cubicBezTo>
                      <a:pt x="377660" y="717019"/>
                      <a:pt x="397687" y="679896"/>
                      <a:pt x="404525" y="657915"/>
                    </a:cubicBezTo>
                    <a:cubicBezTo>
                      <a:pt x="411364" y="635934"/>
                      <a:pt x="395244" y="617372"/>
                      <a:pt x="392802" y="602230"/>
                    </a:cubicBezTo>
                    <a:cubicBezTo>
                      <a:pt x="390360" y="587088"/>
                      <a:pt x="387917" y="581226"/>
                      <a:pt x="389871" y="567061"/>
                    </a:cubicBezTo>
                    <a:cubicBezTo>
                      <a:pt x="391825" y="552896"/>
                      <a:pt x="397198" y="534823"/>
                      <a:pt x="404525" y="517238"/>
                    </a:cubicBezTo>
                    <a:cubicBezTo>
                      <a:pt x="411852" y="499653"/>
                      <a:pt x="425529" y="478649"/>
                      <a:pt x="433833" y="461553"/>
                    </a:cubicBezTo>
                    <a:cubicBezTo>
                      <a:pt x="442137" y="444457"/>
                      <a:pt x="449952" y="428826"/>
                      <a:pt x="454348" y="414661"/>
                    </a:cubicBezTo>
                    <a:cubicBezTo>
                      <a:pt x="458744" y="400496"/>
                      <a:pt x="455814" y="382422"/>
                      <a:pt x="460210" y="376561"/>
                    </a:cubicBezTo>
                    <a:cubicBezTo>
                      <a:pt x="464606" y="370700"/>
                      <a:pt x="473887" y="383400"/>
                      <a:pt x="480725" y="379492"/>
                    </a:cubicBezTo>
                    <a:cubicBezTo>
                      <a:pt x="487563" y="375584"/>
                      <a:pt x="494401" y="366792"/>
                      <a:pt x="501240" y="353115"/>
                    </a:cubicBezTo>
                    <a:cubicBezTo>
                      <a:pt x="508079" y="339438"/>
                      <a:pt x="518825" y="316480"/>
                      <a:pt x="521756" y="297430"/>
                    </a:cubicBezTo>
                    <a:cubicBezTo>
                      <a:pt x="524687" y="278380"/>
                      <a:pt x="522733" y="254446"/>
                      <a:pt x="518825" y="238815"/>
                    </a:cubicBezTo>
                    <a:cubicBezTo>
                      <a:pt x="514917" y="223184"/>
                      <a:pt x="503195" y="209019"/>
                      <a:pt x="498310" y="203646"/>
                    </a:cubicBezTo>
                    <a:cubicBezTo>
                      <a:pt x="493425" y="198273"/>
                      <a:pt x="498309" y="216834"/>
                      <a:pt x="489517" y="206576"/>
                    </a:cubicBezTo>
                    <a:cubicBezTo>
                      <a:pt x="480725" y="196318"/>
                      <a:pt x="452883" y="163104"/>
                      <a:pt x="445556" y="142100"/>
                    </a:cubicBezTo>
                    <a:cubicBezTo>
                      <a:pt x="438229" y="121096"/>
                      <a:pt x="458256" y="100091"/>
                      <a:pt x="445556" y="80553"/>
                    </a:cubicBezTo>
                    <a:cubicBezTo>
                      <a:pt x="432856" y="61014"/>
                      <a:pt x="408433" y="38057"/>
                      <a:pt x="369356" y="24869"/>
                    </a:cubicBezTo>
                    <a:cubicBezTo>
                      <a:pt x="330279" y="11681"/>
                      <a:pt x="258963" y="2888"/>
                      <a:pt x="211094" y="1423"/>
                    </a:cubicBezTo>
                    <a:cubicBezTo>
                      <a:pt x="163225" y="-43"/>
                      <a:pt x="110471" y="-4439"/>
                      <a:pt x="82140" y="16076"/>
                    </a:cubicBezTo>
                    <a:cubicBezTo>
                      <a:pt x="53809" y="36591"/>
                      <a:pt x="51368" y="95207"/>
                      <a:pt x="41110" y="124515"/>
                    </a:cubicBezTo>
                    <a:cubicBezTo>
                      <a:pt x="30852" y="153823"/>
                      <a:pt x="24501" y="197295"/>
                      <a:pt x="17663" y="22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7" name="Freeform 18">
                <a:extLst>
                  <a:ext uri="{FF2B5EF4-FFF2-40B4-BE49-F238E27FC236}">
                    <a16:creationId xmlns:a16="http://schemas.microsoft.com/office/drawing/2014/main" id="{9C99D558-C59B-4C49-8219-299D93370AF0}"/>
                  </a:ext>
                </a:extLst>
              </p:cNvPr>
              <p:cNvSpPr/>
              <p:nvPr/>
            </p:nvSpPr>
            <p:spPr>
              <a:xfrm>
                <a:off x="2637401" y="1199206"/>
                <a:ext cx="516209" cy="478108"/>
              </a:xfrm>
              <a:custGeom>
                <a:avLst/>
                <a:gdLst>
                  <a:gd name="connsiteX0" fmla="*/ 50121 w 516208"/>
                  <a:gd name="connsiteY0" fmla="*/ 477197 h 478107"/>
                  <a:gd name="connsiteX1" fmla="*/ 26675 w 516208"/>
                  <a:gd name="connsiteY1" fmla="*/ 371689 h 478107"/>
                  <a:gd name="connsiteX2" fmla="*/ 12021 w 516208"/>
                  <a:gd name="connsiteY2" fmla="*/ 345312 h 478107"/>
                  <a:gd name="connsiteX3" fmla="*/ 298 w 516208"/>
                  <a:gd name="connsiteY3" fmla="*/ 313074 h 478107"/>
                  <a:gd name="connsiteX4" fmla="*/ 3229 w 516208"/>
                  <a:gd name="connsiteY4" fmla="*/ 277905 h 478107"/>
                  <a:gd name="connsiteX5" fmla="*/ 298 w 516208"/>
                  <a:gd name="connsiteY5" fmla="*/ 231012 h 478107"/>
                  <a:gd name="connsiteX6" fmla="*/ 6160 w 516208"/>
                  <a:gd name="connsiteY6" fmla="*/ 184120 h 478107"/>
                  <a:gd name="connsiteX7" fmla="*/ 23744 w 516208"/>
                  <a:gd name="connsiteY7" fmla="*/ 134297 h 478107"/>
                  <a:gd name="connsiteX8" fmla="*/ 64775 w 516208"/>
                  <a:gd name="connsiteY8" fmla="*/ 90335 h 478107"/>
                  <a:gd name="connsiteX9" fmla="*/ 102875 w 516208"/>
                  <a:gd name="connsiteY9" fmla="*/ 52235 h 478107"/>
                  <a:gd name="connsiteX10" fmla="*/ 179075 w 516208"/>
                  <a:gd name="connsiteY10" fmla="*/ 25859 h 478107"/>
                  <a:gd name="connsiteX11" fmla="*/ 214244 w 516208"/>
                  <a:gd name="connsiteY11" fmla="*/ 2412 h 478107"/>
                  <a:gd name="connsiteX12" fmla="*/ 281652 w 516208"/>
                  <a:gd name="connsiteY12" fmla="*/ 2412 h 478107"/>
                  <a:gd name="connsiteX13" fmla="*/ 357852 w 516208"/>
                  <a:gd name="connsiteY13" fmla="*/ 17066 h 478107"/>
                  <a:gd name="connsiteX14" fmla="*/ 401814 w 516208"/>
                  <a:gd name="connsiteY14" fmla="*/ 52235 h 478107"/>
                  <a:gd name="connsiteX15" fmla="*/ 454568 w 516208"/>
                  <a:gd name="connsiteY15" fmla="*/ 81543 h 478107"/>
                  <a:gd name="connsiteX16" fmla="*/ 498529 w 516208"/>
                  <a:gd name="connsiteY16" fmla="*/ 140159 h 478107"/>
                  <a:gd name="connsiteX17" fmla="*/ 507321 w 516208"/>
                  <a:gd name="connsiteY17" fmla="*/ 207566 h 478107"/>
                  <a:gd name="connsiteX18" fmla="*/ 516114 w 516208"/>
                  <a:gd name="connsiteY18" fmla="*/ 266182 h 478107"/>
                  <a:gd name="connsiteX19" fmla="*/ 501460 w 516208"/>
                  <a:gd name="connsiteY19" fmla="*/ 324797 h 478107"/>
                  <a:gd name="connsiteX20" fmla="*/ 495598 w 516208"/>
                  <a:gd name="connsiteY20" fmla="*/ 354105 h 478107"/>
                  <a:gd name="connsiteX21" fmla="*/ 489737 w 516208"/>
                  <a:gd name="connsiteY21" fmla="*/ 403928 h 478107"/>
                  <a:gd name="connsiteX22" fmla="*/ 475083 w 516208"/>
                  <a:gd name="connsiteY22" fmla="*/ 444959 h 478107"/>
                  <a:gd name="connsiteX23" fmla="*/ 457498 w 516208"/>
                  <a:gd name="connsiteY23" fmla="*/ 380482 h 478107"/>
                  <a:gd name="connsiteX24" fmla="*/ 448706 w 516208"/>
                  <a:gd name="connsiteY24" fmla="*/ 351174 h 478107"/>
                  <a:gd name="connsiteX25" fmla="*/ 422329 w 516208"/>
                  <a:gd name="connsiteY25" fmla="*/ 304282 h 478107"/>
                  <a:gd name="connsiteX26" fmla="*/ 419398 w 516208"/>
                  <a:gd name="connsiteY26" fmla="*/ 248597 h 478107"/>
                  <a:gd name="connsiteX27" fmla="*/ 381298 w 516208"/>
                  <a:gd name="connsiteY27" fmla="*/ 225151 h 478107"/>
                  <a:gd name="connsiteX28" fmla="*/ 357852 w 516208"/>
                  <a:gd name="connsiteY28" fmla="*/ 233943 h 478107"/>
                  <a:gd name="connsiteX29" fmla="*/ 322683 w 516208"/>
                  <a:gd name="connsiteY29" fmla="*/ 216359 h 478107"/>
                  <a:gd name="connsiteX30" fmla="*/ 278721 w 516208"/>
                  <a:gd name="connsiteY30" fmla="*/ 228082 h 478107"/>
                  <a:gd name="connsiteX31" fmla="*/ 249414 w 516208"/>
                  <a:gd name="connsiteY31" fmla="*/ 236874 h 478107"/>
                  <a:gd name="connsiteX32" fmla="*/ 199591 w 516208"/>
                  <a:gd name="connsiteY32" fmla="*/ 231012 h 478107"/>
                  <a:gd name="connsiteX33" fmla="*/ 143906 w 516208"/>
                  <a:gd name="connsiteY33" fmla="*/ 242735 h 478107"/>
                  <a:gd name="connsiteX34" fmla="*/ 111668 w 516208"/>
                  <a:gd name="connsiteY34" fmla="*/ 245666 h 478107"/>
                  <a:gd name="connsiteX35" fmla="*/ 94083 w 516208"/>
                  <a:gd name="connsiteY35" fmla="*/ 260320 h 478107"/>
                  <a:gd name="connsiteX36" fmla="*/ 88221 w 516208"/>
                  <a:gd name="connsiteY36" fmla="*/ 304282 h 478107"/>
                  <a:gd name="connsiteX37" fmla="*/ 67706 w 516208"/>
                  <a:gd name="connsiteY37" fmla="*/ 333589 h 478107"/>
                  <a:gd name="connsiteX38" fmla="*/ 67706 w 516208"/>
                  <a:gd name="connsiteY38" fmla="*/ 418582 h 478107"/>
                  <a:gd name="connsiteX39" fmla="*/ 50121 w 516208"/>
                  <a:gd name="connsiteY39" fmla="*/ 477197 h 47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16208" h="478107">
                    <a:moveTo>
                      <a:pt x="50121" y="477197"/>
                    </a:moveTo>
                    <a:cubicBezTo>
                      <a:pt x="43283" y="469382"/>
                      <a:pt x="33025" y="393670"/>
                      <a:pt x="26675" y="371689"/>
                    </a:cubicBezTo>
                    <a:cubicBezTo>
                      <a:pt x="20325" y="349708"/>
                      <a:pt x="16417" y="355081"/>
                      <a:pt x="12021" y="345312"/>
                    </a:cubicBezTo>
                    <a:cubicBezTo>
                      <a:pt x="7625" y="335543"/>
                      <a:pt x="1763" y="324308"/>
                      <a:pt x="298" y="313074"/>
                    </a:cubicBezTo>
                    <a:cubicBezTo>
                      <a:pt x="-1167" y="301840"/>
                      <a:pt x="3229" y="291582"/>
                      <a:pt x="3229" y="277905"/>
                    </a:cubicBezTo>
                    <a:cubicBezTo>
                      <a:pt x="3229" y="264228"/>
                      <a:pt x="-191" y="246643"/>
                      <a:pt x="298" y="231012"/>
                    </a:cubicBezTo>
                    <a:cubicBezTo>
                      <a:pt x="786" y="215381"/>
                      <a:pt x="2252" y="200239"/>
                      <a:pt x="6160" y="184120"/>
                    </a:cubicBezTo>
                    <a:cubicBezTo>
                      <a:pt x="10068" y="168001"/>
                      <a:pt x="13975" y="149928"/>
                      <a:pt x="23744" y="134297"/>
                    </a:cubicBezTo>
                    <a:cubicBezTo>
                      <a:pt x="33513" y="118666"/>
                      <a:pt x="51587" y="104012"/>
                      <a:pt x="64775" y="90335"/>
                    </a:cubicBezTo>
                    <a:cubicBezTo>
                      <a:pt x="77964" y="76658"/>
                      <a:pt x="83825" y="62981"/>
                      <a:pt x="102875" y="52235"/>
                    </a:cubicBezTo>
                    <a:cubicBezTo>
                      <a:pt x="121925" y="41489"/>
                      <a:pt x="160513" y="34163"/>
                      <a:pt x="179075" y="25859"/>
                    </a:cubicBezTo>
                    <a:cubicBezTo>
                      <a:pt x="197637" y="17555"/>
                      <a:pt x="197148" y="6320"/>
                      <a:pt x="214244" y="2412"/>
                    </a:cubicBezTo>
                    <a:cubicBezTo>
                      <a:pt x="231340" y="-1496"/>
                      <a:pt x="257717" y="-30"/>
                      <a:pt x="281652" y="2412"/>
                    </a:cubicBezTo>
                    <a:cubicBezTo>
                      <a:pt x="305587" y="4854"/>
                      <a:pt x="337825" y="8762"/>
                      <a:pt x="357852" y="17066"/>
                    </a:cubicBezTo>
                    <a:cubicBezTo>
                      <a:pt x="377879" y="25370"/>
                      <a:pt x="385695" y="41489"/>
                      <a:pt x="401814" y="52235"/>
                    </a:cubicBezTo>
                    <a:cubicBezTo>
                      <a:pt x="417933" y="62981"/>
                      <a:pt x="438449" y="66889"/>
                      <a:pt x="454568" y="81543"/>
                    </a:cubicBezTo>
                    <a:cubicBezTo>
                      <a:pt x="470687" y="96197"/>
                      <a:pt x="489737" y="119155"/>
                      <a:pt x="498529" y="140159"/>
                    </a:cubicBezTo>
                    <a:cubicBezTo>
                      <a:pt x="507321" y="161163"/>
                      <a:pt x="504390" y="186562"/>
                      <a:pt x="507321" y="207566"/>
                    </a:cubicBezTo>
                    <a:cubicBezTo>
                      <a:pt x="510252" y="228570"/>
                      <a:pt x="517091" y="246644"/>
                      <a:pt x="516114" y="266182"/>
                    </a:cubicBezTo>
                    <a:cubicBezTo>
                      <a:pt x="515137" y="285720"/>
                      <a:pt x="504879" y="310143"/>
                      <a:pt x="501460" y="324797"/>
                    </a:cubicBezTo>
                    <a:cubicBezTo>
                      <a:pt x="498041" y="339451"/>
                      <a:pt x="497552" y="340917"/>
                      <a:pt x="495598" y="354105"/>
                    </a:cubicBezTo>
                    <a:cubicBezTo>
                      <a:pt x="493644" y="367293"/>
                      <a:pt x="493156" y="388786"/>
                      <a:pt x="489737" y="403928"/>
                    </a:cubicBezTo>
                    <a:cubicBezTo>
                      <a:pt x="486318" y="419070"/>
                      <a:pt x="480456" y="448867"/>
                      <a:pt x="475083" y="444959"/>
                    </a:cubicBezTo>
                    <a:cubicBezTo>
                      <a:pt x="469710" y="441051"/>
                      <a:pt x="461894" y="396113"/>
                      <a:pt x="457498" y="380482"/>
                    </a:cubicBezTo>
                    <a:cubicBezTo>
                      <a:pt x="453102" y="364851"/>
                      <a:pt x="454567" y="363874"/>
                      <a:pt x="448706" y="351174"/>
                    </a:cubicBezTo>
                    <a:cubicBezTo>
                      <a:pt x="442845" y="338474"/>
                      <a:pt x="427214" y="321378"/>
                      <a:pt x="422329" y="304282"/>
                    </a:cubicBezTo>
                    <a:cubicBezTo>
                      <a:pt x="417444" y="287186"/>
                      <a:pt x="426236" y="261785"/>
                      <a:pt x="419398" y="248597"/>
                    </a:cubicBezTo>
                    <a:cubicBezTo>
                      <a:pt x="412560" y="235409"/>
                      <a:pt x="391556" y="227593"/>
                      <a:pt x="381298" y="225151"/>
                    </a:cubicBezTo>
                    <a:cubicBezTo>
                      <a:pt x="371040" y="222709"/>
                      <a:pt x="367621" y="235408"/>
                      <a:pt x="357852" y="233943"/>
                    </a:cubicBezTo>
                    <a:cubicBezTo>
                      <a:pt x="348083" y="232478"/>
                      <a:pt x="335871" y="217336"/>
                      <a:pt x="322683" y="216359"/>
                    </a:cubicBezTo>
                    <a:cubicBezTo>
                      <a:pt x="309495" y="215382"/>
                      <a:pt x="290933" y="224663"/>
                      <a:pt x="278721" y="228082"/>
                    </a:cubicBezTo>
                    <a:cubicBezTo>
                      <a:pt x="266509" y="231501"/>
                      <a:pt x="262602" y="236386"/>
                      <a:pt x="249414" y="236874"/>
                    </a:cubicBezTo>
                    <a:cubicBezTo>
                      <a:pt x="236226" y="237362"/>
                      <a:pt x="217176" y="230035"/>
                      <a:pt x="199591" y="231012"/>
                    </a:cubicBezTo>
                    <a:cubicBezTo>
                      <a:pt x="182006" y="231989"/>
                      <a:pt x="158560" y="240293"/>
                      <a:pt x="143906" y="242735"/>
                    </a:cubicBezTo>
                    <a:cubicBezTo>
                      <a:pt x="129252" y="245177"/>
                      <a:pt x="119972" y="242735"/>
                      <a:pt x="111668" y="245666"/>
                    </a:cubicBezTo>
                    <a:cubicBezTo>
                      <a:pt x="103364" y="248597"/>
                      <a:pt x="97991" y="250551"/>
                      <a:pt x="94083" y="260320"/>
                    </a:cubicBezTo>
                    <a:cubicBezTo>
                      <a:pt x="90175" y="270089"/>
                      <a:pt x="92617" y="292071"/>
                      <a:pt x="88221" y="304282"/>
                    </a:cubicBezTo>
                    <a:cubicBezTo>
                      <a:pt x="83825" y="316493"/>
                      <a:pt x="71125" y="314539"/>
                      <a:pt x="67706" y="333589"/>
                    </a:cubicBezTo>
                    <a:cubicBezTo>
                      <a:pt x="64287" y="352639"/>
                      <a:pt x="69171" y="396601"/>
                      <a:pt x="67706" y="418582"/>
                    </a:cubicBezTo>
                    <a:cubicBezTo>
                      <a:pt x="66241" y="440563"/>
                      <a:pt x="56959" y="485012"/>
                      <a:pt x="50121" y="477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8" name="Freeform 19">
                <a:extLst>
                  <a:ext uri="{FF2B5EF4-FFF2-40B4-BE49-F238E27FC236}">
                    <a16:creationId xmlns:a16="http://schemas.microsoft.com/office/drawing/2014/main" id="{9EBAF57F-57F2-4520-9E1D-2CC19EF29D1C}"/>
                  </a:ext>
                </a:extLst>
              </p:cNvPr>
              <p:cNvSpPr/>
              <p:nvPr/>
            </p:nvSpPr>
            <p:spPr>
              <a:xfrm>
                <a:off x="2460687" y="1873257"/>
                <a:ext cx="902627" cy="1510986"/>
              </a:xfrm>
              <a:custGeom>
                <a:avLst/>
                <a:gdLst>
                  <a:gd name="connsiteX0" fmla="*/ 285568 w 902625"/>
                  <a:gd name="connsiteY0" fmla="*/ 1267 h 1510983"/>
                  <a:gd name="connsiteX1" fmla="*/ 294712 w 902625"/>
                  <a:gd name="connsiteY1" fmla="*/ 68323 h 1510983"/>
                  <a:gd name="connsiteX2" fmla="*/ 352624 w 902625"/>
                  <a:gd name="connsiteY2" fmla="*/ 117091 h 1510983"/>
                  <a:gd name="connsiteX3" fmla="*/ 410536 w 902625"/>
                  <a:gd name="connsiteY3" fmla="*/ 171955 h 1510983"/>
                  <a:gd name="connsiteX4" fmla="*/ 462352 w 902625"/>
                  <a:gd name="connsiteY4" fmla="*/ 184147 h 1510983"/>
                  <a:gd name="connsiteX5" fmla="*/ 529408 w 902625"/>
                  <a:gd name="connsiteY5" fmla="*/ 150619 h 1510983"/>
                  <a:gd name="connsiteX6" fmla="*/ 584272 w 902625"/>
                  <a:gd name="connsiteY6" fmla="*/ 104899 h 1510983"/>
                  <a:gd name="connsiteX7" fmla="*/ 593416 w 902625"/>
                  <a:gd name="connsiteY7" fmla="*/ 83563 h 1510983"/>
                  <a:gd name="connsiteX8" fmla="*/ 581224 w 902625"/>
                  <a:gd name="connsiteY8" fmla="*/ 65275 h 1510983"/>
                  <a:gd name="connsiteX9" fmla="*/ 608656 w 902625"/>
                  <a:gd name="connsiteY9" fmla="*/ 101851 h 1510983"/>
                  <a:gd name="connsiteX10" fmla="*/ 608656 w 902625"/>
                  <a:gd name="connsiteY10" fmla="*/ 138427 h 1510983"/>
                  <a:gd name="connsiteX11" fmla="*/ 605608 w 902625"/>
                  <a:gd name="connsiteY11" fmla="*/ 175003 h 1510983"/>
                  <a:gd name="connsiteX12" fmla="*/ 654376 w 902625"/>
                  <a:gd name="connsiteY12" fmla="*/ 217675 h 1510983"/>
                  <a:gd name="connsiteX13" fmla="*/ 761056 w 902625"/>
                  <a:gd name="connsiteY13" fmla="*/ 406651 h 1510983"/>
                  <a:gd name="connsiteX14" fmla="*/ 773248 w 902625"/>
                  <a:gd name="connsiteY14" fmla="*/ 836419 h 1510983"/>
                  <a:gd name="connsiteX15" fmla="*/ 861640 w 902625"/>
                  <a:gd name="connsiteY15" fmla="*/ 1214371 h 1510983"/>
                  <a:gd name="connsiteX16" fmla="*/ 901264 w 902625"/>
                  <a:gd name="connsiteY16" fmla="*/ 1397251 h 1510983"/>
                  <a:gd name="connsiteX17" fmla="*/ 815920 w 902625"/>
                  <a:gd name="connsiteY17" fmla="*/ 1427731 h 1510983"/>
                  <a:gd name="connsiteX18" fmla="*/ 742768 w 902625"/>
                  <a:gd name="connsiteY18" fmla="*/ 1436875 h 1510983"/>
                  <a:gd name="connsiteX19" fmla="*/ 681808 w 902625"/>
                  <a:gd name="connsiteY19" fmla="*/ 1433827 h 1510983"/>
                  <a:gd name="connsiteX20" fmla="*/ 559888 w 902625"/>
                  <a:gd name="connsiteY20" fmla="*/ 1461259 h 1510983"/>
                  <a:gd name="connsiteX21" fmla="*/ 434920 w 902625"/>
                  <a:gd name="connsiteY21" fmla="*/ 1491739 h 1510983"/>
                  <a:gd name="connsiteX22" fmla="*/ 355672 w 902625"/>
                  <a:gd name="connsiteY22" fmla="*/ 1506979 h 1510983"/>
                  <a:gd name="connsiteX23" fmla="*/ 230704 w 902625"/>
                  <a:gd name="connsiteY23" fmla="*/ 1510027 h 1510983"/>
                  <a:gd name="connsiteX24" fmla="*/ 133168 w 902625"/>
                  <a:gd name="connsiteY24" fmla="*/ 1506979 h 1510983"/>
                  <a:gd name="connsiteX25" fmla="*/ 14296 w 902625"/>
                  <a:gd name="connsiteY25" fmla="*/ 1470403 h 1510983"/>
                  <a:gd name="connsiteX26" fmla="*/ 5152 w 902625"/>
                  <a:gd name="connsiteY26" fmla="*/ 1196083 h 1510983"/>
                  <a:gd name="connsiteX27" fmla="*/ 41728 w 902625"/>
                  <a:gd name="connsiteY27" fmla="*/ 702307 h 1510983"/>
                  <a:gd name="connsiteX28" fmla="*/ 145360 w 902625"/>
                  <a:gd name="connsiteY28" fmla="*/ 226819 h 1510983"/>
                  <a:gd name="connsiteX29" fmla="*/ 245944 w 902625"/>
                  <a:gd name="connsiteY29" fmla="*/ 40891 h 1510983"/>
                  <a:gd name="connsiteX30" fmla="*/ 285568 w 902625"/>
                  <a:gd name="connsiteY30" fmla="*/ 1267 h 1510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625" h="1510983">
                    <a:moveTo>
                      <a:pt x="285568" y="1267"/>
                    </a:moveTo>
                    <a:cubicBezTo>
                      <a:pt x="293696" y="5839"/>
                      <a:pt x="283536" y="49019"/>
                      <a:pt x="294712" y="68323"/>
                    </a:cubicBezTo>
                    <a:cubicBezTo>
                      <a:pt x="305888" y="87627"/>
                      <a:pt x="333320" y="99819"/>
                      <a:pt x="352624" y="117091"/>
                    </a:cubicBezTo>
                    <a:cubicBezTo>
                      <a:pt x="371928" y="134363"/>
                      <a:pt x="392248" y="160779"/>
                      <a:pt x="410536" y="171955"/>
                    </a:cubicBezTo>
                    <a:cubicBezTo>
                      <a:pt x="428824" y="183131"/>
                      <a:pt x="442540" y="187703"/>
                      <a:pt x="462352" y="184147"/>
                    </a:cubicBezTo>
                    <a:cubicBezTo>
                      <a:pt x="482164" y="180591"/>
                      <a:pt x="509088" y="163827"/>
                      <a:pt x="529408" y="150619"/>
                    </a:cubicBezTo>
                    <a:cubicBezTo>
                      <a:pt x="549728" y="137411"/>
                      <a:pt x="573604" y="116075"/>
                      <a:pt x="584272" y="104899"/>
                    </a:cubicBezTo>
                    <a:cubicBezTo>
                      <a:pt x="594940" y="93723"/>
                      <a:pt x="593924" y="90167"/>
                      <a:pt x="593416" y="83563"/>
                    </a:cubicBezTo>
                    <a:cubicBezTo>
                      <a:pt x="592908" y="76959"/>
                      <a:pt x="578684" y="62227"/>
                      <a:pt x="581224" y="65275"/>
                    </a:cubicBezTo>
                    <a:cubicBezTo>
                      <a:pt x="583764" y="68323"/>
                      <a:pt x="604084" y="89659"/>
                      <a:pt x="608656" y="101851"/>
                    </a:cubicBezTo>
                    <a:cubicBezTo>
                      <a:pt x="613228" y="114043"/>
                      <a:pt x="609164" y="126235"/>
                      <a:pt x="608656" y="138427"/>
                    </a:cubicBezTo>
                    <a:cubicBezTo>
                      <a:pt x="608148" y="150619"/>
                      <a:pt x="597988" y="161795"/>
                      <a:pt x="605608" y="175003"/>
                    </a:cubicBezTo>
                    <a:cubicBezTo>
                      <a:pt x="613228" y="188211"/>
                      <a:pt x="628468" y="179067"/>
                      <a:pt x="654376" y="217675"/>
                    </a:cubicBezTo>
                    <a:cubicBezTo>
                      <a:pt x="680284" y="256283"/>
                      <a:pt x="741244" y="303527"/>
                      <a:pt x="761056" y="406651"/>
                    </a:cubicBezTo>
                    <a:cubicBezTo>
                      <a:pt x="780868" y="509775"/>
                      <a:pt x="756484" y="701799"/>
                      <a:pt x="773248" y="836419"/>
                    </a:cubicBezTo>
                    <a:cubicBezTo>
                      <a:pt x="790012" y="971039"/>
                      <a:pt x="840304" y="1120899"/>
                      <a:pt x="861640" y="1214371"/>
                    </a:cubicBezTo>
                    <a:cubicBezTo>
                      <a:pt x="882976" y="1307843"/>
                      <a:pt x="908884" y="1361691"/>
                      <a:pt x="901264" y="1397251"/>
                    </a:cubicBezTo>
                    <a:cubicBezTo>
                      <a:pt x="893644" y="1432811"/>
                      <a:pt x="842336" y="1421127"/>
                      <a:pt x="815920" y="1427731"/>
                    </a:cubicBezTo>
                    <a:cubicBezTo>
                      <a:pt x="789504" y="1434335"/>
                      <a:pt x="765120" y="1435859"/>
                      <a:pt x="742768" y="1436875"/>
                    </a:cubicBezTo>
                    <a:cubicBezTo>
                      <a:pt x="720416" y="1437891"/>
                      <a:pt x="712288" y="1429763"/>
                      <a:pt x="681808" y="1433827"/>
                    </a:cubicBezTo>
                    <a:cubicBezTo>
                      <a:pt x="651328" y="1437891"/>
                      <a:pt x="559888" y="1461259"/>
                      <a:pt x="559888" y="1461259"/>
                    </a:cubicBezTo>
                    <a:lnTo>
                      <a:pt x="434920" y="1491739"/>
                    </a:lnTo>
                    <a:cubicBezTo>
                      <a:pt x="400884" y="1499359"/>
                      <a:pt x="389708" y="1503931"/>
                      <a:pt x="355672" y="1506979"/>
                    </a:cubicBezTo>
                    <a:cubicBezTo>
                      <a:pt x="321636" y="1510027"/>
                      <a:pt x="267788" y="1510027"/>
                      <a:pt x="230704" y="1510027"/>
                    </a:cubicBezTo>
                    <a:cubicBezTo>
                      <a:pt x="193620" y="1510027"/>
                      <a:pt x="169236" y="1513583"/>
                      <a:pt x="133168" y="1506979"/>
                    </a:cubicBezTo>
                    <a:cubicBezTo>
                      <a:pt x="97100" y="1500375"/>
                      <a:pt x="35632" y="1522219"/>
                      <a:pt x="14296" y="1470403"/>
                    </a:cubicBezTo>
                    <a:cubicBezTo>
                      <a:pt x="-7040" y="1418587"/>
                      <a:pt x="580" y="1324099"/>
                      <a:pt x="5152" y="1196083"/>
                    </a:cubicBezTo>
                    <a:cubicBezTo>
                      <a:pt x="9724" y="1068067"/>
                      <a:pt x="18360" y="863851"/>
                      <a:pt x="41728" y="702307"/>
                    </a:cubicBezTo>
                    <a:cubicBezTo>
                      <a:pt x="65096" y="540763"/>
                      <a:pt x="111324" y="337055"/>
                      <a:pt x="145360" y="226819"/>
                    </a:cubicBezTo>
                    <a:cubicBezTo>
                      <a:pt x="179396" y="116583"/>
                      <a:pt x="222068" y="78483"/>
                      <a:pt x="245944" y="40891"/>
                    </a:cubicBezTo>
                    <a:cubicBezTo>
                      <a:pt x="269820" y="3299"/>
                      <a:pt x="277440" y="-3305"/>
                      <a:pt x="285568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39" name="Freeform 20">
                <a:extLst>
                  <a:ext uri="{FF2B5EF4-FFF2-40B4-BE49-F238E27FC236}">
                    <a16:creationId xmlns:a16="http://schemas.microsoft.com/office/drawing/2014/main" id="{8CABF9F9-AC60-4EAB-860A-13010699D1DC}"/>
                  </a:ext>
                </a:extLst>
              </p:cNvPr>
              <p:cNvSpPr/>
              <p:nvPr/>
            </p:nvSpPr>
            <p:spPr>
              <a:xfrm>
                <a:off x="2823405" y="2045102"/>
                <a:ext cx="372326" cy="1206938"/>
              </a:xfrm>
              <a:custGeom>
                <a:avLst/>
                <a:gdLst>
                  <a:gd name="connsiteX0" fmla="*/ 60010 w 372325"/>
                  <a:gd name="connsiteY0" fmla="*/ 111 h 1206936"/>
                  <a:gd name="connsiteX1" fmla="*/ 2098 w 372325"/>
                  <a:gd name="connsiteY1" fmla="*/ 42783 h 1206936"/>
                  <a:gd name="connsiteX2" fmla="*/ 14290 w 372325"/>
                  <a:gd name="connsiteY2" fmla="*/ 79359 h 1206936"/>
                  <a:gd name="connsiteX3" fmla="*/ 29530 w 372325"/>
                  <a:gd name="connsiteY3" fmla="*/ 97647 h 1206936"/>
                  <a:gd name="connsiteX4" fmla="*/ 44770 w 372325"/>
                  <a:gd name="connsiteY4" fmla="*/ 122031 h 1206936"/>
                  <a:gd name="connsiteX5" fmla="*/ 29530 w 372325"/>
                  <a:gd name="connsiteY5" fmla="*/ 170799 h 1206936"/>
                  <a:gd name="connsiteX6" fmla="*/ 32578 w 372325"/>
                  <a:gd name="connsiteY6" fmla="*/ 259191 h 1206936"/>
                  <a:gd name="connsiteX7" fmla="*/ 50866 w 372325"/>
                  <a:gd name="connsiteY7" fmla="*/ 393303 h 1206936"/>
                  <a:gd name="connsiteX8" fmla="*/ 133162 w 372325"/>
                  <a:gd name="connsiteY8" fmla="*/ 926703 h 1206936"/>
                  <a:gd name="connsiteX9" fmla="*/ 166690 w 372325"/>
                  <a:gd name="connsiteY9" fmla="*/ 1097391 h 1206936"/>
                  <a:gd name="connsiteX10" fmla="*/ 178882 w 372325"/>
                  <a:gd name="connsiteY10" fmla="*/ 1124823 h 1206936"/>
                  <a:gd name="connsiteX11" fmla="*/ 227650 w 372325"/>
                  <a:gd name="connsiteY11" fmla="*/ 1158351 h 1206936"/>
                  <a:gd name="connsiteX12" fmla="*/ 297754 w 372325"/>
                  <a:gd name="connsiteY12" fmla="*/ 1201023 h 1206936"/>
                  <a:gd name="connsiteX13" fmla="*/ 316042 w 372325"/>
                  <a:gd name="connsiteY13" fmla="*/ 1191879 h 1206936"/>
                  <a:gd name="connsiteX14" fmla="*/ 367858 w 372325"/>
                  <a:gd name="connsiteY14" fmla="*/ 1066911 h 1206936"/>
                  <a:gd name="connsiteX15" fmla="*/ 367858 w 372325"/>
                  <a:gd name="connsiteY15" fmla="*/ 1036431 h 1206936"/>
                  <a:gd name="connsiteX16" fmla="*/ 352618 w 372325"/>
                  <a:gd name="connsiteY16" fmla="*/ 990711 h 1206936"/>
                  <a:gd name="connsiteX17" fmla="*/ 306898 w 372325"/>
                  <a:gd name="connsiteY17" fmla="*/ 810879 h 1206936"/>
                  <a:gd name="connsiteX18" fmla="*/ 230698 w 372325"/>
                  <a:gd name="connsiteY18" fmla="*/ 457311 h 1206936"/>
                  <a:gd name="connsiteX19" fmla="*/ 188026 w 372325"/>
                  <a:gd name="connsiteY19" fmla="*/ 289671 h 1206936"/>
                  <a:gd name="connsiteX20" fmla="*/ 166690 w 372325"/>
                  <a:gd name="connsiteY20" fmla="*/ 210423 h 1206936"/>
                  <a:gd name="connsiteX21" fmla="*/ 142306 w 372325"/>
                  <a:gd name="connsiteY21" fmla="*/ 173847 h 1206936"/>
                  <a:gd name="connsiteX22" fmla="*/ 124018 w 372325"/>
                  <a:gd name="connsiteY22" fmla="*/ 131175 h 1206936"/>
                  <a:gd name="connsiteX23" fmla="*/ 117922 w 372325"/>
                  <a:gd name="connsiteY23" fmla="*/ 100695 h 1206936"/>
                  <a:gd name="connsiteX24" fmla="*/ 148402 w 372325"/>
                  <a:gd name="connsiteY24" fmla="*/ 82407 h 1206936"/>
                  <a:gd name="connsiteX25" fmla="*/ 154498 w 372325"/>
                  <a:gd name="connsiteY25" fmla="*/ 54975 h 1206936"/>
                  <a:gd name="connsiteX26" fmla="*/ 136210 w 372325"/>
                  <a:gd name="connsiteY26" fmla="*/ 30591 h 1206936"/>
                  <a:gd name="connsiteX27" fmla="*/ 60010 w 372325"/>
                  <a:gd name="connsiteY27" fmla="*/ 111 h 120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72325" h="1206936">
                    <a:moveTo>
                      <a:pt x="60010" y="111"/>
                    </a:moveTo>
                    <a:cubicBezTo>
                      <a:pt x="37658" y="2143"/>
                      <a:pt x="9718" y="29575"/>
                      <a:pt x="2098" y="42783"/>
                    </a:cubicBezTo>
                    <a:cubicBezTo>
                      <a:pt x="-5522" y="55991"/>
                      <a:pt x="9718" y="70215"/>
                      <a:pt x="14290" y="79359"/>
                    </a:cubicBezTo>
                    <a:cubicBezTo>
                      <a:pt x="18862" y="88503"/>
                      <a:pt x="24450" y="90535"/>
                      <a:pt x="29530" y="97647"/>
                    </a:cubicBezTo>
                    <a:cubicBezTo>
                      <a:pt x="34610" y="104759"/>
                      <a:pt x="44770" y="109839"/>
                      <a:pt x="44770" y="122031"/>
                    </a:cubicBezTo>
                    <a:cubicBezTo>
                      <a:pt x="44770" y="134223"/>
                      <a:pt x="31562" y="147939"/>
                      <a:pt x="29530" y="170799"/>
                    </a:cubicBezTo>
                    <a:cubicBezTo>
                      <a:pt x="27498" y="193659"/>
                      <a:pt x="29022" y="222107"/>
                      <a:pt x="32578" y="259191"/>
                    </a:cubicBezTo>
                    <a:cubicBezTo>
                      <a:pt x="36134" y="296275"/>
                      <a:pt x="34102" y="282051"/>
                      <a:pt x="50866" y="393303"/>
                    </a:cubicBezTo>
                    <a:cubicBezTo>
                      <a:pt x="67630" y="504555"/>
                      <a:pt x="113858" y="809355"/>
                      <a:pt x="133162" y="926703"/>
                    </a:cubicBezTo>
                    <a:cubicBezTo>
                      <a:pt x="152466" y="1044051"/>
                      <a:pt x="159070" y="1064371"/>
                      <a:pt x="166690" y="1097391"/>
                    </a:cubicBezTo>
                    <a:cubicBezTo>
                      <a:pt x="174310" y="1130411"/>
                      <a:pt x="168722" y="1114663"/>
                      <a:pt x="178882" y="1124823"/>
                    </a:cubicBezTo>
                    <a:cubicBezTo>
                      <a:pt x="189042" y="1134983"/>
                      <a:pt x="207838" y="1145651"/>
                      <a:pt x="227650" y="1158351"/>
                    </a:cubicBezTo>
                    <a:cubicBezTo>
                      <a:pt x="247462" y="1171051"/>
                      <a:pt x="283022" y="1195435"/>
                      <a:pt x="297754" y="1201023"/>
                    </a:cubicBezTo>
                    <a:cubicBezTo>
                      <a:pt x="312486" y="1206611"/>
                      <a:pt x="304358" y="1214231"/>
                      <a:pt x="316042" y="1191879"/>
                    </a:cubicBezTo>
                    <a:cubicBezTo>
                      <a:pt x="327726" y="1169527"/>
                      <a:pt x="359222" y="1092819"/>
                      <a:pt x="367858" y="1066911"/>
                    </a:cubicBezTo>
                    <a:cubicBezTo>
                      <a:pt x="376494" y="1041003"/>
                      <a:pt x="370398" y="1049131"/>
                      <a:pt x="367858" y="1036431"/>
                    </a:cubicBezTo>
                    <a:cubicBezTo>
                      <a:pt x="365318" y="1023731"/>
                      <a:pt x="362778" y="1028303"/>
                      <a:pt x="352618" y="990711"/>
                    </a:cubicBezTo>
                    <a:cubicBezTo>
                      <a:pt x="342458" y="953119"/>
                      <a:pt x="327218" y="899779"/>
                      <a:pt x="306898" y="810879"/>
                    </a:cubicBezTo>
                    <a:cubicBezTo>
                      <a:pt x="286578" y="721979"/>
                      <a:pt x="250510" y="544179"/>
                      <a:pt x="230698" y="457311"/>
                    </a:cubicBezTo>
                    <a:cubicBezTo>
                      <a:pt x="210886" y="370443"/>
                      <a:pt x="198694" y="330819"/>
                      <a:pt x="188026" y="289671"/>
                    </a:cubicBezTo>
                    <a:cubicBezTo>
                      <a:pt x="177358" y="248523"/>
                      <a:pt x="174310" y="229727"/>
                      <a:pt x="166690" y="210423"/>
                    </a:cubicBezTo>
                    <a:cubicBezTo>
                      <a:pt x="159070" y="191119"/>
                      <a:pt x="149418" y="187055"/>
                      <a:pt x="142306" y="173847"/>
                    </a:cubicBezTo>
                    <a:cubicBezTo>
                      <a:pt x="135194" y="160639"/>
                      <a:pt x="128082" y="143367"/>
                      <a:pt x="124018" y="131175"/>
                    </a:cubicBezTo>
                    <a:cubicBezTo>
                      <a:pt x="119954" y="118983"/>
                      <a:pt x="113858" y="108823"/>
                      <a:pt x="117922" y="100695"/>
                    </a:cubicBezTo>
                    <a:cubicBezTo>
                      <a:pt x="121986" y="92567"/>
                      <a:pt x="142306" y="90027"/>
                      <a:pt x="148402" y="82407"/>
                    </a:cubicBezTo>
                    <a:cubicBezTo>
                      <a:pt x="154498" y="74787"/>
                      <a:pt x="156530" y="63611"/>
                      <a:pt x="154498" y="54975"/>
                    </a:cubicBezTo>
                    <a:cubicBezTo>
                      <a:pt x="152466" y="46339"/>
                      <a:pt x="144846" y="36687"/>
                      <a:pt x="136210" y="30591"/>
                    </a:cubicBezTo>
                    <a:cubicBezTo>
                      <a:pt x="127574" y="24495"/>
                      <a:pt x="82362" y="-1921"/>
                      <a:pt x="60010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0" name="Freeform 21">
                <a:extLst>
                  <a:ext uri="{FF2B5EF4-FFF2-40B4-BE49-F238E27FC236}">
                    <a16:creationId xmlns:a16="http://schemas.microsoft.com/office/drawing/2014/main" id="{50311FE5-4865-4275-AADB-39D2AAFD059B}"/>
                  </a:ext>
                </a:extLst>
              </p:cNvPr>
              <p:cNvSpPr/>
              <p:nvPr/>
            </p:nvSpPr>
            <p:spPr>
              <a:xfrm>
                <a:off x="3067844" y="1975411"/>
                <a:ext cx="501696" cy="1929434"/>
              </a:xfrm>
              <a:custGeom>
                <a:avLst/>
                <a:gdLst>
                  <a:gd name="connsiteX0" fmla="*/ 217 w 501695"/>
                  <a:gd name="connsiteY0" fmla="*/ 1783 h 1929431"/>
                  <a:gd name="connsiteX1" fmla="*/ 44332 w 501695"/>
                  <a:gd name="connsiteY1" fmla="*/ 73973 h 1929431"/>
                  <a:gd name="connsiteX2" fmla="*/ 96469 w 501695"/>
                  <a:gd name="connsiteY2" fmla="*/ 122099 h 1929431"/>
                  <a:gd name="connsiteX3" fmla="*/ 196732 w 501695"/>
                  <a:gd name="connsiteY3" fmla="*/ 154183 h 1929431"/>
                  <a:gd name="connsiteX4" fmla="*/ 317048 w 501695"/>
                  <a:gd name="connsiteY4" fmla="*/ 238405 h 1929431"/>
                  <a:gd name="connsiteX5" fmla="*/ 353143 w 501695"/>
                  <a:gd name="connsiteY5" fmla="*/ 270489 h 1929431"/>
                  <a:gd name="connsiteX6" fmla="*/ 365175 w 501695"/>
                  <a:gd name="connsiteY6" fmla="*/ 358720 h 1929431"/>
                  <a:gd name="connsiteX7" fmla="*/ 369185 w 501695"/>
                  <a:gd name="connsiteY7" fmla="*/ 406847 h 1929431"/>
                  <a:gd name="connsiteX8" fmla="*/ 369185 w 501695"/>
                  <a:gd name="connsiteY8" fmla="*/ 454973 h 1929431"/>
                  <a:gd name="connsiteX9" fmla="*/ 381217 w 501695"/>
                  <a:gd name="connsiteY9" fmla="*/ 527162 h 1929431"/>
                  <a:gd name="connsiteX10" fmla="*/ 401269 w 501695"/>
                  <a:gd name="connsiteY10" fmla="*/ 579299 h 1929431"/>
                  <a:gd name="connsiteX11" fmla="*/ 397259 w 501695"/>
                  <a:gd name="connsiteY11" fmla="*/ 631436 h 1929431"/>
                  <a:gd name="connsiteX12" fmla="*/ 409290 w 501695"/>
                  <a:gd name="connsiteY12" fmla="*/ 707636 h 1929431"/>
                  <a:gd name="connsiteX13" fmla="*/ 433353 w 501695"/>
                  <a:gd name="connsiteY13" fmla="*/ 852015 h 1929431"/>
                  <a:gd name="connsiteX14" fmla="*/ 449396 w 501695"/>
                  <a:gd name="connsiteY14" fmla="*/ 1020457 h 1929431"/>
                  <a:gd name="connsiteX15" fmla="*/ 461427 w 501695"/>
                  <a:gd name="connsiteY15" fmla="*/ 1060562 h 1929431"/>
                  <a:gd name="connsiteX16" fmla="*/ 469448 w 501695"/>
                  <a:gd name="connsiteY16" fmla="*/ 1092647 h 1929431"/>
                  <a:gd name="connsiteX17" fmla="*/ 473459 w 501695"/>
                  <a:gd name="connsiteY17" fmla="*/ 1220983 h 1929431"/>
                  <a:gd name="connsiteX18" fmla="*/ 489501 w 501695"/>
                  <a:gd name="connsiteY18" fmla="*/ 1401457 h 1929431"/>
                  <a:gd name="connsiteX19" fmla="*/ 493511 w 501695"/>
                  <a:gd name="connsiteY19" fmla="*/ 1545836 h 1929431"/>
                  <a:gd name="connsiteX20" fmla="*/ 501532 w 501695"/>
                  <a:gd name="connsiteY20" fmla="*/ 1706257 h 1929431"/>
                  <a:gd name="connsiteX21" fmla="*/ 493511 w 501695"/>
                  <a:gd name="connsiteY21" fmla="*/ 1798499 h 1929431"/>
                  <a:gd name="connsiteX22" fmla="*/ 441375 w 501695"/>
                  <a:gd name="connsiteY22" fmla="*/ 1782457 h 1929431"/>
                  <a:gd name="connsiteX23" fmla="*/ 369185 w 501695"/>
                  <a:gd name="connsiteY23" fmla="*/ 1782457 h 1929431"/>
                  <a:gd name="connsiteX24" fmla="*/ 345122 w 501695"/>
                  <a:gd name="connsiteY24" fmla="*/ 1874699 h 1929431"/>
                  <a:gd name="connsiteX25" fmla="*/ 260901 w 501695"/>
                  <a:gd name="connsiteY25" fmla="*/ 1926836 h 1929431"/>
                  <a:gd name="connsiteX26" fmla="*/ 280953 w 501695"/>
                  <a:gd name="connsiteY26" fmla="*/ 1794489 h 1929431"/>
                  <a:gd name="connsiteX27" fmla="*/ 292985 w 501695"/>
                  <a:gd name="connsiteY27" fmla="*/ 1694226 h 1929431"/>
                  <a:gd name="connsiteX28" fmla="*/ 264911 w 501695"/>
                  <a:gd name="connsiteY28" fmla="*/ 1618026 h 1929431"/>
                  <a:gd name="connsiteX29" fmla="*/ 260901 w 501695"/>
                  <a:gd name="connsiteY29" fmla="*/ 1469636 h 1929431"/>
                  <a:gd name="connsiteX30" fmla="*/ 216785 w 501695"/>
                  <a:gd name="connsiteY30" fmla="*/ 1313226 h 1929431"/>
                  <a:gd name="connsiteX31" fmla="*/ 160638 w 501695"/>
                  <a:gd name="connsiteY31" fmla="*/ 1092647 h 1929431"/>
                  <a:gd name="connsiteX32" fmla="*/ 124543 w 501695"/>
                  <a:gd name="connsiteY32" fmla="*/ 952278 h 1929431"/>
                  <a:gd name="connsiteX33" fmla="*/ 112511 w 501695"/>
                  <a:gd name="connsiteY33" fmla="*/ 663520 h 1929431"/>
                  <a:gd name="connsiteX34" fmla="*/ 48343 w 501695"/>
                  <a:gd name="connsiteY34" fmla="*/ 334657 h 1929431"/>
                  <a:gd name="connsiteX35" fmla="*/ 28290 w 501695"/>
                  <a:gd name="connsiteY35" fmla="*/ 154183 h 1929431"/>
                  <a:gd name="connsiteX36" fmla="*/ 217 w 501695"/>
                  <a:gd name="connsiteY36" fmla="*/ 1783 h 192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1695" h="1929431">
                    <a:moveTo>
                      <a:pt x="217" y="1783"/>
                    </a:moveTo>
                    <a:cubicBezTo>
                      <a:pt x="2891" y="-11585"/>
                      <a:pt x="28290" y="53920"/>
                      <a:pt x="44332" y="73973"/>
                    </a:cubicBezTo>
                    <a:cubicBezTo>
                      <a:pt x="60374" y="94026"/>
                      <a:pt x="71069" y="108731"/>
                      <a:pt x="96469" y="122099"/>
                    </a:cubicBezTo>
                    <a:cubicBezTo>
                      <a:pt x="121869" y="135467"/>
                      <a:pt x="159969" y="134799"/>
                      <a:pt x="196732" y="154183"/>
                    </a:cubicBezTo>
                    <a:cubicBezTo>
                      <a:pt x="233495" y="173567"/>
                      <a:pt x="290980" y="219021"/>
                      <a:pt x="317048" y="238405"/>
                    </a:cubicBezTo>
                    <a:cubicBezTo>
                      <a:pt x="343116" y="257789"/>
                      <a:pt x="345122" y="250437"/>
                      <a:pt x="353143" y="270489"/>
                    </a:cubicBezTo>
                    <a:cubicBezTo>
                      <a:pt x="361164" y="290541"/>
                      <a:pt x="362501" y="335994"/>
                      <a:pt x="365175" y="358720"/>
                    </a:cubicBezTo>
                    <a:cubicBezTo>
                      <a:pt x="367849" y="381446"/>
                      <a:pt x="368517" y="390805"/>
                      <a:pt x="369185" y="406847"/>
                    </a:cubicBezTo>
                    <a:cubicBezTo>
                      <a:pt x="369853" y="422889"/>
                      <a:pt x="367180" y="434921"/>
                      <a:pt x="369185" y="454973"/>
                    </a:cubicBezTo>
                    <a:cubicBezTo>
                      <a:pt x="371190" y="475025"/>
                      <a:pt x="375870" y="506441"/>
                      <a:pt x="381217" y="527162"/>
                    </a:cubicBezTo>
                    <a:cubicBezTo>
                      <a:pt x="386564" y="547883"/>
                      <a:pt x="398595" y="561920"/>
                      <a:pt x="401269" y="579299"/>
                    </a:cubicBezTo>
                    <a:cubicBezTo>
                      <a:pt x="403943" y="596678"/>
                      <a:pt x="395922" y="610047"/>
                      <a:pt x="397259" y="631436"/>
                    </a:cubicBezTo>
                    <a:cubicBezTo>
                      <a:pt x="398596" y="652825"/>
                      <a:pt x="403274" y="670873"/>
                      <a:pt x="409290" y="707636"/>
                    </a:cubicBezTo>
                    <a:cubicBezTo>
                      <a:pt x="415306" y="744399"/>
                      <a:pt x="426669" y="799878"/>
                      <a:pt x="433353" y="852015"/>
                    </a:cubicBezTo>
                    <a:cubicBezTo>
                      <a:pt x="440037" y="904152"/>
                      <a:pt x="444717" y="985699"/>
                      <a:pt x="449396" y="1020457"/>
                    </a:cubicBezTo>
                    <a:cubicBezTo>
                      <a:pt x="454075" y="1055215"/>
                      <a:pt x="458085" y="1048530"/>
                      <a:pt x="461427" y="1060562"/>
                    </a:cubicBezTo>
                    <a:cubicBezTo>
                      <a:pt x="464769" y="1072594"/>
                      <a:pt x="467443" y="1065910"/>
                      <a:pt x="469448" y="1092647"/>
                    </a:cubicBezTo>
                    <a:cubicBezTo>
                      <a:pt x="471453" y="1119384"/>
                      <a:pt x="470117" y="1169515"/>
                      <a:pt x="473459" y="1220983"/>
                    </a:cubicBezTo>
                    <a:cubicBezTo>
                      <a:pt x="476801" y="1272451"/>
                      <a:pt x="486159" y="1347315"/>
                      <a:pt x="489501" y="1401457"/>
                    </a:cubicBezTo>
                    <a:cubicBezTo>
                      <a:pt x="492843" y="1455599"/>
                      <a:pt x="491506" y="1495036"/>
                      <a:pt x="493511" y="1545836"/>
                    </a:cubicBezTo>
                    <a:cubicBezTo>
                      <a:pt x="495516" y="1596636"/>
                      <a:pt x="501532" y="1664147"/>
                      <a:pt x="501532" y="1706257"/>
                    </a:cubicBezTo>
                    <a:cubicBezTo>
                      <a:pt x="501532" y="1748367"/>
                      <a:pt x="503537" y="1785799"/>
                      <a:pt x="493511" y="1798499"/>
                    </a:cubicBezTo>
                    <a:cubicBezTo>
                      <a:pt x="483485" y="1811199"/>
                      <a:pt x="462096" y="1785131"/>
                      <a:pt x="441375" y="1782457"/>
                    </a:cubicBezTo>
                    <a:cubicBezTo>
                      <a:pt x="420654" y="1779783"/>
                      <a:pt x="385227" y="1767083"/>
                      <a:pt x="369185" y="1782457"/>
                    </a:cubicBezTo>
                    <a:cubicBezTo>
                      <a:pt x="353143" y="1797831"/>
                      <a:pt x="363169" y="1850636"/>
                      <a:pt x="345122" y="1874699"/>
                    </a:cubicBezTo>
                    <a:cubicBezTo>
                      <a:pt x="327075" y="1898762"/>
                      <a:pt x="271596" y="1940204"/>
                      <a:pt x="260901" y="1926836"/>
                    </a:cubicBezTo>
                    <a:cubicBezTo>
                      <a:pt x="250206" y="1913468"/>
                      <a:pt x="275606" y="1833257"/>
                      <a:pt x="280953" y="1794489"/>
                    </a:cubicBezTo>
                    <a:cubicBezTo>
                      <a:pt x="286300" y="1755721"/>
                      <a:pt x="295659" y="1723636"/>
                      <a:pt x="292985" y="1694226"/>
                    </a:cubicBezTo>
                    <a:cubicBezTo>
                      <a:pt x="290311" y="1664816"/>
                      <a:pt x="270258" y="1655458"/>
                      <a:pt x="264911" y="1618026"/>
                    </a:cubicBezTo>
                    <a:cubicBezTo>
                      <a:pt x="259564" y="1580594"/>
                      <a:pt x="268922" y="1520436"/>
                      <a:pt x="260901" y="1469636"/>
                    </a:cubicBezTo>
                    <a:cubicBezTo>
                      <a:pt x="252880" y="1418836"/>
                      <a:pt x="233495" y="1376057"/>
                      <a:pt x="216785" y="1313226"/>
                    </a:cubicBezTo>
                    <a:cubicBezTo>
                      <a:pt x="200075" y="1250395"/>
                      <a:pt x="176012" y="1152805"/>
                      <a:pt x="160638" y="1092647"/>
                    </a:cubicBezTo>
                    <a:cubicBezTo>
                      <a:pt x="145264" y="1032489"/>
                      <a:pt x="132564" y="1023799"/>
                      <a:pt x="124543" y="952278"/>
                    </a:cubicBezTo>
                    <a:cubicBezTo>
                      <a:pt x="116522" y="880757"/>
                      <a:pt x="125211" y="766457"/>
                      <a:pt x="112511" y="663520"/>
                    </a:cubicBezTo>
                    <a:cubicBezTo>
                      <a:pt x="99811" y="560583"/>
                      <a:pt x="62380" y="419546"/>
                      <a:pt x="48343" y="334657"/>
                    </a:cubicBezTo>
                    <a:cubicBezTo>
                      <a:pt x="34306" y="249768"/>
                      <a:pt x="36311" y="208993"/>
                      <a:pt x="28290" y="154183"/>
                    </a:cubicBezTo>
                    <a:cubicBezTo>
                      <a:pt x="20269" y="99373"/>
                      <a:pt x="-2457" y="15151"/>
                      <a:pt x="217" y="17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1" name="Freeform 22">
                <a:extLst>
                  <a:ext uri="{FF2B5EF4-FFF2-40B4-BE49-F238E27FC236}">
                    <a16:creationId xmlns:a16="http://schemas.microsoft.com/office/drawing/2014/main" id="{56C96BA7-6AB3-4863-9DDE-5C8E12EA39EC}"/>
                  </a:ext>
                </a:extLst>
              </p:cNvPr>
              <p:cNvSpPr/>
              <p:nvPr/>
            </p:nvSpPr>
            <p:spPr>
              <a:xfrm>
                <a:off x="1962632" y="1061614"/>
                <a:ext cx="820809" cy="2475965"/>
              </a:xfrm>
              <a:custGeom>
                <a:avLst/>
                <a:gdLst>
                  <a:gd name="connsiteX0" fmla="*/ 46647 w 820807"/>
                  <a:gd name="connsiteY0" fmla="*/ 1178 h 2475960"/>
                  <a:gd name="connsiteX1" fmla="*/ 90762 w 820807"/>
                  <a:gd name="connsiteY1" fmla="*/ 117484 h 2475960"/>
                  <a:gd name="connsiteX2" fmla="*/ 154931 w 820807"/>
                  <a:gd name="connsiteY2" fmla="*/ 117484 h 2475960"/>
                  <a:gd name="connsiteX3" fmla="*/ 207068 w 820807"/>
                  <a:gd name="connsiteY3" fmla="*/ 93421 h 2475960"/>
                  <a:gd name="connsiteX4" fmla="*/ 239152 w 820807"/>
                  <a:gd name="connsiteY4" fmla="*/ 53315 h 2475960"/>
                  <a:gd name="connsiteX5" fmla="*/ 247173 w 820807"/>
                  <a:gd name="connsiteY5" fmla="*/ 41284 h 2475960"/>
                  <a:gd name="connsiteX6" fmla="*/ 239152 w 820807"/>
                  <a:gd name="connsiteY6" fmla="*/ 69357 h 2475960"/>
                  <a:gd name="connsiteX7" fmla="*/ 239152 w 820807"/>
                  <a:gd name="connsiteY7" fmla="*/ 149568 h 2475960"/>
                  <a:gd name="connsiteX8" fmla="*/ 247173 w 820807"/>
                  <a:gd name="connsiteY8" fmla="*/ 217747 h 2475960"/>
                  <a:gd name="connsiteX9" fmla="*/ 239152 w 820807"/>
                  <a:gd name="connsiteY9" fmla="*/ 326031 h 2475960"/>
                  <a:gd name="connsiteX10" fmla="*/ 251184 w 820807"/>
                  <a:gd name="connsiteY10" fmla="*/ 406242 h 2475960"/>
                  <a:gd name="connsiteX11" fmla="*/ 247173 w 820807"/>
                  <a:gd name="connsiteY11" fmla="*/ 494473 h 2475960"/>
                  <a:gd name="connsiteX12" fmla="*/ 315352 w 820807"/>
                  <a:gd name="connsiteY12" fmla="*/ 622810 h 2475960"/>
                  <a:gd name="connsiteX13" fmla="*/ 391552 w 820807"/>
                  <a:gd name="connsiteY13" fmla="*/ 735105 h 2475960"/>
                  <a:gd name="connsiteX14" fmla="*/ 431657 w 820807"/>
                  <a:gd name="connsiteY14" fmla="*/ 779221 h 2475960"/>
                  <a:gd name="connsiteX15" fmla="*/ 447699 w 820807"/>
                  <a:gd name="connsiteY15" fmla="*/ 743126 h 2475960"/>
                  <a:gd name="connsiteX16" fmla="*/ 491815 w 820807"/>
                  <a:gd name="connsiteY16" fmla="*/ 739115 h 2475960"/>
                  <a:gd name="connsiteX17" fmla="*/ 572026 w 820807"/>
                  <a:gd name="connsiteY17" fmla="*/ 763178 h 2475960"/>
                  <a:gd name="connsiteX18" fmla="*/ 640205 w 820807"/>
                  <a:gd name="connsiteY18" fmla="*/ 811305 h 2475960"/>
                  <a:gd name="connsiteX19" fmla="*/ 684320 w 820807"/>
                  <a:gd name="connsiteY19" fmla="*/ 839378 h 2475960"/>
                  <a:gd name="connsiteX20" fmla="*/ 728436 w 820807"/>
                  <a:gd name="connsiteY20" fmla="*/ 851410 h 2475960"/>
                  <a:gd name="connsiteX21" fmla="*/ 760520 w 820807"/>
                  <a:gd name="connsiteY21" fmla="*/ 827347 h 2475960"/>
                  <a:gd name="connsiteX22" fmla="*/ 780573 w 820807"/>
                  <a:gd name="connsiteY22" fmla="*/ 795263 h 2475960"/>
                  <a:gd name="connsiteX23" fmla="*/ 780573 w 820807"/>
                  <a:gd name="connsiteY23" fmla="*/ 871463 h 2475960"/>
                  <a:gd name="connsiteX24" fmla="*/ 804636 w 820807"/>
                  <a:gd name="connsiteY24" fmla="*/ 943652 h 2475960"/>
                  <a:gd name="connsiteX25" fmla="*/ 816668 w 820807"/>
                  <a:gd name="connsiteY25" fmla="*/ 999800 h 2475960"/>
                  <a:gd name="connsiteX26" fmla="*/ 820678 w 820807"/>
                  <a:gd name="connsiteY26" fmla="*/ 1051936 h 2475960"/>
                  <a:gd name="connsiteX27" fmla="*/ 812657 w 820807"/>
                  <a:gd name="connsiteY27" fmla="*/ 1140168 h 2475960"/>
                  <a:gd name="connsiteX28" fmla="*/ 792605 w 820807"/>
                  <a:gd name="connsiteY28" fmla="*/ 1264494 h 2475960"/>
                  <a:gd name="connsiteX29" fmla="*/ 728436 w 820807"/>
                  <a:gd name="connsiteY29" fmla="*/ 1384810 h 2475960"/>
                  <a:gd name="connsiteX30" fmla="*/ 668278 w 820807"/>
                  <a:gd name="connsiteY30" fmla="*/ 1521168 h 2475960"/>
                  <a:gd name="connsiteX31" fmla="*/ 628173 w 820807"/>
                  <a:gd name="connsiteY31" fmla="*/ 1621431 h 2475960"/>
                  <a:gd name="connsiteX32" fmla="*/ 588068 w 820807"/>
                  <a:gd name="connsiteY32" fmla="*/ 1833989 h 2475960"/>
                  <a:gd name="connsiteX33" fmla="*/ 576036 w 820807"/>
                  <a:gd name="connsiteY33" fmla="*/ 2042536 h 2475960"/>
                  <a:gd name="connsiteX34" fmla="*/ 572026 w 820807"/>
                  <a:gd name="connsiteY34" fmla="*/ 2303221 h 2475960"/>
                  <a:gd name="connsiteX35" fmla="*/ 539941 w 820807"/>
                  <a:gd name="connsiteY35" fmla="*/ 2443589 h 2475960"/>
                  <a:gd name="connsiteX36" fmla="*/ 515878 w 820807"/>
                  <a:gd name="connsiteY36" fmla="*/ 2475673 h 2475960"/>
                  <a:gd name="connsiteX37" fmla="*/ 443689 w 820807"/>
                  <a:gd name="connsiteY37" fmla="*/ 2455621 h 2475960"/>
                  <a:gd name="connsiteX38" fmla="*/ 415615 w 820807"/>
                  <a:gd name="connsiteY38" fmla="*/ 2395463 h 2475960"/>
                  <a:gd name="connsiteX39" fmla="*/ 395562 w 820807"/>
                  <a:gd name="connsiteY39" fmla="*/ 2231031 h 2475960"/>
                  <a:gd name="connsiteX40" fmla="*/ 383531 w 820807"/>
                  <a:gd name="connsiteY40" fmla="*/ 2046547 h 2475960"/>
                  <a:gd name="connsiteX41" fmla="*/ 379520 w 820807"/>
                  <a:gd name="connsiteY41" fmla="*/ 1918210 h 2475960"/>
                  <a:gd name="connsiteX42" fmla="*/ 383531 w 820807"/>
                  <a:gd name="connsiteY42" fmla="*/ 1886126 h 2475960"/>
                  <a:gd name="connsiteX43" fmla="*/ 367489 w 820807"/>
                  <a:gd name="connsiteY43" fmla="*/ 1878105 h 2475960"/>
                  <a:gd name="connsiteX44" fmla="*/ 383531 w 820807"/>
                  <a:gd name="connsiteY44" fmla="*/ 1805915 h 2475960"/>
                  <a:gd name="connsiteX45" fmla="*/ 395562 w 820807"/>
                  <a:gd name="connsiteY45" fmla="*/ 1725705 h 2475960"/>
                  <a:gd name="connsiteX46" fmla="*/ 399573 w 820807"/>
                  <a:gd name="connsiteY46" fmla="*/ 1613410 h 2475960"/>
                  <a:gd name="connsiteX47" fmla="*/ 395562 w 820807"/>
                  <a:gd name="connsiteY47" fmla="*/ 1517157 h 2475960"/>
                  <a:gd name="connsiteX48" fmla="*/ 383531 w 820807"/>
                  <a:gd name="connsiteY48" fmla="*/ 1364757 h 2475960"/>
                  <a:gd name="connsiteX49" fmla="*/ 351447 w 820807"/>
                  <a:gd name="connsiteY49" fmla="*/ 1280536 h 2475960"/>
                  <a:gd name="connsiteX50" fmla="*/ 327384 w 820807"/>
                  <a:gd name="connsiteY50" fmla="*/ 1152200 h 2475960"/>
                  <a:gd name="connsiteX51" fmla="*/ 291289 w 820807"/>
                  <a:gd name="connsiteY51" fmla="*/ 1084021 h 2475960"/>
                  <a:gd name="connsiteX52" fmla="*/ 183005 w 820807"/>
                  <a:gd name="connsiteY52" fmla="*/ 971726 h 2475960"/>
                  <a:gd name="connsiteX53" fmla="*/ 146910 w 820807"/>
                  <a:gd name="connsiteY53" fmla="*/ 887505 h 2475960"/>
                  <a:gd name="connsiteX54" fmla="*/ 74720 w 820807"/>
                  <a:gd name="connsiteY54" fmla="*/ 743126 h 2475960"/>
                  <a:gd name="connsiteX55" fmla="*/ 50657 w 820807"/>
                  <a:gd name="connsiteY55" fmla="*/ 695000 h 2475960"/>
                  <a:gd name="connsiteX56" fmla="*/ 30605 w 820807"/>
                  <a:gd name="connsiteY56" fmla="*/ 642863 h 2475960"/>
                  <a:gd name="connsiteX57" fmla="*/ 14562 w 820807"/>
                  <a:gd name="connsiteY57" fmla="*/ 486452 h 2475960"/>
                  <a:gd name="connsiteX58" fmla="*/ 6541 w 820807"/>
                  <a:gd name="connsiteY58" fmla="*/ 374157 h 2475960"/>
                  <a:gd name="connsiteX59" fmla="*/ 2531 w 820807"/>
                  <a:gd name="connsiteY59" fmla="*/ 261863 h 2475960"/>
                  <a:gd name="connsiteX60" fmla="*/ 2531 w 820807"/>
                  <a:gd name="connsiteY60" fmla="*/ 249831 h 2475960"/>
                  <a:gd name="connsiteX61" fmla="*/ 34615 w 820807"/>
                  <a:gd name="connsiteY61" fmla="*/ 129515 h 2475960"/>
                  <a:gd name="connsiteX62" fmla="*/ 46647 w 820807"/>
                  <a:gd name="connsiteY62" fmla="*/ 61336 h 2475960"/>
                  <a:gd name="connsiteX63" fmla="*/ 46647 w 820807"/>
                  <a:gd name="connsiteY63" fmla="*/ 1178 h 247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820807" h="2475960">
                    <a:moveTo>
                      <a:pt x="46647" y="1178"/>
                    </a:moveTo>
                    <a:cubicBezTo>
                      <a:pt x="53999" y="10536"/>
                      <a:pt x="72715" y="98100"/>
                      <a:pt x="90762" y="117484"/>
                    </a:cubicBezTo>
                    <a:cubicBezTo>
                      <a:pt x="108809" y="136868"/>
                      <a:pt x="135547" y="121494"/>
                      <a:pt x="154931" y="117484"/>
                    </a:cubicBezTo>
                    <a:cubicBezTo>
                      <a:pt x="174315" y="113474"/>
                      <a:pt x="193031" y="104116"/>
                      <a:pt x="207068" y="93421"/>
                    </a:cubicBezTo>
                    <a:cubicBezTo>
                      <a:pt x="221105" y="82726"/>
                      <a:pt x="232468" y="62004"/>
                      <a:pt x="239152" y="53315"/>
                    </a:cubicBezTo>
                    <a:cubicBezTo>
                      <a:pt x="245836" y="44626"/>
                      <a:pt x="247173" y="38610"/>
                      <a:pt x="247173" y="41284"/>
                    </a:cubicBezTo>
                    <a:cubicBezTo>
                      <a:pt x="247173" y="43958"/>
                      <a:pt x="240489" y="51310"/>
                      <a:pt x="239152" y="69357"/>
                    </a:cubicBezTo>
                    <a:cubicBezTo>
                      <a:pt x="237815" y="87404"/>
                      <a:pt x="237815" y="124837"/>
                      <a:pt x="239152" y="149568"/>
                    </a:cubicBezTo>
                    <a:cubicBezTo>
                      <a:pt x="240489" y="174299"/>
                      <a:pt x="247173" y="188337"/>
                      <a:pt x="247173" y="217747"/>
                    </a:cubicBezTo>
                    <a:cubicBezTo>
                      <a:pt x="247173" y="247157"/>
                      <a:pt x="238484" y="294615"/>
                      <a:pt x="239152" y="326031"/>
                    </a:cubicBezTo>
                    <a:cubicBezTo>
                      <a:pt x="239820" y="357447"/>
                      <a:pt x="249847" y="378168"/>
                      <a:pt x="251184" y="406242"/>
                    </a:cubicBezTo>
                    <a:cubicBezTo>
                      <a:pt x="252521" y="434316"/>
                      <a:pt x="236478" y="458378"/>
                      <a:pt x="247173" y="494473"/>
                    </a:cubicBezTo>
                    <a:cubicBezTo>
                      <a:pt x="257868" y="530568"/>
                      <a:pt x="291289" y="582705"/>
                      <a:pt x="315352" y="622810"/>
                    </a:cubicBezTo>
                    <a:cubicBezTo>
                      <a:pt x="339415" y="662915"/>
                      <a:pt x="372168" y="709037"/>
                      <a:pt x="391552" y="735105"/>
                    </a:cubicBezTo>
                    <a:cubicBezTo>
                      <a:pt x="410936" y="761173"/>
                      <a:pt x="422299" y="777884"/>
                      <a:pt x="431657" y="779221"/>
                    </a:cubicBezTo>
                    <a:cubicBezTo>
                      <a:pt x="441015" y="780558"/>
                      <a:pt x="437673" y="749810"/>
                      <a:pt x="447699" y="743126"/>
                    </a:cubicBezTo>
                    <a:cubicBezTo>
                      <a:pt x="457725" y="736442"/>
                      <a:pt x="471094" y="735773"/>
                      <a:pt x="491815" y="739115"/>
                    </a:cubicBezTo>
                    <a:cubicBezTo>
                      <a:pt x="512536" y="742457"/>
                      <a:pt x="547294" y="751146"/>
                      <a:pt x="572026" y="763178"/>
                    </a:cubicBezTo>
                    <a:cubicBezTo>
                      <a:pt x="596758" y="775210"/>
                      <a:pt x="621489" y="798605"/>
                      <a:pt x="640205" y="811305"/>
                    </a:cubicBezTo>
                    <a:cubicBezTo>
                      <a:pt x="658921" y="824005"/>
                      <a:pt x="669615" y="832694"/>
                      <a:pt x="684320" y="839378"/>
                    </a:cubicBezTo>
                    <a:cubicBezTo>
                      <a:pt x="699025" y="846062"/>
                      <a:pt x="715736" y="853415"/>
                      <a:pt x="728436" y="851410"/>
                    </a:cubicBezTo>
                    <a:cubicBezTo>
                      <a:pt x="741136" y="849405"/>
                      <a:pt x="751831" y="836705"/>
                      <a:pt x="760520" y="827347"/>
                    </a:cubicBezTo>
                    <a:cubicBezTo>
                      <a:pt x="769209" y="817989"/>
                      <a:pt x="777231" y="787910"/>
                      <a:pt x="780573" y="795263"/>
                    </a:cubicBezTo>
                    <a:cubicBezTo>
                      <a:pt x="783915" y="802616"/>
                      <a:pt x="776563" y="846732"/>
                      <a:pt x="780573" y="871463"/>
                    </a:cubicBezTo>
                    <a:cubicBezTo>
                      <a:pt x="784583" y="896194"/>
                      <a:pt x="798620" y="922263"/>
                      <a:pt x="804636" y="943652"/>
                    </a:cubicBezTo>
                    <a:cubicBezTo>
                      <a:pt x="810652" y="965042"/>
                      <a:pt x="813994" y="981753"/>
                      <a:pt x="816668" y="999800"/>
                    </a:cubicBezTo>
                    <a:cubicBezTo>
                      <a:pt x="819342" y="1017847"/>
                      <a:pt x="821346" y="1028541"/>
                      <a:pt x="820678" y="1051936"/>
                    </a:cubicBezTo>
                    <a:cubicBezTo>
                      <a:pt x="820010" y="1075331"/>
                      <a:pt x="817336" y="1104742"/>
                      <a:pt x="812657" y="1140168"/>
                    </a:cubicBezTo>
                    <a:cubicBezTo>
                      <a:pt x="807978" y="1175594"/>
                      <a:pt x="806642" y="1223720"/>
                      <a:pt x="792605" y="1264494"/>
                    </a:cubicBezTo>
                    <a:cubicBezTo>
                      <a:pt x="778568" y="1305268"/>
                      <a:pt x="749157" y="1342031"/>
                      <a:pt x="728436" y="1384810"/>
                    </a:cubicBezTo>
                    <a:cubicBezTo>
                      <a:pt x="707715" y="1427589"/>
                      <a:pt x="684989" y="1481731"/>
                      <a:pt x="668278" y="1521168"/>
                    </a:cubicBezTo>
                    <a:cubicBezTo>
                      <a:pt x="651568" y="1560605"/>
                      <a:pt x="641541" y="1569294"/>
                      <a:pt x="628173" y="1621431"/>
                    </a:cubicBezTo>
                    <a:cubicBezTo>
                      <a:pt x="614805" y="1673568"/>
                      <a:pt x="596758" y="1763805"/>
                      <a:pt x="588068" y="1833989"/>
                    </a:cubicBezTo>
                    <a:cubicBezTo>
                      <a:pt x="579379" y="1904173"/>
                      <a:pt x="578710" y="1964331"/>
                      <a:pt x="576036" y="2042536"/>
                    </a:cubicBezTo>
                    <a:cubicBezTo>
                      <a:pt x="573362" y="2120741"/>
                      <a:pt x="578042" y="2236379"/>
                      <a:pt x="572026" y="2303221"/>
                    </a:cubicBezTo>
                    <a:cubicBezTo>
                      <a:pt x="566010" y="2370063"/>
                      <a:pt x="549299" y="2414847"/>
                      <a:pt x="539941" y="2443589"/>
                    </a:cubicBezTo>
                    <a:cubicBezTo>
                      <a:pt x="530583" y="2472331"/>
                      <a:pt x="531920" y="2473668"/>
                      <a:pt x="515878" y="2475673"/>
                    </a:cubicBezTo>
                    <a:cubicBezTo>
                      <a:pt x="499836" y="2477678"/>
                      <a:pt x="460399" y="2468989"/>
                      <a:pt x="443689" y="2455621"/>
                    </a:cubicBezTo>
                    <a:cubicBezTo>
                      <a:pt x="426979" y="2442253"/>
                      <a:pt x="423636" y="2432895"/>
                      <a:pt x="415615" y="2395463"/>
                    </a:cubicBezTo>
                    <a:cubicBezTo>
                      <a:pt x="407594" y="2358031"/>
                      <a:pt x="400909" y="2289184"/>
                      <a:pt x="395562" y="2231031"/>
                    </a:cubicBezTo>
                    <a:cubicBezTo>
                      <a:pt x="390215" y="2172878"/>
                      <a:pt x="386205" y="2098684"/>
                      <a:pt x="383531" y="2046547"/>
                    </a:cubicBezTo>
                    <a:cubicBezTo>
                      <a:pt x="380857" y="1994410"/>
                      <a:pt x="379520" y="1944947"/>
                      <a:pt x="379520" y="1918210"/>
                    </a:cubicBezTo>
                    <a:cubicBezTo>
                      <a:pt x="379520" y="1891473"/>
                      <a:pt x="385536" y="1892810"/>
                      <a:pt x="383531" y="1886126"/>
                    </a:cubicBezTo>
                    <a:cubicBezTo>
                      <a:pt x="381526" y="1879442"/>
                      <a:pt x="367489" y="1891473"/>
                      <a:pt x="367489" y="1878105"/>
                    </a:cubicBezTo>
                    <a:cubicBezTo>
                      <a:pt x="367489" y="1864737"/>
                      <a:pt x="378852" y="1831315"/>
                      <a:pt x="383531" y="1805915"/>
                    </a:cubicBezTo>
                    <a:cubicBezTo>
                      <a:pt x="388210" y="1780515"/>
                      <a:pt x="392888" y="1757789"/>
                      <a:pt x="395562" y="1725705"/>
                    </a:cubicBezTo>
                    <a:cubicBezTo>
                      <a:pt x="398236" y="1693621"/>
                      <a:pt x="399573" y="1648168"/>
                      <a:pt x="399573" y="1613410"/>
                    </a:cubicBezTo>
                    <a:cubicBezTo>
                      <a:pt x="399573" y="1578652"/>
                      <a:pt x="398236" y="1558599"/>
                      <a:pt x="395562" y="1517157"/>
                    </a:cubicBezTo>
                    <a:cubicBezTo>
                      <a:pt x="392888" y="1475715"/>
                      <a:pt x="390884" y="1404194"/>
                      <a:pt x="383531" y="1364757"/>
                    </a:cubicBezTo>
                    <a:cubicBezTo>
                      <a:pt x="376179" y="1325320"/>
                      <a:pt x="360805" y="1315962"/>
                      <a:pt x="351447" y="1280536"/>
                    </a:cubicBezTo>
                    <a:cubicBezTo>
                      <a:pt x="342089" y="1245110"/>
                      <a:pt x="337410" y="1184953"/>
                      <a:pt x="327384" y="1152200"/>
                    </a:cubicBezTo>
                    <a:cubicBezTo>
                      <a:pt x="317358" y="1119447"/>
                      <a:pt x="315352" y="1114100"/>
                      <a:pt x="291289" y="1084021"/>
                    </a:cubicBezTo>
                    <a:cubicBezTo>
                      <a:pt x="267226" y="1053942"/>
                      <a:pt x="207068" y="1004479"/>
                      <a:pt x="183005" y="971726"/>
                    </a:cubicBezTo>
                    <a:cubicBezTo>
                      <a:pt x="158942" y="938973"/>
                      <a:pt x="164957" y="925605"/>
                      <a:pt x="146910" y="887505"/>
                    </a:cubicBezTo>
                    <a:cubicBezTo>
                      <a:pt x="128863" y="849405"/>
                      <a:pt x="74720" y="743126"/>
                      <a:pt x="74720" y="743126"/>
                    </a:cubicBezTo>
                    <a:cubicBezTo>
                      <a:pt x="58678" y="711042"/>
                      <a:pt x="58009" y="711710"/>
                      <a:pt x="50657" y="695000"/>
                    </a:cubicBezTo>
                    <a:cubicBezTo>
                      <a:pt x="43305" y="678290"/>
                      <a:pt x="36621" y="677621"/>
                      <a:pt x="30605" y="642863"/>
                    </a:cubicBezTo>
                    <a:cubicBezTo>
                      <a:pt x="24589" y="608105"/>
                      <a:pt x="18573" y="531236"/>
                      <a:pt x="14562" y="486452"/>
                    </a:cubicBezTo>
                    <a:cubicBezTo>
                      <a:pt x="10551" y="441668"/>
                      <a:pt x="8546" y="411588"/>
                      <a:pt x="6541" y="374157"/>
                    </a:cubicBezTo>
                    <a:cubicBezTo>
                      <a:pt x="4536" y="336726"/>
                      <a:pt x="3199" y="282584"/>
                      <a:pt x="2531" y="261863"/>
                    </a:cubicBezTo>
                    <a:cubicBezTo>
                      <a:pt x="1863" y="241142"/>
                      <a:pt x="-2816" y="271889"/>
                      <a:pt x="2531" y="249831"/>
                    </a:cubicBezTo>
                    <a:cubicBezTo>
                      <a:pt x="7878" y="227773"/>
                      <a:pt x="27262" y="160931"/>
                      <a:pt x="34615" y="129515"/>
                    </a:cubicBezTo>
                    <a:cubicBezTo>
                      <a:pt x="41968" y="98099"/>
                      <a:pt x="43973" y="82057"/>
                      <a:pt x="46647" y="61336"/>
                    </a:cubicBezTo>
                    <a:cubicBezTo>
                      <a:pt x="49321" y="40615"/>
                      <a:pt x="39295" y="-8180"/>
                      <a:pt x="46647" y="1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2" name="Freeform 23">
                <a:extLst>
                  <a:ext uri="{FF2B5EF4-FFF2-40B4-BE49-F238E27FC236}">
                    <a16:creationId xmlns:a16="http://schemas.microsoft.com/office/drawing/2014/main" id="{4D5D2239-5CC4-443F-8C45-21496C6548EA}"/>
                  </a:ext>
                </a:extLst>
              </p:cNvPr>
              <p:cNvSpPr/>
              <p:nvPr/>
            </p:nvSpPr>
            <p:spPr>
              <a:xfrm>
                <a:off x="3369302" y="3701672"/>
                <a:ext cx="188144" cy="101390"/>
              </a:xfrm>
              <a:custGeom>
                <a:avLst/>
                <a:gdLst>
                  <a:gd name="connsiteX0" fmla="*/ 176546 w 188144"/>
                  <a:gd name="connsiteY0" fmla="*/ 11816 h 101390"/>
                  <a:gd name="connsiteX1" fmla="*/ 181626 w 188144"/>
                  <a:gd name="connsiteY1" fmla="*/ 98176 h 101390"/>
                  <a:gd name="connsiteX2" fmla="*/ 156226 w 188144"/>
                  <a:gd name="connsiteY2" fmla="*/ 82936 h 101390"/>
                  <a:gd name="connsiteX3" fmla="*/ 105426 w 188144"/>
                  <a:gd name="connsiteY3" fmla="*/ 82936 h 101390"/>
                  <a:gd name="connsiteX4" fmla="*/ 49546 w 188144"/>
                  <a:gd name="connsiteY4" fmla="*/ 88016 h 101390"/>
                  <a:gd name="connsiteX5" fmla="*/ 3826 w 188144"/>
                  <a:gd name="connsiteY5" fmla="*/ 98176 h 101390"/>
                  <a:gd name="connsiteX6" fmla="*/ 8906 w 188144"/>
                  <a:gd name="connsiteY6" fmla="*/ 52456 h 101390"/>
                  <a:gd name="connsiteX7" fmla="*/ 59706 w 188144"/>
                  <a:gd name="connsiteY7" fmla="*/ 6736 h 101390"/>
                  <a:gd name="connsiteX8" fmla="*/ 176546 w 188144"/>
                  <a:gd name="connsiteY8" fmla="*/ 11816 h 10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144" h="101390">
                    <a:moveTo>
                      <a:pt x="176546" y="11816"/>
                    </a:moveTo>
                    <a:cubicBezTo>
                      <a:pt x="196866" y="27056"/>
                      <a:pt x="185013" y="86323"/>
                      <a:pt x="181626" y="98176"/>
                    </a:cubicBezTo>
                    <a:cubicBezTo>
                      <a:pt x="178239" y="110029"/>
                      <a:pt x="168926" y="85476"/>
                      <a:pt x="156226" y="82936"/>
                    </a:cubicBezTo>
                    <a:cubicBezTo>
                      <a:pt x="143526" y="80396"/>
                      <a:pt x="123206" y="82089"/>
                      <a:pt x="105426" y="82936"/>
                    </a:cubicBezTo>
                    <a:cubicBezTo>
                      <a:pt x="87646" y="83783"/>
                      <a:pt x="66479" y="85476"/>
                      <a:pt x="49546" y="88016"/>
                    </a:cubicBezTo>
                    <a:cubicBezTo>
                      <a:pt x="32613" y="90556"/>
                      <a:pt x="10599" y="104103"/>
                      <a:pt x="3826" y="98176"/>
                    </a:cubicBezTo>
                    <a:cubicBezTo>
                      <a:pt x="-2947" y="92249"/>
                      <a:pt x="-407" y="67696"/>
                      <a:pt x="8906" y="52456"/>
                    </a:cubicBezTo>
                    <a:cubicBezTo>
                      <a:pt x="18219" y="37216"/>
                      <a:pt x="39386" y="16049"/>
                      <a:pt x="59706" y="6736"/>
                    </a:cubicBezTo>
                    <a:cubicBezTo>
                      <a:pt x="80026" y="-2577"/>
                      <a:pt x="156226" y="-3424"/>
                      <a:pt x="176546" y="11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3" name="Freeform 24">
                <a:extLst>
                  <a:ext uri="{FF2B5EF4-FFF2-40B4-BE49-F238E27FC236}">
                    <a16:creationId xmlns:a16="http://schemas.microsoft.com/office/drawing/2014/main" id="{C5D25EE6-6B12-4340-84FA-879EBE22BFA5}"/>
                  </a:ext>
                </a:extLst>
              </p:cNvPr>
              <p:cNvSpPr/>
              <p:nvPr/>
            </p:nvSpPr>
            <p:spPr>
              <a:xfrm>
                <a:off x="2013206" y="1026478"/>
                <a:ext cx="200477" cy="252446"/>
              </a:xfrm>
              <a:custGeom>
                <a:avLst/>
                <a:gdLst>
                  <a:gd name="connsiteX0" fmla="*/ 196595 w 198015"/>
                  <a:gd name="connsiteY0" fmla="*/ 136842 h 252445"/>
                  <a:gd name="connsiteX1" fmla="*/ 176275 w 198015"/>
                  <a:gd name="connsiteY1" fmla="*/ 86042 h 252445"/>
                  <a:gd name="connsiteX2" fmla="*/ 181355 w 198015"/>
                  <a:gd name="connsiteY2" fmla="*/ 40322 h 252445"/>
                  <a:gd name="connsiteX3" fmla="*/ 155955 w 198015"/>
                  <a:gd name="connsiteY3" fmla="*/ 9842 h 252445"/>
                  <a:gd name="connsiteX4" fmla="*/ 155955 w 198015"/>
                  <a:gd name="connsiteY4" fmla="*/ 50482 h 252445"/>
                  <a:gd name="connsiteX5" fmla="*/ 110235 w 198015"/>
                  <a:gd name="connsiteY5" fmla="*/ 65722 h 252445"/>
                  <a:gd name="connsiteX6" fmla="*/ 64515 w 198015"/>
                  <a:gd name="connsiteY6" fmla="*/ 65722 h 252445"/>
                  <a:gd name="connsiteX7" fmla="*/ 23875 w 198015"/>
                  <a:gd name="connsiteY7" fmla="*/ 20002 h 252445"/>
                  <a:gd name="connsiteX8" fmla="*/ 3555 w 198015"/>
                  <a:gd name="connsiteY8" fmla="*/ 4762 h 252445"/>
                  <a:gd name="connsiteX9" fmla="*/ 3555 w 198015"/>
                  <a:gd name="connsiteY9" fmla="*/ 101282 h 252445"/>
                  <a:gd name="connsiteX10" fmla="*/ 39115 w 198015"/>
                  <a:gd name="connsiteY10" fmla="*/ 243522 h 252445"/>
                  <a:gd name="connsiteX11" fmla="*/ 130555 w 198015"/>
                  <a:gd name="connsiteY11" fmla="*/ 228282 h 252445"/>
                  <a:gd name="connsiteX12" fmla="*/ 196595 w 198015"/>
                  <a:gd name="connsiteY12" fmla="*/ 136842 h 252445"/>
                  <a:gd name="connsiteX0" fmla="*/ 196595 w 200477"/>
                  <a:gd name="connsiteY0" fmla="*/ 136842 h 252445"/>
                  <a:gd name="connsiteX1" fmla="*/ 191515 w 200477"/>
                  <a:gd name="connsiteY1" fmla="*/ 80962 h 252445"/>
                  <a:gd name="connsiteX2" fmla="*/ 181355 w 200477"/>
                  <a:gd name="connsiteY2" fmla="*/ 40322 h 252445"/>
                  <a:gd name="connsiteX3" fmla="*/ 155955 w 200477"/>
                  <a:gd name="connsiteY3" fmla="*/ 9842 h 252445"/>
                  <a:gd name="connsiteX4" fmla="*/ 155955 w 200477"/>
                  <a:gd name="connsiteY4" fmla="*/ 50482 h 252445"/>
                  <a:gd name="connsiteX5" fmla="*/ 110235 w 200477"/>
                  <a:gd name="connsiteY5" fmla="*/ 65722 h 252445"/>
                  <a:gd name="connsiteX6" fmla="*/ 64515 w 200477"/>
                  <a:gd name="connsiteY6" fmla="*/ 65722 h 252445"/>
                  <a:gd name="connsiteX7" fmla="*/ 23875 w 200477"/>
                  <a:gd name="connsiteY7" fmla="*/ 20002 h 252445"/>
                  <a:gd name="connsiteX8" fmla="*/ 3555 w 200477"/>
                  <a:gd name="connsiteY8" fmla="*/ 4762 h 252445"/>
                  <a:gd name="connsiteX9" fmla="*/ 3555 w 200477"/>
                  <a:gd name="connsiteY9" fmla="*/ 101282 h 252445"/>
                  <a:gd name="connsiteX10" fmla="*/ 39115 w 200477"/>
                  <a:gd name="connsiteY10" fmla="*/ 243522 h 252445"/>
                  <a:gd name="connsiteX11" fmla="*/ 130555 w 200477"/>
                  <a:gd name="connsiteY11" fmla="*/ 228282 h 252445"/>
                  <a:gd name="connsiteX12" fmla="*/ 196595 w 200477"/>
                  <a:gd name="connsiteY12" fmla="*/ 136842 h 2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477" h="252445">
                    <a:moveTo>
                      <a:pt x="196595" y="136842"/>
                    </a:moveTo>
                    <a:cubicBezTo>
                      <a:pt x="206755" y="112289"/>
                      <a:pt x="194055" y="97049"/>
                      <a:pt x="191515" y="80962"/>
                    </a:cubicBezTo>
                    <a:cubicBezTo>
                      <a:pt x="188975" y="64875"/>
                      <a:pt x="187282" y="52175"/>
                      <a:pt x="181355" y="40322"/>
                    </a:cubicBezTo>
                    <a:cubicBezTo>
                      <a:pt x="175428" y="28469"/>
                      <a:pt x="160188" y="8149"/>
                      <a:pt x="155955" y="9842"/>
                    </a:cubicBezTo>
                    <a:cubicBezTo>
                      <a:pt x="151722" y="11535"/>
                      <a:pt x="163575" y="41169"/>
                      <a:pt x="155955" y="50482"/>
                    </a:cubicBezTo>
                    <a:cubicBezTo>
                      <a:pt x="148335" y="59795"/>
                      <a:pt x="125475" y="63182"/>
                      <a:pt x="110235" y="65722"/>
                    </a:cubicBezTo>
                    <a:cubicBezTo>
                      <a:pt x="94995" y="68262"/>
                      <a:pt x="78908" y="73342"/>
                      <a:pt x="64515" y="65722"/>
                    </a:cubicBezTo>
                    <a:cubicBezTo>
                      <a:pt x="50122" y="58102"/>
                      <a:pt x="34035" y="30162"/>
                      <a:pt x="23875" y="20002"/>
                    </a:cubicBezTo>
                    <a:cubicBezTo>
                      <a:pt x="13715" y="9842"/>
                      <a:pt x="6942" y="-8785"/>
                      <a:pt x="3555" y="4762"/>
                    </a:cubicBezTo>
                    <a:cubicBezTo>
                      <a:pt x="168" y="18309"/>
                      <a:pt x="-2372" y="61489"/>
                      <a:pt x="3555" y="101282"/>
                    </a:cubicBezTo>
                    <a:cubicBezTo>
                      <a:pt x="9482" y="141075"/>
                      <a:pt x="17948" y="222355"/>
                      <a:pt x="39115" y="243522"/>
                    </a:cubicBezTo>
                    <a:cubicBezTo>
                      <a:pt x="60282" y="264689"/>
                      <a:pt x="106848" y="243522"/>
                      <a:pt x="130555" y="228282"/>
                    </a:cubicBezTo>
                    <a:cubicBezTo>
                      <a:pt x="154262" y="213042"/>
                      <a:pt x="186435" y="161395"/>
                      <a:pt x="196595" y="136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225" name="Freeform 6">
              <a:extLst>
                <a:ext uri="{FF2B5EF4-FFF2-40B4-BE49-F238E27FC236}">
                  <a16:creationId xmlns:a16="http://schemas.microsoft.com/office/drawing/2014/main" id="{1E12150C-12F0-4949-A9B1-29CF067BE032}"/>
                </a:ext>
              </a:extLst>
            </p:cNvPr>
            <p:cNvSpPr/>
            <p:nvPr/>
          </p:nvSpPr>
          <p:spPr>
            <a:xfrm>
              <a:off x="3847080" y="1362265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accent6"/>
                </a:solidFill>
              </a:endParaRPr>
            </a:p>
          </p:txBody>
        </p:sp>
        <p:sp>
          <p:nvSpPr>
            <p:cNvPr id="226" name="Freeform 7">
              <a:extLst>
                <a:ext uri="{FF2B5EF4-FFF2-40B4-BE49-F238E27FC236}">
                  <a16:creationId xmlns:a16="http://schemas.microsoft.com/office/drawing/2014/main" id="{D1F9B51B-0CE8-4DB9-9E4D-3424A989FC38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653" y="1309123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7" name="Freeform 8">
              <a:extLst>
                <a:ext uri="{FF2B5EF4-FFF2-40B4-BE49-F238E27FC236}">
                  <a16:creationId xmlns:a16="http://schemas.microsoft.com/office/drawing/2014/main" id="{89ECBD37-EC97-4F7C-90F7-F2442CFD4F0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29866" y="1389705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8" name="Freeform 9">
              <a:extLst>
                <a:ext uri="{FF2B5EF4-FFF2-40B4-BE49-F238E27FC236}">
                  <a16:creationId xmlns:a16="http://schemas.microsoft.com/office/drawing/2014/main" id="{80170CAB-E585-43A1-98E7-9E4BF1ED38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98388" y="1352808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29" name="Freeform 10">
              <a:extLst>
                <a:ext uri="{FF2B5EF4-FFF2-40B4-BE49-F238E27FC236}">
                  <a16:creationId xmlns:a16="http://schemas.microsoft.com/office/drawing/2014/main" id="{BC7405D6-D479-4DF6-8DFE-4E06A7AC6795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28184" y="1429128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30" name="Freeform 11">
              <a:extLst>
                <a:ext uri="{FF2B5EF4-FFF2-40B4-BE49-F238E27FC236}">
                  <a16:creationId xmlns:a16="http://schemas.microsoft.com/office/drawing/2014/main" id="{9BBC91AA-2CD2-48A1-814E-0BC7DEB2CA1F}"/>
                </a:ext>
              </a:extLst>
            </p:cNvPr>
            <p:cNvSpPr/>
            <p:nvPr/>
          </p:nvSpPr>
          <p:spPr>
            <a:xfrm>
              <a:off x="7092280" y="1435354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3002530B-2DE0-4275-AFE9-68AE3E93255A}"/>
              </a:ext>
            </a:extLst>
          </p:cNvPr>
          <p:cNvGrpSpPr/>
          <p:nvPr/>
        </p:nvGrpSpPr>
        <p:grpSpPr>
          <a:xfrm>
            <a:off x="9327148" y="1812795"/>
            <a:ext cx="2363467" cy="1921038"/>
            <a:chOff x="2676526" y="2041913"/>
            <a:chExt cx="3486148" cy="2833560"/>
          </a:xfrm>
        </p:grpSpPr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E1D5B2F3-EBCD-4AD4-B26E-67A7C167D35C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247" name="Freeform 3">
                <a:extLst>
                  <a:ext uri="{FF2B5EF4-FFF2-40B4-BE49-F238E27FC236}">
                    <a16:creationId xmlns:a16="http://schemas.microsoft.com/office/drawing/2014/main" id="{2C94B6E6-F9B6-4CAB-9C6B-DA8675A6DF84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248" name="Rounded Rectangle 4">
                <a:extLst>
                  <a:ext uri="{FF2B5EF4-FFF2-40B4-BE49-F238E27FC236}">
                    <a16:creationId xmlns:a16="http://schemas.microsoft.com/office/drawing/2014/main" id="{A6BFDEB4-BD69-41E2-91AF-A8978273F634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49" name="Rounded Rectangle 11">
                <a:extLst>
                  <a:ext uri="{FF2B5EF4-FFF2-40B4-BE49-F238E27FC236}">
                    <a16:creationId xmlns:a16="http://schemas.microsoft.com/office/drawing/2014/main" id="{096AA3EC-C3EF-46C5-BD5C-82948A27B419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0" name="Rounded Rectangle 12">
                <a:extLst>
                  <a:ext uri="{FF2B5EF4-FFF2-40B4-BE49-F238E27FC236}">
                    <a16:creationId xmlns:a16="http://schemas.microsoft.com/office/drawing/2014/main" id="{DADE3BDB-0A18-4E2A-A4E4-488E7C4494F6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251" name="Rounded Rectangle 13">
                <a:extLst>
                  <a:ext uri="{FF2B5EF4-FFF2-40B4-BE49-F238E27FC236}">
                    <a16:creationId xmlns:a16="http://schemas.microsoft.com/office/drawing/2014/main" id="{780ABE01-810C-48BB-978B-B48DE9A0D8A5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246" name="Freeform 14">
              <a:extLst>
                <a:ext uri="{FF2B5EF4-FFF2-40B4-BE49-F238E27FC236}">
                  <a16:creationId xmlns:a16="http://schemas.microsoft.com/office/drawing/2014/main" id="{293D1698-19CD-4D8F-BE9C-BCBB8C8C7492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4DA23F32-73C0-4074-B97E-9D5959931FB6}"/>
              </a:ext>
            </a:extLst>
          </p:cNvPr>
          <p:cNvGrpSpPr/>
          <p:nvPr/>
        </p:nvGrpSpPr>
        <p:grpSpPr>
          <a:xfrm>
            <a:off x="6140257" y="1599373"/>
            <a:ext cx="2847596" cy="2577977"/>
            <a:chOff x="4904226" y="3127257"/>
            <a:chExt cx="4610938" cy="4174359"/>
          </a:xfrm>
        </p:grpSpPr>
        <p:sp>
          <p:nvSpPr>
            <p:cNvPr id="253" name="Freeform 23">
              <a:extLst>
                <a:ext uri="{FF2B5EF4-FFF2-40B4-BE49-F238E27FC236}">
                  <a16:creationId xmlns:a16="http://schemas.microsoft.com/office/drawing/2014/main" id="{5B73F9E6-8A5D-46CA-82E8-E80F90F16FD2}"/>
                </a:ext>
              </a:extLst>
            </p:cNvPr>
            <p:cNvSpPr/>
            <p:nvPr/>
          </p:nvSpPr>
          <p:spPr>
            <a:xfrm rot="17675993">
              <a:off x="5600307" y="2923689"/>
              <a:ext cx="1669683" cy="2076819"/>
            </a:xfrm>
            <a:custGeom>
              <a:avLst/>
              <a:gdLst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31366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90042 w 1404608"/>
                <a:gd name="connsiteY10" fmla="*/ 599846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702259 w 1404608"/>
                <a:gd name="connsiteY12" fmla="*/ 629107 h 2070201"/>
                <a:gd name="connsiteX13" fmla="*/ 526694 w 1404608"/>
                <a:gd name="connsiteY13" fmla="*/ 0 h 2070201"/>
                <a:gd name="connsiteX14" fmla="*/ 468172 w 1404608"/>
                <a:gd name="connsiteY14" fmla="*/ 1338681 h 2070201"/>
                <a:gd name="connsiteX15" fmla="*/ 321868 w 1404608"/>
                <a:gd name="connsiteY15" fmla="*/ 1287475 h 2070201"/>
                <a:gd name="connsiteX16" fmla="*/ 0 w 1404608"/>
                <a:gd name="connsiteY16" fmla="*/ 1053388 h 2070201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8942 h 2075755"/>
                <a:gd name="connsiteX1" fmla="*/ 124358 w 1404608"/>
                <a:gd name="connsiteY1" fmla="*/ 1388126 h 2075755"/>
                <a:gd name="connsiteX2" fmla="*/ 292608 w 1404608"/>
                <a:gd name="connsiteY2" fmla="*/ 1746571 h 2075755"/>
                <a:gd name="connsiteX3" fmla="*/ 687628 w 1404608"/>
                <a:gd name="connsiteY3" fmla="*/ 2075755 h 2075755"/>
                <a:gd name="connsiteX4" fmla="*/ 1294790 w 1404608"/>
                <a:gd name="connsiteY4" fmla="*/ 2061125 h 2075755"/>
                <a:gd name="connsiteX5" fmla="*/ 1404518 w 1404608"/>
                <a:gd name="connsiteY5" fmla="*/ 1161355 h 2075755"/>
                <a:gd name="connsiteX6" fmla="*/ 1221638 w 1404608"/>
                <a:gd name="connsiteY6" fmla="*/ 773650 h 2075755"/>
                <a:gd name="connsiteX7" fmla="*/ 1177747 w 1404608"/>
                <a:gd name="connsiteY7" fmla="*/ 971160 h 2075755"/>
                <a:gd name="connsiteX8" fmla="*/ 980236 w 1404608"/>
                <a:gd name="connsiteY8" fmla="*/ 700498 h 2075755"/>
                <a:gd name="connsiteX9" fmla="*/ 921715 w 1404608"/>
                <a:gd name="connsiteY9" fmla="*/ 934584 h 2075755"/>
                <a:gd name="connsiteX10" fmla="*/ 738836 w 1404608"/>
                <a:gd name="connsiteY10" fmla="*/ 598085 h 2075755"/>
                <a:gd name="connsiteX11" fmla="*/ 709574 w 1404608"/>
                <a:gd name="connsiteY11" fmla="*/ 941899 h 2075755"/>
                <a:gd name="connsiteX12" fmla="*/ 526694 w 1404608"/>
                <a:gd name="connsiteY12" fmla="*/ 5554 h 2075755"/>
                <a:gd name="connsiteX13" fmla="*/ 468172 w 1404608"/>
                <a:gd name="connsiteY13" fmla="*/ 1344235 h 2075755"/>
                <a:gd name="connsiteX14" fmla="*/ 321868 w 1404608"/>
                <a:gd name="connsiteY14" fmla="*/ 1293029 h 2075755"/>
                <a:gd name="connsiteX15" fmla="*/ 0 w 1404608"/>
                <a:gd name="connsiteY15" fmla="*/ 1058942 h 2075755"/>
                <a:gd name="connsiteX0" fmla="*/ 0 w 1404608"/>
                <a:gd name="connsiteY0" fmla="*/ 1029958 h 2046771"/>
                <a:gd name="connsiteX1" fmla="*/ 124358 w 1404608"/>
                <a:gd name="connsiteY1" fmla="*/ 1359142 h 2046771"/>
                <a:gd name="connsiteX2" fmla="*/ 292608 w 1404608"/>
                <a:gd name="connsiteY2" fmla="*/ 1717587 h 2046771"/>
                <a:gd name="connsiteX3" fmla="*/ 687628 w 1404608"/>
                <a:gd name="connsiteY3" fmla="*/ 2046771 h 2046771"/>
                <a:gd name="connsiteX4" fmla="*/ 1294790 w 1404608"/>
                <a:gd name="connsiteY4" fmla="*/ 2032141 h 2046771"/>
                <a:gd name="connsiteX5" fmla="*/ 1404518 w 1404608"/>
                <a:gd name="connsiteY5" fmla="*/ 1132371 h 2046771"/>
                <a:gd name="connsiteX6" fmla="*/ 1221638 w 1404608"/>
                <a:gd name="connsiteY6" fmla="*/ 744666 h 2046771"/>
                <a:gd name="connsiteX7" fmla="*/ 1177747 w 1404608"/>
                <a:gd name="connsiteY7" fmla="*/ 942176 h 2046771"/>
                <a:gd name="connsiteX8" fmla="*/ 980236 w 1404608"/>
                <a:gd name="connsiteY8" fmla="*/ 671514 h 2046771"/>
                <a:gd name="connsiteX9" fmla="*/ 921715 w 1404608"/>
                <a:gd name="connsiteY9" fmla="*/ 905600 h 2046771"/>
                <a:gd name="connsiteX10" fmla="*/ 738836 w 1404608"/>
                <a:gd name="connsiteY10" fmla="*/ 569101 h 2046771"/>
                <a:gd name="connsiteX11" fmla="*/ 709574 w 1404608"/>
                <a:gd name="connsiteY11" fmla="*/ 912915 h 2046771"/>
                <a:gd name="connsiteX12" fmla="*/ 526694 w 1404608"/>
                <a:gd name="connsiteY12" fmla="*/ 5831 h 2046771"/>
                <a:gd name="connsiteX13" fmla="*/ 468172 w 1404608"/>
                <a:gd name="connsiteY13" fmla="*/ 1315251 h 2046771"/>
                <a:gd name="connsiteX14" fmla="*/ 321868 w 1404608"/>
                <a:gd name="connsiteY14" fmla="*/ 1264045 h 2046771"/>
                <a:gd name="connsiteX15" fmla="*/ 0 w 1404608"/>
                <a:gd name="connsiteY15" fmla="*/ 1029958 h 2046771"/>
                <a:gd name="connsiteX0" fmla="*/ 0 w 1404608"/>
                <a:gd name="connsiteY0" fmla="*/ 1024127 h 2040940"/>
                <a:gd name="connsiteX1" fmla="*/ 124358 w 1404608"/>
                <a:gd name="connsiteY1" fmla="*/ 1353311 h 2040940"/>
                <a:gd name="connsiteX2" fmla="*/ 292608 w 1404608"/>
                <a:gd name="connsiteY2" fmla="*/ 1711756 h 2040940"/>
                <a:gd name="connsiteX3" fmla="*/ 687628 w 1404608"/>
                <a:gd name="connsiteY3" fmla="*/ 2040940 h 2040940"/>
                <a:gd name="connsiteX4" fmla="*/ 1294790 w 1404608"/>
                <a:gd name="connsiteY4" fmla="*/ 2026310 h 2040940"/>
                <a:gd name="connsiteX5" fmla="*/ 1404518 w 1404608"/>
                <a:gd name="connsiteY5" fmla="*/ 1126540 h 2040940"/>
                <a:gd name="connsiteX6" fmla="*/ 1221638 w 1404608"/>
                <a:gd name="connsiteY6" fmla="*/ 738835 h 2040940"/>
                <a:gd name="connsiteX7" fmla="*/ 1177747 w 1404608"/>
                <a:gd name="connsiteY7" fmla="*/ 936345 h 2040940"/>
                <a:gd name="connsiteX8" fmla="*/ 980236 w 1404608"/>
                <a:gd name="connsiteY8" fmla="*/ 665683 h 2040940"/>
                <a:gd name="connsiteX9" fmla="*/ 921715 w 1404608"/>
                <a:gd name="connsiteY9" fmla="*/ 899769 h 2040940"/>
                <a:gd name="connsiteX10" fmla="*/ 738836 w 1404608"/>
                <a:gd name="connsiteY10" fmla="*/ 563270 h 2040940"/>
                <a:gd name="connsiteX11" fmla="*/ 709574 w 1404608"/>
                <a:gd name="connsiteY11" fmla="*/ 907084 h 2040940"/>
                <a:gd name="connsiteX12" fmla="*/ 526694 w 1404608"/>
                <a:gd name="connsiteY12" fmla="*/ 0 h 2040940"/>
                <a:gd name="connsiteX13" fmla="*/ 468172 w 1404608"/>
                <a:gd name="connsiteY13" fmla="*/ 1309420 h 2040940"/>
                <a:gd name="connsiteX14" fmla="*/ 321868 w 1404608"/>
                <a:gd name="connsiteY14" fmla="*/ 1258214 h 2040940"/>
                <a:gd name="connsiteX15" fmla="*/ 0 w 1404608"/>
                <a:gd name="connsiteY15" fmla="*/ 1024127 h 2040940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370 h 2041183"/>
                <a:gd name="connsiteX1" fmla="*/ 124358 w 1404608"/>
                <a:gd name="connsiteY1" fmla="*/ 1353554 h 2041183"/>
                <a:gd name="connsiteX2" fmla="*/ 292608 w 1404608"/>
                <a:gd name="connsiteY2" fmla="*/ 1711999 h 2041183"/>
                <a:gd name="connsiteX3" fmla="*/ 687628 w 1404608"/>
                <a:gd name="connsiteY3" fmla="*/ 2041183 h 2041183"/>
                <a:gd name="connsiteX4" fmla="*/ 1294790 w 1404608"/>
                <a:gd name="connsiteY4" fmla="*/ 2026553 h 2041183"/>
                <a:gd name="connsiteX5" fmla="*/ 1404518 w 1404608"/>
                <a:gd name="connsiteY5" fmla="*/ 1126783 h 2041183"/>
                <a:gd name="connsiteX6" fmla="*/ 1221638 w 1404608"/>
                <a:gd name="connsiteY6" fmla="*/ 739078 h 2041183"/>
                <a:gd name="connsiteX7" fmla="*/ 1177747 w 1404608"/>
                <a:gd name="connsiteY7" fmla="*/ 936588 h 2041183"/>
                <a:gd name="connsiteX8" fmla="*/ 980236 w 1404608"/>
                <a:gd name="connsiteY8" fmla="*/ 665926 h 2041183"/>
                <a:gd name="connsiteX9" fmla="*/ 921715 w 1404608"/>
                <a:gd name="connsiteY9" fmla="*/ 900012 h 2041183"/>
                <a:gd name="connsiteX10" fmla="*/ 738836 w 1404608"/>
                <a:gd name="connsiteY10" fmla="*/ 563513 h 2041183"/>
                <a:gd name="connsiteX11" fmla="*/ 709574 w 1404608"/>
                <a:gd name="connsiteY11" fmla="*/ 907327 h 2041183"/>
                <a:gd name="connsiteX12" fmla="*/ 526694 w 1404608"/>
                <a:gd name="connsiteY12" fmla="*/ 243 h 2041183"/>
                <a:gd name="connsiteX13" fmla="*/ 468172 w 1404608"/>
                <a:gd name="connsiteY13" fmla="*/ 1309663 h 2041183"/>
                <a:gd name="connsiteX14" fmla="*/ 321868 w 1404608"/>
                <a:gd name="connsiteY14" fmla="*/ 1258457 h 2041183"/>
                <a:gd name="connsiteX15" fmla="*/ 0 w 1404608"/>
                <a:gd name="connsiteY15" fmla="*/ 1024370 h 2041183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55410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36384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52597 w 1421182"/>
                <a:gd name="connsiteY6" fmla="*/ 669316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537 h 2040940"/>
                <a:gd name="connsiteX1" fmla="*/ 140932 w 1421182"/>
                <a:gd name="connsiteY1" fmla="*/ 1353311 h 2040940"/>
                <a:gd name="connsiteX2" fmla="*/ 309182 w 1421182"/>
                <a:gd name="connsiteY2" fmla="*/ 1711756 h 2040940"/>
                <a:gd name="connsiteX3" fmla="*/ 704202 w 1421182"/>
                <a:gd name="connsiteY3" fmla="*/ 2040940 h 2040940"/>
                <a:gd name="connsiteX4" fmla="*/ 1311364 w 1421182"/>
                <a:gd name="connsiteY4" fmla="*/ 2026310 h 2040940"/>
                <a:gd name="connsiteX5" fmla="*/ 1421092 w 1421182"/>
                <a:gd name="connsiteY5" fmla="*/ 1126540 h 2040940"/>
                <a:gd name="connsiteX6" fmla="*/ 1152597 w 1421182"/>
                <a:gd name="connsiteY6" fmla="*/ 669074 h 2040940"/>
                <a:gd name="connsiteX7" fmla="*/ 1168953 w 1421182"/>
                <a:gd name="connsiteY7" fmla="*/ 968054 h 2040940"/>
                <a:gd name="connsiteX8" fmla="*/ 927050 w 1421182"/>
                <a:gd name="connsiteY8" fmla="*/ 614948 h 2040940"/>
                <a:gd name="connsiteX9" fmla="*/ 957315 w 1421182"/>
                <a:gd name="connsiteY9" fmla="*/ 944162 h 2040940"/>
                <a:gd name="connsiteX10" fmla="*/ 711016 w 1421182"/>
                <a:gd name="connsiteY10" fmla="*/ 569612 h 2040940"/>
                <a:gd name="connsiteX11" fmla="*/ 729319 w 1421182"/>
                <a:gd name="connsiteY11" fmla="*/ 957819 h 2040940"/>
                <a:gd name="connsiteX12" fmla="*/ 543268 w 1421182"/>
                <a:gd name="connsiteY12" fmla="*/ 0 h 2040940"/>
                <a:gd name="connsiteX13" fmla="*/ 473286 w 1421182"/>
                <a:gd name="connsiteY13" fmla="*/ 1312119 h 2040940"/>
                <a:gd name="connsiteX14" fmla="*/ 338442 w 1421182"/>
                <a:gd name="connsiteY14" fmla="*/ 1258214 h 2040940"/>
                <a:gd name="connsiteX15" fmla="*/ 719 w 1421182"/>
                <a:gd name="connsiteY15" fmla="*/ 957537 h 2040940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26318"/>
                <a:gd name="connsiteX1" fmla="*/ 140932 w 1421182"/>
                <a:gd name="connsiteY1" fmla="*/ 1353319 h 2026318"/>
                <a:gd name="connsiteX2" fmla="*/ 309182 w 1421182"/>
                <a:gd name="connsiteY2" fmla="*/ 1711764 h 2026318"/>
                <a:gd name="connsiteX3" fmla="*/ 693290 w 1421182"/>
                <a:gd name="connsiteY3" fmla="*/ 2019121 h 2026318"/>
                <a:gd name="connsiteX4" fmla="*/ 1311364 w 1421182"/>
                <a:gd name="connsiteY4" fmla="*/ 2026318 h 2026318"/>
                <a:gd name="connsiteX5" fmla="*/ 1421092 w 1421182"/>
                <a:gd name="connsiteY5" fmla="*/ 1126548 h 2026318"/>
                <a:gd name="connsiteX6" fmla="*/ 1152597 w 1421182"/>
                <a:gd name="connsiteY6" fmla="*/ 669082 h 2026318"/>
                <a:gd name="connsiteX7" fmla="*/ 1168953 w 1421182"/>
                <a:gd name="connsiteY7" fmla="*/ 968062 h 2026318"/>
                <a:gd name="connsiteX8" fmla="*/ 927050 w 1421182"/>
                <a:gd name="connsiteY8" fmla="*/ 614956 h 2026318"/>
                <a:gd name="connsiteX9" fmla="*/ 957315 w 1421182"/>
                <a:gd name="connsiteY9" fmla="*/ 944170 h 2026318"/>
                <a:gd name="connsiteX10" fmla="*/ 711016 w 1421182"/>
                <a:gd name="connsiteY10" fmla="*/ 569620 h 2026318"/>
                <a:gd name="connsiteX11" fmla="*/ 729319 w 1421182"/>
                <a:gd name="connsiteY11" fmla="*/ 957827 h 2026318"/>
                <a:gd name="connsiteX12" fmla="*/ 543268 w 1421182"/>
                <a:gd name="connsiteY12" fmla="*/ 8 h 2026318"/>
                <a:gd name="connsiteX13" fmla="*/ 473286 w 1421182"/>
                <a:gd name="connsiteY13" fmla="*/ 1312127 h 2026318"/>
                <a:gd name="connsiteX14" fmla="*/ 338442 w 1421182"/>
                <a:gd name="connsiteY14" fmla="*/ 1258222 h 2026318"/>
                <a:gd name="connsiteX15" fmla="*/ 719 w 1421182"/>
                <a:gd name="connsiteY15" fmla="*/ 957545 h 2026318"/>
                <a:gd name="connsiteX0" fmla="*/ 719 w 1421182"/>
                <a:gd name="connsiteY0" fmla="*/ 957545 h 2295953"/>
                <a:gd name="connsiteX1" fmla="*/ 140932 w 1421182"/>
                <a:gd name="connsiteY1" fmla="*/ 1353319 h 2295953"/>
                <a:gd name="connsiteX2" fmla="*/ 309182 w 1421182"/>
                <a:gd name="connsiteY2" fmla="*/ 1711764 h 2295953"/>
                <a:gd name="connsiteX3" fmla="*/ 693290 w 1421182"/>
                <a:gd name="connsiteY3" fmla="*/ 2019121 h 2295953"/>
                <a:gd name="connsiteX4" fmla="*/ 722524 w 1421182"/>
                <a:gd name="connsiteY4" fmla="*/ 2295953 h 2295953"/>
                <a:gd name="connsiteX5" fmla="*/ 1311364 w 1421182"/>
                <a:gd name="connsiteY5" fmla="*/ 2026318 h 2295953"/>
                <a:gd name="connsiteX6" fmla="*/ 1421092 w 1421182"/>
                <a:gd name="connsiteY6" fmla="*/ 1126548 h 2295953"/>
                <a:gd name="connsiteX7" fmla="*/ 1152597 w 1421182"/>
                <a:gd name="connsiteY7" fmla="*/ 669082 h 2295953"/>
                <a:gd name="connsiteX8" fmla="*/ 1168953 w 1421182"/>
                <a:gd name="connsiteY8" fmla="*/ 968062 h 2295953"/>
                <a:gd name="connsiteX9" fmla="*/ 927050 w 1421182"/>
                <a:gd name="connsiteY9" fmla="*/ 614956 h 2295953"/>
                <a:gd name="connsiteX10" fmla="*/ 957315 w 1421182"/>
                <a:gd name="connsiteY10" fmla="*/ 944170 h 2295953"/>
                <a:gd name="connsiteX11" fmla="*/ 711016 w 1421182"/>
                <a:gd name="connsiteY11" fmla="*/ 569620 h 2295953"/>
                <a:gd name="connsiteX12" fmla="*/ 729319 w 1421182"/>
                <a:gd name="connsiteY12" fmla="*/ 957827 h 2295953"/>
                <a:gd name="connsiteX13" fmla="*/ 543268 w 1421182"/>
                <a:gd name="connsiteY13" fmla="*/ 8 h 2295953"/>
                <a:gd name="connsiteX14" fmla="*/ 473286 w 1421182"/>
                <a:gd name="connsiteY14" fmla="*/ 1312127 h 2295953"/>
                <a:gd name="connsiteX15" fmla="*/ 338442 w 1421182"/>
                <a:gd name="connsiteY15" fmla="*/ 1258222 h 2295953"/>
                <a:gd name="connsiteX16" fmla="*/ 719 w 1421182"/>
                <a:gd name="connsiteY16" fmla="*/ 957545 h 2295953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93290 w 1421182"/>
                <a:gd name="connsiteY3" fmla="*/ 2019121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26141 w 1421182"/>
                <a:gd name="connsiteY3" fmla="*/ 1985150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4785"/>
                <a:gd name="connsiteX1" fmla="*/ 140932 w 1421182"/>
                <a:gd name="connsiteY1" fmla="*/ 1353319 h 2314785"/>
                <a:gd name="connsiteX2" fmla="*/ 309182 w 1421182"/>
                <a:gd name="connsiteY2" fmla="*/ 1711764 h 2314785"/>
                <a:gd name="connsiteX3" fmla="*/ 626141 w 1421182"/>
                <a:gd name="connsiteY3" fmla="*/ 1985150 h 2314785"/>
                <a:gd name="connsiteX4" fmla="*/ 658780 w 1421182"/>
                <a:gd name="connsiteY4" fmla="*/ 2266927 h 2314785"/>
                <a:gd name="connsiteX5" fmla="*/ 1170733 w 1421182"/>
                <a:gd name="connsiteY5" fmla="*/ 2300858 h 2314785"/>
                <a:gd name="connsiteX6" fmla="*/ 1311364 w 1421182"/>
                <a:gd name="connsiteY6" fmla="*/ 2026318 h 2314785"/>
                <a:gd name="connsiteX7" fmla="*/ 1421092 w 1421182"/>
                <a:gd name="connsiteY7" fmla="*/ 1126548 h 2314785"/>
                <a:gd name="connsiteX8" fmla="*/ 1152597 w 1421182"/>
                <a:gd name="connsiteY8" fmla="*/ 669082 h 2314785"/>
                <a:gd name="connsiteX9" fmla="*/ 1168953 w 1421182"/>
                <a:gd name="connsiteY9" fmla="*/ 968062 h 2314785"/>
                <a:gd name="connsiteX10" fmla="*/ 927050 w 1421182"/>
                <a:gd name="connsiteY10" fmla="*/ 614956 h 2314785"/>
                <a:gd name="connsiteX11" fmla="*/ 957315 w 1421182"/>
                <a:gd name="connsiteY11" fmla="*/ 944170 h 2314785"/>
                <a:gd name="connsiteX12" fmla="*/ 711016 w 1421182"/>
                <a:gd name="connsiteY12" fmla="*/ 569620 h 2314785"/>
                <a:gd name="connsiteX13" fmla="*/ 729319 w 1421182"/>
                <a:gd name="connsiteY13" fmla="*/ 957827 h 2314785"/>
                <a:gd name="connsiteX14" fmla="*/ 543268 w 1421182"/>
                <a:gd name="connsiteY14" fmla="*/ 8 h 2314785"/>
                <a:gd name="connsiteX15" fmla="*/ 473286 w 1421182"/>
                <a:gd name="connsiteY15" fmla="*/ 1312127 h 2314785"/>
                <a:gd name="connsiteX16" fmla="*/ 338442 w 1421182"/>
                <a:gd name="connsiteY16" fmla="*/ 1258222 h 2314785"/>
                <a:gd name="connsiteX17" fmla="*/ 719 w 1421182"/>
                <a:gd name="connsiteY17" fmla="*/ 957545 h 2314785"/>
                <a:gd name="connsiteX0" fmla="*/ 719 w 1421182"/>
                <a:gd name="connsiteY0" fmla="*/ 957545 h 2323891"/>
                <a:gd name="connsiteX1" fmla="*/ 140932 w 1421182"/>
                <a:gd name="connsiteY1" fmla="*/ 1353319 h 2323891"/>
                <a:gd name="connsiteX2" fmla="*/ 309182 w 1421182"/>
                <a:gd name="connsiteY2" fmla="*/ 1711764 h 2323891"/>
                <a:gd name="connsiteX3" fmla="*/ 626141 w 1421182"/>
                <a:gd name="connsiteY3" fmla="*/ 1985150 h 2323891"/>
                <a:gd name="connsiteX4" fmla="*/ 658780 w 1421182"/>
                <a:gd name="connsiteY4" fmla="*/ 2266927 h 2323891"/>
                <a:gd name="connsiteX5" fmla="*/ 1170733 w 1421182"/>
                <a:gd name="connsiteY5" fmla="*/ 2300858 h 2323891"/>
                <a:gd name="connsiteX6" fmla="*/ 1311364 w 1421182"/>
                <a:gd name="connsiteY6" fmla="*/ 2026318 h 2323891"/>
                <a:gd name="connsiteX7" fmla="*/ 1421092 w 1421182"/>
                <a:gd name="connsiteY7" fmla="*/ 1126548 h 2323891"/>
                <a:gd name="connsiteX8" fmla="*/ 1152597 w 1421182"/>
                <a:gd name="connsiteY8" fmla="*/ 669082 h 2323891"/>
                <a:gd name="connsiteX9" fmla="*/ 1168953 w 1421182"/>
                <a:gd name="connsiteY9" fmla="*/ 968062 h 2323891"/>
                <a:gd name="connsiteX10" fmla="*/ 927050 w 1421182"/>
                <a:gd name="connsiteY10" fmla="*/ 614956 h 2323891"/>
                <a:gd name="connsiteX11" fmla="*/ 957315 w 1421182"/>
                <a:gd name="connsiteY11" fmla="*/ 944170 h 2323891"/>
                <a:gd name="connsiteX12" fmla="*/ 711016 w 1421182"/>
                <a:gd name="connsiteY12" fmla="*/ 569620 h 2323891"/>
                <a:gd name="connsiteX13" fmla="*/ 729319 w 1421182"/>
                <a:gd name="connsiteY13" fmla="*/ 957827 h 2323891"/>
                <a:gd name="connsiteX14" fmla="*/ 543268 w 1421182"/>
                <a:gd name="connsiteY14" fmla="*/ 8 h 2323891"/>
                <a:gd name="connsiteX15" fmla="*/ 473286 w 1421182"/>
                <a:gd name="connsiteY15" fmla="*/ 1312127 h 2323891"/>
                <a:gd name="connsiteX16" fmla="*/ 338442 w 1421182"/>
                <a:gd name="connsiteY16" fmla="*/ 1258222 h 2323891"/>
                <a:gd name="connsiteX17" fmla="*/ 719 w 1421182"/>
                <a:gd name="connsiteY17" fmla="*/ 957545 h 2323891"/>
                <a:gd name="connsiteX0" fmla="*/ 719 w 1421182"/>
                <a:gd name="connsiteY0" fmla="*/ 957545 h 2358736"/>
                <a:gd name="connsiteX1" fmla="*/ 140932 w 1421182"/>
                <a:gd name="connsiteY1" fmla="*/ 1353319 h 2358736"/>
                <a:gd name="connsiteX2" fmla="*/ 309182 w 1421182"/>
                <a:gd name="connsiteY2" fmla="*/ 1711764 h 2358736"/>
                <a:gd name="connsiteX3" fmla="*/ 626141 w 1421182"/>
                <a:gd name="connsiteY3" fmla="*/ 1985150 h 2358736"/>
                <a:gd name="connsiteX4" fmla="*/ 658780 w 1421182"/>
                <a:gd name="connsiteY4" fmla="*/ 2266927 h 2358736"/>
                <a:gd name="connsiteX5" fmla="*/ 1227989 w 1421182"/>
                <a:gd name="connsiteY5" fmla="*/ 2341644 h 2358736"/>
                <a:gd name="connsiteX6" fmla="*/ 1311364 w 1421182"/>
                <a:gd name="connsiteY6" fmla="*/ 2026318 h 2358736"/>
                <a:gd name="connsiteX7" fmla="*/ 1421092 w 1421182"/>
                <a:gd name="connsiteY7" fmla="*/ 1126548 h 2358736"/>
                <a:gd name="connsiteX8" fmla="*/ 1152597 w 1421182"/>
                <a:gd name="connsiteY8" fmla="*/ 669082 h 2358736"/>
                <a:gd name="connsiteX9" fmla="*/ 1168953 w 1421182"/>
                <a:gd name="connsiteY9" fmla="*/ 968062 h 2358736"/>
                <a:gd name="connsiteX10" fmla="*/ 927050 w 1421182"/>
                <a:gd name="connsiteY10" fmla="*/ 614956 h 2358736"/>
                <a:gd name="connsiteX11" fmla="*/ 957315 w 1421182"/>
                <a:gd name="connsiteY11" fmla="*/ 944170 h 2358736"/>
                <a:gd name="connsiteX12" fmla="*/ 711016 w 1421182"/>
                <a:gd name="connsiteY12" fmla="*/ 569620 h 2358736"/>
                <a:gd name="connsiteX13" fmla="*/ 729319 w 1421182"/>
                <a:gd name="connsiteY13" fmla="*/ 957827 h 2358736"/>
                <a:gd name="connsiteX14" fmla="*/ 543268 w 1421182"/>
                <a:gd name="connsiteY14" fmla="*/ 8 h 2358736"/>
                <a:gd name="connsiteX15" fmla="*/ 473286 w 1421182"/>
                <a:gd name="connsiteY15" fmla="*/ 1312127 h 2358736"/>
                <a:gd name="connsiteX16" fmla="*/ 338442 w 1421182"/>
                <a:gd name="connsiteY16" fmla="*/ 1258222 h 2358736"/>
                <a:gd name="connsiteX17" fmla="*/ 719 w 1421182"/>
                <a:gd name="connsiteY17" fmla="*/ 957545 h 2358736"/>
                <a:gd name="connsiteX0" fmla="*/ 719 w 1421182"/>
                <a:gd name="connsiteY0" fmla="*/ 957545 h 2341644"/>
                <a:gd name="connsiteX1" fmla="*/ 140932 w 1421182"/>
                <a:gd name="connsiteY1" fmla="*/ 1353319 h 2341644"/>
                <a:gd name="connsiteX2" fmla="*/ 309182 w 1421182"/>
                <a:gd name="connsiteY2" fmla="*/ 1711764 h 2341644"/>
                <a:gd name="connsiteX3" fmla="*/ 626141 w 1421182"/>
                <a:gd name="connsiteY3" fmla="*/ 1985150 h 2341644"/>
                <a:gd name="connsiteX4" fmla="*/ 658780 w 1421182"/>
                <a:gd name="connsiteY4" fmla="*/ 2266927 h 2341644"/>
                <a:gd name="connsiteX5" fmla="*/ 1227989 w 1421182"/>
                <a:gd name="connsiteY5" fmla="*/ 2341644 h 2341644"/>
                <a:gd name="connsiteX6" fmla="*/ 1311364 w 1421182"/>
                <a:gd name="connsiteY6" fmla="*/ 2026318 h 2341644"/>
                <a:gd name="connsiteX7" fmla="*/ 1421092 w 1421182"/>
                <a:gd name="connsiteY7" fmla="*/ 1126548 h 2341644"/>
                <a:gd name="connsiteX8" fmla="*/ 1152597 w 1421182"/>
                <a:gd name="connsiteY8" fmla="*/ 669082 h 2341644"/>
                <a:gd name="connsiteX9" fmla="*/ 1168953 w 1421182"/>
                <a:gd name="connsiteY9" fmla="*/ 968062 h 2341644"/>
                <a:gd name="connsiteX10" fmla="*/ 927050 w 1421182"/>
                <a:gd name="connsiteY10" fmla="*/ 614956 h 2341644"/>
                <a:gd name="connsiteX11" fmla="*/ 957315 w 1421182"/>
                <a:gd name="connsiteY11" fmla="*/ 944170 h 2341644"/>
                <a:gd name="connsiteX12" fmla="*/ 711016 w 1421182"/>
                <a:gd name="connsiteY12" fmla="*/ 569620 h 2341644"/>
                <a:gd name="connsiteX13" fmla="*/ 729319 w 1421182"/>
                <a:gd name="connsiteY13" fmla="*/ 957827 h 2341644"/>
                <a:gd name="connsiteX14" fmla="*/ 543268 w 1421182"/>
                <a:gd name="connsiteY14" fmla="*/ 8 h 2341644"/>
                <a:gd name="connsiteX15" fmla="*/ 473286 w 1421182"/>
                <a:gd name="connsiteY15" fmla="*/ 1312127 h 2341644"/>
                <a:gd name="connsiteX16" fmla="*/ 338442 w 1421182"/>
                <a:gd name="connsiteY16" fmla="*/ 1258222 h 2341644"/>
                <a:gd name="connsiteX17" fmla="*/ 719 w 1421182"/>
                <a:gd name="connsiteY17" fmla="*/ 957545 h 2341644"/>
                <a:gd name="connsiteX0" fmla="*/ 719 w 1421092"/>
                <a:gd name="connsiteY0" fmla="*/ 957545 h 2341644"/>
                <a:gd name="connsiteX1" fmla="*/ 140932 w 1421092"/>
                <a:gd name="connsiteY1" fmla="*/ 1353319 h 2341644"/>
                <a:gd name="connsiteX2" fmla="*/ 309182 w 1421092"/>
                <a:gd name="connsiteY2" fmla="*/ 1711764 h 2341644"/>
                <a:gd name="connsiteX3" fmla="*/ 626141 w 1421092"/>
                <a:gd name="connsiteY3" fmla="*/ 1985150 h 2341644"/>
                <a:gd name="connsiteX4" fmla="*/ 658780 w 1421092"/>
                <a:gd name="connsiteY4" fmla="*/ 2266927 h 2341644"/>
                <a:gd name="connsiteX5" fmla="*/ 1227989 w 1421092"/>
                <a:gd name="connsiteY5" fmla="*/ 2341644 h 2341644"/>
                <a:gd name="connsiteX6" fmla="*/ 1262460 w 1421092"/>
                <a:gd name="connsiteY6" fmla="*/ 1987074 h 2341644"/>
                <a:gd name="connsiteX7" fmla="*/ 1421092 w 1421092"/>
                <a:gd name="connsiteY7" fmla="*/ 1126548 h 2341644"/>
                <a:gd name="connsiteX8" fmla="*/ 1152597 w 1421092"/>
                <a:gd name="connsiteY8" fmla="*/ 669082 h 2341644"/>
                <a:gd name="connsiteX9" fmla="*/ 1168953 w 1421092"/>
                <a:gd name="connsiteY9" fmla="*/ 968062 h 2341644"/>
                <a:gd name="connsiteX10" fmla="*/ 927050 w 1421092"/>
                <a:gd name="connsiteY10" fmla="*/ 614956 h 2341644"/>
                <a:gd name="connsiteX11" fmla="*/ 957315 w 1421092"/>
                <a:gd name="connsiteY11" fmla="*/ 944170 h 2341644"/>
                <a:gd name="connsiteX12" fmla="*/ 711016 w 1421092"/>
                <a:gd name="connsiteY12" fmla="*/ 569620 h 2341644"/>
                <a:gd name="connsiteX13" fmla="*/ 729319 w 1421092"/>
                <a:gd name="connsiteY13" fmla="*/ 957827 h 2341644"/>
                <a:gd name="connsiteX14" fmla="*/ 543268 w 1421092"/>
                <a:gd name="connsiteY14" fmla="*/ 8 h 2341644"/>
                <a:gd name="connsiteX15" fmla="*/ 473286 w 1421092"/>
                <a:gd name="connsiteY15" fmla="*/ 1312127 h 2341644"/>
                <a:gd name="connsiteX16" fmla="*/ 338442 w 1421092"/>
                <a:gd name="connsiteY16" fmla="*/ 1258222 h 2341644"/>
                <a:gd name="connsiteX17" fmla="*/ 719 w 1421092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557331 w 1421109"/>
                <a:gd name="connsiteY4" fmla="*/ 2278453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01148 w 1421109"/>
                <a:gd name="connsiteY4" fmla="*/ 2297232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10754"/>
                <a:gd name="connsiteX1" fmla="*/ 140932 w 1421109"/>
                <a:gd name="connsiteY1" fmla="*/ 1353319 h 2310754"/>
                <a:gd name="connsiteX2" fmla="*/ 309182 w 1421109"/>
                <a:gd name="connsiteY2" fmla="*/ 1711764 h 2310754"/>
                <a:gd name="connsiteX3" fmla="*/ 548773 w 1421109"/>
                <a:gd name="connsiteY3" fmla="*/ 1936338 h 2310754"/>
                <a:gd name="connsiteX4" fmla="*/ 601148 w 1421109"/>
                <a:gd name="connsiteY4" fmla="*/ 2297232 h 2310754"/>
                <a:gd name="connsiteX5" fmla="*/ 1253027 w 1421109"/>
                <a:gd name="connsiteY5" fmla="*/ 2310347 h 2310754"/>
                <a:gd name="connsiteX6" fmla="*/ 1262460 w 1421109"/>
                <a:gd name="connsiteY6" fmla="*/ 1987074 h 2310754"/>
                <a:gd name="connsiteX7" fmla="*/ 1421092 w 1421109"/>
                <a:gd name="connsiteY7" fmla="*/ 1126548 h 2310754"/>
                <a:gd name="connsiteX8" fmla="*/ 1152597 w 1421109"/>
                <a:gd name="connsiteY8" fmla="*/ 669082 h 2310754"/>
                <a:gd name="connsiteX9" fmla="*/ 1168953 w 1421109"/>
                <a:gd name="connsiteY9" fmla="*/ 968062 h 2310754"/>
                <a:gd name="connsiteX10" fmla="*/ 927050 w 1421109"/>
                <a:gd name="connsiteY10" fmla="*/ 614956 h 2310754"/>
                <a:gd name="connsiteX11" fmla="*/ 957315 w 1421109"/>
                <a:gd name="connsiteY11" fmla="*/ 944170 h 2310754"/>
                <a:gd name="connsiteX12" fmla="*/ 711016 w 1421109"/>
                <a:gd name="connsiteY12" fmla="*/ 569620 h 2310754"/>
                <a:gd name="connsiteX13" fmla="*/ 729319 w 1421109"/>
                <a:gd name="connsiteY13" fmla="*/ 957827 h 2310754"/>
                <a:gd name="connsiteX14" fmla="*/ 543268 w 1421109"/>
                <a:gd name="connsiteY14" fmla="*/ 8 h 2310754"/>
                <a:gd name="connsiteX15" fmla="*/ 473286 w 1421109"/>
                <a:gd name="connsiteY15" fmla="*/ 1312127 h 2310754"/>
                <a:gd name="connsiteX16" fmla="*/ 338442 w 1421109"/>
                <a:gd name="connsiteY16" fmla="*/ 1258222 h 2310754"/>
                <a:gd name="connsiteX17" fmla="*/ 719 w 1421109"/>
                <a:gd name="connsiteY17" fmla="*/ 957545 h 2310754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601148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347"/>
                <a:gd name="connsiteX1" fmla="*/ 140932 w 1421109"/>
                <a:gd name="connsiteY1" fmla="*/ 1353319 h 2310347"/>
                <a:gd name="connsiteX2" fmla="*/ 309182 w 1421109"/>
                <a:gd name="connsiteY2" fmla="*/ 1711764 h 2310347"/>
                <a:gd name="connsiteX3" fmla="*/ 548773 w 1421109"/>
                <a:gd name="connsiteY3" fmla="*/ 1936338 h 2310347"/>
                <a:gd name="connsiteX4" fmla="*/ 582370 w 1421109"/>
                <a:gd name="connsiteY4" fmla="*/ 2297232 h 2310347"/>
                <a:gd name="connsiteX5" fmla="*/ 1253027 w 1421109"/>
                <a:gd name="connsiteY5" fmla="*/ 2310347 h 2310347"/>
                <a:gd name="connsiteX6" fmla="*/ 1262460 w 1421109"/>
                <a:gd name="connsiteY6" fmla="*/ 1987074 h 2310347"/>
                <a:gd name="connsiteX7" fmla="*/ 1421092 w 1421109"/>
                <a:gd name="connsiteY7" fmla="*/ 1126548 h 2310347"/>
                <a:gd name="connsiteX8" fmla="*/ 1152597 w 1421109"/>
                <a:gd name="connsiteY8" fmla="*/ 669082 h 2310347"/>
                <a:gd name="connsiteX9" fmla="*/ 1168953 w 1421109"/>
                <a:gd name="connsiteY9" fmla="*/ 968062 h 2310347"/>
                <a:gd name="connsiteX10" fmla="*/ 927050 w 1421109"/>
                <a:gd name="connsiteY10" fmla="*/ 614956 h 2310347"/>
                <a:gd name="connsiteX11" fmla="*/ 957315 w 1421109"/>
                <a:gd name="connsiteY11" fmla="*/ 944170 h 2310347"/>
                <a:gd name="connsiteX12" fmla="*/ 711016 w 1421109"/>
                <a:gd name="connsiteY12" fmla="*/ 569620 h 2310347"/>
                <a:gd name="connsiteX13" fmla="*/ 729319 w 1421109"/>
                <a:gd name="connsiteY13" fmla="*/ 957827 h 2310347"/>
                <a:gd name="connsiteX14" fmla="*/ 543268 w 1421109"/>
                <a:gd name="connsiteY14" fmla="*/ 8 h 2310347"/>
                <a:gd name="connsiteX15" fmla="*/ 473286 w 1421109"/>
                <a:gd name="connsiteY15" fmla="*/ 1312127 h 2310347"/>
                <a:gd name="connsiteX16" fmla="*/ 338442 w 1421109"/>
                <a:gd name="connsiteY16" fmla="*/ 1258222 h 2310347"/>
                <a:gd name="connsiteX17" fmla="*/ 719 w 1421109"/>
                <a:gd name="connsiteY17" fmla="*/ 957545 h 2310347"/>
                <a:gd name="connsiteX0" fmla="*/ 719 w 1421109"/>
                <a:gd name="connsiteY0" fmla="*/ 401277 h 1754079"/>
                <a:gd name="connsiteX1" fmla="*/ 140932 w 1421109"/>
                <a:gd name="connsiteY1" fmla="*/ 797051 h 1754079"/>
                <a:gd name="connsiteX2" fmla="*/ 309182 w 1421109"/>
                <a:gd name="connsiteY2" fmla="*/ 1155496 h 1754079"/>
                <a:gd name="connsiteX3" fmla="*/ 548773 w 1421109"/>
                <a:gd name="connsiteY3" fmla="*/ 1380070 h 1754079"/>
                <a:gd name="connsiteX4" fmla="*/ 582370 w 1421109"/>
                <a:gd name="connsiteY4" fmla="*/ 1740964 h 1754079"/>
                <a:gd name="connsiteX5" fmla="*/ 1253027 w 1421109"/>
                <a:gd name="connsiteY5" fmla="*/ 1754079 h 1754079"/>
                <a:gd name="connsiteX6" fmla="*/ 1262460 w 1421109"/>
                <a:gd name="connsiteY6" fmla="*/ 1430806 h 1754079"/>
                <a:gd name="connsiteX7" fmla="*/ 1421092 w 1421109"/>
                <a:gd name="connsiteY7" fmla="*/ 570280 h 1754079"/>
                <a:gd name="connsiteX8" fmla="*/ 1152597 w 1421109"/>
                <a:gd name="connsiteY8" fmla="*/ 112814 h 1754079"/>
                <a:gd name="connsiteX9" fmla="*/ 1168953 w 1421109"/>
                <a:gd name="connsiteY9" fmla="*/ 411794 h 1754079"/>
                <a:gd name="connsiteX10" fmla="*/ 927050 w 1421109"/>
                <a:gd name="connsiteY10" fmla="*/ 58688 h 1754079"/>
                <a:gd name="connsiteX11" fmla="*/ 957315 w 1421109"/>
                <a:gd name="connsiteY11" fmla="*/ 387902 h 1754079"/>
                <a:gd name="connsiteX12" fmla="*/ 711016 w 1421109"/>
                <a:gd name="connsiteY12" fmla="*/ 13352 h 1754079"/>
                <a:gd name="connsiteX13" fmla="*/ 729319 w 1421109"/>
                <a:gd name="connsiteY13" fmla="*/ 401559 h 1754079"/>
                <a:gd name="connsiteX14" fmla="*/ 563728 w 1421109"/>
                <a:gd name="connsiteY14" fmla="*/ 2651 h 1754079"/>
                <a:gd name="connsiteX15" fmla="*/ 473286 w 1421109"/>
                <a:gd name="connsiteY15" fmla="*/ 755859 h 1754079"/>
                <a:gd name="connsiteX16" fmla="*/ 338442 w 1421109"/>
                <a:gd name="connsiteY16" fmla="*/ 701954 h 1754079"/>
                <a:gd name="connsiteX17" fmla="*/ 719 w 1421109"/>
                <a:gd name="connsiteY17" fmla="*/ 401277 h 1754079"/>
                <a:gd name="connsiteX0" fmla="*/ 719 w 1421109"/>
                <a:gd name="connsiteY0" fmla="*/ 426973 h 1779775"/>
                <a:gd name="connsiteX1" fmla="*/ 140932 w 1421109"/>
                <a:gd name="connsiteY1" fmla="*/ 822747 h 1779775"/>
                <a:gd name="connsiteX2" fmla="*/ 309182 w 1421109"/>
                <a:gd name="connsiteY2" fmla="*/ 1181192 h 1779775"/>
                <a:gd name="connsiteX3" fmla="*/ 548773 w 1421109"/>
                <a:gd name="connsiteY3" fmla="*/ 1405766 h 1779775"/>
                <a:gd name="connsiteX4" fmla="*/ 582370 w 1421109"/>
                <a:gd name="connsiteY4" fmla="*/ 1766660 h 1779775"/>
                <a:gd name="connsiteX5" fmla="*/ 1253027 w 1421109"/>
                <a:gd name="connsiteY5" fmla="*/ 1779775 h 1779775"/>
                <a:gd name="connsiteX6" fmla="*/ 1262460 w 1421109"/>
                <a:gd name="connsiteY6" fmla="*/ 1456502 h 1779775"/>
                <a:gd name="connsiteX7" fmla="*/ 1421092 w 1421109"/>
                <a:gd name="connsiteY7" fmla="*/ 595976 h 1779775"/>
                <a:gd name="connsiteX8" fmla="*/ 1152597 w 1421109"/>
                <a:gd name="connsiteY8" fmla="*/ 138510 h 1779775"/>
                <a:gd name="connsiteX9" fmla="*/ 1168953 w 1421109"/>
                <a:gd name="connsiteY9" fmla="*/ 437490 h 1779775"/>
                <a:gd name="connsiteX10" fmla="*/ 927050 w 1421109"/>
                <a:gd name="connsiteY10" fmla="*/ 84384 h 1779775"/>
                <a:gd name="connsiteX11" fmla="*/ 957315 w 1421109"/>
                <a:gd name="connsiteY11" fmla="*/ 413598 h 1779775"/>
                <a:gd name="connsiteX12" fmla="*/ 711016 w 1421109"/>
                <a:gd name="connsiteY12" fmla="*/ 39048 h 1779775"/>
                <a:gd name="connsiteX13" fmla="*/ 729319 w 1421109"/>
                <a:gd name="connsiteY13" fmla="*/ 427255 h 1779775"/>
                <a:gd name="connsiteX14" fmla="*/ 563728 w 1421109"/>
                <a:gd name="connsiteY14" fmla="*/ 28347 h 1779775"/>
                <a:gd name="connsiteX15" fmla="*/ 432451 w 1421109"/>
                <a:gd name="connsiteY15" fmla="*/ 816487 h 1779775"/>
                <a:gd name="connsiteX16" fmla="*/ 338442 w 1421109"/>
                <a:gd name="connsiteY16" fmla="*/ 727650 h 1779775"/>
                <a:gd name="connsiteX17" fmla="*/ 719 w 1421109"/>
                <a:gd name="connsiteY17" fmla="*/ 426973 h 1779775"/>
                <a:gd name="connsiteX0" fmla="*/ 719 w 1421109"/>
                <a:gd name="connsiteY0" fmla="*/ 426973 h 1779775"/>
                <a:gd name="connsiteX1" fmla="*/ 140932 w 1421109"/>
                <a:gd name="connsiteY1" fmla="*/ 822747 h 1779775"/>
                <a:gd name="connsiteX2" fmla="*/ 309182 w 1421109"/>
                <a:gd name="connsiteY2" fmla="*/ 1181192 h 1779775"/>
                <a:gd name="connsiteX3" fmla="*/ 548773 w 1421109"/>
                <a:gd name="connsiteY3" fmla="*/ 1405766 h 1779775"/>
                <a:gd name="connsiteX4" fmla="*/ 582370 w 1421109"/>
                <a:gd name="connsiteY4" fmla="*/ 1766660 h 1779775"/>
                <a:gd name="connsiteX5" fmla="*/ 1253027 w 1421109"/>
                <a:gd name="connsiteY5" fmla="*/ 1779775 h 1779775"/>
                <a:gd name="connsiteX6" fmla="*/ 1262460 w 1421109"/>
                <a:gd name="connsiteY6" fmla="*/ 1456502 h 1779775"/>
                <a:gd name="connsiteX7" fmla="*/ 1421092 w 1421109"/>
                <a:gd name="connsiteY7" fmla="*/ 595976 h 1779775"/>
                <a:gd name="connsiteX8" fmla="*/ 1152597 w 1421109"/>
                <a:gd name="connsiteY8" fmla="*/ 138510 h 1779775"/>
                <a:gd name="connsiteX9" fmla="*/ 1168953 w 1421109"/>
                <a:gd name="connsiteY9" fmla="*/ 437490 h 1779775"/>
                <a:gd name="connsiteX10" fmla="*/ 927050 w 1421109"/>
                <a:gd name="connsiteY10" fmla="*/ 84384 h 1779775"/>
                <a:gd name="connsiteX11" fmla="*/ 957315 w 1421109"/>
                <a:gd name="connsiteY11" fmla="*/ 413598 h 1779775"/>
                <a:gd name="connsiteX12" fmla="*/ 711016 w 1421109"/>
                <a:gd name="connsiteY12" fmla="*/ 39048 h 1779775"/>
                <a:gd name="connsiteX13" fmla="*/ 729319 w 1421109"/>
                <a:gd name="connsiteY13" fmla="*/ 427255 h 1779775"/>
                <a:gd name="connsiteX14" fmla="*/ 563728 w 1421109"/>
                <a:gd name="connsiteY14" fmla="*/ 28347 h 1779775"/>
                <a:gd name="connsiteX15" fmla="*/ 432451 w 1421109"/>
                <a:gd name="connsiteY15" fmla="*/ 816487 h 1779775"/>
                <a:gd name="connsiteX16" fmla="*/ 315235 w 1421109"/>
                <a:gd name="connsiteY16" fmla="*/ 730156 h 1779775"/>
                <a:gd name="connsiteX17" fmla="*/ 719 w 1421109"/>
                <a:gd name="connsiteY17" fmla="*/ 426973 h 1779775"/>
                <a:gd name="connsiteX0" fmla="*/ 719 w 1421109"/>
                <a:gd name="connsiteY0" fmla="*/ 441853 h 1794655"/>
                <a:gd name="connsiteX1" fmla="*/ 140932 w 1421109"/>
                <a:gd name="connsiteY1" fmla="*/ 837627 h 1794655"/>
                <a:gd name="connsiteX2" fmla="*/ 309182 w 1421109"/>
                <a:gd name="connsiteY2" fmla="*/ 1196072 h 1794655"/>
                <a:gd name="connsiteX3" fmla="*/ 548773 w 1421109"/>
                <a:gd name="connsiteY3" fmla="*/ 1420646 h 1794655"/>
                <a:gd name="connsiteX4" fmla="*/ 582370 w 1421109"/>
                <a:gd name="connsiteY4" fmla="*/ 1781540 h 1794655"/>
                <a:gd name="connsiteX5" fmla="*/ 1253027 w 1421109"/>
                <a:gd name="connsiteY5" fmla="*/ 1794655 h 1794655"/>
                <a:gd name="connsiteX6" fmla="*/ 1262460 w 1421109"/>
                <a:gd name="connsiteY6" fmla="*/ 1471382 h 1794655"/>
                <a:gd name="connsiteX7" fmla="*/ 1421092 w 1421109"/>
                <a:gd name="connsiteY7" fmla="*/ 610856 h 1794655"/>
                <a:gd name="connsiteX8" fmla="*/ 1152597 w 1421109"/>
                <a:gd name="connsiteY8" fmla="*/ 153390 h 1794655"/>
                <a:gd name="connsiteX9" fmla="*/ 1168953 w 1421109"/>
                <a:gd name="connsiteY9" fmla="*/ 452370 h 1794655"/>
                <a:gd name="connsiteX10" fmla="*/ 927050 w 1421109"/>
                <a:gd name="connsiteY10" fmla="*/ 99264 h 1794655"/>
                <a:gd name="connsiteX11" fmla="*/ 957315 w 1421109"/>
                <a:gd name="connsiteY11" fmla="*/ 428478 h 1794655"/>
                <a:gd name="connsiteX12" fmla="*/ 711016 w 1421109"/>
                <a:gd name="connsiteY12" fmla="*/ 53928 h 1794655"/>
                <a:gd name="connsiteX13" fmla="*/ 729319 w 1421109"/>
                <a:gd name="connsiteY13" fmla="*/ 442135 h 1794655"/>
                <a:gd name="connsiteX14" fmla="*/ 531303 w 1421109"/>
                <a:gd name="connsiteY14" fmla="*/ 25599 h 1794655"/>
                <a:gd name="connsiteX15" fmla="*/ 432451 w 1421109"/>
                <a:gd name="connsiteY15" fmla="*/ 831367 h 1794655"/>
                <a:gd name="connsiteX16" fmla="*/ 315235 w 1421109"/>
                <a:gd name="connsiteY16" fmla="*/ 745036 h 1794655"/>
                <a:gd name="connsiteX17" fmla="*/ 719 w 1421109"/>
                <a:gd name="connsiteY17" fmla="*/ 441853 h 1794655"/>
                <a:gd name="connsiteX0" fmla="*/ 719 w 1421109"/>
                <a:gd name="connsiteY0" fmla="*/ 423533 h 1776335"/>
                <a:gd name="connsiteX1" fmla="*/ 140932 w 1421109"/>
                <a:gd name="connsiteY1" fmla="*/ 819307 h 1776335"/>
                <a:gd name="connsiteX2" fmla="*/ 309182 w 1421109"/>
                <a:gd name="connsiteY2" fmla="*/ 1177752 h 1776335"/>
                <a:gd name="connsiteX3" fmla="*/ 548773 w 1421109"/>
                <a:gd name="connsiteY3" fmla="*/ 1402326 h 1776335"/>
                <a:gd name="connsiteX4" fmla="*/ 582370 w 1421109"/>
                <a:gd name="connsiteY4" fmla="*/ 1763220 h 1776335"/>
                <a:gd name="connsiteX5" fmla="*/ 1253027 w 1421109"/>
                <a:gd name="connsiteY5" fmla="*/ 1776335 h 1776335"/>
                <a:gd name="connsiteX6" fmla="*/ 1262460 w 1421109"/>
                <a:gd name="connsiteY6" fmla="*/ 1453062 h 1776335"/>
                <a:gd name="connsiteX7" fmla="*/ 1421092 w 1421109"/>
                <a:gd name="connsiteY7" fmla="*/ 592536 h 1776335"/>
                <a:gd name="connsiteX8" fmla="*/ 1152597 w 1421109"/>
                <a:gd name="connsiteY8" fmla="*/ 135070 h 1776335"/>
                <a:gd name="connsiteX9" fmla="*/ 1168953 w 1421109"/>
                <a:gd name="connsiteY9" fmla="*/ 434050 h 1776335"/>
                <a:gd name="connsiteX10" fmla="*/ 927050 w 1421109"/>
                <a:gd name="connsiteY10" fmla="*/ 80944 h 1776335"/>
                <a:gd name="connsiteX11" fmla="*/ 957315 w 1421109"/>
                <a:gd name="connsiteY11" fmla="*/ 410158 h 1776335"/>
                <a:gd name="connsiteX12" fmla="*/ 711016 w 1421109"/>
                <a:gd name="connsiteY12" fmla="*/ 35608 h 1776335"/>
                <a:gd name="connsiteX13" fmla="*/ 729319 w 1421109"/>
                <a:gd name="connsiteY13" fmla="*/ 423815 h 1776335"/>
                <a:gd name="connsiteX14" fmla="*/ 531303 w 1421109"/>
                <a:gd name="connsiteY14" fmla="*/ 7279 h 1776335"/>
                <a:gd name="connsiteX15" fmla="*/ 432451 w 1421109"/>
                <a:gd name="connsiteY15" fmla="*/ 813047 h 1776335"/>
                <a:gd name="connsiteX16" fmla="*/ 315235 w 1421109"/>
                <a:gd name="connsiteY16" fmla="*/ 726716 h 1776335"/>
                <a:gd name="connsiteX17" fmla="*/ 719 w 1421109"/>
                <a:gd name="connsiteY17" fmla="*/ 423533 h 1776335"/>
                <a:gd name="connsiteX0" fmla="*/ 719 w 1421109"/>
                <a:gd name="connsiteY0" fmla="*/ 433671 h 1786473"/>
                <a:gd name="connsiteX1" fmla="*/ 140932 w 1421109"/>
                <a:gd name="connsiteY1" fmla="*/ 829445 h 1786473"/>
                <a:gd name="connsiteX2" fmla="*/ 309182 w 1421109"/>
                <a:gd name="connsiteY2" fmla="*/ 1187890 h 1786473"/>
                <a:gd name="connsiteX3" fmla="*/ 548773 w 1421109"/>
                <a:gd name="connsiteY3" fmla="*/ 1412464 h 1786473"/>
                <a:gd name="connsiteX4" fmla="*/ 582370 w 1421109"/>
                <a:gd name="connsiteY4" fmla="*/ 1773358 h 1786473"/>
                <a:gd name="connsiteX5" fmla="*/ 1253027 w 1421109"/>
                <a:gd name="connsiteY5" fmla="*/ 1786473 h 1786473"/>
                <a:gd name="connsiteX6" fmla="*/ 1262460 w 1421109"/>
                <a:gd name="connsiteY6" fmla="*/ 1463200 h 1786473"/>
                <a:gd name="connsiteX7" fmla="*/ 1421092 w 1421109"/>
                <a:gd name="connsiteY7" fmla="*/ 602674 h 1786473"/>
                <a:gd name="connsiteX8" fmla="*/ 1152597 w 1421109"/>
                <a:gd name="connsiteY8" fmla="*/ 145208 h 1786473"/>
                <a:gd name="connsiteX9" fmla="*/ 1168953 w 1421109"/>
                <a:gd name="connsiteY9" fmla="*/ 444188 h 1786473"/>
                <a:gd name="connsiteX10" fmla="*/ 927050 w 1421109"/>
                <a:gd name="connsiteY10" fmla="*/ 91082 h 1786473"/>
                <a:gd name="connsiteX11" fmla="*/ 957315 w 1421109"/>
                <a:gd name="connsiteY11" fmla="*/ 420296 h 1786473"/>
                <a:gd name="connsiteX12" fmla="*/ 711016 w 1421109"/>
                <a:gd name="connsiteY12" fmla="*/ 45746 h 1786473"/>
                <a:gd name="connsiteX13" fmla="*/ 729319 w 1421109"/>
                <a:gd name="connsiteY13" fmla="*/ 433953 h 1786473"/>
                <a:gd name="connsiteX14" fmla="*/ 531303 w 1421109"/>
                <a:gd name="connsiteY14" fmla="*/ 17417 h 1786473"/>
                <a:gd name="connsiteX15" fmla="*/ 432451 w 1421109"/>
                <a:gd name="connsiteY15" fmla="*/ 823185 h 1786473"/>
                <a:gd name="connsiteX16" fmla="*/ 315235 w 1421109"/>
                <a:gd name="connsiteY16" fmla="*/ 736854 h 1786473"/>
                <a:gd name="connsiteX17" fmla="*/ 719 w 1421109"/>
                <a:gd name="connsiteY17" fmla="*/ 433671 h 1786473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719 w 1421109"/>
                <a:gd name="connsiteY0" fmla="*/ 436170 h 1788972"/>
                <a:gd name="connsiteX1" fmla="*/ 140932 w 1421109"/>
                <a:gd name="connsiteY1" fmla="*/ 831944 h 1788972"/>
                <a:gd name="connsiteX2" fmla="*/ 309182 w 1421109"/>
                <a:gd name="connsiteY2" fmla="*/ 1190389 h 1788972"/>
                <a:gd name="connsiteX3" fmla="*/ 548773 w 1421109"/>
                <a:gd name="connsiteY3" fmla="*/ 1414963 h 1788972"/>
                <a:gd name="connsiteX4" fmla="*/ 582370 w 1421109"/>
                <a:gd name="connsiteY4" fmla="*/ 1775857 h 1788972"/>
                <a:gd name="connsiteX5" fmla="*/ 1253027 w 1421109"/>
                <a:gd name="connsiteY5" fmla="*/ 1788972 h 1788972"/>
                <a:gd name="connsiteX6" fmla="*/ 1262460 w 1421109"/>
                <a:gd name="connsiteY6" fmla="*/ 1465699 h 1788972"/>
                <a:gd name="connsiteX7" fmla="*/ 1421092 w 1421109"/>
                <a:gd name="connsiteY7" fmla="*/ 605173 h 1788972"/>
                <a:gd name="connsiteX8" fmla="*/ 1152597 w 1421109"/>
                <a:gd name="connsiteY8" fmla="*/ 147707 h 1788972"/>
                <a:gd name="connsiteX9" fmla="*/ 1168953 w 1421109"/>
                <a:gd name="connsiteY9" fmla="*/ 446687 h 1788972"/>
                <a:gd name="connsiteX10" fmla="*/ 927050 w 1421109"/>
                <a:gd name="connsiteY10" fmla="*/ 93581 h 1788972"/>
                <a:gd name="connsiteX11" fmla="*/ 957315 w 1421109"/>
                <a:gd name="connsiteY11" fmla="*/ 422795 h 1788972"/>
                <a:gd name="connsiteX12" fmla="*/ 711016 w 1421109"/>
                <a:gd name="connsiteY12" fmla="*/ 48245 h 1788972"/>
                <a:gd name="connsiteX13" fmla="*/ 729319 w 1421109"/>
                <a:gd name="connsiteY13" fmla="*/ 436452 h 1788972"/>
                <a:gd name="connsiteX14" fmla="*/ 531303 w 1421109"/>
                <a:gd name="connsiteY14" fmla="*/ 19916 h 1788972"/>
                <a:gd name="connsiteX15" fmla="*/ 432451 w 1421109"/>
                <a:gd name="connsiteY15" fmla="*/ 825684 h 1788972"/>
                <a:gd name="connsiteX16" fmla="*/ 315235 w 1421109"/>
                <a:gd name="connsiteY16" fmla="*/ 739353 h 1788972"/>
                <a:gd name="connsiteX17" fmla="*/ 719 w 1421109"/>
                <a:gd name="connsiteY17" fmla="*/ 436170 h 1788972"/>
                <a:gd name="connsiteX0" fmla="*/ 3457 w 1423847"/>
                <a:gd name="connsiteY0" fmla="*/ 436170 h 1788972"/>
                <a:gd name="connsiteX1" fmla="*/ 143670 w 1423847"/>
                <a:gd name="connsiteY1" fmla="*/ 831944 h 1788972"/>
                <a:gd name="connsiteX2" fmla="*/ 311920 w 1423847"/>
                <a:gd name="connsiteY2" fmla="*/ 1190389 h 1788972"/>
                <a:gd name="connsiteX3" fmla="*/ 551511 w 1423847"/>
                <a:gd name="connsiteY3" fmla="*/ 1414963 h 1788972"/>
                <a:gd name="connsiteX4" fmla="*/ 585108 w 1423847"/>
                <a:gd name="connsiteY4" fmla="*/ 1775857 h 1788972"/>
                <a:gd name="connsiteX5" fmla="*/ 1255765 w 1423847"/>
                <a:gd name="connsiteY5" fmla="*/ 1788972 h 1788972"/>
                <a:gd name="connsiteX6" fmla="*/ 1265198 w 1423847"/>
                <a:gd name="connsiteY6" fmla="*/ 1465699 h 1788972"/>
                <a:gd name="connsiteX7" fmla="*/ 1423830 w 1423847"/>
                <a:gd name="connsiteY7" fmla="*/ 605173 h 1788972"/>
                <a:gd name="connsiteX8" fmla="*/ 1155335 w 1423847"/>
                <a:gd name="connsiteY8" fmla="*/ 147707 h 1788972"/>
                <a:gd name="connsiteX9" fmla="*/ 1171691 w 1423847"/>
                <a:gd name="connsiteY9" fmla="*/ 446687 h 1788972"/>
                <a:gd name="connsiteX10" fmla="*/ 929788 w 1423847"/>
                <a:gd name="connsiteY10" fmla="*/ 93581 h 1788972"/>
                <a:gd name="connsiteX11" fmla="*/ 960053 w 1423847"/>
                <a:gd name="connsiteY11" fmla="*/ 422795 h 1788972"/>
                <a:gd name="connsiteX12" fmla="*/ 713754 w 1423847"/>
                <a:gd name="connsiteY12" fmla="*/ 48245 h 1788972"/>
                <a:gd name="connsiteX13" fmla="*/ 732057 w 1423847"/>
                <a:gd name="connsiteY13" fmla="*/ 436452 h 1788972"/>
                <a:gd name="connsiteX14" fmla="*/ 534041 w 1423847"/>
                <a:gd name="connsiteY14" fmla="*/ 19916 h 1788972"/>
                <a:gd name="connsiteX15" fmla="*/ 435189 w 1423847"/>
                <a:gd name="connsiteY15" fmla="*/ 825684 h 1788972"/>
                <a:gd name="connsiteX16" fmla="*/ 317973 w 1423847"/>
                <a:gd name="connsiteY16" fmla="*/ 739353 h 1788972"/>
                <a:gd name="connsiteX17" fmla="*/ 3457 w 1423847"/>
                <a:gd name="connsiteY17" fmla="*/ 436170 h 1788972"/>
                <a:gd name="connsiteX0" fmla="*/ 3457 w 1423847"/>
                <a:gd name="connsiteY0" fmla="*/ 436170 h 1788972"/>
                <a:gd name="connsiteX1" fmla="*/ 143670 w 1423847"/>
                <a:gd name="connsiteY1" fmla="*/ 831944 h 1788972"/>
                <a:gd name="connsiteX2" fmla="*/ 311920 w 1423847"/>
                <a:gd name="connsiteY2" fmla="*/ 1190389 h 1788972"/>
                <a:gd name="connsiteX3" fmla="*/ 551511 w 1423847"/>
                <a:gd name="connsiteY3" fmla="*/ 1414963 h 1788972"/>
                <a:gd name="connsiteX4" fmla="*/ 585108 w 1423847"/>
                <a:gd name="connsiteY4" fmla="*/ 1775857 h 1788972"/>
                <a:gd name="connsiteX5" fmla="*/ 1255765 w 1423847"/>
                <a:gd name="connsiteY5" fmla="*/ 1788972 h 1788972"/>
                <a:gd name="connsiteX6" fmla="*/ 1265198 w 1423847"/>
                <a:gd name="connsiteY6" fmla="*/ 1465699 h 1788972"/>
                <a:gd name="connsiteX7" fmla="*/ 1423830 w 1423847"/>
                <a:gd name="connsiteY7" fmla="*/ 605173 h 1788972"/>
                <a:gd name="connsiteX8" fmla="*/ 1155335 w 1423847"/>
                <a:gd name="connsiteY8" fmla="*/ 147707 h 1788972"/>
                <a:gd name="connsiteX9" fmla="*/ 1171691 w 1423847"/>
                <a:gd name="connsiteY9" fmla="*/ 446687 h 1788972"/>
                <a:gd name="connsiteX10" fmla="*/ 929788 w 1423847"/>
                <a:gd name="connsiteY10" fmla="*/ 93581 h 1788972"/>
                <a:gd name="connsiteX11" fmla="*/ 960053 w 1423847"/>
                <a:gd name="connsiteY11" fmla="*/ 422795 h 1788972"/>
                <a:gd name="connsiteX12" fmla="*/ 713754 w 1423847"/>
                <a:gd name="connsiteY12" fmla="*/ 48245 h 1788972"/>
                <a:gd name="connsiteX13" fmla="*/ 732057 w 1423847"/>
                <a:gd name="connsiteY13" fmla="*/ 436452 h 1788972"/>
                <a:gd name="connsiteX14" fmla="*/ 534041 w 1423847"/>
                <a:gd name="connsiteY14" fmla="*/ 19916 h 1788972"/>
                <a:gd name="connsiteX15" fmla="*/ 435189 w 1423847"/>
                <a:gd name="connsiteY15" fmla="*/ 825684 h 1788972"/>
                <a:gd name="connsiteX16" fmla="*/ 317973 w 1423847"/>
                <a:gd name="connsiteY16" fmla="*/ 739353 h 1788972"/>
                <a:gd name="connsiteX17" fmla="*/ 3457 w 1423847"/>
                <a:gd name="connsiteY17" fmla="*/ 436170 h 1788972"/>
                <a:gd name="connsiteX0" fmla="*/ 3031 w 1442909"/>
                <a:gd name="connsiteY0" fmla="*/ 409259 h 1788972"/>
                <a:gd name="connsiteX1" fmla="*/ 162732 w 1442909"/>
                <a:gd name="connsiteY1" fmla="*/ 831944 h 1788972"/>
                <a:gd name="connsiteX2" fmla="*/ 330982 w 1442909"/>
                <a:gd name="connsiteY2" fmla="*/ 1190389 h 1788972"/>
                <a:gd name="connsiteX3" fmla="*/ 570573 w 1442909"/>
                <a:gd name="connsiteY3" fmla="*/ 1414963 h 1788972"/>
                <a:gd name="connsiteX4" fmla="*/ 604170 w 1442909"/>
                <a:gd name="connsiteY4" fmla="*/ 1775857 h 1788972"/>
                <a:gd name="connsiteX5" fmla="*/ 1274827 w 1442909"/>
                <a:gd name="connsiteY5" fmla="*/ 1788972 h 1788972"/>
                <a:gd name="connsiteX6" fmla="*/ 1284260 w 1442909"/>
                <a:gd name="connsiteY6" fmla="*/ 1465699 h 1788972"/>
                <a:gd name="connsiteX7" fmla="*/ 1442892 w 1442909"/>
                <a:gd name="connsiteY7" fmla="*/ 605173 h 1788972"/>
                <a:gd name="connsiteX8" fmla="*/ 1174397 w 1442909"/>
                <a:gd name="connsiteY8" fmla="*/ 147707 h 1788972"/>
                <a:gd name="connsiteX9" fmla="*/ 1190753 w 1442909"/>
                <a:gd name="connsiteY9" fmla="*/ 446687 h 1788972"/>
                <a:gd name="connsiteX10" fmla="*/ 948850 w 1442909"/>
                <a:gd name="connsiteY10" fmla="*/ 93581 h 1788972"/>
                <a:gd name="connsiteX11" fmla="*/ 979115 w 1442909"/>
                <a:gd name="connsiteY11" fmla="*/ 422795 h 1788972"/>
                <a:gd name="connsiteX12" fmla="*/ 732816 w 1442909"/>
                <a:gd name="connsiteY12" fmla="*/ 48245 h 1788972"/>
                <a:gd name="connsiteX13" fmla="*/ 751119 w 1442909"/>
                <a:gd name="connsiteY13" fmla="*/ 436452 h 1788972"/>
                <a:gd name="connsiteX14" fmla="*/ 553103 w 1442909"/>
                <a:gd name="connsiteY14" fmla="*/ 19916 h 1788972"/>
                <a:gd name="connsiteX15" fmla="*/ 454251 w 1442909"/>
                <a:gd name="connsiteY15" fmla="*/ 825684 h 1788972"/>
                <a:gd name="connsiteX16" fmla="*/ 337035 w 1442909"/>
                <a:gd name="connsiteY16" fmla="*/ 739353 h 1788972"/>
                <a:gd name="connsiteX17" fmla="*/ 3031 w 1442909"/>
                <a:gd name="connsiteY17" fmla="*/ 409259 h 1788972"/>
                <a:gd name="connsiteX0" fmla="*/ 6280 w 1446158"/>
                <a:gd name="connsiteY0" fmla="*/ 409259 h 1788972"/>
                <a:gd name="connsiteX1" fmla="*/ 165981 w 1446158"/>
                <a:gd name="connsiteY1" fmla="*/ 831944 h 1788972"/>
                <a:gd name="connsiteX2" fmla="*/ 334231 w 1446158"/>
                <a:gd name="connsiteY2" fmla="*/ 1190389 h 1788972"/>
                <a:gd name="connsiteX3" fmla="*/ 573822 w 1446158"/>
                <a:gd name="connsiteY3" fmla="*/ 1414963 h 1788972"/>
                <a:gd name="connsiteX4" fmla="*/ 607419 w 1446158"/>
                <a:gd name="connsiteY4" fmla="*/ 1775857 h 1788972"/>
                <a:gd name="connsiteX5" fmla="*/ 1278076 w 1446158"/>
                <a:gd name="connsiteY5" fmla="*/ 1788972 h 1788972"/>
                <a:gd name="connsiteX6" fmla="*/ 1287509 w 1446158"/>
                <a:gd name="connsiteY6" fmla="*/ 1465699 h 1788972"/>
                <a:gd name="connsiteX7" fmla="*/ 1446141 w 1446158"/>
                <a:gd name="connsiteY7" fmla="*/ 605173 h 1788972"/>
                <a:gd name="connsiteX8" fmla="*/ 1177646 w 1446158"/>
                <a:gd name="connsiteY8" fmla="*/ 147707 h 1788972"/>
                <a:gd name="connsiteX9" fmla="*/ 1194002 w 1446158"/>
                <a:gd name="connsiteY9" fmla="*/ 446687 h 1788972"/>
                <a:gd name="connsiteX10" fmla="*/ 952099 w 1446158"/>
                <a:gd name="connsiteY10" fmla="*/ 93581 h 1788972"/>
                <a:gd name="connsiteX11" fmla="*/ 982364 w 1446158"/>
                <a:gd name="connsiteY11" fmla="*/ 422795 h 1788972"/>
                <a:gd name="connsiteX12" fmla="*/ 736065 w 1446158"/>
                <a:gd name="connsiteY12" fmla="*/ 48245 h 1788972"/>
                <a:gd name="connsiteX13" fmla="*/ 754368 w 1446158"/>
                <a:gd name="connsiteY13" fmla="*/ 436452 h 1788972"/>
                <a:gd name="connsiteX14" fmla="*/ 556352 w 1446158"/>
                <a:gd name="connsiteY14" fmla="*/ 19916 h 1788972"/>
                <a:gd name="connsiteX15" fmla="*/ 457500 w 1446158"/>
                <a:gd name="connsiteY15" fmla="*/ 825684 h 1788972"/>
                <a:gd name="connsiteX16" fmla="*/ 340284 w 1446158"/>
                <a:gd name="connsiteY16" fmla="*/ 739353 h 1788972"/>
                <a:gd name="connsiteX17" fmla="*/ 6280 w 1446158"/>
                <a:gd name="connsiteY17" fmla="*/ 409259 h 1788972"/>
                <a:gd name="connsiteX0" fmla="*/ 6280 w 1446158"/>
                <a:gd name="connsiteY0" fmla="*/ 409259 h 1788972"/>
                <a:gd name="connsiteX1" fmla="*/ 165981 w 1446158"/>
                <a:gd name="connsiteY1" fmla="*/ 831944 h 1788972"/>
                <a:gd name="connsiteX2" fmla="*/ 334231 w 1446158"/>
                <a:gd name="connsiteY2" fmla="*/ 1190389 h 1788972"/>
                <a:gd name="connsiteX3" fmla="*/ 573822 w 1446158"/>
                <a:gd name="connsiteY3" fmla="*/ 1414963 h 1788972"/>
                <a:gd name="connsiteX4" fmla="*/ 607419 w 1446158"/>
                <a:gd name="connsiteY4" fmla="*/ 1775857 h 1788972"/>
                <a:gd name="connsiteX5" fmla="*/ 1278076 w 1446158"/>
                <a:gd name="connsiteY5" fmla="*/ 1788972 h 1788972"/>
                <a:gd name="connsiteX6" fmla="*/ 1287509 w 1446158"/>
                <a:gd name="connsiteY6" fmla="*/ 1465699 h 1788972"/>
                <a:gd name="connsiteX7" fmla="*/ 1446141 w 1446158"/>
                <a:gd name="connsiteY7" fmla="*/ 605173 h 1788972"/>
                <a:gd name="connsiteX8" fmla="*/ 1177646 w 1446158"/>
                <a:gd name="connsiteY8" fmla="*/ 147707 h 1788972"/>
                <a:gd name="connsiteX9" fmla="*/ 1194002 w 1446158"/>
                <a:gd name="connsiteY9" fmla="*/ 446687 h 1788972"/>
                <a:gd name="connsiteX10" fmla="*/ 952099 w 1446158"/>
                <a:gd name="connsiteY10" fmla="*/ 93581 h 1788972"/>
                <a:gd name="connsiteX11" fmla="*/ 982364 w 1446158"/>
                <a:gd name="connsiteY11" fmla="*/ 422795 h 1788972"/>
                <a:gd name="connsiteX12" fmla="*/ 736065 w 1446158"/>
                <a:gd name="connsiteY12" fmla="*/ 48245 h 1788972"/>
                <a:gd name="connsiteX13" fmla="*/ 754368 w 1446158"/>
                <a:gd name="connsiteY13" fmla="*/ 436452 h 1788972"/>
                <a:gd name="connsiteX14" fmla="*/ 556352 w 1446158"/>
                <a:gd name="connsiteY14" fmla="*/ 19916 h 1788972"/>
                <a:gd name="connsiteX15" fmla="*/ 457500 w 1446158"/>
                <a:gd name="connsiteY15" fmla="*/ 825684 h 1788972"/>
                <a:gd name="connsiteX16" fmla="*/ 340284 w 1446158"/>
                <a:gd name="connsiteY16" fmla="*/ 739353 h 1788972"/>
                <a:gd name="connsiteX17" fmla="*/ 6280 w 1446158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061 w 1447939"/>
                <a:gd name="connsiteY0" fmla="*/ 409259 h 1788972"/>
                <a:gd name="connsiteX1" fmla="*/ 167762 w 1447939"/>
                <a:gd name="connsiteY1" fmla="*/ 831944 h 1788972"/>
                <a:gd name="connsiteX2" fmla="*/ 336012 w 1447939"/>
                <a:gd name="connsiteY2" fmla="*/ 1190389 h 1788972"/>
                <a:gd name="connsiteX3" fmla="*/ 575603 w 1447939"/>
                <a:gd name="connsiteY3" fmla="*/ 1414963 h 1788972"/>
                <a:gd name="connsiteX4" fmla="*/ 609200 w 1447939"/>
                <a:gd name="connsiteY4" fmla="*/ 1775857 h 1788972"/>
                <a:gd name="connsiteX5" fmla="*/ 1279857 w 1447939"/>
                <a:gd name="connsiteY5" fmla="*/ 1788972 h 1788972"/>
                <a:gd name="connsiteX6" fmla="*/ 1289290 w 1447939"/>
                <a:gd name="connsiteY6" fmla="*/ 1465699 h 1788972"/>
                <a:gd name="connsiteX7" fmla="*/ 1447922 w 1447939"/>
                <a:gd name="connsiteY7" fmla="*/ 605173 h 1788972"/>
                <a:gd name="connsiteX8" fmla="*/ 1179427 w 1447939"/>
                <a:gd name="connsiteY8" fmla="*/ 147707 h 1788972"/>
                <a:gd name="connsiteX9" fmla="*/ 1195783 w 1447939"/>
                <a:gd name="connsiteY9" fmla="*/ 446687 h 1788972"/>
                <a:gd name="connsiteX10" fmla="*/ 953880 w 1447939"/>
                <a:gd name="connsiteY10" fmla="*/ 93581 h 1788972"/>
                <a:gd name="connsiteX11" fmla="*/ 984145 w 1447939"/>
                <a:gd name="connsiteY11" fmla="*/ 422795 h 1788972"/>
                <a:gd name="connsiteX12" fmla="*/ 737846 w 1447939"/>
                <a:gd name="connsiteY12" fmla="*/ 48245 h 1788972"/>
                <a:gd name="connsiteX13" fmla="*/ 756149 w 1447939"/>
                <a:gd name="connsiteY13" fmla="*/ 436452 h 1788972"/>
                <a:gd name="connsiteX14" fmla="*/ 558133 w 1447939"/>
                <a:gd name="connsiteY14" fmla="*/ 19916 h 1788972"/>
                <a:gd name="connsiteX15" fmla="*/ 459281 w 1447939"/>
                <a:gd name="connsiteY15" fmla="*/ 825684 h 1788972"/>
                <a:gd name="connsiteX16" fmla="*/ 342065 w 1447939"/>
                <a:gd name="connsiteY16" fmla="*/ 739353 h 1788972"/>
                <a:gd name="connsiteX17" fmla="*/ 8061 w 1447939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5892 w 1448048"/>
                <a:gd name="connsiteY9" fmla="*/ 446687 h 1788972"/>
                <a:gd name="connsiteX10" fmla="*/ 953989 w 1448048"/>
                <a:gd name="connsiteY10" fmla="*/ 93581 h 1788972"/>
                <a:gd name="connsiteX11" fmla="*/ 984254 w 1448048"/>
                <a:gd name="connsiteY11" fmla="*/ 422795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5892 w 1448048"/>
                <a:gd name="connsiteY9" fmla="*/ 446687 h 1788972"/>
                <a:gd name="connsiteX10" fmla="*/ 953989 w 1448048"/>
                <a:gd name="connsiteY10" fmla="*/ 93581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53989 w 1448048"/>
                <a:gd name="connsiteY10" fmla="*/ 93581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37955 w 1448048"/>
                <a:gd name="connsiteY12" fmla="*/ 48245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9611 w 1448048"/>
                <a:gd name="connsiteY12" fmla="*/ 44700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9611 w 1448048"/>
                <a:gd name="connsiteY12" fmla="*/ 44700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5018 w 1448048"/>
                <a:gd name="connsiteY10" fmla="*/ 100076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119 w 1448048"/>
                <a:gd name="connsiteY10" fmla="*/ 103693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119 w 1448048"/>
                <a:gd name="connsiteY10" fmla="*/ 103693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37523 w 1448048"/>
                <a:gd name="connsiteY10" fmla="*/ 120230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8135 w 1448048"/>
                <a:gd name="connsiteY10" fmla="*/ 122538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9536 w 1448048"/>
                <a:gd name="connsiteY8" fmla="*/ 147707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3279 w 1448048"/>
                <a:gd name="connsiteY8" fmla="*/ 160128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48048"/>
                <a:gd name="connsiteY0" fmla="*/ 409259 h 1788972"/>
                <a:gd name="connsiteX1" fmla="*/ 167871 w 1448048"/>
                <a:gd name="connsiteY1" fmla="*/ 831944 h 1788972"/>
                <a:gd name="connsiteX2" fmla="*/ 336121 w 1448048"/>
                <a:gd name="connsiteY2" fmla="*/ 1190389 h 1788972"/>
                <a:gd name="connsiteX3" fmla="*/ 575712 w 1448048"/>
                <a:gd name="connsiteY3" fmla="*/ 1414963 h 1788972"/>
                <a:gd name="connsiteX4" fmla="*/ 609309 w 1448048"/>
                <a:gd name="connsiteY4" fmla="*/ 1775857 h 1788972"/>
                <a:gd name="connsiteX5" fmla="*/ 1279966 w 1448048"/>
                <a:gd name="connsiteY5" fmla="*/ 1788972 h 1788972"/>
                <a:gd name="connsiteX6" fmla="*/ 1289399 w 1448048"/>
                <a:gd name="connsiteY6" fmla="*/ 1465699 h 1788972"/>
                <a:gd name="connsiteX7" fmla="*/ 1448031 w 1448048"/>
                <a:gd name="connsiteY7" fmla="*/ 605173 h 1788972"/>
                <a:gd name="connsiteX8" fmla="*/ 1173279 w 1448048"/>
                <a:gd name="connsiteY8" fmla="*/ 160128 h 1788972"/>
                <a:gd name="connsiteX9" fmla="*/ 1196297 w 1448048"/>
                <a:gd name="connsiteY9" fmla="*/ 463224 h 1788972"/>
                <a:gd name="connsiteX10" fmla="*/ 940569 w 1448048"/>
                <a:gd name="connsiteY10" fmla="*/ 116447 h 1788972"/>
                <a:gd name="connsiteX11" fmla="*/ 985563 w 1448048"/>
                <a:gd name="connsiteY11" fmla="*/ 441306 h 1788972"/>
                <a:gd name="connsiteX12" fmla="*/ 712949 w 1448048"/>
                <a:gd name="connsiteY12" fmla="*/ 40584 h 1788972"/>
                <a:gd name="connsiteX13" fmla="*/ 756258 w 1448048"/>
                <a:gd name="connsiteY13" fmla="*/ 436452 h 1788972"/>
                <a:gd name="connsiteX14" fmla="*/ 558242 w 1448048"/>
                <a:gd name="connsiteY14" fmla="*/ 19916 h 1788972"/>
                <a:gd name="connsiteX15" fmla="*/ 459390 w 1448048"/>
                <a:gd name="connsiteY15" fmla="*/ 825684 h 1788972"/>
                <a:gd name="connsiteX16" fmla="*/ 342174 w 1448048"/>
                <a:gd name="connsiteY16" fmla="*/ 739353 h 1788972"/>
                <a:gd name="connsiteX17" fmla="*/ 8170 w 1448048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196297 w 1428712"/>
                <a:gd name="connsiteY9" fmla="*/ 463224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196297 w 1428712"/>
                <a:gd name="connsiteY9" fmla="*/ 463224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73279 w 1428712"/>
                <a:gd name="connsiteY8" fmla="*/ 160128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82987 w 1428712"/>
                <a:gd name="connsiteY8" fmla="*/ 160462 h 1788972"/>
                <a:gd name="connsiteX9" fmla="*/ 1219330 w 1428712"/>
                <a:gd name="connsiteY9" fmla="*/ 471790 h 1788972"/>
                <a:gd name="connsiteX10" fmla="*/ 940569 w 1428712"/>
                <a:gd name="connsiteY10" fmla="*/ 116447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09259 h 1788972"/>
                <a:gd name="connsiteX1" fmla="*/ 167871 w 1428712"/>
                <a:gd name="connsiteY1" fmla="*/ 831944 h 1788972"/>
                <a:gd name="connsiteX2" fmla="*/ 336121 w 1428712"/>
                <a:gd name="connsiteY2" fmla="*/ 1190389 h 1788972"/>
                <a:gd name="connsiteX3" fmla="*/ 575712 w 1428712"/>
                <a:gd name="connsiteY3" fmla="*/ 1414963 h 1788972"/>
                <a:gd name="connsiteX4" fmla="*/ 609309 w 1428712"/>
                <a:gd name="connsiteY4" fmla="*/ 1775857 h 1788972"/>
                <a:gd name="connsiteX5" fmla="*/ 1279966 w 1428712"/>
                <a:gd name="connsiteY5" fmla="*/ 1788972 h 1788972"/>
                <a:gd name="connsiteX6" fmla="*/ 1289399 w 1428712"/>
                <a:gd name="connsiteY6" fmla="*/ 1465699 h 1788972"/>
                <a:gd name="connsiteX7" fmla="*/ 1427211 w 1428712"/>
                <a:gd name="connsiteY7" fmla="*/ 617093 h 1788972"/>
                <a:gd name="connsiteX8" fmla="*/ 1182987 w 1428712"/>
                <a:gd name="connsiteY8" fmla="*/ 160462 h 1788972"/>
                <a:gd name="connsiteX9" fmla="*/ 1219330 w 1428712"/>
                <a:gd name="connsiteY9" fmla="*/ 471790 h 1788972"/>
                <a:gd name="connsiteX10" fmla="*/ 944518 w 1428712"/>
                <a:gd name="connsiteY10" fmla="*/ 114638 h 1788972"/>
                <a:gd name="connsiteX11" fmla="*/ 985563 w 1428712"/>
                <a:gd name="connsiteY11" fmla="*/ 441306 h 1788972"/>
                <a:gd name="connsiteX12" fmla="*/ 712949 w 1428712"/>
                <a:gd name="connsiteY12" fmla="*/ 40584 h 1788972"/>
                <a:gd name="connsiteX13" fmla="*/ 756258 w 1428712"/>
                <a:gd name="connsiteY13" fmla="*/ 436452 h 1788972"/>
                <a:gd name="connsiteX14" fmla="*/ 558242 w 1428712"/>
                <a:gd name="connsiteY14" fmla="*/ 19916 h 1788972"/>
                <a:gd name="connsiteX15" fmla="*/ 459390 w 1428712"/>
                <a:gd name="connsiteY15" fmla="*/ 825684 h 1788972"/>
                <a:gd name="connsiteX16" fmla="*/ 342174 w 1428712"/>
                <a:gd name="connsiteY16" fmla="*/ 739353 h 1788972"/>
                <a:gd name="connsiteX17" fmla="*/ 8170 w 1428712"/>
                <a:gd name="connsiteY17" fmla="*/ 409259 h 1788972"/>
                <a:gd name="connsiteX0" fmla="*/ 8170 w 1428712"/>
                <a:gd name="connsiteY0" fmla="*/ 414404 h 1794117"/>
                <a:gd name="connsiteX1" fmla="*/ 167871 w 1428712"/>
                <a:gd name="connsiteY1" fmla="*/ 837089 h 1794117"/>
                <a:gd name="connsiteX2" fmla="*/ 336121 w 1428712"/>
                <a:gd name="connsiteY2" fmla="*/ 1195534 h 1794117"/>
                <a:gd name="connsiteX3" fmla="*/ 575712 w 1428712"/>
                <a:gd name="connsiteY3" fmla="*/ 1420108 h 1794117"/>
                <a:gd name="connsiteX4" fmla="*/ 609309 w 1428712"/>
                <a:gd name="connsiteY4" fmla="*/ 1781002 h 1794117"/>
                <a:gd name="connsiteX5" fmla="*/ 1279966 w 1428712"/>
                <a:gd name="connsiteY5" fmla="*/ 1794117 h 1794117"/>
                <a:gd name="connsiteX6" fmla="*/ 1289399 w 1428712"/>
                <a:gd name="connsiteY6" fmla="*/ 1470844 h 1794117"/>
                <a:gd name="connsiteX7" fmla="*/ 1427211 w 1428712"/>
                <a:gd name="connsiteY7" fmla="*/ 622238 h 1794117"/>
                <a:gd name="connsiteX8" fmla="*/ 1182987 w 1428712"/>
                <a:gd name="connsiteY8" fmla="*/ 165607 h 1794117"/>
                <a:gd name="connsiteX9" fmla="*/ 1219330 w 1428712"/>
                <a:gd name="connsiteY9" fmla="*/ 476935 h 1794117"/>
                <a:gd name="connsiteX10" fmla="*/ 944518 w 1428712"/>
                <a:gd name="connsiteY10" fmla="*/ 119783 h 1794117"/>
                <a:gd name="connsiteX11" fmla="*/ 985563 w 1428712"/>
                <a:gd name="connsiteY11" fmla="*/ 446451 h 1794117"/>
                <a:gd name="connsiteX12" fmla="*/ 712949 w 1428712"/>
                <a:gd name="connsiteY12" fmla="*/ 45729 h 1794117"/>
                <a:gd name="connsiteX13" fmla="*/ 756258 w 1428712"/>
                <a:gd name="connsiteY13" fmla="*/ 441597 h 1794117"/>
                <a:gd name="connsiteX14" fmla="*/ 555530 w 1428712"/>
                <a:gd name="connsiteY14" fmla="*/ 19137 h 1794117"/>
                <a:gd name="connsiteX15" fmla="*/ 459390 w 1428712"/>
                <a:gd name="connsiteY15" fmla="*/ 830829 h 1794117"/>
                <a:gd name="connsiteX16" fmla="*/ 342174 w 1428712"/>
                <a:gd name="connsiteY16" fmla="*/ 744498 h 1794117"/>
                <a:gd name="connsiteX17" fmla="*/ 8170 w 1428712"/>
                <a:gd name="connsiteY17" fmla="*/ 414404 h 1794117"/>
                <a:gd name="connsiteX0" fmla="*/ 8170 w 1428712"/>
                <a:gd name="connsiteY0" fmla="*/ 401600 h 1781313"/>
                <a:gd name="connsiteX1" fmla="*/ 167871 w 1428712"/>
                <a:gd name="connsiteY1" fmla="*/ 824285 h 1781313"/>
                <a:gd name="connsiteX2" fmla="*/ 336121 w 1428712"/>
                <a:gd name="connsiteY2" fmla="*/ 1182730 h 1781313"/>
                <a:gd name="connsiteX3" fmla="*/ 575712 w 1428712"/>
                <a:gd name="connsiteY3" fmla="*/ 1407304 h 1781313"/>
                <a:gd name="connsiteX4" fmla="*/ 609309 w 1428712"/>
                <a:gd name="connsiteY4" fmla="*/ 1768198 h 1781313"/>
                <a:gd name="connsiteX5" fmla="*/ 1279966 w 1428712"/>
                <a:gd name="connsiteY5" fmla="*/ 1781313 h 1781313"/>
                <a:gd name="connsiteX6" fmla="*/ 1289399 w 1428712"/>
                <a:gd name="connsiteY6" fmla="*/ 1458040 h 1781313"/>
                <a:gd name="connsiteX7" fmla="*/ 1427211 w 1428712"/>
                <a:gd name="connsiteY7" fmla="*/ 609434 h 1781313"/>
                <a:gd name="connsiteX8" fmla="*/ 1182987 w 1428712"/>
                <a:gd name="connsiteY8" fmla="*/ 152803 h 1781313"/>
                <a:gd name="connsiteX9" fmla="*/ 1219330 w 1428712"/>
                <a:gd name="connsiteY9" fmla="*/ 464131 h 1781313"/>
                <a:gd name="connsiteX10" fmla="*/ 944518 w 1428712"/>
                <a:gd name="connsiteY10" fmla="*/ 106979 h 1781313"/>
                <a:gd name="connsiteX11" fmla="*/ 985563 w 1428712"/>
                <a:gd name="connsiteY11" fmla="*/ 433647 h 1781313"/>
                <a:gd name="connsiteX12" fmla="*/ 712949 w 1428712"/>
                <a:gd name="connsiteY12" fmla="*/ 32925 h 1781313"/>
                <a:gd name="connsiteX13" fmla="*/ 756258 w 1428712"/>
                <a:gd name="connsiteY13" fmla="*/ 428793 h 1781313"/>
                <a:gd name="connsiteX14" fmla="*/ 555530 w 1428712"/>
                <a:gd name="connsiteY14" fmla="*/ 6333 h 1781313"/>
                <a:gd name="connsiteX15" fmla="*/ 459390 w 1428712"/>
                <a:gd name="connsiteY15" fmla="*/ 818025 h 1781313"/>
                <a:gd name="connsiteX16" fmla="*/ 342174 w 1428712"/>
                <a:gd name="connsiteY16" fmla="*/ 731694 h 1781313"/>
                <a:gd name="connsiteX17" fmla="*/ 8170 w 1428712"/>
                <a:gd name="connsiteY17" fmla="*/ 401600 h 1781313"/>
                <a:gd name="connsiteX0" fmla="*/ 8170 w 1428712"/>
                <a:gd name="connsiteY0" fmla="*/ 397374 h 1777087"/>
                <a:gd name="connsiteX1" fmla="*/ 167871 w 1428712"/>
                <a:gd name="connsiteY1" fmla="*/ 820059 h 1777087"/>
                <a:gd name="connsiteX2" fmla="*/ 336121 w 1428712"/>
                <a:gd name="connsiteY2" fmla="*/ 1178504 h 1777087"/>
                <a:gd name="connsiteX3" fmla="*/ 575712 w 1428712"/>
                <a:gd name="connsiteY3" fmla="*/ 1403078 h 1777087"/>
                <a:gd name="connsiteX4" fmla="*/ 609309 w 1428712"/>
                <a:gd name="connsiteY4" fmla="*/ 1763972 h 1777087"/>
                <a:gd name="connsiteX5" fmla="*/ 1279966 w 1428712"/>
                <a:gd name="connsiteY5" fmla="*/ 1777087 h 1777087"/>
                <a:gd name="connsiteX6" fmla="*/ 1289399 w 1428712"/>
                <a:gd name="connsiteY6" fmla="*/ 1453814 h 1777087"/>
                <a:gd name="connsiteX7" fmla="*/ 1427211 w 1428712"/>
                <a:gd name="connsiteY7" fmla="*/ 605208 h 1777087"/>
                <a:gd name="connsiteX8" fmla="*/ 1182987 w 1428712"/>
                <a:gd name="connsiteY8" fmla="*/ 148577 h 1777087"/>
                <a:gd name="connsiteX9" fmla="*/ 1219330 w 1428712"/>
                <a:gd name="connsiteY9" fmla="*/ 459905 h 1777087"/>
                <a:gd name="connsiteX10" fmla="*/ 944518 w 1428712"/>
                <a:gd name="connsiteY10" fmla="*/ 102753 h 1777087"/>
                <a:gd name="connsiteX11" fmla="*/ 985563 w 1428712"/>
                <a:gd name="connsiteY11" fmla="*/ 429421 h 1777087"/>
                <a:gd name="connsiteX12" fmla="*/ 712949 w 1428712"/>
                <a:gd name="connsiteY12" fmla="*/ 28699 h 1777087"/>
                <a:gd name="connsiteX13" fmla="*/ 756258 w 1428712"/>
                <a:gd name="connsiteY13" fmla="*/ 424567 h 1777087"/>
                <a:gd name="connsiteX14" fmla="*/ 555530 w 1428712"/>
                <a:gd name="connsiteY14" fmla="*/ 2107 h 1777087"/>
                <a:gd name="connsiteX15" fmla="*/ 459390 w 1428712"/>
                <a:gd name="connsiteY15" fmla="*/ 813799 h 1777087"/>
                <a:gd name="connsiteX16" fmla="*/ 342174 w 1428712"/>
                <a:gd name="connsiteY16" fmla="*/ 727468 h 1777087"/>
                <a:gd name="connsiteX17" fmla="*/ 8170 w 1428712"/>
                <a:gd name="connsiteY17" fmla="*/ 397374 h 177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8712" h="1777087">
                  <a:moveTo>
                    <a:pt x="8170" y="397374"/>
                  </a:moveTo>
                  <a:cubicBezTo>
                    <a:pt x="-37124" y="417470"/>
                    <a:pt x="118421" y="682209"/>
                    <a:pt x="167871" y="820059"/>
                  </a:cubicBezTo>
                  <a:cubicBezTo>
                    <a:pt x="223954" y="939541"/>
                    <a:pt x="243462" y="1059022"/>
                    <a:pt x="336121" y="1178504"/>
                  </a:cubicBezTo>
                  <a:cubicBezTo>
                    <a:pt x="423903" y="1280917"/>
                    <a:pt x="444039" y="1293350"/>
                    <a:pt x="575712" y="1403078"/>
                  </a:cubicBezTo>
                  <a:cubicBezTo>
                    <a:pt x="624049" y="1403148"/>
                    <a:pt x="611047" y="1657491"/>
                    <a:pt x="609309" y="1763972"/>
                  </a:cubicBezTo>
                  <a:lnTo>
                    <a:pt x="1279966" y="1777087"/>
                  </a:lnTo>
                  <a:cubicBezTo>
                    <a:pt x="1289264" y="1623946"/>
                    <a:pt x="1277909" y="1572004"/>
                    <a:pt x="1289399" y="1453814"/>
                  </a:cubicBezTo>
                  <a:cubicBezTo>
                    <a:pt x="1453153" y="1158185"/>
                    <a:pt x="1427210" y="714935"/>
                    <a:pt x="1427211" y="605208"/>
                  </a:cubicBezTo>
                  <a:cubicBezTo>
                    <a:pt x="1432019" y="439897"/>
                    <a:pt x="1430382" y="216778"/>
                    <a:pt x="1182987" y="148577"/>
                  </a:cubicBezTo>
                  <a:cubicBezTo>
                    <a:pt x="1236003" y="233439"/>
                    <a:pt x="1243962" y="388421"/>
                    <a:pt x="1219330" y="459905"/>
                  </a:cubicBezTo>
                  <a:cubicBezTo>
                    <a:pt x="1212517" y="353829"/>
                    <a:pt x="1277679" y="37902"/>
                    <a:pt x="944518" y="102753"/>
                  </a:cubicBezTo>
                  <a:cubicBezTo>
                    <a:pt x="1023978" y="214965"/>
                    <a:pt x="991330" y="335538"/>
                    <a:pt x="985563" y="429421"/>
                  </a:cubicBezTo>
                  <a:cubicBezTo>
                    <a:pt x="980446" y="266028"/>
                    <a:pt x="1023935" y="25160"/>
                    <a:pt x="712949" y="28699"/>
                  </a:cubicBezTo>
                  <a:cubicBezTo>
                    <a:pt x="765075" y="194442"/>
                    <a:pt x="749184" y="255585"/>
                    <a:pt x="756258" y="424567"/>
                  </a:cubicBezTo>
                  <a:cubicBezTo>
                    <a:pt x="713586" y="-25318"/>
                    <a:pt x="712498" y="-3913"/>
                    <a:pt x="555530" y="2107"/>
                  </a:cubicBezTo>
                  <a:cubicBezTo>
                    <a:pt x="437350" y="6639"/>
                    <a:pt x="449636" y="377326"/>
                    <a:pt x="459390" y="813799"/>
                  </a:cubicBezTo>
                  <a:cubicBezTo>
                    <a:pt x="460551" y="884755"/>
                    <a:pt x="388707" y="805270"/>
                    <a:pt x="342174" y="727468"/>
                  </a:cubicBezTo>
                  <a:cubicBezTo>
                    <a:pt x="258109" y="595809"/>
                    <a:pt x="187700" y="283803"/>
                    <a:pt x="8170" y="397374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 dirty="0">
                <a:solidFill>
                  <a:schemeClr val="tx1"/>
                </a:solidFill>
              </a:endParaRPr>
            </a:p>
          </p:txBody>
        </p:sp>
        <p:sp>
          <p:nvSpPr>
            <p:cNvPr id="254" name="Rectangle 253">
              <a:extLst>
                <a:ext uri="{FF2B5EF4-FFF2-40B4-BE49-F238E27FC236}">
                  <a16:creationId xmlns:a16="http://schemas.microsoft.com/office/drawing/2014/main" id="{7BCF013A-F5F2-4253-8E11-BAA320FFBF22}"/>
                </a:ext>
              </a:extLst>
            </p:cNvPr>
            <p:cNvSpPr/>
            <p:nvPr/>
          </p:nvSpPr>
          <p:spPr>
            <a:xfrm rot="1713182">
              <a:off x="7212664" y="3691444"/>
              <a:ext cx="436156" cy="916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5" name="Rectangle 5">
              <a:extLst>
                <a:ext uri="{FF2B5EF4-FFF2-40B4-BE49-F238E27FC236}">
                  <a16:creationId xmlns:a16="http://schemas.microsoft.com/office/drawing/2014/main" id="{11D0D121-A278-40D1-AF75-FB56EAFFFBDA}"/>
                </a:ext>
              </a:extLst>
            </p:cNvPr>
            <p:cNvSpPr/>
            <p:nvPr/>
          </p:nvSpPr>
          <p:spPr>
            <a:xfrm rot="1713182">
              <a:off x="7671222" y="4218039"/>
              <a:ext cx="1843942" cy="1083866"/>
            </a:xfrm>
            <a:custGeom>
              <a:avLst/>
              <a:gdLst/>
              <a:ahLst/>
              <a:cxnLst/>
              <a:rect l="l" t="t" r="r" b="b"/>
              <a:pathLst>
                <a:path w="1843942" h="1083866">
                  <a:moveTo>
                    <a:pt x="0" y="0"/>
                  </a:moveTo>
                  <a:lnTo>
                    <a:pt x="1254151" y="0"/>
                  </a:lnTo>
                  <a:lnTo>
                    <a:pt x="1843942" y="1083866"/>
                  </a:lnTo>
                  <a:lnTo>
                    <a:pt x="0" y="108386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6" name="Freeform 26">
              <a:extLst>
                <a:ext uri="{FF2B5EF4-FFF2-40B4-BE49-F238E27FC236}">
                  <a16:creationId xmlns:a16="http://schemas.microsoft.com/office/drawing/2014/main" id="{CE54D417-8D6F-4F54-A1F6-B651B2C2B622}"/>
                </a:ext>
              </a:extLst>
            </p:cNvPr>
            <p:cNvSpPr/>
            <p:nvPr/>
          </p:nvSpPr>
          <p:spPr>
            <a:xfrm>
              <a:off x="7573992" y="3772324"/>
              <a:ext cx="457200" cy="1026543"/>
            </a:xfrm>
            <a:custGeom>
              <a:avLst/>
              <a:gdLst>
                <a:gd name="connsiteX0" fmla="*/ 457200 w 457200"/>
                <a:gd name="connsiteY0" fmla="*/ 77638 h 983411"/>
                <a:gd name="connsiteX1" fmla="*/ 267419 w 457200"/>
                <a:gd name="connsiteY1" fmla="*/ 0 h 983411"/>
                <a:gd name="connsiteX2" fmla="*/ 0 w 457200"/>
                <a:gd name="connsiteY2" fmla="*/ 534838 h 983411"/>
                <a:gd name="connsiteX3" fmla="*/ 0 w 457200"/>
                <a:gd name="connsiteY3" fmla="*/ 983411 h 983411"/>
                <a:gd name="connsiteX4" fmla="*/ 457200 w 457200"/>
                <a:gd name="connsiteY4" fmla="*/ 77638 h 983411"/>
                <a:gd name="connsiteX0" fmla="*/ 457200 w 457200"/>
                <a:gd name="connsiteY0" fmla="*/ 120770 h 1026543"/>
                <a:gd name="connsiteX1" fmla="*/ 172529 w 457200"/>
                <a:gd name="connsiteY1" fmla="*/ 0 h 1026543"/>
                <a:gd name="connsiteX2" fmla="*/ 0 w 457200"/>
                <a:gd name="connsiteY2" fmla="*/ 577970 h 1026543"/>
                <a:gd name="connsiteX3" fmla="*/ 0 w 457200"/>
                <a:gd name="connsiteY3" fmla="*/ 1026543 h 1026543"/>
                <a:gd name="connsiteX4" fmla="*/ 457200 w 457200"/>
                <a:gd name="connsiteY4" fmla="*/ 120770 h 1026543"/>
                <a:gd name="connsiteX0" fmla="*/ 457200 w 457200"/>
                <a:gd name="connsiteY0" fmla="*/ 120770 h 1026543"/>
                <a:gd name="connsiteX1" fmla="*/ 172529 w 457200"/>
                <a:gd name="connsiteY1" fmla="*/ 0 h 1026543"/>
                <a:gd name="connsiteX2" fmla="*/ 103517 w 457200"/>
                <a:gd name="connsiteY2" fmla="*/ 603849 h 1026543"/>
                <a:gd name="connsiteX3" fmla="*/ 0 w 457200"/>
                <a:gd name="connsiteY3" fmla="*/ 1026543 h 1026543"/>
                <a:gd name="connsiteX4" fmla="*/ 457200 w 457200"/>
                <a:gd name="connsiteY4" fmla="*/ 120770 h 102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7200" h="1026543">
                  <a:moveTo>
                    <a:pt x="457200" y="120770"/>
                  </a:moveTo>
                  <a:lnTo>
                    <a:pt x="172529" y="0"/>
                  </a:lnTo>
                  <a:lnTo>
                    <a:pt x="103517" y="603849"/>
                  </a:lnTo>
                  <a:lnTo>
                    <a:pt x="0" y="1026543"/>
                  </a:lnTo>
                  <a:lnTo>
                    <a:pt x="457200" y="1207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9BE03F1C-E8B3-48B3-AB4D-4EE40E8405E6}"/>
                </a:ext>
              </a:extLst>
            </p:cNvPr>
            <p:cNvSpPr/>
            <p:nvPr/>
          </p:nvSpPr>
          <p:spPr>
            <a:xfrm>
              <a:off x="7192455" y="3883034"/>
              <a:ext cx="504056" cy="50405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58" name="Freeform 28">
              <a:extLst>
                <a:ext uri="{FF2B5EF4-FFF2-40B4-BE49-F238E27FC236}">
                  <a16:creationId xmlns:a16="http://schemas.microsoft.com/office/drawing/2014/main" id="{FC5A5778-66A1-4C86-AEF8-6EF19B6FBD01}"/>
                </a:ext>
              </a:extLst>
            </p:cNvPr>
            <p:cNvSpPr/>
            <p:nvPr/>
          </p:nvSpPr>
          <p:spPr>
            <a:xfrm rot="13058979" flipV="1">
              <a:off x="6022512" y="4065936"/>
              <a:ext cx="1661265" cy="2734367"/>
            </a:xfrm>
            <a:custGeom>
              <a:avLst/>
              <a:gdLst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675180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02105 w 1404518"/>
                <a:gd name="connsiteY4" fmla="*/ 2018995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331366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04518"/>
                <a:gd name="connsiteY0" fmla="*/ 1053388 h 2070201"/>
                <a:gd name="connsiteX1" fmla="*/ 124358 w 1404518"/>
                <a:gd name="connsiteY1" fmla="*/ 1382572 h 2070201"/>
                <a:gd name="connsiteX2" fmla="*/ 292608 w 1404518"/>
                <a:gd name="connsiteY2" fmla="*/ 1741017 h 2070201"/>
                <a:gd name="connsiteX3" fmla="*/ 687628 w 1404518"/>
                <a:gd name="connsiteY3" fmla="*/ 2070201 h 2070201"/>
                <a:gd name="connsiteX4" fmla="*/ 1294790 w 1404518"/>
                <a:gd name="connsiteY4" fmla="*/ 2055571 h 2070201"/>
                <a:gd name="connsiteX5" fmla="*/ 1404518 w 1404518"/>
                <a:gd name="connsiteY5" fmla="*/ 1155801 h 2070201"/>
                <a:gd name="connsiteX6" fmla="*/ 1221638 w 1404518"/>
                <a:gd name="connsiteY6" fmla="*/ 768096 h 2070201"/>
                <a:gd name="connsiteX7" fmla="*/ 1177747 w 1404518"/>
                <a:gd name="connsiteY7" fmla="*/ 965606 h 2070201"/>
                <a:gd name="connsiteX8" fmla="*/ 1024128 w 1404518"/>
                <a:gd name="connsiteY8" fmla="*/ 694944 h 2070201"/>
                <a:gd name="connsiteX9" fmla="*/ 921715 w 1404518"/>
                <a:gd name="connsiteY9" fmla="*/ 929030 h 2070201"/>
                <a:gd name="connsiteX10" fmla="*/ 877824 w 1404518"/>
                <a:gd name="connsiteY10" fmla="*/ 629107 h 2070201"/>
                <a:gd name="connsiteX11" fmla="*/ 709574 w 1404518"/>
                <a:gd name="connsiteY11" fmla="*/ 936345 h 2070201"/>
                <a:gd name="connsiteX12" fmla="*/ 526694 w 1404518"/>
                <a:gd name="connsiteY12" fmla="*/ 0 h 2070201"/>
                <a:gd name="connsiteX13" fmla="*/ 468172 w 1404518"/>
                <a:gd name="connsiteY13" fmla="*/ 1338681 h 2070201"/>
                <a:gd name="connsiteX14" fmla="*/ 321868 w 1404518"/>
                <a:gd name="connsiteY14" fmla="*/ 1287475 h 2070201"/>
                <a:gd name="connsiteX15" fmla="*/ 0 w 1404518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13093"/>
                <a:gd name="connsiteY0" fmla="*/ 1053388 h 2070201"/>
                <a:gd name="connsiteX1" fmla="*/ 124358 w 1413093"/>
                <a:gd name="connsiteY1" fmla="*/ 1382572 h 2070201"/>
                <a:gd name="connsiteX2" fmla="*/ 292608 w 1413093"/>
                <a:gd name="connsiteY2" fmla="*/ 1741017 h 2070201"/>
                <a:gd name="connsiteX3" fmla="*/ 687628 w 1413093"/>
                <a:gd name="connsiteY3" fmla="*/ 2070201 h 2070201"/>
                <a:gd name="connsiteX4" fmla="*/ 1294790 w 1413093"/>
                <a:gd name="connsiteY4" fmla="*/ 2055571 h 2070201"/>
                <a:gd name="connsiteX5" fmla="*/ 1404518 w 1413093"/>
                <a:gd name="connsiteY5" fmla="*/ 1155801 h 2070201"/>
                <a:gd name="connsiteX6" fmla="*/ 1221638 w 1413093"/>
                <a:gd name="connsiteY6" fmla="*/ 768096 h 2070201"/>
                <a:gd name="connsiteX7" fmla="*/ 1177747 w 1413093"/>
                <a:gd name="connsiteY7" fmla="*/ 965606 h 2070201"/>
                <a:gd name="connsiteX8" fmla="*/ 1024128 w 1413093"/>
                <a:gd name="connsiteY8" fmla="*/ 694944 h 2070201"/>
                <a:gd name="connsiteX9" fmla="*/ 921715 w 1413093"/>
                <a:gd name="connsiteY9" fmla="*/ 929030 h 2070201"/>
                <a:gd name="connsiteX10" fmla="*/ 877824 w 1413093"/>
                <a:gd name="connsiteY10" fmla="*/ 629107 h 2070201"/>
                <a:gd name="connsiteX11" fmla="*/ 709574 w 1413093"/>
                <a:gd name="connsiteY11" fmla="*/ 936345 h 2070201"/>
                <a:gd name="connsiteX12" fmla="*/ 526694 w 1413093"/>
                <a:gd name="connsiteY12" fmla="*/ 0 h 2070201"/>
                <a:gd name="connsiteX13" fmla="*/ 468172 w 1413093"/>
                <a:gd name="connsiteY13" fmla="*/ 1338681 h 2070201"/>
                <a:gd name="connsiteX14" fmla="*/ 321868 w 1413093"/>
                <a:gd name="connsiteY14" fmla="*/ 1287475 h 2070201"/>
                <a:gd name="connsiteX15" fmla="*/ 0 w 1413093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1024128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877824 w 1404608"/>
                <a:gd name="connsiteY10" fmla="*/ 629107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90042 w 1404608"/>
                <a:gd name="connsiteY10" fmla="*/ 599846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526694 w 1404608"/>
                <a:gd name="connsiteY12" fmla="*/ 0 h 2070201"/>
                <a:gd name="connsiteX13" fmla="*/ 468172 w 1404608"/>
                <a:gd name="connsiteY13" fmla="*/ 1338681 h 2070201"/>
                <a:gd name="connsiteX14" fmla="*/ 321868 w 1404608"/>
                <a:gd name="connsiteY14" fmla="*/ 1287475 h 2070201"/>
                <a:gd name="connsiteX15" fmla="*/ 0 w 1404608"/>
                <a:gd name="connsiteY15" fmla="*/ 1053388 h 2070201"/>
                <a:gd name="connsiteX0" fmla="*/ 0 w 1404608"/>
                <a:gd name="connsiteY0" fmla="*/ 1053388 h 2070201"/>
                <a:gd name="connsiteX1" fmla="*/ 124358 w 1404608"/>
                <a:gd name="connsiteY1" fmla="*/ 1382572 h 2070201"/>
                <a:gd name="connsiteX2" fmla="*/ 292608 w 1404608"/>
                <a:gd name="connsiteY2" fmla="*/ 1741017 h 2070201"/>
                <a:gd name="connsiteX3" fmla="*/ 687628 w 1404608"/>
                <a:gd name="connsiteY3" fmla="*/ 2070201 h 2070201"/>
                <a:gd name="connsiteX4" fmla="*/ 1294790 w 1404608"/>
                <a:gd name="connsiteY4" fmla="*/ 2055571 h 2070201"/>
                <a:gd name="connsiteX5" fmla="*/ 1404518 w 1404608"/>
                <a:gd name="connsiteY5" fmla="*/ 1155801 h 2070201"/>
                <a:gd name="connsiteX6" fmla="*/ 1221638 w 1404608"/>
                <a:gd name="connsiteY6" fmla="*/ 768096 h 2070201"/>
                <a:gd name="connsiteX7" fmla="*/ 1177747 w 1404608"/>
                <a:gd name="connsiteY7" fmla="*/ 965606 h 2070201"/>
                <a:gd name="connsiteX8" fmla="*/ 980236 w 1404608"/>
                <a:gd name="connsiteY8" fmla="*/ 694944 h 2070201"/>
                <a:gd name="connsiteX9" fmla="*/ 921715 w 1404608"/>
                <a:gd name="connsiteY9" fmla="*/ 929030 h 2070201"/>
                <a:gd name="connsiteX10" fmla="*/ 738836 w 1404608"/>
                <a:gd name="connsiteY10" fmla="*/ 592531 h 2070201"/>
                <a:gd name="connsiteX11" fmla="*/ 709574 w 1404608"/>
                <a:gd name="connsiteY11" fmla="*/ 936345 h 2070201"/>
                <a:gd name="connsiteX12" fmla="*/ 702259 w 1404608"/>
                <a:gd name="connsiteY12" fmla="*/ 629107 h 2070201"/>
                <a:gd name="connsiteX13" fmla="*/ 526694 w 1404608"/>
                <a:gd name="connsiteY13" fmla="*/ 0 h 2070201"/>
                <a:gd name="connsiteX14" fmla="*/ 468172 w 1404608"/>
                <a:gd name="connsiteY14" fmla="*/ 1338681 h 2070201"/>
                <a:gd name="connsiteX15" fmla="*/ 321868 w 1404608"/>
                <a:gd name="connsiteY15" fmla="*/ 1287475 h 2070201"/>
                <a:gd name="connsiteX16" fmla="*/ 0 w 1404608"/>
                <a:gd name="connsiteY16" fmla="*/ 1053388 h 2070201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6935 h 2073748"/>
                <a:gd name="connsiteX1" fmla="*/ 124358 w 1404608"/>
                <a:gd name="connsiteY1" fmla="*/ 1386119 h 2073748"/>
                <a:gd name="connsiteX2" fmla="*/ 292608 w 1404608"/>
                <a:gd name="connsiteY2" fmla="*/ 1744564 h 2073748"/>
                <a:gd name="connsiteX3" fmla="*/ 687628 w 1404608"/>
                <a:gd name="connsiteY3" fmla="*/ 2073748 h 2073748"/>
                <a:gd name="connsiteX4" fmla="*/ 1294790 w 1404608"/>
                <a:gd name="connsiteY4" fmla="*/ 2059118 h 2073748"/>
                <a:gd name="connsiteX5" fmla="*/ 1404518 w 1404608"/>
                <a:gd name="connsiteY5" fmla="*/ 1159348 h 2073748"/>
                <a:gd name="connsiteX6" fmla="*/ 1221638 w 1404608"/>
                <a:gd name="connsiteY6" fmla="*/ 771643 h 2073748"/>
                <a:gd name="connsiteX7" fmla="*/ 1177747 w 1404608"/>
                <a:gd name="connsiteY7" fmla="*/ 969153 h 2073748"/>
                <a:gd name="connsiteX8" fmla="*/ 980236 w 1404608"/>
                <a:gd name="connsiteY8" fmla="*/ 698491 h 2073748"/>
                <a:gd name="connsiteX9" fmla="*/ 921715 w 1404608"/>
                <a:gd name="connsiteY9" fmla="*/ 932577 h 2073748"/>
                <a:gd name="connsiteX10" fmla="*/ 738836 w 1404608"/>
                <a:gd name="connsiteY10" fmla="*/ 596078 h 2073748"/>
                <a:gd name="connsiteX11" fmla="*/ 709574 w 1404608"/>
                <a:gd name="connsiteY11" fmla="*/ 939892 h 2073748"/>
                <a:gd name="connsiteX12" fmla="*/ 526694 w 1404608"/>
                <a:gd name="connsiteY12" fmla="*/ 3547 h 2073748"/>
                <a:gd name="connsiteX13" fmla="*/ 468172 w 1404608"/>
                <a:gd name="connsiteY13" fmla="*/ 1342228 h 2073748"/>
                <a:gd name="connsiteX14" fmla="*/ 321868 w 1404608"/>
                <a:gd name="connsiteY14" fmla="*/ 1291022 h 2073748"/>
                <a:gd name="connsiteX15" fmla="*/ 0 w 1404608"/>
                <a:gd name="connsiteY15" fmla="*/ 1056935 h 2073748"/>
                <a:gd name="connsiteX0" fmla="*/ 0 w 1404608"/>
                <a:gd name="connsiteY0" fmla="*/ 1058942 h 2075755"/>
                <a:gd name="connsiteX1" fmla="*/ 124358 w 1404608"/>
                <a:gd name="connsiteY1" fmla="*/ 1388126 h 2075755"/>
                <a:gd name="connsiteX2" fmla="*/ 292608 w 1404608"/>
                <a:gd name="connsiteY2" fmla="*/ 1746571 h 2075755"/>
                <a:gd name="connsiteX3" fmla="*/ 687628 w 1404608"/>
                <a:gd name="connsiteY3" fmla="*/ 2075755 h 2075755"/>
                <a:gd name="connsiteX4" fmla="*/ 1294790 w 1404608"/>
                <a:gd name="connsiteY4" fmla="*/ 2061125 h 2075755"/>
                <a:gd name="connsiteX5" fmla="*/ 1404518 w 1404608"/>
                <a:gd name="connsiteY5" fmla="*/ 1161355 h 2075755"/>
                <a:gd name="connsiteX6" fmla="*/ 1221638 w 1404608"/>
                <a:gd name="connsiteY6" fmla="*/ 773650 h 2075755"/>
                <a:gd name="connsiteX7" fmla="*/ 1177747 w 1404608"/>
                <a:gd name="connsiteY7" fmla="*/ 971160 h 2075755"/>
                <a:gd name="connsiteX8" fmla="*/ 980236 w 1404608"/>
                <a:gd name="connsiteY8" fmla="*/ 700498 h 2075755"/>
                <a:gd name="connsiteX9" fmla="*/ 921715 w 1404608"/>
                <a:gd name="connsiteY9" fmla="*/ 934584 h 2075755"/>
                <a:gd name="connsiteX10" fmla="*/ 738836 w 1404608"/>
                <a:gd name="connsiteY10" fmla="*/ 598085 h 2075755"/>
                <a:gd name="connsiteX11" fmla="*/ 709574 w 1404608"/>
                <a:gd name="connsiteY11" fmla="*/ 941899 h 2075755"/>
                <a:gd name="connsiteX12" fmla="*/ 526694 w 1404608"/>
                <a:gd name="connsiteY12" fmla="*/ 5554 h 2075755"/>
                <a:gd name="connsiteX13" fmla="*/ 468172 w 1404608"/>
                <a:gd name="connsiteY13" fmla="*/ 1344235 h 2075755"/>
                <a:gd name="connsiteX14" fmla="*/ 321868 w 1404608"/>
                <a:gd name="connsiteY14" fmla="*/ 1293029 h 2075755"/>
                <a:gd name="connsiteX15" fmla="*/ 0 w 1404608"/>
                <a:gd name="connsiteY15" fmla="*/ 1058942 h 2075755"/>
                <a:gd name="connsiteX0" fmla="*/ 0 w 1404608"/>
                <a:gd name="connsiteY0" fmla="*/ 1029958 h 2046771"/>
                <a:gd name="connsiteX1" fmla="*/ 124358 w 1404608"/>
                <a:gd name="connsiteY1" fmla="*/ 1359142 h 2046771"/>
                <a:gd name="connsiteX2" fmla="*/ 292608 w 1404608"/>
                <a:gd name="connsiteY2" fmla="*/ 1717587 h 2046771"/>
                <a:gd name="connsiteX3" fmla="*/ 687628 w 1404608"/>
                <a:gd name="connsiteY3" fmla="*/ 2046771 h 2046771"/>
                <a:gd name="connsiteX4" fmla="*/ 1294790 w 1404608"/>
                <a:gd name="connsiteY4" fmla="*/ 2032141 h 2046771"/>
                <a:gd name="connsiteX5" fmla="*/ 1404518 w 1404608"/>
                <a:gd name="connsiteY5" fmla="*/ 1132371 h 2046771"/>
                <a:gd name="connsiteX6" fmla="*/ 1221638 w 1404608"/>
                <a:gd name="connsiteY6" fmla="*/ 744666 h 2046771"/>
                <a:gd name="connsiteX7" fmla="*/ 1177747 w 1404608"/>
                <a:gd name="connsiteY7" fmla="*/ 942176 h 2046771"/>
                <a:gd name="connsiteX8" fmla="*/ 980236 w 1404608"/>
                <a:gd name="connsiteY8" fmla="*/ 671514 h 2046771"/>
                <a:gd name="connsiteX9" fmla="*/ 921715 w 1404608"/>
                <a:gd name="connsiteY9" fmla="*/ 905600 h 2046771"/>
                <a:gd name="connsiteX10" fmla="*/ 738836 w 1404608"/>
                <a:gd name="connsiteY10" fmla="*/ 569101 h 2046771"/>
                <a:gd name="connsiteX11" fmla="*/ 709574 w 1404608"/>
                <a:gd name="connsiteY11" fmla="*/ 912915 h 2046771"/>
                <a:gd name="connsiteX12" fmla="*/ 526694 w 1404608"/>
                <a:gd name="connsiteY12" fmla="*/ 5831 h 2046771"/>
                <a:gd name="connsiteX13" fmla="*/ 468172 w 1404608"/>
                <a:gd name="connsiteY13" fmla="*/ 1315251 h 2046771"/>
                <a:gd name="connsiteX14" fmla="*/ 321868 w 1404608"/>
                <a:gd name="connsiteY14" fmla="*/ 1264045 h 2046771"/>
                <a:gd name="connsiteX15" fmla="*/ 0 w 1404608"/>
                <a:gd name="connsiteY15" fmla="*/ 1029958 h 2046771"/>
                <a:gd name="connsiteX0" fmla="*/ 0 w 1404608"/>
                <a:gd name="connsiteY0" fmla="*/ 1024127 h 2040940"/>
                <a:gd name="connsiteX1" fmla="*/ 124358 w 1404608"/>
                <a:gd name="connsiteY1" fmla="*/ 1353311 h 2040940"/>
                <a:gd name="connsiteX2" fmla="*/ 292608 w 1404608"/>
                <a:gd name="connsiteY2" fmla="*/ 1711756 h 2040940"/>
                <a:gd name="connsiteX3" fmla="*/ 687628 w 1404608"/>
                <a:gd name="connsiteY3" fmla="*/ 2040940 h 2040940"/>
                <a:gd name="connsiteX4" fmla="*/ 1294790 w 1404608"/>
                <a:gd name="connsiteY4" fmla="*/ 2026310 h 2040940"/>
                <a:gd name="connsiteX5" fmla="*/ 1404518 w 1404608"/>
                <a:gd name="connsiteY5" fmla="*/ 1126540 h 2040940"/>
                <a:gd name="connsiteX6" fmla="*/ 1221638 w 1404608"/>
                <a:gd name="connsiteY6" fmla="*/ 738835 h 2040940"/>
                <a:gd name="connsiteX7" fmla="*/ 1177747 w 1404608"/>
                <a:gd name="connsiteY7" fmla="*/ 936345 h 2040940"/>
                <a:gd name="connsiteX8" fmla="*/ 980236 w 1404608"/>
                <a:gd name="connsiteY8" fmla="*/ 665683 h 2040940"/>
                <a:gd name="connsiteX9" fmla="*/ 921715 w 1404608"/>
                <a:gd name="connsiteY9" fmla="*/ 899769 h 2040940"/>
                <a:gd name="connsiteX10" fmla="*/ 738836 w 1404608"/>
                <a:gd name="connsiteY10" fmla="*/ 563270 h 2040940"/>
                <a:gd name="connsiteX11" fmla="*/ 709574 w 1404608"/>
                <a:gd name="connsiteY11" fmla="*/ 907084 h 2040940"/>
                <a:gd name="connsiteX12" fmla="*/ 526694 w 1404608"/>
                <a:gd name="connsiteY12" fmla="*/ 0 h 2040940"/>
                <a:gd name="connsiteX13" fmla="*/ 468172 w 1404608"/>
                <a:gd name="connsiteY13" fmla="*/ 1309420 h 2040940"/>
                <a:gd name="connsiteX14" fmla="*/ 321868 w 1404608"/>
                <a:gd name="connsiteY14" fmla="*/ 1258214 h 2040940"/>
                <a:gd name="connsiteX15" fmla="*/ 0 w 1404608"/>
                <a:gd name="connsiteY15" fmla="*/ 1024127 h 2040940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614 h 2041427"/>
                <a:gd name="connsiteX1" fmla="*/ 124358 w 1404608"/>
                <a:gd name="connsiteY1" fmla="*/ 1353798 h 2041427"/>
                <a:gd name="connsiteX2" fmla="*/ 292608 w 1404608"/>
                <a:gd name="connsiteY2" fmla="*/ 1712243 h 2041427"/>
                <a:gd name="connsiteX3" fmla="*/ 687628 w 1404608"/>
                <a:gd name="connsiteY3" fmla="*/ 2041427 h 2041427"/>
                <a:gd name="connsiteX4" fmla="*/ 1294790 w 1404608"/>
                <a:gd name="connsiteY4" fmla="*/ 2026797 h 2041427"/>
                <a:gd name="connsiteX5" fmla="*/ 1404518 w 1404608"/>
                <a:gd name="connsiteY5" fmla="*/ 1127027 h 2041427"/>
                <a:gd name="connsiteX6" fmla="*/ 1221638 w 1404608"/>
                <a:gd name="connsiteY6" fmla="*/ 739322 h 2041427"/>
                <a:gd name="connsiteX7" fmla="*/ 1177747 w 1404608"/>
                <a:gd name="connsiteY7" fmla="*/ 936832 h 2041427"/>
                <a:gd name="connsiteX8" fmla="*/ 980236 w 1404608"/>
                <a:gd name="connsiteY8" fmla="*/ 666170 h 2041427"/>
                <a:gd name="connsiteX9" fmla="*/ 921715 w 1404608"/>
                <a:gd name="connsiteY9" fmla="*/ 900256 h 2041427"/>
                <a:gd name="connsiteX10" fmla="*/ 738836 w 1404608"/>
                <a:gd name="connsiteY10" fmla="*/ 563757 h 2041427"/>
                <a:gd name="connsiteX11" fmla="*/ 709574 w 1404608"/>
                <a:gd name="connsiteY11" fmla="*/ 907571 h 2041427"/>
                <a:gd name="connsiteX12" fmla="*/ 526694 w 1404608"/>
                <a:gd name="connsiteY12" fmla="*/ 487 h 2041427"/>
                <a:gd name="connsiteX13" fmla="*/ 468172 w 1404608"/>
                <a:gd name="connsiteY13" fmla="*/ 1309907 h 2041427"/>
                <a:gd name="connsiteX14" fmla="*/ 321868 w 1404608"/>
                <a:gd name="connsiteY14" fmla="*/ 1258701 h 2041427"/>
                <a:gd name="connsiteX15" fmla="*/ 0 w 1404608"/>
                <a:gd name="connsiteY15" fmla="*/ 1024614 h 2041427"/>
                <a:gd name="connsiteX0" fmla="*/ 0 w 1404608"/>
                <a:gd name="connsiteY0" fmla="*/ 1024370 h 2041183"/>
                <a:gd name="connsiteX1" fmla="*/ 124358 w 1404608"/>
                <a:gd name="connsiteY1" fmla="*/ 1353554 h 2041183"/>
                <a:gd name="connsiteX2" fmla="*/ 292608 w 1404608"/>
                <a:gd name="connsiteY2" fmla="*/ 1711999 h 2041183"/>
                <a:gd name="connsiteX3" fmla="*/ 687628 w 1404608"/>
                <a:gd name="connsiteY3" fmla="*/ 2041183 h 2041183"/>
                <a:gd name="connsiteX4" fmla="*/ 1294790 w 1404608"/>
                <a:gd name="connsiteY4" fmla="*/ 2026553 h 2041183"/>
                <a:gd name="connsiteX5" fmla="*/ 1404518 w 1404608"/>
                <a:gd name="connsiteY5" fmla="*/ 1126783 h 2041183"/>
                <a:gd name="connsiteX6" fmla="*/ 1221638 w 1404608"/>
                <a:gd name="connsiteY6" fmla="*/ 739078 h 2041183"/>
                <a:gd name="connsiteX7" fmla="*/ 1177747 w 1404608"/>
                <a:gd name="connsiteY7" fmla="*/ 936588 h 2041183"/>
                <a:gd name="connsiteX8" fmla="*/ 980236 w 1404608"/>
                <a:gd name="connsiteY8" fmla="*/ 665926 h 2041183"/>
                <a:gd name="connsiteX9" fmla="*/ 921715 w 1404608"/>
                <a:gd name="connsiteY9" fmla="*/ 900012 h 2041183"/>
                <a:gd name="connsiteX10" fmla="*/ 738836 w 1404608"/>
                <a:gd name="connsiteY10" fmla="*/ 563513 h 2041183"/>
                <a:gd name="connsiteX11" fmla="*/ 709574 w 1404608"/>
                <a:gd name="connsiteY11" fmla="*/ 907327 h 2041183"/>
                <a:gd name="connsiteX12" fmla="*/ 526694 w 1404608"/>
                <a:gd name="connsiteY12" fmla="*/ 243 h 2041183"/>
                <a:gd name="connsiteX13" fmla="*/ 468172 w 1404608"/>
                <a:gd name="connsiteY13" fmla="*/ 1309663 h 2041183"/>
                <a:gd name="connsiteX14" fmla="*/ 321868 w 1404608"/>
                <a:gd name="connsiteY14" fmla="*/ 1258457 h 2041183"/>
                <a:gd name="connsiteX15" fmla="*/ 0 w 1404608"/>
                <a:gd name="connsiteY15" fmla="*/ 1024370 h 2041183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83 h 2041196"/>
                <a:gd name="connsiteX1" fmla="*/ 124358 w 1404608"/>
                <a:gd name="connsiteY1" fmla="*/ 1353567 h 2041196"/>
                <a:gd name="connsiteX2" fmla="*/ 292608 w 1404608"/>
                <a:gd name="connsiteY2" fmla="*/ 1712012 h 2041196"/>
                <a:gd name="connsiteX3" fmla="*/ 687628 w 1404608"/>
                <a:gd name="connsiteY3" fmla="*/ 2041196 h 2041196"/>
                <a:gd name="connsiteX4" fmla="*/ 1294790 w 1404608"/>
                <a:gd name="connsiteY4" fmla="*/ 2026566 h 2041196"/>
                <a:gd name="connsiteX5" fmla="*/ 1404518 w 1404608"/>
                <a:gd name="connsiteY5" fmla="*/ 1126796 h 2041196"/>
                <a:gd name="connsiteX6" fmla="*/ 1221638 w 1404608"/>
                <a:gd name="connsiteY6" fmla="*/ 739091 h 2041196"/>
                <a:gd name="connsiteX7" fmla="*/ 1177747 w 1404608"/>
                <a:gd name="connsiteY7" fmla="*/ 936601 h 2041196"/>
                <a:gd name="connsiteX8" fmla="*/ 980236 w 1404608"/>
                <a:gd name="connsiteY8" fmla="*/ 665939 h 2041196"/>
                <a:gd name="connsiteX9" fmla="*/ 921715 w 1404608"/>
                <a:gd name="connsiteY9" fmla="*/ 900025 h 2041196"/>
                <a:gd name="connsiteX10" fmla="*/ 738836 w 1404608"/>
                <a:gd name="connsiteY10" fmla="*/ 563526 h 2041196"/>
                <a:gd name="connsiteX11" fmla="*/ 709574 w 1404608"/>
                <a:gd name="connsiteY11" fmla="*/ 907340 h 2041196"/>
                <a:gd name="connsiteX12" fmla="*/ 526694 w 1404608"/>
                <a:gd name="connsiteY12" fmla="*/ 256 h 2041196"/>
                <a:gd name="connsiteX13" fmla="*/ 453541 w 1404608"/>
                <a:gd name="connsiteY13" fmla="*/ 1258469 h 2041196"/>
                <a:gd name="connsiteX14" fmla="*/ 321868 w 1404608"/>
                <a:gd name="connsiteY14" fmla="*/ 1258470 h 2041196"/>
                <a:gd name="connsiteX15" fmla="*/ 0 w 1404608"/>
                <a:gd name="connsiteY15" fmla="*/ 1024383 h 2041196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04608"/>
                <a:gd name="connsiteY0" fmla="*/ 1024369 h 2041182"/>
                <a:gd name="connsiteX1" fmla="*/ 124358 w 1404608"/>
                <a:gd name="connsiteY1" fmla="*/ 1353553 h 2041182"/>
                <a:gd name="connsiteX2" fmla="*/ 292608 w 1404608"/>
                <a:gd name="connsiteY2" fmla="*/ 1711998 h 2041182"/>
                <a:gd name="connsiteX3" fmla="*/ 687628 w 1404608"/>
                <a:gd name="connsiteY3" fmla="*/ 2041182 h 2041182"/>
                <a:gd name="connsiteX4" fmla="*/ 1294790 w 1404608"/>
                <a:gd name="connsiteY4" fmla="*/ 2026552 h 2041182"/>
                <a:gd name="connsiteX5" fmla="*/ 1404518 w 1404608"/>
                <a:gd name="connsiteY5" fmla="*/ 1126782 h 2041182"/>
                <a:gd name="connsiteX6" fmla="*/ 1221638 w 1404608"/>
                <a:gd name="connsiteY6" fmla="*/ 739077 h 2041182"/>
                <a:gd name="connsiteX7" fmla="*/ 1177747 w 1404608"/>
                <a:gd name="connsiteY7" fmla="*/ 936587 h 2041182"/>
                <a:gd name="connsiteX8" fmla="*/ 980236 w 1404608"/>
                <a:gd name="connsiteY8" fmla="*/ 665925 h 2041182"/>
                <a:gd name="connsiteX9" fmla="*/ 921715 w 1404608"/>
                <a:gd name="connsiteY9" fmla="*/ 900011 h 2041182"/>
                <a:gd name="connsiteX10" fmla="*/ 738836 w 1404608"/>
                <a:gd name="connsiteY10" fmla="*/ 563512 h 2041182"/>
                <a:gd name="connsiteX11" fmla="*/ 709574 w 1404608"/>
                <a:gd name="connsiteY11" fmla="*/ 907326 h 2041182"/>
                <a:gd name="connsiteX12" fmla="*/ 526694 w 1404608"/>
                <a:gd name="connsiteY12" fmla="*/ 242 h 2041182"/>
                <a:gd name="connsiteX13" fmla="*/ 456712 w 1404608"/>
                <a:gd name="connsiteY13" fmla="*/ 1312361 h 2041182"/>
                <a:gd name="connsiteX14" fmla="*/ 321868 w 1404608"/>
                <a:gd name="connsiteY14" fmla="*/ 1258456 h 2041182"/>
                <a:gd name="connsiteX15" fmla="*/ 0 w 1404608"/>
                <a:gd name="connsiteY15" fmla="*/ 102436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0 w 1420463"/>
                <a:gd name="connsiteY0" fmla="*/ 957779 h 2041182"/>
                <a:gd name="connsiteX1" fmla="*/ 140213 w 1420463"/>
                <a:gd name="connsiteY1" fmla="*/ 1353553 h 2041182"/>
                <a:gd name="connsiteX2" fmla="*/ 308463 w 1420463"/>
                <a:gd name="connsiteY2" fmla="*/ 1711998 h 2041182"/>
                <a:gd name="connsiteX3" fmla="*/ 703483 w 1420463"/>
                <a:gd name="connsiteY3" fmla="*/ 2041182 h 2041182"/>
                <a:gd name="connsiteX4" fmla="*/ 1310645 w 1420463"/>
                <a:gd name="connsiteY4" fmla="*/ 2026552 h 2041182"/>
                <a:gd name="connsiteX5" fmla="*/ 1420373 w 1420463"/>
                <a:gd name="connsiteY5" fmla="*/ 1126782 h 2041182"/>
                <a:gd name="connsiteX6" fmla="*/ 1237493 w 1420463"/>
                <a:gd name="connsiteY6" fmla="*/ 739077 h 2041182"/>
                <a:gd name="connsiteX7" fmla="*/ 1193602 w 1420463"/>
                <a:gd name="connsiteY7" fmla="*/ 936587 h 2041182"/>
                <a:gd name="connsiteX8" fmla="*/ 996091 w 1420463"/>
                <a:gd name="connsiteY8" fmla="*/ 665925 h 2041182"/>
                <a:gd name="connsiteX9" fmla="*/ 937570 w 1420463"/>
                <a:gd name="connsiteY9" fmla="*/ 900011 h 2041182"/>
                <a:gd name="connsiteX10" fmla="*/ 754691 w 1420463"/>
                <a:gd name="connsiteY10" fmla="*/ 563512 h 2041182"/>
                <a:gd name="connsiteX11" fmla="*/ 725429 w 1420463"/>
                <a:gd name="connsiteY11" fmla="*/ 907326 h 2041182"/>
                <a:gd name="connsiteX12" fmla="*/ 542549 w 1420463"/>
                <a:gd name="connsiteY12" fmla="*/ 242 h 2041182"/>
                <a:gd name="connsiteX13" fmla="*/ 472567 w 1420463"/>
                <a:gd name="connsiteY13" fmla="*/ 1312361 h 2041182"/>
                <a:gd name="connsiteX14" fmla="*/ 337723 w 1420463"/>
                <a:gd name="connsiteY14" fmla="*/ 1258456 h 2041182"/>
                <a:gd name="connsiteX15" fmla="*/ 0 w 1420463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55410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36384 w 1421182"/>
                <a:gd name="connsiteY10" fmla="*/ 563512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38289 w 1421182"/>
                <a:gd name="connsiteY9" fmla="*/ 900011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96810 w 1421182"/>
                <a:gd name="connsiteY8" fmla="*/ 665925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94321 w 1421182"/>
                <a:gd name="connsiteY7" fmla="*/ 936587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59583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238212 w 1421182"/>
                <a:gd name="connsiteY6" fmla="*/ 739077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55588 w 1421182"/>
                <a:gd name="connsiteY8" fmla="*/ 618361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87477 w 1421182"/>
                <a:gd name="connsiteY6" fmla="*/ 691513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6148 w 1421182"/>
                <a:gd name="connsiteY11" fmla="*/ 907326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47802 w 1421182"/>
                <a:gd name="connsiteY9" fmla="*/ 906353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78466 w 1421182"/>
                <a:gd name="connsiteY7" fmla="*/ 927074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62110 w 1421182"/>
                <a:gd name="connsiteY6" fmla="*/ 682000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779 h 2041182"/>
                <a:gd name="connsiteX1" fmla="*/ 140932 w 1421182"/>
                <a:gd name="connsiteY1" fmla="*/ 1353553 h 2041182"/>
                <a:gd name="connsiteX2" fmla="*/ 309182 w 1421182"/>
                <a:gd name="connsiteY2" fmla="*/ 1711998 h 2041182"/>
                <a:gd name="connsiteX3" fmla="*/ 704202 w 1421182"/>
                <a:gd name="connsiteY3" fmla="*/ 2041182 h 2041182"/>
                <a:gd name="connsiteX4" fmla="*/ 1311364 w 1421182"/>
                <a:gd name="connsiteY4" fmla="*/ 2026552 h 2041182"/>
                <a:gd name="connsiteX5" fmla="*/ 1421092 w 1421182"/>
                <a:gd name="connsiteY5" fmla="*/ 1126782 h 2041182"/>
                <a:gd name="connsiteX6" fmla="*/ 1152597 w 1421182"/>
                <a:gd name="connsiteY6" fmla="*/ 669316 h 2041182"/>
                <a:gd name="connsiteX7" fmla="*/ 1168953 w 1421182"/>
                <a:gd name="connsiteY7" fmla="*/ 968296 h 2041182"/>
                <a:gd name="connsiteX8" fmla="*/ 927050 w 1421182"/>
                <a:gd name="connsiteY8" fmla="*/ 615190 h 2041182"/>
                <a:gd name="connsiteX9" fmla="*/ 957315 w 1421182"/>
                <a:gd name="connsiteY9" fmla="*/ 944404 h 2041182"/>
                <a:gd name="connsiteX10" fmla="*/ 711016 w 1421182"/>
                <a:gd name="connsiteY10" fmla="*/ 569854 h 2041182"/>
                <a:gd name="connsiteX11" fmla="*/ 729319 w 1421182"/>
                <a:gd name="connsiteY11" fmla="*/ 958061 h 2041182"/>
                <a:gd name="connsiteX12" fmla="*/ 543268 w 1421182"/>
                <a:gd name="connsiteY12" fmla="*/ 242 h 2041182"/>
                <a:gd name="connsiteX13" fmla="*/ 473286 w 1421182"/>
                <a:gd name="connsiteY13" fmla="*/ 1312361 h 2041182"/>
                <a:gd name="connsiteX14" fmla="*/ 338442 w 1421182"/>
                <a:gd name="connsiteY14" fmla="*/ 1258456 h 2041182"/>
                <a:gd name="connsiteX15" fmla="*/ 719 w 1421182"/>
                <a:gd name="connsiteY15" fmla="*/ 957779 h 2041182"/>
                <a:gd name="connsiteX0" fmla="*/ 719 w 1421182"/>
                <a:gd name="connsiteY0" fmla="*/ 957537 h 2040940"/>
                <a:gd name="connsiteX1" fmla="*/ 140932 w 1421182"/>
                <a:gd name="connsiteY1" fmla="*/ 1353311 h 2040940"/>
                <a:gd name="connsiteX2" fmla="*/ 309182 w 1421182"/>
                <a:gd name="connsiteY2" fmla="*/ 1711756 h 2040940"/>
                <a:gd name="connsiteX3" fmla="*/ 704202 w 1421182"/>
                <a:gd name="connsiteY3" fmla="*/ 2040940 h 2040940"/>
                <a:gd name="connsiteX4" fmla="*/ 1311364 w 1421182"/>
                <a:gd name="connsiteY4" fmla="*/ 2026310 h 2040940"/>
                <a:gd name="connsiteX5" fmla="*/ 1421092 w 1421182"/>
                <a:gd name="connsiteY5" fmla="*/ 1126540 h 2040940"/>
                <a:gd name="connsiteX6" fmla="*/ 1152597 w 1421182"/>
                <a:gd name="connsiteY6" fmla="*/ 669074 h 2040940"/>
                <a:gd name="connsiteX7" fmla="*/ 1168953 w 1421182"/>
                <a:gd name="connsiteY7" fmla="*/ 968054 h 2040940"/>
                <a:gd name="connsiteX8" fmla="*/ 927050 w 1421182"/>
                <a:gd name="connsiteY8" fmla="*/ 614948 h 2040940"/>
                <a:gd name="connsiteX9" fmla="*/ 957315 w 1421182"/>
                <a:gd name="connsiteY9" fmla="*/ 944162 h 2040940"/>
                <a:gd name="connsiteX10" fmla="*/ 711016 w 1421182"/>
                <a:gd name="connsiteY10" fmla="*/ 569612 h 2040940"/>
                <a:gd name="connsiteX11" fmla="*/ 729319 w 1421182"/>
                <a:gd name="connsiteY11" fmla="*/ 957819 h 2040940"/>
                <a:gd name="connsiteX12" fmla="*/ 543268 w 1421182"/>
                <a:gd name="connsiteY12" fmla="*/ 0 h 2040940"/>
                <a:gd name="connsiteX13" fmla="*/ 473286 w 1421182"/>
                <a:gd name="connsiteY13" fmla="*/ 1312119 h 2040940"/>
                <a:gd name="connsiteX14" fmla="*/ 338442 w 1421182"/>
                <a:gd name="connsiteY14" fmla="*/ 1258214 h 2040940"/>
                <a:gd name="connsiteX15" fmla="*/ 719 w 1421182"/>
                <a:gd name="connsiteY15" fmla="*/ 957537 h 2040940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40948"/>
                <a:gd name="connsiteX1" fmla="*/ 140932 w 1421182"/>
                <a:gd name="connsiteY1" fmla="*/ 1353319 h 2040948"/>
                <a:gd name="connsiteX2" fmla="*/ 309182 w 1421182"/>
                <a:gd name="connsiteY2" fmla="*/ 1711764 h 2040948"/>
                <a:gd name="connsiteX3" fmla="*/ 704202 w 1421182"/>
                <a:gd name="connsiteY3" fmla="*/ 2040948 h 2040948"/>
                <a:gd name="connsiteX4" fmla="*/ 1311364 w 1421182"/>
                <a:gd name="connsiteY4" fmla="*/ 2026318 h 2040948"/>
                <a:gd name="connsiteX5" fmla="*/ 1421092 w 1421182"/>
                <a:gd name="connsiteY5" fmla="*/ 1126548 h 2040948"/>
                <a:gd name="connsiteX6" fmla="*/ 1152597 w 1421182"/>
                <a:gd name="connsiteY6" fmla="*/ 669082 h 2040948"/>
                <a:gd name="connsiteX7" fmla="*/ 1168953 w 1421182"/>
                <a:gd name="connsiteY7" fmla="*/ 968062 h 2040948"/>
                <a:gd name="connsiteX8" fmla="*/ 927050 w 1421182"/>
                <a:gd name="connsiteY8" fmla="*/ 614956 h 2040948"/>
                <a:gd name="connsiteX9" fmla="*/ 957315 w 1421182"/>
                <a:gd name="connsiteY9" fmla="*/ 944170 h 2040948"/>
                <a:gd name="connsiteX10" fmla="*/ 711016 w 1421182"/>
                <a:gd name="connsiteY10" fmla="*/ 569620 h 2040948"/>
                <a:gd name="connsiteX11" fmla="*/ 729319 w 1421182"/>
                <a:gd name="connsiteY11" fmla="*/ 957827 h 2040948"/>
                <a:gd name="connsiteX12" fmla="*/ 543268 w 1421182"/>
                <a:gd name="connsiteY12" fmla="*/ 8 h 2040948"/>
                <a:gd name="connsiteX13" fmla="*/ 473286 w 1421182"/>
                <a:gd name="connsiteY13" fmla="*/ 1312127 h 2040948"/>
                <a:gd name="connsiteX14" fmla="*/ 338442 w 1421182"/>
                <a:gd name="connsiteY14" fmla="*/ 1258222 h 2040948"/>
                <a:gd name="connsiteX15" fmla="*/ 719 w 1421182"/>
                <a:gd name="connsiteY15" fmla="*/ 957545 h 2040948"/>
                <a:gd name="connsiteX0" fmla="*/ 719 w 1421182"/>
                <a:gd name="connsiteY0" fmla="*/ 957545 h 2026318"/>
                <a:gd name="connsiteX1" fmla="*/ 140932 w 1421182"/>
                <a:gd name="connsiteY1" fmla="*/ 1353319 h 2026318"/>
                <a:gd name="connsiteX2" fmla="*/ 309182 w 1421182"/>
                <a:gd name="connsiteY2" fmla="*/ 1711764 h 2026318"/>
                <a:gd name="connsiteX3" fmla="*/ 693290 w 1421182"/>
                <a:gd name="connsiteY3" fmla="*/ 2019121 h 2026318"/>
                <a:gd name="connsiteX4" fmla="*/ 1311364 w 1421182"/>
                <a:gd name="connsiteY4" fmla="*/ 2026318 h 2026318"/>
                <a:gd name="connsiteX5" fmla="*/ 1421092 w 1421182"/>
                <a:gd name="connsiteY5" fmla="*/ 1126548 h 2026318"/>
                <a:gd name="connsiteX6" fmla="*/ 1152597 w 1421182"/>
                <a:gd name="connsiteY6" fmla="*/ 669082 h 2026318"/>
                <a:gd name="connsiteX7" fmla="*/ 1168953 w 1421182"/>
                <a:gd name="connsiteY7" fmla="*/ 968062 h 2026318"/>
                <a:gd name="connsiteX8" fmla="*/ 927050 w 1421182"/>
                <a:gd name="connsiteY8" fmla="*/ 614956 h 2026318"/>
                <a:gd name="connsiteX9" fmla="*/ 957315 w 1421182"/>
                <a:gd name="connsiteY9" fmla="*/ 944170 h 2026318"/>
                <a:gd name="connsiteX10" fmla="*/ 711016 w 1421182"/>
                <a:gd name="connsiteY10" fmla="*/ 569620 h 2026318"/>
                <a:gd name="connsiteX11" fmla="*/ 729319 w 1421182"/>
                <a:gd name="connsiteY11" fmla="*/ 957827 h 2026318"/>
                <a:gd name="connsiteX12" fmla="*/ 543268 w 1421182"/>
                <a:gd name="connsiteY12" fmla="*/ 8 h 2026318"/>
                <a:gd name="connsiteX13" fmla="*/ 473286 w 1421182"/>
                <a:gd name="connsiteY13" fmla="*/ 1312127 h 2026318"/>
                <a:gd name="connsiteX14" fmla="*/ 338442 w 1421182"/>
                <a:gd name="connsiteY14" fmla="*/ 1258222 h 2026318"/>
                <a:gd name="connsiteX15" fmla="*/ 719 w 1421182"/>
                <a:gd name="connsiteY15" fmla="*/ 957545 h 2026318"/>
                <a:gd name="connsiteX0" fmla="*/ 719 w 1421182"/>
                <a:gd name="connsiteY0" fmla="*/ 957545 h 2295953"/>
                <a:gd name="connsiteX1" fmla="*/ 140932 w 1421182"/>
                <a:gd name="connsiteY1" fmla="*/ 1353319 h 2295953"/>
                <a:gd name="connsiteX2" fmla="*/ 309182 w 1421182"/>
                <a:gd name="connsiteY2" fmla="*/ 1711764 h 2295953"/>
                <a:gd name="connsiteX3" fmla="*/ 693290 w 1421182"/>
                <a:gd name="connsiteY3" fmla="*/ 2019121 h 2295953"/>
                <a:gd name="connsiteX4" fmla="*/ 722524 w 1421182"/>
                <a:gd name="connsiteY4" fmla="*/ 2295953 h 2295953"/>
                <a:gd name="connsiteX5" fmla="*/ 1311364 w 1421182"/>
                <a:gd name="connsiteY5" fmla="*/ 2026318 h 2295953"/>
                <a:gd name="connsiteX6" fmla="*/ 1421092 w 1421182"/>
                <a:gd name="connsiteY6" fmla="*/ 1126548 h 2295953"/>
                <a:gd name="connsiteX7" fmla="*/ 1152597 w 1421182"/>
                <a:gd name="connsiteY7" fmla="*/ 669082 h 2295953"/>
                <a:gd name="connsiteX8" fmla="*/ 1168953 w 1421182"/>
                <a:gd name="connsiteY8" fmla="*/ 968062 h 2295953"/>
                <a:gd name="connsiteX9" fmla="*/ 927050 w 1421182"/>
                <a:gd name="connsiteY9" fmla="*/ 614956 h 2295953"/>
                <a:gd name="connsiteX10" fmla="*/ 957315 w 1421182"/>
                <a:gd name="connsiteY10" fmla="*/ 944170 h 2295953"/>
                <a:gd name="connsiteX11" fmla="*/ 711016 w 1421182"/>
                <a:gd name="connsiteY11" fmla="*/ 569620 h 2295953"/>
                <a:gd name="connsiteX12" fmla="*/ 729319 w 1421182"/>
                <a:gd name="connsiteY12" fmla="*/ 957827 h 2295953"/>
                <a:gd name="connsiteX13" fmla="*/ 543268 w 1421182"/>
                <a:gd name="connsiteY13" fmla="*/ 8 h 2295953"/>
                <a:gd name="connsiteX14" fmla="*/ 473286 w 1421182"/>
                <a:gd name="connsiteY14" fmla="*/ 1312127 h 2295953"/>
                <a:gd name="connsiteX15" fmla="*/ 338442 w 1421182"/>
                <a:gd name="connsiteY15" fmla="*/ 1258222 h 2295953"/>
                <a:gd name="connsiteX16" fmla="*/ 719 w 1421182"/>
                <a:gd name="connsiteY16" fmla="*/ 957545 h 2295953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93290 w 1421182"/>
                <a:gd name="connsiteY3" fmla="*/ 2019121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7397"/>
                <a:gd name="connsiteX1" fmla="*/ 140932 w 1421182"/>
                <a:gd name="connsiteY1" fmla="*/ 1353319 h 2317397"/>
                <a:gd name="connsiteX2" fmla="*/ 309182 w 1421182"/>
                <a:gd name="connsiteY2" fmla="*/ 1711764 h 2317397"/>
                <a:gd name="connsiteX3" fmla="*/ 626141 w 1421182"/>
                <a:gd name="connsiteY3" fmla="*/ 1985150 h 2317397"/>
                <a:gd name="connsiteX4" fmla="*/ 722524 w 1421182"/>
                <a:gd name="connsiteY4" fmla="*/ 2295953 h 2317397"/>
                <a:gd name="connsiteX5" fmla="*/ 1170733 w 1421182"/>
                <a:gd name="connsiteY5" fmla="*/ 2300858 h 2317397"/>
                <a:gd name="connsiteX6" fmla="*/ 1311364 w 1421182"/>
                <a:gd name="connsiteY6" fmla="*/ 2026318 h 2317397"/>
                <a:gd name="connsiteX7" fmla="*/ 1421092 w 1421182"/>
                <a:gd name="connsiteY7" fmla="*/ 1126548 h 2317397"/>
                <a:gd name="connsiteX8" fmla="*/ 1152597 w 1421182"/>
                <a:gd name="connsiteY8" fmla="*/ 669082 h 2317397"/>
                <a:gd name="connsiteX9" fmla="*/ 1168953 w 1421182"/>
                <a:gd name="connsiteY9" fmla="*/ 968062 h 2317397"/>
                <a:gd name="connsiteX10" fmla="*/ 927050 w 1421182"/>
                <a:gd name="connsiteY10" fmla="*/ 614956 h 2317397"/>
                <a:gd name="connsiteX11" fmla="*/ 957315 w 1421182"/>
                <a:gd name="connsiteY11" fmla="*/ 944170 h 2317397"/>
                <a:gd name="connsiteX12" fmla="*/ 711016 w 1421182"/>
                <a:gd name="connsiteY12" fmla="*/ 569620 h 2317397"/>
                <a:gd name="connsiteX13" fmla="*/ 729319 w 1421182"/>
                <a:gd name="connsiteY13" fmla="*/ 957827 h 2317397"/>
                <a:gd name="connsiteX14" fmla="*/ 543268 w 1421182"/>
                <a:gd name="connsiteY14" fmla="*/ 8 h 2317397"/>
                <a:gd name="connsiteX15" fmla="*/ 473286 w 1421182"/>
                <a:gd name="connsiteY15" fmla="*/ 1312127 h 2317397"/>
                <a:gd name="connsiteX16" fmla="*/ 338442 w 1421182"/>
                <a:gd name="connsiteY16" fmla="*/ 1258222 h 2317397"/>
                <a:gd name="connsiteX17" fmla="*/ 719 w 1421182"/>
                <a:gd name="connsiteY17" fmla="*/ 957545 h 2317397"/>
                <a:gd name="connsiteX0" fmla="*/ 719 w 1421182"/>
                <a:gd name="connsiteY0" fmla="*/ 957545 h 2314785"/>
                <a:gd name="connsiteX1" fmla="*/ 140932 w 1421182"/>
                <a:gd name="connsiteY1" fmla="*/ 1353319 h 2314785"/>
                <a:gd name="connsiteX2" fmla="*/ 309182 w 1421182"/>
                <a:gd name="connsiteY2" fmla="*/ 1711764 h 2314785"/>
                <a:gd name="connsiteX3" fmla="*/ 626141 w 1421182"/>
                <a:gd name="connsiteY3" fmla="*/ 1985150 h 2314785"/>
                <a:gd name="connsiteX4" fmla="*/ 658780 w 1421182"/>
                <a:gd name="connsiteY4" fmla="*/ 2266927 h 2314785"/>
                <a:gd name="connsiteX5" fmla="*/ 1170733 w 1421182"/>
                <a:gd name="connsiteY5" fmla="*/ 2300858 h 2314785"/>
                <a:gd name="connsiteX6" fmla="*/ 1311364 w 1421182"/>
                <a:gd name="connsiteY6" fmla="*/ 2026318 h 2314785"/>
                <a:gd name="connsiteX7" fmla="*/ 1421092 w 1421182"/>
                <a:gd name="connsiteY7" fmla="*/ 1126548 h 2314785"/>
                <a:gd name="connsiteX8" fmla="*/ 1152597 w 1421182"/>
                <a:gd name="connsiteY8" fmla="*/ 669082 h 2314785"/>
                <a:gd name="connsiteX9" fmla="*/ 1168953 w 1421182"/>
                <a:gd name="connsiteY9" fmla="*/ 968062 h 2314785"/>
                <a:gd name="connsiteX10" fmla="*/ 927050 w 1421182"/>
                <a:gd name="connsiteY10" fmla="*/ 614956 h 2314785"/>
                <a:gd name="connsiteX11" fmla="*/ 957315 w 1421182"/>
                <a:gd name="connsiteY11" fmla="*/ 944170 h 2314785"/>
                <a:gd name="connsiteX12" fmla="*/ 711016 w 1421182"/>
                <a:gd name="connsiteY12" fmla="*/ 569620 h 2314785"/>
                <a:gd name="connsiteX13" fmla="*/ 729319 w 1421182"/>
                <a:gd name="connsiteY13" fmla="*/ 957827 h 2314785"/>
                <a:gd name="connsiteX14" fmla="*/ 543268 w 1421182"/>
                <a:gd name="connsiteY14" fmla="*/ 8 h 2314785"/>
                <a:gd name="connsiteX15" fmla="*/ 473286 w 1421182"/>
                <a:gd name="connsiteY15" fmla="*/ 1312127 h 2314785"/>
                <a:gd name="connsiteX16" fmla="*/ 338442 w 1421182"/>
                <a:gd name="connsiteY16" fmla="*/ 1258222 h 2314785"/>
                <a:gd name="connsiteX17" fmla="*/ 719 w 1421182"/>
                <a:gd name="connsiteY17" fmla="*/ 957545 h 2314785"/>
                <a:gd name="connsiteX0" fmla="*/ 719 w 1421182"/>
                <a:gd name="connsiteY0" fmla="*/ 957545 h 2323891"/>
                <a:gd name="connsiteX1" fmla="*/ 140932 w 1421182"/>
                <a:gd name="connsiteY1" fmla="*/ 1353319 h 2323891"/>
                <a:gd name="connsiteX2" fmla="*/ 309182 w 1421182"/>
                <a:gd name="connsiteY2" fmla="*/ 1711764 h 2323891"/>
                <a:gd name="connsiteX3" fmla="*/ 626141 w 1421182"/>
                <a:gd name="connsiteY3" fmla="*/ 1985150 h 2323891"/>
                <a:gd name="connsiteX4" fmla="*/ 658780 w 1421182"/>
                <a:gd name="connsiteY4" fmla="*/ 2266927 h 2323891"/>
                <a:gd name="connsiteX5" fmla="*/ 1170733 w 1421182"/>
                <a:gd name="connsiteY5" fmla="*/ 2300858 h 2323891"/>
                <a:gd name="connsiteX6" fmla="*/ 1311364 w 1421182"/>
                <a:gd name="connsiteY6" fmla="*/ 2026318 h 2323891"/>
                <a:gd name="connsiteX7" fmla="*/ 1421092 w 1421182"/>
                <a:gd name="connsiteY7" fmla="*/ 1126548 h 2323891"/>
                <a:gd name="connsiteX8" fmla="*/ 1152597 w 1421182"/>
                <a:gd name="connsiteY8" fmla="*/ 669082 h 2323891"/>
                <a:gd name="connsiteX9" fmla="*/ 1168953 w 1421182"/>
                <a:gd name="connsiteY9" fmla="*/ 968062 h 2323891"/>
                <a:gd name="connsiteX10" fmla="*/ 927050 w 1421182"/>
                <a:gd name="connsiteY10" fmla="*/ 614956 h 2323891"/>
                <a:gd name="connsiteX11" fmla="*/ 957315 w 1421182"/>
                <a:gd name="connsiteY11" fmla="*/ 944170 h 2323891"/>
                <a:gd name="connsiteX12" fmla="*/ 711016 w 1421182"/>
                <a:gd name="connsiteY12" fmla="*/ 569620 h 2323891"/>
                <a:gd name="connsiteX13" fmla="*/ 729319 w 1421182"/>
                <a:gd name="connsiteY13" fmla="*/ 957827 h 2323891"/>
                <a:gd name="connsiteX14" fmla="*/ 543268 w 1421182"/>
                <a:gd name="connsiteY14" fmla="*/ 8 h 2323891"/>
                <a:gd name="connsiteX15" fmla="*/ 473286 w 1421182"/>
                <a:gd name="connsiteY15" fmla="*/ 1312127 h 2323891"/>
                <a:gd name="connsiteX16" fmla="*/ 338442 w 1421182"/>
                <a:gd name="connsiteY16" fmla="*/ 1258222 h 2323891"/>
                <a:gd name="connsiteX17" fmla="*/ 719 w 1421182"/>
                <a:gd name="connsiteY17" fmla="*/ 957545 h 2323891"/>
                <a:gd name="connsiteX0" fmla="*/ 719 w 1421182"/>
                <a:gd name="connsiteY0" fmla="*/ 957545 h 2358736"/>
                <a:gd name="connsiteX1" fmla="*/ 140932 w 1421182"/>
                <a:gd name="connsiteY1" fmla="*/ 1353319 h 2358736"/>
                <a:gd name="connsiteX2" fmla="*/ 309182 w 1421182"/>
                <a:gd name="connsiteY2" fmla="*/ 1711764 h 2358736"/>
                <a:gd name="connsiteX3" fmla="*/ 626141 w 1421182"/>
                <a:gd name="connsiteY3" fmla="*/ 1985150 h 2358736"/>
                <a:gd name="connsiteX4" fmla="*/ 658780 w 1421182"/>
                <a:gd name="connsiteY4" fmla="*/ 2266927 h 2358736"/>
                <a:gd name="connsiteX5" fmla="*/ 1227989 w 1421182"/>
                <a:gd name="connsiteY5" fmla="*/ 2341644 h 2358736"/>
                <a:gd name="connsiteX6" fmla="*/ 1311364 w 1421182"/>
                <a:gd name="connsiteY6" fmla="*/ 2026318 h 2358736"/>
                <a:gd name="connsiteX7" fmla="*/ 1421092 w 1421182"/>
                <a:gd name="connsiteY7" fmla="*/ 1126548 h 2358736"/>
                <a:gd name="connsiteX8" fmla="*/ 1152597 w 1421182"/>
                <a:gd name="connsiteY8" fmla="*/ 669082 h 2358736"/>
                <a:gd name="connsiteX9" fmla="*/ 1168953 w 1421182"/>
                <a:gd name="connsiteY9" fmla="*/ 968062 h 2358736"/>
                <a:gd name="connsiteX10" fmla="*/ 927050 w 1421182"/>
                <a:gd name="connsiteY10" fmla="*/ 614956 h 2358736"/>
                <a:gd name="connsiteX11" fmla="*/ 957315 w 1421182"/>
                <a:gd name="connsiteY11" fmla="*/ 944170 h 2358736"/>
                <a:gd name="connsiteX12" fmla="*/ 711016 w 1421182"/>
                <a:gd name="connsiteY12" fmla="*/ 569620 h 2358736"/>
                <a:gd name="connsiteX13" fmla="*/ 729319 w 1421182"/>
                <a:gd name="connsiteY13" fmla="*/ 957827 h 2358736"/>
                <a:gd name="connsiteX14" fmla="*/ 543268 w 1421182"/>
                <a:gd name="connsiteY14" fmla="*/ 8 h 2358736"/>
                <a:gd name="connsiteX15" fmla="*/ 473286 w 1421182"/>
                <a:gd name="connsiteY15" fmla="*/ 1312127 h 2358736"/>
                <a:gd name="connsiteX16" fmla="*/ 338442 w 1421182"/>
                <a:gd name="connsiteY16" fmla="*/ 1258222 h 2358736"/>
                <a:gd name="connsiteX17" fmla="*/ 719 w 1421182"/>
                <a:gd name="connsiteY17" fmla="*/ 957545 h 2358736"/>
                <a:gd name="connsiteX0" fmla="*/ 719 w 1421182"/>
                <a:gd name="connsiteY0" fmla="*/ 957545 h 2341644"/>
                <a:gd name="connsiteX1" fmla="*/ 140932 w 1421182"/>
                <a:gd name="connsiteY1" fmla="*/ 1353319 h 2341644"/>
                <a:gd name="connsiteX2" fmla="*/ 309182 w 1421182"/>
                <a:gd name="connsiteY2" fmla="*/ 1711764 h 2341644"/>
                <a:gd name="connsiteX3" fmla="*/ 626141 w 1421182"/>
                <a:gd name="connsiteY3" fmla="*/ 1985150 h 2341644"/>
                <a:gd name="connsiteX4" fmla="*/ 658780 w 1421182"/>
                <a:gd name="connsiteY4" fmla="*/ 2266927 h 2341644"/>
                <a:gd name="connsiteX5" fmla="*/ 1227989 w 1421182"/>
                <a:gd name="connsiteY5" fmla="*/ 2341644 h 2341644"/>
                <a:gd name="connsiteX6" fmla="*/ 1311364 w 1421182"/>
                <a:gd name="connsiteY6" fmla="*/ 2026318 h 2341644"/>
                <a:gd name="connsiteX7" fmla="*/ 1421092 w 1421182"/>
                <a:gd name="connsiteY7" fmla="*/ 1126548 h 2341644"/>
                <a:gd name="connsiteX8" fmla="*/ 1152597 w 1421182"/>
                <a:gd name="connsiteY8" fmla="*/ 669082 h 2341644"/>
                <a:gd name="connsiteX9" fmla="*/ 1168953 w 1421182"/>
                <a:gd name="connsiteY9" fmla="*/ 968062 h 2341644"/>
                <a:gd name="connsiteX10" fmla="*/ 927050 w 1421182"/>
                <a:gd name="connsiteY10" fmla="*/ 614956 h 2341644"/>
                <a:gd name="connsiteX11" fmla="*/ 957315 w 1421182"/>
                <a:gd name="connsiteY11" fmla="*/ 944170 h 2341644"/>
                <a:gd name="connsiteX12" fmla="*/ 711016 w 1421182"/>
                <a:gd name="connsiteY12" fmla="*/ 569620 h 2341644"/>
                <a:gd name="connsiteX13" fmla="*/ 729319 w 1421182"/>
                <a:gd name="connsiteY13" fmla="*/ 957827 h 2341644"/>
                <a:gd name="connsiteX14" fmla="*/ 543268 w 1421182"/>
                <a:gd name="connsiteY14" fmla="*/ 8 h 2341644"/>
                <a:gd name="connsiteX15" fmla="*/ 473286 w 1421182"/>
                <a:gd name="connsiteY15" fmla="*/ 1312127 h 2341644"/>
                <a:gd name="connsiteX16" fmla="*/ 338442 w 1421182"/>
                <a:gd name="connsiteY16" fmla="*/ 1258222 h 2341644"/>
                <a:gd name="connsiteX17" fmla="*/ 719 w 1421182"/>
                <a:gd name="connsiteY17" fmla="*/ 957545 h 2341644"/>
                <a:gd name="connsiteX0" fmla="*/ 719 w 1421092"/>
                <a:gd name="connsiteY0" fmla="*/ 957545 h 2341644"/>
                <a:gd name="connsiteX1" fmla="*/ 140932 w 1421092"/>
                <a:gd name="connsiteY1" fmla="*/ 1353319 h 2341644"/>
                <a:gd name="connsiteX2" fmla="*/ 309182 w 1421092"/>
                <a:gd name="connsiteY2" fmla="*/ 1711764 h 2341644"/>
                <a:gd name="connsiteX3" fmla="*/ 626141 w 1421092"/>
                <a:gd name="connsiteY3" fmla="*/ 1985150 h 2341644"/>
                <a:gd name="connsiteX4" fmla="*/ 658780 w 1421092"/>
                <a:gd name="connsiteY4" fmla="*/ 2266927 h 2341644"/>
                <a:gd name="connsiteX5" fmla="*/ 1227989 w 1421092"/>
                <a:gd name="connsiteY5" fmla="*/ 2341644 h 2341644"/>
                <a:gd name="connsiteX6" fmla="*/ 1262460 w 1421092"/>
                <a:gd name="connsiteY6" fmla="*/ 1987074 h 2341644"/>
                <a:gd name="connsiteX7" fmla="*/ 1421092 w 1421092"/>
                <a:gd name="connsiteY7" fmla="*/ 1126548 h 2341644"/>
                <a:gd name="connsiteX8" fmla="*/ 1152597 w 1421092"/>
                <a:gd name="connsiteY8" fmla="*/ 669082 h 2341644"/>
                <a:gd name="connsiteX9" fmla="*/ 1168953 w 1421092"/>
                <a:gd name="connsiteY9" fmla="*/ 968062 h 2341644"/>
                <a:gd name="connsiteX10" fmla="*/ 927050 w 1421092"/>
                <a:gd name="connsiteY10" fmla="*/ 614956 h 2341644"/>
                <a:gd name="connsiteX11" fmla="*/ 957315 w 1421092"/>
                <a:gd name="connsiteY11" fmla="*/ 944170 h 2341644"/>
                <a:gd name="connsiteX12" fmla="*/ 711016 w 1421092"/>
                <a:gd name="connsiteY12" fmla="*/ 569620 h 2341644"/>
                <a:gd name="connsiteX13" fmla="*/ 729319 w 1421092"/>
                <a:gd name="connsiteY13" fmla="*/ 957827 h 2341644"/>
                <a:gd name="connsiteX14" fmla="*/ 543268 w 1421092"/>
                <a:gd name="connsiteY14" fmla="*/ 8 h 2341644"/>
                <a:gd name="connsiteX15" fmla="*/ 473286 w 1421092"/>
                <a:gd name="connsiteY15" fmla="*/ 1312127 h 2341644"/>
                <a:gd name="connsiteX16" fmla="*/ 338442 w 1421092"/>
                <a:gd name="connsiteY16" fmla="*/ 1258222 h 2341644"/>
                <a:gd name="connsiteX17" fmla="*/ 719 w 1421092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58780 w 1421109"/>
                <a:gd name="connsiteY4" fmla="*/ 2266927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626141 w 1421109"/>
                <a:gd name="connsiteY3" fmla="*/ 1985150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22941 w 1421109"/>
                <a:gd name="connsiteY4" fmla="*/ 2320778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557331 w 1421109"/>
                <a:gd name="connsiteY4" fmla="*/ 2278453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41644"/>
                <a:gd name="connsiteX1" fmla="*/ 140932 w 1421109"/>
                <a:gd name="connsiteY1" fmla="*/ 1353319 h 2341644"/>
                <a:gd name="connsiteX2" fmla="*/ 309182 w 1421109"/>
                <a:gd name="connsiteY2" fmla="*/ 1711764 h 2341644"/>
                <a:gd name="connsiteX3" fmla="*/ 548773 w 1421109"/>
                <a:gd name="connsiteY3" fmla="*/ 1936338 h 2341644"/>
                <a:gd name="connsiteX4" fmla="*/ 601148 w 1421109"/>
                <a:gd name="connsiteY4" fmla="*/ 2297232 h 2341644"/>
                <a:gd name="connsiteX5" fmla="*/ 1227989 w 1421109"/>
                <a:gd name="connsiteY5" fmla="*/ 2341644 h 2341644"/>
                <a:gd name="connsiteX6" fmla="*/ 1262460 w 1421109"/>
                <a:gd name="connsiteY6" fmla="*/ 1987074 h 2341644"/>
                <a:gd name="connsiteX7" fmla="*/ 1421092 w 1421109"/>
                <a:gd name="connsiteY7" fmla="*/ 1126548 h 2341644"/>
                <a:gd name="connsiteX8" fmla="*/ 1152597 w 1421109"/>
                <a:gd name="connsiteY8" fmla="*/ 669082 h 2341644"/>
                <a:gd name="connsiteX9" fmla="*/ 1168953 w 1421109"/>
                <a:gd name="connsiteY9" fmla="*/ 968062 h 2341644"/>
                <a:gd name="connsiteX10" fmla="*/ 927050 w 1421109"/>
                <a:gd name="connsiteY10" fmla="*/ 614956 h 2341644"/>
                <a:gd name="connsiteX11" fmla="*/ 957315 w 1421109"/>
                <a:gd name="connsiteY11" fmla="*/ 944170 h 2341644"/>
                <a:gd name="connsiteX12" fmla="*/ 711016 w 1421109"/>
                <a:gd name="connsiteY12" fmla="*/ 569620 h 2341644"/>
                <a:gd name="connsiteX13" fmla="*/ 729319 w 1421109"/>
                <a:gd name="connsiteY13" fmla="*/ 957827 h 2341644"/>
                <a:gd name="connsiteX14" fmla="*/ 543268 w 1421109"/>
                <a:gd name="connsiteY14" fmla="*/ 8 h 2341644"/>
                <a:gd name="connsiteX15" fmla="*/ 473286 w 1421109"/>
                <a:gd name="connsiteY15" fmla="*/ 1312127 h 2341644"/>
                <a:gd name="connsiteX16" fmla="*/ 338442 w 1421109"/>
                <a:gd name="connsiteY16" fmla="*/ 1258222 h 2341644"/>
                <a:gd name="connsiteX17" fmla="*/ 719 w 1421109"/>
                <a:gd name="connsiteY17" fmla="*/ 957545 h 2341644"/>
                <a:gd name="connsiteX0" fmla="*/ 719 w 1421109"/>
                <a:gd name="connsiteY0" fmla="*/ 957545 h 2310754"/>
                <a:gd name="connsiteX1" fmla="*/ 140932 w 1421109"/>
                <a:gd name="connsiteY1" fmla="*/ 1353319 h 2310754"/>
                <a:gd name="connsiteX2" fmla="*/ 309182 w 1421109"/>
                <a:gd name="connsiteY2" fmla="*/ 1711764 h 2310754"/>
                <a:gd name="connsiteX3" fmla="*/ 548773 w 1421109"/>
                <a:gd name="connsiteY3" fmla="*/ 1936338 h 2310754"/>
                <a:gd name="connsiteX4" fmla="*/ 601148 w 1421109"/>
                <a:gd name="connsiteY4" fmla="*/ 2297232 h 2310754"/>
                <a:gd name="connsiteX5" fmla="*/ 1253027 w 1421109"/>
                <a:gd name="connsiteY5" fmla="*/ 2310347 h 2310754"/>
                <a:gd name="connsiteX6" fmla="*/ 1262460 w 1421109"/>
                <a:gd name="connsiteY6" fmla="*/ 1987074 h 2310754"/>
                <a:gd name="connsiteX7" fmla="*/ 1421092 w 1421109"/>
                <a:gd name="connsiteY7" fmla="*/ 1126548 h 2310754"/>
                <a:gd name="connsiteX8" fmla="*/ 1152597 w 1421109"/>
                <a:gd name="connsiteY8" fmla="*/ 669082 h 2310754"/>
                <a:gd name="connsiteX9" fmla="*/ 1168953 w 1421109"/>
                <a:gd name="connsiteY9" fmla="*/ 968062 h 2310754"/>
                <a:gd name="connsiteX10" fmla="*/ 927050 w 1421109"/>
                <a:gd name="connsiteY10" fmla="*/ 614956 h 2310754"/>
                <a:gd name="connsiteX11" fmla="*/ 957315 w 1421109"/>
                <a:gd name="connsiteY11" fmla="*/ 944170 h 2310754"/>
                <a:gd name="connsiteX12" fmla="*/ 711016 w 1421109"/>
                <a:gd name="connsiteY12" fmla="*/ 569620 h 2310754"/>
                <a:gd name="connsiteX13" fmla="*/ 729319 w 1421109"/>
                <a:gd name="connsiteY13" fmla="*/ 957827 h 2310754"/>
                <a:gd name="connsiteX14" fmla="*/ 543268 w 1421109"/>
                <a:gd name="connsiteY14" fmla="*/ 8 h 2310754"/>
                <a:gd name="connsiteX15" fmla="*/ 473286 w 1421109"/>
                <a:gd name="connsiteY15" fmla="*/ 1312127 h 2310754"/>
                <a:gd name="connsiteX16" fmla="*/ 338442 w 1421109"/>
                <a:gd name="connsiteY16" fmla="*/ 1258222 h 2310754"/>
                <a:gd name="connsiteX17" fmla="*/ 719 w 1421109"/>
                <a:gd name="connsiteY17" fmla="*/ 957545 h 2310754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601148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755"/>
                <a:gd name="connsiteX1" fmla="*/ 140932 w 1421109"/>
                <a:gd name="connsiteY1" fmla="*/ 1353319 h 2310755"/>
                <a:gd name="connsiteX2" fmla="*/ 309182 w 1421109"/>
                <a:gd name="connsiteY2" fmla="*/ 1711764 h 2310755"/>
                <a:gd name="connsiteX3" fmla="*/ 548773 w 1421109"/>
                <a:gd name="connsiteY3" fmla="*/ 1936338 h 2310755"/>
                <a:gd name="connsiteX4" fmla="*/ 582370 w 1421109"/>
                <a:gd name="connsiteY4" fmla="*/ 2297232 h 2310755"/>
                <a:gd name="connsiteX5" fmla="*/ 1253027 w 1421109"/>
                <a:gd name="connsiteY5" fmla="*/ 2310347 h 2310755"/>
                <a:gd name="connsiteX6" fmla="*/ 1262460 w 1421109"/>
                <a:gd name="connsiteY6" fmla="*/ 1987074 h 2310755"/>
                <a:gd name="connsiteX7" fmla="*/ 1421092 w 1421109"/>
                <a:gd name="connsiteY7" fmla="*/ 1126548 h 2310755"/>
                <a:gd name="connsiteX8" fmla="*/ 1152597 w 1421109"/>
                <a:gd name="connsiteY8" fmla="*/ 669082 h 2310755"/>
                <a:gd name="connsiteX9" fmla="*/ 1168953 w 1421109"/>
                <a:gd name="connsiteY9" fmla="*/ 968062 h 2310755"/>
                <a:gd name="connsiteX10" fmla="*/ 927050 w 1421109"/>
                <a:gd name="connsiteY10" fmla="*/ 614956 h 2310755"/>
                <a:gd name="connsiteX11" fmla="*/ 957315 w 1421109"/>
                <a:gd name="connsiteY11" fmla="*/ 944170 h 2310755"/>
                <a:gd name="connsiteX12" fmla="*/ 711016 w 1421109"/>
                <a:gd name="connsiteY12" fmla="*/ 569620 h 2310755"/>
                <a:gd name="connsiteX13" fmla="*/ 729319 w 1421109"/>
                <a:gd name="connsiteY13" fmla="*/ 957827 h 2310755"/>
                <a:gd name="connsiteX14" fmla="*/ 543268 w 1421109"/>
                <a:gd name="connsiteY14" fmla="*/ 8 h 2310755"/>
                <a:gd name="connsiteX15" fmla="*/ 473286 w 1421109"/>
                <a:gd name="connsiteY15" fmla="*/ 1312127 h 2310755"/>
                <a:gd name="connsiteX16" fmla="*/ 338442 w 1421109"/>
                <a:gd name="connsiteY16" fmla="*/ 1258222 h 2310755"/>
                <a:gd name="connsiteX17" fmla="*/ 719 w 1421109"/>
                <a:gd name="connsiteY17" fmla="*/ 957545 h 2310755"/>
                <a:gd name="connsiteX0" fmla="*/ 719 w 1421109"/>
                <a:gd name="connsiteY0" fmla="*/ 957545 h 2310347"/>
                <a:gd name="connsiteX1" fmla="*/ 140932 w 1421109"/>
                <a:gd name="connsiteY1" fmla="*/ 1353319 h 2310347"/>
                <a:gd name="connsiteX2" fmla="*/ 309182 w 1421109"/>
                <a:gd name="connsiteY2" fmla="*/ 1711764 h 2310347"/>
                <a:gd name="connsiteX3" fmla="*/ 548773 w 1421109"/>
                <a:gd name="connsiteY3" fmla="*/ 1936338 h 2310347"/>
                <a:gd name="connsiteX4" fmla="*/ 582370 w 1421109"/>
                <a:gd name="connsiteY4" fmla="*/ 2297232 h 2310347"/>
                <a:gd name="connsiteX5" fmla="*/ 1253027 w 1421109"/>
                <a:gd name="connsiteY5" fmla="*/ 2310347 h 2310347"/>
                <a:gd name="connsiteX6" fmla="*/ 1262460 w 1421109"/>
                <a:gd name="connsiteY6" fmla="*/ 1987074 h 2310347"/>
                <a:gd name="connsiteX7" fmla="*/ 1421092 w 1421109"/>
                <a:gd name="connsiteY7" fmla="*/ 1126548 h 2310347"/>
                <a:gd name="connsiteX8" fmla="*/ 1152597 w 1421109"/>
                <a:gd name="connsiteY8" fmla="*/ 669082 h 2310347"/>
                <a:gd name="connsiteX9" fmla="*/ 1168953 w 1421109"/>
                <a:gd name="connsiteY9" fmla="*/ 968062 h 2310347"/>
                <a:gd name="connsiteX10" fmla="*/ 927050 w 1421109"/>
                <a:gd name="connsiteY10" fmla="*/ 614956 h 2310347"/>
                <a:gd name="connsiteX11" fmla="*/ 957315 w 1421109"/>
                <a:gd name="connsiteY11" fmla="*/ 944170 h 2310347"/>
                <a:gd name="connsiteX12" fmla="*/ 711016 w 1421109"/>
                <a:gd name="connsiteY12" fmla="*/ 569620 h 2310347"/>
                <a:gd name="connsiteX13" fmla="*/ 729319 w 1421109"/>
                <a:gd name="connsiteY13" fmla="*/ 957827 h 2310347"/>
                <a:gd name="connsiteX14" fmla="*/ 543268 w 1421109"/>
                <a:gd name="connsiteY14" fmla="*/ 8 h 2310347"/>
                <a:gd name="connsiteX15" fmla="*/ 473286 w 1421109"/>
                <a:gd name="connsiteY15" fmla="*/ 1312127 h 2310347"/>
                <a:gd name="connsiteX16" fmla="*/ 338442 w 1421109"/>
                <a:gd name="connsiteY16" fmla="*/ 1258222 h 2310347"/>
                <a:gd name="connsiteX17" fmla="*/ 719 w 1421109"/>
                <a:gd name="connsiteY17" fmla="*/ 957545 h 2310347"/>
                <a:gd name="connsiteX0" fmla="*/ 719 w 1421109"/>
                <a:gd name="connsiteY0" fmla="*/ 988341 h 2341143"/>
                <a:gd name="connsiteX1" fmla="*/ 140932 w 1421109"/>
                <a:gd name="connsiteY1" fmla="*/ 1384115 h 2341143"/>
                <a:gd name="connsiteX2" fmla="*/ 309182 w 1421109"/>
                <a:gd name="connsiteY2" fmla="*/ 1742560 h 2341143"/>
                <a:gd name="connsiteX3" fmla="*/ 548773 w 1421109"/>
                <a:gd name="connsiteY3" fmla="*/ 1967134 h 2341143"/>
                <a:gd name="connsiteX4" fmla="*/ 582370 w 1421109"/>
                <a:gd name="connsiteY4" fmla="*/ 2328028 h 2341143"/>
                <a:gd name="connsiteX5" fmla="*/ 1253027 w 1421109"/>
                <a:gd name="connsiteY5" fmla="*/ 2341143 h 2341143"/>
                <a:gd name="connsiteX6" fmla="*/ 1262460 w 1421109"/>
                <a:gd name="connsiteY6" fmla="*/ 2017870 h 2341143"/>
                <a:gd name="connsiteX7" fmla="*/ 1421092 w 1421109"/>
                <a:gd name="connsiteY7" fmla="*/ 1157344 h 2341143"/>
                <a:gd name="connsiteX8" fmla="*/ 1152597 w 1421109"/>
                <a:gd name="connsiteY8" fmla="*/ 699878 h 2341143"/>
                <a:gd name="connsiteX9" fmla="*/ 1168953 w 1421109"/>
                <a:gd name="connsiteY9" fmla="*/ 998858 h 2341143"/>
                <a:gd name="connsiteX10" fmla="*/ 927050 w 1421109"/>
                <a:gd name="connsiteY10" fmla="*/ 645752 h 2341143"/>
                <a:gd name="connsiteX11" fmla="*/ 957315 w 1421109"/>
                <a:gd name="connsiteY11" fmla="*/ 974966 h 2341143"/>
                <a:gd name="connsiteX12" fmla="*/ 707365 w 1421109"/>
                <a:gd name="connsiteY12" fmla="*/ 938 h 2341143"/>
                <a:gd name="connsiteX13" fmla="*/ 729319 w 1421109"/>
                <a:gd name="connsiteY13" fmla="*/ 988623 h 2341143"/>
                <a:gd name="connsiteX14" fmla="*/ 543268 w 1421109"/>
                <a:gd name="connsiteY14" fmla="*/ 30804 h 2341143"/>
                <a:gd name="connsiteX15" fmla="*/ 473286 w 1421109"/>
                <a:gd name="connsiteY15" fmla="*/ 1342923 h 2341143"/>
                <a:gd name="connsiteX16" fmla="*/ 338442 w 1421109"/>
                <a:gd name="connsiteY16" fmla="*/ 1289018 h 2341143"/>
                <a:gd name="connsiteX17" fmla="*/ 719 w 1421109"/>
                <a:gd name="connsiteY17" fmla="*/ 988341 h 2341143"/>
                <a:gd name="connsiteX0" fmla="*/ 719 w 1421109"/>
                <a:gd name="connsiteY0" fmla="*/ 988341 h 2341143"/>
                <a:gd name="connsiteX1" fmla="*/ 140932 w 1421109"/>
                <a:gd name="connsiteY1" fmla="*/ 1384115 h 2341143"/>
                <a:gd name="connsiteX2" fmla="*/ 309182 w 1421109"/>
                <a:gd name="connsiteY2" fmla="*/ 1742560 h 2341143"/>
                <a:gd name="connsiteX3" fmla="*/ 548773 w 1421109"/>
                <a:gd name="connsiteY3" fmla="*/ 1967134 h 2341143"/>
                <a:gd name="connsiteX4" fmla="*/ 582370 w 1421109"/>
                <a:gd name="connsiteY4" fmla="*/ 2328028 h 2341143"/>
                <a:gd name="connsiteX5" fmla="*/ 1253027 w 1421109"/>
                <a:gd name="connsiteY5" fmla="*/ 2341143 h 2341143"/>
                <a:gd name="connsiteX6" fmla="*/ 1262460 w 1421109"/>
                <a:gd name="connsiteY6" fmla="*/ 2017870 h 2341143"/>
                <a:gd name="connsiteX7" fmla="*/ 1421092 w 1421109"/>
                <a:gd name="connsiteY7" fmla="*/ 1157344 h 2341143"/>
                <a:gd name="connsiteX8" fmla="*/ 1152597 w 1421109"/>
                <a:gd name="connsiteY8" fmla="*/ 699878 h 2341143"/>
                <a:gd name="connsiteX9" fmla="*/ 1168953 w 1421109"/>
                <a:gd name="connsiteY9" fmla="*/ 998858 h 2341143"/>
                <a:gd name="connsiteX10" fmla="*/ 927050 w 1421109"/>
                <a:gd name="connsiteY10" fmla="*/ 645752 h 2341143"/>
                <a:gd name="connsiteX11" fmla="*/ 957315 w 1421109"/>
                <a:gd name="connsiteY11" fmla="*/ 974966 h 2341143"/>
                <a:gd name="connsiteX12" fmla="*/ 707365 w 1421109"/>
                <a:gd name="connsiteY12" fmla="*/ 938 h 2341143"/>
                <a:gd name="connsiteX13" fmla="*/ 729319 w 1421109"/>
                <a:gd name="connsiteY13" fmla="*/ 988623 h 2341143"/>
                <a:gd name="connsiteX14" fmla="*/ 543268 w 1421109"/>
                <a:gd name="connsiteY14" fmla="*/ 30804 h 2341143"/>
                <a:gd name="connsiteX15" fmla="*/ 473286 w 1421109"/>
                <a:gd name="connsiteY15" fmla="*/ 1342923 h 2341143"/>
                <a:gd name="connsiteX16" fmla="*/ 338442 w 1421109"/>
                <a:gd name="connsiteY16" fmla="*/ 1289018 h 2341143"/>
                <a:gd name="connsiteX17" fmla="*/ 719 w 1421109"/>
                <a:gd name="connsiteY17" fmla="*/ 988341 h 2341143"/>
                <a:gd name="connsiteX0" fmla="*/ 719 w 1421109"/>
                <a:gd name="connsiteY0" fmla="*/ 987403 h 2340205"/>
                <a:gd name="connsiteX1" fmla="*/ 140932 w 1421109"/>
                <a:gd name="connsiteY1" fmla="*/ 1383177 h 2340205"/>
                <a:gd name="connsiteX2" fmla="*/ 309182 w 1421109"/>
                <a:gd name="connsiteY2" fmla="*/ 1741622 h 2340205"/>
                <a:gd name="connsiteX3" fmla="*/ 548773 w 1421109"/>
                <a:gd name="connsiteY3" fmla="*/ 1966196 h 2340205"/>
                <a:gd name="connsiteX4" fmla="*/ 582370 w 1421109"/>
                <a:gd name="connsiteY4" fmla="*/ 2327090 h 2340205"/>
                <a:gd name="connsiteX5" fmla="*/ 1253027 w 1421109"/>
                <a:gd name="connsiteY5" fmla="*/ 2340205 h 2340205"/>
                <a:gd name="connsiteX6" fmla="*/ 1262460 w 1421109"/>
                <a:gd name="connsiteY6" fmla="*/ 2016932 h 2340205"/>
                <a:gd name="connsiteX7" fmla="*/ 1421092 w 1421109"/>
                <a:gd name="connsiteY7" fmla="*/ 1156406 h 2340205"/>
                <a:gd name="connsiteX8" fmla="*/ 1152597 w 1421109"/>
                <a:gd name="connsiteY8" fmla="*/ 698940 h 2340205"/>
                <a:gd name="connsiteX9" fmla="*/ 1168953 w 1421109"/>
                <a:gd name="connsiteY9" fmla="*/ 997920 h 2340205"/>
                <a:gd name="connsiteX10" fmla="*/ 927050 w 1421109"/>
                <a:gd name="connsiteY10" fmla="*/ 644814 h 2340205"/>
                <a:gd name="connsiteX11" fmla="*/ 957315 w 1421109"/>
                <a:gd name="connsiteY11" fmla="*/ 974028 h 2340205"/>
                <a:gd name="connsiteX12" fmla="*/ 707365 w 1421109"/>
                <a:gd name="connsiteY12" fmla="*/ 0 h 2340205"/>
                <a:gd name="connsiteX13" fmla="*/ 729319 w 1421109"/>
                <a:gd name="connsiteY13" fmla="*/ 987685 h 2340205"/>
                <a:gd name="connsiteX14" fmla="*/ 543268 w 1421109"/>
                <a:gd name="connsiteY14" fmla="*/ 29866 h 2340205"/>
                <a:gd name="connsiteX15" fmla="*/ 473286 w 1421109"/>
                <a:gd name="connsiteY15" fmla="*/ 1341985 h 2340205"/>
                <a:gd name="connsiteX16" fmla="*/ 338442 w 1421109"/>
                <a:gd name="connsiteY16" fmla="*/ 1288080 h 2340205"/>
                <a:gd name="connsiteX17" fmla="*/ 719 w 1421109"/>
                <a:gd name="connsiteY17" fmla="*/ 987403 h 2340205"/>
                <a:gd name="connsiteX0" fmla="*/ 719 w 1421109"/>
                <a:gd name="connsiteY0" fmla="*/ 987403 h 2340205"/>
                <a:gd name="connsiteX1" fmla="*/ 140932 w 1421109"/>
                <a:gd name="connsiteY1" fmla="*/ 1383177 h 2340205"/>
                <a:gd name="connsiteX2" fmla="*/ 309182 w 1421109"/>
                <a:gd name="connsiteY2" fmla="*/ 1741622 h 2340205"/>
                <a:gd name="connsiteX3" fmla="*/ 548773 w 1421109"/>
                <a:gd name="connsiteY3" fmla="*/ 1966196 h 2340205"/>
                <a:gd name="connsiteX4" fmla="*/ 582370 w 1421109"/>
                <a:gd name="connsiteY4" fmla="*/ 2327090 h 2340205"/>
                <a:gd name="connsiteX5" fmla="*/ 1253027 w 1421109"/>
                <a:gd name="connsiteY5" fmla="*/ 2340205 h 2340205"/>
                <a:gd name="connsiteX6" fmla="*/ 1262460 w 1421109"/>
                <a:gd name="connsiteY6" fmla="*/ 2016932 h 2340205"/>
                <a:gd name="connsiteX7" fmla="*/ 1421092 w 1421109"/>
                <a:gd name="connsiteY7" fmla="*/ 1156406 h 2340205"/>
                <a:gd name="connsiteX8" fmla="*/ 1152597 w 1421109"/>
                <a:gd name="connsiteY8" fmla="*/ 698940 h 2340205"/>
                <a:gd name="connsiteX9" fmla="*/ 1168953 w 1421109"/>
                <a:gd name="connsiteY9" fmla="*/ 997920 h 2340205"/>
                <a:gd name="connsiteX10" fmla="*/ 927050 w 1421109"/>
                <a:gd name="connsiteY10" fmla="*/ 644814 h 2340205"/>
                <a:gd name="connsiteX11" fmla="*/ 957315 w 1421109"/>
                <a:gd name="connsiteY11" fmla="*/ 974028 h 2340205"/>
                <a:gd name="connsiteX12" fmla="*/ 707365 w 1421109"/>
                <a:gd name="connsiteY12" fmla="*/ 0 h 2340205"/>
                <a:gd name="connsiteX13" fmla="*/ 729319 w 1421109"/>
                <a:gd name="connsiteY13" fmla="*/ 987685 h 2340205"/>
                <a:gd name="connsiteX14" fmla="*/ 543268 w 1421109"/>
                <a:gd name="connsiteY14" fmla="*/ 29866 h 2340205"/>
                <a:gd name="connsiteX15" fmla="*/ 473286 w 1421109"/>
                <a:gd name="connsiteY15" fmla="*/ 1341985 h 2340205"/>
                <a:gd name="connsiteX16" fmla="*/ 338442 w 1421109"/>
                <a:gd name="connsiteY16" fmla="*/ 1288080 h 2340205"/>
                <a:gd name="connsiteX17" fmla="*/ 719 w 1421109"/>
                <a:gd name="connsiteY17" fmla="*/ 987403 h 2340205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29319 w 1421109"/>
                <a:gd name="connsiteY13" fmla="*/ 987722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7440 h 2340242"/>
                <a:gd name="connsiteX1" fmla="*/ 140932 w 1421109"/>
                <a:gd name="connsiteY1" fmla="*/ 1383214 h 2340242"/>
                <a:gd name="connsiteX2" fmla="*/ 309182 w 1421109"/>
                <a:gd name="connsiteY2" fmla="*/ 1741659 h 2340242"/>
                <a:gd name="connsiteX3" fmla="*/ 548773 w 1421109"/>
                <a:gd name="connsiteY3" fmla="*/ 1966233 h 2340242"/>
                <a:gd name="connsiteX4" fmla="*/ 582370 w 1421109"/>
                <a:gd name="connsiteY4" fmla="*/ 2327127 h 2340242"/>
                <a:gd name="connsiteX5" fmla="*/ 1253027 w 1421109"/>
                <a:gd name="connsiteY5" fmla="*/ 2340242 h 2340242"/>
                <a:gd name="connsiteX6" fmla="*/ 1262460 w 1421109"/>
                <a:gd name="connsiteY6" fmla="*/ 2016969 h 2340242"/>
                <a:gd name="connsiteX7" fmla="*/ 1421092 w 1421109"/>
                <a:gd name="connsiteY7" fmla="*/ 1156443 h 2340242"/>
                <a:gd name="connsiteX8" fmla="*/ 1152597 w 1421109"/>
                <a:gd name="connsiteY8" fmla="*/ 698977 h 2340242"/>
                <a:gd name="connsiteX9" fmla="*/ 1168953 w 1421109"/>
                <a:gd name="connsiteY9" fmla="*/ 997957 h 2340242"/>
                <a:gd name="connsiteX10" fmla="*/ 927050 w 1421109"/>
                <a:gd name="connsiteY10" fmla="*/ 644851 h 2340242"/>
                <a:gd name="connsiteX11" fmla="*/ 957315 w 1421109"/>
                <a:gd name="connsiteY11" fmla="*/ 974065 h 2340242"/>
                <a:gd name="connsiteX12" fmla="*/ 707365 w 1421109"/>
                <a:gd name="connsiteY12" fmla="*/ 37 h 2340242"/>
                <a:gd name="connsiteX13" fmla="*/ 705942 w 1421109"/>
                <a:gd name="connsiteY13" fmla="*/ 969687 h 2340242"/>
                <a:gd name="connsiteX14" fmla="*/ 543268 w 1421109"/>
                <a:gd name="connsiteY14" fmla="*/ 29903 h 2340242"/>
                <a:gd name="connsiteX15" fmla="*/ 473286 w 1421109"/>
                <a:gd name="connsiteY15" fmla="*/ 1342022 h 2340242"/>
                <a:gd name="connsiteX16" fmla="*/ 338442 w 1421109"/>
                <a:gd name="connsiteY16" fmla="*/ 1288117 h 2340242"/>
                <a:gd name="connsiteX17" fmla="*/ 719 w 1421109"/>
                <a:gd name="connsiteY17" fmla="*/ 987440 h 2340242"/>
                <a:gd name="connsiteX0" fmla="*/ 719 w 1421109"/>
                <a:gd name="connsiteY0" fmla="*/ 986938 h 2339740"/>
                <a:gd name="connsiteX1" fmla="*/ 140932 w 1421109"/>
                <a:gd name="connsiteY1" fmla="*/ 1382712 h 2339740"/>
                <a:gd name="connsiteX2" fmla="*/ 309182 w 1421109"/>
                <a:gd name="connsiteY2" fmla="*/ 1741157 h 2339740"/>
                <a:gd name="connsiteX3" fmla="*/ 548773 w 1421109"/>
                <a:gd name="connsiteY3" fmla="*/ 1965731 h 2339740"/>
                <a:gd name="connsiteX4" fmla="*/ 582370 w 1421109"/>
                <a:gd name="connsiteY4" fmla="*/ 2326625 h 2339740"/>
                <a:gd name="connsiteX5" fmla="*/ 1253027 w 1421109"/>
                <a:gd name="connsiteY5" fmla="*/ 2339740 h 2339740"/>
                <a:gd name="connsiteX6" fmla="*/ 1262460 w 1421109"/>
                <a:gd name="connsiteY6" fmla="*/ 2016467 h 2339740"/>
                <a:gd name="connsiteX7" fmla="*/ 1421092 w 1421109"/>
                <a:gd name="connsiteY7" fmla="*/ 1155941 h 2339740"/>
                <a:gd name="connsiteX8" fmla="*/ 1152597 w 1421109"/>
                <a:gd name="connsiteY8" fmla="*/ 698475 h 2339740"/>
                <a:gd name="connsiteX9" fmla="*/ 1168953 w 1421109"/>
                <a:gd name="connsiteY9" fmla="*/ 997455 h 2339740"/>
                <a:gd name="connsiteX10" fmla="*/ 927050 w 1421109"/>
                <a:gd name="connsiteY10" fmla="*/ 644349 h 2339740"/>
                <a:gd name="connsiteX11" fmla="*/ 957315 w 1421109"/>
                <a:gd name="connsiteY11" fmla="*/ 973563 h 2339740"/>
                <a:gd name="connsiteX12" fmla="*/ 744269 w 1421109"/>
                <a:gd name="connsiteY12" fmla="*/ 38 h 2339740"/>
                <a:gd name="connsiteX13" fmla="*/ 705942 w 1421109"/>
                <a:gd name="connsiteY13" fmla="*/ 969185 h 2339740"/>
                <a:gd name="connsiteX14" fmla="*/ 543268 w 1421109"/>
                <a:gd name="connsiteY14" fmla="*/ 29401 h 2339740"/>
                <a:gd name="connsiteX15" fmla="*/ 473286 w 1421109"/>
                <a:gd name="connsiteY15" fmla="*/ 1341520 h 2339740"/>
                <a:gd name="connsiteX16" fmla="*/ 338442 w 1421109"/>
                <a:gd name="connsiteY16" fmla="*/ 1287615 h 2339740"/>
                <a:gd name="connsiteX17" fmla="*/ 719 w 1421109"/>
                <a:gd name="connsiteY17" fmla="*/ 986938 h 2339740"/>
                <a:gd name="connsiteX0" fmla="*/ 719 w 1421109"/>
                <a:gd name="connsiteY0" fmla="*/ 987527 h 2340329"/>
                <a:gd name="connsiteX1" fmla="*/ 140932 w 1421109"/>
                <a:gd name="connsiteY1" fmla="*/ 1383301 h 2340329"/>
                <a:gd name="connsiteX2" fmla="*/ 309182 w 1421109"/>
                <a:gd name="connsiteY2" fmla="*/ 1741746 h 2340329"/>
                <a:gd name="connsiteX3" fmla="*/ 548773 w 1421109"/>
                <a:gd name="connsiteY3" fmla="*/ 1966320 h 2340329"/>
                <a:gd name="connsiteX4" fmla="*/ 582370 w 1421109"/>
                <a:gd name="connsiteY4" fmla="*/ 2327214 h 2340329"/>
                <a:gd name="connsiteX5" fmla="*/ 1253027 w 1421109"/>
                <a:gd name="connsiteY5" fmla="*/ 2340329 h 2340329"/>
                <a:gd name="connsiteX6" fmla="*/ 1262460 w 1421109"/>
                <a:gd name="connsiteY6" fmla="*/ 2017056 h 2340329"/>
                <a:gd name="connsiteX7" fmla="*/ 1421092 w 1421109"/>
                <a:gd name="connsiteY7" fmla="*/ 1156530 h 2340329"/>
                <a:gd name="connsiteX8" fmla="*/ 1152597 w 1421109"/>
                <a:gd name="connsiteY8" fmla="*/ 699064 h 2340329"/>
                <a:gd name="connsiteX9" fmla="*/ 1168953 w 1421109"/>
                <a:gd name="connsiteY9" fmla="*/ 998044 h 2340329"/>
                <a:gd name="connsiteX10" fmla="*/ 927050 w 1421109"/>
                <a:gd name="connsiteY10" fmla="*/ 644938 h 2340329"/>
                <a:gd name="connsiteX11" fmla="*/ 957315 w 1421109"/>
                <a:gd name="connsiteY11" fmla="*/ 974152 h 2340329"/>
                <a:gd name="connsiteX12" fmla="*/ 744269 w 1421109"/>
                <a:gd name="connsiteY12" fmla="*/ 627 h 2340329"/>
                <a:gd name="connsiteX13" fmla="*/ 705942 w 1421109"/>
                <a:gd name="connsiteY13" fmla="*/ 969774 h 2340329"/>
                <a:gd name="connsiteX14" fmla="*/ 543268 w 1421109"/>
                <a:gd name="connsiteY14" fmla="*/ 29990 h 2340329"/>
                <a:gd name="connsiteX15" fmla="*/ 473286 w 1421109"/>
                <a:gd name="connsiteY15" fmla="*/ 1342109 h 2340329"/>
                <a:gd name="connsiteX16" fmla="*/ 338442 w 1421109"/>
                <a:gd name="connsiteY16" fmla="*/ 1288204 h 2340329"/>
                <a:gd name="connsiteX17" fmla="*/ 719 w 1421109"/>
                <a:gd name="connsiteY17" fmla="*/ 987527 h 2340329"/>
                <a:gd name="connsiteX0" fmla="*/ 719 w 1421109"/>
                <a:gd name="connsiteY0" fmla="*/ 987527 h 2340329"/>
                <a:gd name="connsiteX1" fmla="*/ 140932 w 1421109"/>
                <a:gd name="connsiteY1" fmla="*/ 1383301 h 2340329"/>
                <a:gd name="connsiteX2" fmla="*/ 309182 w 1421109"/>
                <a:gd name="connsiteY2" fmla="*/ 1741746 h 2340329"/>
                <a:gd name="connsiteX3" fmla="*/ 548773 w 1421109"/>
                <a:gd name="connsiteY3" fmla="*/ 1966320 h 2340329"/>
                <a:gd name="connsiteX4" fmla="*/ 582370 w 1421109"/>
                <a:gd name="connsiteY4" fmla="*/ 2327214 h 2340329"/>
                <a:gd name="connsiteX5" fmla="*/ 1253027 w 1421109"/>
                <a:gd name="connsiteY5" fmla="*/ 2340329 h 2340329"/>
                <a:gd name="connsiteX6" fmla="*/ 1262460 w 1421109"/>
                <a:gd name="connsiteY6" fmla="*/ 2017056 h 2340329"/>
                <a:gd name="connsiteX7" fmla="*/ 1421092 w 1421109"/>
                <a:gd name="connsiteY7" fmla="*/ 1156530 h 2340329"/>
                <a:gd name="connsiteX8" fmla="*/ 1152597 w 1421109"/>
                <a:gd name="connsiteY8" fmla="*/ 699064 h 2340329"/>
                <a:gd name="connsiteX9" fmla="*/ 1168953 w 1421109"/>
                <a:gd name="connsiteY9" fmla="*/ 998044 h 2340329"/>
                <a:gd name="connsiteX10" fmla="*/ 927050 w 1421109"/>
                <a:gd name="connsiteY10" fmla="*/ 644938 h 2340329"/>
                <a:gd name="connsiteX11" fmla="*/ 957315 w 1421109"/>
                <a:gd name="connsiteY11" fmla="*/ 974152 h 2340329"/>
                <a:gd name="connsiteX12" fmla="*/ 744269 w 1421109"/>
                <a:gd name="connsiteY12" fmla="*/ 627 h 2340329"/>
                <a:gd name="connsiteX13" fmla="*/ 705942 w 1421109"/>
                <a:gd name="connsiteY13" fmla="*/ 969774 h 2340329"/>
                <a:gd name="connsiteX14" fmla="*/ 543268 w 1421109"/>
                <a:gd name="connsiteY14" fmla="*/ 29990 h 2340329"/>
                <a:gd name="connsiteX15" fmla="*/ 473286 w 1421109"/>
                <a:gd name="connsiteY15" fmla="*/ 1342109 h 2340329"/>
                <a:gd name="connsiteX16" fmla="*/ 338442 w 1421109"/>
                <a:gd name="connsiteY16" fmla="*/ 1288204 h 2340329"/>
                <a:gd name="connsiteX17" fmla="*/ 719 w 1421109"/>
                <a:gd name="connsiteY17" fmla="*/ 987527 h 234032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27050 w 1421109"/>
                <a:gd name="connsiteY10" fmla="*/ 644328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52597 w 1421109"/>
                <a:gd name="connsiteY8" fmla="*/ 698454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47443 w 1421109"/>
                <a:gd name="connsiteY10" fmla="*/ 6463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5649 w 1421109"/>
                <a:gd name="connsiteY10" fmla="*/ 649931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43268 w 1421109"/>
                <a:gd name="connsiteY14" fmla="*/ 29380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17 h 2339719"/>
                <a:gd name="connsiteX1" fmla="*/ 140932 w 1421109"/>
                <a:gd name="connsiteY1" fmla="*/ 1382691 h 2339719"/>
                <a:gd name="connsiteX2" fmla="*/ 309182 w 1421109"/>
                <a:gd name="connsiteY2" fmla="*/ 1741136 h 2339719"/>
                <a:gd name="connsiteX3" fmla="*/ 548773 w 1421109"/>
                <a:gd name="connsiteY3" fmla="*/ 1965710 h 2339719"/>
                <a:gd name="connsiteX4" fmla="*/ 582370 w 1421109"/>
                <a:gd name="connsiteY4" fmla="*/ 2326604 h 2339719"/>
                <a:gd name="connsiteX5" fmla="*/ 1253027 w 1421109"/>
                <a:gd name="connsiteY5" fmla="*/ 2339719 h 2339719"/>
                <a:gd name="connsiteX6" fmla="*/ 1262460 w 1421109"/>
                <a:gd name="connsiteY6" fmla="*/ 2016446 h 2339719"/>
                <a:gd name="connsiteX7" fmla="*/ 1421092 w 1421109"/>
                <a:gd name="connsiteY7" fmla="*/ 1155920 h 2339719"/>
                <a:gd name="connsiteX8" fmla="*/ 1138690 w 1421109"/>
                <a:gd name="connsiteY8" fmla="*/ 698699 h 2339719"/>
                <a:gd name="connsiteX9" fmla="*/ 1168953 w 1421109"/>
                <a:gd name="connsiteY9" fmla="*/ 997434 h 2339719"/>
                <a:gd name="connsiteX10" fmla="*/ 951276 w 1421109"/>
                <a:gd name="connsiteY10" fmla="*/ 652044 h 2339719"/>
                <a:gd name="connsiteX11" fmla="*/ 957315 w 1421109"/>
                <a:gd name="connsiteY11" fmla="*/ 973542 h 2339719"/>
                <a:gd name="connsiteX12" fmla="*/ 744269 w 1421109"/>
                <a:gd name="connsiteY12" fmla="*/ 17 h 2339719"/>
                <a:gd name="connsiteX13" fmla="*/ 705942 w 1421109"/>
                <a:gd name="connsiteY13" fmla="*/ 969164 h 2339719"/>
                <a:gd name="connsiteX14" fmla="*/ 528969 w 1421109"/>
                <a:gd name="connsiteY14" fmla="*/ 26579 h 2339719"/>
                <a:gd name="connsiteX15" fmla="*/ 473286 w 1421109"/>
                <a:gd name="connsiteY15" fmla="*/ 1341499 h 2339719"/>
                <a:gd name="connsiteX16" fmla="*/ 338442 w 1421109"/>
                <a:gd name="connsiteY16" fmla="*/ 1287594 h 2339719"/>
                <a:gd name="connsiteX17" fmla="*/ 719 w 1421109"/>
                <a:gd name="connsiteY17" fmla="*/ 986917 h 2339719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68953 w 1421109"/>
                <a:gd name="connsiteY9" fmla="*/ 997450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38690 w 1421109"/>
                <a:gd name="connsiteY8" fmla="*/ 698715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719 w 1421109"/>
                <a:gd name="connsiteY0" fmla="*/ 986933 h 2339735"/>
                <a:gd name="connsiteX1" fmla="*/ 140932 w 1421109"/>
                <a:gd name="connsiteY1" fmla="*/ 1382707 h 2339735"/>
                <a:gd name="connsiteX2" fmla="*/ 309182 w 1421109"/>
                <a:gd name="connsiteY2" fmla="*/ 1741152 h 2339735"/>
                <a:gd name="connsiteX3" fmla="*/ 548773 w 1421109"/>
                <a:gd name="connsiteY3" fmla="*/ 1965726 h 2339735"/>
                <a:gd name="connsiteX4" fmla="*/ 582370 w 1421109"/>
                <a:gd name="connsiteY4" fmla="*/ 2326620 h 2339735"/>
                <a:gd name="connsiteX5" fmla="*/ 1253027 w 1421109"/>
                <a:gd name="connsiteY5" fmla="*/ 2339735 h 2339735"/>
                <a:gd name="connsiteX6" fmla="*/ 1262460 w 1421109"/>
                <a:gd name="connsiteY6" fmla="*/ 2016462 h 2339735"/>
                <a:gd name="connsiteX7" fmla="*/ 1421092 w 1421109"/>
                <a:gd name="connsiteY7" fmla="*/ 1155936 h 2339735"/>
                <a:gd name="connsiteX8" fmla="*/ 1146109 w 1421109"/>
                <a:gd name="connsiteY8" fmla="*/ 696209 h 2339735"/>
                <a:gd name="connsiteX9" fmla="*/ 1184971 w 1421109"/>
                <a:gd name="connsiteY9" fmla="*/ 1001578 h 2339735"/>
                <a:gd name="connsiteX10" fmla="*/ 951276 w 1421109"/>
                <a:gd name="connsiteY10" fmla="*/ 652060 h 2339735"/>
                <a:gd name="connsiteX11" fmla="*/ 957315 w 1421109"/>
                <a:gd name="connsiteY11" fmla="*/ 973558 h 2339735"/>
                <a:gd name="connsiteX12" fmla="*/ 744269 w 1421109"/>
                <a:gd name="connsiteY12" fmla="*/ 33 h 2339735"/>
                <a:gd name="connsiteX13" fmla="*/ 705942 w 1421109"/>
                <a:gd name="connsiteY13" fmla="*/ 969180 h 2339735"/>
                <a:gd name="connsiteX14" fmla="*/ 528969 w 1421109"/>
                <a:gd name="connsiteY14" fmla="*/ 26595 h 2339735"/>
                <a:gd name="connsiteX15" fmla="*/ 473286 w 1421109"/>
                <a:gd name="connsiteY15" fmla="*/ 1341515 h 2339735"/>
                <a:gd name="connsiteX16" fmla="*/ 338442 w 1421109"/>
                <a:gd name="connsiteY16" fmla="*/ 1287610 h 2339735"/>
                <a:gd name="connsiteX17" fmla="*/ 719 w 1421109"/>
                <a:gd name="connsiteY17" fmla="*/ 986933 h 2339735"/>
                <a:gd name="connsiteX0" fmla="*/ 0 w 1420390"/>
                <a:gd name="connsiteY0" fmla="*/ 986933 h 2339735"/>
                <a:gd name="connsiteX1" fmla="*/ 140213 w 1420390"/>
                <a:gd name="connsiteY1" fmla="*/ 1382707 h 2339735"/>
                <a:gd name="connsiteX2" fmla="*/ 308463 w 1420390"/>
                <a:gd name="connsiteY2" fmla="*/ 1741152 h 2339735"/>
                <a:gd name="connsiteX3" fmla="*/ 548054 w 1420390"/>
                <a:gd name="connsiteY3" fmla="*/ 1965726 h 2339735"/>
                <a:gd name="connsiteX4" fmla="*/ 581651 w 1420390"/>
                <a:gd name="connsiteY4" fmla="*/ 2326620 h 2339735"/>
                <a:gd name="connsiteX5" fmla="*/ 1252308 w 1420390"/>
                <a:gd name="connsiteY5" fmla="*/ 2339735 h 2339735"/>
                <a:gd name="connsiteX6" fmla="*/ 1261741 w 1420390"/>
                <a:gd name="connsiteY6" fmla="*/ 2016462 h 2339735"/>
                <a:gd name="connsiteX7" fmla="*/ 1420373 w 1420390"/>
                <a:gd name="connsiteY7" fmla="*/ 1155936 h 2339735"/>
                <a:gd name="connsiteX8" fmla="*/ 1145390 w 1420390"/>
                <a:gd name="connsiteY8" fmla="*/ 696209 h 2339735"/>
                <a:gd name="connsiteX9" fmla="*/ 1184252 w 1420390"/>
                <a:gd name="connsiteY9" fmla="*/ 1001578 h 2339735"/>
                <a:gd name="connsiteX10" fmla="*/ 950557 w 1420390"/>
                <a:gd name="connsiteY10" fmla="*/ 652060 h 2339735"/>
                <a:gd name="connsiteX11" fmla="*/ 956596 w 1420390"/>
                <a:gd name="connsiteY11" fmla="*/ 973558 h 2339735"/>
                <a:gd name="connsiteX12" fmla="*/ 743550 w 1420390"/>
                <a:gd name="connsiteY12" fmla="*/ 33 h 2339735"/>
                <a:gd name="connsiteX13" fmla="*/ 705223 w 1420390"/>
                <a:gd name="connsiteY13" fmla="*/ 969180 h 2339735"/>
                <a:gd name="connsiteX14" fmla="*/ 528250 w 1420390"/>
                <a:gd name="connsiteY14" fmla="*/ 26595 h 2339735"/>
                <a:gd name="connsiteX15" fmla="*/ 472567 w 1420390"/>
                <a:gd name="connsiteY15" fmla="*/ 1341515 h 2339735"/>
                <a:gd name="connsiteX16" fmla="*/ 337723 w 1420390"/>
                <a:gd name="connsiteY16" fmla="*/ 1287610 h 2339735"/>
                <a:gd name="connsiteX17" fmla="*/ 0 w 1420390"/>
                <a:gd name="connsiteY17" fmla="*/ 986933 h 2339735"/>
                <a:gd name="connsiteX0" fmla="*/ 1090 w 1421480"/>
                <a:gd name="connsiteY0" fmla="*/ 986933 h 2339735"/>
                <a:gd name="connsiteX1" fmla="*/ 141303 w 1421480"/>
                <a:gd name="connsiteY1" fmla="*/ 1382707 h 2339735"/>
                <a:gd name="connsiteX2" fmla="*/ 309553 w 1421480"/>
                <a:gd name="connsiteY2" fmla="*/ 1741152 h 2339735"/>
                <a:gd name="connsiteX3" fmla="*/ 549144 w 1421480"/>
                <a:gd name="connsiteY3" fmla="*/ 1965726 h 2339735"/>
                <a:gd name="connsiteX4" fmla="*/ 582741 w 1421480"/>
                <a:gd name="connsiteY4" fmla="*/ 2326620 h 2339735"/>
                <a:gd name="connsiteX5" fmla="*/ 1253398 w 1421480"/>
                <a:gd name="connsiteY5" fmla="*/ 2339735 h 2339735"/>
                <a:gd name="connsiteX6" fmla="*/ 1262831 w 1421480"/>
                <a:gd name="connsiteY6" fmla="*/ 2016462 h 2339735"/>
                <a:gd name="connsiteX7" fmla="*/ 1421463 w 1421480"/>
                <a:gd name="connsiteY7" fmla="*/ 1155936 h 2339735"/>
                <a:gd name="connsiteX8" fmla="*/ 1146480 w 1421480"/>
                <a:gd name="connsiteY8" fmla="*/ 696209 h 2339735"/>
                <a:gd name="connsiteX9" fmla="*/ 1185342 w 1421480"/>
                <a:gd name="connsiteY9" fmla="*/ 1001578 h 2339735"/>
                <a:gd name="connsiteX10" fmla="*/ 951647 w 1421480"/>
                <a:gd name="connsiteY10" fmla="*/ 652060 h 2339735"/>
                <a:gd name="connsiteX11" fmla="*/ 957686 w 1421480"/>
                <a:gd name="connsiteY11" fmla="*/ 973558 h 2339735"/>
                <a:gd name="connsiteX12" fmla="*/ 744640 w 1421480"/>
                <a:gd name="connsiteY12" fmla="*/ 33 h 2339735"/>
                <a:gd name="connsiteX13" fmla="*/ 706313 w 1421480"/>
                <a:gd name="connsiteY13" fmla="*/ 969180 h 2339735"/>
                <a:gd name="connsiteX14" fmla="*/ 529340 w 1421480"/>
                <a:gd name="connsiteY14" fmla="*/ 26595 h 2339735"/>
                <a:gd name="connsiteX15" fmla="*/ 473657 w 1421480"/>
                <a:gd name="connsiteY15" fmla="*/ 1341515 h 2339735"/>
                <a:gd name="connsiteX16" fmla="*/ 338813 w 1421480"/>
                <a:gd name="connsiteY16" fmla="*/ 1287610 h 2339735"/>
                <a:gd name="connsiteX17" fmla="*/ 1090 w 1421480"/>
                <a:gd name="connsiteY17" fmla="*/ 986933 h 2339735"/>
                <a:gd name="connsiteX0" fmla="*/ 1118 w 1421508"/>
                <a:gd name="connsiteY0" fmla="*/ 986933 h 2339735"/>
                <a:gd name="connsiteX1" fmla="*/ 141331 w 1421508"/>
                <a:gd name="connsiteY1" fmla="*/ 1382707 h 2339735"/>
                <a:gd name="connsiteX2" fmla="*/ 309581 w 1421508"/>
                <a:gd name="connsiteY2" fmla="*/ 1741152 h 2339735"/>
                <a:gd name="connsiteX3" fmla="*/ 549172 w 1421508"/>
                <a:gd name="connsiteY3" fmla="*/ 1965726 h 2339735"/>
                <a:gd name="connsiteX4" fmla="*/ 582769 w 1421508"/>
                <a:gd name="connsiteY4" fmla="*/ 2326620 h 2339735"/>
                <a:gd name="connsiteX5" fmla="*/ 1253426 w 1421508"/>
                <a:gd name="connsiteY5" fmla="*/ 2339735 h 2339735"/>
                <a:gd name="connsiteX6" fmla="*/ 1262859 w 1421508"/>
                <a:gd name="connsiteY6" fmla="*/ 2016462 h 2339735"/>
                <a:gd name="connsiteX7" fmla="*/ 1421491 w 1421508"/>
                <a:gd name="connsiteY7" fmla="*/ 1155936 h 2339735"/>
                <a:gd name="connsiteX8" fmla="*/ 1146508 w 1421508"/>
                <a:gd name="connsiteY8" fmla="*/ 696209 h 2339735"/>
                <a:gd name="connsiteX9" fmla="*/ 1185370 w 1421508"/>
                <a:gd name="connsiteY9" fmla="*/ 1001578 h 2339735"/>
                <a:gd name="connsiteX10" fmla="*/ 951675 w 1421508"/>
                <a:gd name="connsiteY10" fmla="*/ 652060 h 2339735"/>
                <a:gd name="connsiteX11" fmla="*/ 957714 w 1421508"/>
                <a:gd name="connsiteY11" fmla="*/ 973558 h 2339735"/>
                <a:gd name="connsiteX12" fmla="*/ 744668 w 1421508"/>
                <a:gd name="connsiteY12" fmla="*/ 33 h 2339735"/>
                <a:gd name="connsiteX13" fmla="*/ 706341 w 1421508"/>
                <a:gd name="connsiteY13" fmla="*/ 969180 h 2339735"/>
                <a:gd name="connsiteX14" fmla="*/ 529368 w 1421508"/>
                <a:gd name="connsiteY14" fmla="*/ 26595 h 2339735"/>
                <a:gd name="connsiteX15" fmla="*/ 473685 w 1421508"/>
                <a:gd name="connsiteY15" fmla="*/ 1341515 h 2339735"/>
                <a:gd name="connsiteX16" fmla="*/ 338841 w 1421508"/>
                <a:gd name="connsiteY16" fmla="*/ 1287610 h 2339735"/>
                <a:gd name="connsiteX17" fmla="*/ 1118 w 1421508"/>
                <a:gd name="connsiteY17" fmla="*/ 986933 h 2339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21508" h="2339735">
                  <a:moveTo>
                    <a:pt x="1118" y="986933"/>
                  </a:moveTo>
                  <a:cubicBezTo>
                    <a:pt x="1638" y="1036562"/>
                    <a:pt x="94593" y="1250782"/>
                    <a:pt x="141331" y="1382707"/>
                  </a:cubicBezTo>
                  <a:cubicBezTo>
                    <a:pt x="197414" y="1502189"/>
                    <a:pt x="216922" y="1621670"/>
                    <a:pt x="309581" y="1741152"/>
                  </a:cubicBezTo>
                  <a:cubicBezTo>
                    <a:pt x="397363" y="1843565"/>
                    <a:pt x="417499" y="1855998"/>
                    <a:pt x="549172" y="1965726"/>
                  </a:cubicBezTo>
                  <a:cubicBezTo>
                    <a:pt x="597509" y="1965796"/>
                    <a:pt x="584507" y="2220139"/>
                    <a:pt x="582769" y="2326620"/>
                  </a:cubicBezTo>
                  <a:lnTo>
                    <a:pt x="1253426" y="2339735"/>
                  </a:lnTo>
                  <a:cubicBezTo>
                    <a:pt x="1262724" y="2186594"/>
                    <a:pt x="1251369" y="2134652"/>
                    <a:pt x="1262859" y="2016462"/>
                  </a:cubicBezTo>
                  <a:cubicBezTo>
                    <a:pt x="1426613" y="1720833"/>
                    <a:pt x="1421490" y="1265663"/>
                    <a:pt x="1421491" y="1155936"/>
                  </a:cubicBezTo>
                  <a:cubicBezTo>
                    <a:pt x="1411737" y="990125"/>
                    <a:pt x="1395497" y="689626"/>
                    <a:pt x="1146508" y="696209"/>
                  </a:cubicBezTo>
                  <a:cubicBezTo>
                    <a:pt x="1220997" y="767460"/>
                    <a:pt x="1195773" y="919887"/>
                    <a:pt x="1185370" y="1001578"/>
                  </a:cubicBezTo>
                  <a:cubicBezTo>
                    <a:pt x="1173790" y="894568"/>
                    <a:pt x="1261613" y="640842"/>
                    <a:pt x="951675" y="652060"/>
                  </a:cubicBezTo>
                  <a:cubicBezTo>
                    <a:pt x="963878" y="768478"/>
                    <a:pt x="963481" y="879675"/>
                    <a:pt x="957714" y="973558"/>
                  </a:cubicBezTo>
                  <a:cubicBezTo>
                    <a:pt x="952597" y="810165"/>
                    <a:pt x="951720" y="-6040"/>
                    <a:pt x="744668" y="33"/>
                  </a:cubicBezTo>
                  <a:cubicBezTo>
                    <a:pt x="596328" y="12366"/>
                    <a:pt x="717351" y="748310"/>
                    <a:pt x="706341" y="969180"/>
                  </a:cubicBezTo>
                  <a:cubicBezTo>
                    <a:pt x="662342" y="521016"/>
                    <a:pt x="667039" y="22746"/>
                    <a:pt x="529368" y="26595"/>
                  </a:cubicBezTo>
                  <a:cubicBezTo>
                    <a:pt x="368078" y="31104"/>
                    <a:pt x="463931" y="905042"/>
                    <a:pt x="473685" y="1341515"/>
                  </a:cubicBezTo>
                  <a:cubicBezTo>
                    <a:pt x="475446" y="1386518"/>
                    <a:pt x="382574" y="1394189"/>
                    <a:pt x="338841" y="1287610"/>
                  </a:cubicBezTo>
                  <a:cubicBezTo>
                    <a:pt x="220156" y="902905"/>
                    <a:pt x="-18310" y="904104"/>
                    <a:pt x="1118" y="986933"/>
                  </a:cubicBezTo>
                  <a:close/>
                </a:path>
              </a:pathLst>
            </a:custGeom>
            <a:solidFill>
              <a:schemeClr val="accent6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259" name="Rectangle 258">
              <a:extLst>
                <a:ext uri="{FF2B5EF4-FFF2-40B4-BE49-F238E27FC236}">
                  <a16:creationId xmlns:a16="http://schemas.microsoft.com/office/drawing/2014/main" id="{CB3A5168-7388-4EC2-ADFE-E04758FB74C1}"/>
                </a:ext>
              </a:extLst>
            </p:cNvPr>
            <p:cNvSpPr/>
            <p:nvPr/>
          </p:nvSpPr>
          <p:spPr>
            <a:xfrm rot="7769486">
              <a:off x="5531466" y="5932620"/>
              <a:ext cx="436156" cy="916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0" name="Rectangle 6">
              <a:extLst>
                <a:ext uri="{FF2B5EF4-FFF2-40B4-BE49-F238E27FC236}">
                  <a16:creationId xmlns:a16="http://schemas.microsoft.com/office/drawing/2014/main" id="{FFCD01E3-72C6-41B0-98E4-2A4B94795370}"/>
                </a:ext>
              </a:extLst>
            </p:cNvPr>
            <p:cNvSpPr/>
            <p:nvPr/>
          </p:nvSpPr>
          <p:spPr>
            <a:xfrm rot="13006608" flipV="1">
              <a:off x="4904226" y="6248450"/>
              <a:ext cx="1116001" cy="1053166"/>
            </a:xfrm>
            <a:custGeom>
              <a:avLst/>
              <a:gdLst/>
              <a:ahLst/>
              <a:cxnLst/>
              <a:rect l="l" t="t" r="r" b="b"/>
              <a:pathLst>
                <a:path w="1116001" h="1053166">
                  <a:moveTo>
                    <a:pt x="1116001" y="0"/>
                  </a:moveTo>
                  <a:lnTo>
                    <a:pt x="0" y="0"/>
                  </a:lnTo>
                  <a:lnTo>
                    <a:pt x="0" y="218996"/>
                  </a:lnTo>
                  <a:lnTo>
                    <a:pt x="1116001" y="1053166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1" name="Isosceles Triangle 260">
              <a:extLst>
                <a:ext uri="{FF2B5EF4-FFF2-40B4-BE49-F238E27FC236}">
                  <a16:creationId xmlns:a16="http://schemas.microsoft.com/office/drawing/2014/main" id="{283B0D73-03A2-4E77-9940-FD07CE7280B6}"/>
                </a:ext>
              </a:extLst>
            </p:cNvPr>
            <p:cNvSpPr/>
            <p:nvPr/>
          </p:nvSpPr>
          <p:spPr>
            <a:xfrm>
              <a:off x="7444483" y="3947909"/>
              <a:ext cx="45719" cy="211426"/>
            </a:xfrm>
            <a:prstGeom prst="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  <p:sp>
          <p:nvSpPr>
            <p:cNvPr id="262" name="Isosceles Triangle 261">
              <a:extLst>
                <a:ext uri="{FF2B5EF4-FFF2-40B4-BE49-F238E27FC236}">
                  <a16:creationId xmlns:a16="http://schemas.microsoft.com/office/drawing/2014/main" id="{DD3DC935-4DE8-4205-9959-4CCC97A43E85}"/>
                </a:ext>
              </a:extLst>
            </p:cNvPr>
            <p:cNvSpPr/>
            <p:nvPr/>
          </p:nvSpPr>
          <p:spPr>
            <a:xfrm rot="12000000">
              <a:off x="7407883" y="4144446"/>
              <a:ext cx="45719" cy="211426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/>
            </a:p>
          </p:txBody>
        </p:sp>
      </p:grp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EC1FEC2-9744-4438-9680-083C4314D7EC}"/>
              </a:ext>
            </a:extLst>
          </p:cNvPr>
          <p:cNvGrpSpPr/>
          <p:nvPr/>
        </p:nvGrpSpPr>
        <p:grpSpPr>
          <a:xfrm flipV="1">
            <a:off x="9126356" y="2525348"/>
            <a:ext cx="2147470" cy="1535158"/>
            <a:chOff x="8567658" y="3512928"/>
            <a:chExt cx="2147470" cy="1535158"/>
          </a:xfrm>
          <a:solidFill>
            <a:srgbClr val="F8A432"/>
          </a:solidFill>
        </p:grpSpPr>
        <p:sp>
          <p:nvSpPr>
            <p:cNvPr id="4" name="Pentagon 37">
              <a:extLst>
                <a:ext uri="{FF2B5EF4-FFF2-40B4-BE49-F238E27FC236}">
                  <a16:creationId xmlns:a16="http://schemas.microsoft.com/office/drawing/2014/main" id="{C8091DB2-C62E-4A4B-9F69-C7BCE41CA845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Donut 38">
              <a:extLst>
                <a:ext uri="{FF2B5EF4-FFF2-40B4-BE49-F238E27FC236}">
                  <a16:creationId xmlns:a16="http://schemas.microsoft.com/office/drawing/2014/main" id="{7EF9BDC0-CCFC-4DD6-9BC6-2590CB66D27E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1F8BA50-56C5-4D36-9BFE-25F4756DEA35}"/>
              </a:ext>
            </a:extLst>
          </p:cNvPr>
          <p:cNvGrpSpPr/>
          <p:nvPr/>
        </p:nvGrpSpPr>
        <p:grpSpPr>
          <a:xfrm>
            <a:off x="7141470" y="3736506"/>
            <a:ext cx="2147470" cy="1535158"/>
            <a:chOff x="4559990" y="3542972"/>
            <a:chExt cx="2147470" cy="1535158"/>
          </a:xfrm>
          <a:solidFill>
            <a:srgbClr val="8EC043"/>
          </a:solidFill>
        </p:grpSpPr>
        <p:sp>
          <p:nvSpPr>
            <p:cNvPr id="7" name="Pentagon 40">
              <a:extLst>
                <a:ext uri="{FF2B5EF4-FFF2-40B4-BE49-F238E27FC236}">
                  <a16:creationId xmlns:a16="http://schemas.microsoft.com/office/drawing/2014/main" id="{A2433D54-C1E6-4696-B7D2-818BEA9B9176}"/>
                </a:ext>
              </a:extLst>
            </p:cNvPr>
            <p:cNvSpPr/>
            <p:nvPr/>
          </p:nvSpPr>
          <p:spPr>
            <a:xfrm>
              <a:off x="4559990" y="3542972"/>
              <a:ext cx="2147470" cy="324000"/>
            </a:xfrm>
            <a:prstGeom prst="homePlat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Donut 41">
              <a:extLst>
                <a:ext uri="{FF2B5EF4-FFF2-40B4-BE49-F238E27FC236}">
                  <a16:creationId xmlns:a16="http://schemas.microsoft.com/office/drawing/2014/main" id="{9849360B-03F9-4CA9-A672-EE732135116D}"/>
                </a:ext>
              </a:extLst>
            </p:cNvPr>
            <p:cNvSpPr/>
            <p:nvPr/>
          </p:nvSpPr>
          <p:spPr>
            <a:xfrm>
              <a:off x="4824734" y="3626395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385B6898-4597-4599-B8E2-0A97800D921A}"/>
              </a:ext>
            </a:extLst>
          </p:cNvPr>
          <p:cNvGrpSpPr/>
          <p:nvPr/>
        </p:nvGrpSpPr>
        <p:grpSpPr>
          <a:xfrm flipV="1">
            <a:off x="5156584" y="2523190"/>
            <a:ext cx="2147470" cy="1535158"/>
            <a:chOff x="8567658" y="3512928"/>
            <a:chExt cx="2147470" cy="1535158"/>
          </a:xfrm>
          <a:solidFill>
            <a:srgbClr val="229878"/>
          </a:solidFill>
        </p:grpSpPr>
        <p:sp>
          <p:nvSpPr>
            <p:cNvPr id="10" name="Pentagon 43">
              <a:extLst>
                <a:ext uri="{FF2B5EF4-FFF2-40B4-BE49-F238E27FC236}">
                  <a16:creationId xmlns:a16="http://schemas.microsoft.com/office/drawing/2014/main" id="{A5D0D1BA-2674-48A3-88C1-C3EC6E1BD934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Donut 44">
              <a:extLst>
                <a:ext uri="{FF2B5EF4-FFF2-40B4-BE49-F238E27FC236}">
                  <a16:creationId xmlns:a16="http://schemas.microsoft.com/office/drawing/2014/main" id="{A6E9C795-F329-47A2-A02A-B58C7FA9DDFD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ACA4FFE0-E438-431B-A695-31A32EE57C97}"/>
              </a:ext>
            </a:extLst>
          </p:cNvPr>
          <p:cNvGrpSpPr/>
          <p:nvPr/>
        </p:nvGrpSpPr>
        <p:grpSpPr>
          <a:xfrm>
            <a:off x="3171698" y="3729318"/>
            <a:ext cx="2147470" cy="1535158"/>
            <a:chOff x="552322" y="3573016"/>
            <a:chExt cx="2147470" cy="1535158"/>
          </a:xfrm>
        </p:grpSpPr>
        <p:sp>
          <p:nvSpPr>
            <p:cNvPr id="13" name="Pentagon 46">
              <a:extLst>
                <a:ext uri="{FF2B5EF4-FFF2-40B4-BE49-F238E27FC236}">
                  <a16:creationId xmlns:a16="http://schemas.microsoft.com/office/drawing/2014/main" id="{F1C8D809-3243-442D-A14D-DBD5D215E635}"/>
                </a:ext>
              </a:extLst>
            </p:cNvPr>
            <p:cNvSpPr/>
            <p:nvPr/>
          </p:nvSpPr>
          <p:spPr>
            <a:xfrm>
              <a:off x="552322" y="3573016"/>
              <a:ext cx="2147470" cy="324000"/>
            </a:xfrm>
            <a:prstGeom prst="homePlat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Donut 47">
              <a:extLst>
                <a:ext uri="{FF2B5EF4-FFF2-40B4-BE49-F238E27FC236}">
                  <a16:creationId xmlns:a16="http://schemas.microsoft.com/office/drawing/2014/main" id="{10BA42E6-FAD1-45B7-B9F3-9C69B7C0D2EA}"/>
                </a:ext>
              </a:extLst>
            </p:cNvPr>
            <p:cNvSpPr/>
            <p:nvPr/>
          </p:nvSpPr>
          <p:spPr>
            <a:xfrm>
              <a:off x="817066" y="3656439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직사각형 113">
            <a:extLst>
              <a:ext uri="{FF2B5EF4-FFF2-40B4-BE49-F238E27FC236}">
                <a16:creationId xmlns:a16="http://schemas.microsoft.com/office/drawing/2014/main" id="{46F483FE-4545-4281-9551-8549008595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0930" y="3711504"/>
            <a:ext cx="7627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b="1" dirty="0">
                <a:solidFill>
                  <a:schemeClr val="bg1"/>
                </a:solidFill>
                <a:cs typeface="Arial" charset="0"/>
              </a:rPr>
              <a:t>2016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6" name="직사각형 113">
            <a:extLst>
              <a:ext uri="{FF2B5EF4-FFF2-40B4-BE49-F238E27FC236}">
                <a16:creationId xmlns:a16="http://schemas.microsoft.com/office/drawing/2014/main" id="{88653285-61A3-4D51-8A08-0EBEEB697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816" y="3711504"/>
            <a:ext cx="7627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b="1" dirty="0">
                <a:solidFill>
                  <a:schemeClr val="bg1"/>
                </a:solidFill>
                <a:cs typeface="Arial" charset="0"/>
              </a:rPr>
              <a:t>2017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7" name="직사각형 113">
            <a:extLst>
              <a:ext uri="{FF2B5EF4-FFF2-40B4-BE49-F238E27FC236}">
                <a16:creationId xmlns:a16="http://schemas.microsoft.com/office/drawing/2014/main" id="{5D2B89A6-E121-4A7A-B8EE-FDFE838E79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50702" y="3711504"/>
            <a:ext cx="7627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b="1" dirty="0">
                <a:solidFill>
                  <a:schemeClr val="bg1"/>
                </a:solidFill>
                <a:cs typeface="Arial" charset="0"/>
              </a:rPr>
              <a:t>2018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" name="직사각형 113">
            <a:extLst>
              <a:ext uri="{FF2B5EF4-FFF2-40B4-BE49-F238E27FC236}">
                <a16:creationId xmlns:a16="http://schemas.microsoft.com/office/drawing/2014/main" id="{566EC88A-BD9F-4301-9C44-F3B5D026D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35588" y="3711504"/>
            <a:ext cx="7627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b="1" dirty="0">
                <a:solidFill>
                  <a:schemeClr val="bg1"/>
                </a:solidFill>
                <a:cs typeface="Arial" charset="0"/>
              </a:rPr>
              <a:t>2019</a:t>
            </a:r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66E25E1-4493-4FE7-A8F1-5DC30C03F895}"/>
              </a:ext>
            </a:extLst>
          </p:cNvPr>
          <p:cNvGrpSpPr/>
          <p:nvPr/>
        </p:nvGrpSpPr>
        <p:grpSpPr>
          <a:xfrm>
            <a:off x="9306736" y="4221371"/>
            <a:ext cx="1786710" cy="1749621"/>
            <a:chOff x="2543198" y="4388490"/>
            <a:chExt cx="2577763" cy="136916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EA431BF-0C9C-43D5-AEB0-D60DEB1EC40C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4EE1544-F335-467E-8639-468625051918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630E7BE-78A9-469A-B7CA-763DE59028B0}"/>
              </a:ext>
            </a:extLst>
          </p:cNvPr>
          <p:cNvGrpSpPr/>
          <p:nvPr/>
        </p:nvGrpSpPr>
        <p:grpSpPr>
          <a:xfrm>
            <a:off x="5253840" y="4221371"/>
            <a:ext cx="1786710" cy="1749621"/>
            <a:chOff x="2543198" y="4388490"/>
            <a:chExt cx="2577763" cy="136916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7E7B2B0-7439-4CDE-B393-FC7F5613890F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3CD5101-2729-4C5B-9CA9-BE2011CEA78F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939A4991-C970-402A-B00A-345B103CD1B0}"/>
              </a:ext>
            </a:extLst>
          </p:cNvPr>
          <p:cNvGrpSpPr/>
          <p:nvPr/>
        </p:nvGrpSpPr>
        <p:grpSpPr>
          <a:xfrm>
            <a:off x="3352078" y="1838881"/>
            <a:ext cx="1786710" cy="1749621"/>
            <a:chOff x="2543198" y="4388490"/>
            <a:chExt cx="2577763" cy="136916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935DC37-2B3E-4669-91E1-02AE9B63EAC1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06857704-CE89-4F34-BAD9-90A76FBD50B4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64975C6-92CA-46D1-87C2-B0BDA6107452}"/>
              </a:ext>
            </a:extLst>
          </p:cNvPr>
          <p:cNvGrpSpPr/>
          <p:nvPr/>
        </p:nvGrpSpPr>
        <p:grpSpPr>
          <a:xfrm>
            <a:off x="7238726" y="1838881"/>
            <a:ext cx="1786710" cy="1749621"/>
            <a:chOff x="2543198" y="4388490"/>
            <a:chExt cx="2577763" cy="136916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6B5253A-F081-4415-BDEB-17F0DECBD9B1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B222454-9A58-40EB-BCBC-F2D13739CA9E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42">
            <a:extLst>
              <a:ext uri="{FF2B5EF4-FFF2-40B4-BE49-F238E27FC236}">
                <a16:creationId xmlns:a16="http://schemas.microsoft.com/office/drawing/2014/main" id="{8AAC6898-9D51-45CF-8E9D-71F842981AAF}"/>
              </a:ext>
            </a:extLst>
          </p:cNvPr>
          <p:cNvGrpSpPr/>
          <p:nvPr/>
        </p:nvGrpSpPr>
        <p:grpSpPr>
          <a:xfrm flipV="1">
            <a:off x="1186356" y="2523190"/>
            <a:ext cx="2147470" cy="1535158"/>
            <a:chOff x="8567658" y="3512928"/>
            <a:chExt cx="2147470" cy="1535158"/>
          </a:xfrm>
          <a:solidFill>
            <a:schemeClr val="accent6"/>
          </a:solidFill>
        </p:grpSpPr>
        <p:sp>
          <p:nvSpPr>
            <p:cNvPr id="32" name="Pentagon 43">
              <a:extLst>
                <a:ext uri="{FF2B5EF4-FFF2-40B4-BE49-F238E27FC236}">
                  <a16:creationId xmlns:a16="http://schemas.microsoft.com/office/drawing/2014/main" id="{E8C2A46A-814B-4BCC-A605-8565E61A03A1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Donut 44">
              <a:extLst>
                <a:ext uri="{FF2B5EF4-FFF2-40B4-BE49-F238E27FC236}">
                  <a16:creationId xmlns:a16="http://schemas.microsoft.com/office/drawing/2014/main" id="{AE2A8C97-0F12-48FD-86FB-B2C8FF47E29A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4" name="직사각형 113">
            <a:extLst>
              <a:ext uri="{FF2B5EF4-FFF2-40B4-BE49-F238E27FC236}">
                <a16:creationId xmlns:a16="http://schemas.microsoft.com/office/drawing/2014/main" id="{EAD8262F-7036-423A-AF7C-F856FF22D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588" y="3711504"/>
            <a:ext cx="762758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b="1" dirty="0">
                <a:solidFill>
                  <a:schemeClr val="bg1"/>
                </a:solidFill>
                <a:cs typeface="Arial" charset="0"/>
              </a:rPr>
              <a:t>2015</a:t>
            </a:r>
            <a:endParaRPr lang="ko-KR" altLang="en-US" dirty="0">
              <a:solidFill>
                <a:schemeClr val="bg1"/>
              </a:solidFill>
            </a:endParaRPr>
          </a:p>
        </p:txBody>
      </p:sp>
      <p:grpSp>
        <p:nvGrpSpPr>
          <p:cNvPr id="35" name="Group 55">
            <a:extLst>
              <a:ext uri="{FF2B5EF4-FFF2-40B4-BE49-F238E27FC236}">
                <a16:creationId xmlns:a16="http://schemas.microsoft.com/office/drawing/2014/main" id="{8CEDDC67-EE91-4301-86EF-B3FDA472C0AA}"/>
              </a:ext>
            </a:extLst>
          </p:cNvPr>
          <p:cNvGrpSpPr/>
          <p:nvPr/>
        </p:nvGrpSpPr>
        <p:grpSpPr>
          <a:xfrm>
            <a:off x="1283612" y="4221371"/>
            <a:ext cx="1786710" cy="1749621"/>
            <a:chOff x="2543198" y="4388490"/>
            <a:chExt cx="2577763" cy="1369169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1A034F7E-ECE4-448E-9D7D-1A6748116648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A1F8C92-F004-4CFB-86D5-E55AF7907CAF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Rounded Rectangle 5">
            <a:extLst>
              <a:ext uri="{FF2B5EF4-FFF2-40B4-BE49-F238E27FC236}">
                <a16:creationId xmlns:a16="http://schemas.microsoft.com/office/drawing/2014/main" id="{6810C2E0-50C1-4D8E-A498-C3AD3C38C5B4}"/>
              </a:ext>
            </a:extLst>
          </p:cNvPr>
          <p:cNvSpPr/>
          <p:nvPr/>
        </p:nvSpPr>
        <p:spPr>
          <a:xfrm flipH="1">
            <a:off x="3947962" y="440717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ardrop 1">
            <a:extLst>
              <a:ext uri="{FF2B5EF4-FFF2-40B4-BE49-F238E27FC236}">
                <a16:creationId xmlns:a16="http://schemas.microsoft.com/office/drawing/2014/main" id="{658E43C2-9344-49B0-BA8D-2A05156D4515}"/>
              </a:ext>
            </a:extLst>
          </p:cNvPr>
          <p:cNvSpPr/>
          <p:nvPr/>
        </p:nvSpPr>
        <p:spPr>
          <a:xfrm rot="18805991">
            <a:off x="1979720" y="3061896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ectangle 130">
            <a:extLst>
              <a:ext uri="{FF2B5EF4-FFF2-40B4-BE49-F238E27FC236}">
                <a16:creationId xmlns:a16="http://schemas.microsoft.com/office/drawing/2014/main" id="{4E5FD1FA-F71C-4D87-B4EC-7191E07DE441}"/>
              </a:ext>
            </a:extLst>
          </p:cNvPr>
          <p:cNvSpPr/>
          <p:nvPr/>
        </p:nvSpPr>
        <p:spPr>
          <a:xfrm>
            <a:off x="5977996" y="3062418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Oval 7">
            <a:extLst>
              <a:ext uri="{FF2B5EF4-FFF2-40B4-BE49-F238E27FC236}">
                <a16:creationId xmlns:a16="http://schemas.microsoft.com/office/drawing/2014/main" id="{58C95432-7173-4289-8E4B-2BAC6BCC028C}"/>
              </a:ext>
            </a:extLst>
          </p:cNvPr>
          <p:cNvSpPr/>
          <p:nvPr/>
        </p:nvSpPr>
        <p:spPr>
          <a:xfrm>
            <a:off x="9936328" y="3067724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Oval 21">
            <a:extLst>
              <a:ext uri="{FF2B5EF4-FFF2-40B4-BE49-F238E27FC236}">
                <a16:creationId xmlns:a16="http://schemas.microsoft.com/office/drawing/2014/main" id="{15A5A05D-C1E5-4C88-82AD-825169EB669B}"/>
              </a:ext>
            </a:extLst>
          </p:cNvPr>
          <p:cNvSpPr>
            <a:spLocks noChangeAspect="1"/>
          </p:cNvSpPr>
          <p:nvPr/>
        </p:nvSpPr>
        <p:spPr>
          <a:xfrm>
            <a:off x="7954742" y="4407176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roup 81">
            <a:extLst>
              <a:ext uri="{FF2B5EF4-FFF2-40B4-BE49-F238E27FC236}">
                <a16:creationId xmlns:a16="http://schemas.microsoft.com/office/drawing/2014/main" id="{21C2804B-9995-4A02-9709-74DD85247E50}"/>
              </a:ext>
            </a:extLst>
          </p:cNvPr>
          <p:cNvGrpSpPr/>
          <p:nvPr/>
        </p:nvGrpSpPr>
        <p:grpSpPr>
          <a:xfrm>
            <a:off x="5" y="1409832"/>
            <a:ext cx="12191999" cy="1160647"/>
            <a:chOff x="5" y="1409832"/>
            <a:chExt cx="12191999" cy="1160647"/>
          </a:xfrm>
        </p:grpSpPr>
        <p:grpSp>
          <p:nvGrpSpPr>
            <p:cNvPr id="3" name="그룹 8">
              <a:extLst>
                <a:ext uri="{FF2B5EF4-FFF2-40B4-BE49-F238E27FC236}">
                  <a16:creationId xmlns:a16="http://schemas.microsoft.com/office/drawing/2014/main" id="{E71EC0C4-7E58-4C9D-B2BA-487F09577103}"/>
                </a:ext>
              </a:extLst>
            </p:cNvPr>
            <p:cNvGrpSpPr/>
            <p:nvPr/>
          </p:nvGrpSpPr>
          <p:grpSpPr>
            <a:xfrm>
              <a:off x="5" y="1409832"/>
              <a:ext cx="12191999" cy="1160647"/>
              <a:chOff x="1" y="1412530"/>
              <a:chExt cx="12191999" cy="1160647"/>
            </a:xfrm>
          </p:grpSpPr>
          <p:sp>
            <p:nvSpPr>
              <p:cNvPr id="4" name="Rectangle 35">
                <a:extLst>
                  <a:ext uri="{FF2B5EF4-FFF2-40B4-BE49-F238E27FC236}">
                    <a16:creationId xmlns:a16="http://schemas.microsoft.com/office/drawing/2014/main" id="{8C0BBBF0-247A-412A-B0B6-F42F1E86DA83}"/>
                  </a:ext>
                </a:extLst>
              </p:cNvPr>
              <p:cNvSpPr/>
              <p:nvPr/>
            </p:nvSpPr>
            <p:spPr>
              <a:xfrm>
                <a:off x="1" y="1412530"/>
                <a:ext cx="3032161" cy="1160647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28183"/>
                  <a:gd name="connsiteY0" fmla="*/ 0 h 1160647"/>
                  <a:gd name="connsiteX1" fmla="*/ 162135 w 3028183"/>
                  <a:gd name="connsiteY1" fmla="*/ 246443 h 1160647"/>
                  <a:gd name="connsiteX2" fmla="*/ 200642 w 3028183"/>
                  <a:gd name="connsiteY2" fmla="*/ 326429 h 1160647"/>
                  <a:gd name="connsiteX3" fmla="*/ 202669 w 3028183"/>
                  <a:gd name="connsiteY3" fmla="*/ 326429 h 1160647"/>
                  <a:gd name="connsiteX4" fmla="*/ 216856 w 3028183"/>
                  <a:gd name="connsiteY4" fmla="*/ 326429 h 1160647"/>
                  <a:gd name="connsiteX5" fmla="*/ 216856 w 3028183"/>
                  <a:gd name="connsiteY5" fmla="*/ 350208 h 1160647"/>
                  <a:gd name="connsiteX6" fmla="*/ 217363 w 3028183"/>
                  <a:gd name="connsiteY6" fmla="*/ 351019 h 1160647"/>
                  <a:gd name="connsiteX7" fmla="*/ 220909 w 3028183"/>
                  <a:gd name="connsiteY7" fmla="*/ 356694 h 1160647"/>
                  <a:gd name="connsiteX8" fmla="*/ 220909 w 3028183"/>
                  <a:gd name="connsiteY8" fmla="*/ 471268 h 1160647"/>
                  <a:gd name="connsiteX9" fmla="*/ 223189 w 3028183"/>
                  <a:gd name="connsiteY9" fmla="*/ 471268 h 1160647"/>
                  <a:gd name="connsiteX10" fmla="*/ 239150 w 3028183"/>
                  <a:gd name="connsiteY10" fmla="*/ 471268 h 1160647"/>
                  <a:gd name="connsiteX11" fmla="*/ 239150 w 3028183"/>
                  <a:gd name="connsiteY11" fmla="*/ 611783 h 1160647"/>
                  <a:gd name="connsiteX12" fmla="*/ 240670 w 3028183"/>
                  <a:gd name="connsiteY12" fmla="*/ 611513 h 1160647"/>
                  <a:gd name="connsiteX13" fmla="*/ 251310 w 3028183"/>
                  <a:gd name="connsiteY13" fmla="*/ 609622 h 1160647"/>
                  <a:gd name="connsiteX14" fmla="*/ 249283 w 3028183"/>
                  <a:gd name="connsiteY14" fmla="*/ 698254 h 1160647"/>
                  <a:gd name="connsiteX15" fmla="*/ 250803 w 3028183"/>
                  <a:gd name="connsiteY15" fmla="*/ 698525 h 1160647"/>
                  <a:gd name="connsiteX16" fmla="*/ 261443 w 3028183"/>
                  <a:gd name="connsiteY16" fmla="*/ 700416 h 1160647"/>
                  <a:gd name="connsiteX17" fmla="*/ 261696 w 3028183"/>
                  <a:gd name="connsiteY17" fmla="*/ 701227 h 1160647"/>
                  <a:gd name="connsiteX18" fmla="*/ 263470 w 3028183"/>
                  <a:gd name="connsiteY18" fmla="*/ 706902 h 1160647"/>
                  <a:gd name="connsiteX19" fmla="*/ 264230 w 3028183"/>
                  <a:gd name="connsiteY19" fmla="*/ 704470 h 1160647"/>
                  <a:gd name="connsiteX20" fmla="*/ 269550 w 3028183"/>
                  <a:gd name="connsiteY20" fmla="*/ 687446 h 1160647"/>
                  <a:gd name="connsiteX21" fmla="*/ 271323 w 3028183"/>
                  <a:gd name="connsiteY21" fmla="*/ 687446 h 1160647"/>
                  <a:gd name="connsiteX22" fmla="*/ 283737 w 3028183"/>
                  <a:gd name="connsiteY22" fmla="*/ 687446 h 1160647"/>
                  <a:gd name="connsiteX23" fmla="*/ 283737 w 3028183"/>
                  <a:gd name="connsiteY23" fmla="*/ 719872 h 1160647"/>
                  <a:gd name="connsiteX24" fmla="*/ 284750 w 3028183"/>
                  <a:gd name="connsiteY24" fmla="*/ 720413 h 1160647"/>
                  <a:gd name="connsiteX25" fmla="*/ 291844 w 3028183"/>
                  <a:gd name="connsiteY25" fmla="*/ 724196 h 1160647"/>
                  <a:gd name="connsiteX26" fmla="*/ 291844 w 3028183"/>
                  <a:gd name="connsiteY26" fmla="*/ 725547 h 1160647"/>
                  <a:gd name="connsiteX27" fmla="*/ 291844 w 3028183"/>
                  <a:gd name="connsiteY27" fmla="*/ 735005 h 1160647"/>
                  <a:gd name="connsiteX28" fmla="*/ 336431 w 3028183"/>
                  <a:gd name="connsiteY28" fmla="*/ 735005 h 1160647"/>
                  <a:gd name="connsiteX29" fmla="*/ 336431 w 3028183"/>
                  <a:gd name="connsiteY29" fmla="*/ 736086 h 1160647"/>
                  <a:gd name="connsiteX30" fmla="*/ 336431 w 3028183"/>
                  <a:gd name="connsiteY30" fmla="*/ 743652 h 1160647"/>
                  <a:gd name="connsiteX31" fmla="*/ 338457 w 3028183"/>
                  <a:gd name="connsiteY31" fmla="*/ 743652 h 1160647"/>
                  <a:gd name="connsiteX32" fmla="*/ 352644 w 3028183"/>
                  <a:gd name="connsiteY32" fmla="*/ 743652 h 1160647"/>
                  <a:gd name="connsiteX33" fmla="*/ 352644 w 3028183"/>
                  <a:gd name="connsiteY33" fmla="*/ 713387 h 1160647"/>
                  <a:gd name="connsiteX34" fmla="*/ 397231 w 3028183"/>
                  <a:gd name="connsiteY34" fmla="*/ 713387 h 1160647"/>
                  <a:gd name="connsiteX35" fmla="*/ 397231 w 3028183"/>
                  <a:gd name="connsiteY35" fmla="*/ 712036 h 1160647"/>
                  <a:gd name="connsiteX36" fmla="*/ 397231 w 3028183"/>
                  <a:gd name="connsiteY36" fmla="*/ 702578 h 1160647"/>
                  <a:gd name="connsiteX37" fmla="*/ 398245 w 3028183"/>
                  <a:gd name="connsiteY37" fmla="*/ 702578 h 1160647"/>
                  <a:gd name="connsiteX38" fmla="*/ 405338 w 3028183"/>
                  <a:gd name="connsiteY38" fmla="*/ 702578 h 1160647"/>
                  <a:gd name="connsiteX39" fmla="*/ 405338 w 3028183"/>
                  <a:gd name="connsiteY39" fmla="*/ 700687 h 1160647"/>
                  <a:gd name="connsiteX40" fmla="*/ 405338 w 3028183"/>
                  <a:gd name="connsiteY40" fmla="*/ 687446 h 1160647"/>
                  <a:gd name="connsiteX41" fmla="*/ 406098 w 3028183"/>
                  <a:gd name="connsiteY41" fmla="*/ 687446 h 1160647"/>
                  <a:gd name="connsiteX42" fmla="*/ 411418 w 3028183"/>
                  <a:gd name="connsiteY42" fmla="*/ 687446 h 1160647"/>
                  <a:gd name="connsiteX43" fmla="*/ 411418 w 3028183"/>
                  <a:gd name="connsiteY43" fmla="*/ 686365 h 1160647"/>
                  <a:gd name="connsiteX44" fmla="*/ 411418 w 3028183"/>
                  <a:gd name="connsiteY44" fmla="*/ 678798 h 1160647"/>
                  <a:gd name="connsiteX45" fmla="*/ 413445 w 3028183"/>
                  <a:gd name="connsiteY45" fmla="*/ 678798 h 1160647"/>
                  <a:gd name="connsiteX46" fmla="*/ 427632 w 3028183"/>
                  <a:gd name="connsiteY46" fmla="*/ 678798 h 1160647"/>
                  <a:gd name="connsiteX47" fmla="*/ 427632 w 3028183"/>
                  <a:gd name="connsiteY47" fmla="*/ 679879 h 1160647"/>
                  <a:gd name="connsiteX48" fmla="*/ 427632 w 3028183"/>
                  <a:gd name="connsiteY48" fmla="*/ 687446 h 1160647"/>
                  <a:gd name="connsiteX49" fmla="*/ 449925 w 3028183"/>
                  <a:gd name="connsiteY49" fmla="*/ 687446 h 1160647"/>
                  <a:gd name="connsiteX50" fmla="*/ 449925 w 3028183"/>
                  <a:gd name="connsiteY50" fmla="*/ 685554 h 1160647"/>
                  <a:gd name="connsiteX51" fmla="*/ 449925 w 3028183"/>
                  <a:gd name="connsiteY51" fmla="*/ 672313 h 1160647"/>
                  <a:gd name="connsiteX52" fmla="*/ 451699 w 3028183"/>
                  <a:gd name="connsiteY52" fmla="*/ 672313 h 1160647"/>
                  <a:gd name="connsiteX53" fmla="*/ 464112 w 3028183"/>
                  <a:gd name="connsiteY53" fmla="*/ 672313 h 1160647"/>
                  <a:gd name="connsiteX54" fmla="*/ 464112 w 3028183"/>
                  <a:gd name="connsiteY54" fmla="*/ 696093 h 1160647"/>
                  <a:gd name="connsiteX55" fmla="*/ 465126 w 3028183"/>
                  <a:gd name="connsiteY55" fmla="*/ 696093 h 1160647"/>
                  <a:gd name="connsiteX56" fmla="*/ 472219 w 3028183"/>
                  <a:gd name="connsiteY56" fmla="*/ 696093 h 1160647"/>
                  <a:gd name="connsiteX57" fmla="*/ 472219 w 3028183"/>
                  <a:gd name="connsiteY57" fmla="*/ 695012 h 1160647"/>
                  <a:gd name="connsiteX58" fmla="*/ 472219 w 3028183"/>
                  <a:gd name="connsiteY58" fmla="*/ 687446 h 1160647"/>
                  <a:gd name="connsiteX59" fmla="*/ 473992 w 3028183"/>
                  <a:gd name="connsiteY59" fmla="*/ 687446 h 1160647"/>
                  <a:gd name="connsiteX60" fmla="*/ 486406 w 3028183"/>
                  <a:gd name="connsiteY60" fmla="*/ 687446 h 1160647"/>
                  <a:gd name="connsiteX61" fmla="*/ 486406 w 3028183"/>
                  <a:gd name="connsiteY61" fmla="*/ 713387 h 1160647"/>
                  <a:gd name="connsiteX62" fmla="*/ 488433 w 3028183"/>
                  <a:gd name="connsiteY62" fmla="*/ 713387 h 1160647"/>
                  <a:gd name="connsiteX63" fmla="*/ 502619 w 3028183"/>
                  <a:gd name="connsiteY63" fmla="*/ 713387 h 1160647"/>
                  <a:gd name="connsiteX64" fmla="*/ 502619 w 3028183"/>
                  <a:gd name="connsiteY64" fmla="*/ 715008 h 1160647"/>
                  <a:gd name="connsiteX65" fmla="*/ 502619 w 3028183"/>
                  <a:gd name="connsiteY65" fmla="*/ 726358 h 1160647"/>
                  <a:gd name="connsiteX66" fmla="*/ 503379 w 3028183"/>
                  <a:gd name="connsiteY66" fmla="*/ 726358 h 1160647"/>
                  <a:gd name="connsiteX67" fmla="*/ 508700 w 3028183"/>
                  <a:gd name="connsiteY67" fmla="*/ 726358 h 1160647"/>
                  <a:gd name="connsiteX68" fmla="*/ 508700 w 3028183"/>
                  <a:gd name="connsiteY68" fmla="*/ 725547 h 1160647"/>
                  <a:gd name="connsiteX69" fmla="*/ 508700 w 3028183"/>
                  <a:gd name="connsiteY69" fmla="*/ 719872 h 1160647"/>
                  <a:gd name="connsiteX70" fmla="*/ 539100 w 3028183"/>
                  <a:gd name="connsiteY70" fmla="*/ 719872 h 1160647"/>
                  <a:gd name="connsiteX71" fmla="*/ 539100 w 3028183"/>
                  <a:gd name="connsiteY71" fmla="*/ 743652 h 1160647"/>
                  <a:gd name="connsiteX72" fmla="*/ 540113 w 3028183"/>
                  <a:gd name="connsiteY72" fmla="*/ 743652 h 1160647"/>
                  <a:gd name="connsiteX73" fmla="*/ 547207 w 3028183"/>
                  <a:gd name="connsiteY73" fmla="*/ 743652 h 1160647"/>
                  <a:gd name="connsiteX74" fmla="*/ 547207 w 3028183"/>
                  <a:gd name="connsiteY74" fmla="*/ 744733 h 1160647"/>
                  <a:gd name="connsiteX75" fmla="*/ 547207 w 3028183"/>
                  <a:gd name="connsiteY75" fmla="*/ 752299 h 1160647"/>
                  <a:gd name="connsiteX76" fmla="*/ 547967 w 3028183"/>
                  <a:gd name="connsiteY76" fmla="*/ 752299 h 1160647"/>
                  <a:gd name="connsiteX77" fmla="*/ 553287 w 3028183"/>
                  <a:gd name="connsiteY77" fmla="*/ 752299 h 1160647"/>
                  <a:gd name="connsiteX78" fmla="*/ 553287 w 3028183"/>
                  <a:gd name="connsiteY78" fmla="*/ 750137 h 1160647"/>
                  <a:gd name="connsiteX79" fmla="*/ 553287 w 3028183"/>
                  <a:gd name="connsiteY79" fmla="*/ 735005 h 1160647"/>
                  <a:gd name="connsiteX80" fmla="*/ 554300 w 3028183"/>
                  <a:gd name="connsiteY80" fmla="*/ 735005 h 1160647"/>
                  <a:gd name="connsiteX81" fmla="*/ 561394 w 3028183"/>
                  <a:gd name="connsiteY81" fmla="*/ 735005 h 1160647"/>
                  <a:gd name="connsiteX82" fmla="*/ 561394 w 3028183"/>
                  <a:gd name="connsiteY82" fmla="*/ 736086 h 1160647"/>
                  <a:gd name="connsiteX83" fmla="*/ 561394 w 3028183"/>
                  <a:gd name="connsiteY83" fmla="*/ 743652 h 1160647"/>
                  <a:gd name="connsiteX84" fmla="*/ 566714 w 3028183"/>
                  <a:gd name="connsiteY84" fmla="*/ 741659 h 1160647"/>
                  <a:gd name="connsiteX85" fmla="*/ 567474 w 3028183"/>
                  <a:gd name="connsiteY85" fmla="*/ 740679 h 1160647"/>
                  <a:gd name="connsiteX86" fmla="*/ 567474 w 3028183"/>
                  <a:gd name="connsiteY86" fmla="*/ 735005 h 1160647"/>
                  <a:gd name="connsiteX87" fmla="*/ 605981 w 3028183"/>
                  <a:gd name="connsiteY87" fmla="*/ 735005 h 1160647"/>
                  <a:gd name="connsiteX88" fmla="*/ 605981 w 3028183"/>
                  <a:gd name="connsiteY88" fmla="*/ 758784 h 1160647"/>
                  <a:gd name="connsiteX89" fmla="*/ 608007 w 3028183"/>
                  <a:gd name="connsiteY89" fmla="*/ 758784 h 1160647"/>
                  <a:gd name="connsiteX90" fmla="*/ 622194 w 3028183"/>
                  <a:gd name="connsiteY90" fmla="*/ 758784 h 1160647"/>
                  <a:gd name="connsiteX91" fmla="*/ 622194 w 3028183"/>
                  <a:gd name="connsiteY91" fmla="*/ 759865 h 1160647"/>
                  <a:gd name="connsiteX92" fmla="*/ 622194 w 3028183"/>
                  <a:gd name="connsiteY92" fmla="*/ 767431 h 1160647"/>
                  <a:gd name="connsiteX93" fmla="*/ 623968 w 3028183"/>
                  <a:gd name="connsiteY93" fmla="*/ 767431 h 1160647"/>
                  <a:gd name="connsiteX94" fmla="*/ 636381 w 3028183"/>
                  <a:gd name="connsiteY94" fmla="*/ 767431 h 1160647"/>
                  <a:gd name="connsiteX95" fmla="*/ 636381 w 3028183"/>
                  <a:gd name="connsiteY95" fmla="*/ 743652 h 1160647"/>
                  <a:gd name="connsiteX96" fmla="*/ 637394 w 3028183"/>
                  <a:gd name="connsiteY96" fmla="*/ 743652 h 1160647"/>
                  <a:gd name="connsiteX97" fmla="*/ 644488 w 3028183"/>
                  <a:gd name="connsiteY97" fmla="*/ 743652 h 1160647"/>
                  <a:gd name="connsiteX98" fmla="*/ 644488 w 3028183"/>
                  <a:gd name="connsiteY98" fmla="*/ 711225 h 1160647"/>
                  <a:gd name="connsiteX99" fmla="*/ 645501 w 3028183"/>
                  <a:gd name="connsiteY99" fmla="*/ 711225 h 1160647"/>
                  <a:gd name="connsiteX100" fmla="*/ 652595 w 3028183"/>
                  <a:gd name="connsiteY100" fmla="*/ 711225 h 1160647"/>
                  <a:gd name="connsiteX101" fmla="*/ 652595 w 3028183"/>
                  <a:gd name="connsiteY101" fmla="*/ 709334 h 1160647"/>
                  <a:gd name="connsiteX102" fmla="*/ 652595 w 3028183"/>
                  <a:gd name="connsiteY102" fmla="*/ 696093 h 1160647"/>
                  <a:gd name="connsiteX103" fmla="*/ 651328 w 3028183"/>
                  <a:gd name="connsiteY103" fmla="*/ 694471 h 1160647"/>
                  <a:gd name="connsiteX104" fmla="*/ 656648 w 3028183"/>
                  <a:gd name="connsiteY104" fmla="*/ 683122 h 1160647"/>
                  <a:gd name="connsiteX105" fmla="*/ 664755 w 3028183"/>
                  <a:gd name="connsiteY105" fmla="*/ 711225 h 1160647"/>
                  <a:gd name="connsiteX106" fmla="*/ 665515 w 3028183"/>
                  <a:gd name="connsiteY106" fmla="*/ 711225 h 1160647"/>
                  <a:gd name="connsiteX107" fmla="*/ 670835 w 3028183"/>
                  <a:gd name="connsiteY107" fmla="*/ 711225 h 1160647"/>
                  <a:gd name="connsiteX108" fmla="*/ 670835 w 3028183"/>
                  <a:gd name="connsiteY108" fmla="*/ 605298 h 1160647"/>
                  <a:gd name="connsiteX109" fmla="*/ 672355 w 3028183"/>
                  <a:gd name="connsiteY109" fmla="*/ 605298 h 1160647"/>
                  <a:gd name="connsiteX110" fmla="*/ 682995 w 3028183"/>
                  <a:gd name="connsiteY110" fmla="*/ 605298 h 1160647"/>
                  <a:gd name="connsiteX111" fmla="*/ 682995 w 3028183"/>
                  <a:gd name="connsiteY111" fmla="*/ 557739 h 1160647"/>
                  <a:gd name="connsiteX112" fmla="*/ 709342 w 3028183"/>
                  <a:gd name="connsiteY112" fmla="*/ 557739 h 1160647"/>
                  <a:gd name="connsiteX113" fmla="*/ 709342 w 3028183"/>
                  <a:gd name="connsiteY113" fmla="*/ 536121 h 1160647"/>
                  <a:gd name="connsiteX114" fmla="*/ 743796 w 3028183"/>
                  <a:gd name="connsiteY114" fmla="*/ 536121 h 1160647"/>
                  <a:gd name="connsiteX115" fmla="*/ 743796 w 3028183"/>
                  <a:gd name="connsiteY115" fmla="*/ 538553 h 1160647"/>
                  <a:gd name="connsiteX116" fmla="*/ 743796 w 3028183"/>
                  <a:gd name="connsiteY116" fmla="*/ 555577 h 1160647"/>
                  <a:gd name="connsiteX117" fmla="*/ 746076 w 3028183"/>
                  <a:gd name="connsiteY117" fmla="*/ 555577 h 1160647"/>
                  <a:gd name="connsiteX118" fmla="*/ 762036 w 3028183"/>
                  <a:gd name="connsiteY118" fmla="*/ 555577 h 1160647"/>
                  <a:gd name="connsiteX119" fmla="*/ 762036 w 3028183"/>
                  <a:gd name="connsiteY119" fmla="*/ 603136 h 1160647"/>
                  <a:gd name="connsiteX120" fmla="*/ 763049 w 3028183"/>
                  <a:gd name="connsiteY120" fmla="*/ 603136 h 1160647"/>
                  <a:gd name="connsiteX121" fmla="*/ 770143 w 3028183"/>
                  <a:gd name="connsiteY121" fmla="*/ 603136 h 1160647"/>
                  <a:gd name="connsiteX122" fmla="*/ 784330 w 3028183"/>
                  <a:gd name="connsiteY122" fmla="*/ 607460 h 1160647"/>
                  <a:gd name="connsiteX123" fmla="*/ 784330 w 3028183"/>
                  <a:gd name="connsiteY123" fmla="*/ 646372 h 1160647"/>
                  <a:gd name="connsiteX124" fmla="*/ 785343 w 3028183"/>
                  <a:gd name="connsiteY124" fmla="*/ 646372 h 1160647"/>
                  <a:gd name="connsiteX125" fmla="*/ 792436 w 3028183"/>
                  <a:gd name="connsiteY125" fmla="*/ 646372 h 1160647"/>
                  <a:gd name="connsiteX126" fmla="*/ 792436 w 3028183"/>
                  <a:gd name="connsiteY126" fmla="*/ 647993 h 1160647"/>
                  <a:gd name="connsiteX127" fmla="*/ 792436 w 3028183"/>
                  <a:gd name="connsiteY127" fmla="*/ 659342 h 1160647"/>
                  <a:gd name="connsiteX128" fmla="*/ 794463 w 3028183"/>
                  <a:gd name="connsiteY128" fmla="*/ 659342 h 1160647"/>
                  <a:gd name="connsiteX129" fmla="*/ 808650 w 3028183"/>
                  <a:gd name="connsiteY129" fmla="*/ 659342 h 1160647"/>
                  <a:gd name="connsiteX130" fmla="*/ 814730 w 3028183"/>
                  <a:gd name="connsiteY130" fmla="*/ 665828 h 1160647"/>
                  <a:gd name="connsiteX131" fmla="*/ 814730 w 3028183"/>
                  <a:gd name="connsiteY131" fmla="*/ 687446 h 1160647"/>
                  <a:gd name="connsiteX132" fmla="*/ 817010 w 3028183"/>
                  <a:gd name="connsiteY132" fmla="*/ 687446 h 1160647"/>
                  <a:gd name="connsiteX133" fmla="*/ 832970 w 3028183"/>
                  <a:gd name="connsiteY133" fmla="*/ 687446 h 1160647"/>
                  <a:gd name="connsiteX134" fmla="*/ 832970 w 3028183"/>
                  <a:gd name="connsiteY134" fmla="*/ 688526 h 1160647"/>
                  <a:gd name="connsiteX135" fmla="*/ 832970 w 3028183"/>
                  <a:gd name="connsiteY135" fmla="*/ 696093 h 1160647"/>
                  <a:gd name="connsiteX136" fmla="*/ 834237 w 3028183"/>
                  <a:gd name="connsiteY136" fmla="*/ 696093 h 1160647"/>
                  <a:gd name="connsiteX137" fmla="*/ 843104 w 3028183"/>
                  <a:gd name="connsiteY137" fmla="*/ 696093 h 1160647"/>
                  <a:gd name="connsiteX138" fmla="*/ 843104 w 3028183"/>
                  <a:gd name="connsiteY138" fmla="*/ 698254 h 1160647"/>
                  <a:gd name="connsiteX139" fmla="*/ 843104 w 3028183"/>
                  <a:gd name="connsiteY139" fmla="*/ 713387 h 1160647"/>
                  <a:gd name="connsiteX140" fmla="*/ 847157 w 3028183"/>
                  <a:gd name="connsiteY140" fmla="*/ 711495 h 1160647"/>
                  <a:gd name="connsiteX141" fmla="*/ 847157 w 3028183"/>
                  <a:gd name="connsiteY141" fmla="*/ 698254 h 1160647"/>
                  <a:gd name="connsiteX142" fmla="*/ 848170 w 3028183"/>
                  <a:gd name="connsiteY142" fmla="*/ 698254 h 1160647"/>
                  <a:gd name="connsiteX143" fmla="*/ 855264 w 3028183"/>
                  <a:gd name="connsiteY143" fmla="*/ 698254 h 1160647"/>
                  <a:gd name="connsiteX144" fmla="*/ 855264 w 3028183"/>
                  <a:gd name="connsiteY144" fmla="*/ 699876 h 1160647"/>
                  <a:gd name="connsiteX145" fmla="*/ 855264 w 3028183"/>
                  <a:gd name="connsiteY145" fmla="*/ 711225 h 1160647"/>
                  <a:gd name="connsiteX146" fmla="*/ 856024 w 3028183"/>
                  <a:gd name="connsiteY146" fmla="*/ 711225 h 1160647"/>
                  <a:gd name="connsiteX147" fmla="*/ 861344 w 3028183"/>
                  <a:gd name="connsiteY147" fmla="*/ 711225 h 1160647"/>
                  <a:gd name="connsiteX148" fmla="*/ 909984 w 3028183"/>
                  <a:gd name="connsiteY148" fmla="*/ 706902 h 1160647"/>
                  <a:gd name="connsiteX149" fmla="*/ 909984 w 3028183"/>
                  <a:gd name="connsiteY149" fmla="*/ 708253 h 1160647"/>
                  <a:gd name="connsiteX150" fmla="*/ 909984 w 3028183"/>
                  <a:gd name="connsiteY150" fmla="*/ 717710 h 1160647"/>
                  <a:gd name="connsiteX151" fmla="*/ 910744 w 3028183"/>
                  <a:gd name="connsiteY151" fmla="*/ 717710 h 1160647"/>
                  <a:gd name="connsiteX152" fmla="*/ 916065 w 3028183"/>
                  <a:gd name="connsiteY152" fmla="*/ 717710 h 1160647"/>
                  <a:gd name="connsiteX153" fmla="*/ 916065 w 3028183"/>
                  <a:gd name="connsiteY153" fmla="*/ 719872 h 1160647"/>
                  <a:gd name="connsiteX154" fmla="*/ 916065 w 3028183"/>
                  <a:gd name="connsiteY154" fmla="*/ 735005 h 1160647"/>
                  <a:gd name="connsiteX155" fmla="*/ 918091 w 3028183"/>
                  <a:gd name="connsiteY155" fmla="*/ 733654 h 1160647"/>
                  <a:gd name="connsiteX156" fmla="*/ 932278 w 3028183"/>
                  <a:gd name="connsiteY156" fmla="*/ 724196 h 1160647"/>
                  <a:gd name="connsiteX157" fmla="*/ 938358 w 3028183"/>
                  <a:gd name="connsiteY157" fmla="*/ 683122 h 1160647"/>
                  <a:gd name="connsiteX158" fmla="*/ 939118 w 3028183"/>
                  <a:gd name="connsiteY158" fmla="*/ 682852 h 1160647"/>
                  <a:gd name="connsiteX159" fmla="*/ 944438 w 3028183"/>
                  <a:gd name="connsiteY159" fmla="*/ 680960 h 1160647"/>
                  <a:gd name="connsiteX160" fmla="*/ 946465 w 3028183"/>
                  <a:gd name="connsiteY160" fmla="*/ 611783 h 1160647"/>
                  <a:gd name="connsiteX161" fmla="*/ 948492 w 3028183"/>
                  <a:gd name="connsiteY161" fmla="*/ 680960 h 1160647"/>
                  <a:gd name="connsiteX162" fmla="*/ 949252 w 3028183"/>
                  <a:gd name="connsiteY162" fmla="*/ 681230 h 1160647"/>
                  <a:gd name="connsiteX163" fmla="*/ 954572 w 3028183"/>
                  <a:gd name="connsiteY163" fmla="*/ 683122 h 1160647"/>
                  <a:gd name="connsiteX164" fmla="*/ 954572 w 3028183"/>
                  <a:gd name="connsiteY164" fmla="*/ 596651 h 1160647"/>
                  <a:gd name="connsiteX165" fmla="*/ 958625 w 3028183"/>
                  <a:gd name="connsiteY165" fmla="*/ 564224 h 1160647"/>
                  <a:gd name="connsiteX166" fmla="*/ 997132 w 3028183"/>
                  <a:gd name="connsiteY166" fmla="*/ 564224 h 1160647"/>
                  <a:gd name="connsiteX167" fmla="*/ 997132 w 3028183"/>
                  <a:gd name="connsiteY167" fmla="*/ 596651 h 1160647"/>
                  <a:gd name="connsiteX168" fmla="*/ 997892 w 3028183"/>
                  <a:gd name="connsiteY168" fmla="*/ 596651 h 1160647"/>
                  <a:gd name="connsiteX169" fmla="*/ 1003212 w 3028183"/>
                  <a:gd name="connsiteY169" fmla="*/ 596651 h 1160647"/>
                  <a:gd name="connsiteX170" fmla="*/ 1003212 w 3028183"/>
                  <a:gd name="connsiteY170" fmla="*/ 514503 h 1160647"/>
                  <a:gd name="connsiteX171" fmla="*/ 1004986 w 3028183"/>
                  <a:gd name="connsiteY171" fmla="*/ 514503 h 1160647"/>
                  <a:gd name="connsiteX172" fmla="*/ 1017399 w 3028183"/>
                  <a:gd name="connsiteY172" fmla="*/ 514503 h 1160647"/>
                  <a:gd name="connsiteX173" fmla="*/ 1017399 w 3028183"/>
                  <a:gd name="connsiteY173" fmla="*/ 512612 h 1160647"/>
                  <a:gd name="connsiteX174" fmla="*/ 1017399 w 3028183"/>
                  <a:gd name="connsiteY174" fmla="*/ 499371 h 1160647"/>
                  <a:gd name="connsiteX175" fmla="*/ 1039693 w 3028183"/>
                  <a:gd name="connsiteY175" fmla="*/ 499371 h 1160647"/>
                  <a:gd name="connsiteX176" fmla="*/ 1039693 w 3028183"/>
                  <a:gd name="connsiteY176" fmla="*/ 498290 h 1160647"/>
                  <a:gd name="connsiteX177" fmla="*/ 1039693 w 3028183"/>
                  <a:gd name="connsiteY177" fmla="*/ 490724 h 1160647"/>
                  <a:gd name="connsiteX178" fmla="*/ 1041466 w 3028183"/>
                  <a:gd name="connsiteY178" fmla="*/ 490724 h 1160647"/>
                  <a:gd name="connsiteX179" fmla="*/ 1053880 w 3028183"/>
                  <a:gd name="connsiteY179" fmla="*/ 490724 h 1160647"/>
                  <a:gd name="connsiteX180" fmla="*/ 1053880 w 3028183"/>
                  <a:gd name="connsiteY180" fmla="*/ 491805 h 1160647"/>
                  <a:gd name="connsiteX181" fmla="*/ 1053880 w 3028183"/>
                  <a:gd name="connsiteY181" fmla="*/ 499371 h 1160647"/>
                  <a:gd name="connsiteX182" fmla="*/ 1054640 w 3028183"/>
                  <a:gd name="connsiteY182" fmla="*/ 499371 h 1160647"/>
                  <a:gd name="connsiteX183" fmla="*/ 1059960 w 3028183"/>
                  <a:gd name="connsiteY183" fmla="*/ 499371 h 1160647"/>
                  <a:gd name="connsiteX184" fmla="*/ 1070093 w 3028183"/>
                  <a:gd name="connsiteY184" fmla="*/ 495047 h 1160647"/>
                  <a:gd name="connsiteX185" fmla="*/ 1074146 w 3028183"/>
                  <a:gd name="connsiteY185" fmla="*/ 498290 h 1160647"/>
                  <a:gd name="connsiteX186" fmla="*/ 1074146 w 3028183"/>
                  <a:gd name="connsiteY186" fmla="*/ 490724 h 1160647"/>
                  <a:gd name="connsiteX187" fmla="*/ 1076426 w 3028183"/>
                  <a:gd name="connsiteY187" fmla="*/ 490724 h 1160647"/>
                  <a:gd name="connsiteX188" fmla="*/ 1092387 w 3028183"/>
                  <a:gd name="connsiteY188" fmla="*/ 490724 h 1160647"/>
                  <a:gd name="connsiteX189" fmla="*/ 1092387 w 3028183"/>
                  <a:gd name="connsiteY189" fmla="*/ 491805 h 1160647"/>
                  <a:gd name="connsiteX190" fmla="*/ 1092387 w 3028183"/>
                  <a:gd name="connsiteY190" fmla="*/ 499371 h 1160647"/>
                  <a:gd name="connsiteX191" fmla="*/ 1122787 w 3028183"/>
                  <a:gd name="connsiteY191" fmla="*/ 499371 h 1160647"/>
                  <a:gd name="connsiteX192" fmla="*/ 1122787 w 3028183"/>
                  <a:gd name="connsiteY192" fmla="*/ 500992 h 1160647"/>
                  <a:gd name="connsiteX193" fmla="*/ 1122787 w 3028183"/>
                  <a:gd name="connsiteY193" fmla="*/ 512342 h 1160647"/>
                  <a:gd name="connsiteX194" fmla="*/ 1149134 w 3028183"/>
                  <a:gd name="connsiteY194" fmla="*/ 512342 h 1160647"/>
                  <a:gd name="connsiteX195" fmla="*/ 1149134 w 3028183"/>
                  <a:gd name="connsiteY195" fmla="*/ 542606 h 1160647"/>
                  <a:gd name="connsiteX196" fmla="*/ 1149894 w 3028183"/>
                  <a:gd name="connsiteY196" fmla="*/ 542606 h 1160647"/>
                  <a:gd name="connsiteX197" fmla="*/ 1155214 w 3028183"/>
                  <a:gd name="connsiteY197" fmla="*/ 542606 h 1160647"/>
                  <a:gd name="connsiteX198" fmla="*/ 1155214 w 3028183"/>
                  <a:gd name="connsiteY198" fmla="*/ 543687 h 1160647"/>
                  <a:gd name="connsiteX199" fmla="*/ 1155214 w 3028183"/>
                  <a:gd name="connsiteY199" fmla="*/ 551254 h 1160647"/>
                  <a:gd name="connsiteX200" fmla="*/ 1159268 w 3028183"/>
                  <a:gd name="connsiteY200" fmla="*/ 581518 h 1160647"/>
                  <a:gd name="connsiteX201" fmla="*/ 1160028 w 3028183"/>
                  <a:gd name="connsiteY201" fmla="*/ 581518 h 1160647"/>
                  <a:gd name="connsiteX202" fmla="*/ 1165348 w 3028183"/>
                  <a:gd name="connsiteY202" fmla="*/ 581518 h 1160647"/>
                  <a:gd name="connsiteX203" fmla="*/ 1165348 w 3028183"/>
                  <a:gd name="connsiteY203" fmla="*/ 582329 h 1160647"/>
                  <a:gd name="connsiteX204" fmla="*/ 1165348 w 3028183"/>
                  <a:gd name="connsiteY204" fmla="*/ 588004 h 1160647"/>
                  <a:gd name="connsiteX205" fmla="*/ 1166361 w 3028183"/>
                  <a:gd name="connsiteY205" fmla="*/ 588004 h 1160647"/>
                  <a:gd name="connsiteX206" fmla="*/ 1173454 w 3028183"/>
                  <a:gd name="connsiteY206" fmla="*/ 588004 h 1160647"/>
                  <a:gd name="connsiteX207" fmla="*/ 1173454 w 3028183"/>
                  <a:gd name="connsiteY207" fmla="*/ 618269 h 1160647"/>
                  <a:gd name="connsiteX208" fmla="*/ 1175481 w 3028183"/>
                  <a:gd name="connsiteY208" fmla="*/ 618269 h 1160647"/>
                  <a:gd name="connsiteX209" fmla="*/ 1189668 w 3028183"/>
                  <a:gd name="connsiteY209" fmla="*/ 618269 h 1160647"/>
                  <a:gd name="connsiteX210" fmla="*/ 1189668 w 3028183"/>
                  <a:gd name="connsiteY210" fmla="*/ 642048 h 1160647"/>
                  <a:gd name="connsiteX211" fmla="*/ 1191695 w 3028183"/>
                  <a:gd name="connsiteY211" fmla="*/ 643669 h 1160647"/>
                  <a:gd name="connsiteX212" fmla="*/ 1191695 w 3028183"/>
                  <a:gd name="connsiteY212" fmla="*/ 655019 h 1160647"/>
                  <a:gd name="connsiteX213" fmla="*/ 1192455 w 3028183"/>
                  <a:gd name="connsiteY213" fmla="*/ 655019 h 1160647"/>
                  <a:gd name="connsiteX214" fmla="*/ 1197775 w 3028183"/>
                  <a:gd name="connsiteY214" fmla="*/ 655019 h 1160647"/>
                  <a:gd name="connsiteX215" fmla="*/ 1197775 w 3028183"/>
                  <a:gd name="connsiteY215" fmla="*/ 678798 h 1160647"/>
                  <a:gd name="connsiteX216" fmla="*/ 1199041 w 3028183"/>
                  <a:gd name="connsiteY216" fmla="*/ 678798 h 1160647"/>
                  <a:gd name="connsiteX217" fmla="*/ 1207908 w 3028183"/>
                  <a:gd name="connsiteY217" fmla="*/ 678798 h 1160647"/>
                  <a:gd name="connsiteX218" fmla="*/ 1209935 w 3028183"/>
                  <a:gd name="connsiteY218" fmla="*/ 682852 h 1160647"/>
                  <a:gd name="connsiteX219" fmla="*/ 1209935 w 3028183"/>
                  <a:gd name="connsiteY219" fmla="*/ 696093 h 1160647"/>
                  <a:gd name="connsiteX220" fmla="*/ 1211455 w 3028183"/>
                  <a:gd name="connsiteY220" fmla="*/ 694201 h 1160647"/>
                  <a:gd name="connsiteX221" fmla="*/ 1222095 w 3028183"/>
                  <a:gd name="connsiteY221" fmla="*/ 680960 h 1160647"/>
                  <a:gd name="connsiteX222" fmla="*/ 1250469 w 3028183"/>
                  <a:gd name="connsiteY222" fmla="*/ 680960 h 1160647"/>
                  <a:gd name="connsiteX223" fmla="*/ 1250469 w 3028183"/>
                  <a:gd name="connsiteY223" fmla="*/ 767431 h 1160647"/>
                  <a:gd name="connsiteX224" fmla="*/ 1251229 w 3028183"/>
                  <a:gd name="connsiteY224" fmla="*/ 767431 h 1160647"/>
                  <a:gd name="connsiteX225" fmla="*/ 1256549 w 3028183"/>
                  <a:gd name="connsiteY225" fmla="*/ 767431 h 1160647"/>
                  <a:gd name="connsiteX226" fmla="*/ 1257309 w 3028183"/>
                  <a:gd name="connsiteY226" fmla="*/ 766080 h 1160647"/>
                  <a:gd name="connsiteX227" fmla="*/ 1262629 w 3028183"/>
                  <a:gd name="connsiteY227" fmla="*/ 756622 h 1160647"/>
                  <a:gd name="connsiteX228" fmla="*/ 1262629 w 3028183"/>
                  <a:gd name="connsiteY228" fmla="*/ 758514 h 1160647"/>
                  <a:gd name="connsiteX229" fmla="*/ 1262629 w 3028183"/>
                  <a:gd name="connsiteY229" fmla="*/ 771755 h 1160647"/>
                  <a:gd name="connsiteX230" fmla="*/ 1266682 w 3028183"/>
                  <a:gd name="connsiteY230" fmla="*/ 726358 h 1160647"/>
                  <a:gd name="connsiteX231" fmla="*/ 1267442 w 3028183"/>
                  <a:gd name="connsiteY231" fmla="*/ 726358 h 1160647"/>
                  <a:gd name="connsiteX232" fmla="*/ 1272762 w 3028183"/>
                  <a:gd name="connsiteY232" fmla="*/ 726358 h 1160647"/>
                  <a:gd name="connsiteX233" fmla="*/ 1272762 w 3028183"/>
                  <a:gd name="connsiteY233" fmla="*/ 661504 h 1160647"/>
                  <a:gd name="connsiteX234" fmla="*/ 1273776 w 3028183"/>
                  <a:gd name="connsiteY234" fmla="*/ 661504 h 1160647"/>
                  <a:gd name="connsiteX235" fmla="*/ 1280869 w 3028183"/>
                  <a:gd name="connsiteY235" fmla="*/ 661504 h 1160647"/>
                  <a:gd name="connsiteX236" fmla="*/ 1293029 w 3028183"/>
                  <a:gd name="connsiteY236" fmla="*/ 618269 h 1160647"/>
                  <a:gd name="connsiteX237" fmla="*/ 1294296 w 3028183"/>
                  <a:gd name="connsiteY237" fmla="*/ 618269 h 1160647"/>
                  <a:gd name="connsiteX238" fmla="*/ 1303163 w 3028183"/>
                  <a:gd name="connsiteY238" fmla="*/ 618269 h 1160647"/>
                  <a:gd name="connsiteX239" fmla="*/ 1313296 w 3028183"/>
                  <a:gd name="connsiteY239" fmla="*/ 661504 h 1160647"/>
                  <a:gd name="connsiteX240" fmla="*/ 1314309 w 3028183"/>
                  <a:gd name="connsiteY240" fmla="*/ 661504 h 1160647"/>
                  <a:gd name="connsiteX241" fmla="*/ 1321403 w 3028183"/>
                  <a:gd name="connsiteY241" fmla="*/ 661504 h 1160647"/>
                  <a:gd name="connsiteX242" fmla="*/ 1321403 w 3028183"/>
                  <a:gd name="connsiteY242" fmla="*/ 700416 h 1160647"/>
                  <a:gd name="connsiteX243" fmla="*/ 1323176 w 3028183"/>
                  <a:gd name="connsiteY243" fmla="*/ 700416 h 1160647"/>
                  <a:gd name="connsiteX244" fmla="*/ 1335590 w 3028183"/>
                  <a:gd name="connsiteY244" fmla="*/ 700416 h 1160647"/>
                  <a:gd name="connsiteX245" fmla="*/ 1335590 w 3028183"/>
                  <a:gd name="connsiteY245" fmla="*/ 702578 h 1160647"/>
                  <a:gd name="connsiteX246" fmla="*/ 1335590 w 3028183"/>
                  <a:gd name="connsiteY246" fmla="*/ 717710 h 1160647"/>
                  <a:gd name="connsiteX247" fmla="*/ 1339643 w 3028183"/>
                  <a:gd name="connsiteY247" fmla="*/ 715549 h 1160647"/>
                  <a:gd name="connsiteX248" fmla="*/ 1339643 w 3028183"/>
                  <a:gd name="connsiteY248" fmla="*/ 700416 h 1160647"/>
                  <a:gd name="connsiteX249" fmla="*/ 1341163 w 3028183"/>
                  <a:gd name="connsiteY249" fmla="*/ 700416 h 1160647"/>
                  <a:gd name="connsiteX250" fmla="*/ 1351803 w 3028183"/>
                  <a:gd name="connsiteY250" fmla="*/ 700416 h 1160647"/>
                  <a:gd name="connsiteX251" fmla="*/ 1351803 w 3028183"/>
                  <a:gd name="connsiteY251" fmla="*/ 702037 h 1160647"/>
                  <a:gd name="connsiteX252" fmla="*/ 1351803 w 3028183"/>
                  <a:gd name="connsiteY252" fmla="*/ 713387 h 1160647"/>
                  <a:gd name="connsiteX253" fmla="*/ 1382204 w 3028183"/>
                  <a:gd name="connsiteY253" fmla="*/ 713387 h 1160647"/>
                  <a:gd name="connsiteX254" fmla="*/ 1382204 w 3028183"/>
                  <a:gd name="connsiteY254" fmla="*/ 676637 h 1160647"/>
                  <a:gd name="connsiteX255" fmla="*/ 1383470 w 3028183"/>
                  <a:gd name="connsiteY255" fmla="*/ 676637 h 1160647"/>
                  <a:gd name="connsiteX256" fmla="*/ 1392337 w 3028183"/>
                  <a:gd name="connsiteY256" fmla="*/ 676637 h 1160647"/>
                  <a:gd name="connsiteX257" fmla="*/ 1392337 w 3028183"/>
                  <a:gd name="connsiteY257" fmla="*/ 698254 h 1160647"/>
                  <a:gd name="connsiteX258" fmla="*/ 1394364 w 3028183"/>
                  <a:gd name="connsiteY258" fmla="*/ 665828 h 1160647"/>
                  <a:gd name="connsiteX259" fmla="*/ 1416657 w 3028183"/>
                  <a:gd name="connsiteY259" fmla="*/ 665828 h 1160647"/>
                  <a:gd name="connsiteX260" fmla="*/ 1416657 w 3028183"/>
                  <a:gd name="connsiteY260" fmla="*/ 664206 h 1160647"/>
                  <a:gd name="connsiteX261" fmla="*/ 1416657 w 3028183"/>
                  <a:gd name="connsiteY261" fmla="*/ 652857 h 1160647"/>
                  <a:gd name="connsiteX262" fmla="*/ 1417417 w 3028183"/>
                  <a:gd name="connsiteY262" fmla="*/ 652857 h 1160647"/>
                  <a:gd name="connsiteX263" fmla="*/ 1422737 w 3028183"/>
                  <a:gd name="connsiteY263" fmla="*/ 652857 h 1160647"/>
                  <a:gd name="connsiteX264" fmla="*/ 1422737 w 3028183"/>
                  <a:gd name="connsiteY264" fmla="*/ 650966 h 1160647"/>
                  <a:gd name="connsiteX265" fmla="*/ 1422737 w 3028183"/>
                  <a:gd name="connsiteY265" fmla="*/ 637725 h 1160647"/>
                  <a:gd name="connsiteX266" fmla="*/ 1426791 w 3028183"/>
                  <a:gd name="connsiteY266" fmla="*/ 644210 h 1160647"/>
                  <a:gd name="connsiteX267" fmla="*/ 1429071 w 3028183"/>
                  <a:gd name="connsiteY267" fmla="*/ 644210 h 1160647"/>
                  <a:gd name="connsiteX268" fmla="*/ 1445031 w 3028183"/>
                  <a:gd name="connsiteY268" fmla="*/ 644210 h 1160647"/>
                  <a:gd name="connsiteX269" fmla="*/ 1445031 w 3028183"/>
                  <a:gd name="connsiteY269" fmla="*/ 643399 h 1160647"/>
                  <a:gd name="connsiteX270" fmla="*/ 1445031 w 3028183"/>
                  <a:gd name="connsiteY270" fmla="*/ 637725 h 1160647"/>
                  <a:gd name="connsiteX271" fmla="*/ 1445791 w 3028183"/>
                  <a:gd name="connsiteY271" fmla="*/ 637725 h 1160647"/>
                  <a:gd name="connsiteX272" fmla="*/ 1451111 w 3028183"/>
                  <a:gd name="connsiteY272" fmla="*/ 637725 h 1160647"/>
                  <a:gd name="connsiteX273" fmla="*/ 1451111 w 3028183"/>
                  <a:gd name="connsiteY273" fmla="*/ 639076 h 1160647"/>
                  <a:gd name="connsiteX274" fmla="*/ 1451111 w 3028183"/>
                  <a:gd name="connsiteY274" fmla="*/ 648534 h 1160647"/>
                  <a:gd name="connsiteX275" fmla="*/ 1489618 w 3028183"/>
                  <a:gd name="connsiteY275" fmla="*/ 648534 h 1160647"/>
                  <a:gd name="connsiteX276" fmla="*/ 1489618 w 3028183"/>
                  <a:gd name="connsiteY276" fmla="*/ 786887 h 1160647"/>
                  <a:gd name="connsiteX277" fmla="*/ 1491138 w 3028183"/>
                  <a:gd name="connsiteY277" fmla="*/ 786887 h 1160647"/>
                  <a:gd name="connsiteX278" fmla="*/ 1501778 w 3028183"/>
                  <a:gd name="connsiteY278" fmla="*/ 786887 h 1160647"/>
                  <a:gd name="connsiteX279" fmla="*/ 1501778 w 3028183"/>
                  <a:gd name="connsiteY279" fmla="*/ 773917 h 1160647"/>
                  <a:gd name="connsiteX280" fmla="*/ 1505832 w 3028183"/>
                  <a:gd name="connsiteY280" fmla="*/ 773917 h 1160647"/>
                  <a:gd name="connsiteX281" fmla="*/ 1505832 w 3028183"/>
                  <a:gd name="connsiteY281" fmla="*/ 786887 h 1160647"/>
                  <a:gd name="connsiteX282" fmla="*/ 1536232 w 3028183"/>
                  <a:gd name="connsiteY282" fmla="*/ 786887 h 1160647"/>
                  <a:gd name="connsiteX283" fmla="*/ 1536232 w 3028183"/>
                  <a:gd name="connsiteY283" fmla="*/ 756622 h 1160647"/>
                  <a:gd name="connsiteX284" fmla="*/ 1548392 w 3028183"/>
                  <a:gd name="connsiteY284" fmla="*/ 756622 h 1160647"/>
                  <a:gd name="connsiteX285" fmla="*/ 1560552 w 3028183"/>
                  <a:gd name="connsiteY285" fmla="*/ 754461 h 1160647"/>
                  <a:gd name="connsiteX286" fmla="*/ 1564606 w 3028183"/>
                  <a:gd name="connsiteY286" fmla="*/ 756622 h 1160647"/>
                  <a:gd name="connsiteX287" fmla="*/ 1574739 w 3028183"/>
                  <a:gd name="connsiteY287" fmla="*/ 756622 h 1160647"/>
                  <a:gd name="connsiteX288" fmla="*/ 1574739 w 3028183"/>
                  <a:gd name="connsiteY288" fmla="*/ 786887 h 1160647"/>
                  <a:gd name="connsiteX289" fmla="*/ 1582846 w 3028183"/>
                  <a:gd name="connsiteY289" fmla="*/ 786887 h 1160647"/>
                  <a:gd name="connsiteX290" fmla="*/ 1582846 w 3028183"/>
                  <a:gd name="connsiteY290" fmla="*/ 804182 h 1160647"/>
                  <a:gd name="connsiteX291" fmla="*/ 1592182 w 3028183"/>
                  <a:gd name="connsiteY291" fmla="*/ 805087 h 1160647"/>
                  <a:gd name="connsiteX292" fmla="*/ 1605140 w 3028183"/>
                  <a:gd name="connsiteY292" fmla="*/ 805087 h 1160647"/>
                  <a:gd name="connsiteX293" fmla="*/ 1605140 w 3028183"/>
                  <a:gd name="connsiteY293" fmla="*/ 789049 h 1160647"/>
                  <a:gd name="connsiteX294" fmla="*/ 1673096 w 3028183"/>
                  <a:gd name="connsiteY294" fmla="*/ 789049 h 1160647"/>
                  <a:gd name="connsiteX295" fmla="*/ 1673096 w 3028183"/>
                  <a:gd name="connsiteY295" fmla="*/ 703796 h 1160647"/>
                  <a:gd name="connsiteX296" fmla="*/ 1745104 w 3028183"/>
                  <a:gd name="connsiteY296" fmla="*/ 703796 h 1160647"/>
                  <a:gd name="connsiteX297" fmla="*/ 1745104 w 3028183"/>
                  <a:gd name="connsiteY297" fmla="*/ 782564 h 1160647"/>
                  <a:gd name="connsiteX298" fmla="*/ 1747008 w 3028183"/>
                  <a:gd name="connsiteY298" fmla="*/ 782564 h 1160647"/>
                  <a:gd name="connsiteX299" fmla="*/ 1748250 w 3028183"/>
                  <a:gd name="connsiteY299" fmla="*/ 805087 h 1160647"/>
                  <a:gd name="connsiteX300" fmla="*/ 1757926 w 3028183"/>
                  <a:gd name="connsiteY300" fmla="*/ 805087 h 1160647"/>
                  <a:gd name="connsiteX301" fmla="*/ 1759168 w 3028183"/>
                  <a:gd name="connsiteY301" fmla="*/ 782564 h 1160647"/>
                  <a:gd name="connsiteX302" fmla="*/ 1765248 w 3028183"/>
                  <a:gd name="connsiteY302" fmla="*/ 782564 h 1160647"/>
                  <a:gd name="connsiteX303" fmla="*/ 1766490 w 3028183"/>
                  <a:gd name="connsiteY303" fmla="*/ 805087 h 1160647"/>
                  <a:gd name="connsiteX304" fmla="*/ 1817112 w 3028183"/>
                  <a:gd name="connsiteY304" fmla="*/ 805087 h 1160647"/>
                  <a:gd name="connsiteX305" fmla="*/ 1817112 w 3028183"/>
                  <a:gd name="connsiteY305" fmla="*/ 642059 h 1160647"/>
                  <a:gd name="connsiteX306" fmla="*/ 2014439 w 3028183"/>
                  <a:gd name="connsiteY306" fmla="*/ 642059 h 1160647"/>
                  <a:gd name="connsiteX307" fmla="*/ 2014439 w 3028183"/>
                  <a:gd name="connsiteY307" fmla="*/ 805087 h 1160647"/>
                  <a:gd name="connsiteX308" fmla="*/ 2033136 w 3028183"/>
                  <a:gd name="connsiteY308" fmla="*/ 805087 h 1160647"/>
                  <a:gd name="connsiteX309" fmla="*/ 2033136 w 3028183"/>
                  <a:gd name="connsiteY309" fmla="*/ 722394 h 1160647"/>
                  <a:gd name="connsiteX310" fmla="*/ 2128256 w 3028183"/>
                  <a:gd name="connsiteY310" fmla="*/ 722394 h 1160647"/>
                  <a:gd name="connsiteX311" fmla="*/ 2140186 w 3028183"/>
                  <a:gd name="connsiteY311" fmla="*/ 404253 h 1160647"/>
                  <a:gd name="connsiteX312" fmla="*/ 2128026 w 3028183"/>
                  <a:gd name="connsiteY312" fmla="*/ 382635 h 1160647"/>
                  <a:gd name="connsiteX313" fmla="*/ 2121946 w 3028183"/>
                  <a:gd name="connsiteY313" fmla="*/ 378311 h 1160647"/>
                  <a:gd name="connsiteX314" fmla="*/ 2130053 w 3028183"/>
                  <a:gd name="connsiteY314" fmla="*/ 354532 h 1160647"/>
                  <a:gd name="connsiteX315" fmla="*/ 2130053 w 3028183"/>
                  <a:gd name="connsiteY315" fmla="*/ 337238 h 1160647"/>
                  <a:gd name="connsiteX316" fmla="*/ 2144240 w 3028183"/>
                  <a:gd name="connsiteY316" fmla="*/ 337238 h 1160647"/>
                  <a:gd name="connsiteX317" fmla="*/ 2144240 w 3028183"/>
                  <a:gd name="connsiteY317" fmla="*/ 315620 h 1160647"/>
                  <a:gd name="connsiteX318" fmla="*/ 2146266 w 3028183"/>
                  <a:gd name="connsiteY318" fmla="*/ 311296 h 1160647"/>
                  <a:gd name="connsiteX319" fmla="*/ 2146266 w 3028183"/>
                  <a:gd name="connsiteY319" fmla="*/ 233472 h 1160647"/>
                  <a:gd name="connsiteX320" fmla="*/ 2144240 w 3028183"/>
                  <a:gd name="connsiteY320" fmla="*/ 226987 h 1160647"/>
                  <a:gd name="connsiteX321" fmla="*/ 2150320 w 3028183"/>
                  <a:gd name="connsiteY321" fmla="*/ 220501 h 1160647"/>
                  <a:gd name="connsiteX322" fmla="*/ 2150320 w 3028183"/>
                  <a:gd name="connsiteY322" fmla="*/ 162133 h 1160647"/>
                  <a:gd name="connsiteX323" fmla="*/ 2152346 w 3028183"/>
                  <a:gd name="connsiteY323" fmla="*/ 157810 h 1160647"/>
                  <a:gd name="connsiteX324" fmla="*/ 2152346 w 3028183"/>
                  <a:gd name="connsiteY324" fmla="*/ 101604 h 1160647"/>
                  <a:gd name="connsiteX325" fmla="*/ 2154373 w 3028183"/>
                  <a:gd name="connsiteY325" fmla="*/ 82148 h 1160647"/>
                  <a:gd name="connsiteX326" fmla="*/ 2158427 w 3028183"/>
                  <a:gd name="connsiteY326" fmla="*/ 99442 h 1160647"/>
                  <a:gd name="connsiteX327" fmla="*/ 2160453 w 3028183"/>
                  <a:gd name="connsiteY327" fmla="*/ 157810 h 1160647"/>
                  <a:gd name="connsiteX328" fmla="*/ 2162480 w 3028183"/>
                  <a:gd name="connsiteY328" fmla="*/ 220501 h 1160647"/>
                  <a:gd name="connsiteX329" fmla="*/ 2168560 w 3028183"/>
                  <a:gd name="connsiteY329" fmla="*/ 226987 h 1160647"/>
                  <a:gd name="connsiteX330" fmla="*/ 2166533 w 3028183"/>
                  <a:gd name="connsiteY330" fmla="*/ 233472 h 1160647"/>
                  <a:gd name="connsiteX331" fmla="*/ 2166533 w 3028183"/>
                  <a:gd name="connsiteY331" fmla="*/ 311296 h 1160647"/>
                  <a:gd name="connsiteX332" fmla="*/ 2168560 w 3028183"/>
                  <a:gd name="connsiteY332" fmla="*/ 315620 h 1160647"/>
                  <a:gd name="connsiteX333" fmla="*/ 2168560 w 3028183"/>
                  <a:gd name="connsiteY333" fmla="*/ 337238 h 1160647"/>
                  <a:gd name="connsiteX334" fmla="*/ 2182747 w 3028183"/>
                  <a:gd name="connsiteY334" fmla="*/ 337238 h 1160647"/>
                  <a:gd name="connsiteX335" fmla="*/ 2182747 w 3028183"/>
                  <a:gd name="connsiteY335" fmla="*/ 354532 h 1160647"/>
                  <a:gd name="connsiteX336" fmla="*/ 2190854 w 3028183"/>
                  <a:gd name="connsiteY336" fmla="*/ 378311 h 1160647"/>
                  <a:gd name="connsiteX337" fmla="*/ 2184774 w 3028183"/>
                  <a:gd name="connsiteY337" fmla="*/ 382635 h 1160647"/>
                  <a:gd name="connsiteX338" fmla="*/ 2172613 w 3028183"/>
                  <a:gd name="connsiteY338" fmla="*/ 404253 h 1160647"/>
                  <a:gd name="connsiteX339" fmla="*/ 2180720 w 3028183"/>
                  <a:gd name="connsiteY339" fmla="*/ 657181 h 1160647"/>
                  <a:gd name="connsiteX340" fmla="*/ 2245574 w 3028183"/>
                  <a:gd name="connsiteY340" fmla="*/ 657181 h 1160647"/>
                  <a:gd name="connsiteX341" fmla="*/ 2245574 w 3028183"/>
                  <a:gd name="connsiteY341" fmla="*/ 732843 h 1160647"/>
                  <a:gd name="connsiteX342" fmla="*/ 2253681 w 3028183"/>
                  <a:gd name="connsiteY342" fmla="*/ 732843 h 1160647"/>
                  <a:gd name="connsiteX343" fmla="*/ 2255708 w 3028183"/>
                  <a:gd name="connsiteY343" fmla="*/ 726358 h 1160647"/>
                  <a:gd name="connsiteX344" fmla="*/ 2261788 w 3028183"/>
                  <a:gd name="connsiteY344" fmla="*/ 726358 h 1160647"/>
                  <a:gd name="connsiteX345" fmla="*/ 2263815 w 3028183"/>
                  <a:gd name="connsiteY345" fmla="*/ 735005 h 1160647"/>
                  <a:gd name="connsiteX346" fmla="*/ 2275975 w 3028183"/>
                  <a:gd name="connsiteY346" fmla="*/ 735005 h 1160647"/>
                  <a:gd name="connsiteX347" fmla="*/ 2275975 w 3028183"/>
                  <a:gd name="connsiteY347" fmla="*/ 728519 h 1160647"/>
                  <a:gd name="connsiteX348" fmla="*/ 2298268 w 3028183"/>
                  <a:gd name="connsiteY348" fmla="*/ 728519 h 1160647"/>
                  <a:gd name="connsiteX349" fmla="*/ 2298268 w 3028183"/>
                  <a:gd name="connsiteY349" fmla="*/ 735005 h 1160647"/>
                  <a:gd name="connsiteX350" fmla="*/ 2318535 w 3028183"/>
                  <a:gd name="connsiteY350" fmla="*/ 735005 h 1160647"/>
                  <a:gd name="connsiteX351" fmla="*/ 2318535 w 3028183"/>
                  <a:gd name="connsiteY351" fmla="*/ 780402 h 1160647"/>
                  <a:gd name="connsiteX352" fmla="*/ 2332722 w 3028183"/>
                  <a:gd name="connsiteY352" fmla="*/ 780402 h 1160647"/>
                  <a:gd name="connsiteX353" fmla="*/ 2332722 w 3028183"/>
                  <a:gd name="connsiteY353" fmla="*/ 767431 h 1160647"/>
                  <a:gd name="connsiteX354" fmla="*/ 2348936 w 3028183"/>
                  <a:gd name="connsiteY354" fmla="*/ 767431 h 1160647"/>
                  <a:gd name="connsiteX355" fmla="*/ 2348936 w 3028183"/>
                  <a:gd name="connsiteY355" fmla="*/ 588004 h 1160647"/>
                  <a:gd name="connsiteX356" fmla="*/ 2355016 w 3028183"/>
                  <a:gd name="connsiteY356" fmla="*/ 581518 h 1160647"/>
                  <a:gd name="connsiteX357" fmla="*/ 2427977 w 3028183"/>
                  <a:gd name="connsiteY357" fmla="*/ 581518 h 1160647"/>
                  <a:gd name="connsiteX358" fmla="*/ 2427977 w 3028183"/>
                  <a:gd name="connsiteY358" fmla="*/ 590166 h 1160647"/>
                  <a:gd name="connsiteX359" fmla="*/ 2438110 w 3028183"/>
                  <a:gd name="connsiteY359" fmla="*/ 590166 h 1160647"/>
                  <a:gd name="connsiteX360" fmla="*/ 2438110 w 3028183"/>
                  <a:gd name="connsiteY360" fmla="*/ 704740 h 1160647"/>
                  <a:gd name="connsiteX361" fmla="*/ 2460404 w 3028183"/>
                  <a:gd name="connsiteY361" fmla="*/ 704740 h 1160647"/>
                  <a:gd name="connsiteX362" fmla="*/ 2460404 w 3028183"/>
                  <a:gd name="connsiteY362" fmla="*/ 637725 h 1160647"/>
                  <a:gd name="connsiteX363" fmla="*/ 2486751 w 3028183"/>
                  <a:gd name="connsiteY363" fmla="*/ 637725 h 1160647"/>
                  <a:gd name="connsiteX364" fmla="*/ 2490804 w 3028183"/>
                  <a:gd name="connsiteY364" fmla="*/ 633401 h 1160647"/>
                  <a:gd name="connsiteX365" fmla="*/ 2498911 w 3028183"/>
                  <a:gd name="connsiteY365" fmla="*/ 633401 h 1160647"/>
                  <a:gd name="connsiteX366" fmla="*/ 2502964 w 3028183"/>
                  <a:gd name="connsiteY366" fmla="*/ 637725 h 1160647"/>
                  <a:gd name="connsiteX367" fmla="*/ 2525258 w 3028183"/>
                  <a:gd name="connsiteY367" fmla="*/ 637725 h 1160647"/>
                  <a:gd name="connsiteX368" fmla="*/ 2525258 w 3028183"/>
                  <a:gd name="connsiteY368" fmla="*/ 520989 h 1160647"/>
                  <a:gd name="connsiteX369" fmla="*/ 2582005 w 3028183"/>
                  <a:gd name="connsiteY369" fmla="*/ 510180 h 1160647"/>
                  <a:gd name="connsiteX370" fmla="*/ 2582005 w 3028183"/>
                  <a:gd name="connsiteY370" fmla="*/ 511261 h 1160647"/>
                  <a:gd name="connsiteX371" fmla="*/ 2582005 w 3028183"/>
                  <a:gd name="connsiteY371" fmla="*/ 518827 h 1160647"/>
                  <a:gd name="connsiteX372" fmla="*/ 2608352 w 3028183"/>
                  <a:gd name="connsiteY372" fmla="*/ 518827 h 1160647"/>
                  <a:gd name="connsiteX373" fmla="*/ 2608352 w 3028183"/>
                  <a:gd name="connsiteY373" fmla="*/ 773917 h 1160647"/>
                  <a:gd name="connsiteX374" fmla="*/ 2630646 w 3028183"/>
                  <a:gd name="connsiteY374" fmla="*/ 773917 h 1160647"/>
                  <a:gd name="connsiteX375" fmla="*/ 2630646 w 3028183"/>
                  <a:gd name="connsiteY375" fmla="*/ 769593 h 1160647"/>
                  <a:gd name="connsiteX376" fmla="*/ 2642806 w 3028183"/>
                  <a:gd name="connsiteY376" fmla="*/ 769593 h 1160647"/>
                  <a:gd name="connsiteX377" fmla="*/ 2642806 w 3028183"/>
                  <a:gd name="connsiteY377" fmla="*/ 773917 h 1160647"/>
                  <a:gd name="connsiteX378" fmla="*/ 2667126 w 3028183"/>
                  <a:gd name="connsiteY378" fmla="*/ 773917 h 1160647"/>
                  <a:gd name="connsiteX379" fmla="*/ 2667126 w 3028183"/>
                  <a:gd name="connsiteY379" fmla="*/ 760946 h 1160647"/>
                  <a:gd name="connsiteX380" fmla="*/ 2695500 w 3028183"/>
                  <a:gd name="connsiteY380" fmla="*/ 760946 h 1160647"/>
                  <a:gd name="connsiteX381" fmla="*/ 2707660 w 3028183"/>
                  <a:gd name="connsiteY381" fmla="*/ 756622 h 1160647"/>
                  <a:gd name="connsiteX382" fmla="*/ 2727927 w 3028183"/>
                  <a:gd name="connsiteY382" fmla="*/ 760946 h 1160647"/>
                  <a:gd name="connsiteX383" fmla="*/ 2727927 w 3028183"/>
                  <a:gd name="connsiteY383" fmla="*/ 743652 h 1160647"/>
                  <a:gd name="connsiteX384" fmla="*/ 2736034 w 3028183"/>
                  <a:gd name="connsiteY384" fmla="*/ 743652 h 1160647"/>
                  <a:gd name="connsiteX385" fmla="*/ 2736034 w 3028183"/>
                  <a:gd name="connsiteY385" fmla="*/ 730681 h 1160647"/>
                  <a:gd name="connsiteX386" fmla="*/ 2792781 w 3028183"/>
                  <a:gd name="connsiteY386" fmla="*/ 730681 h 1160647"/>
                  <a:gd name="connsiteX387" fmla="*/ 2792781 w 3028183"/>
                  <a:gd name="connsiteY387" fmla="*/ 700416 h 1160647"/>
                  <a:gd name="connsiteX388" fmla="*/ 2811021 w 3028183"/>
                  <a:gd name="connsiteY388" fmla="*/ 700416 h 1160647"/>
                  <a:gd name="connsiteX389" fmla="*/ 2811021 w 3028183"/>
                  <a:gd name="connsiteY389" fmla="*/ 693931 h 1160647"/>
                  <a:gd name="connsiteX390" fmla="*/ 2823181 w 3028183"/>
                  <a:gd name="connsiteY390" fmla="*/ 693931 h 1160647"/>
                  <a:gd name="connsiteX391" fmla="*/ 2823181 w 3028183"/>
                  <a:gd name="connsiteY391" fmla="*/ 700416 h 1160647"/>
                  <a:gd name="connsiteX392" fmla="*/ 2839395 w 3028183"/>
                  <a:gd name="connsiteY392" fmla="*/ 700416 h 1160647"/>
                  <a:gd name="connsiteX393" fmla="*/ 2839395 w 3028183"/>
                  <a:gd name="connsiteY393" fmla="*/ 750137 h 1160647"/>
                  <a:gd name="connsiteX394" fmla="*/ 2871822 w 3028183"/>
                  <a:gd name="connsiteY394" fmla="*/ 750137 h 1160647"/>
                  <a:gd name="connsiteX395" fmla="*/ 2871822 w 3028183"/>
                  <a:gd name="connsiteY395" fmla="*/ 724196 h 1160647"/>
                  <a:gd name="connsiteX396" fmla="*/ 2910329 w 3028183"/>
                  <a:gd name="connsiteY396" fmla="*/ 724196 h 1160647"/>
                  <a:gd name="connsiteX397" fmla="*/ 2910329 w 3028183"/>
                  <a:gd name="connsiteY397" fmla="*/ 693931 h 1160647"/>
                  <a:gd name="connsiteX398" fmla="*/ 2958970 w 3028183"/>
                  <a:gd name="connsiteY398" fmla="*/ 693931 h 1160647"/>
                  <a:gd name="connsiteX399" fmla="*/ 2958970 w 3028183"/>
                  <a:gd name="connsiteY399" fmla="*/ 805087 h 1160647"/>
                  <a:gd name="connsiteX400" fmla="*/ 2958970 w 3028183"/>
                  <a:gd name="connsiteY400" fmla="*/ 818866 h 1160647"/>
                  <a:gd name="connsiteX401" fmla="*/ 3024845 w 3028183"/>
                  <a:gd name="connsiteY401" fmla="*/ 818866 h 1160647"/>
                  <a:gd name="connsiteX402" fmla="*/ 3028183 w 3028183"/>
                  <a:gd name="connsiteY402" fmla="*/ 1160647 h 1160647"/>
                  <a:gd name="connsiteX403" fmla="*/ 2054 w 3028183"/>
                  <a:gd name="connsiteY403" fmla="*/ 1158314 h 1160647"/>
                  <a:gd name="connsiteX404" fmla="*/ 0 w 3028183"/>
                  <a:gd name="connsiteY404" fmla="*/ 724196 h 1160647"/>
                  <a:gd name="connsiteX405" fmla="*/ 20267 w 3028183"/>
                  <a:gd name="connsiteY405" fmla="*/ 724196 h 1160647"/>
                  <a:gd name="connsiteX406" fmla="*/ 20774 w 3028183"/>
                  <a:gd name="connsiteY406" fmla="*/ 723115 h 1160647"/>
                  <a:gd name="connsiteX407" fmla="*/ 24320 w 3028183"/>
                  <a:gd name="connsiteY407" fmla="*/ 715549 h 1160647"/>
                  <a:gd name="connsiteX408" fmla="*/ 26094 w 3028183"/>
                  <a:gd name="connsiteY408" fmla="*/ 715819 h 1160647"/>
                  <a:gd name="connsiteX409" fmla="*/ 38507 w 3028183"/>
                  <a:gd name="connsiteY409" fmla="*/ 717710 h 1160647"/>
                  <a:gd name="connsiteX410" fmla="*/ 39014 w 3028183"/>
                  <a:gd name="connsiteY410" fmla="*/ 719062 h 1160647"/>
                  <a:gd name="connsiteX411" fmla="*/ 42560 w 3028183"/>
                  <a:gd name="connsiteY411" fmla="*/ 728519 h 1160647"/>
                  <a:gd name="connsiteX412" fmla="*/ 68907 w 3028183"/>
                  <a:gd name="connsiteY412" fmla="*/ 730681 h 1160647"/>
                  <a:gd name="connsiteX413" fmla="*/ 68907 w 3028183"/>
                  <a:gd name="connsiteY413" fmla="*/ 607460 h 1160647"/>
                  <a:gd name="connsiteX414" fmla="*/ 70934 w 3028183"/>
                  <a:gd name="connsiteY414" fmla="*/ 607460 h 1160647"/>
                  <a:gd name="connsiteX415" fmla="*/ 85121 w 3028183"/>
                  <a:gd name="connsiteY415" fmla="*/ 607460 h 1160647"/>
                  <a:gd name="connsiteX416" fmla="*/ 85121 w 3028183"/>
                  <a:gd name="connsiteY416" fmla="*/ 471268 h 1160647"/>
                  <a:gd name="connsiteX417" fmla="*/ 86894 w 3028183"/>
                  <a:gd name="connsiteY417" fmla="*/ 471268 h 1160647"/>
                  <a:gd name="connsiteX418" fmla="*/ 99308 w 3028183"/>
                  <a:gd name="connsiteY418" fmla="*/ 471268 h 1160647"/>
                  <a:gd name="connsiteX419" fmla="*/ 99308 w 3028183"/>
                  <a:gd name="connsiteY419" fmla="*/ 356694 h 1160647"/>
                  <a:gd name="connsiteX420" fmla="*/ 103361 w 3028183"/>
                  <a:gd name="connsiteY420" fmla="*/ 328590 h 1160647"/>
                  <a:gd name="connsiteX421" fmla="*/ 105388 w 3028183"/>
                  <a:gd name="connsiteY421" fmla="*/ 328590 h 1160647"/>
                  <a:gd name="connsiteX422" fmla="*/ 119575 w 3028183"/>
                  <a:gd name="connsiteY422" fmla="*/ 328590 h 1160647"/>
                  <a:gd name="connsiteX423" fmla="*/ 156055 w 3028183"/>
                  <a:gd name="connsiteY423" fmla="*/ 246443 h 1160647"/>
                  <a:gd name="connsiteX424" fmla="*/ 160109 w 3028183"/>
                  <a:gd name="connsiteY424" fmla="*/ 0 h 1160647"/>
                  <a:gd name="connsiteX0" fmla="*/ 160109 w 3031519"/>
                  <a:gd name="connsiteY0" fmla="*/ 0 h 1160647"/>
                  <a:gd name="connsiteX1" fmla="*/ 162135 w 3031519"/>
                  <a:gd name="connsiteY1" fmla="*/ 246443 h 1160647"/>
                  <a:gd name="connsiteX2" fmla="*/ 200642 w 3031519"/>
                  <a:gd name="connsiteY2" fmla="*/ 326429 h 1160647"/>
                  <a:gd name="connsiteX3" fmla="*/ 202669 w 3031519"/>
                  <a:gd name="connsiteY3" fmla="*/ 326429 h 1160647"/>
                  <a:gd name="connsiteX4" fmla="*/ 216856 w 3031519"/>
                  <a:gd name="connsiteY4" fmla="*/ 326429 h 1160647"/>
                  <a:gd name="connsiteX5" fmla="*/ 216856 w 3031519"/>
                  <a:gd name="connsiteY5" fmla="*/ 350208 h 1160647"/>
                  <a:gd name="connsiteX6" fmla="*/ 217363 w 3031519"/>
                  <a:gd name="connsiteY6" fmla="*/ 351019 h 1160647"/>
                  <a:gd name="connsiteX7" fmla="*/ 220909 w 3031519"/>
                  <a:gd name="connsiteY7" fmla="*/ 356694 h 1160647"/>
                  <a:gd name="connsiteX8" fmla="*/ 220909 w 3031519"/>
                  <a:gd name="connsiteY8" fmla="*/ 471268 h 1160647"/>
                  <a:gd name="connsiteX9" fmla="*/ 223189 w 3031519"/>
                  <a:gd name="connsiteY9" fmla="*/ 471268 h 1160647"/>
                  <a:gd name="connsiteX10" fmla="*/ 239150 w 3031519"/>
                  <a:gd name="connsiteY10" fmla="*/ 471268 h 1160647"/>
                  <a:gd name="connsiteX11" fmla="*/ 239150 w 3031519"/>
                  <a:gd name="connsiteY11" fmla="*/ 611783 h 1160647"/>
                  <a:gd name="connsiteX12" fmla="*/ 240670 w 3031519"/>
                  <a:gd name="connsiteY12" fmla="*/ 611513 h 1160647"/>
                  <a:gd name="connsiteX13" fmla="*/ 251310 w 3031519"/>
                  <a:gd name="connsiteY13" fmla="*/ 609622 h 1160647"/>
                  <a:gd name="connsiteX14" fmla="*/ 249283 w 3031519"/>
                  <a:gd name="connsiteY14" fmla="*/ 698254 h 1160647"/>
                  <a:gd name="connsiteX15" fmla="*/ 250803 w 3031519"/>
                  <a:gd name="connsiteY15" fmla="*/ 698525 h 1160647"/>
                  <a:gd name="connsiteX16" fmla="*/ 261443 w 3031519"/>
                  <a:gd name="connsiteY16" fmla="*/ 700416 h 1160647"/>
                  <a:gd name="connsiteX17" fmla="*/ 261696 w 3031519"/>
                  <a:gd name="connsiteY17" fmla="*/ 701227 h 1160647"/>
                  <a:gd name="connsiteX18" fmla="*/ 263470 w 3031519"/>
                  <a:gd name="connsiteY18" fmla="*/ 706902 h 1160647"/>
                  <a:gd name="connsiteX19" fmla="*/ 264230 w 3031519"/>
                  <a:gd name="connsiteY19" fmla="*/ 704470 h 1160647"/>
                  <a:gd name="connsiteX20" fmla="*/ 269550 w 3031519"/>
                  <a:gd name="connsiteY20" fmla="*/ 687446 h 1160647"/>
                  <a:gd name="connsiteX21" fmla="*/ 271323 w 3031519"/>
                  <a:gd name="connsiteY21" fmla="*/ 687446 h 1160647"/>
                  <a:gd name="connsiteX22" fmla="*/ 283737 w 3031519"/>
                  <a:gd name="connsiteY22" fmla="*/ 687446 h 1160647"/>
                  <a:gd name="connsiteX23" fmla="*/ 283737 w 3031519"/>
                  <a:gd name="connsiteY23" fmla="*/ 719872 h 1160647"/>
                  <a:gd name="connsiteX24" fmla="*/ 284750 w 3031519"/>
                  <a:gd name="connsiteY24" fmla="*/ 720413 h 1160647"/>
                  <a:gd name="connsiteX25" fmla="*/ 291844 w 3031519"/>
                  <a:gd name="connsiteY25" fmla="*/ 724196 h 1160647"/>
                  <a:gd name="connsiteX26" fmla="*/ 291844 w 3031519"/>
                  <a:gd name="connsiteY26" fmla="*/ 725547 h 1160647"/>
                  <a:gd name="connsiteX27" fmla="*/ 291844 w 3031519"/>
                  <a:gd name="connsiteY27" fmla="*/ 735005 h 1160647"/>
                  <a:gd name="connsiteX28" fmla="*/ 336431 w 3031519"/>
                  <a:gd name="connsiteY28" fmla="*/ 735005 h 1160647"/>
                  <a:gd name="connsiteX29" fmla="*/ 336431 w 3031519"/>
                  <a:gd name="connsiteY29" fmla="*/ 736086 h 1160647"/>
                  <a:gd name="connsiteX30" fmla="*/ 336431 w 3031519"/>
                  <a:gd name="connsiteY30" fmla="*/ 743652 h 1160647"/>
                  <a:gd name="connsiteX31" fmla="*/ 338457 w 3031519"/>
                  <a:gd name="connsiteY31" fmla="*/ 743652 h 1160647"/>
                  <a:gd name="connsiteX32" fmla="*/ 352644 w 3031519"/>
                  <a:gd name="connsiteY32" fmla="*/ 743652 h 1160647"/>
                  <a:gd name="connsiteX33" fmla="*/ 352644 w 3031519"/>
                  <a:gd name="connsiteY33" fmla="*/ 713387 h 1160647"/>
                  <a:gd name="connsiteX34" fmla="*/ 397231 w 3031519"/>
                  <a:gd name="connsiteY34" fmla="*/ 713387 h 1160647"/>
                  <a:gd name="connsiteX35" fmla="*/ 397231 w 3031519"/>
                  <a:gd name="connsiteY35" fmla="*/ 712036 h 1160647"/>
                  <a:gd name="connsiteX36" fmla="*/ 397231 w 3031519"/>
                  <a:gd name="connsiteY36" fmla="*/ 702578 h 1160647"/>
                  <a:gd name="connsiteX37" fmla="*/ 398245 w 3031519"/>
                  <a:gd name="connsiteY37" fmla="*/ 702578 h 1160647"/>
                  <a:gd name="connsiteX38" fmla="*/ 405338 w 3031519"/>
                  <a:gd name="connsiteY38" fmla="*/ 702578 h 1160647"/>
                  <a:gd name="connsiteX39" fmla="*/ 405338 w 3031519"/>
                  <a:gd name="connsiteY39" fmla="*/ 700687 h 1160647"/>
                  <a:gd name="connsiteX40" fmla="*/ 405338 w 3031519"/>
                  <a:gd name="connsiteY40" fmla="*/ 687446 h 1160647"/>
                  <a:gd name="connsiteX41" fmla="*/ 406098 w 3031519"/>
                  <a:gd name="connsiteY41" fmla="*/ 687446 h 1160647"/>
                  <a:gd name="connsiteX42" fmla="*/ 411418 w 3031519"/>
                  <a:gd name="connsiteY42" fmla="*/ 687446 h 1160647"/>
                  <a:gd name="connsiteX43" fmla="*/ 411418 w 3031519"/>
                  <a:gd name="connsiteY43" fmla="*/ 686365 h 1160647"/>
                  <a:gd name="connsiteX44" fmla="*/ 411418 w 3031519"/>
                  <a:gd name="connsiteY44" fmla="*/ 678798 h 1160647"/>
                  <a:gd name="connsiteX45" fmla="*/ 413445 w 3031519"/>
                  <a:gd name="connsiteY45" fmla="*/ 678798 h 1160647"/>
                  <a:gd name="connsiteX46" fmla="*/ 427632 w 3031519"/>
                  <a:gd name="connsiteY46" fmla="*/ 678798 h 1160647"/>
                  <a:gd name="connsiteX47" fmla="*/ 427632 w 3031519"/>
                  <a:gd name="connsiteY47" fmla="*/ 679879 h 1160647"/>
                  <a:gd name="connsiteX48" fmla="*/ 427632 w 3031519"/>
                  <a:gd name="connsiteY48" fmla="*/ 687446 h 1160647"/>
                  <a:gd name="connsiteX49" fmla="*/ 449925 w 3031519"/>
                  <a:gd name="connsiteY49" fmla="*/ 687446 h 1160647"/>
                  <a:gd name="connsiteX50" fmla="*/ 449925 w 3031519"/>
                  <a:gd name="connsiteY50" fmla="*/ 685554 h 1160647"/>
                  <a:gd name="connsiteX51" fmla="*/ 449925 w 3031519"/>
                  <a:gd name="connsiteY51" fmla="*/ 672313 h 1160647"/>
                  <a:gd name="connsiteX52" fmla="*/ 451699 w 3031519"/>
                  <a:gd name="connsiteY52" fmla="*/ 672313 h 1160647"/>
                  <a:gd name="connsiteX53" fmla="*/ 464112 w 3031519"/>
                  <a:gd name="connsiteY53" fmla="*/ 672313 h 1160647"/>
                  <a:gd name="connsiteX54" fmla="*/ 464112 w 3031519"/>
                  <a:gd name="connsiteY54" fmla="*/ 696093 h 1160647"/>
                  <a:gd name="connsiteX55" fmla="*/ 465126 w 3031519"/>
                  <a:gd name="connsiteY55" fmla="*/ 696093 h 1160647"/>
                  <a:gd name="connsiteX56" fmla="*/ 472219 w 3031519"/>
                  <a:gd name="connsiteY56" fmla="*/ 696093 h 1160647"/>
                  <a:gd name="connsiteX57" fmla="*/ 472219 w 3031519"/>
                  <a:gd name="connsiteY57" fmla="*/ 695012 h 1160647"/>
                  <a:gd name="connsiteX58" fmla="*/ 472219 w 3031519"/>
                  <a:gd name="connsiteY58" fmla="*/ 687446 h 1160647"/>
                  <a:gd name="connsiteX59" fmla="*/ 473992 w 3031519"/>
                  <a:gd name="connsiteY59" fmla="*/ 687446 h 1160647"/>
                  <a:gd name="connsiteX60" fmla="*/ 486406 w 3031519"/>
                  <a:gd name="connsiteY60" fmla="*/ 687446 h 1160647"/>
                  <a:gd name="connsiteX61" fmla="*/ 486406 w 3031519"/>
                  <a:gd name="connsiteY61" fmla="*/ 713387 h 1160647"/>
                  <a:gd name="connsiteX62" fmla="*/ 488433 w 3031519"/>
                  <a:gd name="connsiteY62" fmla="*/ 713387 h 1160647"/>
                  <a:gd name="connsiteX63" fmla="*/ 502619 w 3031519"/>
                  <a:gd name="connsiteY63" fmla="*/ 713387 h 1160647"/>
                  <a:gd name="connsiteX64" fmla="*/ 502619 w 3031519"/>
                  <a:gd name="connsiteY64" fmla="*/ 715008 h 1160647"/>
                  <a:gd name="connsiteX65" fmla="*/ 502619 w 3031519"/>
                  <a:gd name="connsiteY65" fmla="*/ 726358 h 1160647"/>
                  <a:gd name="connsiteX66" fmla="*/ 503379 w 3031519"/>
                  <a:gd name="connsiteY66" fmla="*/ 726358 h 1160647"/>
                  <a:gd name="connsiteX67" fmla="*/ 508700 w 3031519"/>
                  <a:gd name="connsiteY67" fmla="*/ 726358 h 1160647"/>
                  <a:gd name="connsiteX68" fmla="*/ 508700 w 3031519"/>
                  <a:gd name="connsiteY68" fmla="*/ 725547 h 1160647"/>
                  <a:gd name="connsiteX69" fmla="*/ 508700 w 3031519"/>
                  <a:gd name="connsiteY69" fmla="*/ 719872 h 1160647"/>
                  <a:gd name="connsiteX70" fmla="*/ 539100 w 3031519"/>
                  <a:gd name="connsiteY70" fmla="*/ 719872 h 1160647"/>
                  <a:gd name="connsiteX71" fmla="*/ 539100 w 3031519"/>
                  <a:gd name="connsiteY71" fmla="*/ 743652 h 1160647"/>
                  <a:gd name="connsiteX72" fmla="*/ 540113 w 3031519"/>
                  <a:gd name="connsiteY72" fmla="*/ 743652 h 1160647"/>
                  <a:gd name="connsiteX73" fmla="*/ 547207 w 3031519"/>
                  <a:gd name="connsiteY73" fmla="*/ 743652 h 1160647"/>
                  <a:gd name="connsiteX74" fmla="*/ 547207 w 3031519"/>
                  <a:gd name="connsiteY74" fmla="*/ 744733 h 1160647"/>
                  <a:gd name="connsiteX75" fmla="*/ 547207 w 3031519"/>
                  <a:gd name="connsiteY75" fmla="*/ 752299 h 1160647"/>
                  <a:gd name="connsiteX76" fmla="*/ 547967 w 3031519"/>
                  <a:gd name="connsiteY76" fmla="*/ 752299 h 1160647"/>
                  <a:gd name="connsiteX77" fmla="*/ 553287 w 3031519"/>
                  <a:gd name="connsiteY77" fmla="*/ 752299 h 1160647"/>
                  <a:gd name="connsiteX78" fmla="*/ 553287 w 3031519"/>
                  <a:gd name="connsiteY78" fmla="*/ 750137 h 1160647"/>
                  <a:gd name="connsiteX79" fmla="*/ 553287 w 3031519"/>
                  <a:gd name="connsiteY79" fmla="*/ 735005 h 1160647"/>
                  <a:gd name="connsiteX80" fmla="*/ 554300 w 3031519"/>
                  <a:gd name="connsiteY80" fmla="*/ 735005 h 1160647"/>
                  <a:gd name="connsiteX81" fmla="*/ 561394 w 3031519"/>
                  <a:gd name="connsiteY81" fmla="*/ 735005 h 1160647"/>
                  <a:gd name="connsiteX82" fmla="*/ 561394 w 3031519"/>
                  <a:gd name="connsiteY82" fmla="*/ 736086 h 1160647"/>
                  <a:gd name="connsiteX83" fmla="*/ 561394 w 3031519"/>
                  <a:gd name="connsiteY83" fmla="*/ 743652 h 1160647"/>
                  <a:gd name="connsiteX84" fmla="*/ 566714 w 3031519"/>
                  <a:gd name="connsiteY84" fmla="*/ 741659 h 1160647"/>
                  <a:gd name="connsiteX85" fmla="*/ 567474 w 3031519"/>
                  <a:gd name="connsiteY85" fmla="*/ 740679 h 1160647"/>
                  <a:gd name="connsiteX86" fmla="*/ 567474 w 3031519"/>
                  <a:gd name="connsiteY86" fmla="*/ 735005 h 1160647"/>
                  <a:gd name="connsiteX87" fmla="*/ 605981 w 3031519"/>
                  <a:gd name="connsiteY87" fmla="*/ 735005 h 1160647"/>
                  <a:gd name="connsiteX88" fmla="*/ 605981 w 3031519"/>
                  <a:gd name="connsiteY88" fmla="*/ 758784 h 1160647"/>
                  <a:gd name="connsiteX89" fmla="*/ 608007 w 3031519"/>
                  <a:gd name="connsiteY89" fmla="*/ 758784 h 1160647"/>
                  <a:gd name="connsiteX90" fmla="*/ 622194 w 3031519"/>
                  <a:gd name="connsiteY90" fmla="*/ 758784 h 1160647"/>
                  <a:gd name="connsiteX91" fmla="*/ 622194 w 3031519"/>
                  <a:gd name="connsiteY91" fmla="*/ 759865 h 1160647"/>
                  <a:gd name="connsiteX92" fmla="*/ 622194 w 3031519"/>
                  <a:gd name="connsiteY92" fmla="*/ 767431 h 1160647"/>
                  <a:gd name="connsiteX93" fmla="*/ 623968 w 3031519"/>
                  <a:gd name="connsiteY93" fmla="*/ 767431 h 1160647"/>
                  <a:gd name="connsiteX94" fmla="*/ 636381 w 3031519"/>
                  <a:gd name="connsiteY94" fmla="*/ 767431 h 1160647"/>
                  <a:gd name="connsiteX95" fmla="*/ 636381 w 3031519"/>
                  <a:gd name="connsiteY95" fmla="*/ 743652 h 1160647"/>
                  <a:gd name="connsiteX96" fmla="*/ 637394 w 3031519"/>
                  <a:gd name="connsiteY96" fmla="*/ 743652 h 1160647"/>
                  <a:gd name="connsiteX97" fmla="*/ 644488 w 3031519"/>
                  <a:gd name="connsiteY97" fmla="*/ 743652 h 1160647"/>
                  <a:gd name="connsiteX98" fmla="*/ 644488 w 3031519"/>
                  <a:gd name="connsiteY98" fmla="*/ 711225 h 1160647"/>
                  <a:gd name="connsiteX99" fmla="*/ 645501 w 3031519"/>
                  <a:gd name="connsiteY99" fmla="*/ 711225 h 1160647"/>
                  <a:gd name="connsiteX100" fmla="*/ 652595 w 3031519"/>
                  <a:gd name="connsiteY100" fmla="*/ 711225 h 1160647"/>
                  <a:gd name="connsiteX101" fmla="*/ 652595 w 3031519"/>
                  <a:gd name="connsiteY101" fmla="*/ 709334 h 1160647"/>
                  <a:gd name="connsiteX102" fmla="*/ 652595 w 3031519"/>
                  <a:gd name="connsiteY102" fmla="*/ 696093 h 1160647"/>
                  <a:gd name="connsiteX103" fmla="*/ 651328 w 3031519"/>
                  <a:gd name="connsiteY103" fmla="*/ 694471 h 1160647"/>
                  <a:gd name="connsiteX104" fmla="*/ 656648 w 3031519"/>
                  <a:gd name="connsiteY104" fmla="*/ 683122 h 1160647"/>
                  <a:gd name="connsiteX105" fmla="*/ 664755 w 3031519"/>
                  <a:gd name="connsiteY105" fmla="*/ 711225 h 1160647"/>
                  <a:gd name="connsiteX106" fmla="*/ 665515 w 3031519"/>
                  <a:gd name="connsiteY106" fmla="*/ 711225 h 1160647"/>
                  <a:gd name="connsiteX107" fmla="*/ 670835 w 3031519"/>
                  <a:gd name="connsiteY107" fmla="*/ 711225 h 1160647"/>
                  <a:gd name="connsiteX108" fmla="*/ 670835 w 3031519"/>
                  <a:gd name="connsiteY108" fmla="*/ 605298 h 1160647"/>
                  <a:gd name="connsiteX109" fmla="*/ 672355 w 3031519"/>
                  <a:gd name="connsiteY109" fmla="*/ 605298 h 1160647"/>
                  <a:gd name="connsiteX110" fmla="*/ 682995 w 3031519"/>
                  <a:gd name="connsiteY110" fmla="*/ 605298 h 1160647"/>
                  <a:gd name="connsiteX111" fmla="*/ 682995 w 3031519"/>
                  <a:gd name="connsiteY111" fmla="*/ 557739 h 1160647"/>
                  <a:gd name="connsiteX112" fmla="*/ 709342 w 3031519"/>
                  <a:gd name="connsiteY112" fmla="*/ 557739 h 1160647"/>
                  <a:gd name="connsiteX113" fmla="*/ 709342 w 3031519"/>
                  <a:gd name="connsiteY113" fmla="*/ 536121 h 1160647"/>
                  <a:gd name="connsiteX114" fmla="*/ 743796 w 3031519"/>
                  <a:gd name="connsiteY114" fmla="*/ 536121 h 1160647"/>
                  <a:gd name="connsiteX115" fmla="*/ 743796 w 3031519"/>
                  <a:gd name="connsiteY115" fmla="*/ 538553 h 1160647"/>
                  <a:gd name="connsiteX116" fmla="*/ 743796 w 3031519"/>
                  <a:gd name="connsiteY116" fmla="*/ 555577 h 1160647"/>
                  <a:gd name="connsiteX117" fmla="*/ 746076 w 3031519"/>
                  <a:gd name="connsiteY117" fmla="*/ 555577 h 1160647"/>
                  <a:gd name="connsiteX118" fmla="*/ 762036 w 3031519"/>
                  <a:gd name="connsiteY118" fmla="*/ 555577 h 1160647"/>
                  <a:gd name="connsiteX119" fmla="*/ 762036 w 3031519"/>
                  <a:gd name="connsiteY119" fmla="*/ 603136 h 1160647"/>
                  <a:gd name="connsiteX120" fmla="*/ 763049 w 3031519"/>
                  <a:gd name="connsiteY120" fmla="*/ 603136 h 1160647"/>
                  <a:gd name="connsiteX121" fmla="*/ 770143 w 3031519"/>
                  <a:gd name="connsiteY121" fmla="*/ 603136 h 1160647"/>
                  <a:gd name="connsiteX122" fmla="*/ 784330 w 3031519"/>
                  <a:gd name="connsiteY122" fmla="*/ 607460 h 1160647"/>
                  <a:gd name="connsiteX123" fmla="*/ 784330 w 3031519"/>
                  <a:gd name="connsiteY123" fmla="*/ 646372 h 1160647"/>
                  <a:gd name="connsiteX124" fmla="*/ 785343 w 3031519"/>
                  <a:gd name="connsiteY124" fmla="*/ 646372 h 1160647"/>
                  <a:gd name="connsiteX125" fmla="*/ 792436 w 3031519"/>
                  <a:gd name="connsiteY125" fmla="*/ 646372 h 1160647"/>
                  <a:gd name="connsiteX126" fmla="*/ 792436 w 3031519"/>
                  <a:gd name="connsiteY126" fmla="*/ 647993 h 1160647"/>
                  <a:gd name="connsiteX127" fmla="*/ 792436 w 3031519"/>
                  <a:gd name="connsiteY127" fmla="*/ 659342 h 1160647"/>
                  <a:gd name="connsiteX128" fmla="*/ 794463 w 3031519"/>
                  <a:gd name="connsiteY128" fmla="*/ 659342 h 1160647"/>
                  <a:gd name="connsiteX129" fmla="*/ 808650 w 3031519"/>
                  <a:gd name="connsiteY129" fmla="*/ 659342 h 1160647"/>
                  <a:gd name="connsiteX130" fmla="*/ 814730 w 3031519"/>
                  <a:gd name="connsiteY130" fmla="*/ 665828 h 1160647"/>
                  <a:gd name="connsiteX131" fmla="*/ 814730 w 3031519"/>
                  <a:gd name="connsiteY131" fmla="*/ 687446 h 1160647"/>
                  <a:gd name="connsiteX132" fmla="*/ 817010 w 3031519"/>
                  <a:gd name="connsiteY132" fmla="*/ 687446 h 1160647"/>
                  <a:gd name="connsiteX133" fmla="*/ 832970 w 3031519"/>
                  <a:gd name="connsiteY133" fmla="*/ 687446 h 1160647"/>
                  <a:gd name="connsiteX134" fmla="*/ 832970 w 3031519"/>
                  <a:gd name="connsiteY134" fmla="*/ 688526 h 1160647"/>
                  <a:gd name="connsiteX135" fmla="*/ 832970 w 3031519"/>
                  <a:gd name="connsiteY135" fmla="*/ 696093 h 1160647"/>
                  <a:gd name="connsiteX136" fmla="*/ 834237 w 3031519"/>
                  <a:gd name="connsiteY136" fmla="*/ 696093 h 1160647"/>
                  <a:gd name="connsiteX137" fmla="*/ 843104 w 3031519"/>
                  <a:gd name="connsiteY137" fmla="*/ 696093 h 1160647"/>
                  <a:gd name="connsiteX138" fmla="*/ 843104 w 3031519"/>
                  <a:gd name="connsiteY138" fmla="*/ 698254 h 1160647"/>
                  <a:gd name="connsiteX139" fmla="*/ 843104 w 3031519"/>
                  <a:gd name="connsiteY139" fmla="*/ 713387 h 1160647"/>
                  <a:gd name="connsiteX140" fmla="*/ 847157 w 3031519"/>
                  <a:gd name="connsiteY140" fmla="*/ 711495 h 1160647"/>
                  <a:gd name="connsiteX141" fmla="*/ 847157 w 3031519"/>
                  <a:gd name="connsiteY141" fmla="*/ 698254 h 1160647"/>
                  <a:gd name="connsiteX142" fmla="*/ 848170 w 3031519"/>
                  <a:gd name="connsiteY142" fmla="*/ 698254 h 1160647"/>
                  <a:gd name="connsiteX143" fmla="*/ 855264 w 3031519"/>
                  <a:gd name="connsiteY143" fmla="*/ 698254 h 1160647"/>
                  <a:gd name="connsiteX144" fmla="*/ 855264 w 3031519"/>
                  <a:gd name="connsiteY144" fmla="*/ 699876 h 1160647"/>
                  <a:gd name="connsiteX145" fmla="*/ 855264 w 3031519"/>
                  <a:gd name="connsiteY145" fmla="*/ 711225 h 1160647"/>
                  <a:gd name="connsiteX146" fmla="*/ 856024 w 3031519"/>
                  <a:gd name="connsiteY146" fmla="*/ 711225 h 1160647"/>
                  <a:gd name="connsiteX147" fmla="*/ 861344 w 3031519"/>
                  <a:gd name="connsiteY147" fmla="*/ 711225 h 1160647"/>
                  <a:gd name="connsiteX148" fmla="*/ 909984 w 3031519"/>
                  <a:gd name="connsiteY148" fmla="*/ 706902 h 1160647"/>
                  <a:gd name="connsiteX149" fmla="*/ 909984 w 3031519"/>
                  <a:gd name="connsiteY149" fmla="*/ 708253 h 1160647"/>
                  <a:gd name="connsiteX150" fmla="*/ 909984 w 3031519"/>
                  <a:gd name="connsiteY150" fmla="*/ 717710 h 1160647"/>
                  <a:gd name="connsiteX151" fmla="*/ 910744 w 3031519"/>
                  <a:gd name="connsiteY151" fmla="*/ 717710 h 1160647"/>
                  <a:gd name="connsiteX152" fmla="*/ 916065 w 3031519"/>
                  <a:gd name="connsiteY152" fmla="*/ 717710 h 1160647"/>
                  <a:gd name="connsiteX153" fmla="*/ 916065 w 3031519"/>
                  <a:gd name="connsiteY153" fmla="*/ 719872 h 1160647"/>
                  <a:gd name="connsiteX154" fmla="*/ 916065 w 3031519"/>
                  <a:gd name="connsiteY154" fmla="*/ 735005 h 1160647"/>
                  <a:gd name="connsiteX155" fmla="*/ 918091 w 3031519"/>
                  <a:gd name="connsiteY155" fmla="*/ 733654 h 1160647"/>
                  <a:gd name="connsiteX156" fmla="*/ 932278 w 3031519"/>
                  <a:gd name="connsiteY156" fmla="*/ 724196 h 1160647"/>
                  <a:gd name="connsiteX157" fmla="*/ 938358 w 3031519"/>
                  <a:gd name="connsiteY157" fmla="*/ 683122 h 1160647"/>
                  <a:gd name="connsiteX158" fmla="*/ 939118 w 3031519"/>
                  <a:gd name="connsiteY158" fmla="*/ 682852 h 1160647"/>
                  <a:gd name="connsiteX159" fmla="*/ 944438 w 3031519"/>
                  <a:gd name="connsiteY159" fmla="*/ 680960 h 1160647"/>
                  <a:gd name="connsiteX160" fmla="*/ 946465 w 3031519"/>
                  <a:gd name="connsiteY160" fmla="*/ 611783 h 1160647"/>
                  <a:gd name="connsiteX161" fmla="*/ 948492 w 3031519"/>
                  <a:gd name="connsiteY161" fmla="*/ 680960 h 1160647"/>
                  <a:gd name="connsiteX162" fmla="*/ 949252 w 3031519"/>
                  <a:gd name="connsiteY162" fmla="*/ 681230 h 1160647"/>
                  <a:gd name="connsiteX163" fmla="*/ 954572 w 3031519"/>
                  <a:gd name="connsiteY163" fmla="*/ 683122 h 1160647"/>
                  <a:gd name="connsiteX164" fmla="*/ 954572 w 3031519"/>
                  <a:gd name="connsiteY164" fmla="*/ 596651 h 1160647"/>
                  <a:gd name="connsiteX165" fmla="*/ 958625 w 3031519"/>
                  <a:gd name="connsiteY165" fmla="*/ 564224 h 1160647"/>
                  <a:gd name="connsiteX166" fmla="*/ 997132 w 3031519"/>
                  <a:gd name="connsiteY166" fmla="*/ 564224 h 1160647"/>
                  <a:gd name="connsiteX167" fmla="*/ 997132 w 3031519"/>
                  <a:gd name="connsiteY167" fmla="*/ 596651 h 1160647"/>
                  <a:gd name="connsiteX168" fmla="*/ 997892 w 3031519"/>
                  <a:gd name="connsiteY168" fmla="*/ 596651 h 1160647"/>
                  <a:gd name="connsiteX169" fmla="*/ 1003212 w 3031519"/>
                  <a:gd name="connsiteY169" fmla="*/ 596651 h 1160647"/>
                  <a:gd name="connsiteX170" fmla="*/ 1003212 w 3031519"/>
                  <a:gd name="connsiteY170" fmla="*/ 514503 h 1160647"/>
                  <a:gd name="connsiteX171" fmla="*/ 1004986 w 3031519"/>
                  <a:gd name="connsiteY171" fmla="*/ 514503 h 1160647"/>
                  <a:gd name="connsiteX172" fmla="*/ 1017399 w 3031519"/>
                  <a:gd name="connsiteY172" fmla="*/ 514503 h 1160647"/>
                  <a:gd name="connsiteX173" fmla="*/ 1017399 w 3031519"/>
                  <a:gd name="connsiteY173" fmla="*/ 512612 h 1160647"/>
                  <a:gd name="connsiteX174" fmla="*/ 1017399 w 3031519"/>
                  <a:gd name="connsiteY174" fmla="*/ 499371 h 1160647"/>
                  <a:gd name="connsiteX175" fmla="*/ 1039693 w 3031519"/>
                  <a:gd name="connsiteY175" fmla="*/ 499371 h 1160647"/>
                  <a:gd name="connsiteX176" fmla="*/ 1039693 w 3031519"/>
                  <a:gd name="connsiteY176" fmla="*/ 498290 h 1160647"/>
                  <a:gd name="connsiteX177" fmla="*/ 1039693 w 3031519"/>
                  <a:gd name="connsiteY177" fmla="*/ 490724 h 1160647"/>
                  <a:gd name="connsiteX178" fmla="*/ 1041466 w 3031519"/>
                  <a:gd name="connsiteY178" fmla="*/ 490724 h 1160647"/>
                  <a:gd name="connsiteX179" fmla="*/ 1053880 w 3031519"/>
                  <a:gd name="connsiteY179" fmla="*/ 490724 h 1160647"/>
                  <a:gd name="connsiteX180" fmla="*/ 1053880 w 3031519"/>
                  <a:gd name="connsiteY180" fmla="*/ 491805 h 1160647"/>
                  <a:gd name="connsiteX181" fmla="*/ 1053880 w 3031519"/>
                  <a:gd name="connsiteY181" fmla="*/ 499371 h 1160647"/>
                  <a:gd name="connsiteX182" fmla="*/ 1054640 w 3031519"/>
                  <a:gd name="connsiteY182" fmla="*/ 499371 h 1160647"/>
                  <a:gd name="connsiteX183" fmla="*/ 1059960 w 3031519"/>
                  <a:gd name="connsiteY183" fmla="*/ 499371 h 1160647"/>
                  <a:gd name="connsiteX184" fmla="*/ 1070093 w 3031519"/>
                  <a:gd name="connsiteY184" fmla="*/ 495047 h 1160647"/>
                  <a:gd name="connsiteX185" fmla="*/ 1074146 w 3031519"/>
                  <a:gd name="connsiteY185" fmla="*/ 498290 h 1160647"/>
                  <a:gd name="connsiteX186" fmla="*/ 1074146 w 3031519"/>
                  <a:gd name="connsiteY186" fmla="*/ 490724 h 1160647"/>
                  <a:gd name="connsiteX187" fmla="*/ 1076426 w 3031519"/>
                  <a:gd name="connsiteY187" fmla="*/ 490724 h 1160647"/>
                  <a:gd name="connsiteX188" fmla="*/ 1092387 w 3031519"/>
                  <a:gd name="connsiteY188" fmla="*/ 490724 h 1160647"/>
                  <a:gd name="connsiteX189" fmla="*/ 1092387 w 3031519"/>
                  <a:gd name="connsiteY189" fmla="*/ 491805 h 1160647"/>
                  <a:gd name="connsiteX190" fmla="*/ 1092387 w 3031519"/>
                  <a:gd name="connsiteY190" fmla="*/ 499371 h 1160647"/>
                  <a:gd name="connsiteX191" fmla="*/ 1122787 w 3031519"/>
                  <a:gd name="connsiteY191" fmla="*/ 499371 h 1160647"/>
                  <a:gd name="connsiteX192" fmla="*/ 1122787 w 3031519"/>
                  <a:gd name="connsiteY192" fmla="*/ 500992 h 1160647"/>
                  <a:gd name="connsiteX193" fmla="*/ 1122787 w 3031519"/>
                  <a:gd name="connsiteY193" fmla="*/ 512342 h 1160647"/>
                  <a:gd name="connsiteX194" fmla="*/ 1149134 w 3031519"/>
                  <a:gd name="connsiteY194" fmla="*/ 512342 h 1160647"/>
                  <a:gd name="connsiteX195" fmla="*/ 1149134 w 3031519"/>
                  <a:gd name="connsiteY195" fmla="*/ 542606 h 1160647"/>
                  <a:gd name="connsiteX196" fmla="*/ 1149894 w 3031519"/>
                  <a:gd name="connsiteY196" fmla="*/ 542606 h 1160647"/>
                  <a:gd name="connsiteX197" fmla="*/ 1155214 w 3031519"/>
                  <a:gd name="connsiteY197" fmla="*/ 542606 h 1160647"/>
                  <a:gd name="connsiteX198" fmla="*/ 1155214 w 3031519"/>
                  <a:gd name="connsiteY198" fmla="*/ 543687 h 1160647"/>
                  <a:gd name="connsiteX199" fmla="*/ 1155214 w 3031519"/>
                  <a:gd name="connsiteY199" fmla="*/ 551254 h 1160647"/>
                  <a:gd name="connsiteX200" fmla="*/ 1159268 w 3031519"/>
                  <a:gd name="connsiteY200" fmla="*/ 581518 h 1160647"/>
                  <a:gd name="connsiteX201" fmla="*/ 1160028 w 3031519"/>
                  <a:gd name="connsiteY201" fmla="*/ 581518 h 1160647"/>
                  <a:gd name="connsiteX202" fmla="*/ 1165348 w 3031519"/>
                  <a:gd name="connsiteY202" fmla="*/ 581518 h 1160647"/>
                  <a:gd name="connsiteX203" fmla="*/ 1165348 w 3031519"/>
                  <a:gd name="connsiteY203" fmla="*/ 582329 h 1160647"/>
                  <a:gd name="connsiteX204" fmla="*/ 1165348 w 3031519"/>
                  <a:gd name="connsiteY204" fmla="*/ 588004 h 1160647"/>
                  <a:gd name="connsiteX205" fmla="*/ 1166361 w 3031519"/>
                  <a:gd name="connsiteY205" fmla="*/ 588004 h 1160647"/>
                  <a:gd name="connsiteX206" fmla="*/ 1173454 w 3031519"/>
                  <a:gd name="connsiteY206" fmla="*/ 588004 h 1160647"/>
                  <a:gd name="connsiteX207" fmla="*/ 1173454 w 3031519"/>
                  <a:gd name="connsiteY207" fmla="*/ 618269 h 1160647"/>
                  <a:gd name="connsiteX208" fmla="*/ 1175481 w 3031519"/>
                  <a:gd name="connsiteY208" fmla="*/ 618269 h 1160647"/>
                  <a:gd name="connsiteX209" fmla="*/ 1189668 w 3031519"/>
                  <a:gd name="connsiteY209" fmla="*/ 618269 h 1160647"/>
                  <a:gd name="connsiteX210" fmla="*/ 1189668 w 3031519"/>
                  <a:gd name="connsiteY210" fmla="*/ 642048 h 1160647"/>
                  <a:gd name="connsiteX211" fmla="*/ 1191695 w 3031519"/>
                  <a:gd name="connsiteY211" fmla="*/ 643669 h 1160647"/>
                  <a:gd name="connsiteX212" fmla="*/ 1191695 w 3031519"/>
                  <a:gd name="connsiteY212" fmla="*/ 655019 h 1160647"/>
                  <a:gd name="connsiteX213" fmla="*/ 1192455 w 3031519"/>
                  <a:gd name="connsiteY213" fmla="*/ 655019 h 1160647"/>
                  <a:gd name="connsiteX214" fmla="*/ 1197775 w 3031519"/>
                  <a:gd name="connsiteY214" fmla="*/ 655019 h 1160647"/>
                  <a:gd name="connsiteX215" fmla="*/ 1197775 w 3031519"/>
                  <a:gd name="connsiteY215" fmla="*/ 678798 h 1160647"/>
                  <a:gd name="connsiteX216" fmla="*/ 1199041 w 3031519"/>
                  <a:gd name="connsiteY216" fmla="*/ 678798 h 1160647"/>
                  <a:gd name="connsiteX217" fmla="*/ 1207908 w 3031519"/>
                  <a:gd name="connsiteY217" fmla="*/ 678798 h 1160647"/>
                  <a:gd name="connsiteX218" fmla="*/ 1209935 w 3031519"/>
                  <a:gd name="connsiteY218" fmla="*/ 682852 h 1160647"/>
                  <a:gd name="connsiteX219" fmla="*/ 1209935 w 3031519"/>
                  <a:gd name="connsiteY219" fmla="*/ 696093 h 1160647"/>
                  <a:gd name="connsiteX220" fmla="*/ 1211455 w 3031519"/>
                  <a:gd name="connsiteY220" fmla="*/ 694201 h 1160647"/>
                  <a:gd name="connsiteX221" fmla="*/ 1222095 w 3031519"/>
                  <a:gd name="connsiteY221" fmla="*/ 680960 h 1160647"/>
                  <a:gd name="connsiteX222" fmla="*/ 1250469 w 3031519"/>
                  <a:gd name="connsiteY222" fmla="*/ 680960 h 1160647"/>
                  <a:gd name="connsiteX223" fmla="*/ 1250469 w 3031519"/>
                  <a:gd name="connsiteY223" fmla="*/ 767431 h 1160647"/>
                  <a:gd name="connsiteX224" fmla="*/ 1251229 w 3031519"/>
                  <a:gd name="connsiteY224" fmla="*/ 767431 h 1160647"/>
                  <a:gd name="connsiteX225" fmla="*/ 1256549 w 3031519"/>
                  <a:gd name="connsiteY225" fmla="*/ 767431 h 1160647"/>
                  <a:gd name="connsiteX226" fmla="*/ 1257309 w 3031519"/>
                  <a:gd name="connsiteY226" fmla="*/ 766080 h 1160647"/>
                  <a:gd name="connsiteX227" fmla="*/ 1262629 w 3031519"/>
                  <a:gd name="connsiteY227" fmla="*/ 756622 h 1160647"/>
                  <a:gd name="connsiteX228" fmla="*/ 1262629 w 3031519"/>
                  <a:gd name="connsiteY228" fmla="*/ 758514 h 1160647"/>
                  <a:gd name="connsiteX229" fmla="*/ 1262629 w 3031519"/>
                  <a:gd name="connsiteY229" fmla="*/ 771755 h 1160647"/>
                  <a:gd name="connsiteX230" fmla="*/ 1266682 w 3031519"/>
                  <a:gd name="connsiteY230" fmla="*/ 726358 h 1160647"/>
                  <a:gd name="connsiteX231" fmla="*/ 1267442 w 3031519"/>
                  <a:gd name="connsiteY231" fmla="*/ 726358 h 1160647"/>
                  <a:gd name="connsiteX232" fmla="*/ 1272762 w 3031519"/>
                  <a:gd name="connsiteY232" fmla="*/ 726358 h 1160647"/>
                  <a:gd name="connsiteX233" fmla="*/ 1272762 w 3031519"/>
                  <a:gd name="connsiteY233" fmla="*/ 661504 h 1160647"/>
                  <a:gd name="connsiteX234" fmla="*/ 1273776 w 3031519"/>
                  <a:gd name="connsiteY234" fmla="*/ 661504 h 1160647"/>
                  <a:gd name="connsiteX235" fmla="*/ 1280869 w 3031519"/>
                  <a:gd name="connsiteY235" fmla="*/ 661504 h 1160647"/>
                  <a:gd name="connsiteX236" fmla="*/ 1293029 w 3031519"/>
                  <a:gd name="connsiteY236" fmla="*/ 618269 h 1160647"/>
                  <a:gd name="connsiteX237" fmla="*/ 1294296 w 3031519"/>
                  <a:gd name="connsiteY237" fmla="*/ 618269 h 1160647"/>
                  <a:gd name="connsiteX238" fmla="*/ 1303163 w 3031519"/>
                  <a:gd name="connsiteY238" fmla="*/ 618269 h 1160647"/>
                  <a:gd name="connsiteX239" fmla="*/ 1313296 w 3031519"/>
                  <a:gd name="connsiteY239" fmla="*/ 661504 h 1160647"/>
                  <a:gd name="connsiteX240" fmla="*/ 1314309 w 3031519"/>
                  <a:gd name="connsiteY240" fmla="*/ 661504 h 1160647"/>
                  <a:gd name="connsiteX241" fmla="*/ 1321403 w 3031519"/>
                  <a:gd name="connsiteY241" fmla="*/ 661504 h 1160647"/>
                  <a:gd name="connsiteX242" fmla="*/ 1321403 w 3031519"/>
                  <a:gd name="connsiteY242" fmla="*/ 700416 h 1160647"/>
                  <a:gd name="connsiteX243" fmla="*/ 1323176 w 3031519"/>
                  <a:gd name="connsiteY243" fmla="*/ 700416 h 1160647"/>
                  <a:gd name="connsiteX244" fmla="*/ 1335590 w 3031519"/>
                  <a:gd name="connsiteY244" fmla="*/ 700416 h 1160647"/>
                  <a:gd name="connsiteX245" fmla="*/ 1335590 w 3031519"/>
                  <a:gd name="connsiteY245" fmla="*/ 702578 h 1160647"/>
                  <a:gd name="connsiteX246" fmla="*/ 1335590 w 3031519"/>
                  <a:gd name="connsiteY246" fmla="*/ 717710 h 1160647"/>
                  <a:gd name="connsiteX247" fmla="*/ 1339643 w 3031519"/>
                  <a:gd name="connsiteY247" fmla="*/ 715549 h 1160647"/>
                  <a:gd name="connsiteX248" fmla="*/ 1339643 w 3031519"/>
                  <a:gd name="connsiteY248" fmla="*/ 700416 h 1160647"/>
                  <a:gd name="connsiteX249" fmla="*/ 1341163 w 3031519"/>
                  <a:gd name="connsiteY249" fmla="*/ 700416 h 1160647"/>
                  <a:gd name="connsiteX250" fmla="*/ 1351803 w 3031519"/>
                  <a:gd name="connsiteY250" fmla="*/ 700416 h 1160647"/>
                  <a:gd name="connsiteX251" fmla="*/ 1351803 w 3031519"/>
                  <a:gd name="connsiteY251" fmla="*/ 702037 h 1160647"/>
                  <a:gd name="connsiteX252" fmla="*/ 1351803 w 3031519"/>
                  <a:gd name="connsiteY252" fmla="*/ 713387 h 1160647"/>
                  <a:gd name="connsiteX253" fmla="*/ 1382204 w 3031519"/>
                  <a:gd name="connsiteY253" fmla="*/ 713387 h 1160647"/>
                  <a:gd name="connsiteX254" fmla="*/ 1382204 w 3031519"/>
                  <a:gd name="connsiteY254" fmla="*/ 676637 h 1160647"/>
                  <a:gd name="connsiteX255" fmla="*/ 1383470 w 3031519"/>
                  <a:gd name="connsiteY255" fmla="*/ 676637 h 1160647"/>
                  <a:gd name="connsiteX256" fmla="*/ 1392337 w 3031519"/>
                  <a:gd name="connsiteY256" fmla="*/ 676637 h 1160647"/>
                  <a:gd name="connsiteX257" fmla="*/ 1392337 w 3031519"/>
                  <a:gd name="connsiteY257" fmla="*/ 698254 h 1160647"/>
                  <a:gd name="connsiteX258" fmla="*/ 1394364 w 3031519"/>
                  <a:gd name="connsiteY258" fmla="*/ 665828 h 1160647"/>
                  <a:gd name="connsiteX259" fmla="*/ 1416657 w 3031519"/>
                  <a:gd name="connsiteY259" fmla="*/ 665828 h 1160647"/>
                  <a:gd name="connsiteX260" fmla="*/ 1416657 w 3031519"/>
                  <a:gd name="connsiteY260" fmla="*/ 664206 h 1160647"/>
                  <a:gd name="connsiteX261" fmla="*/ 1416657 w 3031519"/>
                  <a:gd name="connsiteY261" fmla="*/ 652857 h 1160647"/>
                  <a:gd name="connsiteX262" fmla="*/ 1417417 w 3031519"/>
                  <a:gd name="connsiteY262" fmla="*/ 652857 h 1160647"/>
                  <a:gd name="connsiteX263" fmla="*/ 1422737 w 3031519"/>
                  <a:gd name="connsiteY263" fmla="*/ 652857 h 1160647"/>
                  <a:gd name="connsiteX264" fmla="*/ 1422737 w 3031519"/>
                  <a:gd name="connsiteY264" fmla="*/ 650966 h 1160647"/>
                  <a:gd name="connsiteX265" fmla="*/ 1422737 w 3031519"/>
                  <a:gd name="connsiteY265" fmla="*/ 637725 h 1160647"/>
                  <a:gd name="connsiteX266" fmla="*/ 1426791 w 3031519"/>
                  <a:gd name="connsiteY266" fmla="*/ 644210 h 1160647"/>
                  <a:gd name="connsiteX267" fmla="*/ 1429071 w 3031519"/>
                  <a:gd name="connsiteY267" fmla="*/ 644210 h 1160647"/>
                  <a:gd name="connsiteX268" fmla="*/ 1445031 w 3031519"/>
                  <a:gd name="connsiteY268" fmla="*/ 644210 h 1160647"/>
                  <a:gd name="connsiteX269" fmla="*/ 1445031 w 3031519"/>
                  <a:gd name="connsiteY269" fmla="*/ 643399 h 1160647"/>
                  <a:gd name="connsiteX270" fmla="*/ 1445031 w 3031519"/>
                  <a:gd name="connsiteY270" fmla="*/ 637725 h 1160647"/>
                  <a:gd name="connsiteX271" fmla="*/ 1445791 w 3031519"/>
                  <a:gd name="connsiteY271" fmla="*/ 637725 h 1160647"/>
                  <a:gd name="connsiteX272" fmla="*/ 1451111 w 3031519"/>
                  <a:gd name="connsiteY272" fmla="*/ 637725 h 1160647"/>
                  <a:gd name="connsiteX273" fmla="*/ 1451111 w 3031519"/>
                  <a:gd name="connsiteY273" fmla="*/ 639076 h 1160647"/>
                  <a:gd name="connsiteX274" fmla="*/ 1451111 w 3031519"/>
                  <a:gd name="connsiteY274" fmla="*/ 648534 h 1160647"/>
                  <a:gd name="connsiteX275" fmla="*/ 1489618 w 3031519"/>
                  <a:gd name="connsiteY275" fmla="*/ 648534 h 1160647"/>
                  <a:gd name="connsiteX276" fmla="*/ 1489618 w 3031519"/>
                  <a:gd name="connsiteY276" fmla="*/ 786887 h 1160647"/>
                  <a:gd name="connsiteX277" fmla="*/ 1491138 w 3031519"/>
                  <a:gd name="connsiteY277" fmla="*/ 786887 h 1160647"/>
                  <a:gd name="connsiteX278" fmla="*/ 1501778 w 3031519"/>
                  <a:gd name="connsiteY278" fmla="*/ 786887 h 1160647"/>
                  <a:gd name="connsiteX279" fmla="*/ 1501778 w 3031519"/>
                  <a:gd name="connsiteY279" fmla="*/ 773917 h 1160647"/>
                  <a:gd name="connsiteX280" fmla="*/ 1505832 w 3031519"/>
                  <a:gd name="connsiteY280" fmla="*/ 773917 h 1160647"/>
                  <a:gd name="connsiteX281" fmla="*/ 1505832 w 3031519"/>
                  <a:gd name="connsiteY281" fmla="*/ 786887 h 1160647"/>
                  <a:gd name="connsiteX282" fmla="*/ 1536232 w 3031519"/>
                  <a:gd name="connsiteY282" fmla="*/ 786887 h 1160647"/>
                  <a:gd name="connsiteX283" fmla="*/ 1536232 w 3031519"/>
                  <a:gd name="connsiteY283" fmla="*/ 756622 h 1160647"/>
                  <a:gd name="connsiteX284" fmla="*/ 1548392 w 3031519"/>
                  <a:gd name="connsiteY284" fmla="*/ 756622 h 1160647"/>
                  <a:gd name="connsiteX285" fmla="*/ 1560552 w 3031519"/>
                  <a:gd name="connsiteY285" fmla="*/ 754461 h 1160647"/>
                  <a:gd name="connsiteX286" fmla="*/ 1564606 w 3031519"/>
                  <a:gd name="connsiteY286" fmla="*/ 756622 h 1160647"/>
                  <a:gd name="connsiteX287" fmla="*/ 1574739 w 3031519"/>
                  <a:gd name="connsiteY287" fmla="*/ 756622 h 1160647"/>
                  <a:gd name="connsiteX288" fmla="*/ 1574739 w 3031519"/>
                  <a:gd name="connsiteY288" fmla="*/ 786887 h 1160647"/>
                  <a:gd name="connsiteX289" fmla="*/ 1582846 w 3031519"/>
                  <a:gd name="connsiteY289" fmla="*/ 786887 h 1160647"/>
                  <a:gd name="connsiteX290" fmla="*/ 1582846 w 3031519"/>
                  <a:gd name="connsiteY290" fmla="*/ 804182 h 1160647"/>
                  <a:gd name="connsiteX291" fmla="*/ 1592182 w 3031519"/>
                  <a:gd name="connsiteY291" fmla="*/ 805087 h 1160647"/>
                  <a:gd name="connsiteX292" fmla="*/ 1605140 w 3031519"/>
                  <a:gd name="connsiteY292" fmla="*/ 805087 h 1160647"/>
                  <a:gd name="connsiteX293" fmla="*/ 1605140 w 3031519"/>
                  <a:gd name="connsiteY293" fmla="*/ 789049 h 1160647"/>
                  <a:gd name="connsiteX294" fmla="*/ 1673096 w 3031519"/>
                  <a:gd name="connsiteY294" fmla="*/ 789049 h 1160647"/>
                  <a:gd name="connsiteX295" fmla="*/ 1673096 w 3031519"/>
                  <a:gd name="connsiteY295" fmla="*/ 703796 h 1160647"/>
                  <a:gd name="connsiteX296" fmla="*/ 1745104 w 3031519"/>
                  <a:gd name="connsiteY296" fmla="*/ 703796 h 1160647"/>
                  <a:gd name="connsiteX297" fmla="*/ 1745104 w 3031519"/>
                  <a:gd name="connsiteY297" fmla="*/ 782564 h 1160647"/>
                  <a:gd name="connsiteX298" fmla="*/ 1747008 w 3031519"/>
                  <a:gd name="connsiteY298" fmla="*/ 782564 h 1160647"/>
                  <a:gd name="connsiteX299" fmla="*/ 1748250 w 3031519"/>
                  <a:gd name="connsiteY299" fmla="*/ 805087 h 1160647"/>
                  <a:gd name="connsiteX300" fmla="*/ 1757926 w 3031519"/>
                  <a:gd name="connsiteY300" fmla="*/ 805087 h 1160647"/>
                  <a:gd name="connsiteX301" fmla="*/ 1759168 w 3031519"/>
                  <a:gd name="connsiteY301" fmla="*/ 782564 h 1160647"/>
                  <a:gd name="connsiteX302" fmla="*/ 1765248 w 3031519"/>
                  <a:gd name="connsiteY302" fmla="*/ 782564 h 1160647"/>
                  <a:gd name="connsiteX303" fmla="*/ 1766490 w 3031519"/>
                  <a:gd name="connsiteY303" fmla="*/ 805087 h 1160647"/>
                  <a:gd name="connsiteX304" fmla="*/ 1817112 w 3031519"/>
                  <a:gd name="connsiteY304" fmla="*/ 805087 h 1160647"/>
                  <a:gd name="connsiteX305" fmla="*/ 1817112 w 3031519"/>
                  <a:gd name="connsiteY305" fmla="*/ 642059 h 1160647"/>
                  <a:gd name="connsiteX306" fmla="*/ 2014439 w 3031519"/>
                  <a:gd name="connsiteY306" fmla="*/ 642059 h 1160647"/>
                  <a:gd name="connsiteX307" fmla="*/ 2014439 w 3031519"/>
                  <a:gd name="connsiteY307" fmla="*/ 805087 h 1160647"/>
                  <a:gd name="connsiteX308" fmla="*/ 2033136 w 3031519"/>
                  <a:gd name="connsiteY308" fmla="*/ 805087 h 1160647"/>
                  <a:gd name="connsiteX309" fmla="*/ 2033136 w 3031519"/>
                  <a:gd name="connsiteY309" fmla="*/ 722394 h 1160647"/>
                  <a:gd name="connsiteX310" fmla="*/ 2128256 w 3031519"/>
                  <a:gd name="connsiteY310" fmla="*/ 722394 h 1160647"/>
                  <a:gd name="connsiteX311" fmla="*/ 2140186 w 3031519"/>
                  <a:gd name="connsiteY311" fmla="*/ 404253 h 1160647"/>
                  <a:gd name="connsiteX312" fmla="*/ 2128026 w 3031519"/>
                  <a:gd name="connsiteY312" fmla="*/ 382635 h 1160647"/>
                  <a:gd name="connsiteX313" fmla="*/ 2121946 w 3031519"/>
                  <a:gd name="connsiteY313" fmla="*/ 378311 h 1160647"/>
                  <a:gd name="connsiteX314" fmla="*/ 2130053 w 3031519"/>
                  <a:gd name="connsiteY314" fmla="*/ 354532 h 1160647"/>
                  <a:gd name="connsiteX315" fmla="*/ 2130053 w 3031519"/>
                  <a:gd name="connsiteY315" fmla="*/ 337238 h 1160647"/>
                  <a:gd name="connsiteX316" fmla="*/ 2144240 w 3031519"/>
                  <a:gd name="connsiteY316" fmla="*/ 337238 h 1160647"/>
                  <a:gd name="connsiteX317" fmla="*/ 2144240 w 3031519"/>
                  <a:gd name="connsiteY317" fmla="*/ 315620 h 1160647"/>
                  <a:gd name="connsiteX318" fmla="*/ 2146266 w 3031519"/>
                  <a:gd name="connsiteY318" fmla="*/ 311296 h 1160647"/>
                  <a:gd name="connsiteX319" fmla="*/ 2146266 w 3031519"/>
                  <a:gd name="connsiteY319" fmla="*/ 233472 h 1160647"/>
                  <a:gd name="connsiteX320" fmla="*/ 2144240 w 3031519"/>
                  <a:gd name="connsiteY320" fmla="*/ 226987 h 1160647"/>
                  <a:gd name="connsiteX321" fmla="*/ 2150320 w 3031519"/>
                  <a:gd name="connsiteY321" fmla="*/ 220501 h 1160647"/>
                  <a:gd name="connsiteX322" fmla="*/ 2150320 w 3031519"/>
                  <a:gd name="connsiteY322" fmla="*/ 162133 h 1160647"/>
                  <a:gd name="connsiteX323" fmla="*/ 2152346 w 3031519"/>
                  <a:gd name="connsiteY323" fmla="*/ 157810 h 1160647"/>
                  <a:gd name="connsiteX324" fmla="*/ 2152346 w 3031519"/>
                  <a:gd name="connsiteY324" fmla="*/ 101604 h 1160647"/>
                  <a:gd name="connsiteX325" fmla="*/ 2154373 w 3031519"/>
                  <a:gd name="connsiteY325" fmla="*/ 82148 h 1160647"/>
                  <a:gd name="connsiteX326" fmla="*/ 2158427 w 3031519"/>
                  <a:gd name="connsiteY326" fmla="*/ 99442 h 1160647"/>
                  <a:gd name="connsiteX327" fmla="*/ 2160453 w 3031519"/>
                  <a:gd name="connsiteY327" fmla="*/ 157810 h 1160647"/>
                  <a:gd name="connsiteX328" fmla="*/ 2162480 w 3031519"/>
                  <a:gd name="connsiteY328" fmla="*/ 220501 h 1160647"/>
                  <a:gd name="connsiteX329" fmla="*/ 2168560 w 3031519"/>
                  <a:gd name="connsiteY329" fmla="*/ 226987 h 1160647"/>
                  <a:gd name="connsiteX330" fmla="*/ 2166533 w 3031519"/>
                  <a:gd name="connsiteY330" fmla="*/ 233472 h 1160647"/>
                  <a:gd name="connsiteX331" fmla="*/ 2166533 w 3031519"/>
                  <a:gd name="connsiteY331" fmla="*/ 311296 h 1160647"/>
                  <a:gd name="connsiteX332" fmla="*/ 2168560 w 3031519"/>
                  <a:gd name="connsiteY332" fmla="*/ 315620 h 1160647"/>
                  <a:gd name="connsiteX333" fmla="*/ 2168560 w 3031519"/>
                  <a:gd name="connsiteY333" fmla="*/ 337238 h 1160647"/>
                  <a:gd name="connsiteX334" fmla="*/ 2182747 w 3031519"/>
                  <a:gd name="connsiteY334" fmla="*/ 337238 h 1160647"/>
                  <a:gd name="connsiteX335" fmla="*/ 2182747 w 3031519"/>
                  <a:gd name="connsiteY335" fmla="*/ 354532 h 1160647"/>
                  <a:gd name="connsiteX336" fmla="*/ 2190854 w 3031519"/>
                  <a:gd name="connsiteY336" fmla="*/ 378311 h 1160647"/>
                  <a:gd name="connsiteX337" fmla="*/ 2184774 w 3031519"/>
                  <a:gd name="connsiteY337" fmla="*/ 382635 h 1160647"/>
                  <a:gd name="connsiteX338" fmla="*/ 2172613 w 3031519"/>
                  <a:gd name="connsiteY338" fmla="*/ 404253 h 1160647"/>
                  <a:gd name="connsiteX339" fmla="*/ 2180720 w 3031519"/>
                  <a:gd name="connsiteY339" fmla="*/ 657181 h 1160647"/>
                  <a:gd name="connsiteX340" fmla="*/ 2245574 w 3031519"/>
                  <a:gd name="connsiteY340" fmla="*/ 657181 h 1160647"/>
                  <a:gd name="connsiteX341" fmla="*/ 2245574 w 3031519"/>
                  <a:gd name="connsiteY341" fmla="*/ 732843 h 1160647"/>
                  <a:gd name="connsiteX342" fmla="*/ 2253681 w 3031519"/>
                  <a:gd name="connsiteY342" fmla="*/ 732843 h 1160647"/>
                  <a:gd name="connsiteX343" fmla="*/ 2255708 w 3031519"/>
                  <a:gd name="connsiteY343" fmla="*/ 726358 h 1160647"/>
                  <a:gd name="connsiteX344" fmla="*/ 2261788 w 3031519"/>
                  <a:gd name="connsiteY344" fmla="*/ 726358 h 1160647"/>
                  <a:gd name="connsiteX345" fmla="*/ 2263815 w 3031519"/>
                  <a:gd name="connsiteY345" fmla="*/ 735005 h 1160647"/>
                  <a:gd name="connsiteX346" fmla="*/ 2275975 w 3031519"/>
                  <a:gd name="connsiteY346" fmla="*/ 735005 h 1160647"/>
                  <a:gd name="connsiteX347" fmla="*/ 2275975 w 3031519"/>
                  <a:gd name="connsiteY347" fmla="*/ 728519 h 1160647"/>
                  <a:gd name="connsiteX348" fmla="*/ 2298268 w 3031519"/>
                  <a:gd name="connsiteY348" fmla="*/ 728519 h 1160647"/>
                  <a:gd name="connsiteX349" fmla="*/ 2298268 w 3031519"/>
                  <a:gd name="connsiteY349" fmla="*/ 735005 h 1160647"/>
                  <a:gd name="connsiteX350" fmla="*/ 2318535 w 3031519"/>
                  <a:gd name="connsiteY350" fmla="*/ 735005 h 1160647"/>
                  <a:gd name="connsiteX351" fmla="*/ 2318535 w 3031519"/>
                  <a:gd name="connsiteY351" fmla="*/ 780402 h 1160647"/>
                  <a:gd name="connsiteX352" fmla="*/ 2332722 w 3031519"/>
                  <a:gd name="connsiteY352" fmla="*/ 780402 h 1160647"/>
                  <a:gd name="connsiteX353" fmla="*/ 2332722 w 3031519"/>
                  <a:gd name="connsiteY353" fmla="*/ 767431 h 1160647"/>
                  <a:gd name="connsiteX354" fmla="*/ 2348936 w 3031519"/>
                  <a:gd name="connsiteY354" fmla="*/ 767431 h 1160647"/>
                  <a:gd name="connsiteX355" fmla="*/ 2348936 w 3031519"/>
                  <a:gd name="connsiteY355" fmla="*/ 588004 h 1160647"/>
                  <a:gd name="connsiteX356" fmla="*/ 2355016 w 3031519"/>
                  <a:gd name="connsiteY356" fmla="*/ 581518 h 1160647"/>
                  <a:gd name="connsiteX357" fmla="*/ 2427977 w 3031519"/>
                  <a:gd name="connsiteY357" fmla="*/ 581518 h 1160647"/>
                  <a:gd name="connsiteX358" fmla="*/ 2427977 w 3031519"/>
                  <a:gd name="connsiteY358" fmla="*/ 590166 h 1160647"/>
                  <a:gd name="connsiteX359" fmla="*/ 2438110 w 3031519"/>
                  <a:gd name="connsiteY359" fmla="*/ 590166 h 1160647"/>
                  <a:gd name="connsiteX360" fmla="*/ 2438110 w 3031519"/>
                  <a:gd name="connsiteY360" fmla="*/ 704740 h 1160647"/>
                  <a:gd name="connsiteX361" fmla="*/ 2460404 w 3031519"/>
                  <a:gd name="connsiteY361" fmla="*/ 704740 h 1160647"/>
                  <a:gd name="connsiteX362" fmla="*/ 2460404 w 3031519"/>
                  <a:gd name="connsiteY362" fmla="*/ 637725 h 1160647"/>
                  <a:gd name="connsiteX363" fmla="*/ 2486751 w 3031519"/>
                  <a:gd name="connsiteY363" fmla="*/ 637725 h 1160647"/>
                  <a:gd name="connsiteX364" fmla="*/ 2490804 w 3031519"/>
                  <a:gd name="connsiteY364" fmla="*/ 633401 h 1160647"/>
                  <a:gd name="connsiteX365" fmla="*/ 2498911 w 3031519"/>
                  <a:gd name="connsiteY365" fmla="*/ 633401 h 1160647"/>
                  <a:gd name="connsiteX366" fmla="*/ 2502964 w 3031519"/>
                  <a:gd name="connsiteY366" fmla="*/ 637725 h 1160647"/>
                  <a:gd name="connsiteX367" fmla="*/ 2525258 w 3031519"/>
                  <a:gd name="connsiteY367" fmla="*/ 637725 h 1160647"/>
                  <a:gd name="connsiteX368" fmla="*/ 2525258 w 3031519"/>
                  <a:gd name="connsiteY368" fmla="*/ 520989 h 1160647"/>
                  <a:gd name="connsiteX369" fmla="*/ 2582005 w 3031519"/>
                  <a:gd name="connsiteY369" fmla="*/ 510180 h 1160647"/>
                  <a:gd name="connsiteX370" fmla="*/ 2582005 w 3031519"/>
                  <a:gd name="connsiteY370" fmla="*/ 511261 h 1160647"/>
                  <a:gd name="connsiteX371" fmla="*/ 2582005 w 3031519"/>
                  <a:gd name="connsiteY371" fmla="*/ 518827 h 1160647"/>
                  <a:gd name="connsiteX372" fmla="*/ 2608352 w 3031519"/>
                  <a:gd name="connsiteY372" fmla="*/ 518827 h 1160647"/>
                  <a:gd name="connsiteX373" fmla="*/ 2608352 w 3031519"/>
                  <a:gd name="connsiteY373" fmla="*/ 773917 h 1160647"/>
                  <a:gd name="connsiteX374" fmla="*/ 2630646 w 3031519"/>
                  <a:gd name="connsiteY374" fmla="*/ 773917 h 1160647"/>
                  <a:gd name="connsiteX375" fmla="*/ 2630646 w 3031519"/>
                  <a:gd name="connsiteY375" fmla="*/ 769593 h 1160647"/>
                  <a:gd name="connsiteX376" fmla="*/ 2642806 w 3031519"/>
                  <a:gd name="connsiteY376" fmla="*/ 769593 h 1160647"/>
                  <a:gd name="connsiteX377" fmla="*/ 2642806 w 3031519"/>
                  <a:gd name="connsiteY377" fmla="*/ 773917 h 1160647"/>
                  <a:gd name="connsiteX378" fmla="*/ 2667126 w 3031519"/>
                  <a:gd name="connsiteY378" fmla="*/ 773917 h 1160647"/>
                  <a:gd name="connsiteX379" fmla="*/ 2667126 w 3031519"/>
                  <a:gd name="connsiteY379" fmla="*/ 760946 h 1160647"/>
                  <a:gd name="connsiteX380" fmla="*/ 2695500 w 3031519"/>
                  <a:gd name="connsiteY380" fmla="*/ 760946 h 1160647"/>
                  <a:gd name="connsiteX381" fmla="*/ 2707660 w 3031519"/>
                  <a:gd name="connsiteY381" fmla="*/ 756622 h 1160647"/>
                  <a:gd name="connsiteX382" fmla="*/ 2727927 w 3031519"/>
                  <a:gd name="connsiteY382" fmla="*/ 760946 h 1160647"/>
                  <a:gd name="connsiteX383" fmla="*/ 2727927 w 3031519"/>
                  <a:gd name="connsiteY383" fmla="*/ 743652 h 1160647"/>
                  <a:gd name="connsiteX384" fmla="*/ 2736034 w 3031519"/>
                  <a:gd name="connsiteY384" fmla="*/ 743652 h 1160647"/>
                  <a:gd name="connsiteX385" fmla="*/ 2736034 w 3031519"/>
                  <a:gd name="connsiteY385" fmla="*/ 730681 h 1160647"/>
                  <a:gd name="connsiteX386" fmla="*/ 2792781 w 3031519"/>
                  <a:gd name="connsiteY386" fmla="*/ 730681 h 1160647"/>
                  <a:gd name="connsiteX387" fmla="*/ 2792781 w 3031519"/>
                  <a:gd name="connsiteY387" fmla="*/ 700416 h 1160647"/>
                  <a:gd name="connsiteX388" fmla="*/ 2811021 w 3031519"/>
                  <a:gd name="connsiteY388" fmla="*/ 700416 h 1160647"/>
                  <a:gd name="connsiteX389" fmla="*/ 2811021 w 3031519"/>
                  <a:gd name="connsiteY389" fmla="*/ 693931 h 1160647"/>
                  <a:gd name="connsiteX390" fmla="*/ 2823181 w 3031519"/>
                  <a:gd name="connsiteY390" fmla="*/ 693931 h 1160647"/>
                  <a:gd name="connsiteX391" fmla="*/ 2823181 w 3031519"/>
                  <a:gd name="connsiteY391" fmla="*/ 700416 h 1160647"/>
                  <a:gd name="connsiteX392" fmla="*/ 2839395 w 3031519"/>
                  <a:gd name="connsiteY392" fmla="*/ 700416 h 1160647"/>
                  <a:gd name="connsiteX393" fmla="*/ 2839395 w 3031519"/>
                  <a:gd name="connsiteY393" fmla="*/ 750137 h 1160647"/>
                  <a:gd name="connsiteX394" fmla="*/ 2871822 w 3031519"/>
                  <a:gd name="connsiteY394" fmla="*/ 750137 h 1160647"/>
                  <a:gd name="connsiteX395" fmla="*/ 2871822 w 3031519"/>
                  <a:gd name="connsiteY395" fmla="*/ 724196 h 1160647"/>
                  <a:gd name="connsiteX396" fmla="*/ 2910329 w 3031519"/>
                  <a:gd name="connsiteY396" fmla="*/ 724196 h 1160647"/>
                  <a:gd name="connsiteX397" fmla="*/ 2910329 w 3031519"/>
                  <a:gd name="connsiteY397" fmla="*/ 693931 h 1160647"/>
                  <a:gd name="connsiteX398" fmla="*/ 2958970 w 3031519"/>
                  <a:gd name="connsiteY398" fmla="*/ 693931 h 1160647"/>
                  <a:gd name="connsiteX399" fmla="*/ 2958970 w 3031519"/>
                  <a:gd name="connsiteY399" fmla="*/ 805087 h 1160647"/>
                  <a:gd name="connsiteX400" fmla="*/ 2958970 w 3031519"/>
                  <a:gd name="connsiteY400" fmla="*/ 818866 h 1160647"/>
                  <a:gd name="connsiteX401" fmla="*/ 3031519 w 3031519"/>
                  <a:gd name="connsiteY401" fmla="*/ 818866 h 1160647"/>
                  <a:gd name="connsiteX402" fmla="*/ 3028183 w 3031519"/>
                  <a:gd name="connsiteY402" fmla="*/ 1160647 h 1160647"/>
                  <a:gd name="connsiteX403" fmla="*/ 2054 w 3031519"/>
                  <a:gd name="connsiteY403" fmla="*/ 1158314 h 1160647"/>
                  <a:gd name="connsiteX404" fmla="*/ 0 w 3031519"/>
                  <a:gd name="connsiteY404" fmla="*/ 724196 h 1160647"/>
                  <a:gd name="connsiteX405" fmla="*/ 20267 w 3031519"/>
                  <a:gd name="connsiteY405" fmla="*/ 724196 h 1160647"/>
                  <a:gd name="connsiteX406" fmla="*/ 20774 w 3031519"/>
                  <a:gd name="connsiteY406" fmla="*/ 723115 h 1160647"/>
                  <a:gd name="connsiteX407" fmla="*/ 24320 w 3031519"/>
                  <a:gd name="connsiteY407" fmla="*/ 715549 h 1160647"/>
                  <a:gd name="connsiteX408" fmla="*/ 26094 w 3031519"/>
                  <a:gd name="connsiteY408" fmla="*/ 715819 h 1160647"/>
                  <a:gd name="connsiteX409" fmla="*/ 38507 w 3031519"/>
                  <a:gd name="connsiteY409" fmla="*/ 717710 h 1160647"/>
                  <a:gd name="connsiteX410" fmla="*/ 39014 w 3031519"/>
                  <a:gd name="connsiteY410" fmla="*/ 719062 h 1160647"/>
                  <a:gd name="connsiteX411" fmla="*/ 42560 w 3031519"/>
                  <a:gd name="connsiteY411" fmla="*/ 728519 h 1160647"/>
                  <a:gd name="connsiteX412" fmla="*/ 68907 w 3031519"/>
                  <a:gd name="connsiteY412" fmla="*/ 730681 h 1160647"/>
                  <a:gd name="connsiteX413" fmla="*/ 68907 w 3031519"/>
                  <a:gd name="connsiteY413" fmla="*/ 607460 h 1160647"/>
                  <a:gd name="connsiteX414" fmla="*/ 70934 w 3031519"/>
                  <a:gd name="connsiteY414" fmla="*/ 607460 h 1160647"/>
                  <a:gd name="connsiteX415" fmla="*/ 85121 w 3031519"/>
                  <a:gd name="connsiteY415" fmla="*/ 607460 h 1160647"/>
                  <a:gd name="connsiteX416" fmla="*/ 85121 w 3031519"/>
                  <a:gd name="connsiteY416" fmla="*/ 471268 h 1160647"/>
                  <a:gd name="connsiteX417" fmla="*/ 86894 w 3031519"/>
                  <a:gd name="connsiteY417" fmla="*/ 471268 h 1160647"/>
                  <a:gd name="connsiteX418" fmla="*/ 99308 w 3031519"/>
                  <a:gd name="connsiteY418" fmla="*/ 471268 h 1160647"/>
                  <a:gd name="connsiteX419" fmla="*/ 99308 w 3031519"/>
                  <a:gd name="connsiteY419" fmla="*/ 356694 h 1160647"/>
                  <a:gd name="connsiteX420" fmla="*/ 103361 w 3031519"/>
                  <a:gd name="connsiteY420" fmla="*/ 328590 h 1160647"/>
                  <a:gd name="connsiteX421" fmla="*/ 105388 w 3031519"/>
                  <a:gd name="connsiteY421" fmla="*/ 328590 h 1160647"/>
                  <a:gd name="connsiteX422" fmla="*/ 119575 w 3031519"/>
                  <a:gd name="connsiteY422" fmla="*/ 328590 h 1160647"/>
                  <a:gd name="connsiteX423" fmla="*/ 156055 w 3031519"/>
                  <a:gd name="connsiteY423" fmla="*/ 246443 h 1160647"/>
                  <a:gd name="connsiteX424" fmla="*/ 160109 w 3031519"/>
                  <a:gd name="connsiteY424" fmla="*/ 0 h 1160647"/>
                  <a:gd name="connsiteX0" fmla="*/ 160109 w 3031520"/>
                  <a:gd name="connsiteY0" fmla="*/ 0 h 1160647"/>
                  <a:gd name="connsiteX1" fmla="*/ 162135 w 3031520"/>
                  <a:gd name="connsiteY1" fmla="*/ 246443 h 1160647"/>
                  <a:gd name="connsiteX2" fmla="*/ 200642 w 3031520"/>
                  <a:gd name="connsiteY2" fmla="*/ 326429 h 1160647"/>
                  <a:gd name="connsiteX3" fmla="*/ 202669 w 3031520"/>
                  <a:gd name="connsiteY3" fmla="*/ 326429 h 1160647"/>
                  <a:gd name="connsiteX4" fmla="*/ 216856 w 3031520"/>
                  <a:gd name="connsiteY4" fmla="*/ 326429 h 1160647"/>
                  <a:gd name="connsiteX5" fmla="*/ 216856 w 3031520"/>
                  <a:gd name="connsiteY5" fmla="*/ 350208 h 1160647"/>
                  <a:gd name="connsiteX6" fmla="*/ 217363 w 3031520"/>
                  <a:gd name="connsiteY6" fmla="*/ 351019 h 1160647"/>
                  <a:gd name="connsiteX7" fmla="*/ 220909 w 3031520"/>
                  <a:gd name="connsiteY7" fmla="*/ 356694 h 1160647"/>
                  <a:gd name="connsiteX8" fmla="*/ 220909 w 3031520"/>
                  <a:gd name="connsiteY8" fmla="*/ 471268 h 1160647"/>
                  <a:gd name="connsiteX9" fmla="*/ 223189 w 3031520"/>
                  <a:gd name="connsiteY9" fmla="*/ 471268 h 1160647"/>
                  <a:gd name="connsiteX10" fmla="*/ 239150 w 3031520"/>
                  <a:gd name="connsiteY10" fmla="*/ 471268 h 1160647"/>
                  <a:gd name="connsiteX11" fmla="*/ 239150 w 3031520"/>
                  <a:gd name="connsiteY11" fmla="*/ 611783 h 1160647"/>
                  <a:gd name="connsiteX12" fmla="*/ 240670 w 3031520"/>
                  <a:gd name="connsiteY12" fmla="*/ 611513 h 1160647"/>
                  <a:gd name="connsiteX13" fmla="*/ 251310 w 3031520"/>
                  <a:gd name="connsiteY13" fmla="*/ 609622 h 1160647"/>
                  <a:gd name="connsiteX14" fmla="*/ 249283 w 3031520"/>
                  <a:gd name="connsiteY14" fmla="*/ 698254 h 1160647"/>
                  <a:gd name="connsiteX15" fmla="*/ 250803 w 3031520"/>
                  <a:gd name="connsiteY15" fmla="*/ 698525 h 1160647"/>
                  <a:gd name="connsiteX16" fmla="*/ 261443 w 3031520"/>
                  <a:gd name="connsiteY16" fmla="*/ 700416 h 1160647"/>
                  <a:gd name="connsiteX17" fmla="*/ 261696 w 3031520"/>
                  <a:gd name="connsiteY17" fmla="*/ 701227 h 1160647"/>
                  <a:gd name="connsiteX18" fmla="*/ 263470 w 3031520"/>
                  <a:gd name="connsiteY18" fmla="*/ 706902 h 1160647"/>
                  <a:gd name="connsiteX19" fmla="*/ 264230 w 3031520"/>
                  <a:gd name="connsiteY19" fmla="*/ 704470 h 1160647"/>
                  <a:gd name="connsiteX20" fmla="*/ 269550 w 3031520"/>
                  <a:gd name="connsiteY20" fmla="*/ 687446 h 1160647"/>
                  <a:gd name="connsiteX21" fmla="*/ 271323 w 3031520"/>
                  <a:gd name="connsiteY21" fmla="*/ 687446 h 1160647"/>
                  <a:gd name="connsiteX22" fmla="*/ 283737 w 3031520"/>
                  <a:gd name="connsiteY22" fmla="*/ 687446 h 1160647"/>
                  <a:gd name="connsiteX23" fmla="*/ 283737 w 3031520"/>
                  <a:gd name="connsiteY23" fmla="*/ 719872 h 1160647"/>
                  <a:gd name="connsiteX24" fmla="*/ 284750 w 3031520"/>
                  <a:gd name="connsiteY24" fmla="*/ 720413 h 1160647"/>
                  <a:gd name="connsiteX25" fmla="*/ 291844 w 3031520"/>
                  <a:gd name="connsiteY25" fmla="*/ 724196 h 1160647"/>
                  <a:gd name="connsiteX26" fmla="*/ 291844 w 3031520"/>
                  <a:gd name="connsiteY26" fmla="*/ 725547 h 1160647"/>
                  <a:gd name="connsiteX27" fmla="*/ 291844 w 3031520"/>
                  <a:gd name="connsiteY27" fmla="*/ 735005 h 1160647"/>
                  <a:gd name="connsiteX28" fmla="*/ 336431 w 3031520"/>
                  <a:gd name="connsiteY28" fmla="*/ 735005 h 1160647"/>
                  <a:gd name="connsiteX29" fmla="*/ 336431 w 3031520"/>
                  <a:gd name="connsiteY29" fmla="*/ 736086 h 1160647"/>
                  <a:gd name="connsiteX30" fmla="*/ 336431 w 3031520"/>
                  <a:gd name="connsiteY30" fmla="*/ 743652 h 1160647"/>
                  <a:gd name="connsiteX31" fmla="*/ 338457 w 3031520"/>
                  <a:gd name="connsiteY31" fmla="*/ 743652 h 1160647"/>
                  <a:gd name="connsiteX32" fmla="*/ 352644 w 3031520"/>
                  <a:gd name="connsiteY32" fmla="*/ 743652 h 1160647"/>
                  <a:gd name="connsiteX33" fmla="*/ 352644 w 3031520"/>
                  <a:gd name="connsiteY33" fmla="*/ 713387 h 1160647"/>
                  <a:gd name="connsiteX34" fmla="*/ 397231 w 3031520"/>
                  <a:gd name="connsiteY34" fmla="*/ 713387 h 1160647"/>
                  <a:gd name="connsiteX35" fmla="*/ 397231 w 3031520"/>
                  <a:gd name="connsiteY35" fmla="*/ 712036 h 1160647"/>
                  <a:gd name="connsiteX36" fmla="*/ 397231 w 3031520"/>
                  <a:gd name="connsiteY36" fmla="*/ 702578 h 1160647"/>
                  <a:gd name="connsiteX37" fmla="*/ 398245 w 3031520"/>
                  <a:gd name="connsiteY37" fmla="*/ 702578 h 1160647"/>
                  <a:gd name="connsiteX38" fmla="*/ 405338 w 3031520"/>
                  <a:gd name="connsiteY38" fmla="*/ 702578 h 1160647"/>
                  <a:gd name="connsiteX39" fmla="*/ 405338 w 3031520"/>
                  <a:gd name="connsiteY39" fmla="*/ 700687 h 1160647"/>
                  <a:gd name="connsiteX40" fmla="*/ 405338 w 3031520"/>
                  <a:gd name="connsiteY40" fmla="*/ 687446 h 1160647"/>
                  <a:gd name="connsiteX41" fmla="*/ 406098 w 3031520"/>
                  <a:gd name="connsiteY41" fmla="*/ 687446 h 1160647"/>
                  <a:gd name="connsiteX42" fmla="*/ 411418 w 3031520"/>
                  <a:gd name="connsiteY42" fmla="*/ 687446 h 1160647"/>
                  <a:gd name="connsiteX43" fmla="*/ 411418 w 3031520"/>
                  <a:gd name="connsiteY43" fmla="*/ 686365 h 1160647"/>
                  <a:gd name="connsiteX44" fmla="*/ 411418 w 3031520"/>
                  <a:gd name="connsiteY44" fmla="*/ 678798 h 1160647"/>
                  <a:gd name="connsiteX45" fmla="*/ 413445 w 3031520"/>
                  <a:gd name="connsiteY45" fmla="*/ 678798 h 1160647"/>
                  <a:gd name="connsiteX46" fmla="*/ 427632 w 3031520"/>
                  <a:gd name="connsiteY46" fmla="*/ 678798 h 1160647"/>
                  <a:gd name="connsiteX47" fmla="*/ 427632 w 3031520"/>
                  <a:gd name="connsiteY47" fmla="*/ 679879 h 1160647"/>
                  <a:gd name="connsiteX48" fmla="*/ 427632 w 3031520"/>
                  <a:gd name="connsiteY48" fmla="*/ 687446 h 1160647"/>
                  <a:gd name="connsiteX49" fmla="*/ 449925 w 3031520"/>
                  <a:gd name="connsiteY49" fmla="*/ 687446 h 1160647"/>
                  <a:gd name="connsiteX50" fmla="*/ 449925 w 3031520"/>
                  <a:gd name="connsiteY50" fmla="*/ 685554 h 1160647"/>
                  <a:gd name="connsiteX51" fmla="*/ 449925 w 3031520"/>
                  <a:gd name="connsiteY51" fmla="*/ 672313 h 1160647"/>
                  <a:gd name="connsiteX52" fmla="*/ 451699 w 3031520"/>
                  <a:gd name="connsiteY52" fmla="*/ 672313 h 1160647"/>
                  <a:gd name="connsiteX53" fmla="*/ 464112 w 3031520"/>
                  <a:gd name="connsiteY53" fmla="*/ 672313 h 1160647"/>
                  <a:gd name="connsiteX54" fmla="*/ 464112 w 3031520"/>
                  <a:gd name="connsiteY54" fmla="*/ 696093 h 1160647"/>
                  <a:gd name="connsiteX55" fmla="*/ 465126 w 3031520"/>
                  <a:gd name="connsiteY55" fmla="*/ 696093 h 1160647"/>
                  <a:gd name="connsiteX56" fmla="*/ 472219 w 3031520"/>
                  <a:gd name="connsiteY56" fmla="*/ 696093 h 1160647"/>
                  <a:gd name="connsiteX57" fmla="*/ 472219 w 3031520"/>
                  <a:gd name="connsiteY57" fmla="*/ 695012 h 1160647"/>
                  <a:gd name="connsiteX58" fmla="*/ 472219 w 3031520"/>
                  <a:gd name="connsiteY58" fmla="*/ 687446 h 1160647"/>
                  <a:gd name="connsiteX59" fmla="*/ 473992 w 3031520"/>
                  <a:gd name="connsiteY59" fmla="*/ 687446 h 1160647"/>
                  <a:gd name="connsiteX60" fmla="*/ 486406 w 3031520"/>
                  <a:gd name="connsiteY60" fmla="*/ 687446 h 1160647"/>
                  <a:gd name="connsiteX61" fmla="*/ 486406 w 3031520"/>
                  <a:gd name="connsiteY61" fmla="*/ 713387 h 1160647"/>
                  <a:gd name="connsiteX62" fmla="*/ 488433 w 3031520"/>
                  <a:gd name="connsiteY62" fmla="*/ 713387 h 1160647"/>
                  <a:gd name="connsiteX63" fmla="*/ 502619 w 3031520"/>
                  <a:gd name="connsiteY63" fmla="*/ 713387 h 1160647"/>
                  <a:gd name="connsiteX64" fmla="*/ 502619 w 3031520"/>
                  <a:gd name="connsiteY64" fmla="*/ 715008 h 1160647"/>
                  <a:gd name="connsiteX65" fmla="*/ 502619 w 3031520"/>
                  <a:gd name="connsiteY65" fmla="*/ 726358 h 1160647"/>
                  <a:gd name="connsiteX66" fmla="*/ 503379 w 3031520"/>
                  <a:gd name="connsiteY66" fmla="*/ 726358 h 1160647"/>
                  <a:gd name="connsiteX67" fmla="*/ 508700 w 3031520"/>
                  <a:gd name="connsiteY67" fmla="*/ 726358 h 1160647"/>
                  <a:gd name="connsiteX68" fmla="*/ 508700 w 3031520"/>
                  <a:gd name="connsiteY68" fmla="*/ 725547 h 1160647"/>
                  <a:gd name="connsiteX69" fmla="*/ 508700 w 3031520"/>
                  <a:gd name="connsiteY69" fmla="*/ 719872 h 1160647"/>
                  <a:gd name="connsiteX70" fmla="*/ 539100 w 3031520"/>
                  <a:gd name="connsiteY70" fmla="*/ 719872 h 1160647"/>
                  <a:gd name="connsiteX71" fmla="*/ 539100 w 3031520"/>
                  <a:gd name="connsiteY71" fmla="*/ 743652 h 1160647"/>
                  <a:gd name="connsiteX72" fmla="*/ 540113 w 3031520"/>
                  <a:gd name="connsiteY72" fmla="*/ 743652 h 1160647"/>
                  <a:gd name="connsiteX73" fmla="*/ 547207 w 3031520"/>
                  <a:gd name="connsiteY73" fmla="*/ 743652 h 1160647"/>
                  <a:gd name="connsiteX74" fmla="*/ 547207 w 3031520"/>
                  <a:gd name="connsiteY74" fmla="*/ 744733 h 1160647"/>
                  <a:gd name="connsiteX75" fmla="*/ 547207 w 3031520"/>
                  <a:gd name="connsiteY75" fmla="*/ 752299 h 1160647"/>
                  <a:gd name="connsiteX76" fmla="*/ 547967 w 3031520"/>
                  <a:gd name="connsiteY76" fmla="*/ 752299 h 1160647"/>
                  <a:gd name="connsiteX77" fmla="*/ 553287 w 3031520"/>
                  <a:gd name="connsiteY77" fmla="*/ 752299 h 1160647"/>
                  <a:gd name="connsiteX78" fmla="*/ 553287 w 3031520"/>
                  <a:gd name="connsiteY78" fmla="*/ 750137 h 1160647"/>
                  <a:gd name="connsiteX79" fmla="*/ 553287 w 3031520"/>
                  <a:gd name="connsiteY79" fmla="*/ 735005 h 1160647"/>
                  <a:gd name="connsiteX80" fmla="*/ 554300 w 3031520"/>
                  <a:gd name="connsiteY80" fmla="*/ 735005 h 1160647"/>
                  <a:gd name="connsiteX81" fmla="*/ 561394 w 3031520"/>
                  <a:gd name="connsiteY81" fmla="*/ 735005 h 1160647"/>
                  <a:gd name="connsiteX82" fmla="*/ 561394 w 3031520"/>
                  <a:gd name="connsiteY82" fmla="*/ 736086 h 1160647"/>
                  <a:gd name="connsiteX83" fmla="*/ 561394 w 3031520"/>
                  <a:gd name="connsiteY83" fmla="*/ 743652 h 1160647"/>
                  <a:gd name="connsiteX84" fmla="*/ 566714 w 3031520"/>
                  <a:gd name="connsiteY84" fmla="*/ 741659 h 1160647"/>
                  <a:gd name="connsiteX85" fmla="*/ 567474 w 3031520"/>
                  <a:gd name="connsiteY85" fmla="*/ 740679 h 1160647"/>
                  <a:gd name="connsiteX86" fmla="*/ 567474 w 3031520"/>
                  <a:gd name="connsiteY86" fmla="*/ 735005 h 1160647"/>
                  <a:gd name="connsiteX87" fmla="*/ 605981 w 3031520"/>
                  <a:gd name="connsiteY87" fmla="*/ 735005 h 1160647"/>
                  <a:gd name="connsiteX88" fmla="*/ 605981 w 3031520"/>
                  <a:gd name="connsiteY88" fmla="*/ 758784 h 1160647"/>
                  <a:gd name="connsiteX89" fmla="*/ 608007 w 3031520"/>
                  <a:gd name="connsiteY89" fmla="*/ 758784 h 1160647"/>
                  <a:gd name="connsiteX90" fmla="*/ 622194 w 3031520"/>
                  <a:gd name="connsiteY90" fmla="*/ 758784 h 1160647"/>
                  <a:gd name="connsiteX91" fmla="*/ 622194 w 3031520"/>
                  <a:gd name="connsiteY91" fmla="*/ 759865 h 1160647"/>
                  <a:gd name="connsiteX92" fmla="*/ 622194 w 3031520"/>
                  <a:gd name="connsiteY92" fmla="*/ 767431 h 1160647"/>
                  <a:gd name="connsiteX93" fmla="*/ 623968 w 3031520"/>
                  <a:gd name="connsiteY93" fmla="*/ 767431 h 1160647"/>
                  <a:gd name="connsiteX94" fmla="*/ 636381 w 3031520"/>
                  <a:gd name="connsiteY94" fmla="*/ 767431 h 1160647"/>
                  <a:gd name="connsiteX95" fmla="*/ 636381 w 3031520"/>
                  <a:gd name="connsiteY95" fmla="*/ 743652 h 1160647"/>
                  <a:gd name="connsiteX96" fmla="*/ 637394 w 3031520"/>
                  <a:gd name="connsiteY96" fmla="*/ 743652 h 1160647"/>
                  <a:gd name="connsiteX97" fmla="*/ 644488 w 3031520"/>
                  <a:gd name="connsiteY97" fmla="*/ 743652 h 1160647"/>
                  <a:gd name="connsiteX98" fmla="*/ 644488 w 3031520"/>
                  <a:gd name="connsiteY98" fmla="*/ 711225 h 1160647"/>
                  <a:gd name="connsiteX99" fmla="*/ 645501 w 3031520"/>
                  <a:gd name="connsiteY99" fmla="*/ 711225 h 1160647"/>
                  <a:gd name="connsiteX100" fmla="*/ 652595 w 3031520"/>
                  <a:gd name="connsiteY100" fmla="*/ 711225 h 1160647"/>
                  <a:gd name="connsiteX101" fmla="*/ 652595 w 3031520"/>
                  <a:gd name="connsiteY101" fmla="*/ 709334 h 1160647"/>
                  <a:gd name="connsiteX102" fmla="*/ 652595 w 3031520"/>
                  <a:gd name="connsiteY102" fmla="*/ 696093 h 1160647"/>
                  <a:gd name="connsiteX103" fmla="*/ 651328 w 3031520"/>
                  <a:gd name="connsiteY103" fmla="*/ 694471 h 1160647"/>
                  <a:gd name="connsiteX104" fmla="*/ 656648 w 3031520"/>
                  <a:gd name="connsiteY104" fmla="*/ 683122 h 1160647"/>
                  <a:gd name="connsiteX105" fmla="*/ 664755 w 3031520"/>
                  <a:gd name="connsiteY105" fmla="*/ 711225 h 1160647"/>
                  <a:gd name="connsiteX106" fmla="*/ 665515 w 3031520"/>
                  <a:gd name="connsiteY106" fmla="*/ 711225 h 1160647"/>
                  <a:gd name="connsiteX107" fmla="*/ 670835 w 3031520"/>
                  <a:gd name="connsiteY107" fmla="*/ 711225 h 1160647"/>
                  <a:gd name="connsiteX108" fmla="*/ 670835 w 3031520"/>
                  <a:gd name="connsiteY108" fmla="*/ 605298 h 1160647"/>
                  <a:gd name="connsiteX109" fmla="*/ 672355 w 3031520"/>
                  <a:gd name="connsiteY109" fmla="*/ 605298 h 1160647"/>
                  <a:gd name="connsiteX110" fmla="*/ 682995 w 3031520"/>
                  <a:gd name="connsiteY110" fmla="*/ 605298 h 1160647"/>
                  <a:gd name="connsiteX111" fmla="*/ 682995 w 3031520"/>
                  <a:gd name="connsiteY111" fmla="*/ 557739 h 1160647"/>
                  <a:gd name="connsiteX112" fmla="*/ 709342 w 3031520"/>
                  <a:gd name="connsiteY112" fmla="*/ 557739 h 1160647"/>
                  <a:gd name="connsiteX113" fmla="*/ 709342 w 3031520"/>
                  <a:gd name="connsiteY113" fmla="*/ 536121 h 1160647"/>
                  <a:gd name="connsiteX114" fmla="*/ 743796 w 3031520"/>
                  <a:gd name="connsiteY114" fmla="*/ 536121 h 1160647"/>
                  <a:gd name="connsiteX115" fmla="*/ 743796 w 3031520"/>
                  <a:gd name="connsiteY115" fmla="*/ 538553 h 1160647"/>
                  <a:gd name="connsiteX116" fmla="*/ 743796 w 3031520"/>
                  <a:gd name="connsiteY116" fmla="*/ 555577 h 1160647"/>
                  <a:gd name="connsiteX117" fmla="*/ 746076 w 3031520"/>
                  <a:gd name="connsiteY117" fmla="*/ 555577 h 1160647"/>
                  <a:gd name="connsiteX118" fmla="*/ 762036 w 3031520"/>
                  <a:gd name="connsiteY118" fmla="*/ 555577 h 1160647"/>
                  <a:gd name="connsiteX119" fmla="*/ 762036 w 3031520"/>
                  <a:gd name="connsiteY119" fmla="*/ 603136 h 1160647"/>
                  <a:gd name="connsiteX120" fmla="*/ 763049 w 3031520"/>
                  <a:gd name="connsiteY120" fmla="*/ 603136 h 1160647"/>
                  <a:gd name="connsiteX121" fmla="*/ 770143 w 3031520"/>
                  <a:gd name="connsiteY121" fmla="*/ 603136 h 1160647"/>
                  <a:gd name="connsiteX122" fmla="*/ 784330 w 3031520"/>
                  <a:gd name="connsiteY122" fmla="*/ 607460 h 1160647"/>
                  <a:gd name="connsiteX123" fmla="*/ 784330 w 3031520"/>
                  <a:gd name="connsiteY123" fmla="*/ 646372 h 1160647"/>
                  <a:gd name="connsiteX124" fmla="*/ 785343 w 3031520"/>
                  <a:gd name="connsiteY124" fmla="*/ 646372 h 1160647"/>
                  <a:gd name="connsiteX125" fmla="*/ 792436 w 3031520"/>
                  <a:gd name="connsiteY125" fmla="*/ 646372 h 1160647"/>
                  <a:gd name="connsiteX126" fmla="*/ 792436 w 3031520"/>
                  <a:gd name="connsiteY126" fmla="*/ 647993 h 1160647"/>
                  <a:gd name="connsiteX127" fmla="*/ 792436 w 3031520"/>
                  <a:gd name="connsiteY127" fmla="*/ 659342 h 1160647"/>
                  <a:gd name="connsiteX128" fmla="*/ 794463 w 3031520"/>
                  <a:gd name="connsiteY128" fmla="*/ 659342 h 1160647"/>
                  <a:gd name="connsiteX129" fmla="*/ 808650 w 3031520"/>
                  <a:gd name="connsiteY129" fmla="*/ 659342 h 1160647"/>
                  <a:gd name="connsiteX130" fmla="*/ 814730 w 3031520"/>
                  <a:gd name="connsiteY130" fmla="*/ 665828 h 1160647"/>
                  <a:gd name="connsiteX131" fmla="*/ 814730 w 3031520"/>
                  <a:gd name="connsiteY131" fmla="*/ 687446 h 1160647"/>
                  <a:gd name="connsiteX132" fmla="*/ 817010 w 3031520"/>
                  <a:gd name="connsiteY132" fmla="*/ 687446 h 1160647"/>
                  <a:gd name="connsiteX133" fmla="*/ 832970 w 3031520"/>
                  <a:gd name="connsiteY133" fmla="*/ 687446 h 1160647"/>
                  <a:gd name="connsiteX134" fmla="*/ 832970 w 3031520"/>
                  <a:gd name="connsiteY134" fmla="*/ 688526 h 1160647"/>
                  <a:gd name="connsiteX135" fmla="*/ 832970 w 3031520"/>
                  <a:gd name="connsiteY135" fmla="*/ 696093 h 1160647"/>
                  <a:gd name="connsiteX136" fmla="*/ 834237 w 3031520"/>
                  <a:gd name="connsiteY136" fmla="*/ 696093 h 1160647"/>
                  <a:gd name="connsiteX137" fmla="*/ 843104 w 3031520"/>
                  <a:gd name="connsiteY137" fmla="*/ 696093 h 1160647"/>
                  <a:gd name="connsiteX138" fmla="*/ 843104 w 3031520"/>
                  <a:gd name="connsiteY138" fmla="*/ 698254 h 1160647"/>
                  <a:gd name="connsiteX139" fmla="*/ 843104 w 3031520"/>
                  <a:gd name="connsiteY139" fmla="*/ 713387 h 1160647"/>
                  <a:gd name="connsiteX140" fmla="*/ 847157 w 3031520"/>
                  <a:gd name="connsiteY140" fmla="*/ 711495 h 1160647"/>
                  <a:gd name="connsiteX141" fmla="*/ 847157 w 3031520"/>
                  <a:gd name="connsiteY141" fmla="*/ 698254 h 1160647"/>
                  <a:gd name="connsiteX142" fmla="*/ 848170 w 3031520"/>
                  <a:gd name="connsiteY142" fmla="*/ 698254 h 1160647"/>
                  <a:gd name="connsiteX143" fmla="*/ 855264 w 3031520"/>
                  <a:gd name="connsiteY143" fmla="*/ 698254 h 1160647"/>
                  <a:gd name="connsiteX144" fmla="*/ 855264 w 3031520"/>
                  <a:gd name="connsiteY144" fmla="*/ 699876 h 1160647"/>
                  <a:gd name="connsiteX145" fmla="*/ 855264 w 3031520"/>
                  <a:gd name="connsiteY145" fmla="*/ 711225 h 1160647"/>
                  <a:gd name="connsiteX146" fmla="*/ 856024 w 3031520"/>
                  <a:gd name="connsiteY146" fmla="*/ 711225 h 1160647"/>
                  <a:gd name="connsiteX147" fmla="*/ 861344 w 3031520"/>
                  <a:gd name="connsiteY147" fmla="*/ 711225 h 1160647"/>
                  <a:gd name="connsiteX148" fmla="*/ 909984 w 3031520"/>
                  <a:gd name="connsiteY148" fmla="*/ 706902 h 1160647"/>
                  <a:gd name="connsiteX149" fmla="*/ 909984 w 3031520"/>
                  <a:gd name="connsiteY149" fmla="*/ 708253 h 1160647"/>
                  <a:gd name="connsiteX150" fmla="*/ 909984 w 3031520"/>
                  <a:gd name="connsiteY150" fmla="*/ 717710 h 1160647"/>
                  <a:gd name="connsiteX151" fmla="*/ 910744 w 3031520"/>
                  <a:gd name="connsiteY151" fmla="*/ 717710 h 1160647"/>
                  <a:gd name="connsiteX152" fmla="*/ 916065 w 3031520"/>
                  <a:gd name="connsiteY152" fmla="*/ 717710 h 1160647"/>
                  <a:gd name="connsiteX153" fmla="*/ 916065 w 3031520"/>
                  <a:gd name="connsiteY153" fmla="*/ 719872 h 1160647"/>
                  <a:gd name="connsiteX154" fmla="*/ 916065 w 3031520"/>
                  <a:gd name="connsiteY154" fmla="*/ 735005 h 1160647"/>
                  <a:gd name="connsiteX155" fmla="*/ 918091 w 3031520"/>
                  <a:gd name="connsiteY155" fmla="*/ 733654 h 1160647"/>
                  <a:gd name="connsiteX156" fmla="*/ 932278 w 3031520"/>
                  <a:gd name="connsiteY156" fmla="*/ 724196 h 1160647"/>
                  <a:gd name="connsiteX157" fmla="*/ 938358 w 3031520"/>
                  <a:gd name="connsiteY157" fmla="*/ 683122 h 1160647"/>
                  <a:gd name="connsiteX158" fmla="*/ 939118 w 3031520"/>
                  <a:gd name="connsiteY158" fmla="*/ 682852 h 1160647"/>
                  <a:gd name="connsiteX159" fmla="*/ 944438 w 3031520"/>
                  <a:gd name="connsiteY159" fmla="*/ 680960 h 1160647"/>
                  <a:gd name="connsiteX160" fmla="*/ 946465 w 3031520"/>
                  <a:gd name="connsiteY160" fmla="*/ 611783 h 1160647"/>
                  <a:gd name="connsiteX161" fmla="*/ 948492 w 3031520"/>
                  <a:gd name="connsiteY161" fmla="*/ 680960 h 1160647"/>
                  <a:gd name="connsiteX162" fmla="*/ 949252 w 3031520"/>
                  <a:gd name="connsiteY162" fmla="*/ 681230 h 1160647"/>
                  <a:gd name="connsiteX163" fmla="*/ 954572 w 3031520"/>
                  <a:gd name="connsiteY163" fmla="*/ 683122 h 1160647"/>
                  <a:gd name="connsiteX164" fmla="*/ 954572 w 3031520"/>
                  <a:gd name="connsiteY164" fmla="*/ 596651 h 1160647"/>
                  <a:gd name="connsiteX165" fmla="*/ 958625 w 3031520"/>
                  <a:gd name="connsiteY165" fmla="*/ 564224 h 1160647"/>
                  <a:gd name="connsiteX166" fmla="*/ 997132 w 3031520"/>
                  <a:gd name="connsiteY166" fmla="*/ 564224 h 1160647"/>
                  <a:gd name="connsiteX167" fmla="*/ 997132 w 3031520"/>
                  <a:gd name="connsiteY167" fmla="*/ 596651 h 1160647"/>
                  <a:gd name="connsiteX168" fmla="*/ 997892 w 3031520"/>
                  <a:gd name="connsiteY168" fmla="*/ 596651 h 1160647"/>
                  <a:gd name="connsiteX169" fmla="*/ 1003212 w 3031520"/>
                  <a:gd name="connsiteY169" fmla="*/ 596651 h 1160647"/>
                  <a:gd name="connsiteX170" fmla="*/ 1003212 w 3031520"/>
                  <a:gd name="connsiteY170" fmla="*/ 514503 h 1160647"/>
                  <a:gd name="connsiteX171" fmla="*/ 1004986 w 3031520"/>
                  <a:gd name="connsiteY171" fmla="*/ 514503 h 1160647"/>
                  <a:gd name="connsiteX172" fmla="*/ 1017399 w 3031520"/>
                  <a:gd name="connsiteY172" fmla="*/ 514503 h 1160647"/>
                  <a:gd name="connsiteX173" fmla="*/ 1017399 w 3031520"/>
                  <a:gd name="connsiteY173" fmla="*/ 512612 h 1160647"/>
                  <a:gd name="connsiteX174" fmla="*/ 1017399 w 3031520"/>
                  <a:gd name="connsiteY174" fmla="*/ 499371 h 1160647"/>
                  <a:gd name="connsiteX175" fmla="*/ 1039693 w 3031520"/>
                  <a:gd name="connsiteY175" fmla="*/ 499371 h 1160647"/>
                  <a:gd name="connsiteX176" fmla="*/ 1039693 w 3031520"/>
                  <a:gd name="connsiteY176" fmla="*/ 498290 h 1160647"/>
                  <a:gd name="connsiteX177" fmla="*/ 1039693 w 3031520"/>
                  <a:gd name="connsiteY177" fmla="*/ 490724 h 1160647"/>
                  <a:gd name="connsiteX178" fmla="*/ 1041466 w 3031520"/>
                  <a:gd name="connsiteY178" fmla="*/ 490724 h 1160647"/>
                  <a:gd name="connsiteX179" fmla="*/ 1053880 w 3031520"/>
                  <a:gd name="connsiteY179" fmla="*/ 490724 h 1160647"/>
                  <a:gd name="connsiteX180" fmla="*/ 1053880 w 3031520"/>
                  <a:gd name="connsiteY180" fmla="*/ 491805 h 1160647"/>
                  <a:gd name="connsiteX181" fmla="*/ 1053880 w 3031520"/>
                  <a:gd name="connsiteY181" fmla="*/ 499371 h 1160647"/>
                  <a:gd name="connsiteX182" fmla="*/ 1054640 w 3031520"/>
                  <a:gd name="connsiteY182" fmla="*/ 499371 h 1160647"/>
                  <a:gd name="connsiteX183" fmla="*/ 1059960 w 3031520"/>
                  <a:gd name="connsiteY183" fmla="*/ 499371 h 1160647"/>
                  <a:gd name="connsiteX184" fmla="*/ 1070093 w 3031520"/>
                  <a:gd name="connsiteY184" fmla="*/ 495047 h 1160647"/>
                  <a:gd name="connsiteX185" fmla="*/ 1074146 w 3031520"/>
                  <a:gd name="connsiteY185" fmla="*/ 498290 h 1160647"/>
                  <a:gd name="connsiteX186" fmla="*/ 1074146 w 3031520"/>
                  <a:gd name="connsiteY186" fmla="*/ 490724 h 1160647"/>
                  <a:gd name="connsiteX187" fmla="*/ 1076426 w 3031520"/>
                  <a:gd name="connsiteY187" fmla="*/ 490724 h 1160647"/>
                  <a:gd name="connsiteX188" fmla="*/ 1092387 w 3031520"/>
                  <a:gd name="connsiteY188" fmla="*/ 490724 h 1160647"/>
                  <a:gd name="connsiteX189" fmla="*/ 1092387 w 3031520"/>
                  <a:gd name="connsiteY189" fmla="*/ 491805 h 1160647"/>
                  <a:gd name="connsiteX190" fmla="*/ 1092387 w 3031520"/>
                  <a:gd name="connsiteY190" fmla="*/ 499371 h 1160647"/>
                  <a:gd name="connsiteX191" fmla="*/ 1122787 w 3031520"/>
                  <a:gd name="connsiteY191" fmla="*/ 499371 h 1160647"/>
                  <a:gd name="connsiteX192" fmla="*/ 1122787 w 3031520"/>
                  <a:gd name="connsiteY192" fmla="*/ 500992 h 1160647"/>
                  <a:gd name="connsiteX193" fmla="*/ 1122787 w 3031520"/>
                  <a:gd name="connsiteY193" fmla="*/ 512342 h 1160647"/>
                  <a:gd name="connsiteX194" fmla="*/ 1149134 w 3031520"/>
                  <a:gd name="connsiteY194" fmla="*/ 512342 h 1160647"/>
                  <a:gd name="connsiteX195" fmla="*/ 1149134 w 3031520"/>
                  <a:gd name="connsiteY195" fmla="*/ 542606 h 1160647"/>
                  <a:gd name="connsiteX196" fmla="*/ 1149894 w 3031520"/>
                  <a:gd name="connsiteY196" fmla="*/ 542606 h 1160647"/>
                  <a:gd name="connsiteX197" fmla="*/ 1155214 w 3031520"/>
                  <a:gd name="connsiteY197" fmla="*/ 542606 h 1160647"/>
                  <a:gd name="connsiteX198" fmla="*/ 1155214 w 3031520"/>
                  <a:gd name="connsiteY198" fmla="*/ 543687 h 1160647"/>
                  <a:gd name="connsiteX199" fmla="*/ 1155214 w 3031520"/>
                  <a:gd name="connsiteY199" fmla="*/ 551254 h 1160647"/>
                  <a:gd name="connsiteX200" fmla="*/ 1159268 w 3031520"/>
                  <a:gd name="connsiteY200" fmla="*/ 581518 h 1160647"/>
                  <a:gd name="connsiteX201" fmla="*/ 1160028 w 3031520"/>
                  <a:gd name="connsiteY201" fmla="*/ 581518 h 1160647"/>
                  <a:gd name="connsiteX202" fmla="*/ 1165348 w 3031520"/>
                  <a:gd name="connsiteY202" fmla="*/ 581518 h 1160647"/>
                  <a:gd name="connsiteX203" fmla="*/ 1165348 w 3031520"/>
                  <a:gd name="connsiteY203" fmla="*/ 582329 h 1160647"/>
                  <a:gd name="connsiteX204" fmla="*/ 1165348 w 3031520"/>
                  <a:gd name="connsiteY204" fmla="*/ 588004 h 1160647"/>
                  <a:gd name="connsiteX205" fmla="*/ 1166361 w 3031520"/>
                  <a:gd name="connsiteY205" fmla="*/ 588004 h 1160647"/>
                  <a:gd name="connsiteX206" fmla="*/ 1173454 w 3031520"/>
                  <a:gd name="connsiteY206" fmla="*/ 588004 h 1160647"/>
                  <a:gd name="connsiteX207" fmla="*/ 1173454 w 3031520"/>
                  <a:gd name="connsiteY207" fmla="*/ 618269 h 1160647"/>
                  <a:gd name="connsiteX208" fmla="*/ 1175481 w 3031520"/>
                  <a:gd name="connsiteY208" fmla="*/ 618269 h 1160647"/>
                  <a:gd name="connsiteX209" fmla="*/ 1189668 w 3031520"/>
                  <a:gd name="connsiteY209" fmla="*/ 618269 h 1160647"/>
                  <a:gd name="connsiteX210" fmla="*/ 1189668 w 3031520"/>
                  <a:gd name="connsiteY210" fmla="*/ 642048 h 1160647"/>
                  <a:gd name="connsiteX211" fmla="*/ 1191695 w 3031520"/>
                  <a:gd name="connsiteY211" fmla="*/ 643669 h 1160647"/>
                  <a:gd name="connsiteX212" fmla="*/ 1191695 w 3031520"/>
                  <a:gd name="connsiteY212" fmla="*/ 655019 h 1160647"/>
                  <a:gd name="connsiteX213" fmla="*/ 1192455 w 3031520"/>
                  <a:gd name="connsiteY213" fmla="*/ 655019 h 1160647"/>
                  <a:gd name="connsiteX214" fmla="*/ 1197775 w 3031520"/>
                  <a:gd name="connsiteY214" fmla="*/ 655019 h 1160647"/>
                  <a:gd name="connsiteX215" fmla="*/ 1197775 w 3031520"/>
                  <a:gd name="connsiteY215" fmla="*/ 678798 h 1160647"/>
                  <a:gd name="connsiteX216" fmla="*/ 1199041 w 3031520"/>
                  <a:gd name="connsiteY216" fmla="*/ 678798 h 1160647"/>
                  <a:gd name="connsiteX217" fmla="*/ 1207908 w 3031520"/>
                  <a:gd name="connsiteY217" fmla="*/ 678798 h 1160647"/>
                  <a:gd name="connsiteX218" fmla="*/ 1209935 w 3031520"/>
                  <a:gd name="connsiteY218" fmla="*/ 682852 h 1160647"/>
                  <a:gd name="connsiteX219" fmla="*/ 1209935 w 3031520"/>
                  <a:gd name="connsiteY219" fmla="*/ 696093 h 1160647"/>
                  <a:gd name="connsiteX220" fmla="*/ 1211455 w 3031520"/>
                  <a:gd name="connsiteY220" fmla="*/ 694201 h 1160647"/>
                  <a:gd name="connsiteX221" fmla="*/ 1222095 w 3031520"/>
                  <a:gd name="connsiteY221" fmla="*/ 680960 h 1160647"/>
                  <a:gd name="connsiteX222" fmla="*/ 1250469 w 3031520"/>
                  <a:gd name="connsiteY222" fmla="*/ 680960 h 1160647"/>
                  <a:gd name="connsiteX223" fmla="*/ 1250469 w 3031520"/>
                  <a:gd name="connsiteY223" fmla="*/ 767431 h 1160647"/>
                  <a:gd name="connsiteX224" fmla="*/ 1251229 w 3031520"/>
                  <a:gd name="connsiteY224" fmla="*/ 767431 h 1160647"/>
                  <a:gd name="connsiteX225" fmla="*/ 1256549 w 3031520"/>
                  <a:gd name="connsiteY225" fmla="*/ 767431 h 1160647"/>
                  <a:gd name="connsiteX226" fmla="*/ 1257309 w 3031520"/>
                  <a:gd name="connsiteY226" fmla="*/ 766080 h 1160647"/>
                  <a:gd name="connsiteX227" fmla="*/ 1262629 w 3031520"/>
                  <a:gd name="connsiteY227" fmla="*/ 756622 h 1160647"/>
                  <a:gd name="connsiteX228" fmla="*/ 1262629 w 3031520"/>
                  <a:gd name="connsiteY228" fmla="*/ 758514 h 1160647"/>
                  <a:gd name="connsiteX229" fmla="*/ 1262629 w 3031520"/>
                  <a:gd name="connsiteY229" fmla="*/ 771755 h 1160647"/>
                  <a:gd name="connsiteX230" fmla="*/ 1266682 w 3031520"/>
                  <a:gd name="connsiteY230" fmla="*/ 726358 h 1160647"/>
                  <a:gd name="connsiteX231" fmla="*/ 1267442 w 3031520"/>
                  <a:gd name="connsiteY231" fmla="*/ 726358 h 1160647"/>
                  <a:gd name="connsiteX232" fmla="*/ 1272762 w 3031520"/>
                  <a:gd name="connsiteY232" fmla="*/ 726358 h 1160647"/>
                  <a:gd name="connsiteX233" fmla="*/ 1272762 w 3031520"/>
                  <a:gd name="connsiteY233" fmla="*/ 661504 h 1160647"/>
                  <a:gd name="connsiteX234" fmla="*/ 1273776 w 3031520"/>
                  <a:gd name="connsiteY234" fmla="*/ 661504 h 1160647"/>
                  <a:gd name="connsiteX235" fmla="*/ 1280869 w 3031520"/>
                  <a:gd name="connsiteY235" fmla="*/ 661504 h 1160647"/>
                  <a:gd name="connsiteX236" fmla="*/ 1293029 w 3031520"/>
                  <a:gd name="connsiteY236" fmla="*/ 618269 h 1160647"/>
                  <a:gd name="connsiteX237" fmla="*/ 1294296 w 3031520"/>
                  <a:gd name="connsiteY237" fmla="*/ 618269 h 1160647"/>
                  <a:gd name="connsiteX238" fmla="*/ 1303163 w 3031520"/>
                  <a:gd name="connsiteY238" fmla="*/ 618269 h 1160647"/>
                  <a:gd name="connsiteX239" fmla="*/ 1313296 w 3031520"/>
                  <a:gd name="connsiteY239" fmla="*/ 661504 h 1160647"/>
                  <a:gd name="connsiteX240" fmla="*/ 1314309 w 3031520"/>
                  <a:gd name="connsiteY240" fmla="*/ 661504 h 1160647"/>
                  <a:gd name="connsiteX241" fmla="*/ 1321403 w 3031520"/>
                  <a:gd name="connsiteY241" fmla="*/ 661504 h 1160647"/>
                  <a:gd name="connsiteX242" fmla="*/ 1321403 w 3031520"/>
                  <a:gd name="connsiteY242" fmla="*/ 700416 h 1160647"/>
                  <a:gd name="connsiteX243" fmla="*/ 1323176 w 3031520"/>
                  <a:gd name="connsiteY243" fmla="*/ 700416 h 1160647"/>
                  <a:gd name="connsiteX244" fmla="*/ 1335590 w 3031520"/>
                  <a:gd name="connsiteY244" fmla="*/ 700416 h 1160647"/>
                  <a:gd name="connsiteX245" fmla="*/ 1335590 w 3031520"/>
                  <a:gd name="connsiteY245" fmla="*/ 702578 h 1160647"/>
                  <a:gd name="connsiteX246" fmla="*/ 1335590 w 3031520"/>
                  <a:gd name="connsiteY246" fmla="*/ 717710 h 1160647"/>
                  <a:gd name="connsiteX247" fmla="*/ 1339643 w 3031520"/>
                  <a:gd name="connsiteY247" fmla="*/ 715549 h 1160647"/>
                  <a:gd name="connsiteX248" fmla="*/ 1339643 w 3031520"/>
                  <a:gd name="connsiteY248" fmla="*/ 700416 h 1160647"/>
                  <a:gd name="connsiteX249" fmla="*/ 1341163 w 3031520"/>
                  <a:gd name="connsiteY249" fmla="*/ 700416 h 1160647"/>
                  <a:gd name="connsiteX250" fmla="*/ 1351803 w 3031520"/>
                  <a:gd name="connsiteY250" fmla="*/ 700416 h 1160647"/>
                  <a:gd name="connsiteX251" fmla="*/ 1351803 w 3031520"/>
                  <a:gd name="connsiteY251" fmla="*/ 702037 h 1160647"/>
                  <a:gd name="connsiteX252" fmla="*/ 1351803 w 3031520"/>
                  <a:gd name="connsiteY252" fmla="*/ 713387 h 1160647"/>
                  <a:gd name="connsiteX253" fmla="*/ 1382204 w 3031520"/>
                  <a:gd name="connsiteY253" fmla="*/ 713387 h 1160647"/>
                  <a:gd name="connsiteX254" fmla="*/ 1382204 w 3031520"/>
                  <a:gd name="connsiteY254" fmla="*/ 676637 h 1160647"/>
                  <a:gd name="connsiteX255" fmla="*/ 1383470 w 3031520"/>
                  <a:gd name="connsiteY255" fmla="*/ 676637 h 1160647"/>
                  <a:gd name="connsiteX256" fmla="*/ 1392337 w 3031520"/>
                  <a:gd name="connsiteY256" fmla="*/ 676637 h 1160647"/>
                  <a:gd name="connsiteX257" fmla="*/ 1392337 w 3031520"/>
                  <a:gd name="connsiteY257" fmla="*/ 698254 h 1160647"/>
                  <a:gd name="connsiteX258" fmla="*/ 1394364 w 3031520"/>
                  <a:gd name="connsiteY258" fmla="*/ 665828 h 1160647"/>
                  <a:gd name="connsiteX259" fmla="*/ 1416657 w 3031520"/>
                  <a:gd name="connsiteY259" fmla="*/ 665828 h 1160647"/>
                  <a:gd name="connsiteX260" fmla="*/ 1416657 w 3031520"/>
                  <a:gd name="connsiteY260" fmla="*/ 664206 h 1160647"/>
                  <a:gd name="connsiteX261" fmla="*/ 1416657 w 3031520"/>
                  <a:gd name="connsiteY261" fmla="*/ 652857 h 1160647"/>
                  <a:gd name="connsiteX262" fmla="*/ 1417417 w 3031520"/>
                  <a:gd name="connsiteY262" fmla="*/ 652857 h 1160647"/>
                  <a:gd name="connsiteX263" fmla="*/ 1422737 w 3031520"/>
                  <a:gd name="connsiteY263" fmla="*/ 652857 h 1160647"/>
                  <a:gd name="connsiteX264" fmla="*/ 1422737 w 3031520"/>
                  <a:gd name="connsiteY264" fmla="*/ 650966 h 1160647"/>
                  <a:gd name="connsiteX265" fmla="*/ 1422737 w 3031520"/>
                  <a:gd name="connsiteY265" fmla="*/ 637725 h 1160647"/>
                  <a:gd name="connsiteX266" fmla="*/ 1426791 w 3031520"/>
                  <a:gd name="connsiteY266" fmla="*/ 644210 h 1160647"/>
                  <a:gd name="connsiteX267" fmla="*/ 1429071 w 3031520"/>
                  <a:gd name="connsiteY267" fmla="*/ 644210 h 1160647"/>
                  <a:gd name="connsiteX268" fmla="*/ 1445031 w 3031520"/>
                  <a:gd name="connsiteY268" fmla="*/ 644210 h 1160647"/>
                  <a:gd name="connsiteX269" fmla="*/ 1445031 w 3031520"/>
                  <a:gd name="connsiteY269" fmla="*/ 643399 h 1160647"/>
                  <a:gd name="connsiteX270" fmla="*/ 1445031 w 3031520"/>
                  <a:gd name="connsiteY270" fmla="*/ 637725 h 1160647"/>
                  <a:gd name="connsiteX271" fmla="*/ 1445791 w 3031520"/>
                  <a:gd name="connsiteY271" fmla="*/ 637725 h 1160647"/>
                  <a:gd name="connsiteX272" fmla="*/ 1451111 w 3031520"/>
                  <a:gd name="connsiteY272" fmla="*/ 637725 h 1160647"/>
                  <a:gd name="connsiteX273" fmla="*/ 1451111 w 3031520"/>
                  <a:gd name="connsiteY273" fmla="*/ 639076 h 1160647"/>
                  <a:gd name="connsiteX274" fmla="*/ 1451111 w 3031520"/>
                  <a:gd name="connsiteY274" fmla="*/ 648534 h 1160647"/>
                  <a:gd name="connsiteX275" fmla="*/ 1489618 w 3031520"/>
                  <a:gd name="connsiteY275" fmla="*/ 648534 h 1160647"/>
                  <a:gd name="connsiteX276" fmla="*/ 1489618 w 3031520"/>
                  <a:gd name="connsiteY276" fmla="*/ 786887 h 1160647"/>
                  <a:gd name="connsiteX277" fmla="*/ 1491138 w 3031520"/>
                  <a:gd name="connsiteY277" fmla="*/ 786887 h 1160647"/>
                  <a:gd name="connsiteX278" fmla="*/ 1501778 w 3031520"/>
                  <a:gd name="connsiteY278" fmla="*/ 786887 h 1160647"/>
                  <a:gd name="connsiteX279" fmla="*/ 1501778 w 3031520"/>
                  <a:gd name="connsiteY279" fmla="*/ 773917 h 1160647"/>
                  <a:gd name="connsiteX280" fmla="*/ 1505832 w 3031520"/>
                  <a:gd name="connsiteY280" fmla="*/ 773917 h 1160647"/>
                  <a:gd name="connsiteX281" fmla="*/ 1505832 w 3031520"/>
                  <a:gd name="connsiteY281" fmla="*/ 786887 h 1160647"/>
                  <a:gd name="connsiteX282" fmla="*/ 1536232 w 3031520"/>
                  <a:gd name="connsiteY282" fmla="*/ 786887 h 1160647"/>
                  <a:gd name="connsiteX283" fmla="*/ 1536232 w 3031520"/>
                  <a:gd name="connsiteY283" fmla="*/ 756622 h 1160647"/>
                  <a:gd name="connsiteX284" fmla="*/ 1548392 w 3031520"/>
                  <a:gd name="connsiteY284" fmla="*/ 756622 h 1160647"/>
                  <a:gd name="connsiteX285" fmla="*/ 1560552 w 3031520"/>
                  <a:gd name="connsiteY285" fmla="*/ 754461 h 1160647"/>
                  <a:gd name="connsiteX286" fmla="*/ 1564606 w 3031520"/>
                  <a:gd name="connsiteY286" fmla="*/ 756622 h 1160647"/>
                  <a:gd name="connsiteX287" fmla="*/ 1574739 w 3031520"/>
                  <a:gd name="connsiteY287" fmla="*/ 756622 h 1160647"/>
                  <a:gd name="connsiteX288" fmla="*/ 1574739 w 3031520"/>
                  <a:gd name="connsiteY288" fmla="*/ 786887 h 1160647"/>
                  <a:gd name="connsiteX289" fmla="*/ 1582846 w 3031520"/>
                  <a:gd name="connsiteY289" fmla="*/ 786887 h 1160647"/>
                  <a:gd name="connsiteX290" fmla="*/ 1582846 w 3031520"/>
                  <a:gd name="connsiteY290" fmla="*/ 804182 h 1160647"/>
                  <a:gd name="connsiteX291" fmla="*/ 1592182 w 3031520"/>
                  <a:gd name="connsiteY291" fmla="*/ 805087 h 1160647"/>
                  <a:gd name="connsiteX292" fmla="*/ 1605140 w 3031520"/>
                  <a:gd name="connsiteY292" fmla="*/ 805087 h 1160647"/>
                  <a:gd name="connsiteX293" fmla="*/ 1605140 w 3031520"/>
                  <a:gd name="connsiteY293" fmla="*/ 789049 h 1160647"/>
                  <a:gd name="connsiteX294" fmla="*/ 1673096 w 3031520"/>
                  <a:gd name="connsiteY294" fmla="*/ 789049 h 1160647"/>
                  <a:gd name="connsiteX295" fmla="*/ 1673096 w 3031520"/>
                  <a:gd name="connsiteY295" fmla="*/ 703796 h 1160647"/>
                  <a:gd name="connsiteX296" fmla="*/ 1745104 w 3031520"/>
                  <a:gd name="connsiteY296" fmla="*/ 703796 h 1160647"/>
                  <a:gd name="connsiteX297" fmla="*/ 1745104 w 3031520"/>
                  <a:gd name="connsiteY297" fmla="*/ 782564 h 1160647"/>
                  <a:gd name="connsiteX298" fmla="*/ 1747008 w 3031520"/>
                  <a:gd name="connsiteY298" fmla="*/ 782564 h 1160647"/>
                  <a:gd name="connsiteX299" fmla="*/ 1748250 w 3031520"/>
                  <a:gd name="connsiteY299" fmla="*/ 805087 h 1160647"/>
                  <a:gd name="connsiteX300" fmla="*/ 1757926 w 3031520"/>
                  <a:gd name="connsiteY300" fmla="*/ 805087 h 1160647"/>
                  <a:gd name="connsiteX301" fmla="*/ 1759168 w 3031520"/>
                  <a:gd name="connsiteY301" fmla="*/ 782564 h 1160647"/>
                  <a:gd name="connsiteX302" fmla="*/ 1765248 w 3031520"/>
                  <a:gd name="connsiteY302" fmla="*/ 782564 h 1160647"/>
                  <a:gd name="connsiteX303" fmla="*/ 1766490 w 3031520"/>
                  <a:gd name="connsiteY303" fmla="*/ 805087 h 1160647"/>
                  <a:gd name="connsiteX304" fmla="*/ 1817112 w 3031520"/>
                  <a:gd name="connsiteY304" fmla="*/ 805087 h 1160647"/>
                  <a:gd name="connsiteX305" fmla="*/ 1817112 w 3031520"/>
                  <a:gd name="connsiteY305" fmla="*/ 642059 h 1160647"/>
                  <a:gd name="connsiteX306" fmla="*/ 2014439 w 3031520"/>
                  <a:gd name="connsiteY306" fmla="*/ 642059 h 1160647"/>
                  <a:gd name="connsiteX307" fmla="*/ 2014439 w 3031520"/>
                  <a:gd name="connsiteY307" fmla="*/ 805087 h 1160647"/>
                  <a:gd name="connsiteX308" fmla="*/ 2033136 w 3031520"/>
                  <a:gd name="connsiteY308" fmla="*/ 805087 h 1160647"/>
                  <a:gd name="connsiteX309" fmla="*/ 2033136 w 3031520"/>
                  <a:gd name="connsiteY309" fmla="*/ 722394 h 1160647"/>
                  <a:gd name="connsiteX310" fmla="*/ 2128256 w 3031520"/>
                  <a:gd name="connsiteY310" fmla="*/ 722394 h 1160647"/>
                  <a:gd name="connsiteX311" fmla="*/ 2140186 w 3031520"/>
                  <a:gd name="connsiteY311" fmla="*/ 404253 h 1160647"/>
                  <a:gd name="connsiteX312" fmla="*/ 2128026 w 3031520"/>
                  <a:gd name="connsiteY312" fmla="*/ 382635 h 1160647"/>
                  <a:gd name="connsiteX313" fmla="*/ 2121946 w 3031520"/>
                  <a:gd name="connsiteY313" fmla="*/ 378311 h 1160647"/>
                  <a:gd name="connsiteX314" fmla="*/ 2130053 w 3031520"/>
                  <a:gd name="connsiteY314" fmla="*/ 354532 h 1160647"/>
                  <a:gd name="connsiteX315" fmla="*/ 2130053 w 3031520"/>
                  <a:gd name="connsiteY315" fmla="*/ 337238 h 1160647"/>
                  <a:gd name="connsiteX316" fmla="*/ 2144240 w 3031520"/>
                  <a:gd name="connsiteY316" fmla="*/ 337238 h 1160647"/>
                  <a:gd name="connsiteX317" fmla="*/ 2144240 w 3031520"/>
                  <a:gd name="connsiteY317" fmla="*/ 315620 h 1160647"/>
                  <a:gd name="connsiteX318" fmla="*/ 2146266 w 3031520"/>
                  <a:gd name="connsiteY318" fmla="*/ 311296 h 1160647"/>
                  <a:gd name="connsiteX319" fmla="*/ 2146266 w 3031520"/>
                  <a:gd name="connsiteY319" fmla="*/ 233472 h 1160647"/>
                  <a:gd name="connsiteX320" fmla="*/ 2144240 w 3031520"/>
                  <a:gd name="connsiteY320" fmla="*/ 226987 h 1160647"/>
                  <a:gd name="connsiteX321" fmla="*/ 2150320 w 3031520"/>
                  <a:gd name="connsiteY321" fmla="*/ 220501 h 1160647"/>
                  <a:gd name="connsiteX322" fmla="*/ 2150320 w 3031520"/>
                  <a:gd name="connsiteY322" fmla="*/ 162133 h 1160647"/>
                  <a:gd name="connsiteX323" fmla="*/ 2152346 w 3031520"/>
                  <a:gd name="connsiteY323" fmla="*/ 157810 h 1160647"/>
                  <a:gd name="connsiteX324" fmla="*/ 2152346 w 3031520"/>
                  <a:gd name="connsiteY324" fmla="*/ 101604 h 1160647"/>
                  <a:gd name="connsiteX325" fmla="*/ 2154373 w 3031520"/>
                  <a:gd name="connsiteY325" fmla="*/ 82148 h 1160647"/>
                  <a:gd name="connsiteX326" fmla="*/ 2158427 w 3031520"/>
                  <a:gd name="connsiteY326" fmla="*/ 99442 h 1160647"/>
                  <a:gd name="connsiteX327" fmla="*/ 2160453 w 3031520"/>
                  <a:gd name="connsiteY327" fmla="*/ 157810 h 1160647"/>
                  <a:gd name="connsiteX328" fmla="*/ 2162480 w 3031520"/>
                  <a:gd name="connsiteY328" fmla="*/ 220501 h 1160647"/>
                  <a:gd name="connsiteX329" fmla="*/ 2168560 w 3031520"/>
                  <a:gd name="connsiteY329" fmla="*/ 226987 h 1160647"/>
                  <a:gd name="connsiteX330" fmla="*/ 2166533 w 3031520"/>
                  <a:gd name="connsiteY330" fmla="*/ 233472 h 1160647"/>
                  <a:gd name="connsiteX331" fmla="*/ 2166533 w 3031520"/>
                  <a:gd name="connsiteY331" fmla="*/ 311296 h 1160647"/>
                  <a:gd name="connsiteX332" fmla="*/ 2168560 w 3031520"/>
                  <a:gd name="connsiteY332" fmla="*/ 315620 h 1160647"/>
                  <a:gd name="connsiteX333" fmla="*/ 2168560 w 3031520"/>
                  <a:gd name="connsiteY333" fmla="*/ 337238 h 1160647"/>
                  <a:gd name="connsiteX334" fmla="*/ 2182747 w 3031520"/>
                  <a:gd name="connsiteY334" fmla="*/ 337238 h 1160647"/>
                  <a:gd name="connsiteX335" fmla="*/ 2182747 w 3031520"/>
                  <a:gd name="connsiteY335" fmla="*/ 354532 h 1160647"/>
                  <a:gd name="connsiteX336" fmla="*/ 2190854 w 3031520"/>
                  <a:gd name="connsiteY336" fmla="*/ 378311 h 1160647"/>
                  <a:gd name="connsiteX337" fmla="*/ 2184774 w 3031520"/>
                  <a:gd name="connsiteY337" fmla="*/ 382635 h 1160647"/>
                  <a:gd name="connsiteX338" fmla="*/ 2172613 w 3031520"/>
                  <a:gd name="connsiteY338" fmla="*/ 404253 h 1160647"/>
                  <a:gd name="connsiteX339" fmla="*/ 2180720 w 3031520"/>
                  <a:gd name="connsiteY339" fmla="*/ 657181 h 1160647"/>
                  <a:gd name="connsiteX340" fmla="*/ 2245574 w 3031520"/>
                  <a:gd name="connsiteY340" fmla="*/ 657181 h 1160647"/>
                  <a:gd name="connsiteX341" fmla="*/ 2245574 w 3031520"/>
                  <a:gd name="connsiteY341" fmla="*/ 732843 h 1160647"/>
                  <a:gd name="connsiteX342" fmla="*/ 2253681 w 3031520"/>
                  <a:gd name="connsiteY342" fmla="*/ 732843 h 1160647"/>
                  <a:gd name="connsiteX343" fmla="*/ 2255708 w 3031520"/>
                  <a:gd name="connsiteY343" fmla="*/ 726358 h 1160647"/>
                  <a:gd name="connsiteX344" fmla="*/ 2261788 w 3031520"/>
                  <a:gd name="connsiteY344" fmla="*/ 726358 h 1160647"/>
                  <a:gd name="connsiteX345" fmla="*/ 2263815 w 3031520"/>
                  <a:gd name="connsiteY345" fmla="*/ 735005 h 1160647"/>
                  <a:gd name="connsiteX346" fmla="*/ 2275975 w 3031520"/>
                  <a:gd name="connsiteY346" fmla="*/ 735005 h 1160647"/>
                  <a:gd name="connsiteX347" fmla="*/ 2275975 w 3031520"/>
                  <a:gd name="connsiteY347" fmla="*/ 728519 h 1160647"/>
                  <a:gd name="connsiteX348" fmla="*/ 2298268 w 3031520"/>
                  <a:gd name="connsiteY348" fmla="*/ 728519 h 1160647"/>
                  <a:gd name="connsiteX349" fmla="*/ 2298268 w 3031520"/>
                  <a:gd name="connsiteY349" fmla="*/ 735005 h 1160647"/>
                  <a:gd name="connsiteX350" fmla="*/ 2318535 w 3031520"/>
                  <a:gd name="connsiteY350" fmla="*/ 735005 h 1160647"/>
                  <a:gd name="connsiteX351" fmla="*/ 2318535 w 3031520"/>
                  <a:gd name="connsiteY351" fmla="*/ 780402 h 1160647"/>
                  <a:gd name="connsiteX352" fmla="*/ 2332722 w 3031520"/>
                  <a:gd name="connsiteY352" fmla="*/ 780402 h 1160647"/>
                  <a:gd name="connsiteX353" fmla="*/ 2332722 w 3031520"/>
                  <a:gd name="connsiteY353" fmla="*/ 767431 h 1160647"/>
                  <a:gd name="connsiteX354" fmla="*/ 2348936 w 3031520"/>
                  <a:gd name="connsiteY354" fmla="*/ 767431 h 1160647"/>
                  <a:gd name="connsiteX355" fmla="*/ 2348936 w 3031520"/>
                  <a:gd name="connsiteY355" fmla="*/ 588004 h 1160647"/>
                  <a:gd name="connsiteX356" fmla="*/ 2355016 w 3031520"/>
                  <a:gd name="connsiteY356" fmla="*/ 581518 h 1160647"/>
                  <a:gd name="connsiteX357" fmla="*/ 2427977 w 3031520"/>
                  <a:gd name="connsiteY357" fmla="*/ 581518 h 1160647"/>
                  <a:gd name="connsiteX358" fmla="*/ 2427977 w 3031520"/>
                  <a:gd name="connsiteY358" fmla="*/ 590166 h 1160647"/>
                  <a:gd name="connsiteX359" fmla="*/ 2438110 w 3031520"/>
                  <a:gd name="connsiteY359" fmla="*/ 590166 h 1160647"/>
                  <a:gd name="connsiteX360" fmla="*/ 2438110 w 3031520"/>
                  <a:gd name="connsiteY360" fmla="*/ 704740 h 1160647"/>
                  <a:gd name="connsiteX361" fmla="*/ 2460404 w 3031520"/>
                  <a:gd name="connsiteY361" fmla="*/ 704740 h 1160647"/>
                  <a:gd name="connsiteX362" fmla="*/ 2460404 w 3031520"/>
                  <a:gd name="connsiteY362" fmla="*/ 637725 h 1160647"/>
                  <a:gd name="connsiteX363" fmla="*/ 2486751 w 3031520"/>
                  <a:gd name="connsiteY363" fmla="*/ 637725 h 1160647"/>
                  <a:gd name="connsiteX364" fmla="*/ 2490804 w 3031520"/>
                  <a:gd name="connsiteY364" fmla="*/ 633401 h 1160647"/>
                  <a:gd name="connsiteX365" fmla="*/ 2498911 w 3031520"/>
                  <a:gd name="connsiteY365" fmla="*/ 633401 h 1160647"/>
                  <a:gd name="connsiteX366" fmla="*/ 2502964 w 3031520"/>
                  <a:gd name="connsiteY366" fmla="*/ 637725 h 1160647"/>
                  <a:gd name="connsiteX367" fmla="*/ 2525258 w 3031520"/>
                  <a:gd name="connsiteY367" fmla="*/ 637725 h 1160647"/>
                  <a:gd name="connsiteX368" fmla="*/ 2525258 w 3031520"/>
                  <a:gd name="connsiteY368" fmla="*/ 520989 h 1160647"/>
                  <a:gd name="connsiteX369" fmla="*/ 2582005 w 3031520"/>
                  <a:gd name="connsiteY369" fmla="*/ 510180 h 1160647"/>
                  <a:gd name="connsiteX370" fmla="*/ 2582005 w 3031520"/>
                  <a:gd name="connsiteY370" fmla="*/ 511261 h 1160647"/>
                  <a:gd name="connsiteX371" fmla="*/ 2582005 w 3031520"/>
                  <a:gd name="connsiteY371" fmla="*/ 518827 h 1160647"/>
                  <a:gd name="connsiteX372" fmla="*/ 2608352 w 3031520"/>
                  <a:gd name="connsiteY372" fmla="*/ 518827 h 1160647"/>
                  <a:gd name="connsiteX373" fmla="*/ 2608352 w 3031520"/>
                  <a:gd name="connsiteY373" fmla="*/ 773917 h 1160647"/>
                  <a:gd name="connsiteX374" fmla="*/ 2630646 w 3031520"/>
                  <a:gd name="connsiteY374" fmla="*/ 773917 h 1160647"/>
                  <a:gd name="connsiteX375" fmla="*/ 2630646 w 3031520"/>
                  <a:gd name="connsiteY375" fmla="*/ 769593 h 1160647"/>
                  <a:gd name="connsiteX376" fmla="*/ 2642806 w 3031520"/>
                  <a:gd name="connsiteY376" fmla="*/ 769593 h 1160647"/>
                  <a:gd name="connsiteX377" fmla="*/ 2642806 w 3031520"/>
                  <a:gd name="connsiteY377" fmla="*/ 773917 h 1160647"/>
                  <a:gd name="connsiteX378" fmla="*/ 2667126 w 3031520"/>
                  <a:gd name="connsiteY378" fmla="*/ 773917 h 1160647"/>
                  <a:gd name="connsiteX379" fmla="*/ 2667126 w 3031520"/>
                  <a:gd name="connsiteY379" fmla="*/ 760946 h 1160647"/>
                  <a:gd name="connsiteX380" fmla="*/ 2695500 w 3031520"/>
                  <a:gd name="connsiteY380" fmla="*/ 760946 h 1160647"/>
                  <a:gd name="connsiteX381" fmla="*/ 2707660 w 3031520"/>
                  <a:gd name="connsiteY381" fmla="*/ 756622 h 1160647"/>
                  <a:gd name="connsiteX382" fmla="*/ 2727927 w 3031520"/>
                  <a:gd name="connsiteY382" fmla="*/ 760946 h 1160647"/>
                  <a:gd name="connsiteX383" fmla="*/ 2727927 w 3031520"/>
                  <a:gd name="connsiteY383" fmla="*/ 743652 h 1160647"/>
                  <a:gd name="connsiteX384" fmla="*/ 2736034 w 3031520"/>
                  <a:gd name="connsiteY384" fmla="*/ 743652 h 1160647"/>
                  <a:gd name="connsiteX385" fmla="*/ 2736034 w 3031520"/>
                  <a:gd name="connsiteY385" fmla="*/ 730681 h 1160647"/>
                  <a:gd name="connsiteX386" fmla="*/ 2792781 w 3031520"/>
                  <a:gd name="connsiteY386" fmla="*/ 730681 h 1160647"/>
                  <a:gd name="connsiteX387" fmla="*/ 2792781 w 3031520"/>
                  <a:gd name="connsiteY387" fmla="*/ 700416 h 1160647"/>
                  <a:gd name="connsiteX388" fmla="*/ 2811021 w 3031520"/>
                  <a:gd name="connsiteY388" fmla="*/ 700416 h 1160647"/>
                  <a:gd name="connsiteX389" fmla="*/ 2811021 w 3031520"/>
                  <a:gd name="connsiteY389" fmla="*/ 693931 h 1160647"/>
                  <a:gd name="connsiteX390" fmla="*/ 2823181 w 3031520"/>
                  <a:gd name="connsiteY390" fmla="*/ 693931 h 1160647"/>
                  <a:gd name="connsiteX391" fmla="*/ 2823181 w 3031520"/>
                  <a:gd name="connsiteY391" fmla="*/ 700416 h 1160647"/>
                  <a:gd name="connsiteX392" fmla="*/ 2839395 w 3031520"/>
                  <a:gd name="connsiteY392" fmla="*/ 700416 h 1160647"/>
                  <a:gd name="connsiteX393" fmla="*/ 2839395 w 3031520"/>
                  <a:gd name="connsiteY393" fmla="*/ 750137 h 1160647"/>
                  <a:gd name="connsiteX394" fmla="*/ 2871822 w 3031520"/>
                  <a:gd name="connsiteY394" fmla="*/ 750137 h 1160647"/>
                  <a:gd name="connsiteX395" fmla="*/ 2871822 w 3031520"/>
                  <a:gd name="connsiteY395" fmla="*/ 724196 h 1160647"/>
                  <a:gd name="connsiteX396" fmla="*/ 2910329 w 3031520"/>
                  <a:gd name="connsiteY396" fmla="*/ 724196 h 1160647"/>
                  <a:gd name="connsiteX397" fmla="*/ 2910329 w 3031520"/>
                  <a:gd name="connsiteY397" fmla="*/ 693931 h 1160647"/>
                  <a:gd name="connsiteX398" fmla="*/ 2958970 w 3031520"/>
                  <a:gd name="connsiteY398" fmla="*/ 693931 h 1160647"/>
                  <a:gd name="connsiteX399" fmla="*/ 2958970 w 3031520"/>
                  <a:gd name="connsiteY399" fmla="*/ 805087 h 1160647"/>
                  <a:gd name="connsiteX400" fmla="*/ 2958970 w 3031520"/>
                  <a:gd name="connsiteY400" fmla="*/ 818866 h 1160647"/>
                  <a:gd name="connsiteX401" fmla="*/ 3031519 w 3031520"/>
                  <a:gd name="connsiteY401" fmla="*/ 818866 h 1160647"/>
                  <a:gd name="connsiteX402" fmla="*/ 3031520 w 3031520"/>
                  <a:gd name="connsiteY402" fmla="*/ 1160647 h 1160647"/>
                  <a:gd name="connsiteX403" fmla="*/ 2054 w 3031520"/>
                  <a:gd name="connsiteY403" fmla="*/ 1158314 h 1160647"/>
                  <a:gd name="connsiteX404" fmla="*/ 0 w 3031520"/>
                  <a:gd name="connsiteY404" fmla="*/ 724196 h 1160647"/>
                  <a:gd name="connsiteX405" fmla="*/ 20267 w 3031520"/>
                  <a:gd name="connsiteY405" fmla="*/ 724196 h 1160647"/>
                  <a:gd name="connsiteX406" fmla="*/ 20774 w 3031520"/>
                  <a:gd name="connsiteY406" fmla="*/ 723115 h 1160647"/>
                  <a:gd name="connsiteX407" fmla="*/ 24320 w 3031520"/>
                  <a:gd name="connsiteY407" fmla="*/ 715549 h 1160647"/>
                  <a:gd name="connsiteX408" fmla="*/ 26094 w 3031520"/>
                  <a:gd name="connsiteY408" fmla="*/ 715819 h 1160647"/>
                  <a:gd name="connsiteX409" fmla="*/ 38507 w 3031520"/>
                  <a:gd name="connsiteY409" fmla="*/ 717710 h 1160647"/>
                  <a:gd name="connsiteX410" fmla="*/ 39014 w 3031520"/>
                  <a:gd name="connsiteY410" fmla="*/ 719062 h 1160647"/>
                  <a:gd name="connsiteX411" fmla="*/ 42560 w 3031520"/>
                  <a:gd name="connsiteY411" fmla="*/ 728519 h 1160647"/>
                  <a:gd name="connsiteX412" fmla="*/ 68907 w 3031520"/>
                  <a:gd name="connsiteY412" fmla="*/ 730681 h 1160647"/>
                  <a:gd name="connsiteX413" fmla="*/ 68907 w 3031520"/>
                  <a:gd name="connsiteY413" fmla="*/ 607460 h 1160647"/>
                  <a:gd name="connsiteX414" fmla="*/ 70934 w 3031520"/>
                  <a:gd name="connsiteY414" fmla="*/ 607460 h 1160647"/>
                  <a:gd name="connsiteX415" fmla="*/ 85121 w 3031520"/>
                  <a:gd name="connsiteY415" fmla="*/ 607460 h 1160647"/>
                  <a:gd name="connsiteX416" fmla="*/ 85121 w 3031520"/>
                  <a:gd name="connsiteY416" fmla="*/ 471268 h 1160647"/>
                  <a:gd name="connsiteX417" fmla="*/ 86894 w 3031520"/>
                  <a:gd name="connsiteY417" fmla="*/ 471268 h 1160647"/>
                  <a:gd name="connsiteX418" fmla="*/ 99308 w 3031520"/>
                  <a:gd name="connsiteY418" fmla="*/ 471268 h 1160647"/>
                  <a:gd name="connsiteX419" fmla="*/ 99308 w 3031520"/>
                  <a:gd name="connsiteY419" fmla="*/ 356694 h 1160647"/>
                  <a:gd name="connsiteX420" fmla="*/ 103361 w 3031520"/>
                  <a:gd name="connsiteY420" fmla="*/ 328590 h 1160647"/>
                  <a:gd name="connsiteX421" fmla="*/ 105388 w 3031520"/>
                  <a:gd name="connsiteY421" fmla="*/ 328590 h 1160647"/>
                  <a:gd name="connsiteX422" fmla="*/ 119575 w 3031520"/>
                  <a:gd name="connsiteY422" fmla="*/ 328590 h 1160647"/>
                  <a:gd name="connsiteX423" fmla="*/ 156055 w 3031520"/>
                  <a:gd name="connsiteY423" fmla="*/ 246443 h 1160647"/>
                  <a:gd name="connsiteX424" fmla="*/ 160109 w 3031520"/>
                  <a:gd name="connsiteY424" fmla="*/ 0 h 1160647"/>
                  <a:gd name="connsiteX0" fmla="*/ 160109 w 3032161"/>
                  <a:gd name="connsiteY0" fmla="*/ 0 h 1160647"/>
                  <a:gd name="connsiteX1" fmla="*/ 162135 w 3032161"/>
                  <a:gd name="connsiteY1" fmla="*/ 246443 h 1160647"/>
                  <a:gd name="connsiteX2" fmla="*/ 200642 w 3032161"/>
                  <a:gd name="connsiteY2" fmla="*/ 326429 h 1160647"/>
                  <a:gd name="connsiteX3" fmla="*/ 202669 w 3032161"/>
                  <a:gd name="connsiteY3" fmla="*/ 326429 h 1160647"/>
                  <a:gd name="connsiteX4" fmla="*/ 216856 w 3032161"/>
                  <a:gd name="connsiteY4" fmla="*/ 326429 h 1160647"/>
                  <a:gd name="connsiteX5" fmla="*/ 216856 w 3032161"/>
                  <a:gd name="connsiteY5" fmla="*/ 350208 h 1160647"/>
                  <a:gd name="connsiteX6" fmla="*/ 217363 w 3032161"/>
                  <a:gd name="connsiteY6" fmla="*/ 351019 h 1160647"/>
                  <a:gd name="connsiteX7" fmla="*/ 220909 w 3032161"/>
                  <a:gd name="connsiteY7" fmla="*/ 356694 h 1160647"/>
                  <a:gd name="connsiteX8" fmla="*/ 220909 w 3032161"/>
                  <a:gd name="connsiteY8" fmla="*/ 471268 h 1160647"/>
                  <a:gd name="connsiteX9" fmla="*/ 223189 w 3032161"/>
                  <a:gd name="connsiteY9" fmla="*/ 471268 h 1160647"/>
                  <a:gd name="connsiteX10" fmla="*/ 239150 w 3032161"/>
                  <a:gd name="connsiteY10" fmla="*/ 471268 h 1160647"/>
                  <a:gd name="connsiteX11" fmla="*/ 239150 w 3032161"/>
                  <a:gd name="connsiteY11" fmla="*/ 611783 h 1160647"/>
                  <a:gd name="connsiteX12" fmla="*/ 240670 w 3032161"/>
                  <a:gd name="connsiteY12" fmla="*/ 611513 h 1160647"/>
                  <a:gd name="connsiteX13" fmla="*/ 251310 w 3032161"/>
                  <a:gd name="connsiteY13" fmla="*/ 609622 h 1160647"/>
                  <a:gd name="connsiteX14" fmla="*/ 249283 w 3032161"/>
                  <a:gd name="connsiteY14" fmla="*/ 698254 h 1160647"/>
                  <a:gd name="connsiteX15" fmla="*/ 250803 w 3032161"/>
                  <a:gd name="connsiteY15" fmla="*/ 698525 h 1160647"/>
                  <a:gd name="connsiteX16" fmla="*/ 261443 w 3032161"/>
                  <a:gd name="connsiteY16" fmla="*/ 700416 h 1160647"/>
                  <a:gd name="connsiteX17" fmla="*/ 261696 w 3032161"/>
                  <a:gd name="connsiteY17" fmla="*/ 701227 h 1160647"/>
                  <a:gd name="connsiteX18" fmla="*/ 263470 w 3032161"/>
                  <a:gd name="connsiteY18" fmla="*/ 706902 h 1160647"/>
                  <a:gd name="connsiteX19" fmla="*/ 264230 w 3032161"/>
                  <a:gd name="connsiteY19" fmla="*/ 704470 h 1160647"/>
                  <a:gd name="connsiteX20" fmla="*/ 269550 w 3032161"/>
                  <a:gd name="connsiteY20" fmla="*/ 687446 h 1160647"/>
                  <a:gd name="connsiteX21" fmla="*/ 271323 w 3032161"/>
                  <a:gd name="connsiteY21" fmla="*/ 687446 h 1160647"/>
                  <a:gd name="connsiteX22" fmla="*/ 283737 w 3032161"/>
                  <a:gd name="connsiteY22" fmla="*/ 687446 h 1160647"/>
                  <a:gd name="connsiteX23" fmla="*/ 283737 w 3032161"/>
                  <a:gd name="connsiteY23" fmla="*/ 719872 h 1160647"/>
                  <a:gd name="connsiteX24" fmla="*/ 284750 w 3032161"/>
                  <a:gd name="connsiteY24" fmla="*/ 720413 h 1160647"/>
                  <a:gd name="connsiteX25" fmla="*/ 291844 w 3032161"/>
                  <a:gd name="connsiteY25" fmla="*/ 724196 h 1160647"/>
                  <a:gd name="connsiteX26" fmla="*/ 291844 w 3032161"/>
                  <a:gd name="connsiteY26" fmla="*/ 725547 h 1160647"/>
                  <a:gd name="connsiteX27" fmla="*/ 291844 w 3032161"/>
                  <a:gd name="connsiteY27" fmla="*/ 735005 h 1160647"/>
                  <a:gd name="connsiteX28" fmla="*/ 336431 w 3032161"/>
                  <a:gd name="connsiteY28" fmla="*/ 735005 h 1160647"/>
                  <a:gd name="connsiteX29" fmla="*/ 336431 w 3032161"/>
                  <a:gd name="connsiteY29" fmla="*/ 736086 h 1160647"/>
                  <a:gd name="connsiteX30" fmla="*/ 336431 w 3032161"/>
                  <a:gd name="connsiteY30" fmla="*/ 743652 h 1160647"/>
                  <a:gd name="connsiteX31" fmla="*/ 338457 w 3032161"/>
                  <a:gd name="connsiteY31" fmla="*/ 743652 h 1160647"/>
                  <a:gd name="connsiteX32" fmla="*/ 352644 w 3032161"/>
                  <a:gd name="connsiteY32" fmla="*/ 743652 h 1160647"/>
                  <a:gd name="connsiteX33" fmla="*/ 352644 w 3032161"/>
                  <a:gd name="connsiteY33" fmla="*/ 713387 h 1160647"/>
                  <a:gd name="connsiteX34" fmla="*/ 397231 w 3032161"/>
                  <a:gd name="connsiteY34" fmla="*/ 713387 h 1160647"/>
                  <a:gd name="connsiteX35" fmla="*/ 397231 w 3032161"/>
                  <a:gd name="connsiteY35" fmla="*/ 712036 h 1160647"/>
                  <a:gd name="connsiteX36" fmla="*/ 397231 w 3032161"/>
                  <a:gd name="connsiteY36" fmla="*/ 702578 h 1160647"/>
                  <a:gd name="connsiteX37" fmla="*/ 398245 w 3032161"/>
                  <a:gd name="connsiteY37" fmla="*/ 702578 h 1160647"/>
                  <a:gd name="connsiteX38" fmla="*/ 405338 w 3032161"/>
                  <a:gd name="connsiteY38" fmla="*/ 702578 h 1160647"/>
                  <a:gd name="connsiteX39" fmla="*/ 405338 w 3032161"/>
                  <a:gd name="connsiteY39" fmla="*/ 700687 h 1160647"/>
                  <a:gd name="connsiteX40" fmla="*/ 405338 w 3032161"/>
                  <a:gd name="connsiteY40" fmla="*/ 687446 h 1160647"/>
                  <a:gd name="connsiteX41" fmla="*/ 406098 w 3032161"/>
                  <a:gd name="connsiteY41" fmla="*/ 687446 h 1160647"/>
                  <a:gd name="connsiteX42" fmla="*/ 411418 w 3032161"/>
                  <a:gd name="connsiteY42" fmla="*/ 687446 h 1160647"/>
                  <a:gd name="connsiteX43" fmla="*/ 411418 w 3032161"/>
                  <a:gd name="connsiteY43" fmla="*/ 686365 h 1160647"/>
                  <a:gd name="connsiteX44" fmla="*/ 411418 w 3032161"/>
                  <a:gd name="connsiteY44" fmla="*/ 678798 h 1160647"/>
                  <a:gd name="connsiteX45" fmla="*/ 413445 w 3032161"/>
                  <a:gd name="connsiteY45" fmla="*/ 678798 h 1160647"/>
                  <a:gd name="connsiteX46" fmla="*/ 427632 w 3032161"/>
                  <a:gd name="connsiteY46" fmla="*/ 678798 h 1160647"/>
                  <a:gd name="connsiteX47" fmla="*/ 427632 w 3032161"/>
                  <a:gd name="connsiteY47" fmla="*/ 679879 h 1160647"/>
                  <a:gd name="connsiteX48" fmla="*/ 427632 w 3032161"/>
                  <a:gd name="connsiteY48" fmla="*/ 687446 h 1160647"/>
                  <a:gd name="connsiteX49" fmla="*/ 449925 w 3032161"/>
                  <a:gd name="connsiteY49" fmla="*/ 687446 h 1160647"/>
                  <a:gd name="connsiteX50" fmla="*/ 449925 w 3032161"/>
                  <a:gd name="connsiteY50" fmla="*/ 685554 h 1160647"/>
                  <a:gd name="connsiteX51" fmla="*/ 449925 w 3032161"/>
                  <a:gd name="connsiteY51" fmla="*/ 672313 h 1160647"/>
                  <a:gd name="connsiteX52" fmla="*/ 451699 w 3032161"/>
                  <a:gd name="connsiteY52" fmla="*/ 672313 h 1160647"/>
                  <a:gd name="connsiteX53" fmla="*/ 464112 w 3032161"/>
                  <a:gd name="connsiteY53" fmla="*/ 672313 h 1160647"/>
                  <a:gd name="connsiteX54" fmla="*/ 464112 w 3032161"/>
                  <a:gd name="connsiteY54" fmla="*/ 696093 h 1160647"/>
                  <a:gd name="connsiteX55" fmla="*/ 465126 w 3032161"/>
                  <a:gd name="connsiteY55" fmla="*/ 696093 h 1160647"/>
                  <a:gd name="connsiteX56" fmla="*/ 472219 w 3032161"/>
                  <a:gd name="connsiteY56" fmla="*/ 696093 h 1160647"/>
                  <a:gd name="connsiteX57" fmla="*/ 472219 w 3032161"/>
                  <a:gd name="connsiteY57" fmla="*/ 695012 h 1160647"/>
                  <a:gd name="connsiteX58" fmla="*/ 472219 w 3032161"/>
                  <a:gd name="connsiteY58" fmla="*/ 687446 h 1160647"/>
                  <a:gd name="connsiteX59" fmla="*/ 473992 w 3032161"/>
                  <a:gd name="connsiteY59" fmla="*/ 687446 h 1160647"/>
                  <a:gd name="connsiteX60" fmla="*/ 486406 w 3032161"/>
                  <a:gd name="connsiteY60" fmla="*/ 687446 h 1160647"/>
                  <a:gd name="connsiteX61" fmla="*/ 486406 w 3032161"/>
                  <a:gd name="connsiteY61" fmla="*/ 713387 h 1160647"/>
                  <a:gd name="connsiteX62" fmla="*/ 488433 w 3032161"/>
                  <a:gd name="connsiteY62" fmla="*/ 713387 h 1160647"/>
                  <a:gd name="connsiteX63" fmla="*/ 502619 w 3032161"/>
                  <a:gd name="connsiteY63" fmla="*/ 713387 h 1160647"/>
                  <a:gd name="connsiteX64" fmla="*/ 502619 w 3032161"/>
                  <a:gd name="connsiteY64" fmla="*/ 715008 h 1160647"/>
                  <a:gd name="connsiteX65" fmla="*/ 502619 w 3032161"/>
                  <a:gd name="connsiteY65" fmla="*/ 726358 h 1160647"/>
                  <a:gd name="connsiteX66" fmla="*/ 503379 w 3032161"/>
                  <a:gd name="connsiteY66" fmla="*/ 726358 h 1160647"/>
                  <a:gd name="connsiteX67" fmla="*/ 508700 w 3032161"/>
                  <a:gd name="connsiteY67" fmla="*/ 726358 h 1160647"/>
                  <a:gd name="connsiteX68" fmla="*/ 508700 w 3032161"/>
                  <a:gd name="connsiteY68" fmla="*/ 725547 h 1160647"/>
                  <a:gd name="connsiteX69" fmla="*/ 508700 w 3032161"/>
                  <a:gd name="connsiteY69" fmla="*/ 719872 h 1160647"/>
                  <a:gd name="connsiteX70" fmla="*/ 539100 w 3032161"/>
                  <a:gd name="connsiteY70" fmla="*/ 719872 h 1160647"/>
                  <a:gd name="connsiteX71" fmla="*/ 539100 w 3032161"/>
                  <a:gd name="connsiteY71" fmla="*/ 743652 h 1160647"/>
                  <a:gd name="connsiteX72" fmla="*/ 540113 w 3032161"/>
                  <a:gd name="connsiteY72" fmla="*/ 743652 h 1160647"/>
                  <a:gd name="connsiteX73" fmla="*/ 547207 w 3032161"/>
                  <a:gd name="connsiteY73" fmla="*/ 743652 h 1160647"/>
                  <a:gd name="connsiteX74" fmla="*/ 547207 w 3032161"/>
                  <a:gd name="connsiteY74" fmla="*/ 744733 h 1160647"/>
                  <a:gd name="connsiteX75" fmla="*/ 547207 w 3032161"/>
                  <a:gd name="connsiteY75" fmla="*/ 752299 h 1160647"/>
                  <a:gd name="connsiteX76" fmla="*/ 547967 w 3032161"/>
                  <a:gd name="connsiteY76" fmla="*/ 752299 h 1160647"/>
                  <a:gd name="connsiteX77" fmla="*/ 553287 w 3032161"/>
                  <a:gd name="connsiteY77" fmla="*/ 752299 h 1160647"/>
                  <a:gd name="connsiteX78" fmla="*/ 553287 w 3032161"/>
                  <a:gd name="connsiteY78" fmla="*/ 750137 h 1160647"/>
                  <a:gd name="connsiteX79" fmla="*/ 553287 w 3032161"/>
                  <a:gd name="connsiteY79" fmla="*/ 735005 h 1160647"/>
                  <a:gd name="connsiteX80" fmla="*/ 554300 w 3032161"/>
                  <a:gd name="connsiteY80" fmla="*/ 735005 h 1160647"/>
                  <a:gd name="connsiteX81" fmla="*/ 561394 w 3032161"/>
                  <a:gd name="connsiteY81" fmla="*/ 735005 h 1160647"/>
                  <a:gd name="connsiteX82" fmla="*/ 561394 w 3032161"/>
                  <a:gd name="connsiteY82" fmla="*/ 736086 h 1160647"/>
                  <a:gd name="connsiteX83" fmla="*/ 561394 w 3032161"/>
                  <a:gd name="connsiteY83" fmla="*/ 743652 h 1160647"/>
                  <a:gd name="connsiteX84" fmla="*/ 566714 w 3032161"/>
                  <a:gd name="connsiteY84" fmla="*/ 741659 h 1160647"/>
                  <a:gd name="connsiteX85" fmla="*/ 567474 w 3032161"/>
                  <a:gd name="connsiteY85" fmla="*/ 740679 h 1160647"/>
                  <a:gd name="connsiteX86" fmla="*/ 567474 w 3032161"/>
                  <a:gd name="connsiteY86" fmla="*/ 735005 h 1160647"/>
                  <a:gd name="connsiteX87" fmla="*/ 605981 w 3032161"/>
                  <a:gd name="connsiteY87" fmla="*/ 735005 h 1160647"/>
                  <a:gd name="connsiteX88" fmla="*/ 605981 w 3032161"/>
                  <a:gd name="connsiteY88" fmla="*/ 758784 h 1160647"/>
                  <a:gd name="connsiteX89" fmla="*/ 608007 w 3032161"/>
                  <a:gd name="connsiteY89" fmla="*/ 758784 h 1160647"/>
                  <a:gd name="connsiteX90" fmla="*/ 622194 w 3032161"/>
                  <a:gd name="connsiteY90" fmla="*/ 758784 h 1160647"/>
                  <a:gd name="connsiteX91" fmla="*/ 622194 w 3032161"/>
                  <a:gd name="connsiteY91" fmla="*/ 759865 h 1160647"/>
                  <a:gd name="connsiteX92" fmla="*/ 622194 w 3032161"/>
                  <a:gd name="connsiteY92" fmla="*/ 767431 h 1160647"/>
                  <a:gd name="connsiteX93" fmla="*/ 623968 w 3032161"/>
                  <a:gd name="connsiteY93" fmla="*/ 767431 h 1160647"/>
                  <a:gd name="connsiteX94" fmla="*/ 636381 w 3032161"/>
                  <a:gd name="connsiteY94" fmla="*/ 767431 h 1160647"/>
                  <a:gd name="connsiteX95" fmla="*/ 636381 w 3032161"/>
                  <a:gd name="connsiteY95" fmla="*/ 743652 h 1160647"/>
                  <a:gd name="connsiteX96" fmla="*/ 637394 w 3032161"/>
                  <a:gd name="connsiteY96" fmla="*/ 743652 h 1160647"/>
                  <a:gd name="connsiteX97" fmla="*/ 644488 w 3032161"/>
                  <a:gd name="connsiteY97" fmla="*/ 743652 h 1160647"/>
                  <a:gd name="connsiteX98" fmla="*/ 644488 w 3032161"/>
                  <a:gd name="connsiteY98" fmla="*/ 711225 h 1160647"/>
                  <a:gd name="connsiteX99" fmla="*/ 645501 w 3032161"/>
                  <a:gd name="connsiteY99" fmla="*/ 711225 h 1160647"/>
                  <a:gd name="connsiteX100" fmla="*/ 652595 w 3032161"/>
                  <a:gd name="connsiteY100" fmla="*/ 711225 h 1160647"/>
                  <a:gd name="connsiteX101" fmla="*/ 652595 w 3032161"/>
                  <a:gd name="connsiteY101" fmla="*/ 709334 h 1160647"/>
                  <a:gd name="connsiteX102" fmla="*/ 652595 w 3032161"/>
                  <a:gd name="connsiteY102" fmla="*/ 696093 h 1160647"/>
                  <a:gd name="connsiteX103" fmla="*/ 651328 w 3032161"/>
                  <a:gd name="connsiteY103" fmla="*/ 694471 h 1160647"/>
                  <a:gd name="connsiteX104" fmla="*/ 656648 w 3032161"/>
                  <a:gd name="connsiteY104" fmla="*/ 683122 h 1160647"/>
                  <a:gd name="connsiteX105" fmla="*/ 664755 w 3032161"/>
                  <a:gd name="connsiteY105" fmla="*/ 711225 h 1160647"/>
                  <a:gd name="connsiteX106" fmla="*/ 665515 w 3032161"/>
                  <a:gd name="connsiteY106" fmla="*/ 711225 h 1160647"/>
                  <a:gd name="connsiteX107" fmla="*/ 670835 w 3032161"/>
                  <a:gd name="connsiteY107" fmla="*/ 711225 h 1160647"/>
                  <a:gd name="connsiteX108" fmla="*/ 670835 w 3032161"/>
                  <a:gd name="connsiteY108" fmla="*/ 605298 h 1160647"/>
                  <a:gd name="connsiteX109" fmla="*/ 672355 w 3032161"/>
                  <a:gd name="connsiteY109" fmla="*/ 605298 h 1160647"/>
                  <a:gd name="connsiteX110" fmla="*/ 682995 w 3032161"/>
                  <a:gd name="connsiteY110" fmla="*/ 605298 h 1160647"/>
                  <a:gd name="connsiteX111" fmla="*/ 682995 w 3032161"/>
                  <a:gd name="connsiteY111" fmla="*/ 557739 h 1160647"/>
                  <a:gd name="connsiteX112" fmla="*/ 709342 w 3032161"/>
                  <a:gd name="connsiteY112" fmla="*/ 557739 h 1160647"/>
                  <a:gd name="connsiteX113" fmla="*/ 709342 w 3032161"/>
                  <a:gd name="connsiteY113" fmla="*/ 536121 h 1160647"/>
                  <a:gd name="connsiteX114" fmla="*/ 743796 w 3032161"/>
                  <a:gd name="connsiteY114" fmla="*/ 536121 h 1160647"/>
                  <a:gd name="connsiteX115" fmla="*/ 743796 w 3032161"/>
                  <a:gd name="connsiteY115" fmla="*/ 538553 h 1160647"/>
                  <a:gd name="connsiteX116" fmla="*/ 743796 w 3032161"/>
                  <a:gd name="connsiteY116" fmla="*/ 555577 h 1160647"/>
                  <a:gd name="connsiteX117" fmla="*/ 746076 w 3032161"/>
                  <a:gd name="connsiteY117" fmla="*/ 555577 h 1160647"/>
                  <a:gd name="connsiteX118" fmla="*/ 762036 w 3032161"/>
                  <a:gd name="connsiteY118" fmla="*/ 555577 h 1160647"/>
                  <a:gd name="connsiteX119" fmla="*/ 762036 w 3032161"/>
                  <a:gd name="connsiteY119" fmla="*/ 603136 h 1160647"/>
                  <a:gd name="connsiteX120" fmla="*/ 763049 w 3032161"/>
                  <a:gd name="connsiteY120" fmla="*/ 603136 h 1160647"/>
                  <a:gd name="connsiteX121" fmla="*/ 770143 w 3032161"/>
                  <a:gd name="connsiteY121" fmla="*/ 603136 h 1160647"/>
                  <a:gd name="connsiteX122" fmla="*/ 784330 w 3032161"/>
                  <a:gd name="connsiteY122" fmla="*/ 607460 h 1160647"/>
                  <a:gd name="connsiteX123" fmla="*/ 784330 w 3032161"/>
                  <a:gd name="connsiteY123" fmla="*/ 646372 h 1160647"/>
                  <a:gd name="connsiteX124" fmla="*/ 785343 w 3032161"/>
                  <a:gd name="connsiteY124" fmla="*/ 646372 h 1160647"/>
                  <a:gd name="connsiteX125" fmla="*/ 792436 w 3032161"/>
                  <a:gd name="connsiteY125" fmla="*/ 646372 h 1160647"/>
                  <a:gd name="connsiteX126" fmla="*/ 792436 w 3032161"/>
                  <a:gd name="connsiteY126" fmla="*/ 647993 h 1160647"/>
                  <a:gd name="connsiteX127" fmla="*/ 792436 w 3032161"/>
                  <a:gd name="connsiteY127" fmla="*/ 659342 h 1160647"/>
                  <a:gd name="connsiteX128" fmla="*/ 794463 w 3032161"/>
                  <a:gd name="connsiteY128" fmla="*/ 659342 h 1160647"/>
                  <a:gd name="connsiteX129" fmla="*/ 808650 w 3032161"/>
                  <a:gd name="connsiteY129" fmla="*/ 659342 h 1160647"/>
                  <a:gd name="connsiteX130" fmla="*/ 814730 w 3032161"/>
                  <a:gd name="connsiteY130" fmla="*/ 665828 h 1160647"/>
                  <a:gd name="connsiteX131" fmla="*/ 814730 w 3032161"/>
                  <a:gd name="connsiteY131" fmla="*/ 687446 h 1160647"/>
                  <a:gd name="connsiteX132" fmla="*/ 817010 w 3032161"/>
                  <a:gd name="connsiteY132" fmla="*/ 687446 h 1160647"/>
                  <a:gd name="connsiteX133" fmla="*/ 832970 w 3032161"/>
                  <a:gd name="connsiteY133" fmla="*/ 687446 h 1160647"/>
                  <a:gd name="connsiteX134" fmla="*/ 832970 w 3032161"/>
                  <a:gd name="connsiteY134" fmla="*/ 688526 h 1160647"/>
                  <a:gd name="connsiteX135" fmla="*/ 832970 w 3032161"/>
                  <a:gd name="connsiteY135" fmla="*/ 696093 h 1160647"/>
                  <a:gd name="connsiteX136" fmla="*/ 834237 w 3032161"/>
                  <a:gd name="connsiteY136" fmla="*/ 696093 h 1160647"/>
                  <a:gd name="connsiteX137" fmla="*/ 843104 w 3032161"/>
                  <a:gd name="connsiteY137" fmla="*/ 696093 h 1160647"/>
                  <a:gd name="connsiteX138" fmla="*/ 843104 w 3032161"/>
                  <a:gd name="connsiteY138" fmla="*/ 698254 h 1160647"/>
                  <a:gd name="connsiteX139" fmla="*/ 843104 w 3032161"/>
                  <a:gd name="connsiteY139" fmla="*/ 713387 h 1160647"/>
                  <a:gd name="connsiteX140" fmla="*/ 847157 w 3032161"/>
                  <a:gd name="connsiteY140" fmla="*/ 711495 h 1160647"/>
                  <a:gd name="connsiteX141" fmla="*/ 847157 w 3032161"/>
                  <a:gd name="connsiteY141" fmla="*/ 698254 h 1160647"/>
                  <a:gd name="connsiteX142" fmla="*/ 848170 w 3032161"/>
                  <a:gd name="connsiteY142" fmla="*/ 698254 h 1160647"/>
                  <a:gd name="connsiteX143" fmla="*/ 855264 w 3032161"/>
                  <a:gd name="connsiteY143" fmla="*/ 698254 h 1160647"/>
                  <a:gd name="connsiteX144" fmla="*/ 855264 w 3032161"/>
                  <a:gd name="connsiteY144" fmla="*/ 699876 h 1160647"/>
                  <a:gd name="connsiteX145" fmla="*/ 855264 w 3032161"/>
                  <a:gd name="connsiteY145" fmla="*/ 711225 h 1160647"/>
                  <a:gd name="connsiteX146" fmla="*/ 856024 w 3032161"/>
                  <a:gd name="connsiteY146" fmla="*/ 711225 h 1160647"/>
                  <a:gd name="connsiteX147" fmla="*/ 861344 w 3032161"/>
                  <a:gd name="connsiteY147" fmla="*/ 711225 h 1160647"/>
                  <a:gd name="connsiteX148" fmla="*/ 909984 w 3032161"/>
                  <a:gd name="connsiteY148" fmla="*/ 706902 h 1160647"/>
                  <a:gd name="connsiteX149" fmla="*/ 909984 w 3032161"/>
                  <a:gd name="connsiteY149" fmla="*/ 708253 h 1160647"/>
                  <a:gd name="connsiteX150" fmla="*/ 909984 w 3032161"/>
                  <a:gd name="connsiteY150" fmla="*/ 717710 h 1160647"/>
                  <a:gd name="connsiteX151" fmla="*/ 910744 w 3032161"/>
                  <a:gd name="connsiteY151" fmla="*/ 717710 h 1160647"/>
                  <a:gd name="connsiteX152" fmla="*/ 916065 w 3032161"/>
                  <a:gd name="connsiteY152" fmla="*/ 717710 h 1160647"/>
                  <a:gd name="connsiteX153" fmla="*/ 916065 w 3032161"/>
                  <a:gd name="connsiteY153" fmla="*/ 719872 h 1160647"/>
                  <a:gd name="connsiteX154" fmla="*/ 916065 w 3032161"/>
                  <a:gd name="connsiteY154" fmla="*/ 735005 h 1160647"/>
                  <a:gd name="connsiteX155" fmla="*/ 918091 w 3032161"/>
                  <a:gd name="connsiteY155" fmla="*/ 733654 h 1160647"/>
                  <a:gd name="connsiteX156" fmla="*/ 932278 w 3032161"/>
                  <a:gd name="connsiteY156" fmla="*/ 724196 h 1160647"/>
                  <a:gd name="connsiteX157" fmla="*/ 938358 w 3032161"/>
                  <a:gd name="connsiteY157" fmla="*/ 683122 h 1160647"/>
                  <a:gd name="connsiteX158" fmla="*/ 939118 w 3032161"/>
                  <a:gd name="connsiteY158" fmla="*/ 682852 h 1160647"/>
                  <a:gd name="connsiteX159" fmla="*/ 944438 w 3032161"/>
                  <a:gd name="connsiteY159" fmla="*/ 680960 h 1160647"/>
                  <a:gd name="connsiteX160" fmla="*/ 946465 w 3032161"/>
                  <a:gd name="connsiteY160" fmla="*/ 611783 h 1160647"/>
                  <a:gd name="connsiteX161" fmla="*/ 948492 w 3032161"/>
                  <a:gd name="connsiteY161" fmla="*/ 680960 h 1160647"/>
                  <a:gd name="connsiteX162" fmla="*/ 949252 w 3032161"/>
                  <a:gd name="connsiteY162" fmla="*/ 681230 h 1160647"/>
                  <a:gd name="connsiteX163" fmla="*/ 954572 w 3032161"/>
                  <a:gd name="connsiteY163" fmla="*/ 683122 h 1160647"/>
                  <a:gd name="connsiteX164" fmla="*/ 954572 w 3032161"/>
                  <a:gd name="connsiteY164" fmla="*/ 596651 h 1160647"/>
                  <a:gd name="connsiteX165" fmla="*/ 958625 w 3032161"/>
                  <a:gd name="connsiteY165" fmla="*/ 564224 h 1160647"/>
                  <a:gd name="connsiteX166" fmla="*/ 997132 w 3032161"/>
                  <a:gd name="connsiteY166" fmla="*/ 564224 h 1160647"/>
                  <a:gd name="connsiteX167" fmla="*/ 997132 w 3032161"/>
                  <a:gd name="connsiteY167" fmla="*/ 596651 h 1160647"/>
                  <a:gd name="connsiteX168" fmla="*/ 997892 w 3032161"/>
                  <a:gd name="connsiteY168" fmla="*/ 596651 h 1160647"/>
                  <a:gd name="connsiteX169" fmla="*/ 1003212 w 3032161"/>
                  <a:gd name="connsiteY169" fmla="*/ 596651 h 1160647"/>
                  <a:gd name="connsiteX170" fmla="*/ 1003212 w 3032161"/>
                  <a:gd name="connsiteY170" fmla="*/ 514503 h 1160647"/>
                  <a:gd name="connsiteX171" fmla="*/ 1004986 w 3032161"/>
                  <a:gd name="connsiteY171" fmla="*/ 514503 h 1160647"/>
                  <a:gd name="connsiteX172" fmla="*/ 1017399 w 3032161"/>
                  <a:gd name="connsiteY172" fmla="*/ 514503 h 1160647"/>
                  <a:gd name="connsiteX173" fmla="*/ 1017399 w 3032161"/>
                  <a:gd name="connsiteY173" fmla="*/ 512612 h 1160647"/>
                  <a:gd name="connsiteX174" fmla="*/ 1017399 w 3032161"/>
                  <a:gd name="connsiteY174" fmla="*/ 499371 h 1160647"/>
                  <a:gd name="connsiteX175" fmla="*/ 1039693 w 3032161"/>
                  <a:gd name="connsiteY175" fmla="*/ 499371 h 1160647"/>
                  <a:gd name="connsiteX176" fmla="*/ 1039693 w 3032161"/>
                  <a:gd name="connsiteY176" fmla="*/ 498290 h 1160647"/>
                  <a:gd name="connsiteX177" fmla="*/ 1039693 w 3032161"/>
                  <a:gd name="connsiteY177" fmla="*/ 490724 h 1160647"/>
                  <a:gd name="connsiteX178" fmla="*/ 1041466 w 3032161"/>
                  <a:gd name="connsiteY178" fmla="*/ 490724 h 1160647"/>
                  <a:gd name="connsiteX179" fmla="*/ 1053880 w 3032161"/>
                  <a:gd name="connsiteY179" fmla="*/ 490724 h 1160647"/>
                  <a:gd name="connsiteX180" fmla="*/ 1053880 w 3032161"/>
                  <a:gd name="connsiteY180" fmla="*/ 491805 h 1160647"/>
                  <a:gd name="connsiteX181" fmla="*/ 1053880 w 3032161"/>
                  <a:gd name="connsiteY181" fmla="*/ 499371 h 1160647"/>
                  <a:gd name="connsiteX182" fmla="*/ 1054640 w 3032161"/>
                  <a:gd name="connsiteY182" fmla="*/ 499371 h 1160647"/>
                  <a:gd name="connsiteX183" fmla="*/ 1059960 w 3032161"/>
                  <a:gd name="connsiteY183" fmla="*/ 499371 h 1160647"/>
                  <a:gd name="connsiteX184" fmla="*/ 1070093 w 3032161"/>
                  <a:gd name="connsiteY184" fmla="*/ 495047 h 1160647"/>
                  <a:gd name="connsiteX185" fmla="*/ 1074146 w 3032161"/>
                  <a:gd name="connsiteY185" fmla="*/ 498290 h 1160647"/>
                  <a:gd name="connsiteX186" fmla="*/ 1074146 w 3032161"/>
                  <a:gd name="connsiteY186" fmla="*/ 490724 h 1160647"/>
                  <a:gd name="connsiteX187" fmla="*/ 1076426 w 3032161"/>
                  <a:gd name="connsiteY187" fmla="*/ 490724 h 1160647"/>
                  <a:gd name="connsiteX188" fmla="*/ 1092387 w 3032161"/>
                  <a:gd name="connsiteY188" fmla="*/ 490724 h 1160647"/>
                  <a:gd name="connsiteX189" fmla="*/ 1092387 w 3032161"/>
                  <a:gd name="connsiteY189" fmla="*/ 491805 h 1160647"/>
                  <a:gd name="connsiteX190" fmla="*/ 1092387 w 3032161"/>
                  <a:gd name="connsiteY190" fmla="*/ 499371 h 1160647"/>
                  <a:gd name="connsiteX191" fmla="*/ 1122787 w 3032161"/>
                  <a:gd name="connsiteY191" fmla="*/ 499371 h 1160647"/>
                  <a:gd name="connsiteX192" fmla="*/ 1122787 w 3032161"/>
                  <a:gd name="connsiteY192" fmla="*/ 500992 h 1160647"/>
                  <a:gd name="connsiteX193" fmla="*/ 1122787 w 3032161"/>
                  <a:gd name="connsiteY193" fmla="*/ 512342 h 1160647"/>
                  <a:gd name="connsiteX194" fmla="*/ 1149134 w 3032161"/>
                  <a:gd name="connsiteY194" fmla="*/ 512342 h 1160647"/>
                  <a:gd name="connsiteX195" fmla="*/ 1149134 w 3032161"/>
                  <a:gd name="connsiteY195" fmla="*/ 542606 h 1160647"/>
                  <a:gd name="connsiteX196" fmla="*/ 1149894 w 3032161"/>
                  <a:gd name="connsiteY196" fmla="*/ 542606 h 1160647"/>
                  <a:gd name="connsiteX197" fmla="*/ 1155214 w 3032161"/>
                  <a:gd name="connsiteY197" fmla="*/ 542606 h 1160647"/>
                  <a:gd name="connsiteX198" fmla="*/ 1155214 w 3032161"/>
                  <a:gd name="connsiteY198" fmla="*/ 543687 h 1160647"/>
                  <a:gd name="connsiteX199" fmla="*/ 1155214 w 3032161"/>
                  <a:gd name="connsiteY199" fmla="*/ 551254 h 1160647"/>
                  <a:gd name="connsiteX200" fmla="*/ 1159268 w 3032161"/>
                  <a:gd name="connsiteY200" fmla="*/ 581518 h 1160647"/>
                  <a:gd name="connsiteX201" fmla="*/ 1160028 w 3032161"/>
                  <a:gd name="connsiteY201" fmla="*/ 581518 h 1160647"/>
                  <a:gd name="connsiteX202" fmla="*/ 1165348 w 3032161"/>
                  <a:gd name="connsiteY202" fmla="*/ 581518 h 1160647"/>
                  <a:gd name="connsiteX203" fmla="*/ 1165348 w 3032161"/>
                  <a:gd name="connsiteY203" fmla="*/ 582329 h 1160647"/>
                  <a:gd name="connsiteX204" fmla="*/ 1165348 w 3032161"/>
                  <a:gd name="connsiteY204" fmla="*/ 588004 h 1160647"/>
                  <a:gd name="connsiteX205" fmla="*/ 1166361 w 3032161"/>
                  <a:gd name="connsiteY205" fmla="*/ 588004 h 1160647"/>
                  <a:gd name="connsiteX206" fmla="*/ 1173454 w 3032161"/>
                  <a:gd name="connsiteY206" fmla="*/ 588004 h 1160647"/>
                  <a:gd name="connsiteX207" fmla="*/ 1173454 w 3032161"/>
                  <a:gd name="connsiteY207" fmla="*/ 618269 h 1160647"/>
                  <a:gd name="connsiteX208" fmla="*/ 1175481 w 3032161"/>
                  <a:gd name="connsiteY208" fmla="*/ 618269 h 1160647"/>
                  <a:gd name="connsiteX209" fmla="*/ 1189668 w 3032161"/>
                  <a:gd name="connsiteY209" fmla="*/ 618269 h 1160647"/>
                  <a:gd name="connsiteX210" fmla="*/ 1189668 w 3032161"/>
                  <a:gd name="connsiteY210" fmla="*/ 642048 h 1160647"/>
                  <a:gd name="connsiteX211" fmla="*/ 1191695 w 3032161"/>
                  <a:gd name="connsiteY211" fmla="*/ 643669 h 1160647"/>
                  <a:gd name="connsiteX212" fmla="*/ 1191695 w 3032161"/>
                  <a:gd name="connsiteY212" fmla="*/ 655019 h 1160647"/>
                  <a:gd name="connsiteX213" fmla="*/ 1192455 w 3032161"/>
                  <a:gd name="connsiteY213" fmla="*/ 655019 h 1160647"/>
                  <a:gd name="connsiteX214" fmla="*/ 1197775 w 3032161"/>
                  <a:gd name="connsiteY214" fmla="*/ 655019 h 1160647"/>
                  <a:gd name="connsiteX215" fmla="*/ 1197775 w 3032161"/>
                  <a:gd name="connsiteY215" fmla="*/ 678798 h 1160647"/>
                  <a:gd name="connsiteX216" fmla="*/ 1199041 w 3032161"/>
                  <a:gd name="connsiteY216" fmla="*/ 678798 h 1160647"/>
                  <a:gd name="connsiteX217" fmla="*/ 1207908 w 3032161"/>
                  <a:gd name="connsiteY217" fmla="*/ 678798 h 1160647"/>
                  <a:gd name="connsiteX218" fmla="*/ 1209935 w 3032161"/>
                  <a:gd name="connsiteY218" fmla="*/ 682852 h 1160647"/>
                  <a:gd name="connsiteX219" fmla="*/ 1209935 w 3032161"/>
                  <a:gd name="connsiteY219" fmla="*/ 696093 h 1160647"/>
                  <a:gd name="connsiteX220" fmla="*/ 1211455 w 3032161"/>
                  <a:gd name="connsiteY220" fmla="*/ 694201 h 1160647"/>
                  <a:gd name="connsiteX221" fmla="*/ 1222095 w 3032161"/>
                  <a:gd name="connsiteY221" fmla="*/ 680960 h 1160647"/>
                  <a:gd name="connsiteX222" fmla="*/ 1250469 w 3032161"/>
                  <a:gd name="connsiteY222" fmla="*/ 680960 h 1160647"/>
                  <a:gd name="connsiteX223" fmla="*/ 1250469 w 3032161"/>
                  <a:gd name="connsiteY223" fmla="*/ 767431 h 1160647"/>
                  <a:gd name="connsiteX224" fmla="*/ 1251229 w 3032161"/>
                  <a:gd name="connsiteY224" fmla="*/ 767431 h 1160647"/>
                  <a:gd name="connsiteX225" fmla="*/ 1256549 w 3032161"/>
                  <a:gd name="connsiteY225" fmla="*/ 767431 h 1160647"/>
                  <a:gd name="connsiteX226" fmla="*/ 1257309 w 3032161"/>
                  <a:gd name="connsiteY226" fmla="*/ 766080 h 1160647"/>
                  <a:gd name="connsiteX227" fmla="*/ 1262629 w 3032161"/>
                  <a:gd name="connsiteY227" fmla="*/ 756622 h 1160647"/>
                  <a:gd name="connsiteX228" fmla="*/ 1262629 w 3032161"/>
                  <a:gd name="connsiteY228" fmla="*/ 758514 h 1160647"/>
                  <a:gd name="connsiteX229" fmla="*/ 1262629 w 3032161"/>
                  <a:gd name="connsiteY229" fmla="*/ 771755 h 1160647"/>
                  <a:gd name="connsiteX230" fmla="*/ 1266682 w 3032161"/>
                  <a:gd name="connsiteY230" fmla="*/ 726358 h 1160647"/>
                  <a:gd name="connsiteX231" fmla="*/ 1267442 w 3032161"/>
                  <a:gd name="connsiteY231" fmla="*/ 726358 h 1160647"/>
                  <a:gd name="connsiteX232" fmla="*/ 1272762 w 3032161"/>
                  <a:gd name="connsiteY232" fmla="*/ 726358 h 1160647"/>
                  <a:gd name="connsiteX233" fmla="*/ 1272762 w 3032161"/>
                  <a:gd name="connsiteY233" fmla="*/ 661504 h 1160647"/>
                  <a:gd name="connsiteX234" fmla="*/ 1273776 w 3032161"/>
                  <a:gd name="connsiteY234" fmla="*/ 661504 h 1160647"/>
                  <a:gd name="connsiteX235" fmla="*/ 1280869 w 3032161"/>
                  <a:gd name="connsiteY235" fmla="*/ 661504 h 1160647"/>
                  <a:gd name="connsiteX236" fmla="*/ 1293029 w 3032161"/>
                  <a:gd name="connsiteY236" fmla="*/ 618269 h 1160647"/>
                  <a:gd name="connsiteX237" fmla="*/ 1294296 w 3032161"/>
                  <a:gd name="connsiteY237" fmla="*/ 618269 h 1160647"/>
                  <a:gd name="connsiteX238" fmla="*/ 1303163 w 3032161"/>
                  <a:gd name="connsiteY238" fmla="*/ 618269 h 1160647"/>
                  <a:gd name="connsiteX239" fmla="*/ 1313296 w 3032161"/>
                  <a:gd name="connsiteY239" fmla="*/ 661504 h 1160647"/>
                  <a:gd name="connsiteX240" fmla="*/ 1314309 w 3032161"/>
                  <a:gd name="connsiteY240" fmla="*/ 661504 h 1160647"/>
                  <a:gd name="connsiteX241" fmla="*/ 1321403 w 3032161"/>
                  <a:gd name="connsiteY241" fmla="*/ 661504 h 1160647"/>
                  <a:gd name="connsiteX242" fmla="*/ 1321403 w 3032161"/>
                  <a:gd name="connsiteY242" fmla="*/ 700416 h 1160647"/>
                  <a:gd name="connsiteX243" fmla="*/ 1323176 w 3032161"/>
                  <a:gd name="connsiteY243" fmla="*/ 700416 h 1160647"/>
                  <a:gd name="connsiteX244" fmla="*/ 1335590 w 3032161"/>
                  <a:gd name="connsiteY244" fmla="*/ 700416 h 1160647"/>
                  <a:gd name="connsiteX245" fmla="*/ 1335590 w 3032161"/>
                  <a:gd name="connsiteY245" fmla="*/ 702578 h 1160647"/>
                  <a:gd name="connsiteX246" fmla="*/ 1335590 w 3032161"/>
                  <a:gd name="connsiteY246" fmla="*/ 717710 h 1160647"/>
                  <a:gd name="connsiteX247" fmla="*/ 1339643 w 3032161"/>
                  <a:gd name="connsiteY247" fmla="*/ 715549 h 1160647"/>
                  <a:gd name="connsiteX248" fmla="*/ 1339643 w 3032161"/>
                  <a:gd name="connsiteY248" fmla="*/ 700416 h 1160647"/>
                  <a:gd name="connsiteX249" fmla="*/ 1341163 w 3032161"/>
                  <a:gd name="connsiteY249" fmla="*/ 700416 h 1160647"/>
                  <a:gd name="connsiteX250" fmla="*/ 1351803 w 3032161"/>
                  <a:gd name="connsiteY250" fmla="*/ 700416 h 1160647"/>
                  <a:gd name="connsiteX251" fmla="*/ 1351803 w 3032161"/>
                  <a:gd name="connsiteY251" fmla="*/ 702037 h 1160647"/>
                  <a:gd name="connsiteX252" fmla="*/ 1351803 w 3032161"/>
                  <a:gd name="connsiteY252" fmla="*/ 713387 h 1160647"/>
                  <a:gd name="connsiteX253" fmla="*/ 1382204 w 3032161"/>
                  <a:gd name="connsiteY253" fmla="*/ 713387 h 1160647"/>
                  <a:gd name="connsiteX254" fmla="*/ 1382204 w 3032161"/>
                  <a:gd name="connsiteY254" fmla="*/ 676637 h 1160647"/>
                  <a:gd name="connsiteX255" fmla="*/ 1383470 w 3032161"/>
                  <a:gd name="connsiteY255" fmla="*/ 676637 h 1160647"/>
                  <a:gd name="connsiteX256" fmla="*/ 1392337 w 3032161"/>
                  <a:gd name="connsiteY256" fmla="*/ 676637 h 1160647"/>
                  <a:gd name="connsiteX257" fmla="*/ 1392337 w 3032161"/>
                  <a:gd name="connsiteY257" fmla="*/ 698254 h 1160647"/>
                  <a:gd name="connsiteX258" fmla="*/ 1394364 w 3032161"/>
                  <a:gd name="connsiteY258" fmla="*/ 665828 h 1160647"/>
                  <a:gd name="connsiteX259" fmla="*/ 1416657 w 3032161"/>
                  <a:gd name="connsiteY259" fmla="*/ 665828 h 1160647"/>
                  <a:gd name="connsiteX260" fmla="*/ 1416657 w 3032161"/>
                  <a:gd name="connsiteY260" fmla="*/ 664206 h 1160647"/>
                  <a:gd name="connsiteX261" fmla="*/ 1416657 w 3032161"/>
                  <a:gd name="connsiteY261" fmla="*/ 652857 h 1160647"/>
                  <a:gd name="connsiteX262" fmla="*/ 1417417 w 3032161"/>
                  <a:gd name="connsiteY262" fmla="*/ 652857 h 1160647"/>
                  <a:gd name="connsiteX263" fmla="*/ 1422737 w 3032161"/>
                  <a:gd name="connsiteY263" fmla="*/ 652857 h 1160647"/>
                  <a:gd name="connsiteX264" fmla="*/ 1422737 w 3032161"/>
                  <a:gd name="connsiteY264" fmla="*/ 650966 h 1160647"/>
                  <a:gd name="connsiteX265" fmla="*/ 1422737 w 3032161"/>
                  <a:gd name="connsiteY265" fmla="*/ 637725 h 1160647"/>
                  <a:gd name="connsiteX266" fmla="*/ 1426791 w 3032161"/>
                  <a:gd name="connsiteY266" fmla="*/ 644210 h 1160647"/>
                  <a:gd name="connsiteX267" fmla="*/ 1429071 w 3032161"/>
                  <a:gd name="connsiteY267" fmla="*/ 644210 h 1160647"/>
                  <a:gd name="connsiteX268" fmla="*/ 1445031 w 3032161"/>
                  <a:gd name="connsiteY268" fmla="*/ 644210 h 1160647"/>
                  <a:gd name="connsiteX269" fmla="*/ 1445031 w 3032161"/>
                  <a:gd name="connsiteY269" fmla="*/ 643399 h 1160647"/>
                  <a:gd name="connsiteX270" fmla="*/ 1445031 w 3032161"/>
                  <a:gd name="connsiteY270" fmla="*/ 637725 h 1160647"/>
                  <a:gd name="connsiteX271" fmla="*/ 1445791 w 3032161"/>
                  <a:gd name="connsiteY271" fmla="*/ 637725 h 1160647"/>
                  <a:gd name="connsiteX272" fmla="*/ 1451111 w 3032161"/>
                  <a:gd name="connsiteY272" fmla="*/ 637725 h 1160647"/>
                  <a:gd name="connsiteX273" fmla="*/ 1451111 w 3032161"/>
                  <a:gd name="connsiteY273" fmla="*/ 639076 h 1160647"/>
                  <a:gd name="connsiteX274" fmla="*/ 1451111 w 3032161"/>
                  <a:gd name="connsiteY274" fmla="*/ 648534 h 1160647"/>
                  <a:gd name="connsiteX275" fmla="*/ 1489618 w 3032161"/>
                  <a:gd name="connsiteY275" fmla="*/ 648534 h 1160647"/>
                  <a:gd name="connsiteX276" fmla="*/ 1489618 w 3032161"/>
                  <a:gd name="connsiteY276" fmla="*/ 786887 h 1160647"/>
                  <a:gd name="connsiteX277" fmla="*/ 1491138 w 3032161"/>
                  <a:gd name="connsiteY277" fmla="*/ 786887 h 1160647"/>
                  <a:gd name="connsiteX278" fmla="*/ 1501778 w 3032161"/>
                  <a:gd name="connsiteY278" fmla="*/ 786887 h 1160647"/>
                  <a:gd name="connsiteX279" fmla="*/ 1501778 w 3032161"/>
                  <a:gd name="connsiteY279" fmla="*/ 773917 h 1160647"/>
                  <a:gd name="connsiteX280" fmla="*/ 1505832 w 3032161"/>
                  <a:gd name="connsiteY280" fmla="*/ 773917 h 1160647"/>
                  <a:gd name="connsiteX281" fmla="*/ 1505832 w 3032161"/>
                  <a:gd name="connsiteY281" fmla="*/ 786887 h 1160647"/>
                  <a:gd name="connsiteX282" fmla="*/ 1536232 w 3032161"/>
                  <a:gd name="connsiteY282" fmla="*/ 786887 h 1160647"/>
                  <a:gd name="connsiteX283" fmla="*/ 1536232 w 3032161"/>
                  <a:gd name="connsiteY283" fmla="*/ 756622 h 1160647"/>
                  <a:gd name="connsiteX284" fmla="*/ 1548392 w 3032161"/>
                  <a:gd name="connsiteY284" fmla="*/ 756622 h 1160647"/>
                  <a:gd name="connsiteX285" fmla="*/ 1560552 w 3032161"/>
                  <a:gd name="connsiteY285" fmla="*/ 754461 h 1160647"/>
                  <a:gd name="connsiteX286" fmla="*/ 1564606 w 3032161"/>
                  <a:gd name="connsiteY286" fmla="*/ 756622 h 1160647"/>
                  <a:gd name="connsiteX287" fmla="*/ 1574739 w 3032161"/>
                  <a:gd name="connsiteY287" fmla="*/ 756622 h 1160647"/>
                  <a:gd name="connsiteX288" fmla="*/ 1574739 w 3032161"/>
                  <a:gd name="connsiteY288" fmla="*/ 786887 h 1160647"/>
                  <a:gd name="connsiteX289" fmla="*/ 1582846 w 3032161"/>
                  <a:gd name="connsiteY289" fmla="*/ 786887 h 1160647"/>
                  <a:gd name="connsiteX290" fmla="*/ 1582846 w 3032161"/>
                  <a:gd name="connsiteY290" fmla="*/ 804182 h 1160647"/>
                  <a:gd name="connsiteX291" fmla="*/ 1592182 w 3032161"/>
                  <a:gd name="connsiteY291" fmla="*/ 805087 h 1160647"/>
                  <a:gd name="connsiteX292" fmla="*/ 1605140 w 3032161"/>
                  <a:gd name="connsiteY292" fmla="*/ 805087 h 1160647"/>
                  <a:gd name="connsiteX293" fmla="*/ 1605140 w 3032161"/>
                  <a:gd name="connsiteY293" fmla="*/ 789049 h 1160647"/>
                  <a:gd name="connsiteX294" fmla="*/ 1673096 w 3032161"/>
                  <a:gd name="connsiteY294" fmla="*/ 789049 h 1160647"/>
                  <a:gd name="connsiteX295" fmla="*/ 1673096 w 3032161"/>
                  <a:gd name="connsiteY295" fmla="*/ 703796 h 1160647"/>
                  <a:gd name="connsiteX296" fmla="*/ 1745104 w 3032161"/>
                  <a:gd name="connsiteY296" fmla="*/ 703796 h 1160647"/>
                  <a:gd name="connsiteX297" fmla="*/ 1745104 w 3032161"/>
                  <a:gd name="connsiteY297" fmla="*/ 782564 h 1160647"/>
                  <a:gd name="connsiteX298" fmla="*/ 1747008 w 3032161"/>
                  <a:gd name="connsiteY298" fmla="*/ 782564 h 1160647"/>
                  <a:gd name="connsiteX299" fmla="*/ 1748250 w 3032161"/>
                  <a:gd name="connsiteY299" fmla="*/ 805087 h 1160647"/>
                  <a:gd name="connsiteX300" fmla="*/ 1757926 w 3032161"/>
                  <a:gd name="connsiteY300" fmla="*/ 805087 h 1160647"/>
                  <a:gd name="connsiteX301" fmla="*/ 1759168 w 3032161"/>
                  <a:gd name="connsiteY301" fmla="*/ 782564 h 1160647"/>
                  <a:gd name="connsiteX302" fmla="*/ 1765248 w 3032161"/>
                  <a:gd name="connsiteY302" fmla="*/ 782564 h 1160647"/>
                  <a:gd name="connsiteX303" fmla="*/ 1766490 w 3032161"/>
                  <a:gd name="connsiteY303" fmla="*/ 805087 h 1160647"/>
                  <a:gd name="connsiteX304" fmla="*/ 1817112 w 3032161"/>
                  <a:gd name="connsiteY304" fmla="*/ 805087 h 1160647"/>
                  <a:gd name="connsiteX305" fmla="*/ 1817112 w 3032161"/>
                  <a:gd name="connsiteY305" fmla="*/ 642059 h 1160647"/>
                  <a:gd name="connsiteX306" fmla="*/ 2014439 w 3032161"/>
                  <a:gd name="connsiteY306" fmla="*/ 642059 h 1160647"/>
                  <a:gd name="connsiteX307" fmla="*/ 2014439 w 3032161"/>
                  <a:gd name="connsiteY307" fmla="*/ 805087 h 1160647"/>
                  <a:gd name="connsiteX308" fmla="*/ 2033136 w 3032161"/>
                  <a:gd name="connsiteY308" fmla="*/ 805087 h 1160647"/>
                  <a:gd name="connsiteX309" fmla="*/ 2033136 w 3032161"/>
                  <a:gd name="connsiteY309" fmla="*/ 722394 h 1160647"/>
                  <a:gd name="connsiteX310" fmla="*/ 2128256 w 3032161"/>
                  <a:gd name="connsiteY310" fmla="*/ 722394 h 1160647"/>
                  <a:gd name="connsiteX311" fmla="*/ 2140186 w 3032161"/>
                  <a:gd name="connsiteY311" fmla="*/ 404253 h 1160647"/>
                  <a:gd name="connsiteX312" fmla="*/ 2128026 w 3032161"/>
                  <a:gd name="connsiteY312" fmla="*/ 382635 h 1160647"/>
                  <a:gd name="connsiteX313" fmla="*/ 2121946 w 3032161"/>
                  <a:gd name="connsiteY313" fmla="*/ 378311 h 1160647"/>
                  <a:gd name="connsiteX314" fmla="*/ 2130053 w 3032161"/>
                  <a:gd name="connsiteY314" fmla="*/ 354532 h 1160647"/>
                  <a:gd name="connsiteX315" fmla="*/ 2130053 w 3032161"/>
                  <a:gd name="connsiteY315" fmla="*/ 337238 h 1160647"/>
                  <a:gd name="connsiteX316" fmla="*/ 2144240 w 3032161"/>
                  <a:gd name="connsiteY316" fmla="*/ 337238 h 1160647"/>
                  <a:gd name="connsiteX317" fmla="*/ 2144240 w 3032161"/>
                  <a:gd name="connsiteY317" fmla="*/ 315620 h 1160647"/>
                  <a:gd name="connsiteX318" fmla="*/ 2146266 w 3032161"/>
                  <a:gd name="connsiteY318" fmla="*/ 311296 h 1160647"/>
                  <a:gd name="connsiteX319" fmla="*/ 2146266 w 3032161"/>
                  <a:gd name="connsiteY319" fmla="*/ 233472 h 1160647"/>
                  <a:gd name="connsiteX320" fmla="*/ 2144240 w 3032161"/>
                  <a:gd name="connsiteY320" fmla="*/ 226987 h 1160647"/>
                  <a:gd name="connsiteX321" fmla="*/ 2150320 w 3032161"/>
                  <a:gd name="connsiteY321" fmla="*/ 220501 h 1160647"/>
                  <a:gd name="connsiteX322" fmla="*/ 2150320 w 3032161"/>
                  <a:gd name="connsiteY322" fmla="*/ 162133 h 1160647"/>
                  <a:gd name="connsiteX323" fmla="*/ 2152346 w 3032161"/>
                  <a:gd name="connsiteY323" fmla="*/ 157810 h 1160647"/>
                  <a:gd name="connsiteX324" fmla="*/ 2152346 w 3032161"/>
                  <a:gd name="connsiteY324" fmla="*/ 101604 h 1160647"/>
                  <a:gd name="connsiteX325" fmla="*/ 2154373 w 3032161"/>
                  <a:gd name="connsiteY325" fmla="*/ 82148 h 1160647"/>
                  <a:gd name="connsiteX326" fmla="*/ 2158427 w 3032161"/>
                  <a:gd name="connsiteY326" fmla="*/ 99442 h 1160647"/>
                  <a:gd name="connsiteX327" fmla="*/ 2160453 w 3032161"/>
                  <a:gd name="connsiteY327" fmla="*/ 157810 h 1160647"/>
                  <a:gd name="connsiteX328" fmla="*/ 2162480 w 3032161"/>
                  <a:gd name="connsiteY328" fmla="*/ 220501 h 1160647"/>
                  <a:gd name="connsiteX329" fmla="*/ 2168560 w 3032161"/>
                  <a:gd name="connsiteY329" fmla="*/ 226987 h 1160647"/>
                  <a:gd name="connsiteX330" fmla="*/ 2166533 w 3032161"/>
                  <a:gd name="connsiteY330" fmla="*/ 233472 h 1160647"/>
                  <a:gd name="connsiteX331" fmla="*/ 2166533 w 3032161"/>
                  <a:gd name="connsiteY331" fmla="*/ 311296 h 1160647"/>
                  <a:gd name="connsiteX332" fmla="*/ 2168560 w 3032161"/>
                  <a:gd name="connsiteY332" fmla="*/ 315620 h 1160647"/>
                  <a:gd name="connsiteX333" fmla="*/ 2168560 w 3032161"/>
                  <a:gd name="connsiteY333" fmla="*/ 337238 h 1160647"/>
                  <a:gd name="connsiteX334" fmla="*/ 2182747 w 3032161"/>
                  <a:gd name="connsiteY334" fmla="*/ 337238 h 1160647"/>
                  <a:gd name="connsiteX335" fmla="*/ 2182747 w 3032161"/>
                  <a:gd name="connsiteY335" fmla="*/ 354532 h 1160647"/>
                  <a:gd name="connsiteX336" fmla="*/ 2190854 w 3032161"/>
                  <a:gd name="connsiteY336" fmla="*/ 378311 h 1160647"/>
                  <a:gd name="connsiteX337" fmla="*/ 2184774 w 3032161"/>
                  <a:gd name="connsiteY337" fmla="*/ 382635 h 1160647"/>
                  <a:gd name="connsiteX338" fmla="*/ 2172613 w 3032161"/>
                  <a:gd name="connsiteY338" fmla="*/ 404253 h 1160647"/>
                  <a:gd name="connsiteX339" fmla="*/ 2180720 w 3032161"/>
                  <a:gd name="connsiteY339" fmla="*/ 657181 h 1160647"/>
                  <a:gd name="connsiteX340" fmla="*/ 2245574 w 3032161"/>
                  <a:gd name="connsiteY340" fmla="*/ 657181 h 1160647"/>
                  <a:gd name="connsiteX341" fmla="*/ 2245574 w 3032161"/>
                  <a:gd name="connsiteY341" fmla="*/ 732843 h 1160647"/>
                  <a:gd name="connsiteX342" fmla="*/ 2253681 w 3032161"/>
                  <a:gd name="connsiteY342" fmla="*/ 732843 h 1160647"/>
                  <a:gd name="connsiteX343" fmla="*/ 2255708 w 3032161"/>
                  <a:gd name="connsiteY343" fmla="*/ 726358 h 1160647"/>
                  <a:gd name="connsiteX344" fmla="*/ 2261788 w 3032161"/>
                  <a:gd name="connsiteY344" fmla="*/ 726358 h 1160647"/>
                  <a:gd name="connsiteX345" fmla="*/ 2263815 w 3032161"/>
                  <a:gd name="connsiteY345" fmla="*/ 735005 h 1160647"/>
                  <a:gd name="connsiteX346" fmla="*/ 2275975 w 3032161"/>
                  <a:gd name="connsiteY346" fmla="*/ 735005 h 1160647"/>
                  <a:gd name="connsiteX347" fmla="*/ 2275975 w 3032161"/>
                  <a:gd name="connsiteY347" fmla="*/ 728519 h 1160647"/>
                  <a:gd name="connsiteX348" fmla="*/ 2298268 w 3032161"/>
                  <a:gd name="connsiteY348" fmla="*/ 728519 h 1160647"/>
                  <a:gd name="connsiteX349" fmla="*/ 2298268 w 3032161"/>
                  <a:gd name="connsiteY349" fmla="*/ 735005 h 1160647"/>
                  <a:gd name="connsiteX350" fmla="*/ 2318535 w 3032161"/>
                  <a:gd name="connsiteY350" fmla="*/ 735005 h 1160647"/>
                  <a:gd name="connsiteX351" fmla="*/ 2318535 w 3032161"/>
                  <a:gd name="connsiteY351" fmla="*/ 780402 h 1160647"/>
                  <a:gd name="connsiteX352" fmla="*/ 2332722 w 3032161"/>
                  <a:gd name="connsiteY352" fmla="*/ 780402 h 1160647"/>
                  <a:gd name="connsiteX353" fmla="*/ 2332722 w 3032161"/>
                  <a:gd name="connsiteY353" fmla="*/ 767431 h 1160647"/>
                  <a:gd name="connsiteX354" fmla="*/ 2348936 w 3032161"/>
                  <a:gd name="connsiteY354" fmla="*/ 767431 h 1160647"/>
                  <a:gd name="connsiteX355" fmla="*/ 2348936 w 3032161"/>
                  <a:gd name="connsiteY355" fmla="*/ 588004 h 1160647"/>
                  <a:gd name="connsiteX356" fmla="*/ 2355016 w 3032161"/>
                  <a:gd name="connsiteY356" fmla="*/ 581518 h 1160647"/>
                  <a:gd name="connsiteX357" fmla="*/ 2427977 w 3032161"/>
                  <a:gd name="connsiteY357" fmla="*/ 581518 h 1160647"/>
                  <a:gd name="connsiteX358" fmla="*/ 2427977 w 3032161"/>
                  <a:gd name="connsiteY358" fmla="*/ 590166 h 1160647"/>
                  <a:gd name="connsiteX359" fmla="*/ 2438110 w 3032161"/>
                  <a:gd name="connsiteY359" fmla="*/ 590166 h 1160647"/>
                  <a:gd name="connsiteX360" fmla="*/ 2438110 w 3032161"/>
                  <a:gd name="connsiteY360" fmla="*/ 704740 h 1160647"/>
                  <a:gd name="connsiteX361" fmla="*/ 2460404 w 3032161"/>
                  <a:gd name="connsiteY361" fmla="*/ 704740 h 1160647"/>
                  <a:gd name="connsiteX362" fmla="*/ 2460404 w 3032161"/>
                  <a:gd name="connsiteY362" fmla="*/ 637725 h 1160647"/>
                  <a:gd name="connsiteX363" fmla="*/ 2486751 w 3032161"/>
                  <a:gd name="connsiteY363" fmla="*/ 637725 h 1160647"/>
                  <a:gd name="connsiteX364" fmla="*/ 2490804 w 3032161"/>
                  <a:gd name="connsiteY364" fmla="*/ 633401 h 1160647"/>
                  <a:gd name="connsiteX365" fmla="*/ 2498911 w 3032161"/>
                  <a:gd name="connsiteY365" fmla="*/ 633401 h 1160647"/>
                  <a:gd name="connsiteX366" fmla="*/ 2502964 w 3032161"/>
                  <a:gd name="connsiteY366" fmla="*/ 637725 h 1160647"/>
                  <a:gd name="connsiteX367" fmla="*/ 2525258 w 3032161"/>
                  <a:gd name="connsiteY367" fmla="*/ 637725 h 1160647"/>
                  <a:gd name="connsiteX368" fmla="*/ 2525258 w 3032161"/>
                  <a:gd name="connsiteY368" fmla="*/ 520989 h 1160647"/>
                  <a:gd name="connsiteX369" fmla="*/ 2582005 w 3032161"/>
                  <a:gd name="connsiteY369" fmla="*/ 510180 h 1160647"/>
                  <a:gd name="connsiteX370" fmla="*/ 2582005 w 3032161"/>
                  <a:gd name="connsiteY370" fmla="*/ 511261 h 1160647"/>
                  <a:gd name="connsiteX371" fmla="*/ 2582005 w 3032161"/>
                  <a:gd name="connsiteY371" fmla="*/ 518827 h 1160647"/>
                  <a:gd name="connsiteX372" fmla="*/ 2608352 w 3032161"/>
                  <a:gd name="connsiteY372" fmla="*/ 518827 h 1160647"/>
                  <a:gd name="connsiteX373" fmla="*/ 2608352 w 3032161"/>
                  <a:gd name="connsiteY373" fmla="*/ 773917 h 1160647"/>
                  <a:gd name="connsiteX374" fmla="*/ 2630646 w 3032161"/>
                  <a:gd name="connsiteY374" fmla="*/ 773917 h 1160647"/>
                  <a:gd name="connsiteX375" fmla="*/ 2630646 w 3032161"/>
                  <a:gd name="connsiteY375" fmla="*/ 769593 h 1160647"/>
                  <a:gd name="connsiteX376" fmla="*/ 2642806 w 3032161"/>
                  <a:gd name="connsiteY376" fmla="*/ 769593 h 1160647"/>
                  <a:gd name="connsiteX377" fmla="*/ 2642806 w 3032161"/>
                  <a:gd name="connsiteY377" fmla="*/ 773917 h 1160647"/>
                  <a:gd name="connsiteX378" fmla="*/ 2667126 w 3032161"/>
                  <a:gd name="connsiteY378" fmla="*/ 773917 h 1160647"/>
                  <a:gd name="connsiteX379" fmla="*/ 2667126 w 3032161"/>
                  <a:gd name="connsiteY379" fmla="*/ 760946 h 1160647"/>
                  <a:gd name="connsiteX380" fmla="*/ 2695500 w 3032161"/>
                  <a:gd name="connsiteY380" fmla="*/ 760946 h 1160647"/>
                  <a:gd name="connsiteX381" fmla="*/ 2707660 w 3032161"/>
                  <a:gd name="connsiteY381" fmla="*/ 756622 h 1160647"/>
                  <a:gd name="connsiteX382" fmla="*/ 2727927 w 3032161"/>
                  <a:gd name="connsiteY382" fmla="*/ 760946 h 1160647"/>
                  <a:gd name="connsiteX383" fmla="*/ 2727927 w 3032161"/>
                  <a:gd name="connsiteY383" fmla="*/ 743652 h 1160647"/>
                  <a:gd name="connsiteX384" fmla="*/ 2736034 w 3032161"/>
                  <a:gd name="connsiteY384" fmla="*/ 743652 h 1160647"/>
                  <a:gd name="connsiteX385" fmla="*/ 2736034 w 3032161"/>
                  <a:gd name="connsiteY385" fmla="*/ 730681 h 1160647"/>
                  <a:gd name="connsiteX386" fmla="*/ 2792781 w 3032161"/>
                  <a:gd name="connsiteY386" fmla="*/ 730681 h 1160647"/>
                  <a:gd name="connsiteX387" fmla="*/ 2792781 w 3032161"/>
                  <a:gd name="connsiteY387" fmla="*/ 700416 h 1160647"/>
                  <a:gd name="connsiteX388" fmla="*/ 2811021 w 3032161"/>
                  <a:gd name="connsiteY388" fmla="*/ 700416 h 1160647"/>
                  <a:gd name="connsiteX389" fmla="*/ 2811021 w 3032161"/>
                  <a:gd name="connsiteY389" fmla="*/ 693931 h 1160647"/>
                  <a:gd name="connsiteX390" fmla="*/ 2823181 w 3032161"/>
                  <a:gd name="connsiteY390" fmla="*/ 693931 h 1160647"/>
                  <a:gd name="connsiteX391" fmla="*/ 2823181 w 3032161"/>
                  <a:gd name="connsiteY391" fmla="*/ 700416 h 1160647"/>
                  <a:gd name="connsiteX392" fmla="*/ 2839395 w 3032161"/>
                  <a:gd name="connsiteY392" fmla="*/ 700416 h 1160647"/>
                  <a:gd name="connsiteX393" fmla="*/ 2839395 w 3032161"/>
                  <a:gd name="connsiteY393" fmla="*/ 750137 h 1160647"/>
                  <a:gd name="connsiteX394" fmla="*/ 2871822 w 3032161"/>
                  <a:gd name="connsiteY394" fmla="*/ 750137 h 1160647"/>
                  <a:gd name="connsiteX395" fmla="*/ 2871822 w 3032161"/>
                  <a:gd name="connsiteY395" fmla="*/ 724196 h 1160647"/>
                  <a:gd name="connsiteX396" fmla="*/ 2910329 w 3032161"/>
                  <a:gd name="connsiteY396" fmla="*/ 724196 h 1160647"/>
                  <a:gd name="connsiteX397" fmla="*/ 2910329 w 3032161"/>
                  <a:gd name="connsiteY397" fmla="*/ 693931 h 1160647"/>
                  <a:gd name="connsiteX398" fmla="*/ 2958970 w 3032161"/>
                  <a:gd name="connsiteY398" fmla="*/ 693931 h 1160647"/>
                  <a:gd name="connsiteX399" fmla="*/ 2958970 w 3032161"/>
                  <a:gd name="connsiteY399" fmla="*/ 805087 h 1160647"/>
                  <a:gd name="connsiteX400" fmla="*/ 2958970 w 3032161"/>
                  <a:gd name="connsiteY400" fmla="*/ 818866 h 1160647"/>
                  <a:gd name="connsiteX401" fmla="*/ 3031519 w 3032161"/>
                  <a:gd name="connsiteY401" fmla="*/ 818866 h 1160647"/>
                  <a:gd name="connsiteX402" fmla="*/ 3031520 w 3032161"/>
                  <a:gd name="connsiteY402" fmla="*/ 1160647 h 1160647"/>
                  <a:gd name="connsiteX403" fmla="*/ 2054 w 3032161"/>
                  <a:gd name="connsiteY403" fmla="*/ 1158314 h 1160647"/>
                  <a:gd name="connsiteX404" fmla="*/ 0 w 3032161"/>
                  <a:gd name="connsiteY404" fmla="*/ 724196 h 1160647"/>
                  <a:gd name="connsiteX405" fmla="*/ 20267 w 3032161"/>
                  <a:gd name="connsiteY405" fmla="*/ 724196 h 1160647"/>
                  <a:gd name="connsiteX406" fmla="*/ 20774 w 3032161"/>
                  <a:gd name="connsiteY406" fmla="*/ 723115 h 1160647"/>
                  <a:gd name="connsiteX407" fmla="*/ 24320 w 3032161"/>
                  <a:gd name="connsiteY407" fmla="*/ 715549 h 1160647"/>
                  <a:gd name="connsiteX408" fmla="*/ 26094 w 3032161"/>
                  <a:gd name="connsiteY408" fmla="*/ 715819 h 1160647"/>
                  <a:gd name="connsiteX409" fmla="*/ 38507 w 3032161"/>
                  <a:gd name="connsiteY409" fmla="*/ 717710 h 1160647"/>
                  <a:gd name="connsiteX410" fmla="*/ 39014 w 3032161"/>
                  <a:gd name="connsiteY410" fmla="*/ 719062 h 1160647"/>
                  <a:gd name="connsiteX411" fmla="*/ 42560 w 3032161"/>
                  <a:gd name="connsiteY411" fmla="*/ 728519 h 1160647"/>
                  <a:gd name="connsiteX412" fmla="*/ 68907 w 3032161"/>
                  <a:gd name="connsiteY412" fmla="*/ 730681 h 1160647"/>
                  <a:gd name="connsiteX413" fmla="*/ 68907 w 3032161"/>
                  <a:gd name="connsiteY413" fmla="*/ 607460 h 1160647"/>
                  <a:gd name="connsiteX414" fmla="*/ 70934 w 3032161"/>
                  <a:gd name="connsiteY414" fmla="*/ 607460 h 1160647"/>
                  <a:gd name="connsiteX415" fmla="*/ 85121 w 3032161"/>
                  <a:gd name="connsiteY415" fmla="*/ 607460 h 1160647"/>
                  <a:gd name="connsiteX416" fmla="*/ 85121 w 3032161"/>
                  <a:gd name="connsiteY416" fmla="*/ 471268 h 1160647"/>
                  <a:gd name="connsiteX417" fmla="*/ 86894 w 3032161"/>
                  <a:gd name="connsiteY417" fmla="*/ 471268 h 1160647"/>
                  <a:gd name="connsiteX418" fmla="*/ 99308 w 3032161"/>
                  <a:gd name="connsiteY418" fmla="*/ 471268 h 1160647"/>
                  <a:gd name="connsiteX419" fmla="*/ 99308 w 3032161"/>
                  <a:gd name="connsiteY419" fmla="*/ 356694 h 1160647"/>
                  <a:gd name="connsiteX420" fmla="*/ 103361 w 3032161"/>
                  <a:gd name="connsiteY420" fmla="*/ 328590 h 1160647"/>
                  <a:gd name="connsiteX421" fmla="*/ 105388 w 3032161"/>
                  <a:gd name="connsiteY421" fmla="*/ 328590 h 1160647"/>
                  <a:gd name="connsiteX422" fmla="*/ 119575 w 3032161"/>
                  <a:gd name="connsiteY422" fmla="*/ 328590 h 1160647"/>
                  <a:gd name="connsiteX423" fmla="*/ 156055 w 3032161"/>
                  <a:gd name="connsiteY423" fmla="*/ 246443 h 1160647"/>
                  <a:gd name="connsiteX424" fmla="*/ 160109 w 3032161"/>
                  <a:gd name="connsiteY424" fmla="*/ 0 h 116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</a:cxnLst>
                <a:rect l="l" t="t" r="r" b="b"/>
                <a:pathLst>
                  <a:path w="3032161" h="1160647">
                    <a:moveTo>
                      <a:pt x="160109" y="0"/>
                    </a:moveTo>
                    <a:cubicBezTo>
                      <a:pt x="160109" y="18"/>
                      <a:pt x="160125" y="2040"/>
                      <a:pt x="162135" y="246443"/>
                    </a:cubicBezTo>
                    <a:cubicBezTo>
                      <a:pt x="162147" y="246467"/>
                      <a:pt x="162792" y="247808"/>
                      <a:pt x="200642" y="326429"/>
                    </a:cubicBezTo>
                    <a:lnTo>
                      <a:pt x="202669" y="326429"/>
                    </a:lnTo>
                    <a:lnTo>
                      <a:pt x="216856" y="326429"/>
                    </a:lnTo>
                    <a:lnTo>
                      <a:pt x="216856" y="350208"/>
                    </a:lnTo>
                    <a:cubicBezTo>
                      <a:pt x="216858" y="350214"/>
                      <a:pt x="216896" y="350272"/>
                      <a:pt x="217363" y="351019"/>
                    </a:cubicBezTo>
                    <a:lnTo>
                      <a:pt x="220909" y="356694"/>
                    </a:lnTo>
                    <a:lnTo>
                      <a:pt x="220909" y="471268"/>
                    </a:lnTo>
                    <a:lnTo>
                      <a:pt x="223189" y="471268"/>
                    </a:lnTo>
                    <a:lnTo>
                      <a:pt x="239150" y="471268"/>
                    </a:lnTo>
                    <a:lnTo>
                      <a:pt x="239150" y="611783"/>
                    </a:lnTo>
                    <a:cubicBezTo>
                      <a:pt x="239160" y="611782"/>
                      <a:pt x="239272" y="611761"/>
                      <a:pt x="240670" y="611513"/>
                    </a:cubicBezTo>
                    <a:lnTo>
                      <a:pt x="251310" y="609622"/>
                    </a:lnTo>
                    <a:cubicBezTo>
                      <a:pt x="251310" y="609644"/>
                      <a:pt x="251280" y="610978"/>
                      <a:pt x="249283" y="698254"/>
                    </a:cubicBezTo>
                    <a:cubicBezTo>
                      <a:pt x="249293" y="698256"/>
                      <a:pt x="249404" y="698276"/>
                      <a:pt x="250803" y="698525"/>
                    </a:cubicBezTo>
                    <a:lnTo>
                      <a:pt x="261443" y="700416"/>
                    </a:lnTo>
                    <a:cubicBezTo>
                      <a:pt x="261445" y="700423"/>
                      <a:pt x="261465" y="700487"/>
                      <a:pt x="261696" y="701227"/>
                    </a:cubicBezTo>
                    <a:lnTo>
                      <a:pt x="263470" y="706902"/>
                    </a:lnTo>
                    <a:cubicBezTo>
                      <a:pt x="263472" y="706893"/>
                      <a:pt x="263517" y="706750"/>
                      <a:pt x="264230" y="704470"/>
                    </a:cubicBezTo>
                    <a:lnTo>
                      <a:pt x="269550" y="687446"/>
                    </a:lnTo>
                    <a:lnTo>
                      <a:pt x="271323" y="687446"/>
                    </a:lnTo>
                    <a:lnTo>
                      <a:pt x="283737" y="687446"/>
                    </a:lnTo>
                    <a:lnTo>
                      <a:pt x="283737" y="719872"/>
                    </a:lnTo>
                    <a:cubicBezTo>
                      <a:pt x="283743" y="719877"/>
                      <a:pt x="283820" y="719917"/>
                      <a:pt x="284750" y="720413"/>
                    </a:cubicBezTo>
                    <a:lnTo>
                      <a:pt x="291844" y="724196"/>
                    </a:lnTo>
                    <a:lnTo>
                      <a:pt x="291844" y="725547"/>
                    </a:lnTo>
                    <a:lnTo>
                      <a:pt x="291844" y="735005"/>
                    </a:lnTo>
                    <a:lnTo>
                      <a:pt x="336431" y="735005"/>
                    </a:lnTo>
                    <a:lnTo>
                      <a:pt x="336431" y="736086"/>
                    </a:lnTo>
                    <a:lnTo>
                      <a:pt x="336431" y="743652"/>
                    </a:lnTo>
                    <a:lnTo>
                      <a:pt x="338457" y="743652"/>
                    </a:lnTo>
                    <a:lnTo>
                      <a:pt x="352644" y="743652"/>
                    </a:lnTo>
                    <a:lnTo>
                      <a:pt x="352644" y="713387"/>
                    </a:lnTo>
                    <a:lnTo>
                      <a:pt x="397231" y="713387"/>
                    </a:lnTo>
                    <a:lnTo>
                      <a:pt x="397231" y="712036"/>
                    </a:lnTo>
                    <a:lnTo>
                      <a:pt x="397231" y="702578"/>
                    </a:lnTo>
                    <a:lnTo>
                      <a:pt x="398245" y="702578"/>
                    </a:lnTo>
                    <a:lnTo>
                      <a:pt x="405338" y="702578"/>
                    </a:lnTo>
                    <a:lnTo>
                      <a:pt x="405338" y="700687"/>
                    </a:lnTo>
                    <a:lnTo>
                      <a:pt x="405338" y="687446"/>
                    </a:lnTo>
                    <a:lnTo>
                      <a:pt x="406098" y="687446"/>
                    </a:lnTo>
                    <a:lnTo>
                      <a:pt x="411418" y="687446"/>
                    </a:lnTo>
                    <a:lnTo>
                      <a:pt x="411418" y="686365"/>
                    </a:lnTo>
                    <a:lnTo>
                      <a:pt x="411418" y="678798"/>
                    </a:lnTo>
                    <a:lnTo>
                      <a:pt x="413445" y="678798"/>
                    </a:lnTo>
                    <a:lnTo>
                      <a:pt x="427632" y="678798"/>
                    </a:lnTo>
                    <a:lnTo>
                      <a:pt x="427632" y="679879"/>
                    </a:lnTo>
                    <a:lnTo>
                      <a:pt x="427632" y="687446"/>
                    </a:lnTo>
                    <a:lnTo>
                      <a:pt x="449925" y="687446"/>
                    </a:lnTo>
                    <a:lnTo>
                      <a:pt x="449925" y="685554"/>
                    </a:lnTo>
                    <a:lnTo>
                      <a:pt x="449925" y="672313"/>
                    </a:lnTo>
                    <a:lnTo>
                      <a:pt x="451699" y="672313"/>
                    </a:lnTo>
                    <a:lnTo>
                      <a:pt x="464112" y="672313"/>
                    </a:lnTo>
                    <a:lnTo>
                      <a:pt x="464112" y="696093"/>
                    </a:lnTo>
                    <a:lnTo>
                      <a:pt x="465126" y="696093"/>
                    </a:lnTo>
                    <a:lnTo>
                      <a:pt x="472219" y="696093"/>
                    </a:lnTo>
                    <a:lnTo>
                      <a:pt x="472219" y="695012"/>
                    </a:lnTo>
                    <a:lnTo>
                      <a:pt x="472219" y="687446"/>
                    </a:lnTo>
                    <a:lnTo>
                      <a:pt x="473992" y="687446"/>
                    </a:lnTo>
                    <a:lnTo>
                      <a:pt x="486406" y="687446"/>
                    </a:lnTo>
                    <a:lnTo>
                      <a:pt x="486406" y="713387"/>
                    </a:lnTo>
                    <a:lnTo>
                      <a:pt x="488433" y="713387"/>
                    </a:lnTo>
                    <a:lnTo>
                      <a:pt x="502619" y="713387"/>
                    </a:lnTo>
                    <a:lnTo>
                      <a:pt x="502619" y="715008"/>
                    </a:lnTo>
                    <a:lnTo>
                      <a:pt x="502619" y="726358"/>
                    </a:lnTo>
                    <a:lnTo>
                      <a:pt x="503379" y="726358"/>
                    </a:lnTo>
                    <a:lnTo>
                      <a:pt x="508700" y="726358"/>
                    </a:lnTo>
                    <a:lnTo>
                      <a:pt x="508700" y="725547"/>
                    </a:lnTo>
                    <a:lnTo>
                      <a:pt x="508700" y="719872"/>
                    </a:lnTo>
                    <a:lnTo>
                      <a:pt x="539100" y="719872"/>
                    </a:lnTo>
                    <a:lnTo>
                      <a:pt x="539100" y="743652"/>
                    </a:lnTo>
                    <a:lnTo>
                      <a:pt x="540113" y="743652"/>
                    </a:lnTo>
                    <a:lnTo>
                      <a:pt x="547207" y="743652"/>
                    </a:lnTo>
                    <a:lnTo>
                      <a:pt x="547207" y="744733"/>
                    </a:lnTo>
                    <a:lnTo>
                      <a:pt x="547207" y="752299"/>
                    </a:lnTo>
                    <a:lnTo>
                      <a:pt x="547967" y="752299"/>
                    </a:lnTo>
                    <a:lnTo>
                      <a:pt x="553287" y="752299"/>
                    </a:lnTo>
                    <a:lnTo>
                      <a:pt x="553287" y="750137"/>
                    </a:lnTo>
                    <a:lnTo>
                      <a:pt x="553287" y="735005"/>
                    </a:lnTo>
                    <a:lnTo>
                      <a:pt x="554300" y="735005"/>
                    </a:lnTo>
                    <a:lnTo>
                      <a:pt x="561394" y="735005"/>
                    </a:lnTo>
                    <a:lnTo>
                      <a:pt x="561394" y="736086"/>
                    </a:lnTo>
                    <a:lnTo>
                      <a:pt x="561394" y="743652"/>
                    </a:lnTo>
                    <a:lnTo>
                      <a:pt x="566714" y="741659"/>
                    </a:lnTo>
                    <a:cubicBezTo>
                      <a:pt x="567474" y="741287"/>
                      <a:pt x="567474" y="741085"/>
                      <a:pt x="567474" y="740679"/>
                    </a:cubicBezTo>
                    <a:lnTo>
                      <a:pt x="567474" y="735005"/>
                    </a:lnTo>
                    <a:lnTo>
                      <a:pt x="605981" y="735005"/>
                    </a:lnTo>
                    <a:lnTo>
                      <a:pt x="605981" y="758784"/>
                    </a:lnTo>
                    <a:lnTo>
                      <a:pt x="608007" y="758784"/>
                    </a:lnTo>
                    <a:lnTo>
                      <a:pt x="622194" y="758784"/>
                    </a:lnTo>
                    <a:lnTo>
                      <a:pt x="622194" y="759865"/>
                    </a:lnTo>
                    <a:lnTo>
                      <a:pt x="622194" y="767431"/>
                    </a:lnTo>
                    <a:lnTo>
                      <a:pt x="623968" y="767431"/>
                    </a:lnTo>
                    <a:lnTo>
                      <a:pt x="636381" y="767431"/>
                    </a:lnTo>
                    <a:lnTo>
                      <a:pt x="636381" y="743652"/>
                    </a:lnTo>
                    <a:lnTo>
                      <a:pt x="637394" y="743652"/>
                    </a:lnTo>
                    <a:lnTo>
                      <a:pt x="644488" y="743652"/>
                    </a:lnTo>
                    <a:lnTo>
                      <a:pt x="644488" y="711225"/>
                    </a:lnTo>
                    <a:lnTo>
                      <a:pt x="645501" y="711225"/>
                    </a:lnTo>
                    <a:lnTo>
                      <a:pt x="652595" y="711225"/>
                    </a:lnTo>
                    <a:lnTo>
                      <a:pt x="652595" y="709334"/>
                    </a:lnTo>
                    <a:lnTo>
                      <a:pt x="652595" y="696093"/>
                    </a:lnTo>
                    <a:cubicBezTo>
                      <a:pt x="650568" y="696093"/>
                      <a:pt x="650568" y="696093"/>
                      <a:pt x="651328" y="694471"/>
                    </a:cubicBezTo>
                    <a:lnTo>
                      <a:pt x="656648" y="683122"/>
                    </a:lnTo>
                    <a:cubicBezTo>
                      <a:pt x="656653" y="683139"/>
                      <a:pt x="656848" y="683813"/>
                      <a:pt x="664755" y="711225"/>
                    </a:cubicBezTo>
                    <a:lnTo>
                      <a:pt x="665515" y="711225"/>
                    </a:lnTo>
                    <a:lnTo>
                      <a:pt x="670835" y="711225"/>
                    </a:lnTo>
                    <a:lnTo>
                      <a:pt x="670835" y="605298"/>
                    </a:lnTo>
                    <a:lnTo>
                      <a:pt x="672355" y="605298"/>
                    </a:lnTo>
                    <a:lnTo>
                      <a:pt x="682995" y="605298"/>
                    </a:lnTo>
                    <a:lnTo>
                      <a:pt x="682995" y="557739"/>
                    </a:lnTo>
                    <a:lnTo>
                      <a:pt x="709342" y="557739"/>
                    </a:lnTo>
                    <a:lnTo>
                      <a:pt x="709342" y="536121"/>
                    </a:lnTo>
                    <a:lnTo>
                      <a:pt x="743796" y="536121"/>
                    </a:lnTo>
                    <a:lnTo>
                      <a:pt x="743796" y="538553"/>
                    </a:lnTo>
                    <a:lnTo>
                      <a:pt x="743796" y="555577"/>
                    </a:lnTo>
                    <a:lnTo>
                      <a:pt x="746076" y="555577"/>
                    </a:lnTo>
                    <a:lnTo>
                      <a:pt x="762036" y="555577"/>
                    </a:lnTo>
                    <a:lnTo>
                      <a:pt x="762036" y="603136"/>
                    </a:lnTo>
                    <a:lnTo>
                      <a:pt x="763049" y="603136"/>
                    </a:lnTo>
                    <a:lnTo>
                      <a:pt x="770143" y="603136"/>
                    </a:lnTo>
                    <a:lnTo>
                      <a:pt x="784330" y="607460"/>
                    </a:lnTo>
                    <a:lnTo>
                      <a:pt x="784330" y="646372"/>
                    </a:lnTo>
                    <a:lnTo>
                      <a:pt x="785343" y="646372"/>
                    </a:lnTo>
                    <a:lnTo>
                      <a:pt x="792436" y="646372"/>
                    </a:lnTo>
                    <a:lnTo>
                      <a:pt x="792436" y="647993"/>
                    </a:lnTo>
                    <a:lnTo>
                      <a:pt x="792436" y="659342"/>
                    </a:lnTo>
                    <a:lnTo>
                      <a:pt x="794463" y="659342"/>
                    </a:lnTo>
                    <a:lnTo>
                      <a:pt x="808650" y="659342"/>
                    </a:lnTo>
                    <a:lnTo>
                      <a:pt x="814730" y="665828"/>
                    </a:lnTo>
                    <a:lnTo>
                      <a:pt x="814730" y="687446"/>
                    </a:lnTo>
                    <a:lnTo>
                      <a:pt x="817010" y="687446"/>
                    </a:lnTo>
                    <a:lnTo>
                      <a:pt x="832970" y="687446"/>
                    </a:lnTo>
                    <a:lnTo>
                      <a:pt x="832970" y="688526"/>
                    </a:lnTo>
                    <a:lnTo>
                      <a:pt x="832970" y="696093"/>
                    </a:lnTo>
                    <a:lnTo>
                      <a:pt x="834237" y="696093"/>
                    </a:lnTo>
                    <a:lnTo>
                      <a:pt x="843104" y="696093"/>
                    </a:lnTo>
                    <a:lnTo>
                      <a:pt x="843104" y="698254"/>
                    </a:lnTo>
                    <a:lnTo>
                      <a:pt x="843104" y="713387"/>
                    </a:lnTo>
                    <a:cubicBezTo>
                      <a:pt x="847157" y="713387"/>
                      <a:pt x="847157" y="713387"/>
                      <a:pt x="847157" y="711495"/>
                    </a:cubicBezTo>
                    <a:lnTo>
                      <a:pt x="847157" y="698254"/>
                    </a:lnTo>
                    <a:lnTo>
                      <a:pt x="848170" y="698254"/>
                    </a:lnTo>
                    <a:lnTo>
                      <a:pt x="855264" y="698254"/>
                    </a:lnTo>
                    <a:lnTo>
                      <a:pt x="855264" y="699876"/>
                    </a:lnTo>
                    <a:lnTo>
                      <a:pt x="855264" y="711225"/>
                    </a:lnTo>
                    <a:lnTo>
                      <a:pt x="856024" y="711225"/>
                    </a:lnTo>
                    <a:lnTo>
                      <a:pt x="861344" y="711225"/>
                    </a:lnTo>
                    <a:cubicBezTo>
                      <a:pt x="861344" y="706902"/>
                      <a:pt x="861344" y="706902"/>
                      <a:pt x="909984" y="706902"/>
                    </a:cubicBezTo>
                    <a:lnTo>
                      <a:pt x="909984" y="708253"/>
                    </a:lnTo>
                    <a:lnTo>
                      <a:pt x="909984" y="717710"/>
                    </a:lnTo>
                    <a:lnTo>
                      <a:pt x="910744" y="717710"/>
                    </a:lnTo>
                    <a:lnTo>
                      <a:pt x="916065" y="717710"/>
                    </a:lnTo>
                    <a:lnTo>
                      <a:pt x="916065" y="719872"/>
                    </a:lnTo>
                    <a:lnTo>
                      <a:pt x="916065" y="735005"/>
                    </a:lnTo>
                    <a:cubicBezTo>
                      <a:pt x="916073" y="735001"/>
                      <a:pt x="916189" y="734923"/>
                      <a:pt x="918091" y="733654"/>
                    </a:cubicBezTo>
                    <a:lnTo>
                      <a:pt x="932278" y="724196"/>
                    </a:lnTo>
                    <a:cubicBezTo>
                      <a:pt x="932280" y="724177"/>
                      <a:pt x="932411" y="723302"/>
                      <a:pt x="938358" y="683122"/>
                    </a:cubicBezTo>
                    <a:cubicBezTo>
                      <a:pt x="938367" y="683120"/>
                      <a:pt x="938436" y="683094"/>
                      <a:pt x="939118" y="682852"/>
                    </a:cubicBezTo>
                    <a:lnTo>
                      <a:pt x="944438" y="680960"/>
                    </a:lnTo>
                    <a:cubicBezTo>
                      <a:pt x="944438" y="680944"/>
                      <a:pt x="944471" y="679883"/>
                      <a:pt x="946465" y="611783"/>
                    </a:cubicBezTo>
                    <a:cubicBezTo>
                      <a:pt x="946465" y="611801"/>
                      <a:pt x="946498" y="612892"/>
                      <a:pt x="948492" y="680960"/>
                    </a:cubicBezTo>
                    <a:cubicBezTo>
                      <a:pt x="948501" y="680963"/>
                      <a:pt x="948572" y="680988"/>
                      <a:pt x="949252" y="681230"/>
                    </a:cubicBezTo>
                    <a:lnTo>
                      <a:pt x="954572" y="683122"/>
                    </a:lnTo>
                    <a:lnTo>
                      <a:pt x="954572" y="596651"/>
                    </a:lnTo>
                    <a:cubicBezTo>
                      <a:pt x="958625" y="596651"/>
                      <a:pt x="958625" y="596651"/>
                      <a:pt x="958625" y="564224"/>
                    </a:cubicBezTo>
                    <a:lnTo>
                      <a:pt x="997132" y="564224"/>
                    </a:lnTo>
                    <a:lnTo>
                      <a:pt x="997132" y="596651"/>
                    </a:lnTo>
                    <a:lnTo>
                      <a:pt x="997892" y="596651"/>
                    </a:lnTo>
                    <a:lnTo>
                      <a:pt x="1003212" y="596651"/>
                    </a:lnTo>
                    <a:lnTo>
                      <a:pt x="1003212" y="514503"/>
                    </a:lnTo>
                    <a:lnTo>
                      <a:pt x="1004986" y="514503"/>
                    </a:lnTo>
                    <a:lnTo>
                      <a:pt x="1017399" y="514503"/>
                    </a:lnTo>
                    <a:lnTo>
                      <a:pt x="1017399" y="512612"/>
                    </a:lnTo>
                    <a:lnTo>
                      <a:pt x="1017399" y="499371"/>
                    </a:lnTo>
                    <a:lnTo>
                      <a:pt x="1039693" y="499371"/>
                    </a:lnTo>
                    <a:lnTo>
                      <a:pt x="1039693" y="498290"/>
                    </a:lnTo>
                    <a:lnTo>
                      <a:pt x="1039693" y="490724"/>
                    </a:lnTo>
                    <a:lnTo>
                      <a:pt x="1041466" y="490724"/>
                    </a:lnTo>
                    <a:lnTo>
                      <a:pt x="1053880" y="490724"/>
                    </a:lnTo>
                    <a:lnTo>
                      <a:pt x="1053880" y="491805"/>
                    </a:lnTo>
                    <a:lnTo>
                      <a:pt x="1053880" y="499371"/>
                    </a:lnTo>
                    <a:lnTo>
                      <a:pt x="1054640" y="499371"/>
                    </a:lnTo>
                    <a:lnTo>
                      <a:pt x="1059960" y="499371"/>
                    </a:lnTo>
                    <a:lnTo>
                      <a:pt x="1070093" y="495047"/>
                    </a:lnTo>
                    <a:lnTo>
                      <a:pt x="1074146" y="498290"/>
                    </a:lnTo>
                    <a:lnTo>
                      <a:pt x="1074146" y="490724"/>
                    </a:lnTo>
                    <a:lnTo>
                      <a:pt x="1076426" y="490724"/>
                    </a:lnTo>
                    <a:lnTo>
                      <a:pt x="1092387" y="490724"/>
                    </a:lnTo>
                    <a:lnTo>
                      <a:pt x="1092387" y="491805"/>
                    </a:lnTo>
                    <a:lnTo>
                      <a:pt x="1092387" y="499371"/>
                    </a:lnTo>
                    <a:lnTo>
                      <a:pt x="1122787" y="499371"/>
                    </a:lnTo>
                    <a:lnTo>
                      <a:pt x="1122787" y="500992"/>
                    </a:lnTo>
                    <a:lnTo>
                      <a:pt x="1122787" y="512342"/>
                    </a:lnTo>
                    <a:lnTo>
                      <a:pt x="1149134" y="512342"/>
                    </a:lnTo>
                    <a:lnTo>
                      <a:pt x="1149134" y="542606"/>
                    </a:lnTo>
                    <a:lnTo>
                      <a:pt x="1149894" y="542606"/>
                    </a:lnTo>
                    <a:lnTo>
                      <a:pt x="1155214" y="542606"/>
                    </a:lnTo>
                    <a:lnTo>
                      <a:pt x="1155214" y="543687"/>
                    </a:lnTo>
                    <a:lnTo>
                      <a:pt x="1155214" y="551254"/>
                    </a:lnTo>
                    <a:cubicBezTo>
                      <a:pt x="1159268" y="551254"/>
                      <a:pt x="1159268" y="551254"/>
                      <a:pt x="1159268" y="581518"/>
                    </a:cubicBezTo>
                    <a:lnTo>
                      <a:pt x="1160028" y="581518"/>
                    </a:lnTo>
                    <a:lnTo>
                      <a:pt x="1165348" y="581518"/>
                    </a:lnTo>
                    <a:lnTo>
                      <a:pt x="1165348" y="582329"/>
                    </a:lnTo>
                    <a:lnTo>
                      <a:pt x="1165348" y="588004"/>
                    </a:lnTo>
                    <a:lnTo>
                      <a:pt x="1166361" y="588004"/>
                    </a:lnTo>
                    <a:lnTo>
                      <a:pt x="1173454" y="588004"/>
                    </a:lnTo>
                    <a:lnTo>
                      <a:pt x="1173454" y="618269"/>
                    </a:lnTo>
                    <a:lnTo>
                      <a:pt x="1175481" y="618269"/>
                    </a:lnTo>
                    <a:lnTo>
                      <a:pt x="1189668" y="618269"/>
                    </a:lnTo>
                    <a:lnTo>
                      <a:pt x="1189668" y="642048"/>
                    </a:lnTo>
                    <a:cubicBezTo>
                      <a:pt x="1191695" y="642048"/>
                      <a:pt x="1191695" y="642048"/>
                      <a:pt x="1191695" y="643669"/>
                    </a:cubicBezTo>
                    <a:lnTo>
                      <a:pt x="1191695" y="655019"/>
                    </a:lnTo>
                    <a:lnTo>
                      <a:pt x="1192455" y="655019"/>
                    </a:lnTo>
                    <a:lnTo>
                      <a:pt x="1197775" y="655019"/>
                    </a:lnTo>
                    <a:lnTo>
                      <a:pt x="1197775" y="678798"/>
                    </a:lnTo>
                    <a:lnTo>
                      <a:pt x="1199041" y="678798"/>
                    </a:lnTo>
                    <a:lnTo>
                      <a:pt x="1207908" y="678798"/>
                    </a:lnTo>
                    <a:cubicBezTo>
                      <a:pt x="1209935" y="680960"/>
                      <a:pt x="1209935" y="680960"/>
                      <a:pt x="1209935" y="682852"/>
                    </a:cubicBezTo>
                    <a:lnTo>
                      <a:pt x="1209935" y="696093"/>
                    </a:lnTo>
                    <a:cubicBezTo>
                      <a:pt x="1209940" y="696086"/>
                      <a:pt x="1210027" y="695979"/>
                      <a:pt x="1211455" y="694201"/>
                    </a:cubicBezTo>
                    <a:lnTo>
                      <a:pt x="1222095" y="680960"/>
                    </a:lnTo>
                    <a:lnTo>
                      <a:pt x="1250469" y="680960"/>
                    </a:lnTo>
                    <a:lnTo>
                      <a:pt x="1250469" y="767431"/>
                    </a:lnTo>
                    <a:lnTo>
                      <a:pt x="1251229" y="767431"/>
                    </a:lnTo>
                    <a:lnTo>
                      <a:pt x="1256549" y="767431"/>
                    </a:lnTo>
                    <a:cubicBezTo>
                      <a:pt x="1256553" y="767423"/>
                      <a:pt x="1256612" y="767323"/>
                      <a:pt x="1257309" y="766080"/>
                    </a:cubicBezTo>
                    <a:lnTo>
                      <a:pt x="1262629" y="756622"/>
                    </a:lnTo>
                    <a:lnTo>
                      <a:pt x="1262629" y="758514"/>
                    </a:lnTo>
                    <a:lnTo>
                      <a:pt x="1262629" y="771755"/>
                    </a:lnTo>
                    <a:cubicBezTo>
                      <a:pt x="1266682" y="771755"/>
                      <a:pt x="1266682" y="771755"/>
                      <a:pt x="1266682" y="726358"/>
                    </a:cubicBezTo>
                    <a:lnTo>
                      <a:pt x="1267442" y="726358"/>
                    </a:lnTo>
                    <a:lnTo>
                      <a:pt x="1272762" y="726358"/>
                    </a:lnTo>
                    <a:lnTo>
                      <a:pt x="1272762" y="661504"/>
                    </a:lnTo>
                    <a:lnTo>
                      <a:pt x="1273776" y="661504"/>
                    </a:lnTo>
                    <a:lnTo>
                      <a:pt x="1280869" y="661504"/>
                    </a:lnTo>
                    <a:cubicBezTo>
                      <a:pt x="1280875" y="661483"/>
                      <a:pt x="1281139" y="660543"/>
                      <a:pt x="1293029" y="618269"/>
                    </a:cubicBezTo>
                    <a:lnTo>
                      <a:pt x="1294296" y="618269"/>
                    </a:lnTo>
                    <a:lnTo>
                      <a:pt x="1303163" y="618269"/>
                    </a:lnTo>
                    <a:cubicBezTo>
                      <a:pt x="1303168" y="618292"/>
                      <a:pt x="1303394" y="619258"/>
                      <a:pt x="1313296" y="661504"/>
                    </a:cubicBezTo>
                    <a:lnTo>
                      <a:pt x="1314309" y="661504"/>
                    </a:lnTo>
                    <a:lnTo>
                      <a:pt x="1321403" y="661504"/>
                    </a:lnTo>
                    <a:lnTo>
                      <a:pt x="1321403" y="700416"/>
                    </a:lnTo>
                    <a:lnTo>
                      <a:pt x="1323176" y="700416"/>
                    </a:lnTo>
                    <a:lnTo>
                      <a:pt x="1335590" y="700416"/>
                    </a:lnTo>
                    <a:lnTo>
                      <a:pt x="1335590" y="702578"/>
                    </a:lnTo>
                    <a:lnTo>
                      <a:pt x="1335590" y="717710"/>
                    </a:lnTo>
                    <a:cubicBezTo>
                      <a:pt x="1339643" y="717710"/>
                      <a:pt x="1339643" y="717710"/>
                      <a:pt x="1339643" y="715549"/>
                    </a:cubicBezTo>
                    <a:lnTo>
                      <a:pt x="1339643" y="700416"/>
                    </a:lnTo>
                    <a:lnTo>
                      <a:pt x="1341163" y="700416"/>
                    </a:lnTo>
                    <a:lnTo>
                      <a:pt x="1351803" y="700416"/>
                    </a:lnTo>
                    <a:lnTo>
                      <a:pt x="1351803" y="702037"/>
                    </a:lnTo>
                    <a:lnTo>
                      <a:pt x="1351803" y="713387"/>
                    </a:lnTo>
                    <a:lnTo>
                      <a:pt x="1382204" y="713387"/>
                    </a:lnTo>
                    <a:lnTo>
                      <a:pt x="1382204" y="676637"/>
                    </a:lnTo>
                    <a:lnTo>
                      <a:pt x="1383470" y="676637"/>
                    </a:lnTo>
                    <a:lnTo>
                      <a:pt x="1392337" y="676637"/>
                    </a:lnTo>
                    <a:lnTo>
                      <a:pt x="1392337" y="698254"/>
                    </a:lnTo>
                    <a:cubicBezTo>
                      <a:pt x="1394364" y="698254"/>
                      <a:pt x="1394364" y="698254"/>
                      <a:pt x="1394364" y="665828"/>
                    </a:cubicBezTo>
                    <a:lnTo>
                      <a:pt x="1416657" y="665828"/>
                    </a:lnTo>
                    <a:lnTo>
                      <a:pt x="1416657" y="664206"/>
                    </a:lnTo>
                    <a:lnTo>
                      <a:pt x="1416657" y="652857"/>
                    </a:lnTo>
                    <a:lnTo>
                      <a:pt x="1417417" y="652857"/>
                    </a:lnTo>
                    <a:lnTo>
                      <a:pt x="1422737" y="652857"/>
                    </a:lnTo>
                    <a:lnTo>
                      <a:pt x="1422737" y="650966"/>
                    </a:lnTo>
                    <a:lnTo>
                      <a:pt x="1422737" y="637725"/>
                    </a:lnTo>
                    <a:lnTo>
                      <a:pt x="1426791" y="644210"/>
                    </a:lnTo>
                    <a:lnTo>
                      <a:pt x="1429071" y="644210"/>
                    </a:lnTo>
                    <a:lnTo>
                      <a:pt x="1445031" y="644210"/>
                    </a:lnTo>
                    <a:lnTo>
                      <a:pt x="1445031" y="643399"/>
                    </a:lnTo>
                    <a:lnTo>
                      <a:pt x="1445031" y="637725"/>
                    </a:lnTo>
                    <a:lnTo>
                      <a:pt x="1445791" y="637725"/>
                    </a:lnTo>
                    <a:lnTo>
                      <a:pt x="1451111" y="637725"/>
                    </a:lnTo>
                    <a:lnTo>
                      <a:pt x="1451111" y="639076"/>
                    </a:lnTo>
                    <a:lnTo>
                      <a:pt x="1451111" y="648534"/>
                    </a:lnTo>
                    <a:lnTo>
                      <a:pt x="1489618" y="648534"/>
                    </a:lnTo>
                    <a:lnTo>
                      <a:pt x="1489618" y="786887"/>
                    </a:lnTo>
                    <a:lnTo>
                      <a:pt x="1491138" y="786887"/>
                    </a:lnTo>
                    <a:lnTo>
                      <a:pt x="1501778" y="786887"/>
                    </a:lnTo>
                    <a:lnTo>
                      <a:pt x="1501778" y="773917"/>
                    </a:lnTo>
                    <a:lnTo>
                      <a:pt x="1505832" y="773917"/>
                    </a:lnTo>
                    <a:lnTo>
                      <a:pt x="1505832" y="786887"/>
                    </a:lnTo>
                    <a:lnTo>
                      <a:pt x="1536232" y="786887"/>
                    </a:lnTo>
                    <a:lnTo>
                      <a:pt x="1536232" y="756622"/>
                    </a:lnTo>
                    <a:lnTo>
                      <a:pt x="1548392" y="756622"/>
                    </a:lnTo>
                    <a:lnTo>
                      <a:pt x="1560552" y="754461"/>
                    </a:lnTo>
                    <a:cubicBezTo>
                      <a:pt x="1562579" y="754461"/>
                      <a:pt x="1562579" y="756622"/>
                      <a:pt x="1564606" y="756622"/>
                    </a:cubicBezTo>
                    <a:lnTo>
                      <a:pt x="1574739" y="756622"/>
                    </a:lnTo>
                    <a:lnTo>
                      <a:pt x="1574739" y="786887"/>
                    </a:lnTo>
                    <a:lnTo>
                      <a:pt x="1582846" y="786887"/>
                    </a:lnTo>
                    <a:lnTo>
                      <a:pt x="1582846" y="804182"/>
                    </a:lnTo>
                    <a:lnTo>
                      <a:pt x="1592182" y="805087"/>
                    </a:lnTo>
                    <a:lnTo>
                      <a:pt x="1605140" y="805087"/>
                    </a:lnTo>
                    <a:lnTo>
                      <a:pt x="1605140" y="789049"/>
                    </a:lnTo>
                    <a:lnTo>
                      <a:pt x="1673096" y="789049"/>
                    </a:lnTo>
                    <a:lnTo>
                      <a:pt x="1673096" y="703796"/>
                    </a:lnTo>
                    <a:lnTo>
                      <a:pt x="1745104" y="703796"/>
                    </a:lnTo>
                    <a:lnTo>
                      <a:pt x="1745104" y="782564"/>
                    </a:lnTo>
                    <a:lnTo>
                      <a:pt x="1747008" y="782564"/>
                    </a:lnTo>
                    <a:lnTo>
                      <a:pt x="1748250" y="805087"/>
                    </a:lnTo>
                    <a:lnTo>
                      <a:pt x="1757926" y="805087"/>
                    </a:lnTo>
                    <a:cubicBezTo>
                      <a:pt x="1758462" y="797873"/>
                      <a:pt x="1759168" y="790219"/>
                      <a:pt x="1759168" y="782564"/>
                    </a:cubicBezTo>
                    <a:lnTo>
                      <a:pt x="1765248" y="782564"/>
                    </a:lnTo>
                    <a:lnTo>
                      <a:pt x="1766490" y="805087"/>
                    </a:lnTo>
                    <a:lnTo>
                      <a:pt x="1817112" y="805087"/>
                    </a:lnTo>
                    <a:lnTo>
                      <a:pt x="1817112" y="642059"/>
                    </a:lnTo>
                    <a:lnTo>
                      <a:pt x="2014439" y="642059"/>
                    </a:lnTo>
                    <a:lnTo>
                      <a:pt x="2014439" y="805087"/>
                    </a:lnTo>
                    <a:lnTo>
                      <a:pt x="2033136" y="805087"/>
                    </a:lnTo>
                    <a:lnTo>
                      <a:pt x="2033136" y="722394"/>
                    </a:lnTo>
                    <a:lnTo>
                      <a:pt x="2128256" y="722394"/>
                    </a:lnTo>
                    <a:cubicBezTo>
                      <a:pt x="2132331" y="616373"/>
                      <a:pt x="2135709" y="510899"/>
                      <a:pt x="2140186" y="404253"/>
                    </a:cubicBezTo>
                    <a:cubicBezTo>
                      <a:pt x="2130053" y="404253"/>
                      <a:pt x="2105733" y="391282"/>
                      <a:pt x="2128026" y="382635"/>
                    </a:cubicBezTo>
                    <a:cubicBezTo>
                      <a:pt x="2125999" y="380473"/>
                      <a:pt x="2123973" y="378311"/>
                      <a:pt x="2121946" y="378311"/>
                    </a:cubicBezTo>
                    <a:cubicBezTo>
                      <a:pt x="2121946" y="365341"/>
                      <a:pt x="2119919" y="363179"/>
                      <a:pt x="2130053" y="354532"/>
                    </a:cubicBezTo>
                    <a:lnTo>
                      <a:pt x="2130053" y="337238"/>
                    </a:lnTo>
                    <a:lnTo>
                      <a:pt x="2144240" y="337238"/>
                    </a:lnTo>
                    <a:lnTo>
                      <a:pt x="2144240" y="315620"/>
                    </a:lnTo>
                    <a:cubicBezTo>
                      <a:pt x="2144240" y="313458"/>
                      <a:pt x="2146266" y="313458"/>
                      <a:pt x="2146266" y="311296"/>
                    </a:cubicBezTo>
                    <a:lnTo>
                      <a:pt x="2146266" y="233472"/>
                    </a:lnTo>
                    <a:cubicBezTo>
                      <a:pt x="2146266" y="231310"/>
                      <a:pt x="2144240" y="229149"/>
                      <a:pt x="2144240" y="226987"/>
                    </a:cubicBezTo>
                    <a:lnTo>
                      <a:pt x="2150320" y="220501"/>
                    </a:lnTo>
                    <a:lnTo>
                      <a:pt x="2150320" y="162133"/>
                    </a:lnTo>
                    <a:cubicBezTo>
                      <a:pt x="2150320" y="159972"/>
                      <a:pt x="2150320" y="159972"/>
                      <a:pt x="2152346" y="157810"/>
                    </a:cubicBezTo>
                    <a:lnTo>
                      <a:pt x="2152346" y="101604"/>
                    </a:lnTo>
                    <a:cubicBezTo>
                      <a:pt x="2154373" y="92957"/>
                      <a:pt x="2154373" y="88633"/>
                      <a:pt x="2154373" y="82148"/>
                    </a:cubicBezTo>
                    <a:cubicBezTo>
                      <a:pt x="2158427" y="88633"/>
                      <a:pt x="2158427" y="92957"/>
                      <a:pt x="2158427" y="99442"/>
                    </a:cubicBezTo>
                    <a:cubicBezTo>
                      <a:pt x="2160453" y="121060"/>
                      <a:pt x="2160453" y="140516"/>
                      <a:pt x="2160453" y="157810"/>
                    </a:cubicBezTo>
                    <a:cubicBezTo>
                      <a:pt x="2162480" y="181589"/>
                      <a:pt x="2162480" y="201045"/>
                      <a:pt x="2162480" y="220501"/>
                    </a:cubicBezTo>
                    <a:lnTo>
                      <a:pt x="2168560" y="226987"/>
                    </a:lnTo>
                    <a:cubicBezTo>
                      <a:pt x="2168560" y="229149"/>
                      <a:pt x="2166533" y="231310"/>
                      <a:pt x="2166533" y="233472"/>
                    </a:cubicBezTo>
                    <a:lnTo>
                      <a:pt x="2166533" y="311296"/>
                    </a:lnTo>
                    <a:cubicBezTo>
                      <a:pt x="2166533" y="313458"/>
                      <a:pt x="2168560" y="313458"/>
                      <a:pt x="2168560" y="315620"/>
                    </a:cubicBezTo>
                    <a:lnTo>
                      <a:pt x="2168560" y="337238"/>
                    </a:lnTo>
                    <a:lnTo>
                      <a:pt x="2182747" y="337238"/>
                    </a:lnTo>
                    <a:lnTo>
                      <a:pt x="2182747" y="354532"/>
                    </a:lnTo>
                    <a:cubicBezTo>
                      <a:pt x="2190854" y="363179"/>
                      <a:pt x="2190854" y="363179"/>
                      <a:pt x="2190854" y="378311"/>
                    </a:cubicBezTo>
                    <a:cubicBezTo>
                      <a:pt x="2188827" y="378311"/>
                      <a:pt x="2186800" y="380473"/>
                      <a:pt x="2184774" y="382635"/>
                    </a:cubicBezTo>
                    <a:cubicBezTo>
                      <a:pt x="2205040" y="393444"/>
                      <a:pt x="2180720" y="402091"/>
                      <a:pt x="2172613" y="404253"/>
                    </a:cubicBezTo>
                    <a:cubicBezTo>
                      <a:pt x="2174640" y="488562"/>
                      <a:pt x="2178693" y="572871"/>
                      <a:pt x="2180720" y="657181"/>
                    </a:cubicBezTo>
                    <a:lnTo>
                      <a:pt x="2245574" y="657181"/>
                    </a:lnTo>
                    <a:lnTo>
                      <a:pt x="2245574" y="732843"/>
                    </a:lnTo>
                    <a:lnTo>
                      <a:pt x="2253681" y="732843"/>
                    </a:lnTo>
                    <a:cubicBezTo>
                      <a:pt x="2253681" y="730681"/>
                      <a:pt x="2255708" y="728519"/>
                      <a:pt x="2255708" y="726358"/>
                    </a:cubicBezTo>
                    <a:lnTo>
                      <a:pt x="2261788" y="726358"/>
                    </a:lnTo>
                    <a:cubicBezTo>
                      <a:pt x="2261788" y="728519"/>
                      <a:pt x="2261788" y="730681"/>
                      <a:pt x="2263815" y="735005"/>
                    </a:cubicBezTo>
                    <a:lnTo>
                      <a:pt x="2275975" y="735005"/>
                    </a:lnTo>
                    <a:lnTo>
                      <a:pt x="2275975" y="728519"/>
                    </a:lnTo>
                    <a:lnTo>
                      <a:pt x="2298268" y="728519"/>
                    </a:lnTo>
                    <a:lnTo>
                      <a:pt x="2298268" y="735005"/>
                    </a:lnTo>
                    <a:lnTo>
                      <a:pt x="2318535" y="735005"/>
                    </a:lnTo>
                    <a:lnTo>
                      <a:pt x="2318535" y="780402"/>
                    </a:lnTo>
                    <a:lnTo>
                      <a:pt x="2332722" y="780402"/>
                    </a:lnTo>
                    <a:lnTo>
                      <a:pt x="2332722" y="767431"/>
                    </a:lnTo>
                    <a:lnTo>
                      <a:pt x="2348936" y="767431"/>
                    </a:lnTo>
                    <a:lnTo>
                      <a:pt x="2348936" y="588004"/>
                    </a:lnTo>
                    <a:lnTo>
                      <a:pt x="2355016" y="581518"/>
                    </a:lnTo>
                    <a:lnTo>
                      <a:pt x="2427977" y="581518"/>
                    </a:lnTo>
                    <a:lnTo>
                      <a:pt x="2427977" y="590166"/>
                    </a:lnTo>
                    <a:lnTo>
                      <a:pt x="2438110" y="590166"/>
                    </a:lnTo>
                    <a:lnTo>
                      <a:pt x="2438110" y="704740"/>
                    </a:lnTo>
                    <a:lnTo>
                      <a:pt x="2460404" y="704740"/>
                    </a:lnTo>
                    <a:lnTo>
                      <a:pt x="2460404" y="637725"/>
                    </a:lnTo>
                    <a:lnTo>
                      <a:pt x="2486751" y="637725"/>
                    </a:lnTo>
                    <a:cubicBezTo>
                      <a:pt x="2488777" y="637725"/>
                      <a:pt x="2488777" y="635563"/>
                      <a:pt x="2490804" y="633401"/>
                    </a:cubicBezTo>
                    <a:lnTo>
                      <a:pt x="2498911" y="633401"/>
                    </a:lnTo>
                    <a:cubicBezTo>
                      <a:pt x="2500937" y="635563"/>
                      <a:pt x="2500937" y="637725"/>
                      <a:pt x="2502964" y="637725"/>
                    </a:cubicBezTo>
                    <a:lnTo>
                      <a:pt x="2525258" y="637725"/>
                    </a:lnTo>
                    <a:lnTo>
                      <a:pt x="2525258" y="520989"/>
                    </a:lnTo>
                    <a:cubicBezTo>
                      <a:pt x="2525272" y="520986"/>
                      <a:pt x="2526139" y="520822"/>
                      <a:pt x="2582005" y="510180"/>
                    </a:cubicBezTo>
                    <a:lnTo>
                      <a:pt x="2582005" y="511261"/>
                    </a:lnTo>
                    <a:lnTo>
                      <a:pt x="2582005" y="518827"/>
                    </a:lnTo>
                    <a:lnTo>
                      <a:pt x="2608352" y="518827"/>
                    </a:lnTo>
                    <a:lnTo>
                      <a:pt x="2608352" y="773917"/>
                    </a:lnTo>
                    <a:lnTo>
                      <a:pt x="2630646" y="773917"/>
                    </a:lnTo>
                    <a:lnTo>
                      <a:pt x="2630646" y="769593"/>
                    </a:lnTo>
                    <a:lnTo>
                      <a:pt x="2642806" y="769593"/>
                    </a:lnTo>
                    <a:lnTo>
                      <a:pt x="2642806" y="773917"/>
                    </a:lnTo>
                    <a:lnTo>
                      <a:pt x="2667126" y="773917"/>
                    </a:lnTo>
                    <a:lnTo>
                      <a:pt x="2667126" y="760946"/>
                    </a:lnTo>
                    <a:lnTo>
                      <a:pt x="2695500" y="760946"/>
                    </a:lnTo>
                    <a:cubicBezTo>
                      <a:pt x="2699553" y="756622"/>
                      <a:pt x="2703607" y="756622"/>
                      <a:pt x="2707660" y="756622"/>
                    </a:cubicBezTo>
                    <a:cubicBezTo>
                      <a:pt x="2713740" y="760946"/>
                      <a:pt x="2721847" y="760946"/>
                      <a:pt x="2727927" y="760946"/>
                    </a:cubicBezTo>
                    <a:lnTo>
                      <a:pt x="2727927" y="743652"/>
                    </a:lnTo>
                    <a:lnTo>
                      <a:pt x="2736034" y="743652"/>
                    </a:lnTo>
                    <a:lnTo>
                      <a:pt x="2736034" y="730681"/>
                    </a:lnTo>
                    <a:lnTo>
                      <a:pt x="2792781" y="730681"/>
                    </a:lnTo>
                    <a:lnTo>
                      <a:pt x="2792781" y="700416"/>
                    </a:lnTo>
                    <a:lnTo>
                      <a:pt x="2811021" y="700416"/>
                    </a:lnTo>
                    <a:lnTo>
                      <a:pt x="2811021" y="693931"/>
                    </a:lnTo>
                    <a:lnTo>
                      <a:pt x="2823181" y="693931"/>
                    </a:lnTo>
                    <a:lnTo>
                      <a:pt x="2823181" y="700416"/>
                    </a:lnTo>
                    <a:lnTo>
                      <a:pt x="2839395" y="700416"/>
                    </a:lnTo>
                    <a:lnTo>
                      <a:pt x="2839395" y="750137"/>
                    </a:lnTo>
                    <a:lnTo>
                      <a:pt x="2871822" y="750137"/>
                    </a:lnTo>
                    <a:lnTo>
                      <a:pt x="2871822" y="724196"/>
                    </a:lnTo>
                    <a:lnTo>
                      <a:pt x="2910329" y="724196"/>
                    </a:lnTo>
                    <a:lnTo>
                      <a:pt x="2910329" y="693931"/>
                    </a:lnTo>
                    <a:lnTo>
                      <a:pt x="2958970" y="693931"/>
                    </a:lnTo>
                    <a:lnTo>
                      <a:pt x="2958970" y="805087"/>
                    </a:lnTo>
                    <a:lnTo>
                      <a:pt x="2958970" y="818866"/>
                    </a:lnTo>
                    <a:lnTo>
                      <a:pt x="3031519" y="818866"/>
                    </a:lnTo>
                    <a:cubicBezTo>
                      <a:pt x="3029295" y="939467"/>
                      <a:pt x="3033744" y="999999"/>
                      <a:pt x="3031520" y="1160647"/>
                    </a:cubicBezTo>
                    <a:lnTo>
                      <a:pt x="2054" y="1158314"/>
                    </a:lnTo>
                    <a:cubicBezTo>
                      <a:pt x="1369" y="1010750"/>
                      <a:pt x="685" y="871760"/>
                      <a:pt x="0" y="724196"/>
                    </a:cubicBezTo>
                    <a:lnTo>
                      <a:pt x="20267" y="724196"/>
                    </a:lnTo>
                    <a:cubicBezTo>
                      <a:pt x="20271" y="724190"/>
                      <a:pt x="20308" y="724108"/>
                      <a:pt x="20774" y="723115"/>
                    </a:cubicBezTo>
                    <a:lnTo>
                      <a:pt x="24320" y="715549"/>
                    </a:lnTo>
                    <a:cubicBezTo>
                      <a:pt x="24329" y="715550"/>
                      <a:pt x="24442" y="715568"/>
                      <a:pt x="26094" y="715819"/>
                    </a:cubicBezTo>
                    <a:lnTo>
                      <a:pt x="38507" y="717710"/>
                    </a:lnTo>
                    <a:cubicBezTo>
                      <a:pt x="38510" y="717720"/>
                      <a:pt x="38548" y="717821"/>
                      <a:pt x="39014" y="719062"/>
                    </a:cubicBezTo>
                    <a:lnTo>
                      <a:pt x="42560" y="728519"/>
                    </a:lnTo>
                    <a:cubicBezTo>
                      <a:pt x="42574" y="728520"/>
                      <a:pt x="43170" y="728570"/>
                      <a:pt x="68907" y="730681"/>
                    </a:cubicBezTo>
                    <a:lnTo>
                      <a:pt x="68907" y="607460"/>
                    </a:lnTo>
                    <a:lnTo>
                      <a:pt x="70934" y="607460"/>
                    </a:lnTo>
                    <a:lnTo>
                      <a:pt x="85121" y="607460"/>
                    </a:lnTo>
                    <a:lnTo>
                      <a:pt x="85121" y="471268"/>
                    </a:lnTo>
                    <a:lnTo>
                      <a:pt x="86894" y="471268"/>
                    </a:lnTo>
                    <a:lnTo>
                      <a:pt x="99308" y="471268"/>
                    </a:lnTo>
                    <a:lnTo>
                      <a:pt x="99308" y="356694"/>
                    </a:lnTo>
                    <a:cubicBezTo>
                      <a:pt x="103361" y="354532"/>
                      <a:pt x="103361" y="354532"/>
                      <a:pt x="103361" y="328590"/>
                    </a:cubicBezTo>
                    <a:lnTo>
                      <a:pt x="105388" y="328590"/>
                    </a:lnTo>
                    <a:lnTo>
                      <a:pt x="119575" y="328590"/>
                    </a:lnTo>
                    <a:cubicBezTo>
                      <a:pt x="119586" y="328567"/>
                      <a:pt x="120192" y="327200"/>
                      <a:pt x="156055" y="246443"/>
                    </a:cubicBezTo>
                    <a:cubicBezTo>
                      <a:pt x="156055" y="246429"/>
                      <a:pt x="156089" y="244478"/>
                      <a:pt x="160109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5" name="Rectangle 35">
                <a:extLst>
                  <a:ext uri="{FF2B5EF4-FFF2-40B4-BE49-F238E27FC236}">
                    <a16:creationId xmlns:a16="http://schemas.microsoft.com/office/drawing/2014/main" id="{E057580F-6380-491F-B9E1-3A0AEB5BDA87}"/>
                  </a:ext>
                </a:extLst>
              </p:cNvPr>
              <p:cNvSpPr/>
              <p:nvPr/>
            </p:nvSpPr>
            <p:spPr>
              <a:xfrm>
                <a:off x="3024845" y="1883798"/>
                <a:ext cx="3024845" cy="689379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56055 w 3024845"/>
                  <a:gd name="connsiteY0" fmla="*/ 164295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423" fmla="*/ 156055 w 3024845"/>
                  <a:gd name="connsiteY423" fmla="*/ 164295 h 1078499"/>
                  <a:gd name="connsiteX0" fmla="*/ 119575 w 3024845"/>
                  <a:gd name="connsiteY0" fmla="*/ 246442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58427 w 3024845"/>
                  <a:gd name="connsiteY325" fmla="*/ 17294 h 1078499"/>
                  <a:gd name="connsiteX326" fmla="*/ 2160453 w 3024845"/>
                  <a:gd name="connsiteY326" fmla="*/ 75662 h 1078499"/>
                  <a:gd name="connsiteX327" fmla="*/ 2162480 w 3024845"/>
                  <a:gd name="connsiteY327" fmla="*/ 138353 h 1078499"/>
                  <a:gd name="connsiteX328" fmla="*/ 2168560 w 3024845"/>
                  <a:gd name="connsiteY328" fmla="*/ 144839 h 1078499"/>
                  <a:gd name="connsiteX329" fmla="*/ 2166533 w 3024845"/>
                  <a:gd name="connsiteY329" fmla="*/ 151324 h 1078499"/>
                  <a:gd name="connsiteX330" fmla="*/ 2166533 w 3024845"/>
                  <a:gd name="connsiteY330" fmla="*/ 229148 h 1078499"/>
                  <a:gd name="connsiteX331" fmla="*/ 2168560 w 3024845"/>
                  <a:gd name="connsiteY331" fmla="*/ 233472 h 1078499"/>
                  <a:gd name="connsiteX332" fmla="*/ 2168560 w 3024845"/>
                  <a:gd name="connsiteY332" fmla="*/ 255090 h 1078499"/>
                  <a:gd name="connsiteX333" fmla="*/ 2182747 w 3024845"/>
                  <a:gd name="connsiteY333" fmla="*/ 255090 h 1078499"/>
                  <a:gd name="connsiteX334" fmla="*/ 2182747 w 3024845"/>
                  <a:gd name="connsiteY334" fmla="*/ 272384 h 1078499"/>
                  <a:gd name="connsiteX335" fmla="*/ 2190854 w 3024845"/>
                  <a:gd name="connsiteY335" fmla="*/ 296163 h 1078499"/>
                  <a:gd name="connsiteX336" fmla="*/ 2184774 w 3024845"/>
                  <a:gd name="connsiteY336" fmla="*/ 300487 h 1078499"/>
                  <a:gd name="connsiteX337" fmla="*/ 2172613 w 3024845"/>
                  <a:gd name="connsiteY337" fmla="*/ 322105 h 1078499"/>
                  <a:gd name="connsiteX338" fmla="*/ 2180720 w 3024845"/>
                  <a:gd name="connsiteY338" fmla="*/ 575033 h 1078499"/>
                  <a:gd name="connsiteX339" fmla="*/ 2245574 w 3024845"/>
                  <a:gd name="connsiteY339" fmla="*/ 575033 h 1078499"/>
                  <a:gd name="connsiteX340" fmla="*/ 2245574 w 3024845"/>
                  <a:gd name="connsiteY340" fmla="*/ 650695 h 1078499"/>
                  <a:gd name="connsiteX341" fmla="*/ 2253681 w 3024845"/>
                  <a:gd name="connsiteY341" fmla="*/ 650695 h 1078499"/>
                  <a:gd name="connsiteX342" fmla="*/ 2255708 w 3024845"/>
                  <a:gd name="connsiteY342" fmla="*/ 644210 h 1078499"/>
                  <a:gd name="connsiteX343" fmla="*/ 2261788 w 3024845"/>
                  <a:gd name="connsiteY343" fmla="*/ 644210 h 1078499"/>
                  <a:gd name="connsiteX344" fmla="*/ 2263815 w 3024845"/>
                  <a:gd name="connsiteY344" fmla="*/ 652857 h 1078499"/>
                  <a:gd name="connsiteX345" fmla="*/ 2275975 w 3024845"/>
                  <a:gd name="connsiteY345" fmla="*/ 652857 h 1078499"/>
                  <a:gd name="connsiteX346" fmla="*/ 2275975 w 3024845"/>
                  <a:gd name="connsiteY346" fmla="*/ 646371 h 1078499"/>
                  <a:gd name="connsiteX347" fmla="*/ 2298268 w 3024845"/>
                  <a:gd name="connsiteY347" fmla="*/ 646371 h 1078499"/>
                  <a:gd name="connsiteX348" fmla="*/ 2298268 w 3024845"/>
                  <a:gd name="connsiteY348" fmla="*/ 652857 h 1078499"/>
                  <a:gd name="connsiteX349" fmla="*/ 2318535 w 3024845"/>
                  <a:gd name="connsiteY349" fmla="*/ 652857 h 1078499"/>
                  <a:gd name="connsiteX350" fmla="*/ 2318535 w 3024845"/>
                  <a:gd name="connsiteY350" fmla="*/ 698254 h 1078499"/>
                  <a:gd name="connsiteX351" fmla="*/ 2332722 w 3024845"/>
                  <a:gd name="connsiteY351" fmla="*/ 698254 h 1078499"/>
                  <a:gd name="connsiteX352" fmla="*/ 2332722 w 3024845"/>
                  <a:gd name="connsiteY352" fmla="*/ 685283 h 1078499"/>
                  <a:gd name="connsiteX353" fmla="*/ 2348936 w 3024845"/>
                  <a:gd name="connsiteY353" fmla="*/ 685283 h 1078499"/>
                  <a:gd name="connsiteX354" fmla="*/ 2348936 w 3024845"/>
                  <a:gd name="connsiteY354" fmla="*/ 505856 h 1078499"/>
                  <a:gd name="connsiteX355" fmla="*/ 2355016 w 3024845"/>
                  <a:gd name="connsiteY355" fmla="*/ 499370 h 1078499"/>
                  <a:gd name="connsiteX356" fmla="*/ 2427977 w 3024845"/>
                  <a:gd name="connsiteY356" fmla="*/ 499370 h 1078499"/>
                  <a:gd name="connsiteX357" fmla="*/ 2427977 w 3024845"/>
                  <a:gd name="connsiteY357" fmla="*/ 508018 h 1078499"/>
                  <a:gd name="connsiteX358" fmla="*/ 2438110 w 3024845"/>
                  <a:gd name="connsiteY358" fmla="*/ 508018 h 1078499"/>
                  <a:gd name="connsiteX359" fmla="*/ 2438110 w 3024845"/>
                  <a:gd name="connsiteY359" fmla="*/ 622592 h 1078499"/>
                  <a:gd name="connsiteX360" fmla="*/ 2460404 w 3024845"/>
                  <a:gd name="connsiteY360" fmla="*/ 622592 h 1078499"/>
                  <a:gd name="connsiteX361" fmla="*/ 2460404 w 3024845"/>
                  <a:gd name="connsiteY361" fmla="*/ 555577 h 1078499"/>
                  <a:gd name="connsiteX362" fmla="*/ 2486751 w 3024845"/>
                  <a:gd name="connsiteY362" fmla="*/ 555577 h 1078499"/>
                  <a:gd name="connsiteX363" fmla="*/ 2490804 w 3024845"/>
                  <a:gd name="connsiteY363" fmla="*/ 551253 h 1078499"/>
                  <a:gd name="connsiteX364" fmla="*/ 2498911 w 3024845"/>
                  <a:gd name="connsiteY364" fmla="*/ 551253 h 1078499"/>
                  <a:gd name="connsiteX365" fmla="*/ 2502964 w 3024845"/>
                  <a:gd name="connsiteY365" fmla="*/ 555577 h 1078499"/>
                  <a:gd name="connsiteX366" fmla="*/ 2525258 w 3024845"/>
                  <a:gd name="connsiteY366" fmla="*/ 555577 h 1078499"/>
                  <a:gd name="connsiteX367" fmla="*/ 2525258 w 3024845"/>
                  <a:gd name="connsiteY367" fmla="*/ 438841 h 1078499"/>
                  <a:gd name="connsiteX368" fmla="*/ 2582005 w 3024845"/>
                  <a:gd name="connsiteY368" fmla="*/ 428032 h 1078499"/>
                  <a:gd name="connsiteX369" fmla="*/ 2582005 w 3024845"/>
                  <a:gd name="connsiteY369" fmla="*/ 429113 h 1078499"/>
                  <a:gd name="connsiteX370" fmla="*/ 2582005 w 3024845"/>
                  <a:gd name="connsiteY370" fmla="*/ 436679 h 1078499"/>
                  <a:gd name="connsiteX371" fmla="*/ 2608352 w 3024845"/>
                  <a:gd name="connsiteY371" fmla="*/ 436679 h 1078499"/>
                  <a:gd name="connsiteX372" fmla="*/ 2608352 w 3024845"/>
                  <a:gd name="connsiteY372" fmla="*/ 691769 h 1078499"/>
                  <a:gd name="connsiteX373" fmla="*/ 2630646 w 3024845"/>
                  <a:gd name="connsiteY373" fmla="*/ 691769 h 1078499"/>
                  <a:gd name="connsiteX374" fmla="*/ 2630646 w 3024845"/>
                  <a:gd name="connsiteY374" fmla="*/ 687445 h 1078499"/>
                  <a:gd name="connsiteX375" fmla="*/ 2642806 w 3024845"/>
                  <a:gd name="connsiteY375" fmla="*/ 687445 h 1078499"/>
                  <a:gd name="connsiteX376" fmla="*/ 2642806 w 3024845"/>
                  <a:gd name="connsiteY376" fmla="*/ 691769 h 1078499"/>
                  <a:gd name="connsiteX377" fmla="*/ 2667126 w 3024845"/>
                  <a:gd name="connsiteY377" fmla="*/ 691769 h 1078499"/>
                  <a:gd name="connsiteX378" fmla="*/ 2667126 w 3024845"/>
                  <a:gd name="connsiteY378" fmla="*/ 678798 h 1078499"/>
                  <a:gd name="connsiteX379" fmla="*/ 2695500 w 3024845"/>
                  <a:gd name="connsiteY379" fmla="*/ 678798 h 1078499"/>
                  <a:gd name="connsiteX380" fmla="*/ 2707660 w 3024845"/>
                  <a:gd name="connsiteY380" fmla="*/ 674474 h 1078499"/>
                  <a:gd name="connsiteX381" fmla="*/ 2727927 w 3024845"/>
                  <a:gd name="connsiteY381" fmla="*/ 678798 h 1078499"/>
                  <a:gd name="connsiteX382" fmla="*/ 2727927 w 3024845"/>
                  <a:gd name="connsiteY382" fmla="*/ 661504 h 1078499"/>
                  <a:gd name="connsiteX383" fmla="*/ 2736034 w 3024845"/>
                  <a:gd name="connsiteY383" fmla="*/ 661504 h 1078499"/>
                  <a:gd name="connsiteX384" fmla="*/ 2736034 w 3024845"/>
                  <a:gd name="connsiteY384" fmla="*/ 648533 h 1078499"/>
                  <a:gd name="connsiteX385" fmla="*/ 2792781 w 3024845"/>
                  <a:gd name="connsiteY385" fmla="*/ 648533 h 1078499"/>
                  <a:gd name="connsiteX386" fmla="*/ 2792781 w 3024845"/>
                  <a:gd name="connsiteY386" fmla="*/ 618268 h 1078499"/>
                  <a:gd name="connsiteX387" fmla="*/ 2811021 w 3024845"/>
                  <a:gd name="connsiteY387" fmla="*/ 618268 h 1078499"/>
                  <a:gd name="connsiteX388" fmla="*/ 2811021 w 3024845"/>
                  <a:gd name="connsiteY388" fmla="*/ 611783 h 1078499"/>
                  <a:gd name="connsiteX389" fmla="*/ 2823181 w 3024845"/>
                  <a:gd name="connsiteY389" fmla="*/ 611783 h 1078499"/>
                  <a:gd name="connsiteX390" fmla="*/ 2823181 w 3024845"/>
                  <a:gd name="connsiteY390" fmla="*/ 618268 h 1078499"/>
                  <a:gd name="connsiteX391" fmla="*/ 2839395 w 3024845"/>
                  <a:gd name="connsiteY391" fmla="*/ 618268 h 1078499"/>
                  <a:gd name="connsiteX392" fmla="*/ 2839395 w 3024845"/>
                  <a:gd name="connsiteY392" fmla="*/ 667989 h 1078499"/>
                  <a:gd name="connsiteX393" fmla="*/ 2871822 w 3024845"/>
                  <a:gd name="connsiteY393" fmla="*/ 667989 h 1078499"/>
                  <a:gd name="connsiteX394" fmla="*/ 2871822 w 3024845"/>
                  <a:gd name="connsiteY394" fmla="*/ 642048 h 1078499"/>
                  <a:gd name="connsiteX395" fmla="*/ 2910329 w 3024845"/>
                  <a:gd name="connsiteY395" fmla="*/ 642048 h 1078499"/>
                  <a:gd name="connsiteX396" fmla="*/ 2910329 w 3024845"/>
                  <a:gd name="connsiteY396" fmla="*/ 611783 h 1078499"/>
                  <a:gd name="connsiteX397" fmla="*/ 2958970 w 3024845"/>
                  <a:gd name="connsiteY397" fmla="*/ 611783 h 1078499"/>
                  <a:gd name="connsiteX398" fmla="*/ 2958970 w 3024845"/>
                  <a:gd name="connsiteY398" fmla="*/ 722939 h 1078499"/>
                  <a:gd name="connsiteX399" fmla="*/ 2958970 w 3024845"/>
                  <a:gd name="connsiteY399" fmla="*/ 736718 h 1078499"/>
                  <a:gd name="connsiteX400" fmla="*/ 3024845 w 3024845"/>
                  <a:gd name="connsiteY400" fmla="*/ 736718 h 1078499"/>
                  <a:gd name="connsiteX401" fmla="*/ 3024845 w 3024845"/>
                  <a:gd name="connsiteY401" fmla="*/ 1078499 h 1078499"/>
                  <a:gd name="connsiteX402" fmla="*/ 2054 w 3024845"/>
                  <a:gd name="connsiteY402" fmla="*/ 1076166 h 1078499"/>
                  <a:gd name="connsiteX403" fmla="*/ 0 w 3024845"/>
                  <a:gd name="connsiteY403" fmla="*/ 642048 h 1078499"/>
                  <a:gd name="connsiteX404" fmla="*/ 20267 w 3024845"/>
                  <a:gd name="connsiteY404" fmla="*/ 642048 h 1078499"/>
                  <a:gd name="connsiteX405" fmla="*/ 20774 w 3024845"/>
                  <a:gd name="connsiteY405" fmla="*/ 640967 h 1078499"/>
                  <a:gd name="connsiteX406" fmla="*/ 24320 w 3024845"/>
                  <a:gd name="connsiteY406" fmla="*/ 633401 h 1078499"/>
                  <a:gd name="connsiteX407" fmla="*/ 26094 w 3024845"/>
                  <a:gd name="connsiteY407" fmla="*/ 633671 h 1078499"/>
                  <a:gd name="connsiteX408" fmla="*/ 38507 w 3024845"/>
                  <a:gd name="connsiteY408" fmla="*/ 635562 h 1078499"/>
                  <a:gd name="connsiteX409" fmla="*/ 39014 w 3024845"/>
                  <a:gd name="connsiteY409" fmla="*/ 636914 h 1078499"/>
                  <a:gd name="connsiteX410" fmla="*/ 42560 w 3024845"/>
                  <a:gd name="connsiteY410" fmla="*/ 646371 h 1078499"/>
                  <a:gd name="connsiteX411" fmla="*/ 68907 w 3024845"/>
                  <a:gd name="connsiteY411" fmla="*/ 648533 h 1078499"/>
                  <a:gd name="connsiteX412" fmla="*/ 68907 w 3024845"/>
                  <a:gd name="connsiteY412" fmla="*/ 525312 h 1078499"/>
                  <a:gd name="connsiteX413" fmla="*/ 70934 w 3024845"/>
                  <a:gd name="connsiteY413" fmla="*/ 525312 h 1078499"/>
                  <a:gd name="connsiteX414" fmla="*/ 85121 w 3024845"/>
                  <a:gd name="connsiteY414" fmla="*/ 525312 h 1078499"/>
                  <a:gd name="connsiteX415" fmla="*/ 85121 w 3024845"/>
                  <a:gd name="connsiteY415" fmla="*/ 389120 h 1078499"/>
                  <a:gd name="connsiteX416" fmla="*/ 86894 w 3024845"/>
                  <a:gd name="connsiteY416" fmla="*/ 389120 h 1078499"/>
                  <a:gd name="connsiteX417" fmla="*/ 99308 w 3024845"/>
                  <a:gd name="connsiteY417" fmla="*/ 389120 h 1078499"/>
                  <a:gd name="connsiteX418" fmla="*/ 99308 w 3024845"/>
                  <a:gd name="connsiteY418" fmla="*/ 274546 h 1078499"/>
                  <a:gd name="connsiteX419" fmla="*/ 103361 w 3024845"/>
                  <a:gd name="connsiteY419" fmla="*/ 246442 h 1078499"/>
                  <a:gd name="connsiteX420" fmla="*/ 105388 w 3024845"/>
                  <a:gd name="connsiteY420" fmla="*/ 246442 h 1078499"/>
                  <a:gd name="connsiteX421" fmla="*/ 119575 w 3024845"/>
                  <a:gd name="connsiteY421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0453 w 3024845"/>
                  <a:gd name="connsiteY325" fmla="*/ 75662 h 1078499"/>
                  <a:gd name="connsiteX326" fmla="*/ 2162480 w 3024845"/>
                  <a:gd name="connsiteY326" fmla="*/ 138353 h 1078499"/>
                  <a:gd name="connsiteX327" fmla="*/ 2168560 w 3024845"/>
                  <a:gd name="connsiteY327" fmla="*/ 144839 h 1078499"/>
                  <a:gd name="connsiteX328" fmla="*/ 2166533 w 3024845"/>
                  <a:gd name="connsiteY328" fmla="*/ 151324 h 1078499"/>
                  <a:gd name="connsiteX329" fmla="*/ 2166533 w 3024845"/>
                  <a:gd name="connsiteY329" fmla="*/ 229148 h 1078499"/>
                  <a:gd name="connsiteX330" fmla="*/ 2168560 w 3024845"/>
                  <a:gd name="connsiteY330" fmla="*/ 233472 h 1078499"/>
                  <a:gd name="connsiteX331" fmla="*/ 2168560 w 3024845"/>
                  <a:gd name="connsiteY331" fmla="*/ 255090 h 1078499"/>
                  <a:gd name="connsiteX332" fmla="*/ 2182747 w 3024845"/>
                  <a:gd name="connsiteY332" fmla="*/ 255090 h 1078499"/>
                  <a:gd name="connsiteX333" fmla="*/ 2182747 w 3024845"/>
                  <a:gd name="connsiteY333" fmla="*/ 272384 h 1078499"/>
                  <a:gd name="connsiteX334" fmla="*/ 2190854 w 3024845"/>
                  <a:gd name="connsiteY334" fmla="*/ 296163 h 1078499"/>
                  <a:gd name="connsiteX335" fmla="*/ 2184774 w 3024845"/>
                  <a:gd name="connsiteY335" fmla="*/ 300487 h 1078499"/>
                  <a:gd name="connsiteX336" fmla="*/ 2172613 w 3024845"/>
                  <a:gd name="connsiteY336" fmla="*/ 322105 h 1078499"/>
                  <a:gd name="connsiteX337" fmla="*/ 2180720 w 3024845"/>
                  <a:gd name="connsiteY337" fmla="*/ 575033 h 1078499"/>
                  <a:gd name="connsiteX338" fmla="*/ 2245574 w 3024845"/>
                  <a:gd name="connsiteY338" fmla="*/ 575033 h 1078499"/>
                  <a:gd name="connsiteX339" fmla="*/ 2245574 w 3024845"/>
                  <a:gd name="connsiteY339" fmla="*/ 650695 h 1078499"/>
                  <a:gd name="connsiteX340" fmla="*/ 2253681 w 3024845"/>
                  <a:gd name="connsiteY340" fmla="*/ 650695 h 1078499"/>
                  <a:gd name="connsiteX341" fmla="*/ 2255708 w 3024845"/>
                  <a:gd name="connsiteY341" fmla="*/ 644210 h 1078499"/>
                  <a:gd name="connsiteX342" fmla="*/ 2261788 w 3024845"/>
                  <a:gd name="connsiteY342" fmla="*/ 644210 h 1078499"/>
                  <a:gd name="connsiteX343" fmla="*/ 2263815 w 3024845"/>
                  <a:gd name="connsiteY343" fmla="*/ 652857 h 1078499"/>
                  <a:gd name="connsiteX344" fmla="*/ 2275975 w 3024845"/>
                  <a:gd name="connsiteY344" fmla="*/ 652857 h 1078499"/>
                  <a:gd name="connsiteX345" fmla="*/ 2275975 w 3024845"/>
                  <a:gd name="connsiteY345" fmla="*/ 646371 h 1078499"/>
                  <a:gd name="connsiteX346" fmla="*/ 2298268 w 3024845"/>
                  <a:gd name="connsiteY346" fmla="*/ 646371 h 1078499"/>
                  <a:gd name="connsiteX347" fmla="*/ 2298268 w 3024845"/>
                  <a:gd name="connsiteY347" fmla="*/ 652857 h 1078499"/>
                  <a:gd name="connsiteX348" fmla="*/ 2318535 w 3024845"/>
                  <a:gd name="connsiteY348" fmla="*/ 652857 h 1078499"/>
                  <a:gd name="connsiteX349" fmla="*/ 2318535 w 3024845"/>
                  <a:gd name="connsiteY349" fmla="*/ 698254 h 1078499"/>
                  <a:gd name="connsiteX350" fmla="*/ 2332722 w 3024845"/>
                  <a:gd name="connsiteY350" fmla="*/ 698254 h 1078499"/>
                  <a:gd name="connsiteX351" fmla="*/ 2332722 w 3024845"/>
                  <a:gd name="connsiteY351" fmla="*/ 685283 h 1078499"/>
                  <a:gd name="connsiteX352" fmla="*/ 2348936 w 3024845"/>
                  <a:gd name="connsiteY352" fmla="*/ 685283 h 1078499"/>
                  <a:gd name="connsiteX353" fmla="*/ 2348936 w 3024845"/>
                  <a:gd name="connsiteY353" fmla="*/ 505856 h 1078499"/>
                  <a:gd name="connsiteX354" fmla="*/ 2355016 w 3024845"/>
                  <a:gd name="connsiteY354" fmla="*/ 499370 h 1078499"/>
                  <a:gd name="connsiteX355" fmla="*/ 2427977 w 3024845"/>
                  <a:gd name="connsiteY355" fmla="*/ 499370 h 1078499"/>
                  <a:gd name="connsiteX356" fmla="*/ 2427977 w 3024845"/>
                  <a:gd name="connsiteY356" fmla="*/ 508018 h 1078499"/>
                  <a:gd name="connsiteX357" fmla="*/ 2438110 w 3024845"/>
                  <a:gd name="connsiteY357" fmla="*/ 508018 h 1078499"/>
                  <a:gd name="connsiteX358" fmla="*/ 2438110 w 3024845"/>
                  <a:gd name="connsiteY358" fmla="*/ 622592 h 1078499"/>
                  <a:gd name="connsiteX359" fmla="*/ 2460404 w 3024845"/>
                  <a:gd name="connsiteY359" fmla="*/ 622592 h 1078499"/>
                  <a:gd name="connsiteX360" fmla="*/ 2460404 w 3024845"/>
                  <a:gd name="connsiteY360" fmla="*/ 555577 h 1078499"/>
                  <a:gd name="connsiteX361" fmla="*/ 2486751 w 3024845"/>
                  <a:gd name="connsiteY361" fmla="*/ 555577 h 1078499"/>
                  <a:gd name="connsiteX362" fmla="*/ 2490804 w 3024845"/>
                  <a:gd name="connsiteY362" fmla="*/ 551253 h 1078499"/>
                  <a:gd name="connsiteX363" fmla="*/ 2498911 w 3024845"/>
                  <a:gd name="connsiteY363" fmla="*/ 551253 h 1078499"/>
                  <a:gd name="connsiteX364" fmla="*/ 2502964 w 3024845"/>
                  <a:gd name="connsiteY364" fmla="*/ 555577 h 1078499"/>
                  <a:gd name="connsiteX365" fmla="*/ 2525258 w 3024845"/>
                  <a:gd name="connsiteY365" fmla="*/ 555577 h 1078499"/>
                  <a:gd name="connsiteX366" fmla="*/ 2525258 w 3024845"/>
                  <a:gd name="connsiteY366" fmla="*/ 438841 h 1078499"/>
                  <a:gd name="connsiteX367" fmla="*/ 2582005 w 3024845"/>
                  <a:gd name="connsiteY367" fmla="*/ 428032 h 1078499"/>
                  <a:gd name="connsiteX368" fmla="*/ 2582005 w 3024845"/>
                  <a:gd name="connsiteY368" fmla="*/ 429113 h 1078499"/>
                  <a:gd name="connsiteX369" fmla="*/ 2582005 w 3024845"/>
                  <a:gd name="connsiteY369" fmla="*/ 436679 h 1078499"/>
                  <a:gd name="connsiteX370" fmla="*/ 2608352 w 3024845"/>
                  <a:gd name="connsiteY370" fmla="*/ 436679 h 1078499"/>
                  <a:gd name="connsiteX371" fmla="*/ 2608352 w 3024845"/>
                  <a:gd name="connsiteY371" fmla="*/ 691769 h 1078499"/>
                  <a:gd name="connsiteX372" fmla="*/ 2630646 w 3024845"/>
                  <a:gd name="connsiteY372" fmla="*/ 691769 h 1078499"/>
                  <a:gd name="connsiteX373" fmla="*/ 2630646 w 3024845"/>
                  <a:gd name="connsiteY373" fmla="*/ 687445 h 1078499"/>
                  <a:gd name="connsiteX374" fmla="*/ 2642806 w 3024845"/>
                  <a:gd name="connsiteY374" fmla="*/ 687445 h 1078499"/>
                  <a:gd name="connsiteX375" fmla="*/ 2642806 w 3024845"/>
                  <a:gd name="connsiteY375" fmla="*/ 691769 h 1078499"/>
                  <a:gd name="connsiteX376" fmla="*/ 2667126 w 3024845"/>
                  <a:gd name="connsiteY376" fmla="*/ 691769 h 1078499"/>
                  <a:gd name="connsiteX377" fmla="*/ 2667126 w 3024845"/>
                  <a:gd name="connsiteY377" fmla="*/ 678798 h 1078499"/>
                  <a:gd name="connsiteX378" fmla="*/ 2695500 w 3024845"/>
                  <a:gd name="connsiteY378" fmla="*/ 678798 h 1078499"/>
                  <a:gd name="connsiteX379" fmla="*/ 2707660 w 3024845"/>
                  <a:gd name="connsiteY379" fmla="*/ 674474 h 1078499"/>
                  <a:gd name="connsiteX380" fmla="*/ 2727927 w 3024845"/>
                  <a:gd name="connsiteY380" fmla="*/ 678798 h 1078499"/>
                  <a:gd name="connsiteX381" fmla="*/ 2727927 w 3024845"/>
                  <a:gd name="connsiteY381" fmla="*/ 661504 h 1078499"/>
                  <a:gd name="connsiteX382" fmla="*/ 2736034 w 3024845"/>
                  <a:gd name="connsiteY382" fmla="*/ 661504 h 1078499"/>
                  <a:gd name="connsiteX383" fmla="*/ 2736034 w 3024845"/>
                  <a:gd name="connsiteY383" fmla="*/ 648533 h 1078499"/>
                  <a:gd name="connsiteX384" fmla="*/ 2792781 w 3024845"/>
                  <a:gd name="connsiteY384" fmla="*/ 648533 h 1078499"/>
                  <a:gd name="connsiteX385" fmla="*/ 2792781 w 3024845"/>
                  <a:gd name="connsiteY385" fmla="*/ 618268 h 1078499"/>
                  <a:gd name="connsiteX386" fmla="*/ 2811021 w 3024845"/>
                  <a:gd name="connsiteY386" fmla="*/ 618268 h 1078499"/>
                  <a:gd name="connsiteX387" fmla="*/ 2811021 w 3024845"/>
                  <a:gd name="connsiteY387" fmla="*/ 611783 h 1078499"/>
                  <a:gd name="connsiteX388" fmla="*/ 2823181 w 3024845"/>
                  <a:gd name="connsiteY388" fmla="*/ 611783 h 1078499"/>
                  <a:gd name="connsiteX389" fmla="*/ 2823181 w 3024845"/>
                  <a:gd name="connsiteY389" fmla="*/ 618268 h 1078499"/>
                  <a:gd name="connsiteX390" fmla="*/ 2839395 w 3024845"/>
                  <a:gd name="connsiteY390" fmla="*/ 618268 h 1078499"/>
                  <a:gd name="connsiteX391" fmla="*/ 2839395 w 3024845"/>
                  <a:gd name="connsiteY391" fmla="*/ 667989 h 1078499"/>
                  <a:gd name="connsiteX392" fmla="*/ 2871822 w 3024845"/>
                  <a:gd name="connsiteY392" fmla="*/ 667989 h 1078499"/>
                  <a:gd name="connsiteX393" fmla="*/ 2871822 w 3024845"/>
                  <a:gd name="connsiteY393" fmla="*/ 642048 h 1078499"/>
                  <a:gd name="connsiteX394" fmla="*/ 2910329 w 3024845"/>
                  <a:gd name="connsiteY394" fmla="*/ 642048 h 1078499"/>
                  <a:gd name="connsiteX395" fmla="*/ 2910329 w 3024845"/>
                  <a:gd name="connsiteY395" fmla="*/ 611783 h 1078499"/>
                  <a:gd name="connsiteX396" fmla="*/ 2958970 w 3024845"/>
                  <a:gd name="connsiteY396" fmla="*/ 611783 h 1078499"/>
                  <a:gd name="connsiteX397" fmla="*/ 2958970 w 3024845"/>
                  <a:gd name="connsiteY397" fmla="*/ 722939 h 1078499"/>
                  <a:gd name="connsiteX398" fmla="*/ 2958970 w 3024845"/>
                  <a:gd name="connsiteY398" fmla="*/ 736718 h 1078499"/>
                  <a:gd name="connsiteX399" fmla="*/ 3024845 w 3024845"/>
                  <a:gd name="connsiteY399" fmla="*/ 736718 h 1078499"/>
                  <a:gd name="connsiteX400" fmla="*/ 3024845 w 3024845"/>
                  <a:gd name="connsiteY400" fmla="*/ 1078499 h 1078499"/>
                  <a:gd name="connsiteX401" fmla="*/ 2054 w 3024845"/>
                  <a:gd name="connsiteY401" fmla="*/ 1076166 h 1078499"/>
                  <a:gd name="connsiteX402" fmla="*/ 0 w 3024845"/>
                  <a:gd name="connsiteY402" fmla="*/ 642048 h 1078499"/>
                  <a:gd name="connsiteX403" fmla="*/ 20267 w 3024845"/>
                  <a:gd name="connsiteY403" fmla="*/ 642048 h 1078499"/>
                  <a:gd name="connsiteX404" fmla="*/ 20774 w 3024845"/>
                  <a:gd name="connsiteY404" fmla="*/ 640967 h 1078499"/>
                  <a:gd name="connsiteX405" fmla="*/ 24320 w 3024845"/>
                  <a:gd name="connsiteY405" fmla="*/ 633401 h 1078499"/>
                  <a:gd name="connsiteX406" fmla="*/ 26094 w 3024845"/>
                  <a:gd name="connsiteY406" fmla="*/ 633671 h 1078499"/>
                  <a:gd name="connsiteX407" fmla="*/ 38507 w 3024845"/>
                  <a:gd name="connsiteY407" fmla="*/ 635562 h 1078499"/>
                  <a:gd name="connsiteX408" fmla="*/ 39014 w 3024845"/>
                  <a:gd name="connsiteY408" fmla="*/ 636914 h 1078499"/>
                  <a:gd name="connsiteX409" fmla="*/ 42560 w 3024845"/>
                  <a:gd name="connsiteY409" fmla="*/ 646371 h 1078499"/>
                  <a:gd name="connsiteX410" fmla="*/ 68907 w 3024845"/>
                  <a:gd name="connsiteY410" fmla="*/ 648533 h 1078499"/>
                  <a:gd name="connsiteX411" fmla="*/ 68907 w 3024845"/>
                  <a:gd name="connsiteY411" fmla="*/ 525312 h 1078499"/>
                  <a:gd name="connsiteX412" fmla="*/ 70934 w 3024845"/>
                  <a:gd name="connsiteY412" fmla="*/ 525312 h 1078499"/>
                  <a:gd name="connsiteX413" fmla="*/ 85121 w 3024845"/>
                  <a:gd name="connsiteY413" fmla="*/ 525312 h 1078499"/>
                  <a:gd name="connsiteX414" fmla="*/ 85121 w 3024845"/>
                  <a:gd name="connsiteY414" fmla="*/ 389120 h 1078499"/>
                  <a:gd name="connsiteX415" fmla="*/ 86894 w 3024845"/>
                  <a:gd name="connsiteY415" fmla="*/ 389120 h 1078499"/>
                  <a:gd name="connsiteX416" fmla="*/ 99308 w 3024845"/>
                  <a:gd name="connsiteY416" fmla="*/ 389120 h 1078499"/>
                  <a:gd name="connsiteX417" fmla="*/ 99308 w 3024845"/>
                  <a:gd name="connsiteY417" fmla="*/ 274546 h 1078499"/>
                  <a:gd name="connsiteX418" fmla="*/ 103361 w 3024845"/>
                  <a:gd name="connsiteY418" fmla="*/ 246442 h 1078499"/>
                  <a:gd name="connsiteX419" fmla="*/ 105388 w 3024845"/>
                  <a:gd name="connsiteY419" fmla="*/ 246442 h 1078499"/>
                  <a:gd name="connsiteX420" fmla="*/ 119575 w 3024845"/>
                  <a:gd name="connsiteY420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2480 w 3024845"/>
                  <a:gd name="connsiteY325" fmla="*/ 138353 h 1078499"/>
                  <a:gd name="connsiteX326" fmla="*/ 2168560 w 3024845"/>
                  <a:gd name="connsiteY326" fmla="*/ 144839 h 1078499"/>
                  <a:gd name="connsiteX327" fmla="*/ 2166533 w 3024845"/>
                  <a:gd name="connsiteY327" fmla="*/ 151324 h 1078499"/>
                  <a:gd name="connsiteX328" fmla="*/ 2166533 w 3024845"/>
                  <a:gd name="connsiteY328" fmla="*/ 229148 h 1078499"/>
                  <a:gd name="connsiteX329" fmla="*/ 2168560 w 3024845"/>
                  <a:gd name="connsiteY329" fmla="*/ 233472 h 1078499"/>
                  <a:gd name="connsiteX330" fmla="*/ 2168560 w 3024845"/>
                  <a:gd name="connsiteY330" fmla="*/ 255090 h 1078499"/>
                  <a:gd name="connsiteX331" fmla="*/ 2182747 w 3024845"/>
                  <a:gd name="connsiteY331" fmla="*/ 255090 h 1078499"/>
                  <a:gd name="connsiteX332" fmla="*/ 2182747 w 3024845"/>
                  <a:gd name="connsiteY332" fmla="*/ 272384 h 1078499"/>
                  <a:gd name="connsiteX333" fmla="*/ 2190854 w 3024845"/>
                  <a:gd name="connsiteY333" fmla="*/ 296163 h 1078499"/>
                  <a:gd name="connsiteX334" fmla="*/ 2184774 w 3024845"/>
                  <a:gd name="connsiteY334" fmla="*/ 300487 h 1078499"/>
                  <a:gd name="connsiteX335" fmla="*/ 2172613 w 3024845"/>
                  <a:gd name="connsiteY335" fmla="*/ 322105 h 1078499"/>
                  <a:gd name="connsiteX336" fmla="*/ 2180720 w 3024845"/>
                  <a:gd name="connsiteY336" fmla="*/ 575033 h 1078499"/>
                  <a:gd name="connsiteX337" fmla="*/ 2245574 w 3024845"/>
                  <a:gd name="connsiteY337" fmla="*/ 575033 h 1078499"/>
                  <a:gd name="connsiteX338" fmla="*/ 2245574 w 3024845"/>
                  <a:gd name="connsiteY338" fmla="*/ 650695 h 1078499"/>
                  <a:gd name="connsiteX339" fmla="*/ 2253681 w 3024845"/>
                  <a:gd name="connsiteY339" fmla="*/ 650695 h 1078499"/>
                  <a:gd name="connsiteX340" fmla="*/ 2255708 w 3024845"/>
                  <a:gd name="connsiteY340" fmla="*/ 644210 h 1078499"/>
                  <a:gd name="connsiteX341" fmla="*/ 2261788 w 3024845"/>
                  <a:gd name="connsiteY341" fmla="*/ 644210 h 1078499"/>
                  <a:gd name="connsiteX342" fmla="*/ 2263815 w 3024845"/>
                  <a:gd name="connsiteY342" fmla="*/ 652857 h 1078499"/>
                  <a:gd name="connsiteX343" fmla="*/ 2275975 w 3024845"/>
                  <a:gd name="connsiteY343" fmla="*/ 652857 h 1078499"/>
                  <a:gd name="connsiteX344" fmla="*/ 2275975 w 3024845"/>
                  <a:gd name="connsiteY344" fmla="*/ 646371 h 1078499"/>
                  <a:gd name="connsiteX345" fmla="*/ 2298268 w 3024845"/>
                  <a:gd name="connsiteY345" fmla="*/ 646371 h 1078499"/>
                  <a:gd name="connsiteX346" fmla="*/ 2298268 w 3024845"/>
                  <a:gd name="connsiteY346" fmla="*/ 652857 h 1078499"/>
                  <a:gd name="connsiteX347" fmla="*/ 2318535 w 3024845"/>
                  <a:gd name="connsiteY347" fmla="*/ 652857 h 1078499"/>
                  <a:gd name="connsiteX348" fmla="*/ 2318535 w 3024845"/>
                  <a:gd name="connsiteY348" fmla="*/ 698254 h 1078499"/>
                  <a:gd name="connsiteX349" fmla="*/ 2332722 w 3024845"/>
                  <a:gd name="connsiteY349" fmla="*/ 698254 h 1078499"/>
                  <a:gd name="connsiteX350" fmla="*/ 2332722 w 3024845"/>
                  <a:gd name="connsiteY350" fmla="*/ 685283 h 1078499"/>
                  <a:gd name="connsiteX351" fmla="*/ 2348936 w 3024845"/>
                  <a:gd name="connsiteY351" fmla="*/ 685283 h 1078499"/>
                  <a:gd name="connsiteX352" fmla="*/ 2348936 w 3024845"/>
                  <a:gd name="connsiteY352" fmla="*/ 505856 h 1078499"/>
                  <a:gd name="connsiteX353" fmla="*/ 2355016 w 3024845"/>
                  <a:gd name="connsiteY353" fmla="*/ 499370 h 1078499"/>
                  <a:gd name="connsiteX354" fmla="*/ 2427977 w 3024845"/>
                  <a:gd name="connsiteY354" fmla="*/ 499370 h 1078499"/>
                  <a:gd name="connsiteX355" fmla="*/ 2427977 w 3024845"/>
                  <a:gd name="connsiteY355" fmla="*/ 508018 h 1078499"/>
                  <a:gd name="connsiteX356" fmla="*/ 2438110 w 3024845"/>
                  <a:gd name="connsiteY356" fmla="*/ 508018 h 1078499"/>
                  <a:gd name="connsiteX357" fmla="*/ 2438110 w 3024845"/>
                  <a:gd name="connsiteY357" fmla="*/ 622592 h 1078499"/>
                  <a:gd name="connsiteX358" fmla="*/ 2460404 w 3024845"/>
                  <a:gd name="connsiteY358" fmla="*/ 622592 h 1078499"/>
                  <a:gd name="connsiteX359" fmla="*/ 2460404 w 3024845"/>
                  <a:gd name="connsiteY359" fmla="*/ 555577 h 1078499"/>
                  <a:gd name="connsiteX360" fmla="*/ 2486751 w 3024845"/>
                  <a:gd name="connsiteY360" fmla="*/ 555577 h 1078499"/>
                  <a:gd name="connsiteX361" fmla="*/ 2490804 w 3024845"/>
                  <a:gd name="connsiteY361" fmla="*/ 551253 h 1078499"/>
                  <a:gd name="connsiteX362" fmla="*/ 2498911 w 3024845"/>
                  <a:gd name="connsiteY362" fmla="*/ 551253 h 1078499"/>
                  <a:gd name="connsiteX363" fmla="*/ 2502964 w 3024845"/>
                  <a:gd name="connsiteY363" fmla="*/ 555577 h 1078499"/>
                  <a:gd name="connsiteX364" fmla="*/ 2525258 w 3024845"/>
                  <a:gd name="connsiteY364" fmla="*/ 555577 h 1078499"/>
                  <a:gd name="connsiteX365" fmla="*/ 2525258 w 3024845"/>
                  <a:gd name="connsiteY365" fmla="*/ 438841 h 1078499"/>
                  <a:gd name="connsiteX366" fmla="*/ 2582005 w 3024845"/>
                  <a:gd name="connsiteY366" fmla="*/ 428032 h 1078499"/>
                  <a:gd name="connsiteX367" fmla="*/ 2582005 w 3024845"/>
                  <a:gd name="connsiteY367" fmla="*/ 429113 h 1078499"/>
                  <a:gd name="connsiteX368" fmla="*/ 2582005 w 3024845"/>
                  <a:gd name="connsiteY368" fmla="*/ 436679 h 1078499"/>
                  <a:gd name="connsiteX369" fmla="*/ 2608352 w 3024845"/>
                  <a:gd name="connsiteY369" fmla="*/ 436679 h 1078499"/>
                  <a:gd name="connsiteX370" fmla="*/ 2608352 w 3024845"/>
                  <a:gd name="connsiteY370" fmla="*/ 691769 h 1078499"/>
                  <a:gd name="connsiteX371" fmla="*/ 2630646 w 3024845"/>
                  <a:gd name="connsiteY371" fmla="*/ 691769 h 1078499"/>
                  <a:gd name="connsiteX372" fmla="*/ 2630646 w 3024845"/>
                  <a:gd name="connsiteY372" fmla="*/ 687445 h 1078499"/>
                  <a:gd name="connsiteX373" fmla="*/ 2642806 w 3024845"/>
                  <a:gd name="connsiteY373" fmla="*/ 687445 h 1078499"/>
                  <a:gd name="connsiteX374" fmla="*/ 2642806 w 3024845"/>
                  <a:gd name="connsiteY374" fmla="*/ 691769 h 1078499"/>
                  <a:gd name="connsiteX375" fmla="*/ 2667126 w 3024845"/>
                  <a:gd name="connsiteY375" fmla="*/ 691769 h 1078499"/>
                  <a:gd name="connsiteX376" fmla="*/ 2667126 w 3024845"/>
                  <a:gd name="connsiteY376" fmla="*/ 678798 h 1078499"/>
                  <a:gd name="connsiteX377" fmla="*/ 2695500 w 3024845"/>
                  <a:gd name="connsiteY377" fmla="*/ 678798 h 1078499"/>
                  <a:gd name="connsiteX378" fmla="*/ 2707660 w 3024845"/>
                  <a:gd name="connsiteY378" fmla="*/ 674474 h 1078499"/>
                  <a:gd name="connsiteX379" fmla="*/ 2727927 w 3024845"/>
                  <a:gd name="connsiteY379" fmla="*/ 678798 h 1078499"/>
                  <a:gd name="connsiteX380" fmla="*/ 2727927 w 3024845"/>
                  <a:gd name="connsiteY380" fmla="*/ 661504 h 1078499"/>
                  <a:gd name="connsiteX381" fmla="*/ 2736034 w 3024845"/>
                  <a:gd name="connsiteY381" fmla="*/ 661504 h 1078499"/>
                  <a:gd name="connsiteX382" fmla="*/ 2736034 w 3024845"/>
                  <a:gd name="connsiteY382" fmla="*/ 648533 h 1078499"/>
                  <a:gd name="connsiteX383" fmla="*/ 2792781 w 3024845"/>
                  <a:gd name="connsiteY383" fmla="*/ 648533 h 1078499"/>
                  <a:gd name="connsiteX384" fmla="*/ 2792781 w 3024845"/>
                  <a:gd name="connsiteY384" fmla="*/ 618268 h 1078499"/>
                  <a:gd name="connsiteX385" fmla="*/ 2811021 w 3024845"/>
                  <a:gd name="connsiteY385" fmla="*/ 618268 h 1078499"/>
                  <a:gd name="connsiteX386" fmla="*/ 2811021 w 3024845"/>
                  <a:gd name="connsiteY386" fmla="*/ 611783 h 1078499"/>
                  <a:gd name="connsiteX387" fmla="*/ 2823181 w 3024845"/>
                  <a:gd name="connsiteY387" fmla="*/ 611783 h 1078499"/>
                  <a:gd name="connsiteX388" fmla="*/ 2823181 w 3024845"/>
                  <a:gd name="connsiteY388" fmla="*/ 618268 h 1078499"/>
                  <a:gd name="connsiteX389" fmla="*/ 2839395 w 3024845"/>
                  <a:gd name="connsiteY389" fmla="*/ 618268 h 1078499"/>
                  <a:gd name="connsiteX390" fmla="*/ 2839395 w 3024845"/>
                  <a:gd name="connsiteY390" fmla="*/ 667989 h 1078499"/>
                  <a:gd name="connsiteX391" fmla="*/ 2871822 w 3024845"/>
                  <a:gd name="connsiteY391" fmla="*/ 667989 h 1078499"/>
                  <a:gd name="connsiteX392" fmla="*/ 2871822 w 3024845"/>
                  <a:gd name="connsiteY392" fmla="*/ 642048 h 1078499"/>
                  <a:gd name="connsiteX393" fmla="*/ 2910329 w 3024845"/>
                  <a:gd name="connsiteY393" fmla="*/ 642048 h 1078499"/>
                  <a:gd name="connsiteX394" fmla="*/ 2910329 w 3024845"/>
                  <a:gd name="connsiteY394" fmla="*/ 611783 h 1078499"/>
                  <a:gd name="connsiteX395" fmla="*/ 2958970 w 3024845"/>
                  <a:gd name="connsiteY395" fmla="*/ 611783 h 1078499"/>
                  <a:gd name="connsiteX396" fmla="*/ 2958970 w 3024845"/>
                  <a:gd name="connsiteY396" fmla="*/ 722939 h 1078499"/>
                  <a:gd name="connsiteX397" fmla="*/ 2958970 w 3024845"/>
                  <a:gd name="connsiteY397" fmla="*/ 736718 h 1078499"/>
                  <a:gd name="connsiteX398" fmla="*/ 3024845 w 3024845"/>
                  <a:gd name="connsiteY398" fmla="*/ 736718 h 1078499"/>
                  <a:gd name="connsiteX399" fmla="*/ 3024845 w 3024845"/>
                  <a:gd name="connsiteY399" fmla="*/ 1078499 h 1078499"/>
                  <a:gd name="connsiteX400" fmla="*/ 2054 w 3024845"/>
                  <a:gd name="connsiteY400" fmla="*/ 1076166 h 1078499"/>
                  <a:gd name="connsiteX401" fmla="*/ 0 w 3024845"/>
                  <a:gd name="connsiteY401" fmla="*/ 642048 h 1078499"/>
                  <a:gd name="connsiteX402" fmla="*/ 20267 w 3024845"/>
                  <a:gd name="connsiteY402" fmla="*/ 642048 h 1078499"/>
                  <a:gd name="connsiteX403" fmla="*/ 20774 w 3024845"/>
                  <a:gd name="connsiteY403" fmla="*/ 640967 h 1078499"/>
                  <a:gd name="connsiteX404" fmla="*/ 24320 w 3024845"/>
                  <a:gd name="connsiteY404" fmla="*/ 633401 h 1078499"/>
                  <a:gd name="connsiteX405" fmla="*/ 26094 w 3024845"/>
                  <a:gd name="connsiteY405" fmla="*/ 633671 h 1078499"/>
                  <a:gd name="connsiteX406" fmla="*/ 38507 w 3024845"/>
                  <a:gd name="connsiteY406" fmla="*/ 635562 h 1078499"/>
                  <a:gd name="connsiteX407" fmla="*/ 39014 w 3024845"/>
                  <a:gd name="connsiteY407" fmla="*/ 636914 h 1078499"/>
                  <a:gd name="connsiteX408" fmla="*/ 42560 w 3024845"/>
                  <a:gd name="connsiteY408" fmla="*/ 646371 h 1078499"/>
                  <a:gd name="connsiteX409" fmla="*/ 68907 w 3024845"/>
                  <a:gd name="connsiteY409" fmla="*/ 648533 h 1078499"/>
                  <a:gd name="connsiteX410" fmla="*/ 68907 w 3024845"/>
                  <a:gd name="connsiteY410" fmla="*/ 525312 h 1078499"/>
                  <a:gd name="connsiteX411" fmla="*/ 70934 w 3024845"/>
                  <a:gd name="connsiteY411" fmla="*/ 525312 h 1078499"/>
                  <a:gd name="connsiteX412" fmla="*/ 85121 w 3024845"/>
                  <a:gd name="connsiteY412" fmla="*/ 525312 h 1078499"/>
                  <a:gd name="connsiteX413" fmla="*/ 85121 w 3024845"/>
                  <a:gd name="connsiteY413" fmla="*/ 389120 h 1078499"/>
                  <a:gd name="connsiteX414" fmla="*/ 86894 w 3024845"/>
                  <a:gd name="connsiteY414" fmla="*/ 389120 h 1078499"/>
                  <a:gd name="connsiteX415" fmla="*/ 99308 w 3024845"/>
                  <a:gd name="connsiteY415" fmla="*/ 389120 h 1078499"/>
                  <a:gd name="connsiteX416" fmla="*/ 99308 w 3024845"/>
                  <a:gd name="connsiteY416" fmla="*/ 274546 h 1078499"/>
                  <a:gd name="connsiteX417" fmla="*/ 103361 w 3024845"/>
                  <a:gd name="connsiteY417" fmla="*/ 246442 h 1078499"/>
                  <a:gd name="connsiteX418" fmla="*/ 105388 w 3024845"/>
                  <a:gd name="connsiteY418" fmla="*/ 246442 h 1078499"/>
                  <a:gd name="connsiteX419" fmla="*/ 119575 w 3024845"/>
                  <a:gd name="connsiteY419" fmla="*/ 246442 h 1078499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72613 w 3024845"/>
                  <a:gd name="connsiteY334" fmla="*/ 302649 h 1059043"/>
                  <a:gd name="connsiteX335" fmla="*/ 2180720 w 3024845"/>
                  <a:gd name="connsiteY335" fmla="*/ 555577 h 1059043"/>
                  <a:gd name="connsiteX336" fmla="*/ 2245574 w 3024845"/>
                  <a:gd name="connsiteY336" fmla="*/ 555577 h 1059043"/>
                  <a:gd name="connsiteX337" fmla="*/ 2245574 w 3024845"/>
                  <a:gd name="connsiteY337" fmla="*/ 631239 h 1059043"/>
                  <a:gd name="connsiteX338" fmla="*/ 2253681 w 3024845"/>
                  <a:gd name="connsiteY338" fmla="*/ 631239 h 1059043"/>
                  <a:gd name="connsiteX339" fmla="*/ 2255708 w 3024845"/>
                  <a:gd name="connsiteY339" fmla="*/ 624754 h 1059043"/>
                  <a:gd name="connsiteX340" fmla="*/ 2261788 w 3024845"/>
                  <a:gd name="connsiteY340" fmla="*/ 624754 h 1059043"/>
                  <a:gd name="connsiteX341" fmla="*/ 2263815 w 3024845"/>
                  <a:gd name="connsiteY341" fmla="*/ 633401 h 1059043"/>
                  <a:gd name="connsiteX342" fmla="*/ 2275975 w 3024845"/>
                  <a:gd name="connsiteY342" fmla="*/ 633401 h 1059043"/>
                  <a:gd name="connsiteX343" fmla="*/ 2275975 w 3024845"/>
                  <a:gd name="connsiteY343" fmla="*/ 626915 h 1059043"/>
                  <a:gd name="connsiteX344" fmla="*/ 2298268 w 3024845"/>
                  <a:gd name="connsiteY344" fmla="*/ 626915 h 1059043"/>
                  <a:gd name="connsiteX345" fmla="*/ 2298268 w 3024845"/>
                  <a:gd name="connsiteY345" fmla="*/ 633401 h 1059043"/>
                  <a:gd name="connsiteX346" fmla="*/ 2318535 w 3024845"/>
                  <a:gd name="connsiteY346" fmla="*/ 633401 h 1059043"/>
                  <a:gd name="connsiteX347" fmla="*/ 2318535 w 3024845"/>
                  <a:gd name="connsiteY347" fmla="*/ 678798 h 1059043"/>
                  <a:gd name="connsiteX348" fmla="*/ 2332722 w 3024845"/>
                  <a:gd name="connsiteY348" fmla="*/ 678798 h 1059043"/>
                  <a:gd name="connsiteX349" fmla="*/ 2332722 w 3024845"/>
                  <a:gd name="connsiteY349" fmla="*/ 665827 h 1059043"/>
                  <a:gd name="connsiteX350" fmla="*/ 2348936 w 3024845"/>
                  <a:gd name="connsiteY350" fmla="*/ 665827 h 1059043"/>
                  <a:gd name="connsiteX351" fmla="*/ 2348936 w 3024845"/>
                  <a:gd name="connsiteY351" fmla="*/ 486400 h 1059043"/>
                  <a:gd name="connsiteX352" fmla="*/ 2355016 w 3024845"/>
                  <a:gd name="connsiteY352" fmla="*/ 479914 h 1059043"/>
                  <a:gd name="connsiteX353" fmla="*/ 2427977 w 3024845"/>
                  <a:gd name="connsiteY353" fmla="*/ 479914 h 1059043"/>
                  <a:gd name="connsiteX354" fmla="*/ 2427977 w 3024845"/>
                  <a:gd name="connsiteY354" fmla="*/ 488562 h 1059043"/>
                  <a:gd name="connsiteX355" fmla="*/ 2438110 w 3024845"/>
                  <a:gd name="connsiteY355" fmla="*/ 488562 h 1059043"/>
                  <a:gd name="connsiteX356" fmla="*/ 2438110 w 3024845"/>
                  <a:gd name="connsiteY356" fmla="*/ 603136 h 1059043"/>
                  <a:gd name="connsiteX357" fmla="*/ 2460404 w 3024845"/>
                  <a:gd name="connsiteY357" fmla="*/ 603136 h 1059043"/>
                  <a:gd name="connsiteX358" fmla="*/ 2460404 w 3024845"/>
                  <a:gd name="connsiteY358" fmla="*/ 536121 h 1059043"/>
                  <a:gd name="connsiteX359" fmla="*/ 2486751 w 3024845"/>
                  <a:gd name="connsiteY359" fmla="*/ 536121 h 1059043"/>
                  <a:gd name="connsiteX360" fmla="*/ 2490804 w 3024845"/>
                  <a:gd name="connsiteY360" fmla="*/ 531797 h 1059043"/>
                  <a:gd name="connsiteX361" fmla="*/ 2498911 w 3024845"/>
                  <a:gd name="connsiteY361" fmla="*/ 531797 h 1059043"/>
                  <a:gd name="connsiteX362" fmla="*/ 2502964 w 3024845"/>
                  <a:gd name="connsiteY362" fmla="*/ 536121 h 1059043"/>
                  <a:gd name="connsiteX363" fmla="*/ 2525258 w 3024845"/>
                  <a:gd name="connsiteY363" fmla="*/ 536121 h 1059043"/>
                  <a:gd name="connsiteX364" fmla="*/ 2525258 w 3024845"/>
                  <a:gd name="connsiteY364" fmla="*/ 419385 h 1059043"/>
                  <a:gd name="connsiteX365" fmla="*/ 2582005 w 3024845"/>
                  <a:gd name="connsiteY365" fmla="*/ 408576 h 1059043"/>
                  <a:gd name="connsiteX366" fmla="*/ 2582005 w 3024845"/>
                  <a:gd name="connsiteY366" fmla="*/ 409657 h 1059043"/>
                  <a:gd name="connsiteX367" fmla="*/ 2582005 w 3024845"/>
                  <a:gd name="connsiteY367" fmla="*/ 417223 h 1059043"/>
                  <a:gd name="connsiteX368" fmla="*/ 2608352 w 3024845"/>
                  <a:gd name="connsiteY368" fmla="*/ 417223 h 1059043"/>
                  <a:gd name="connsiteX369" fmla="*/ 2608352 w 3024845"/>
                  <a:gd name="connsiteY369" fmla="*/ 672313 h 1059043"/>
                  <a:gd name="connsiteX370" fmla="*/ 2630646 w 3024845"/>
                  <a:gd name="connsiteY370" fmla="*/ 672313 h 1059043"/>
                  <a:gd name="connsiteX371" fmla="*/ 2630646 w 3024845"/>
                  <a:gd name="connsiteY371" fmla="*/ 667989 h 1059043"/>
                  <a:gd name="connsiteX372" fmla="*/ 2642806 w 3024845"/>
                  <a:gd name="connsiteY372" fmla="*/ 667989 h 1059043"/>
                  <a:gd name="connsiteX373" fmla="*/ 2642806 w 3024845"/>
                  <a:gd name="connsiteY373" fmla="*/ 672313 h 1059043"/>
                  <a:gd name="connsiteX374" fmla="*/ 2667126 w 3024845"/>
                  <a:gd name="connsiteY374" fmla="*/ 672313 h 1059043"/>
                  <a:gd name="connsiteX375" fmla="*/ 2667126 w 3024845"/>
                  <a:gd name="connsiteY375" fmla="*/ 659342 h 1059043"/>
                  <a:gd name="connsiteX376" fmla="*/ 2695500 w 3024845"/>
                  <a:gd name="connsiteY376" fmla="*/ 659342 h 1059043"/>
                  <a:gd name="connsiteX377" fmla="*/ 2707660 w 3024845"/>
                  <a:gd name="connsiteY377" fmla="*/ 655018 h 1059043"/>
                  <a:gd name="connsiteX378" fmla="*/ 2727927 w 3024845"/>
                  <a:gd name="connsiteY378" fmla="*/ 659342 h 1059043"/>
                  <a:gd name="connsiteX379" fmla="*/ 2727927 w 3024845"/>
                  <a:gd name="connsiteY379" fmla="*/ 642048 h 1059043"/>
                  <a:gd name="connsiteX380" fmla="*/ 2736034 w 3024845"/>
                  <a:gd name="connsiteY380" fmla="*/ 642048 h 1059043"/>
                  <a:gd name="connsiteX381" fmla="*/ 2736034 w 3024845"/>
                  <a:gd name="connsiteY381" fmla="*/ 629077 h 1059043"/>
                  <a:gd name="connsiteX382" fmla="*/ 2792781 w 3024845"/>
                  <a:gd name="connsiteY382" fmla="*/ 629077 h 1059043"/>
                  <a:gd name="connsiteX383" fmla="*/ 2792781 w 3024845"/>
                  <a:gd name="connsiteY383" fmla="*/ 598812 h 1059043"/>
                  <a:gd name="connsiteX384" fmla="*/ 2811021 w 3024845"/>
                  <a:gd name="connsiteY384" fmla="*/ 598812 h 1059043"/>
                  <a:gd name="connsiteX385" fmla="*/ 2811021 w 3024845"/>
                  <a:gd name="connsiteY385" fmla="*/ 592327 h 1059043"/>
                  <a:gd name="connsiteX386" fmla="*/ 2823181 w 3024845"/>
                  <a:gd name="connsiteY386" fmla="*/ 592327 h 1059043"/>
                  <a:gd name="connsiteX387" fmla="*/ 2823181 w 3024845"/>
                  <a:gd name="connsiteY387" fmla="*/ 598812 h 1059043"/>
                  <a:gd name="connsiteX388" fmla="*/ 2839395 w 3024845"/>
                  <a:gd name="connsiteY388" fmla="*/ 598812 h 1059043"/>
                  <a:gd name="connsiteX389" fmla="*/ 2839395 w 3024845"/>
                  <a:gd name="connsiteY389" fmla="*/ 648533 h 1059043"/>
                  <a:gd name="connsiteX390" fmla="*/ 2871822 w 3024845"/>
                  <a:gd name="connsiteY390" fmla="*/ 648533 h 1059043"/>
                  <a:gd name="connsiteX391" fmla="*/ 2871822 w 3024845"/>
                  <a:gd name="connsiteY391" fmla="*/ 622592 h 1059043"/>
                  <a:gd name="connsiteX392" fmla="*/ 2910329 w 3024845"/>
                  <a:gd name="connsiteY392" fmla="*/ 622592 h 1059043"/>
                  <a:gd name="connsiteX393" fmla="*/ 2910329 w 3024845"/>
                  <a:gd name="connsiteY393" fmla="*/ 592327 h 1059043"/>
                  <a:gd name="connsiteX394" fmla="*/ 2958970 w 3024845"/>
                  <a:gd name="connsiteY394" fmla="*/ 592327 h 1059043"/>
                  <a:gd name="connsiteX395" fmla="*/ 2958970 w 3024845"/>
                  <a:gd name="connsiteY395" fmla="*/ 703483 h 1059043"/>
                  <a:gd name="connsiteX396" fmla="*/ 2958970 w 3024845"/>
                  <a:gd name="connsiteY396" fmla="*/ 717262 h 1059043"/>
                  <a:gd name="connsiteX397" fmla="*/ 3024845 w 3024845"/>
                  <a:gd name="connsiteY397" fmla="*/ 717262 h 1059043"/>
                  <a:gd name="connsiteX398" fmla="*/ 3024845 w 3024845"/>
                  <a:gd name="connsiteY398" fmla="*/ 1059043 h 1059043"/>
                  <a:gd name="connsiteX399" fmla="*/ 2054 w 3024845"/>
                  <a:gd name="connsiteY399" fmla="*/ 1056710 h 1059043"/>
                  <a:gd name="connsiteX400" fmla="*/ 0 w 3024845"/>
                  <a:gd name="connsiteY400" fmla="*/ 622592 h 1059043"/>
                  <a:gd name="connsiteX401" fmla="*/ 20267 w 3024845"/>
                  <a:gd name="connsiteY401" fmla="*/ 622592 h 1059043"/>
                  <a:gd name="connsiteX402" fmla="*/ 20774 w 3024845"/>
                  <a:gd name="connsiteY402" fmla="*/ 621511 h 1059043"/>
                  <a:gd name="connsiteX403" fmla="*/ 24320 w 3024845"/>
                  <a:gd name="connsiteY403" fmla="*/ 613945 h 1059043"/>
                  <a:gd name="connsiteX404" fmla="*/ 26094 w 3024845"/>
                  <a:gd name="connsiteY404" fmla="*/ 614215 h 1059043"/>
                  <a:gd name="connsiteX405" fmla="*/ 38507 w 3024845"/>
                  <a:gd name="connsiteY405" fmla="*/ 616106 h 1059043"/>
                  <a:gd name="connsiteX406" fmla="*/ 39014 w 3024845"/>
                  <a:gd name="connsiteY406" fmla="*/ 617458 h 1059043"/>
                  <a:gd name="connsiteX407" fmla="*/ 42560 w 3024845"/>
                  <a:gd name="connsiteY407" fmla="*/ 626915 h 1059043"/>
                  <a:gd name="connsiteX408" fmla="*/ 68907 w 3024845"/>
                  <a:gd name="connsiteY408" fmla="*/ 629077 h 1059043"/>
                  <a:gd name="connsiteX409" fmla="*/ 68907 w 3024845"/>
                  <a:gd name="connsiteY409" fmla="*/ 505856 h 1059043"/>
                  <a:gd name="connsiteX410" fmla="*/ 70934 w 3024845"/>
                  <a:gd name="connsiteY410" fmla="*/ 505856 h 1059043"/>
                  <a:gd name="connsiteX411" fmla="*/ 85121 w 3024845"/>
                  <a:gd name="connsiteY411" fmla="*/ 505856 h 1059043"/>
                  <a:gd name="connsiteX412" fmla="*/ 85121 w 3024845"/>
                  <a:gd name="connsiteY412" fmla="*/ 369664 h 1059043"/>
                  <a:gd name="connsiteX413" fmla="*/ 86894 w 3024845"/>
                  <a:gd name="connsiteY413" fmla="*/ 369664 h 1059043"/>
                  <a:gd name="connsiteX414" fmla="*/ 99308 w 3024845"/>
                  <a:gd name="connsiteY414" fmla="*/ 369664 h 1059043"/>
                  <a:gd name="connsiteX415" fmla="*/ 99308 w 3024845"/>
                  <a:gd name="connsiteY415" fmla="*/ 255090 h 1059043"/>
                  <a:gd name="connsiteX416" fmla="*/ 103361 w 3024845"/>
                  <a:gd name="connsiteY416" fmla="*/ 226986 h 1059043"/>
                  <a:gd name="connsiteX417" fmla="*/ 105388 w 3024845"/>
                  <a:gd name="connsiteY417" fmla="*/ 226986 h 1059043"/>
                  <a:gd name="connsiteX418" fmla="*/ 119575 w 3024845"/>
                  <a:gd name="connsiteY41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80720 w 3024845"/>
                  <a:gd name="connsiteY334" fmla="*/ 555577 h 1059043"/>
                  <a:gd name="connsiteX335" fmla="*/ 2245574 w 3024845"/>
                  <a:gd name="connsiteY335" fmla="*/ 555577 h 1059043"/>
                  <a:gd name="connsiteX336" fmla="*/ 2245574 w 3024845"/>
                  <a:gd name="connsiteY336" fmla="*/ 631239 h 1059043"/>
                  <a:gd name="connsiteX337" fmla="*/ 2253681 w 3024845"/>
                  <a:gd name="connsiteY337" fmla="*/ 631239 h 1059043"/>
                  <a:gd name="connsiteX338" fmla="*/ 2255708 w 3024845"/>
                  <a:gd name="connsiteY338" fmla="*/ 624754 h 1059043"/>
                  <a:gd name="connsiteX339" fmla="*/ 2261788 w 3024845"/>
                  <a:gd name="connsiteY339" fmla="*/ 624754 h 1059043"/>
                  <a:gd name="connsiteX340" fmla="*/ 2263815 w 3024845"/>
                  <a:gd name="connsiteY340" fmla="*/ 633401 h 1059043"/>
                  <a:gd name="connsiteX341" fmla="*/ 2275975 w 3024845"/>
                  <a:gd name="connsiteY341" fmla="*/ 633401 h 1059043"/>
                  <a:gd name="connsiteX342" fmla="*/ 2275975 w 3024845"/>
                  <a:gd name="connsiteY342" fmla="*/ 626915 h 1059043"/>
                  <a:gd name="connsiteX343" fmla="*/ 2298268 w 3024845"/>
                  <a:gd name="connsiteY343" fmla="*/ 626915 h 1059043"/>
                  <a:gd name="connsiteX344" fmla="*/ 2298268 w 3024845"/>
                  <a:gd name="connsiteY344" fmla="*/ 633401 h 1059043"/>
                  <a:gd name="connsiteX345" fmla="*/ 2318535 w 3024845"/>
                  <a:gd name="connsiteY345" fmla="*/ 633401 h 1059043"/>
                  <a:gd name="connsiteX346" fmla="*/ 2318535 w 3024845"/>
                  <a:gd name="connsiteY346" fmla="*/ 678798 h 1059043"/>
                  <a:gd name="connsiteX347" fmla="*/ 2332722 w 3024845"/>
                  <a:gd name="connsiteY347" fmla="*/ 678798 h 1059043"/>
                  <a:gd name="connsiteX348" fmla="*/ 2332722 w 3024845"/>
                  <a:gd name="connsiteY348" fmla="*/ 665827 h 1059043"/>
                  <a:gd name="connsiteX349" fmla="*/ 2348936 w 3024845"/>
                  <a:gd name="connsiteY349" fmla="*/ 665827 h 1059043"/>
                  <a:gd name="connsiteX350" fmla="*/ 2348936 w 3024845"/>
                  <a:gd name="connsiteY350" fmla="*/ 486400 h 1059043"/>
                  <a:gd name="connsiteX351" fmla="*/ 2355016 w 3024845"/>
                  <a:gd name="connsiteY351" fmla="*/ 479914 h 1059043"/>
                  <a:gd name="connsiteX352" fmla="*/ 2427977 w 3024845"/>
                  <a:gd name="connsiteY352" fmla="*/ 479914 h 1059043"/>
                  <a:gd name="connsiteX353" fmla="*/ 2427977 w 3024845"/>
                  <a:gd name="connsiteY353" fmla="*/ 488562 h 1059043"/>
                  <a:gd name="connsiteX354" fmla="*/ 2438110 w 3024845"/>
                  <a:gd name="connsiteY354" fmla="*/ 488562 h 1059043"/>
                  <a:gd name="connsiteX355" fmla="*/ 2438110 w 3024845"/>
                  <a:gd name="connsiteY355" fmla="*/ 603136 h 1059043"/>
                  <a:gd name="connsiteX356" fmla="*/ 2460404 w 3024845"/>
                  <a:gd name="connsiteY356" fmla="*/ 603136 h 1059043"/>
                  <a:gd name="connsiteX357" fmla="*/ 2460404 w 3024845"/>
                  <a:gd name="connsiteY357" fmla="*/ 536121 h 1059043"/>
                  <a:gd name="connsiteX358" fmla="*/ 2486751 w 3024845"/>
                  <a:gd name="connsiteY358" fmla="*/ 536121 h 1059043"/>
                  <a:gd name="connsiteX359" fmla="*/ 2490804 w 3024845"/>
                  <a:gd name="connsiteY359" fmla="*/ 531797 h 1059043"/>
                  <a:gd name="connsiteX360" fmla="*/ 2498911 w 3024845"/>
                  <a:gd name="connsiteY360" fmla="*/ 531797 h 1059043"/>
                  <a:gd name="connsiteX361" fmla="*/ 2502964 w 3024845"/>
                  <a:gd name="connsiteY361" fmla="*/ 536121 h 1059043"/>
                  <a:gd name="connsiteX362" fmla="*/ 2525258 w 3024845"/>
                  <a:gd name="connsiteY362" fmla="*/ 536121 h 1059043"/>
                  <a:gd name="connsiteX363" fmla="*/ 2525258 w 3024845"/>
                  <a:gd name="connsiteY363" fmla="*/ 419385 h 1059043"/>
                  <a:gd name="connsiteX364" fmla="*/ 2582005 w 3024845"/>
                  <a:gd name="connsiteY364" fmla="*/ 408576 h 1059043"/>
                  <a:gd name="connsiteX365" fmla="*/ 2582005 w 3024845"/>
                  <a:gd name="connsiteY365" fmla="*/ 409657 h 1059043"/>
                  <a:gd name="connsiteX366" fmla="*/ 2582005 w 3024845"/>
                  <a:gd name="connsiteY366" fmla="*/ 417223 h 1059043"/>
                  <a:gd name="connsiteX367" fmla="*/ 2608352 w 3024845"/>
                  <a:gd name="connsiteY367" fmla="*/ 417223 h 1059043"/>
                  <a:gd name="connsiteX368" fmla="*/ 2608352 w 3024845"/>
                  <a:gd name="connsiteY368" fmla="*/ 672313 h 1059043"/>
                  <a:gd name="connsiteX369" fmla="*/ 2630646 w 3024845"/>
                  <a:gd name="connsiteY369" fmla="*/ 672313 h 1059043"/>
                  <a:gd name="connsiteX370" fmla="*/ 2630646 w 3024845"/>
                  <a:gd name="connsiteY370" fmla="*/ 667989 h 1059043"/>
                  <a:gd name="connsiteX371" fmla="*/ 2642806 w 3024845"/>
                  <a:gd name="connsiteY371" fmla="*/ 667989 h 1059043"/>
                  <a:gd name="connsiteX372" fmla="*/ 2642806 w 3024845"/>
                  <a:gd name="connsiteY372" fmla="*/ 672313 h 1059043"/>
                  <a:gd name="connsiteX373" fmla="*/ 2667126 w 3024845"/>
                  <a:gd name="connsiteY373" fmla="*/ 672313 h 1059043"/>
                  <a:gd name="connsiteX374" fmla="*/ 2667126 w 3024845"/>
                  <a:gd name="connsiteY374" fmla="*/ 659342 h 1059043"/>
                  <a:gd name="connsiteX375" fmla="*/ 2695500 w 3024845"/>
                  <a:gd name="connsiteY375" fmla="*/ 659342 h 1059043"/>
                  <a:gd name="connsiteX376" fmla="*/ 2707660 w 3024845"/>
                  <a:gd name="connsiteY376" fmla="*/ 655018 h 1059043"/>
                  <a:gd name="connsiteX377" fmla="*/ 2727927 w 3024845"/>
                  <a:gd name="connsiteY377" fmla="*/ 659342 h 1059043"/>
                  <a:gd name="connsiteX378" fmla="*/ 2727927 w 3024845"/>
                  <a:gd name="connsiteY378" fmla="*/ 642048 h 1059043"/>
                  <a:gd name="connsiteX379" fmla="*/ 2736034 w 3024845"/>
                  <a:gd name="connsiteY379" fmla="*/ 642048 h 1059043"/>
                  <a:gd name="connsiteX380" fmla="*/ 2736034 w 3024845"/>
                  <a:gd name="connsiteY380" fmla="*/ 629077 h 1059043"/>
                  <a:gd name="connsiteX381" fmla="*/ 2792781 w 3024845"/>
                  <a:gd name="connsiteY381" fmla="*/ 629077 h 1059043"/>
                  <a:gd name="connsiteX382" fmla="*/ 2792781 w 3024845"/>
                  <a:gd name="connsiteY382" fmla="*/ 598812 h 1059043"/>
                  <a:gd name="connsiteX383" fmla="*/ 2811021 w 3024845"/>
                  <a:gd name="connsiteY383" fmla="*/ 598812 h 1059043"/>
                  <a:gd name="connsiteX384" fmla="*/ 2811021 w 3024845"/>
                  <a:gd name="connsiteY384" fmla="*/ 592327 h 1059043"/>
                  <a:gd name="connsiteX385" fmla="*/ 2823181 w 3024845"/>
                  <a:gd name="connsiteY385" fmla="*/ 592327 h 1059043"/>
                  <a:gd name="connsiteX386" fmla="*/ 2823181 w 3024845"/>
                  <a:gd name="connsiteY386" fmla="*/ 598812 h 1059043"/>
                  <a:gd name="connsiteX387" fmla="*/ 2839395 w 3024845"/>
                  <a:gd name="connsiteY387" fmla="*/ 598812 h 1059043"/>
                  <a:gd name="connsiteX388" fmla="*/ 2839395 w 3024845"/>
                  <a:gd name="connsiteY388" fmla="*/ 648533 h 1059043"/>
                  <a:gd name="connsiteX389" fmla="*/ 2871822 w 3024845"/>
                  <a:gd name="connsiteY389" fmla="*/ 648533 h 1059043"/>
                  <a:gd name="connsiteX390" fmla="*/ 2871822 w 3024845"/>
                  <a:gd name="connsiteY390" fmla="*/ 622592 h 1059043"/>
                  <a:gd name="connsiteX391" fmla="*/ 2910329 w 3024845"/>
                  <a:gd name="connsiteY391" fmla="*/ 622592 h 1059043"/>
                  <a:gd name="connsiteX392" fmla="*/ 2910329 w 3024845"/>
                  <a:gd name="connsiteY392" fmla="*/ 592327 h 1059043"/>
                  <a:gd name="connsiteX393" fmla="*/ 2958970 w 3024845"/>
                  <a:gd name="connsiteY393" fmla="*/ 592327 h 1059043"/>
                  <a:gd name="connsiteX394" fmla="*/ 2958970 w 3024845"/>
                  <a:gd name="connsiteY394" fmla="*/ 703483 h 1059043"/>
                  <a:gd name="connsiteX395" fmla="*/ 2958970 w 3024845"/>
                  <a:gd name="connsiteY395" fmla="*/ 717262 h 1059043"/>
                  <a:gd name="connsiteX396" fmla="*/ 3024845 w 3024845"/>
                  <a:gd name="connsiteY396" fmla="*/ 717262 h 1059043"/>
                  <a:gd name="connsiteX397" fmla="*/ 3024845 w 3024845"/>
                  <a:gd name="connsiteY397" fmla="*/ 1059043 h 1059043"/>
                  <a:gd name="connsiteX398" fmla="*/ 2054 w 3024845"/>
                  <a:gd name="connsiteY398" fmla="*/ 1056710 h 1059043"/>
                  <a:gd name="connsiteX399" fmla="*/ 0 w 3024845"/>
                  <a:gd name="connsiteY399" fmla="*/ 622592 h 1059043"/>
                  <a:gd name="connsiteX400" fmla="*/ 20267 w 3024845"/>
                  <a:gd name="connsiteY400" fmla="*/ 622592 h 1059043"/>
                  <a:gd name="connsiteX401" fmla="*/ 20774 w 3024845"/>
                  <a:gd name="connsiteY401" fmla="*/ 621511 h 1059043"/>
                  <a:gd name="connsiteX402" fmla="*/ 24320 w 3024845"/>
                  <a:gd name="connsiteY402" fmla="*/ 613945 h 1059043"/>
                  <a:gd name="connsiteX403" fmla="*/ 26094 w 3024845"/>
                  <a:gd name="connsiteY403" fmla="*/ 614215 h 1059043"/>
                  <a:gd name="connsiteX404" fmla="*/ 38507 w 3024845"/>
                  <a:gd name="connsiteY404" fmla="*/ 616106 h 1059043"/>
                  <a:gd name="connsiteX405" fmla="*/ 39014 w 3024845"/>
                  <a:gd name="connsiteY405" fmla="*/ 617458 h 1059043"/>
                  <a:gd name="connsiteX406" fmla="*/ 42560 w 3024845"/>
                  <a:gd name="connsiteY406" fmla="*/ 626915 h 1059043"/>
                  <a:gd name="connsiteX407" fmla="*/ 68907 w 3024845"/>
                  <a:gd name="connsiteY407" fmla="*/ 629077 h 1059043"/>
                  <a:gd name="connsiteX408" fmla="*/ 68907 w 3024845"/>
                  <a:gd name="connsiteY408" fmla="*/ 505856 h 1059043"/>
                  <a:gd name="connsiteX409" fmla="*/ 70934 w 3024845"/>
                  <a:gd name="connsiteY409" fmla="*/ 505856 h 1059043"/>
                  <a:gd name="connsiteX410" fmla="*/ 85121 w 3024845"/>
                  <a:gd name="connsiteY410" fmla="*/ 505856 h 1059043"/>
                  <a:gd name="connsiteX411" fmla="*/ 85121 w 3024845"/>
                  <a:gd name="connsiteY411" fmla="*/ 369664 h 1059043"/>
                  <a:gd name="connsiteX412" fmla="*/ 86894 w 3024845"/>
                  <a:gd name="connsiteY412" fmla="*/ 369664 h 1059043"/>
                  <a:gd name="connsiteX413" fmla="*/ 99308 w 3024845"/>
                  <a:gd name="connsiteY413" fmla="*/ 369664 h 1059043"/>
                  <a:gd name="connsiteX414" fmla="*/ 99308 w 3024845"/>
                  <a:gd name="connsiteY414" fmla="*/ 255090 h 1059043"/>
                  <a:gd name="connsiteX415" fmla="*/ 103361 w 3024845"/>
                  <a:gd name="connsiteY415" fmla="*/ 226986 h 1059043"/>
                  <a:gd name="connsiteX416" fmla="*/ 105388 w 3024845"/>
                  <a:gd name="connsiteY416" fmla="*/ 226986 h 1059043"/>
                  <a:gd name="connsiteX417" fmla="*/ 119575 w 3024845"/>
                  <a:gd name="connsiteY41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0720 w 3024845"/>
                  <a:gd name="connsiteY333" fmla="*/ 555577 h 1059043"/>
                  <a:gd name="connsiteX334" fmla="*/ 2245574 w 3024845"/>
                  <a:gd name="connsiteY334" fmla="*/ 555577 h 1059043"/>
                  <a:gd name="connsiteX335" fmla="*/ 2245574 w 3024845"/>
                  <a:gd name="connsiteY335" fmla="*/ 631239 h 1059043"/>
                  <a:gd name="connsiteX336" fmla="*/ 2253681 w 3024845"/>
                  <a:gd name="connsiteY336" fmla="*/ 631239 h 1059043"/>
                  <a:gd name="connsiteX337" fmla="*/ 2255708 w 3024845"/>
                  <a:gd name="connsiteY337" fmla="*/ 624754 h 1059043"/>
                  <a:gd name="connsiteX338" fmla="*/ 2261788 w 3024845"/>
                  <a:gd name="connsiteY338" fmla="*/ 624754 h 1059043"/>
                  <a:gd name="connsiteX339" fmla="*/ 2263815 w 3024845"/>
                  <a:gd name="connsiteY339" fmla="*/ 633401 h 1059043"/>
                  <a:gd name="connsiteX340" fmla="*/ 2275975 w 3024845"/>
                  <a:gd name="connsiteY340" fmla="*/ 633401 h 1059043"/>
                  <a:gd name="connsiteX341" fmla="*/ 2275975 w 3024845"/>
                  <a:gd name="connsiteY341" fmla="*/ 626915 h 1059043"/>
                  <a:gd name="connsiteX342" fmla="*/ 2298268 w 3024845"/>
                  <a:gd name="connsiteY342" fmla="*/ 626915 h 1059043"/>
                  <a:gd name="connsiteX343" fmla="*/ 2298268 w 3024845"/>
                  <a:gd name="connsiteY343" fmla="*/ 633401 h 1059043"/>
                  <a:gd name="connsiteX344" fmla="*/ 2318535 w 3024845"/>
                  <a:gd name="connsiteY344" fmla="*/ 633401 h 1059043"/>
                  <a:gd name="connsiteX345" fmla="*/ 2318535 w 3024845"/>
                  <a:gd name="connsiteY345" fmla="*/ 678798 h 1059043"/>
                  <a:gd name="connsiteX346" fmla="*/ 2332722 w 3024845"/>
                  <a:gd name="connsiteY346" fmla="*/ 678798 h 1059043"/>
                  <a:gd name="connsiteX347" fmla="*/ 2332722 w 3024845"/>
                  <a:gd name="connsiteY347" fmla="*/ 665827 h 1059043"/>
                  <a:gd name="connsiteX348" fmla="*/ 2348936 w 3024845"/>
                  <a:gd name="connsiteY348" fmla="*/ 665827 h 1059043"/>
                  <a:gd name="connsiteX349" fmla="*/ 2348936 w 3024845"/>
                  <a:gd name="connsiteY349" fmla="*/ 486400 h 1059043"/>
                  <a:gd name="connsiteX350" fmla="*/ 2355016 w 3024845"/>
                  <a:gd name="connsiteY350" fmla="*/ 479914 h 1059043"/>
                  <a:gd name="connsiteX351" fmla="*/ 2427977 w 3024845"/>
                  <a:gd name="connsiteY351" fmla="*/ 479914 h 1059043"/>
                  <a:gd name="connsiteX352" fmla="*/ 2427977 w 3024845"/>
                  <a:gd name="connsiteY352" fmla="*/ 488562 h 1059043"/>
                  <a:gd name="connsiteX353" fmla="*/ 2438110 w 3024845"/>
                  <a:gd name="connsiteY353" fmla="*/ 488562 h 1059043"/>
                  <a:gd name="connsiteX354" fmla="*/ 2438110 w 3024845"/>
                  <a:gd name="connsiteY354" fmla="*/ 603136 h 1059043"/>
                  <a:gd name="connsiteX355" fmla="*/ 2460404 w 3024845"/>
                  <a:gd name="connsiteY355" fmla="*/ 603136 h 1059043"/>
                  <a:gd name="connsiteX356" fmla="*/ 2460404 w 3024845"/>
                  <a:gd name="connsiteY356" fmla="*/ 536121 h 1059043"/>
                  <a:gd name="connsiteX357" fmla="*/ 2486751 w 3024845"/>
                  <a:gd name="connsiteY357" fmla="*/ 536121 h 1059043"/>
                  <a:gd name="connsiteX358" fmla="*/ 2490804 w 3024845"/>
                  <a:gd name="connsiteY358" fmla="*/ 531797 h 1059043"/>
                  <a:gd name="connsiteX359" fmla="*/ 2498911 w 3024845"/>
                  <a:gd name="connsiteY359" fmla="*/ 531797 h 1059043"/>
                  <a:gd name="connsiteX360" fmla="*/ 2502964 w 3024845"/>
                  <a:gd name="connsiteY360" fmla="*/ 536121 h 1059043"/>
                  <a:gd name="connsiteX361" fmla="*/ 2525258 w 3024845"/>
                  <a:gd name="connsiteY361" fmla="*/ 536121 h 1059043"/>
                  <a:gd name="connsiteX362" fmla="*/ 2525258 w 3024845"/>
                  <a:gd name="connsiteY362" fmla="*/ 419385 h 1059043"/>
                  <a:gd name="connsiteX363" fmla="*/ 2582005 w 3024845"/>
                  <a:gd name="connsiteY363" fmla="*/ 408576 h 1059043"/>
                  <a:gd name="connsiteX364" fmla="*/ 2582005 w 3024845"/>
                  <a:gd name="connsiteY364" fmla="*/ 409657 h 1059043"/>
                  <a:gd name="connsiteX365" fmla="*/ 2582005 w 3024845"/>
                  <a:gd name="connsiteY365" fmla="*/ 417223 h 1059043"/>
                  <a:gd name="connsiteX366" fmla="*/ 2608352 w 3024845"/>
                  <a:gd name="connsiteY366" fmla="*/ 417223 h 1059043"/>
                  <a:gd name="connsiteX367" fmla="*/ 2608352 w 3024845"/>
                  <a:gd name="connsiteY367" fmla="*/ 672313 h 1059043"/>
                  <a:gd name="connsiteX368" fmla="*/ 2630646 w 3024845"/>
                  <a:gd name="connsiteY368" fmla="*/ 672313 h 1059043"/>
                  <a:gd name="connsiteX369" fmla="*/ 2630646 w 3024845"/>
                  <a:gd name="connsiteY369" fmla="*/ 667989 h 1059043"/>
                  <a:gd name="connsiteX370" fmla="*/ 2642806 w 3024845"/>
                  <a:gd name="connsiteY370" fmla="*/ 667989 h 1059043"/>
                  <a:gd name="connsiteX371" fmla="*/ 2642806 w 3024845"/>
                  <a:gd name="connsiteY371" fmla="*/ 672313 h 1059043"/>
                  <a:gd name="connsiteX372" fmla="*/ 2667126 w 3024845"/>
                  <a:gd name="connsiteY372" fmla="*/ 672313 h 1059043"/>
                  <a:gd name="connsiteX373" fmla="*/ 2667126 w 3024845"/>
                  <a:gd name="connsiteY373" fmla="*/ 659342 h 1059043"/>
                  <a:gd name="connsiteX374" fmla="*/ 2695500 w 3024845"/>
                  <a:gd name="connsiteY374" fmla="*/ 659342 h 1059043"/>
                  <a:gd name="connsiteX375" fmla="*/ 2707660 w 3024845"/>
                  <a:gd name="connsiteY375" fmla="*/ 655018 h 1059043"/>
                  <a:gd name="connsiteX376" fmla="*/ 2727927 w 3024845"/>
                  <a:gd name="connsiteY376" fmla="*/ 659342 h 1059043"/>
                  <a:gd name="connsiteX377" fmla="*/ 2727927 w 3024845"/>
                  <a:gd name="connsiteY377" fmla="*/ 642048 h 1059043"/>
                  <a:gd name="connsiteX378" fmla="*/ 2736034 w 3024845"/>
                  <a:gd name="connsiteY378" fmla="*/ 642048 h 1059043"/>
                  <a:gd name="connsiteX379" fmla="*/ 2736034 w 3024845"/>
                  <a:gd name="connsiteY379" fmla="*/ 629077 h 1059043"/>
                  <a:gd name="connsiteX380" fmla="*/ 2792781 w 3024845"/>
                  <a:gd name="connsiteY380" fmla="*/ 629077 h 1059043"/>
                  <a:gd name="connsiteX381" fmla="*/ 2792781 w 3024845"/>
                  <a:gd name="connsiteY381" fmla="*/ 598812 h 1059043"/>
                  <a:gd name="connsiteX382" fmla="*/ 2811021 w 3024845"/>
                  <a:gd name="connsiteY382" fmla="*/ 598812 h 1059043"/>
                  <a:gd name="connsiteX383" fmla="*/ 2811021 w 3024845"/>
                  <a:gd name="connsiteY383" fmla="*/ 592327 h 1059043"/>
                  <a:gd name="connsiteX384" fmla="*/ 2823181 w 3024845"/>
                  <a:gd name="connsiteY384" fmla="*/ 592327 h 1059043"/>
                  <a:gd name="connsiteX385" fmla="*/ 2823181 w 3024845"/>
                  <a:gd name="connsiteY385" fmla="*/ 598812 h 1059043"/>
                  <a:gd name="connsiteX386" fmla="*/ 2839395 w 3024845"/>
                  <a:gd name="connsiteY386" fmla="*/ 598812 h 1059043"/>
                  <a:gd name="connsiteX387" fmla="*/ 2839395 w 3024845"/>
                  <a:gd name="connsiteY387" fmla="*/ 648533 h 1059043"/>
                  <a:gd name="connsiteX388" fmla="*/ 2871822 w 3024845"/>
                  <a:gd name="connsiteY388" fmla="*/ 648533 h 1059043"/>
                  <a:gd name="connsiteX389" fmla="*/ 2871822 w 3024845"/>
                  <a:gd name="connsiteY389" fmla="*/ 622592 h 1059043"/>
                  <a:gd name="connsiteX390" fmla="*/ 2910329 w 3024845"/>
                  <a:gd name="connsiteY390" fmla="*/ 622592 h 1059043"/>
                  <a:gd name="connsiteX391" fmla="*/ 2910329 w 3024845"/>
                  <a:gd name="connsiteY391" fmla="*/ 592327 h 1059043"/>
                  <a:gd name="connsiteX392" fmla="*/ 2958970 w 3024845"/>
                  <a:gd name="connsiteY392" fmla="*/ 592327 h 1059043"/>
                  <a:gd name="connsiteX393" fmla="*/ 2958970 w 3024845"/>
                  <a:gd name="connsiteY393" fmla="*/ 703483 h 1059043"/>
                  <a:gd name="connsiteX394" fmla="*/ 2958970 w 3024845"/>
                  <a:gd name="connsiteY394" fmla="*/ 717262 h 1059043"/>
                  <a:gd name="connsiteX395" fmla="*/ 3024845 w 3024845"/>
                  <a:gd name="connsiteY395" fmla="*/ 717262 h 1059043"/>
                  <a:gd name="connsiteX396" fmla="*/ 3024845 w 3024845"/>
                  <a:gd name="connsiteY396" fmla="*/ 1059043 h 1059043"/>
                  <a:gd name="connsiteX397" fmla="*/ 2054 w 3024845"/>
                  <a:gd name="connsiteY397" fmla="*/ 1056710 h 1059043"/>
                  <a:gd name="connsiteX398" fmla="*/ 0 w 3024845"/>
                  <a:gd name="connsiteY398" fmla="*/ 622592 h 1059043"/>
                  <a:gd name="connsiteX399" fmla="*/ 20267 w 3024845"/>
                  <a:gd name="connsiteY399" fmla="*/ 622592 h 1059043"/>
                  <a:gd name="connsiteX400" fmla="*/ 20774 w 3024845"/>
                  <a:gd name="connsiteY400" fmla="*/ 621511 h 1059043"/>
                  <a:gd name="connsiteX401" fmla="*/ 24320 w 3024845"/>
                  <a:gd name="connsiteY401" fmla="*/ 613945 h 1059043"/>
                  <a:gd name="connsiteX402" fmla="*/ 26094 w 3024845"/>
                  <a:gd name="connsiteY402" fmla="*/ 614215 h 1059043"/>
                  <a:gd name="connsiteX403" fmla="*/ 38507 w 3024845"/>
                  <a:gd name="connsiteY403" fmla="*/ 616106 h 1059043"/>
                  <a:gd name="connsiteX404" fmla="*/ 39014 w 3024845"/>
                  <a:gd name="connsiteY404" fmla="*/ 617458 h 1059043"/>
                  <a:gd name="connsiteX405" fmla="*/ 42560 w 3024845"/>
                  <a:gd name="connsiteY405" fmla="*/ 626915 h 1059043"/>
                  <a:gd name="connsiteX406" fmla="*/ 68907 w 3024845"/>
                  <a:gd name="connsiteY406" fmla="*/ 629077 h 1059043"/>
                  <a:gd name="connsiteX407" fmla="*/ 68907 w 3024845"/>
                  <a:gd name="connsiteY407" fmla="*/ 505856 h 1059043"/>
                  <a:gd name="connsiteX408" fmla="*/ 70934 w 3024845"/>
                  <a:gd name="connsiteY408" fmla="*/ 505856 h 1059043"/>
                  <a:gd name="connsiteX409" fmla="*/ 85121 w 3024845"/>
                  <a:gd name="connsiteY409" fmla="*/ 505856 h 1059043"/>
                  <a:gd name="connsiteX410" fmla="*/ 85121 w 3024845"/>
                  <a:gd name="connsiteY410" fmla="*/ 369664 h 1059043"/>
                  <a:gd name="connsiteX411" fmla="*/ 86894 w 3024845"/>
                  <a:gd name="connsiteY411" fmla="*/ 369664 h 1059043"/>
                  <a:gd name="connsiteX412" fmla="*/ 99308 w 3024845"/>
                  <a:gd name="connsiteY412" fmla="*/ 369664 h 1059043"/>
                  <a:gd name="connsiteX413" fmla="*/ 99308 w 3024845"/>
                  <a:gd name="connsiteY413" fmla="*/ 255090 h 1059043"/>
                  <a:gd name="connsiteX414" fmla="*/ 103361 w 3024845"/>
                  <a:gd name="connsiteY414" fmla="*/ 226986 h 1059043"/>
                  <a:gd name="connsiteX415" fmla="*/ 105388 w 3024845"/>
                  <a:gd name="connsiteY415" fmla="*/ 226986 h 1059043"/>
                  <a:gd name="connsiteX416" fmla="*/ 119575 w 3024845"/>
                  <a:gd name="connsiteY41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35634 h 1059043"/>
                  <a:gd name="connsiteX330" fmla="*/ 2182747 w 3024845"/>
                  <a:gd name="connsiteY330" fmla="*/ 252928 h 1059043"/>
                  <a:gd name="connsiteX331" fmla="*/ 2190854 w 3024845"/>
                  <a:gd name="connsiteY331" fmla="*/ 276707 h 1059043"/>
                  <a:gd name="connsiteX332" fmla="*/ 2180720 w 3024845"/>
                  <a:gd name="connsiteY332" fmla="*/ 555577 h 1059043"/>
                  <a:gd name="connsiteX333" fmla="*/ 2245574 w 3024845"/>
                  <a:gd name="connsiteY333" fmla="*/ 555577 h 1059043"/>
                  <a:gd name="connsiteX334" fmla="*/ 2245574 w 3024845"/>
                  <a:gd name="connsiteY334" fmla="*/ 631239 h 1059043"/>
                  <a:gd name="connsiteX335" fmla="*/ 2253681 w 3024845"/>
                  <a:gd name="connsiteY335" fmla="*/ 631239 h 1059043"/>
                  <a:gd name="connsiteX336" fmla="*/ 2255708 w 3024845"/>
                  <a:gd name="connsiteY336" fmla="*/ 624754 h 1059043"/>
                  <a:gd name="connsiteX337" fmla="*/ 2261788 w 3024845"/>
                  <a:gd name="connsiteY337" fmla="*/ 624754 h 1059043"/>
                  <a:gd name="connsiteX338" fmla="*/ 2263815 w 3024845"/>
                  <a:gd name="connsiteY338" fmla="*/ 633401 h 1059043"/>
                  <a:gd name="connsiteX339" fmla="*/ 2275975 w 3024845"/>
                  <a:gd name="connsiteY339" fmla="*/ 633401 h 1059043"/>
                  <a:gd name="connsiteX340" fmla="*/ 2275975 w 3024845"/>
                  <a:gd name="connsiteY340" fmla="*/ 626915 h 1059043"/>
                  <a:gd name="connsiteX341" fmla="*/ 2298268 w 3024845"/>
                  <a:gd name="connsiteY341" fmla="*/ 626915 h 1059043"/>
                  <a:gd name="connsiteX342" fmla="*/ 2298268 w 3024845"/>
                  <a:gd name="connsiteY342" fmla="*/ 633401 h 1059043"/>
                  <a:gd name="connsiteX343" fmla="*/ 2318535 w 3024845"/>
                  <a:gd name="connsiteY343" fmla="*/ 633401 h 1059043"/>
                  <a:gd name="connsiteX344" fmla="*/ 2318535 w 3024845"/>
                  <a:gd name="connsiteY344" fmla="*/ 678798 h 1059043"/>
                  <a:gd name="connsiteX345" fmla="*/ 2332722 w 3024845"/>
                  <a:gd name="connsiteY345" fmla="*/ 678798 h 1059043"/>
                  <a:gd name="connsiteX346" fmla="*/ 2332722 w 3024845"/>
                  <a:gd name="connsiteY346" fmla="*/ 665827 h 1059043"/>
                  <a:gd name="connsiteX347" fmla="*/ 2348936 w 3024845"/>
                  <a:gd name="connsiteY347" fmla="*/ 665827 h 1059043"/>
                  <a:gd name="connsiteX348" fmla="*/ 2348936 w 3024845"/>
                  <a:gd name="connsiteY348" fmla="*/ 486400 h 1059043"/>
                  <a:gd name="connsiteX349" fmla="*/ 2355016 w 3024845"/>
                  <a:gd name="connsiteY349" fmla="*/ 479914 h 1059043"/>
                  <a:gd name="connsiteX350" fmla="*/ 2427977 w 3024845"/>
                  <a:gd name="connsiteY350" fmla="*/ 479914 h 1059043"/>
                  <a:gd name="connsiteX351" fmla="*/ 2427977 w 3024845"/>
                  <a:gd name="connsiteY351" fmla="*/ 488562 h 1059043"/>
                  <a:gd name="connsiteX352" fmla="*/ 2438110 w 3024845"/>
                  <a:gd name="connsiteY352" fmla="*/ 488562 h 1059043"/>
                  <a:gd name="connsiteX353" fmla="*/ 2438110 w 3024845"/>
                  <a:gd name="connsiteY353" fmla="*/ 603136 h 1059043"/>
                  <a:gd name="connsiteX354" fmla="*/ 2460404 w 3024845"/>
                  <a:gd name="connsiteY354" fmla="*/ 603136 h 1059043"/>
                  <a:gd name="connsiteX355" fmla="*/ 2460404 w 3024845"/>
                  <a:gd name="connsiteY355" fmla="*/ 536121 h 1059043"/>
                  <a:gd name="connsiteX356" fmla="*/ 2486751 w 3024845"/>
                  <a:gd name="connsiteY356" fmla="*/ 536121 h 1059043"/>
                  <a:gd name="connsiteX357" fmla="*/ 2490804 w 3024845"/>
                  <a:gd name="connsiteY357" fmla="*/ 531797 h 1059043"/>
                  <a:gd name="connsiteX358" fmla="*/ 2498911 w 3024845"/>
                  <a:gd name="connsiteY358" fmla="*/ 531797 h 1059043"/>
                  <a:gd name="connsiteX359" fmla="*/ 2502964 w 3024845"/>
                  <a:gd name="connsiteY359" fmla="*/ 536121 h 1059043"/>
                  <a:gd name="connsiteX360" fmla="*/ 2525258 w 3024845"/>
                  <a:gd name="connsiteY360" fmla="*/ 536121 h 1059043"/>
                  <a:gd name="connsiteX361" fmla="*/ 2525258 w 3024845"/>
                  <a:gd name="connsiteY361" fmla="*/ 419385 h 1059043"/>
                  <a:gd name="connsiteX362" fmla="*/ 2582005 w 3024845"/>
                  <a:gd name="connsiteY362" fmla="*/ 408576 h 1059043"/>
                  <a:gd name="connsiteX363" fmla="*/ 2582005 w 3024845"/>
                  <a:gd name="connsiteY363" fmla="*/ 409657 h 1059043"/>
                  <a:gd name="connsiteX364" fmla="*/ 2582005 w 3024845"/>
                  <a:gd name="connsiteY364" fmla="*/ 417223 h 1059043"/>
                  <a:gd name="connsiteX365" fmla="*/ 2608352 w 3024845"/>
                  <a:gd name="connsiteY365" fmla="*/ 417223 h 1059043"/>
                  <a:gd name="connsiteX366" fmla="*/ 2608352 w 3024845"/>
                  <a:gd name="connsiteY366" fmla="*/ 672313 h 1059043"/>
                  <a:gd name="connsiteX367" fmla="*/ 2630646 w 3024845"/>
                  <a:gd name="connsiteY367" fmla="*/ 672313 h 1059043"/>
                  <a:gd name="connsiteX368" fmla="*/ 2630646 w 3024845"/>
                  <a:gd name="connsiteY368" fmla="*/ 667989 h 1059043"/>
                  <a:gd name="connsiteX369" fmla="*/ 2642806 w 3024845"/>
                  <a:gd name="connsiteY369" fmla="*/ 667989 h 1059043"/>
                  <a:gd name="connsiteX370" fmla="*/ 2642806 w 3024845"/>
                  <a:gd name="connsiteY370" fmla="*/ 672313 h 1059043"/>
                  <a:gd name="connsiteX371" fmla="*/ 2667126 w 3024845"/>
                  <a:gd name="connsiteY371" fmla="*/ 672313 h 1059043"/>
                  <a:gd name="connsiteX372" fmla="*/ 2667126 w 3024845"/>
                  <a:gd name="connsiteY372" fmla="*/ 659342 h 1059043"/>
                  <a:gd name="connsiteX373" fmla="*/ 2695500 w 3024845"/>
                  <a:gd name="connsiteY373" fmla="*/ 659342 h 1059043"/>
                  <a:gd name="connsiteX374" fmla="*/ 2707660 w 3024845"/>
                  <a:gd name="connsiteY374" fmla="*/ 655018 h 1059043"/>
                  <a:gd name="connsiteX375" fmla="*/ 2727927 w 3024845"/>
                  <a:gd name="connsiteY375" fmla="*/ 659342 h 1059043"/>
                  <a:gd name="connsiteX376" fmla="*/ 2727927 w 3024845"/>
                  <a:gd name="connsiteY376" fmla="*/ 642048 h 1059043"/>
                  <a:gd name="connsiteX377" fmla="*/ 2736034 w 3024845"/>
                  <a:gd name="connsiteY377" fmla="*/ 642048 h 1059043"/>
                  <a:gd name="connsiteX378" fmla="*/ 2736034 w 3024845"/>
                  <a:gd name="connsiteY378" fmla="*/ 629077 h 1059043"/>
                  <a:gd name="connsiteX379" fmla="*/ 2792781 w 3024845"/>
                  <a:gd name="connsiteY379" fmla="*/ 629077 h 1059043"/>
                  <a:gd name="connsiteX380" fmla="*/ 2792781 w 3024845"/>
                  <a:gd name="connsiteY380" fmla="*/ 598812 h 1059043"/>
                  <a:gd name="connsiteX381" fmla="*/ 2811021 w 3024845"/>
                  <a:gd name="connsiteY381" fmla="*/ 598812 h 1059043"/>
                  <a:gd name="connsiteX382" fmla="*/ 2811021 w 3024845"/>
                  <a:gd name="connsiteY382" fmla="*/ 592327 h 1059043"/>
                  <a:gd name="connsiteX383" fmla="*/ 2823181 w 3024845"/>
                  <a:gd name="connsiteY383" fmla="*/ 592327 h 1059043"/>
                  <a:gd name="connsiteX384" fmla="*/ 2823181 w 3024845"/>
                  <a:gd name="connsiteY384" fmla="*/ 598812 h 1059043"/>
                  <a:gd name="connsiteX385" fmla="*/ 2839395 w 3024845"/>
                  <a:gd name="connsiteY385" fmla="*/ 598812 h 1059043"/>
                  <a:gd name="connsiteX386" fmla="*/ 2839395 w 3024845"/>
                  <a:gd name="connsiteY386" fmla="*/ 648533 h 1059043"/>
                  <a:gd name="connsiteX387" fmla="*/ 2871822 w 3024845"/>
                  <a:gd name="connsiteY387" fmla="*/ 648533 h 1059043"/>
                  <a:gd name="connsiteX388" fmla="*/ 2871822 w 3024845"/>
                  <a:gd name="connsiteY388" fmla="*/ 622592 h 1059043"/>
                  <a:gd name="connsiteX389" fmla="*/ 2910329 w 3024845"/>
                  <a:gd name="connsiteY389" fmla="*/ 622592 h 1059043"/>
                  <a:gd name="connsiteX390" fmla="*/ 2910329 w 3024845"/>
                  <a:gd name="connsiteY390" fmla="*/ 592327 h 1059043"/>
                  <a:gd name="connsiteX391" fmla="*/ 2958970 w 3024845"/>
                  <a:gd name="connsiteY391" fmla="*/ 592327 h 1059043"/>
                  <a:gd name="connsiteX392" fmla="*/ 2958970 w 3024845"/>
                  <a:gd name="connsiteY392" fmla="*/ 703483 h 1059043"/>
                  <a:gd name="connsiteX393" fmla="*/ 2958970 w 3024845"/>
                  <a:gd name="connsiteY393" fmla="*/ 717262 h 1059043"/>
                  <a:gd name="connsiteX394" fmla="*/ 3024845 w 3024845"/>
                  <a:gd name="connsiteY394" fmla="*/ 717262 h 1059043"/>
                  <a:gd name="connsiteX395" fmla="*/ 3024845 w 3024845"/>
                  <a:gd name="connsiteY395" fmla="*/ 1059043 h 1059043"/>
                  <a:gd name="connsiteX396" fmla="*/ 2054 w 3024845"/>
                  <a:gd name="connsiteY396" fmla="*/ 1056710 h 1059043"/>
                  <a:gd name="connsiteX397" fmla="*/ 0 w 3024845"/>
                  <a:gd name="connsiteY397" fmla="*/ 622592 h 1059043"/>
                  <a:gd name="connsiteX398" fmla="*/ 20267 w 3024845"/>
                  <a:gd name="connsiteY398" fmla="*/ 622592 h 1059043"/>
                  <a:gd name="connsiteX399" fmla="*/ 20774 w 3024845"/>
                  <a:gd name="connsiteY399" fmla="*/ 621511 h 1059043"/>
                  <a:gd name="connsiteX400" fmla="*/ 24320 w 3024845"/>
                  <a:gd name="connsiteY400" fmla="*/ 613945 h 1059043"/>
                  <a:gd name="connsiteX401" fmla="*/ 26094 w 3024845"/>
                  <a:gd name="connsiteY401" fmla="*/ 614215 h 1059043"/>
                  <a:gd name="connsiteX402" fmla="*/ 38507 w 3024845"/>
                  <a:gd name="connsiteY402" fmla="*/ 616106 h 1059043"/>
                  <a:gd name="connsiteX403" fmla="*/ 39014 w 3024845"/>
                  <a:gd name="connsiteY403" fmla="*/ 617458 h 1059043"/>
                  <a:gd name="connsiteX404" fmla="*/ 42560 w 3024845"/>
                  <a:gd name="connsiteY404" fmla="*/ 626915 h 1059043"/>
                  <a:gd name="connsiteX405" fmla="*/ 68907 w 3024845"/>
                  <a:gd name="connsiteY405" fmla="*/ 629077 h 1059043"/>
                  <a:gd name="connsiteX406" fmla="*/ 68907 w 3024845"/>
                  <a:gd name="connsiteY406" fmla="*/ 505856 h 1059043"/>
                  <a:gd name="connsiteX407" fmla="*/ 70934 w 3024845"/>
                  <a:gd name="connsiteY407" fmla="*/ 505856 h 1059043"/>
                  <a:gd name="connsiteX408" fmla="*/ 85121 w 3024845"/>
                  <a:gd name="connsiteY408" fmla="*/ 505856 h 1059043"/>
                  <a:gd name="connsiteX409" fmla="*/ 85121 w 3024845"/>
                  <a:gd name="connsiteY409" fmla="*/ 369664 h 1059043"/>
                  <a:gd name="connsiteX410" fmla="*/ 86894 w 3024845"/>
                  <a:gd name="connsiteY410" fmla="*/ 369664 h 1059043"/>
                  <a:gd name="connsiteX411" fmla="*/ 99308 w 3024845"/>
                  <a:gd name="connsiteY411" fmla="*/ 369664 h 1059043"/>
                  <a:gd name="connsiteX412" fmla="*/ 99308 w 3024845"/>
                  <a:gd name="connsiteY412" fmla="*/ 255090 h 1059043"/>
                  <a:gd name="connsiteX413" fmla="*/ 103361 w 3024845"/>
                  <a:gd name="connsiteY413" fmla="*/ 226986 h 1059043"/>
                  <a:gd name="connsiteX414" fmla="*/ 105388 w 3024845"/>
                  <a:gd name="connsiteY414" fmla="*/ 226986 h 1059043"/>
                  <a:gd name="connsiteX415" fmla="*/ 119575 w 3024845"/>
                  <a:gd name="connsiteY41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90854 w 3024845"/>
                  <a:gd name="connsiteY330" fmla="*/ 276707 h 1059043"/>
                  <a:gd name="connsiteX331" fmla="*/ 2180720 w 3024845"/>
                  <a:gd name="connsiteY331" fmla="*/ 555577 h 1059043"/>
                  <a:gd name="connsiteX332" fmla="*/ 2245574 w 3024845"/>
                  <a:gd name="connsiteY332" fmla="*/ 555577 h 1059043"/>
                  <a:gd name="connsiteX333" fmla="*/ 2245574 w 3024845"/>
                  <a:gd name="connsiteY333" fmla="*/ 631239 h 1059043"/>
                  <a:gd name="connsiteX334" fmla="*/ 2253681 w 3024845"/>
                  <a:gd name="connsiteY334" fmla="*/ 631239 h 1059043"/>
                  <a:gd name="connsiteX335" fmla="*/ 2255708 w 3024845"/>
                  <a:gd name="connsiteY335" fmla="*/ 624754 h 1059043"/>
                  <a:gd name="connsiteX336" fmla="*/ 2261788 w 3024845"/>
                  <a:gd name="connsiteY336" fmla="*/ 624754 h 1059043"/>
                  <a:gd name="connsiteX337" fmla="*/ 2263815 w 3024845"/>
                  <a:gd name="connsiteY337" fmla="*/ 633401 h 1059043"/>
                  <a:gd name="connsiteX338" fmla="*/ 2275975 w 3024845"/>
                  <a:gd name="connsiteY338" fmla="*/ 633401 h 1059043"/>
                  <a:gd name="connsiteX339" fmla="*/ 2275975 w 3024845"/>
                  <a:gd name="connsiteY339" fmla="*/ 626915 h 1059043"/>
                  <a:gd name="connsiteX340" fmla="*/ 2298268 w 3024845"/>
                  <a:gd name="connsiteY340" fmla="*/ 626915 h 1059043"/>
                  <a:gd name="connsiteX341" fmla="*/ 2298268 w 3024845"/>
                  <a:gd name="connsiteY341" fmla="*/ 633401 h 1059043"/>
                  <a:gd name="connsiteX342" fmla="*/ 2318535 w 3024845"/>
                  <a:gd name="connsiteY342" fmla="*/ 633401 h 1059043"/>
                  <a:gd name="connsiteX343" fmla="*/ 2318535 w 3024845"/>
                  <a:gd name="connsiteY343" fmla="*/ 678798 h 1059043"/>
                  <a:gd name="connsiteX344" fmla="*/ 2332722 w 3024845"/>
                  <a:gd name="connsiteY344" fmla="*/ 678798 h 1059043"/>
                  <a:gd name="connsiteX345" fmla="*/ 2332722 w 3024845"/>
                  <a:gd name="connsiteY345" fmla="*/ 665827 h 1059043"/>
                  <a:gd name="connsiteX346" fmla="*/ 2348936 w 3024845"/>
                  <a:gd name="connsiteY346" fmla="*/ 665827 h 1059043"/>
                  <a:gd name="connsiteX347" fmla="*/ 2348936 w 3024845"/>
                  <a:gd name="connsiteY347" fmla="*/ 486400 h 1059043"/>
                  <a:gd name="connsiteX348" fmla="*/ 2355016 w 3024845"/>
                  <a:gd name="connsiteY348" fmla="*/ 479914 h 1059043"/>
                  <a:gd name="connsiteX349" fmla="*/ 2427977 w 3024845"/>
                  <a:gd name="connsiteY349" fmla="*/ 479914 h 1059043"/>
                  <a:gd name="connsiteX350" fmla="*/ 2427977 w 3024845"/>
                  <a:gd name="connsiteY350" fmla="*/ 488562 h 1059043"/>
                  <a:gd name="connsiteX351" fmla="*/ 2438110 w 3024845"/>
                  <a:gd name="connsiteY351" fmla="*/ 488562 h 1059043"/>
                  <a:gd name="connsiteX352" fmla="*/ 2438110 w 3024845"/>
                  <a:gd name="connsiteY352" fmla="*/ 603136 h 1059043"/>
                  <a:gd name="connsiteX353" fmla="*/ 2460404 w 3024845"/>
                  <a:gd name="connsiteY353" fmla="*/ 603136 h 1059043"/>
                  <a:gd name="connsiteX354" fmla="*/ 2460404 w 3024845"/>
                  <a:gd name="connsiteY354" fmla="*/ 536121 h 1059043"/>
                  <a:gd name="connsiteX355" fmla="*/ 2486751 w 3024845"/>
                  <a:gd name="connsiteY355" fmla="*/ 536121 h 1059043"/>
                  <a:gd name="connsiteX356" fmla="*/ 2490804 w 3024845"/>
                  <a:gd name="connsiteY356" fmla="*/ 531797 h 1059043"/>
                  <a:gd name="connsiteX357" fmla="*/ 2498911 w 3024845"/>
                  <a:gd name="connsiteY357" fmla="*/ 531797 h 1059043"/>
                  <a:gd name="connsiteX358" fmla="*/ 2502964 w 3024845"/>
                  <a:gd name="connsiteY358" fmla="*/ 536121 h 1059043"/>
                  <a:gd name="connsiteX359" fmla="*/ 2525258 w 3024845"/>
                  <a:gd name="connsiteY359" fmla="*/ 536121 h 1059043"/>
                  <a:gd name="connsiteX360" fmla="*/ 2525258 w 3024845"/>
                  <a:gd name="connsiteY360" fmla="*/ 419385 h 1059043"/>
                  <a:gd name="connsiteX361" fmla="*/ 2582005 w 3024845"/>
                  <a:gd name="connsiteY361" fmla="*/ 408576 h 1059043"/>
                  <a:gd name="connsiteX362" fmla="*/ 2582005 w 3024845"/>
                  <a:gd name="connsiteY362" fmla="*/ 409657 h 1059043"/>
                  <a:gd name="connsiteX363" fmla="*/ 2582005 w 3024845"/>
                  <a:gd name="connsiteY363" fmla="*/ 417223 h 1059043"/>
                  <a:gd name="connsiteX364" fmla="*/ 2608352 w 3024845"/>
                  <a:gd name="connsiteY364" fmla="*/ 417223 h 1059043"/>
                  <a:gd name="connsiteX365" fmla="*/ 2608352 w 3024845"/>
                  <a:gd name="connsiteY365" fmla="*/ 672313 h 1059043"/>
                  <a:gd name="connsiteX366" fmla="*/ 2630646 w 3024845"/>
                  <a:gd name="connsiteY366" fmla="*/ 672313 h 1059043"/>
                  <a:gd name="connsiteX367" fmla="*/ 2630646 w 3024845"/>
                  <a:gd name="connsiteY367" fmla="*/ 667989 h 1059043"/>
                  <a:gd name="connsiteX368" fmla="*/ 2642806 w 3024845"/>
                  <a:gd name="connsiteY368" fmla="*/ 667989 h 1059043"/>
                  <a:gd name="connsiteX369" fmla="*/ 2642806 w 3024845"/>
                  <a:gd name="connsiteY369" fmla="*/ 672313 h 1059043"/>
                  <a:gd name="connsiteX370" fmla="*/ 2667126 w 3024845"/>
                  <a:gd name="connsiteY370" fmla="*/ 672313 h 1059043"/>
                  <a:gd name="connsiteX371" fmla="*/ 2667126 w 3024845"/>
                  <a:gd name="connsiteY371" fmla="*/ 659342 h 1059043"/>
                  <a:gd name="connsiteX372" fmla="*/ 2695500 w 3024845"/>
                  <a:gd name="connsiteY372" fmla="*/ 659342 h 1059043"/>
                  <a:gd name="connsiteX373" fmla="*/ 2707660 w 3024845"/>
                  <a:gd name="connsiteY373" fmla="*/ 655018 h 1059043"/>
                  <a:gd name="connsiteX374" fmla="*/ 2727927 w 3024845"/>
                  <a:gd name="connsiteY374" fmla="*/ 659342 h 1059043"/>
                  <a:gd name="connsiteX375" fmla="*/ 2727927 w 3024845"/>
                  <a:gd name="connsiteY375" fmla="*/ 642048 h 1059043"/>
                  <a:gd name="connsiteX376" fmla="*/ 2736034 w 3024845"/>
                  <a:gd name="connsiteY376" fmla="*/ 642048 h 1059043"/>
                  <a:gd name="connsiteX377" fmla="*/ 2736034 w 3024845"/>
                  <a:gd name="connsiteY377" fmla="*/ 629077 h 1059043"/>
                  <a:gd name="connsiteX378" fmla="*/ 2792781 w 3024845"/>
                  <a:gd name="connsiteY378" fmla="*/ 629077 h 1059043"/>
                  <a:gd name="connsiteX379" fmla="*/ 2792781 w 3024845"/>
                  <a:gd name="connsiteY379" fmla="*/ 598812 h 1059043"/>
                  <a:gd name="connsiteX380" fmla="*/ 2811021 w 3024845"/>
                  <a:gd name="connsiteY380" fmla="*/ 598812 h 1059043"/>
                  <a:gd name="connsiteX381" fmla="*/ 2811021 w 3024845"/>
                  <a:gd name="connsiteY381" fmla="*/ 592327 h 1059043"/>
                  <a:gd name="connsiteX382" fmla="*/ 2823181 w 3024845"/>
                  <a:gd name="connsiteY382" fmla="*/ 592327 h 1059043"/>
                  <a:gd name="connsiteX383" fmla="*/ 2823181 w 3024845"/>
                  <a:gd name="connsiteY383" fmla="*/ 598812 h 1059043"/>
                  <a:gd name="connsiteX384" fmla="*/ 2839395 w 3024845"/>
                  <a:gd name="connsiteY384" fmla="*/ 598812 h 1059043"/>
                  <a:gd name="connsiteX385" fmla="*/ 2839395 w 3024845"/>
                  <a:gd name="connsiteY385" fmla="*/ 648533 h 1059043"/>
                  <a:gd name="connsiteX386" fmla="*/ 2871822 w 3024845"/>
                  <a:gd name="connsiteY386" fmla="*/ 648533 h 1059043"/>
                  <a:gd name="connsiteX387" fmla="*/ 2871822 w 3024845"/>
                  <a:gd name="connsiteY387" fmla="*/ 622592 h 1059043"/>
                  <a:gd name="connsiteX388" fmla="*/ 2910329 w 3024845"/>
                  <a:gd name="connsiteY388" fmla="*/ 622592 h 1059043"/>
                  <a:gd name="connsiteX389" fmla="*/ 2910329 w 3024845"/>
                  <a:gd name="connsiteY389" fmla="*/ 592327 h 1059043"/>
                  <a:gd name="connsiteX390" fmla="*/ 2958970 w 3024845"/>
                  <a:gd name="connsiteY390" fmla="*/ 592327 h 1059043"/>
                  <a:gd name="connsiteX391" fmla="*/ 2958970 w 3024845"/>
                  <a:gd name="connsiteY391" fmla="*/ 703483 h 1059043"/>
                  <a:gd name="connsiteX392" fmla="*/ 2958970 w 3024845"/>
                  <a:gd name="connsiteY392" fmla="*/ 717262 h 1059043"/>
                  <a:gd name="connsiteX393" fmla="*/ 3024845 w 3024845"/>
                  <a:gd name="connsiteY393" fmla="*/ 717262 h 1059043"/>
                  <a:gd name="connsiteX394" fmla="*/ 3024845 w 3024845"/>
                  <a:gd name="connsiteY394" fmla="*/ 1059043 h 1059043"/>
                  <a:gd name="connsiteX395" fmla="*/ 2054 w 3024845"/>
                  <a:gd name="connsiteY395" fmla="*/ 1056710 h 1059043"/>
                  <a:gd name="connsiteX396" fmla="*/ 0 w 3024845"/>
                  <a:gd name="connsiteY396" fmla="*/ 622592 h 1059043"/>
                  <a:gd name="connsiteX397" fmla="*/ 20267 w 3024845"/>
                  <a:gd name="connsiteY397" fmla="*/ 622592 h 1059043"/>
                  <a:gd name="connsiteX398" fmla="*/ 20774 w 3024845"/>
                  <a:gd name="connsiteY398" fmla="*/ 621511 h 1059043"/>
                  <a:gd name="connsiteX399" fmla="*/ 24320 w 3024845"/>
                  <a:gd name="connsiteY399" fmla="*/ 613945 h 1059043"/>
                  <a:gd name="connsiteX400" fmla="*/ 26094 w 3024845"/>
                  <a:gd name="connsiteY400" fmla="*/ 614215 h 1059043"/>
                  <a:gd name="connsiteX401" fmla="*/ 38507 w 3024845"/>
                  <a:gd name="connsiteY401" fmla="*/ 616106 h 1059043"/>
                  <a:gd name="connsiteX402" fmla="*/ 39014 w 3024845"/>
                  <a:gd name="connsiteY402" fmla="*/ 617458 h 1059043"/>
                  <a:gd name="connsiteX403" fmla="*/ 42560 w 3024845"/>
                  <a:gd name="connsiteY403" fmla="*/ 626915 h 1059043"/>
                  <a:gd name="connsiteX404" fmla="*/ 68907 w 3024845"/>
                  <a:gd name="connsiteY404" fmla="*/ 629077 h 1059043"/>
                  <a:gd name="connsiteX405" fmla="*/ 68907 w 3024845"/>
                  <a:gd name="connsiteY405" fmla="*/ 505856 h 1059043"/>
                  <a:gd name="connsiteX406" fmla="*/ 70934 w 3024845"/>
                  <a:gd name="connsiteY406" fmla="*/ 505856 h 1059043"/>
                  <a:gd name="connsiteX407" fmla="*/ 85121 w 3024845"/>
                  <a:gd name="connsiteY407" fmla="*/ 505856 h 1059043"/>
                  <a:gd name="connsiteX408" fmla="*/ 85121 w 3024845"/>
                  <a:gd name="connsiteY408" fmla="*/ 369664 h 1059043"/>
                  <a:gd name="connsiteX409" fmla="*/ 86894 w 3024845"/>
                  <a:gd name="connsiteY409" fmla="*/ 369664 h 1059043"/>
                  <a:gd name="connsiteX410" fmla="*/ 99308 w 3024845"/>
                  <a:gd name="connsiteY410" fmla="*/ 369664 h 1059043"/>
                  <a:gd name="connsiteX411" fmla="*/ 99308 w 3024845"/>
                  <a:gd name="connsiteY411" fmla="*/ 255090 h 1059043"/>
                  <a:gd name="connsiteX412" fmla="*/ 103361 w 3024845"/>
                  <a:gd name="connsiteY412" fmla="*/ 226986 h 1059043"/>
                  <a:gd name="connsiteX413" fmla="*/ 105388 w 3024845"/>
                  <a:gd name="connsiteY413" fmla="*/ 226986 h 1059043"/>
                  <a:gd name="connsiteX414" fmla="*/ 119575 w 3024845"/>
                  <a:gd name="connsiteY41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80720 w 3024845"/>
                  <a:gd name="connsiteY330" fmla="*/ 555577 h 1059043"/>
                  <a:gd name="connsiteX331" fmla="*/ 2245574 w 3024845"/>
                  <a:gd name="connsiteY331" fmla="*/ 555577 h 1059043"/>
                  <a:gd name="connsiteX332" fmla="*/ 2245574 w 3024845"/>
                  <a:gd name="connsiteY332" fmla="*/ 631239 h 1059043"/>
                  <a:gd name="connsiteX333" fmla="*/ 2253681 w 3024845"/>
                  <a:gd name="connsiteY333" fmla="*/ 631239 h 1059043"/>
                  <a:gd name="connsiteX334" fmla="*/ 2255708 w 3024845"/>
                  <a:gd name="connsiteY334" fmla="*/ 624754 h 1059043"/>
                  <a:gd name="connsiteX335" fmla="*/ 2261788 w 3024845"/>
                  <a:gd name="connsiteY335" fmla="*/ 624754 h 1059043"/>
                  <a:gd name="connsiteX336" fmla="*/ 2263815 w 3024845"/>
                  <a:gd name="connsiteY336" fmla="*/ 633401 h 1059043"/>
                  <a:gd name="connsiteX337" fmla="*/ 2275975 w 3024845"/>
                  <a:gd name="connsiteY337" fmla="*/ 633401 h 1059043"/>
                  <a:gd name="connsiteX338" fmla="*/ 2275975 w 3024845"/>
                  <a:gd name="connsiteY338" fmla="*/ 626915 h 1059043"/>
                  <a:gd name="connsiteX339" fmla="*/ 2298268 w 3024845"/>
                  <a:gd name="connsiteY339" fmla="*/ 626915 h 1059043"/>
                  <a:gd name="connsiteX340" fmla="*/ 2298268 w 3024845"/>
                  <a:gd name="connsiteY340" fmla="*/ 633401 h 1059043"/>
                  <a:gd name="connsiteX341" fmla="*/ 2318535 w 3024845"/>
                  <a:gd name="connsiteY341" fmla="*/ 633401 h 1059043"/>
                  <a:gd name="connsiteX342" fmla="*/ 2318535 w 3024845"/>
                  <a:gd name="connsiteY342" fmla="*/ 678798 h 1059043"/>
                  <a:gd name="connsiteX343" fmla="*/ 2332722 w 3024845"/>
                  <a:gd name="connsiteY343" fmla="*/ 678798 h 1059043"/>
                  <a:gd name="connsiteX344" fmla="*/ 2332722 w 3024845"/>
                  <a:gd name="connsiteY344" fmla="*/ 665827 h 1059043"/>
                  <a:gd name="connsiteX345" fmla="*/ 2348936 w 3024845"/>
                  <a:gd name="connsiteY345" fmla="*/ 665827 h 1059043"/>
                  <a:gd name="connsiteX346" fmla="*/ 2348936 w 3024845"/>
                  <a:gd name="connsiteY346" fmla="*/ 486400 h 1059043"/>
                  <a:gd name="connsiteX347" fmla="*/ 2355016 w 3024845"/>
                  <a:gd name="connsiteY347" fmla="*/ 479914 h 1059043"/>
                  <a:gd name="connsiteX348" fmla="*/ 2427977 w 3024845"/>
                  <a:gd name="connsiteY348" fmla="*/ 479914 h 1059043"/>
                  <a:gd name="connsiteX349" fmla="*/ 2427977 w 3024845"/>
                  <a:gd name="connsiteY349" fmla="*/ 488562 h 1059043"/>
                  <a:gd name="connsiteX350" fmla="*/ 2438110 w 3024845"/>
                  <a:gd name="connsiteY350" fmla="*/ 488562 h 1059043"/>
                  <a:gd name="connsiteX351" fmla="*/ 2438110 w 3024845"/>
                  <a:gd name="connsiteY351" fmla="*/ 603136 h 1059043"/>
                  <a:gd name="connsiteX352" fmla="*/ 2460404 w 3024845"/>
                  <a:gd name="connsiteY352" fmla="*/ 603136 h 1059043"/>
                  <a:gd name="connsiteX353" fmla="*/ 2460404 w 3024845"/>
                  <a:gd name="connsiteY353" fmla="*/ 536121 h 1059043"/>
                  <a:gd name="connsiteX354" fmla="*/ 2486751 w 3024845"/>
                  <a:gd name="connsiteY354" fmla="*/ 536121 h 1059043"/>
                  <a:gd name="connsiteX355" fmla="*/ 2490804 w 3024845"/>
                  <a:gd name="connsiteY355" fmla="*/ 531797 h 1059043"/>
                  <a:gd name="connsiteX356" fmla="*/ 2498911 w 3024845"/>
                  <a:gd name="connsiteY356" fmla="*/ 531797 h 1059043"/>
                  <a:gd name="connsiteX357" fmla="*/ 2502964 w 3024845"/>
                  <a:gd name="connsiteY357" fmla="*/ 536121 h 1059043"/>
                  <a:gd name="connsiteX358" fmla="*/ 2525258 w 3024845"/>
                  <a:gd name="connsiteY358" fmla="*/ 536121 h 1059043"/>
                  <a:gd name="connsiteX359" fmla="*/ 2525258 w 3024845"/>
                  <a:gd name="connsiteY359" fmla="*/ 419385 h 1059043"/>
                  <a:gd name="connsiteX360" fmla="*/ 2582005 w 3024845"/>
                  <a:gd name="connsiteY360" fmla="*/ 408576 h 1059043"/>
                  <a:gd name="connsiteX361" fmla="*/ 2582005 w 3024845"/>
                  <a:gd name="connsiteY361" fmla="*/ 409657 h 1059043"/>
                  <a:gd name="connsiteX362" fmla="*/ 2582005 w 3024845"/>
                  <a:gd name="connsiteY362" fmla="*/ 417223 h 1059043"/>
                  <a:gd name="connsiteX363" fmla="*/ 2608352 w 3024845"/>
                  <a:gd name="connsiteY363" fmla="*/ 417223 h 1059043"/>
                  <a:gd name="connsiteX364" fmla="*/ 2608352 w 3024845"/>
                  <a:gd name="connsiteY364" fmla="*/ 672313 h 1059043"/>
                  <a:gd name="connsiteX365" fmla="*/ 2630646 w 3024845"/>
                  <a:gd name="connsiteY365" fmla="*/ 672313 h 1059043"/>
                  <a:gd name="connsiteX366" fmla="*/ 2630646 w 3024845"/>
                  <a:gd name="connsiteY366" fmla="*/ 667989 h 1059043"/>
                  <a:gd name="connsiteX367" fmla="*/ 2642806 w 3024845"/>
                  <a:gd name="connsiteY367" fmla="*/ 667989 h 1059043"/>
                  <a:gd name="connsiteX368" fmla="*/ 2642806 w 3024845"/>
                  <a:gd name="connsiteY368" fmla="*/ 672313 h 1059043"/>
                  <a:gd name="connsiteX369" fmla="*/ 2667126 w 3024845"/>
                  <a:gd name="connsiteY369" fmla="*/ 672313 h 1059043"/>
                  <a:gd name="connsiteX370" fmla="*/ 2667126 w 3024845"/>
                  <a:gd name="connsiteY370" fmla="*/ 659342 h 1059043"/>
                  <a:gd name="connsiteX371" fmla="*/ 2695500 w 3024845"/>
                  <a:gd name="connsiteY371" fmla="*/ 659342 h 1059043"/>
                  <a:gd name="connsiteX372" fmla="*/ 2707660 w 3024845"/>
                  <a:gd name="connsiteY372" fmla="*/ 655018 h 1059043"/>
                  <a:gd name="connsiteX373" fmla="*/ 2727927 w 3024845"/>
                  <a:gd name="connsiteY373" fmla="*/ 659342 h 1059043"/>
                  <a:gd name="connsiteX374" fmla="*/ 2727927 w 3024845"/>
                  <a:gd name="connsiteY374" fmla="*/ 642048 h 1059043"/>
                  <a:gd name="connsiteX375" fmla="*/ 2736034 w 3024845"/>
                  <a:gd name="connsiteY375" fmla="*/ 642048 h 1059043"/>
                  <a:gd name="connsiteX376" fmla="*/ 2736034 w 3024845"/>
                  <a:gd name="connsiteY376" fmla="*/ 629077 h 1059043"/>
                  <a:gd name="connsiteX377" fmla="*/ 2792781 w 3024845"/>
                  <a:gd name="connsiteY377" fmla="*/ 629077 h 1059043"/>
                  <a:gd name="connsiteX378" fmla="*/ 2792781 w 3024845"/>
                  <a:gd name="connsiteY378" fmla="*/ 598812 h 1059043"/>
                  <a:gd name="connsiteX379" fmla="*/ 2811021 w 3024845"/>
                  <a:gd name="connsiteY379" fmla="*/ 598812 h 1059043"/>
                  <a:gd name="connsiteX380" fmla="*/ 2811021 w 3024845"/>
                  <a:gd name="connsiteY380" fmla="*/ 592327 h 1059043"/>
                  <a:gd name="connsiteX381" fmla="*/ 2823181 w 3024845"/>
                  <a:gd name="connsiteY381" fmla="*/ 592327 h 1059043"/>
                  <a:gd name="connsiteX382" fmla="*/ 2823181 w 3024845"/>
                  <a:gd name="connsiteY382" fmla="*/ 598812 h 1059043"/>
                  <a:gd name="connsiteX383" fmla="*/ 2839395 w 3024845"/>
                  <a:gd name="connsiteY383" fmla="*/ 598812 h 1059043"/>
                  <a:gd name="connsiteX384" fmla="*/ 2839395 w 3024845"/>
                  <a:gd name="connsiteY384" fmla="*/ 648533 h 1059043"/>
                  <a:gd name="connsiteX385" fmla="*/ 2871822 w 3024845"/>
                  <a:gd name="connsiteY385" fmla="*/ 648533 h 1059043"/>
                  <a:gd name="connsiteX386" fmla="*/ 2871822 w 3024845"/>
                  <a:gd name="connsiteY386" fmla="*/ 622592 h 1059043"/>
                  <a:gd name="connsiteX387" fmla="*/ 2910329 w 3024845"/>
                  <a:gd name="connsiteY387" fmla="*/ 622592 h 1059043"/>
                  <a:gd name="connsiteX388" fmla="*/ 2910329 w 3024845"/>
                  <a:gd name="connsiteY388" fmla="*/ 592327 h 1059043"/>
                  <a:gd name="connsiteX389" fmla="*/ 2958970 w 3024845"/>
                  <a:gd name="connsiteY389" fmla="*/ 592327 h 1059043"/>
                  <a:gd name="connsiteX390" fmla="*/ 2958970 w 3024845"/>
                  <a:gd name="connsiteY390" fmla="*/ 703483 h 1059043"/>
                  <a:gd name="connsiteX391" fmla="*/ 2958970 w 3024845"/>
                  <a:gd name="connsiteY391" fmla="*/ 717262 h 1059043"/>
                  <a:gd name="connsiteX392" fmla="*/ 3024845 w 3024845"/>
                  <a:gd name="connsiteY392" fmla="*/ 717262 h 1059043"/>
                  <a:gd name="connsiteX393" fmla="*/ 3024845 w 3024845"/>
                  <a:gd name="connsiteY393" fmla="*/ 1059043 h 1059043"/>
                  <a:gd name="connsiteX394" fmla="*/ 2054 w 3024845"/>
                  <a:gd name="connsiteY394" fmla="*/ 1056710 h 1059043"/>
                  <a:gd name="connsiteX395" fmla="*/ 0 w 3024845"/>
                  <a:gd name="connsiteY395" fmla="*/ 622592 h 1059043"/>
                  <a:gd name="connsiteX396" fmla="*/ 20267 w 3024845"/>
                  <a:gd name="connsiteY396" fmla="*/ 622592 h 1059043"/>
                  <a:gd name="connsiteX397" fmla="*/ 20774 w 3024845"/>
                  <a:gd name="connsiteY397" fmla="*/ 621511 h 1059043"/>
                  <a:gd name="connsiteX398" fmla="*/ 24320 w 3024845"/>
                  <a:gd name="connsiteY398" fmla="*/ 613945 h 1059043"/>
                  <a:gd name="connsiteX399" fmla="*/ 26094 w 3024845"/>
                  <a:gd name="connsiteY399" fmla="*/ 614215 h 1059043"/>
                  <a:gd name="connsiteX400" fmla="*/ 38507 w 3024845"/>
                  <a:gd name="connsiteY400" fmla="*/ 616106 h 1059043"/>
                  <a:gd name="connsiteX401" fmla="*/ 39014 w 3024845"/>
                  <a:gd name="connsiteY401" fmla="*/ 617458 h 1059043"/>
                  <a:gd name="connsiteX402" fmla="*/ 42560 w 3024845"/>
                  <a:gd name="connsiteY402" fmla="*/ 626915 h 1059043"/>
                  <a:gd name="connsiteX403" fmla="*/ 68907 w 3024845"/>
                  <a:gd name="connsiteY403" fmla="*/ 629077 h 1059043"/>
                  <a:gd name="connsiteX404" fmla="*/ 68907 w 3024845"/>
                  <a:gd name="connsiteY404" fmla="*/ 505856 h 1059043"/>
                  <a:gd name="connsiteX405" fmla="*/ 70934 w 3024845"/>
                  <a:gd name="connsiteY405" fmla="*/ 505856 h 1059043"/>
                  <a:gd name="connsiteX406" fmla="*/ 85121 w 3024845"/>
                  <a:gd name="connsiteY406" fmla="*/ 505856 h 1059043"/>
                  <a:gd name="connsiteX407" fmla="*/ 85121 w 3024845"/>
                  <a:gd name="connsiteY407" fmla="*/ 369664 h 1059043"/>
                  <a:gd name="connsiteX408" fmla="*/ 86894 w 3024845"/>
                  <a:gd name="connsiteY408" fmla="*/ 369664 h 1059043"/>
                  <a:gd name="connsiteX409" fmla="*/ 99308 w 3024845"/>
                  <a:gd name="connsiteY409" fmla="*/ 369664 h 1059043"/>
                  <a:gd name="connsiteX410" fmla="*/ 99308 w 3024845"/>
                  <a:gd name="connsiteY410" fmla="*/ 255090 h 1059043"/>
                  <a:gd name="connsiteX411" fmla="*/ 103361 w 3024845"/>
                  <a:gd name="connsiteY411" fmla="*/ 226986 h 1059043"/>
                  <a:gd name="connsiteX412" fmla="*/ 105388 w 3024845"/>
                  <a:gd name="connsiteY412" fmla="*/ 226986 h 1059043"/>
                  <a:gd name="connsiteX413" fmla="*/ 119575 w 3024845"/>
                  <a:gd name="connsiteY41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0720 w 3024845"/>
                  <a:gd name="connsiteY329" fmla="*/ 555577 h 1059043"/>
                  <a:gd name="connsiteX330" fmla="*/ 2245574 w 3024845"/>
                  <a:gd name="connsiteY330" fmla="*/ 555577 h 1059043"/>
                  <a:gd name="connsiteX331" fmla="*/ 2245574 w 3024845"/>
                  <a:gd name="connsiteY331" fmla="*/ 631239 h 1059043"/>
                  <a:gd name="connsiteX332" fmla="*/ 2253681 w 3024845"/>
                  <a:gd name="connsiteY332" fmla="*/ 631239 h 1059043"/>
                  <a:gd name="connsiteX333" fmla="*/ 2255708 w 3024845"/>
                  <a:gd name="connsiteY333" fmla="*/ 624754 h 1059043"/>
                  <a:gd name="connsiteX334" fmla="*/ 2261788 w 3024845"/>
                  <a:gd name="connsiteY334" fmla="*/ 624754 h 1059043"/>
                  <a:gd name="connsiteX335" fmla="*/ 2263815 w 3024845"/>
                  <a:gd name="connsiteY335" fmla="*/ 633401 h 1059043"/>
                  <a:gd name="connsiteX336" fmla="*/ 2275975 w 3024845"/>
                  <a:gd name="connsiteY336" fmla="*/ 633401 h 1059043"/>
                  <a:gd name="connsiteX337" fmla="*/ 2275975 w 3024845"/>
                  <a:gd name="connsiteY337" fmla="*/ 626915 h 1059043"/>
                  <a:gd name="connsiteX338" fmla="*/ 2298268 w 3024845"/>
                  <a:gd name="connsiteY338" fmla="*/ 626915 h 1059043"/>
                  <a:gd name="connsiteX339" fmla="*/ 2298268 w 3024845"/>
                  <a:gd name="connsiteY339" fmla="*/ 633401 h 1059043"/>
                  <a:gd name="connsiteX340" fmla="*/ 2318535 w 3024845"/>
                  <a:gd name="connsiteY340" fmla="*/ 633401 h 1059043"/>
                  <a:gd name="connsiteX341" fmla="*/ 2318535 w 3024845"/>
                  <a:gd name="connsiteY341" fmla="*/ 678798 h 1059043"/>
                  <a:gd name="connsiteX342" fmla="*/ 2332722 w 3024845"/>
                  <a:gd name="connsiteY342" fmla="*/ 678798 h 1059043"/>
                  <a:gd name="connsiteX343" fmla="*/ 2332722 w 3024845"/>
                  <a:gd name="connsiteY343" fmla="*/ 665827 h 1059043"/>
                  <a:gd name="connsiteX344" fmla="*/ 2348936 w 3024845"/>
                  <a:gd name="connsiteY344" fmla="*/ 665827 h 1059043"/>
                  <a:gd name="connsiteX345" fmla="*/ 2348936 w 3024845"/>
                  <a:gd name="connsiteY345" fmla="*/ 486400 h 1059043"/>
                  <a:gd name="connsiteX346" fmla="*/ 2355016 w 3024845"/>
                  <a:gd name="connsiteY346" fmla="*/ 479914 h 1059043"/>
                  <a:gd name="connsiteX347" fmla="*/ 2427977 w 3024845"/>
                  <a:gd name="connsiteY347" fmla="*/ 479914 h 1059043"/>
                  <a:gd name="connsiteX348" fmla="*/ 2427977 w 3024845"/>
                  <a:gd name="connsiteY348" fmla="*/ 488562 h 1059043"/>
                  <a:gd name="connsiteX349" fmla="*/ 2438110 w 3024845"/>
                  <a:gd name="connsiteY349" fmla="*/ 488562 h 1059043"/>
                  <a:gd name="connsiteX350" fmla="*/ 2438110 w 3024845"/>
                  <a:gd name="connsiteY350" fmla="*/ 603136 h 1059043"/>
                  <a:gd name="connsiteX351" fmla="*/ 2460404 w 3024845"/>
                  <a:gd name="connsiteY351" fmla="*/ 603136 h 1059043"/>
                  <a:gd name="connsiteX352" fmla="*/ 2460404 w 3024845"/>
                  <a:gd name="connsiteY352" fmla="*/ 536121 h 1059043"/>
                  <a:gd name="connsiteX353" fmla="*/ 2486751 w 3024845"/>
                  <a:gd name="connsiteY353" fmla="*/ 536121 h 1059043"/>
                  <a:gd name="connsiteX354" fmla="*/ 2490804 w 3024845"/>
                  <a:gd name="connsiteY354" fmla="*/ 531797 h 1059043"/>
                  <a:gd name="connsiteX355" fmla="*/ 2498911 w 3024845"/>
                  <a:gd name="connsiteY355" fmla="*/ 531797 h 1059043"/>
                  <a:gd name="connsiteX356" fmla="*/ 2502964 w 3024845"/>
                  <a:gd name="connsiteY356" fmla="*/ 536121 h 1059043"/>
                  <a:gd name="connsiteX357" fmla="*/ 2525258 w 3024845"/>
                  <a:gd name="connsiteY357" fmla="*/ 536121 h 1059043"/>
                  <a:gd name="connsiteX358" fmla="*/ 2525258 w 3024845"/>
                  <a:gd name="connsiteY358" fmla="*/ 419385 h 1059043"/>
                  <a:gd name="connsiteX359" fmla="*/ 2582005 w 3024845"/>
                  <a:gd name="connsiteY359" fmla="*/ 408576 h 1059043"/>
                  <a:gd name="connsiteX360" fmla="*/ 2582005 w 3024845"/>
                  <a:gd name="connsiteY360" fmla="*/ 409657 h 1059043"/>
                  <a:gd name="connsiteX361" fmla="*/ 2582005 w 3024845"/>
                  <a:gd name="connsiteY361" fmla="*/ 417223 h 1059043"/>
                  <a:gd name="connsiteX362" fmla="*/ 2608352 w 3024845"/>
                  <a:gd name="connsiteY362" fmla="*/ 417223 h 1059043"/>
                  <a:gd name="connsiteX363" fmla="*/ 2608352 w 3024845"/>
                  <a:gd name="connsiteY363" fmla="*/ 672313 h 1059043"/>
                  <a:gd name="connsiteX364" fmla="*/ 2630646 w 3024845"/>
                  <a:gd name="connsiteY364" fmla="*/ 672313 h 1059043"/>
                  <a:gd name="connsiteX365" fmla="*/ 2630646 w 3024845"/>
                  <a:gd name="connsiteY365" fmla="*/ 667989 h 1059043"/>
                  <a:gd name="connsiteX366" fmla="*/ 2642806 w 3024845"/>
                  <a:gd name="connsiteY366" fmla="*/ 667989 h 1059043"/>
                  <a:gd name="connsiteX367" fmla="*/ 2642806 w 3024845"/>
                  <a:gd name="connsiteY367" fmla="*/ 672313 h 1059043"/>
                  <a:gd name="connsiteX368" fmla="*/ 2667126 w 3024845"/>
                  <a:gd name="connsiteY368" fmla="*/ 672313 h 1059043"/>
                  <a:gd name="connsiteX369" fmla="*/ 2667126 w 3024845"/>
                  <a:gd name="connsiteY369" fmla="*/ 659342 h 1059043"/>
                  <a:gd name="connsiteX370" fmla="*/ 2695500 w 3024845"/>
                  <a:gd name="connsiteY370" fmla="*/ 659342 h 1059043"/>
                  <a:gd name="connsiteX371" fmla="*/ 2707660 w 3024845"/>
                  <a:gd name="connsiteY371" fmla="*/ 655018 h 1059043"/>
                  <a:gd name="connsiteX372" fmla="*/ 2727927 w 3024845"/>
                  <a:gd name="connsiteY372" fmla="*/ 659342 h 1059043"/>
                  <a:gd name="connsiteX373" fmla="*/ 2727927 w 3024845"/>
                  <a:gd name="connsiteY373" fmla="*/ 642048 h 1059043"/>
                  <a:gd name="connsiteX374" fmla="*/ 2736034 w 3024845"/>
                  <a:gd name="connsiteY374" fmla="*/ 642048 h 1059043"/>
                  <a:gd name="connsiteX375" fmla="*/ 2736034 w 3024845"/>
                  <a:gd name="connsiteY375" fmla="*/ 629077 h 1059043"/>
                  <a:gd name="connsiteX376" fmla="*/ 2792781 w 3024845"/>
                  <a:gd name="connsiteY376" fmla="*/ 629077 h 1059043"/>
                  <a:gd name="connsiteX377" fmla="*/ 2792781 w 3024845"/>
                  <a:gd name="connsiteY377" fmla="*/ 598812 h 1059043"/>
                  <a:gd name="connsiteX378" fmla="*/ 2811021 w 3024845"/>
                  <a:gd name="connsiteY378" fmla="*/ 598812 h 1059043"/>
                  <a:gd name="connsiteX379" fmla="*/ 2811021 w 3024845"/>
                  <a:gd name="connsiteY379" fmla="*/ 592327 h 1059043"/>
                  <a:gd name="connsiteX380" fmla="*/ 2823181 w 3024845"/>
                  <a:gd name="connsiteY380" fmla="*/ 592327 h 1059043"/>
                  <a:gd name="connsiteX381" fmla="*/ 2823181 w 3024845"/>
                  <a:gd name="connsiteY381" fmla="*/ 598812 h 1059043"/>
                  <a:gd name="connsiteX382" fmla="*/ 2839395 w 3024845"/>
                  <a:gd name="connsiteY382" fmla="*/ 598812 h 1059043"/>
                  <a:gd name="connsiteX383" fmla="*/ 2839395 w 3024845"/>
                  <a:gd name="connsiteY383" fmla="*/ 648533 h 1059043"/>
                  <a:gd name="connsiteX384" fmla="*/ 2871822 w 3024845"/>
                  <a:gd name="connsiteY384" fmla="*/ 648533 h 1059043"/>
                  <a:gd name="connsiteX385" fmla="*/ 2871822 w 3024845"/>
                  <a:gd name="connsiteY385" fmla="*/ 622592 h 1059043"/>
                  <a:gd name="connsiteX386" fmla="*/ 2910329 w 3024845"/>
                  <a:gd name="connsiteY386" fmla="*/ 622592 h 1059043"/>
                  <a:gd name="connsiteX387" fmla="*/ 2910329 w 3024845"/>
                  <a:gd name="connsiteY387" fmla="*/ 592327 h 1059043"/>
                  <a:gd name="connsiteX388" fmla="*/ 2958970 w 3024845"/>
                  <a:gd name="connsiteY388" fmla="*/ 592327 h 1059043"/>
                  <a:gd name="connsiteX389" fmla="*/ 2958970 w 3024845"/>
                  <a:gd name="connsiteY389" fmla="*/ 703483 h 1059043"/>
                  <a:gd name="connsiteX390" fmla="*/ 2958970 w 3024845"/>
                  <a:gd name="connsiteY390" fmla="*/ 717262 h 1059043"/>
                  <a:gd name="connsiteX391" fmla="*/ 3024845 w 3024845"/>
                  <a:gd name="connsiteY391" fmla="*/ 717262 h 1059043"/>
                  <a:gd name="connsiteX392" fmla="*/ 3024845 w 3024845"/>
                  <a:gd name="connsiteY392" fmla="*/ 1059043 h 1059043"/>
                  <a:gd name="connsiteX393" fmla="*/ 2054 w 3024845"/>
                  <a:gd name="connsiteY393" fmla="*/ 1056710 h 1059043"/>
                  <a:gd name="connsiteX394" fmla="*/ 0 w 3024845"/>
                  <a:gd name="connsiteY394" fmla="*/ 622592 h 1059043"/>
                  <a:gd name="connsiteX395" fmla="*/ 20267 w 3024845"/>
                  <a:gd name="connsiteY395" fmla="*/ 622592 h 1059043"/>
                  <a:gd name="connsiteX396" fmla="*/ 20774 w 3024845"/>
                  <a:gd name="connsiteY396" fmla="*/ 621511 h 1059043"/>
                  <a:gd name="connsiteX397" fmla="*/ 24320 w 3024845"/>
                  <a:gd name="connsiteY397" fmla="*/ 613945 h 1059043"/>
                  <a:gd name="connsiteX398" fmla="*/ 26094 w 3024845"/>
                  <a:gd name="connsiteY398" fmla="*/ 614215 h 1059043"/>
                  <a:gd name="connsiteX399" fmla="*/ 38507 w 3024845"/>
                  <a:gd name="connsiteY399" fmla="*/ 616106 h 1059043"/>
                  <a:gd name="connsiteX400" fmla="*/ 39014 w 3024845"/>
                  <a:gd name="connsiteY400" fmla="*/ 617458 h 1059043"/>
                  <a:gd name="connsiteX401" fmla="*/ 42560 w 3024845"/>
                  <a:gd name="connsiteY401" fmla="*/ 626915 h 1059043"/>
                  <a:gd name="connsiteX402" fmla="*/ 68907 w 3024845"/>
                  <a:gd name="connsiteY402" fmla="*/ 629077 h 1059043"/>
                  <a:gd name="connsiteX403" fmla="*/ 68907 w 3024845"/>
                  <a:gd name="connsiteY403" fmla="*/ 505856 h 1059043"/>
                  <a:gd name="connsiteX404" fmla="*/ 70934 w 3024845"/>
                  <a:gd name="connsiteY404" fmla="*/ 505856 h 1059043"/>
                  <a:gd name="connsiteX405" fmla="*/ 85121 w 3024845"/>
                  <a:gd name="connsiteY405" fmla="*/ 505856 h 1059043"/>
                  <a:gd name="connsiteX406" fmla="*/ 85121 w 3024845"/>
                  <a:gd name="connsiteY406" fmla="*/ 369664 h 1059043"/>
                  <a:gd name="connsiteX407" fmla="*/ 86894 w 3024845"/>
                  <a:gd name="connsiteY407" fmla="*/ 369664 h 1059043"/>
                  <a:gd name="connsiteX408" fmla="*/ 99308 w 3024845"/>
                  <a:gd name="connsiteY408" fmla="*/ 369664 h 1059043"/>
                  <a:gd name="connsiteX409" fmla="*/ 99308 w 3024845"/>
                  <a:gd name="connsiteY409" fmla="*/ 255090 h 1059043"/>
                  <a:gd name="connsiteX410" fmla="*/ 103361 w 3024845"/>
                  <a:gd name="connsiteY410" fmla="*/ 226986 h 1059043"/>
                  <a:gd name="connsiteX411" fmla="*/ 105388 w 3024845"/>
                  <a:gd name="connsiteY411" fmla="*/ 226986 h 1059043"/>
                  <a:gd name="connsiteX412" fmla="*/ 119575 w 3024845"/>
                  <a:gd name="connsiteY41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35634 h 1059043"/>
                  <a:gd name="connsiteX328" fmla="*/ 2180720 w 3024845"/>
                  <a:gd name="connsiteY328" fmla="*/ 555577 h 1059043"/>
                  <a:gd name="connsiteX329" fmla="*/ 2245574 w 3024845"/>
                  <a:gd name="connsiteY329" fmla="*/ 555577 h 1059043"/>
                  <a:gd name="connsiteX330" fmla="*/ 2245574 w 3024845"/>
                  <a:gd name="connsiteY330" fmla="*/ 631239 h 1059043"/>
                  <a:gd name="connsiteX331" fmla="*/ 2253681 w 3024845"/>
                  <a:gd name="connsiteY331" fmla="*/ 631239 h 1059043"/>
                  <a:gd name="connsiteX332" fmla="*/ 2255708 w 3024845"/>
                  <a:gd name="connsiteY332" fmla="*/ 624754 h 1059043"/>
                  <a:gd name="connsiteX333" fmla="*/ 2261788 w 3024845"/>
                  <a:gd name="connsiteY333" fmla="*/ 624754 h 1059043"/>
                  <a:gd name="connsiteX334" fmla="*/ 2263815 w 3024845"/>
                  <a:gd name="connsiteY334" fmla="*/ 633401 h 1059043"/>
                  <a:gd name="connsiteX335" fmla="*/ 2275975 w 3024845"/>
                  <a:gd name="connsiteY335" fmla="*/ 633401 h 1059043"/>
                  <a:gd name="connsiteX336" fmla="*/ 2275975 w 3024845"/>
                  <a:gd name="connsiteY336" fmla="*/ 626915 h 1059043"/>
                  <a:gd name="connsiteX337" fmla="*/ 2298268 w 3024845"/>
                  <a:gd name="connsiteY337" fmla="*/ 626915 h 1059043"/>
                  <a:gd name="connsiteX338" fmla="*/ 2298268 w 3024845"/>
                  <a:gd name="connsiteY338" fmla="*/ 633401 h 1059043"/>
                  <a:gd name="connsiteX339" fmla="*/ 2318535 w 3024845"/>
                  <a:gd name="connsiteY339" fmla="*/ 633401 h 1059043"/>
                  <a:gd name="connsiteX340" fmla="*/ 2318535 w 3024845"/>
                  <a:gd name="connsiteY340" fmla="*/ 678798 h 1059043"/>
                  <a:gd name="connsiteX341" fmla="*/ 2332722 w 3024845"/>
                  <a:gd name="connsiteY341" fmla="*/ 678798 h 1059043"/>
                  <a:gd name="connsiteX342" fmla="*/ 2332722 w 3024845"/>
                  <a:gd name="connsiteY342" fmla="*/ 665827 h 1059043"/>
                  <a:gd name="connsiteX343" fmla="*/ 2348936 w 3024845"/>
                  <a:gd name="connsiteY343" fmla="*/ 665827 h 1059043"/>
                  <a:gd name="connsiteX344" fmla="*/ 2348936 w 3024845"/>
                  <a:gd name="connsiteY344" fmla="*/ 486400 h 1059043"/>
                  <a:gd name="connsiteX345" fmla="*/ 2355016 w 3024845"/>
                  <a:gd name="connsiteY345" fmla="*/ 479914 h 1059043"/>
                  <a:gd name="connsiteX346" fmla="*/ 2427977 w 3024845"/>
                  <a:gd name="connsiteY346" fmla="*/ 479914 h 1059043"/>
                  <a:gd name="connsiteX347" fmla="*/ 2427977 w 3024845"/>
                  <a:gd name="connsiteY347" fmla="*/ 488562 h 1059043"/>
                  <a:gd name="connsiteX348" fmla="*/ 2438110 w 3024845"/>
                  <a:gd name="connsiteY348" fmla="*/ 488562 h 1059043"/>
                  <a:gd name="connsiteX349" fmla="*/ 2438110 w 3024845"/>
                  <a:gd name="connsiteY349" fmla="*/ 603136 h 1059043"/>
                  <a:gd name="connsiteX350" fmla="*/ 2460404 w 3024845"/>
                  <a:gd name="connsiteY350" fmla="*/ 603136 h 1059043"/>
                  <a:gd name="connsiteX351" fmla="*/ 2460404 w 3024845"/>
                  <a:gd name="connsiteY351" fmla="*/ 536121 h 1059043"/>
                  <a:gd name="connsiteX352" fmla="*/ 2486751 w 3024845"/>
                  <a:gd name="connsiteY352" fmla="*/ 536121 h 1059043"/>
                  <a:gd name="connsiteX353" fmla="*/ 2490804 w 3024845"/>
                  <a:gd name="connsiteY353" fmla="*/ 531797 h 1059043"/>
                  <a:gd name="connsiteX354" fmla="*/ 2498911 w 3024845"/>
                  <a:gd name="connsiteY354" fmla="*/ 531797 h 1059043"/>
                  <a:gd name="connsiteX355" fmla="*/ 2502964 w 3024845"/>
                  <a:gd name="connsiteY355" fmla="*/ 536121 h 1059043"/>
                  <a:gd name="connsiteX356" fmla="*/ 2525258 w 3024845"/>
                  <a:gd name="connsiteY356" fmla="*/ 536121 h 1059043"/>
                  <a:gd name="connsiteX357" fmla="*/ 2525258 w 3024845"/>
                  <a:gd name="connsiteY357" fmla="*/ 419385 h 1059043"/>
                  <a:gd name="connsiteX358" fmla="*/ 2582005 w 3024845"/>
                  <a:gd name="connsiteY358" fmla="*/ 408576 h 1059043"/>
                  <a:gd name="connsiteX359" fmla="*/ 2582005 w 3024845"/>
                  <a:gd name="connsiteY359" fmla="*/ 409657 h 1059043"/>
                  <a:gd name="connsiteX360" fmla="*/ 2582005 w 3024845"/>
                  <a:gd name="connsiteY360" fmla="*/ 417223 h 1059043"/>
                  <a:gd name="connsiteX361" fmla="*/ 2608352 w 3024845"/>
                  <a:gd name="connsiteY361" fmla="*/ 417223 h 1059043"/>
                  <a:gd name="connsiteX362" fmla="*/ 2608352 w 3024845"/>
                  <a:gd name="connsiteY362" fmla="*/ 672313 h 1059043"/>
                  <a:gd name="connsiteX363" fmla="*/ 2630646 w 3024845"/>
                  <a:gd name="connsiteY363" fmla="*/ 672313 h 1059043"/>
                  <a:gd name="connsiteX364" fmla="*/ 2630646 w 3024845"/>
                  <a:gd name="connsiteY364" fmla="*/ 667989 h 1059043"/>
                  <a:gd name="connsiteX365" fmla="*/ 2642806 w 3024845"/>
                  <a:gd name="connsiteY365" fmla="*/ 667989 h 1059043"/>
                  <a:gd name="connsiteX366" fmla="*/ 2642806 w 3024845"/>
                  <a:gd name="connsiteY366" fmla="*/ 672313 h 1059043"/>
                  <a:gd name="connsiteX367" fmla="*/ 2667126 w 3024845"/>
                  <a:gd name="connsiteY367" fmla="*/ 672313 h 1059043"/>
                  <a:gd name="connsiteX368" fmla="*/ 2667126 w 3024845"/>
                  <a:gd name="connsiteY368" fmla="*/ 659342 h 1059043"/>
                  <a:gd name="connsiteX369" fmla="*/ 2695500 w 3024845"/>
                  <a:gd name="connsiteY369" fmla="*/ 659342 h 1059043"/>
                  <a:gd name="connsiteX370" fmla="*/ 2707660 w 3024845"/>
                  <a:gd name="connsiteY370" fmla="*/ 655018 h 1059043"/>
                  <a:gd name="connsiteX371" fmla="*/ 2727927 w 3024845"/>
                  <a:gd name="connsiteY371" fmla="*/ 659342 h 1059043"/>
                  <a:gd name="connsiteX372" fmla="*/ 2727927 w 3024845"/>
                  <a:gd name="connsiteY372" fmla="*/ 642048 h 1059043"/>
                  <a:gd name="connsiteX373" fmla="*/ 2736034 w 3024845"/>
                  <a:gd name="connsiteY373" fmla="*/ 642048 h 1059043"/>
                  <a:gd name="connsiteX374" fmla="*/ 2736034 w 3024845"/>
                  <a:gd name="connsiteY374" fmla="*/ 629077 h 1059043"/>
                  <a:gd name="connsiteX375" fmla="*/ 2792781 w 3024845"/>
                  <a:gd name="connsiteY375" fmla="*/ 629077 h 1059043"/>
                  <a:gd name="connsiteX376" fmla="*/ 2792781 w 3024845"/>
                  <a:gd name="connsiteY376" fmla="*/ 598812 h 1059043"/>
                  <a:gd name="connsiteX377" fmla="*/ 2811021 w 3024845"/>
                  <a:gd name="connsiteY377" fmla="*/ 598812 h 1059043"/>
                  <a:gd name="connsiteX378" fmla="*/ 2811021 w 3024845"/>
                  <a:gd name="connsiteY378" fmla="*/ 592327 h 1059043"/>
                  <a:gd name="connsiteX379" fmla="*/ 2823181 w 3024845"/>
                  <a:gd name="connsiteY379" fmla="*/ 592327 h 1059043"/>
                  <a:gd name="connsiteX380" fmla="*/ 2823181 w 3024845"/>
                  <a:gd name="connsiteY380" fmla="*/ 598812 h 1059043"/>
                  <a:gd name="connsiteX381" fmla="*/ 2839395 w 3024845"/>
                  <a:gd name="connsiteY381" fmla="*/ 598812 h 1059043"/>
                  <a:gd name="connsiteX382" fmla="*/ 2839395 w 3024845"/>
                  <a:gd name="connsiteY382" fmla="*/ 648533 h 1059043"/>
                  <a:gd name="connsiteX383" fmla="*/ 2871822 w 3024845"/>
                  <a:gd name="connsiteY383" fmla="*/ 648533 h 1059043"/>
                  <a:gd name="connsiteX384" fmla="*/ 2871822 w 3024845"/>
                  <a:gd name="connsiteY384" fmla="*/ 622592 h 1059043"/>
                  <a:gd name="connsiteX385" fmla="*/ 2910329 w 3024845"/>
                  <a:gd name="connsiteY385" fmla="*/ 622592 h 1059043"/>
                  <a:gd name="connsiteX386" fmla="*/ 2910329 w 3024845"/>
                  <a:gd name="connsiteY386" fmla="*/ 592327 h 1059043"/>
                  <a:gd name="connsiteX387" fmla="*/ 2958970 w 3024845"/>
                  <a:gd name="connsiteY387" fmla="*/ 592327 h 1059043"/>
                  <a:gd name="connsiteX388" fmla="*/ 2958970 w 3024845"/>
                  <a:gd name="connsiteY388" fmla="*/ 703483 h 1059043"/>
                  <a:gd name="connsiteX389" fmla="*/ 2958970 w 3024845"/>
                  <a:gd name="connsiteY389" fmla="*/ 717262 h 1059043"/>
                  <a:gd name="connsiteX390" fmla="*/ 3024845 w 3024845"/>
                  <a:gd name="connsiteY390" fmla="*/ 717262 h 1059043"/>
                  <a:gd name="connsiteX391" fmla="*/ 3024845 w 3024845"/>
                  <a:gd name="connsiteY391" fmla="*/ 1059043 h 1059043"/>
                  <a:gd name="connsiteX392" fmla="*/ 2054 w 3024845"/>
                  <a:gd name="connsiteY392" fmla="*/ 1056710 h 1059043"/>
                  <a:gd name="connsiteX393" fmla="*/ 0 w 3024845"/>
                  <a:gd name="connsiteY393" fmla="*/ 622592 h 1059043"/>
                  <a:gd name="connsiteX394" fmla="*/ 20267 w 3024845"/>
                  <a:gd name="connsiteY394" fmla="*/ 622592 h 1059043"/>
                  <a:gd name="connsiteX395" fmla="*/ 20774 w 3024845"/>
                  <a:gd name="connsiteY395" fmla="*/ 621511 h 1059043"/>
                  <a:gd name="connsiteX396" fmla="*/ 24320 w 3024845"/>
                  <a:gd name="connsiteY396" fmla="*/ 613945 h 1059043"/>
                  <a:gd name="connsiteX397" fmla="*/ 26094 w 3024845"/>
                  <a:gd name="connsiteY397" fmla="*/ 614215 h 1059043"/>
                  <a:gd name="connsiteX398" fmla="*/ 38507 w 3024845"/>
                  <a:gd name="connsiteY398" fmla="*/ 616106 h 1059043"/>
                  <a:gd name="connsiteX399" fmla="*/ 39014 w 3024845"/>
                  <a:gd name="connsiteY399" fmla="*/ 617458 h 1059043"/>
                  <a:gd name="connsiteX400" fmla="*/ 42560 w 3024845"/>
                  <a:gd name="connsiteY400" fmla="*/ 626915 h 1059043"/>
                  <a:gd name="connsiteX401" fmla="*/ 68907 w 3024845"/>
                  <a:gd name="connsiteY401" fmla="*/ 629077 h 1059043"/>
                  <a:gd name="connsiteX402" fmla="*/ 68907 w 3024845"/>
                  <a:gd name="connsiteY402" fmla="*/ 505856 h 1059043"/>
                  <a:gd name="connsiteX403" fmla="*/ 70934 w 3024845"/>
                  <a:gd name="connsiteY403" fmla="*/ 505856 h 1059043"/>
                  <a:gd name="connsiteX404" fmla="*/ 85121 w 3024845"/>
                  <a:gd name="connsiteY404" fmla="*/ 505856 h 1059043"/>
                  <a:gd name="connsiteX405" fmla="*/ 85121 w 3024845"/>
                  <a:gd name="connsiteY405" fmla="*/ 369664 h 1059043"/>
                  <a:gd name="connsiteX406" fmla="*/ 86894 w 3024845"/>
                  <a:gd name="connsiteY406" fmla="*/ 369664 h 1059043"/>
                  <a:gd name="connsiteX407" fmla="*/ 99308 w 3024845"/>
                  <a:gd name="connsiteY407" fmla="*/ 369664 h 1059043"/>
                  <a:gd name="connsiteX408" fmla="*/ 99308 w 3024845"/>
                  <a:gd name="connsiteY408" fmla="*/ 255090 h 1059043"/>
                  <a:gd name="connsiteX409" fmla="*/ 103361 w 3024845"/>
                  <a:gd name="connsiteY409" fmla="*/ 226986 h 1059043"/>
                  <a:gd name="connsiteX410" fmla="*/ 105388 w 3024845"/>
                  <a:gd name="connsiteY410" fmla="*/ 226986 h 1059043"/>
                  <a:gd name="connsiteX411" fmla="*/ 119575 w 3024845"/>
                  <a:gd name="connsiteY41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80720 w 3024845"/>
                  <a:gd name="connsiteY327" fmla="*/ 555577 h 1059043"/>
                  <a:gd name="connsiteX328" fmla="*/ 2245574 w 3024845"/>
                  <a:gd name="connsiteY328" fmla="*/ 555577 h 1059043"/>
                  <a:gd name="connsiteX329" fmla="*/ 2245574 w 3024845"/>
                  <a:gd name="connsiteY329" fmla="*/ 631239 h 1059043"/>
                  <a:gd name="connsiteX330" fmla="*/ 2253681 w 3024845"/>
                  <a:gd name="connsiteY330" fmla="*/ 631239 h 1059043"/>
                  <a:gd name="connsiteX331" fmla="*/ 2255708 w 3024845"/>
                  <a:gd name="connsiteY331" fmla="*/ 624754 h 1059043"/>
                  <a:gd name="connsiteX332" fmla="*/ 2261788 w 3024845"/>
                  <a:gd name="connsiteY332" fmla="*/ 624754 h 1059043"/>
                  <a:gd name="connsiteX333" fmla="*/ 2263815 w 3024845"/>
                  <a:gd name="connsiteY333" fmla="*/ 633401 h 1059043"/>
                  <a:gd name="connsiteX334" fmla="*/ 2275975 w 3024845"/>
                  <a:gd name="connsiteY334" fmla="*/ 633401 h 1059043"/>
                  <a:gd name="connsiteX335" fmla="*/ 2275975 w 3024845"/>
                  <a:gd name="connsiteY335" fmla="*/ 626915 h 1059043"/>
                  <a:gd name="connsiteX336" fmla="*/ 2298268 w 3024845"/>
                  <a:gd name="connsiteY336" fmla="*/ 626915 h 1059043"/>
                  <a:gd name="connsiteX337" fmla="*/ 2298268 w 3024845"/>
                  <a:gd name="connsiteY337" fmla="*/ 633401 h 1059043"/>
                  <a:gd name="connsiteX338" fmla="*/ 2318535 w 3024845"/>
                  <a:gd name="connsiteY338" fmla="*/ 633401 h 1059043"/>
                  <a:gd name="connsiteX339" fmla="*/ 2318535 w 3024845"/>
                  <a:gd name="connsiteY339" fmla="*/ 678798 h 1059043"/>
                  <a:gd name="connsiteX340" fmla="*/ 2332722 w 3024845"/>
                  <a:gd name="connsiteY340" fmla="*/ 678798 h 1059043"/>
                  <a:gd name="connsiteX341" fmla="*/ 2332722 w 3024845"/>
                  <a:gd name="connsiteY341" fmla="*/ 665827 h 1059043"/>
                  <a:gd name="connsiteX342" fmla="*/ 2348936 w 3024845"/>
                  <a:gd name="connsiteY342" fmla="*/ 665827 h 1059043"/>
                  <a:gd name="connsiteX343" fmla="*/ 2348936 w 3024845"/>
                  <a:gd name="connsiteY343" fmla="*/ 486400 h 1059043"/>
                  <a:gd name="connsiteX344" fmla="*/ 2355016 w 3024845"/>
                  <a:gd name="connsiteY344" fmla="*/ 479914 h 1059043"/>
                  <a:gd name="connsiteX345" fmla="*/ 2427977 w 3024845"/>
                  <a:gd name="connsiteY345" fmla="*/ 479914 h 1059043"/>
                  <a:gd name="connsiteX346" fmla="*/ 2427977 w 3024845"/>
                  <a:gd name="connsiteY346" fmla="*/ 488562 h 1059043"/>
                  <a:gd name="connsiteX347" fmla="*/ 2438110 w 3024845"/>
                  <a:gd name="connsiteY347" fmla="*/ 488562 h 1059043"/>
                  <a:gd name="connsiteX348" fmla="*/ 2438110 w 3024845"/>
                  <a:gd name="connsiteY348" fmla="*/ 603136 h 1059043"/>
                  <a:gd name="connsiteX349" fmla="*/ 2460404 w 3024845"/>
                  <a:gd name="connsiteY349" fmla="*/ 603136 h 1059043"/>
                  <a:gd name="connsiteX350" fmla="*/ 2460404 w 3024845"/>
                  <a:gd name="connsiteY350" fmla="*/ 536121 h 1059043"/>
                  <a:gd name="connsiteX351" fmla="*/ 2486751 w 3024845"/>
                  <a:gd name="connsiteY351" fmla="*/ 536121 h 1059043"/>
                  <a:gd name="connsiteX352" fmla="*/ 2490804 w 3024845"/>
                  <a:gd name="connsiteY352" fmla="*/ 531797 h 1059043"/>
                  <a:gd name="connsiteX353" fmla="*/ 2498911 w 3024845"/>
                  <a:gd name="connsiteY353" fmla="*/ 531797 h 1059043"/>
                  <a:gd name="connsiteX354" fmla="*/ 2502964 w 3024845"/>
                  <a:gd name="connsiteY354" fmla="*/ 536121 h 1059043"/>
                  <a:gd name="connsiteX355" fmla="*/ 2525258 w 3024845"/>
                  <a:gd name="connsiteY355" fmla="*/ 536121 h 1059043"/>
                  <a:gd name="connsiteX356" fmla="*/ 2525258 w 3024845"/>
                  <a:gd name="connsiteY356" fmla="*/ 419385 h 1059043"/>
                  <a:gd name="connsiteX357" fmla="*/ 2582005 w 3024845"/>
                  <a:gd name="connsiteY357" fmla="*/ 408576 h 1059043"/>
                  <a:gd name="connsiteX358" fmla="*/ 2582005 w 3024845"/>
                  <a:gd name="connsiteY358" fmla="*/ 409657 h 1059043"/>
                  <a:gd name="connsiteX359" fmla="*/ 2582005 w 3024845"/>
                  <a:gd name="connsiteY359" fmla="*/ 417223 h 1059043"/>
                  <a:gd name="connsiteX360" fmla="*/ 2608352 w 3024845"/>
                  <a:gd name="connsiteY360" fmla="*/ 417223 h 1059043"/>
                  <a:gd name="connsiteX361" fmla="*/ 2608352 w 3024845"/>
                  <a:gd name="connsiteY361" fmla="*/ 672313 h 1059043"/>
                  <a:gd name="connsiteX362" fmla="*/ 2630646 w 3024845"/>
                  <a:gd name="connsiteY362" fmla="*/ 672313 h 1059043"/>
                  <a:gd name="connsiteX363" fmla="*/ 2630646 w 3024845"/>
                  <a:gd name="connsiteY363" fmla="*/ 667989 h 1059043"/>
                  <a:gd name="connsiteX364" fmla="*/ 2642806 w 3024845"/>
                  <a:gd name="connsiteY364" fmla="*/ 667989 h 1059043"/>
                  <a:gd name="connsiteX365" fmla="*/ 2642806 w 3024845"/>
                  <a:gd name="connsiteY365" fmla="*/ 672313 h 1059043"/>
                  <a:gd name="connsiteX366" fmla="*/ 2667126 w 3024845"/>
                  <a:gd name="connsiteY366" fmla="*/ 672313 h 1059043"/>
                  <a:gd name="connsiteX367" fmla="*/ 2667126 w 3024845"/>
                  <a:gd name="connsiteY367" fmla="*/ 659342 h 1059043"/>
                  <a:gd name="connsiteX368" fmla="*/ 2695500 w 3024845"/>
                  <a:gd name="connsiteY368" fmla="*/ 659342 h 1059043"/>
                  <a:gd name="connsiteX369" fmla="*/ 2707660 w 3024845"/>
                  <a:gd name="connsiteY369" fmla="*/ 655018 h 1059043"/>
                  <a:gd name="connsiteX370" fmla="*/ 2727927 w 3024845"/>
                  <a:gd name="connsiteY370" fmla="*/ 659342 h 1059043"/>
                  <a:gd name="connsiteX371" fmla="*/ 2727927 w 3024845"/>
                  <a:gd name="connsiteY371" fmla="*/ 642048 h 1059043"/>
                  <a:gd name="connsiteX372" fmla="*/ 2736034 w 3024845"/>
                  <a:gd name="connsiteY372" fmla="*/ 642048 h 1059043"/>
                  <a:gd name="connsiteX373" fmla="*/ 2736034 w 3024845"/>
                  <a:gd name="connsiteY373" fmla="*/ 629077 h 1059043"/>
                  <a:gd name="connsiteX374" fmla="*/ 2792781 w 3024845"/>
                  <a:gd name="connsiteY374" fmla="*/ 629077 h 1059043"/>
                  <a:gd name="connsiteX375" fmla="*/ 2792781 w 3024845"/>
                  <a:gd name="connsiteY375" fmla="*/ 598812 h 1059043"/>
                  <a:gd name="connsiteX376" fmla="*/ 2811021 w 3024845"/>
                  <a:gd name="connsiteY376" fmla="*/ 598812 h 1059043"/>
                  <a:gd name="connsiteX377" fmla="*/ 2811021 w 3024845"/>
                  <a:gd name="connsiteY377" fmla="*/ 592327 h 1059043"/>
                  <a:gd name="connsiteX378" fmla="*/ 2823181 w 3024845"/>
                  <a:gd name="connsiteY378" fmla="*/ 592327 h 1059043"/>
                  <a:gd name="connsiteX379" fmla="*/ 2823181 w 3024845"/>
                  <a:gd name="connsiteY379" fmla="*/ 598812 h 1059043"/>
                  <a:gd name="connsiteX380" fmla="*/ 2839395 w 3024845"/>
                  <a:gd name="connsiteY380" fmla="*/ 598812 h 1059043"/>
                  <a:gd name="connsiteX381" fmla="*/ 2839395 w 3024845"/>
                  <a:gd name="connsiteY381" fmla="*/ 648533 h 1059043"/>
                  <a:gd name="connsiteX382" fmla="*/ 2871822 w 3024845"/>
                  <a:gd name="connsiteY382" fmla="*/ 648533 h 1059043"/>
                  <a:gd name="connsiteX383" fmla="*/ 2871822 w 3024845"/>
                  <a:gd name="connsiteY383" fmla="*/ 622592 h 1059043"/>
                  <a:gd name="connsiteX384" fmla="*/ 2910329 w 3024845"/>
                  <a:gd name="connsiteY384" fmla="*/ 622592 h 1059043"/>
                  <a:gd name="connsiteX385" fmla="*/ 2910329 w 3024845"/>
                  <a:gd name="connsiteY385" fmla="*/ 592327 h 1059043"/>
                  <a:gd name="connsiteX386" fmla="*/ 2958970 w 3024845"/>
                  <a:gd name="connsiteY386" fmla="*/ 592327 h 1059043"/>
                  <a:gd name="connsiteX387" fmla="*/ 2958970 w 3024845"/>
                  <a:gd name="connsiteY387" fmla="*/ 703483 h 1059043"/>
                  <a:gd name="connsiteX388" fmla="*/ 2958970 w 3024845"/>
                  <a:gd name="connsiteY388" fmla="*/ 717262 h 1059043"/>
                  <a:gd name="connsiteX389" fmla="*/ 3024845 w 3024845"/>
                  <a:gd name="connsiteY389" fmla="*/ 717262 h 1059043"/>
                  <a:gd name="connsiteX390" fmla="*/ 3024845 w 3024845"/>
                  <a:gd name="connsiteY390" fmla="*/ 1059043 h 1059043"/>
                  <a:gd name="connsiteX391" fmla="*/ 2054 w 3024845"/>
                  <a:gd name="connsiteY391" fmla="*/ 1056710 h 1059043"/>
                  <a:gd name="connsiteX392" fmla="*/ 0 w 3024845"/>
                  <a:gd name="connsiteY392" fmla="*/ 622592 h 1059043"/>
                  <a:gd name="connsiteX393" fmla="*/ 20267 w 3024845"/>
                  <a:gd name="connsiteY393" fmla="*/ 622592 h 1059043"/>
                  <a:gd name="connsiteX394" fmla="*/ 20774 w 3024845"/>
                  <a:gd name="connsiteY394" fmla="*/ 621511 h 1059043"/>
                  <a:gd name="connsiteX395" fmla="*/ 24320 w 3024845"/>
                  <a:gd name="connsiteY395" fmla="*/ 613945 h 1059043"/>
                  <a:gd name="connsiteX396" fmla="*/ 26094 w 3024845"/>
                  <a:gd name="connsiteY396" fmla="*/ 614215 h 1059043"/>
                  <a:gd name="connsiteX397" fmla="*/ 38507 w 3024845"/>
                  <a:gd name="connsiteY397" fmla="*/ 616106 h 1059043"/>
                  <a:gd name="connsiteX398" fmla="*/ 39014 w 3024845"/>
                  <a:gd name="connsiteY398" fmla="*/ 617458 h 1059043"/>
                  <a:gd name="connsiteX399" fmla="*/ 42560 w 3024845"/>
                  <a:gd name="connsiteY399" fmla="*/ 626915 h 1059043"/>
                  <a:gd name="connsiteX400" fmla="*/ 68907 w 3024845"/>
                  <a:gd name="connsiteY400" fmla="*/ 629077 h 1059043"/>
                  <a:gd name="connsiteX401" fmla="*/ 68907 w 3024845"/>
                  <a:gd name="connsiteY401" fmla="*/ 505856 h 1059043"/>
                  <a:gd name="connsiteX402" fmla="*/ 70934 w 3024845"/>
                  <a:gd name="connsiteY402" fmla="*/ 505856 h 1059043"/>
                  <a:gd name="connsiteX403" fmla="*/ 85121 w 3024845"/>
                  <a:gd name="connsiteY403" fmla="*/ 505856 h 1059043"/>
                  <a:gd name="connsiteX404" fmla="*/ 85121 w 3024845"/>
                  <a:gd name="connsiteY404" fmla="*/ 369664 h 1059043"/>
                  <a:gd name="connsiteX405" fmla="*/ 86894 w 3024845"/>
                  <a:gd name="connsiteY405" fmla="*/ 369664 h 1059043"/>
                  <a:gd name="connsiteX406" fmla="*/ 99308 w 3024845"/>
                  <a:gd name="connsiteY406" fmla="*/ 369664 h 1059043"/>
                  <a:gd name="connsiteX407" fmla="*/ 99308 w 3024845"/>
                  <a:gd name="connsiteY407" fmla="*/ 255090 h 1059043"/>
                  <a:gd name="connsiteX408" fmla="*/ 103361 w 3024845"/>
                  <a:gd name="connsiteY408" fmla="*/ 226986 h 1059043"/>
                  <a:gd name="connsiteX409" fmla="*/ 105388 w 3024845"/>
                  <a:gd name="connsiteY409" fmla="*/ 226986 h 1059043"/>
                  <a:gd name="connsiteX410" fmla="*/ 119575 w 3024845"/>
                  <a:gd name="connsiteY41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80720 w 3024845"/>
                  <a:gd name="connsiteY326" fmla="*/ 555577 h 1059043"/>
                  <a:gd name="connsiteX327" fmla="*/ 2245574 w 3024845"/>
                  <a:gd name="connsiteY327" fmla="*/ 555577 h 1059043"/>
                  <a:gd name="connsiteX328" fmla="*/ 2245574 w 3024845"/>
                  <a:gd name="connsiteY328" fmla="*/ 631239 h 1059043"/>
                  <a:gd name="connsiteX329" fmla="*/ 2253681 w 3024845"/>
                  <a:gd name="connsiteY329" fmla="*/ 631239 h 1059043"/>
                  <a:gd name="connsiteX330" fmla="*/ 2255708 w 3024845"/>
                  <a:gd name="connsiteY330" fmla="*/ 624754 h 1059043"/>
                  <a:gd name="connsiteX331" fmla="*/ 2261788 w 3024845"/>
                  <a:gd name="connsiteY331" fmla="*/ 624754 h 1059043"/>
                  <a:gd name="connsiteX332" fmla="*/ 2263815 w 3024845"/>
                  <a:gd name="connsiteY332" fmla="*/ 633401 h 1059043"/>
                  <a:gd name="connsiteX333" fmla="*/ 2275975 w 3024845"/>
                  <a:gd name="connsiteY333" fmla="*/ 633401 h 1059043"/>
                  <a:gd name="connsiteX334" fmla="*/ 2275975 w 3024845"/>
                  <a:gd name="connsiteY334" fmla="*/ 626915 h 1059043"/>
                  <a:gd name="connsiteX335" fmla="*/ 2298268 w 3024845"/>
                  <a:gd name="connsiteY335" fmla="*/ 626915 h 1059043"/>
                  <a:gd name="connsiteX336" fmla="*/ 2298268 w 3024845"/>
                  <a:gd name="connsiteY336" fmla="*/ 633401 h 1059043"/>
                  <a:gd name="connsiteX337" fmla="*/ 2318535 w 3024845"/>
                  <a:gd name="connsiteY337" fmla="*/ 633401 h 1059043"/>
                  <a:gd name="connsiteX338" fmla="*/ 2318535 w 3024845"/>
                  <a:gd name="connsiteY338" fmla="*/ 678798 h 1059043"/>
                  <a:gd name="connsiteX339" fmla="*/ 2332722 w 3024845"/>
                  <a:gd name="connsiteY339" fmla="*/ 678798 h 1059043"/>
                  <a:gd name="connsiteX340" fmla="*/ 2332722 w 3024845"/>
                  <a:gd name="connsiteY340" fmla="*/ 665827 h 1059043"/>
                  <a:gd name="connsiteX341" fmla="*/ 2348936 w 3024845"/>
                  <a:gd name="connsiteY341" fmla="*/ 665827 h 1059043"/>
                  <a:gd name="connsiteX342" fmla="*/ 2348936 w 3024845"/>
                  <a:gd name="connsiteY342" fmla="*/ 486400 h 1059043"/>
                  <a:gd name="connsiteX343" fmla="*/ 2355016 w 3024845"/>
                  <a:gd name="connsiteY343" fmla="*/ 479914 h 1059043"/>
                  <a:gd name="connsiteX344" fmla="*/ 2427977 w 3024845"/>
                  <a:gd name="connsiteY344" fmla="*/ 479914 h 1059043"/>
                  <a:gd name="connsiteX345" fmla="*/ 2427977 w 3024845"/>
                  <a:gd name="connsiteY345" fmla="*/ 488562 h 1059043"/>
                  <a:gd name="connsiteX346" fmla="*/ 2438110 w 3024845"/>
                  <a:gd name="connsiteY346" fmla="*/ 488562 h 1059043"/>
                  <a:gd name="connsiteX347" fmla="*/ 2438110 w 3024845"/>
                  <a:gd name="connsiteY347" fmla="*/ 603136 h 1059043"/>
                  <a:gd name="connsiteX348" fmla="*/ 2460404 w 3024845"/>
                  <a:gd name="connsiteY348" fmla="*/ 603136 h 1059043"/>
                  <a:gd name="connsiteX349" fmla="*/ 2460404 w 3024845"/>
                  <a:gd name="connsiteY349" fmla="*/ 536121 h 1059043"/>
                  <a:gd name="connsiteX350" fmla="*/ 2486751 w 3024845"/>
                  <a:gd name="connsiteY350" fmla="*/ 536121 h 1059043"/>
                  <a:gd name="connsiteX351" fmla="*/ 2490804 w 3024845"/>
                  <a:gd name="connsiteY351" fmla="*/ 531797 h 1059043"/>
                  <a:gd name="connsiteX352" fmla="*/ 2498911 w 3024845"/>
                  <a:gd name="connsiteY352" fmla="*/ 531797 h 1059043"/>
                  <a:gd name="connsiteX353" fmla="*/ 2502964 w 3024845"/>
                  <a:gd name="connsiteY353" fmla="*/ 536121 h 1059043"/>
                  <a:gd name="connsiteX354" fmla="*/ 2525258 w 3024845"/>
                  <a:gd name="connsiteY354" fmla="*/ 536121 h 1059043"/>
                  <a:gd name="connsiteX355" fmla="*/ 2525258 w 3024845"/>
                  <a:gd name="connsiteY355" fmla="*/ 419385 h 1059043"/>
                  <a:gd name="connsiteX356" fmla="*/ 2582005 w 3024845"/>
                  <a:gd name="connsiteY356" fmla="*/ 408576 h 1059043"/>
                  <a:gd name="connsiteX357" fmla="*/ 2582005 w 3024845"/>
                  <a:gd name="connsiteY357" fmla="*/ 409657 h 1059043"/>
                  <a:gd name="connsiteX358" fmla="*/ 2582005 w 3024845"/>
                  <a:gd name="connsiteY358" fmla="*/ 417223 h 1059043"/>
                  <a:gd name="connsiteX359" fmla="*/ 2608352 w 3024845"/>
                  <a:gd name="connsiteY359" fmla="*/ 417223 h 1059043"/>
                  <a:gd name="connsiteX360" fmla="*/ 2608352 w 3024845"/>
                  <a:gd name="connsiteY360" fmla="*/ 672313 h 1059043"/>
                  <a:gd name="connsiteX361" fmla="*/ 2630646 w 3024845"/>
                  <a:gd name="connsiteY361" fmla="*/ 672313 h 1059043"/>
                  <a:gd name="connsiteX362" fmla="*/ 2630646 w 3024845"/>
                  <a:gd name="connsiteY362" fmla="*/ 667989 h 1059043"/>
                  <a:gd name="connsiteX363" fmla="*/ 2642806 w 3024845"/>
                  <a:gd name="connsiteY363" fmla="*/ 667989 h 1059043"/>
                  <a:gd name="connsiteX364" fmla="*/ 2642806 w 3024845"/>
                  <a:gd name="connsiteY364" fmla="*/ 672313 h 1059043"/>
                  <a:gd name="connsiteX365" fmla="*/ 2667126 w 3024845"/>
                  <a:gd name="connsiteY365" fmla="*/ 672313 h 1059043"/>
                  <a:gd name="connsiteX366" fmla="*/ 2667126 w 3024845"/>
                  <a:gd name="connsiteY366" fmla="*/ 659342 h 1059043"/>
                  <a:gd name="connsiteX367" fmla="*/ 2695500 w 3024845"/>
                  <a:gd name="connsiteY367" fmla="*/ 659342 h 1059043"/>
                  <a:gd name="connsiteX368" fmla="*/ 2707660 w 3024845"/>
                  <a:gd name="connsiteY368" fmla="*/ 655018 h 1059043"/>
                  <a:gd name="connsiteX369" fmla="*/ 2727927 w 3024845"/>
                  <a:gd name="connsiteY369" fmla="*/ 659342 h 1059043"/>
                  <a:gd name="connsiteX370" fmla="*/ 2727927 w 3024845"/>
                  <a:gd name="connsiteY370" fmla="*/ 642048 h 1059043"/>
                  <a:gd name="connsiteX371" fmla="*/ 2736034 w 3024845"/>
                  <a:gd name="connsiteY371" fmla="*/ 642048 h 1059043"/>
                  <a:gd name="connsiteX372" fmla="*/ 2736034 w 3024845"/>
                  <a:gd name="connsiteY372" fmla="*/ 629077 h 1059043"/>
                  <a:gd name="connsiteX373" fmla="*/ 2792781 w 3024845"/>
                  <a:gd name="connsiteY373" fmla="*/ 629077 h 1059043"/>
                  <a:gd name="connsiteX374" fmla="*/ 2792781 w 3024845"/>
                  <a:gd name="connsiteY374" fmla="*/ 598812 h 1059043"/>
                  <a:gd name="connsiteX375" fmla="*/ 2811021 w 3024845"/>
                  <a:gd name="connsiteY375" fmla="*/ 598812 h 1059043"/>
                  <a:gd name="connsiteX376" fmla="*/ 2811021 w 3024845"/>
                  <a:gd name="connsiteY376" fmla="*/ 592327 h 1059043"/>
                  <a:gd name="connsiteX377" fmla="*/ 2823181 w 3024845"/>
                  <a:gd name="connsiteY377" fmla="*/ 592327 h 1059043"/>
                  <a:gd name="connsiteX378" fmla="*/ 2823181 w 3024845"/>
                  <a:gd name="connsiteY378" fmla="*/ 598812 h 1059043"/>
                  <a:gd name="connsiteX379" fmla="*/ 2839395 w 3024845"/>
                  <a:gd name="connsiteY379" fmla="*/ 598812 h 1059043"/>
                  <a:gd name="connsiteX380" fmla="*/ 2839395 w 3024845"/>
                  <a:gd name="connsiteY380" fmla="*/ 648533 h 1059043"/>
                  <a:gd name="connsiteX381" fmla="*/ 2871822 w 3024845"/>
                  <a:gd name="connsiteY381" fmla="*/ 648533 h 1059043"/>
                  <a:gd name="connsiteX382" fmla="*/ 2871822 w 3024845"/>
                  <a:gd name="connsiteY382" fmla="*/ 622592 h 1059043"/>
                  <a:gd name="connsiteX383" fmla="*/ 2910329 w 3024845"/>
                  <a:gd name="connsiteY383" fmla="*/ 622592 h 1059043"/>
                  <a:gd name="connsiteX384" fmla="*/ 2910329 w 3024845"/>
                  <a:gd name="connsiteY384" fmla="*/ 592327 h 1059043"/>
                  <a:gd name="connsiteX385" fmla="*/ 2958970 w 3024845"/>
                  <a:gd name="connsiteY385" fmla="*/ 592327 h 1059043"/>
                  <a:gd name="connsiteX386" fmla="*/ 2958970 w 3024845"/>
                  <a:gd name="connsiteY386" fmla="*/ 703483 h 1059043"/>
                  <a:gd name="connsiteX387" fmla="*/ 2958970 w 3024845"/>
                  <a:gd name="connsiteY387" fmla="*/ 717262 h 1059043"/>
                  <a:gd name="connsiteX388" fmla="*/ 3024845 w 3024845"/>
                  <a:gd name="connsiteY388" fmla="*/ 717262 h 1059043"/>
                  <a:gd name="connsiteX389" fmla="*/ 3024845 w 3024845"/>
                  <a:gd name="connsiteY389" fmla="*/ 1059043 h 1059043"/>
                  <a:gd name="connsiteX390" fmla="*/ 2054 w 3024845"/>
                  <a:gd name="connsiteY390" fmla="*/ 1056710 h 1059043"/>
                  <a:gd name="connsiteX391" fmla="*/ 0 w 3024845"/>
                  <a:gd name="connsiteY391" fmla="*/ 622592 h 1059043"/>
                  <a:gd name="connsiteX392" fmla="*/ 20267 w 3024845"/>
                  <a:gd name="connsiteY392" fmla="*/ 622592 h 1059043"/>
                  <a:gd name="connsiteX393" fmla="*/ 20774 w 3024845"/>
                  <a:gd name="connsiteY393" fmla="*/ 621511 h 1059043"/>
                  <a:gd name="connsiteX394" fmla="*/ 24320 w 3024845"/>
                  <a:gd name="connsiteY394" fmla="*/ 613945 h 1059043"/>
                  <a:gd name="connsiteX395" fmla="*/ 26094 w 3024845"/>
                  <a:gd name="connsiteY395" fmla="*/ 614215 h 1059043"/>
                  <a:gd name="connsiteX396" fmla="*/ 38507 w 3024845"/>
                  <a:gd name="connsiteY396" fmla="*/ 616106 h 1059043"/>
                  <a:gd name="connsiteX397" fmla="*/ 39014 w 3024845"/>
                  <a:gd name="connsiteY397" fmla="*/ 617458 h 1059043"/>
                  <a:gd name="connsiteX398" fmla="*/ 42560 w 3024845"/>
                  <a:gd name="connsiteY398" fmla="*/ 626915 h 1059043"/>
                  <a:gd name="connsiteX399" fmla="*/ 68907 w 3024845"/>
                  <a:gd name="connsiteY399" fmla="*/ 629077 h 1059043"/>
                  <a:gd name="connsiteX400" fmla="*/ 68907 w 3024845"/>
                  <a:gd name="connsiteY400" fmla="*/ 505856 h 1059043"/>
                  <a:gd name="connsiteX401" fmla="*/ 70934 w 3024845"/>
                  <a:gd name="connsiteY401" fmla="*/ 505856 h 1059043"/>
                  <a:gd name="connsiteX402" fmla="*/ 85121 w 3024845"/>
                  <a:gd name="connsiteY402" fmla="*/ 505856 h 1059043"/>
                  <a:gd name="connsiteX403" fmla="*/ 85121 w 3024845"/>
                  <a:gd name="connsiteY403" fmla="*/ 369664 h 1059043"/>
                  <a:gd name="connsiteX404" fmla="*/ 86894 w 3024845"/>
                  <a:gd name="connsiteY404" fmla="*/ 369664 h 1059043"/>
                  <a:gd name="connsiteX405" fmla="*/ 99308 w 3024845"/>
                  <a:gd name="connsiteY405" fmla="*/ 369664 h 1059043"/>
                  <a:gd name="connsiteX406" fmla="*/ 99308 w 3024845"/>
                  <a:gd name="connsiteY406" fmla="*/ 255090 h 1059043"/>
                  <a:gd name="connsiteX407" fmla="*/ 103361 w 3024845"/>
                  <a:gd name="connsiteY407" fmla="*/ 226986 h 1059043"/>
                  <a:gd name="connsiteX408" fmla="*/ 105388 w 3024845"/>
                  <a:gd name="connsiteY408" fmla="*/ 226986 h 1059043"/>
                  <a:gd name="connsiteX409" fmla="*/ 119575 w 3024845"/>
                  <a:gd name="connsiteY40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131868 h 1059043"/>
                  <a:gd name="connsiteX317" fmla="*/ 2144240 w 3024845"/>
                  <a:gd name="connsiteY317" fmla="*/ 125383 h 1059043"/>
                  <a:gd name="connsiteX318" fmla="*/ 2150320 w 3024845"/>
                  <a:gd name="connsiteY318" fmla="*/ 118897 h 1059043"/>
                  <a:gd name="connsiteX319" fmla="*/ 2150320 w 3024845"/>
                  <a:gd name="connsiteY319" fmla="*/ 60529 h 1059043"/>
                  <a:gd name="connsiteX320" fmla="*/ 2152346 w 3024845"/>
                  <a:gd name="connsiteY320" fmla="*/ 56206 h 1059043"/>
                  <a:gd name="connsiteX321" fmla="*/ 2152346 w 3024845"/>
                  <a:gd name="connsiteY321" fmla="*/ 0 h 1059043"/>
                  <a:gd name="connsiteX322" fmla="*/ 2162480 w 3024845"/>
                  <a:gd name="connsiteY322" fmla="*/ 118897 h 1059043"/>
                  <a:gd name="connsiteX323" fmla="*/ 2168560 w 3024845"/>
                  <a:gd name="connsiteY323" fmla="*/ 125383 h 1059043"/>
                  <a:gd name="connsiteX324" fmla="*/ 2166533 w 3024845"/>
                  <a:gd name="connsiteY324" fmla="*/ 131868 h 1059043"/>
                  <a:gd name="connsiteX325" fmla="*/ 2180720 w 3024845"/>
                  <a:gd name="connsiteY325" fmla="*/ 555577 h 1059043"/>
                  <a:gd name="connsiteX326" fmla="*/ 2245574 w 3024845"/>
                  <a:gd name="connsiteY326" fmla="*/ 555577 h 1059043"/>
                  <a:gd name="connsiteX327" fmla="*/ 2245574 w 3024845"/>
                  <a:gd name="connsiteY327" fmla="*/ 631239 h 1059043"/>
                  <a:gd name="connsiteX328" fmla="*/ 2253681 w 3024845"/>
                  <a:gd name="connsiteY328" fmla="*/ 631239 h 1059043"/>
                  <a:gd name="connsiteX329" fmla="*/ 2255708 w 3024845"/>
                  <a:gd name="connsiteY329" fmla="*/ 624754 h 1059043"/>
                  <a:gd name="connsiteX330" fmla="*/ 2261788 w 3024845"/>
                  <a:gd name="connsiteY330" fmla="*/ 624754 h 1059043"/>
                  <a:gd name="connsiteX331" fmla="*/ 2263815 w 3024845"/>
                  <a:gd name="connsiteY331" fmla="*/ 633401 h 1059043"/>
                  <a:gd name="connsiteX332" fmla="*/ 2275975 w 3024845"/>
                  <a:gd name="connsiteY332" fmla="*/ 633401 h 1059043"/>
                  <a:gd name="connsiteX333" fmla="*/ 2275975 w 3024845"/>
                  <a:gd name="connsiteY333" fmla="*/ 626915 h 1059043"/>
                  <a:gd name="connsiteX334" fmla="*/ 2298268 w 3024845"/>
                  <a:gd name="connsiteY334" fmla="*/ 626915 h 1059043"/>
                  <a:gd name="connsiteX335" fmla="*/ 2298268 w 3024845"/>
                  <a:gd name="connsiteY335" fmla="*/ 633401 h 1059043"/>
                  <a:gd name="connsiteX336" fmla="*/ 2318535 w 3024845"/>
                  <a:gd name="connsiteY336" fmla="*/ 633401 h 1059043"/>
                  <a:gd name="connsiteX337" fmla="*/ 2318535 w 3024845"/>
                  <a:gd name="connsiteY337" fmla="*/ 678798 h 1059043"/>
                  <a:gd name="connsiteX338" fmla="*/ 2332722 w 3024845"/>
                  <a:gd name="connsiteY338" fmla="*/ 678798 h 1059043"/>
                  <a:gd name="connsiteX339" fmla="*/ 2332722 w 3024845"/>
                  <a:gd name="connsiteY339" fmla="*/ 665827 h 1059043"/>
                  <a:gd name="connsiteX340" fmla="*/ 2348936 w 3024845"/>
                  <a:gd name="connsiteY340" fmla="*/ 665827 h 1059043"/>
                  <a:gd name="connsiteX341" fmla="*/ 2348936 w 3024845"/>
                  <a:gd name="connsiteY341" fmla="*/ 486400 h 1059043"/>
                  <a:gd name="connsiteX342" fmla="*/ 2355016 w 3024845"/>
                  <a:gd name="connsiteY342" fmla="*/ 479914 h 1059043"/>
                  <a:gd name="connsiteX343" fmla="*/ 2427977 w 3024845"/>
                  <a:gd name="connsiteY343" fmla="*/ 479914 h 1059043"/>
                  <a:gd name="connsiteX344" fmla="*/ 2427977 w 3024845"/>
                  <a:gd name="connsiteY344" fmla="*/ 488562 h 1059043"/>
                  <a:gd name="connsiteX345" fmla="*/ 2438110 w 3024845"/>
                  <a:gd name="connsiteY345" fmla="*/ 488562 h 1059043"/>
                  <a:gd name="connsiteX346" fmla="*/ 2438110 w 3024845"/>
                  <a:gd name="connsiteY346" fmla="*/ 603136 h 1059043"/>
                  <a:gd name="connsiteX347" fmla="*/ 2460404 w 3024845"/>
                  <a:gd name="connsiteY347" fmla="*/ 603136 h 1059043"/>
                  <a:gd name="connsiteX348" fmla="*/ 2460404 w 3024845"/>
                  <a:gd name="connsiteY348" fmla="*/ 536121 h 1059043"/>
                  <a:gd name="connsiteX349" fmla="*/ 2486751 w 3024845"/>
                  <a:gd name="connsiteY349" fmla="*/ 536121 h 1059043"/>
                  <a:gd name="connsiteX350" fmla="*/ 2490804 w 3024845"/>
                  <a:gd name="connsiteY350" fmla="*/ 531797 h 1059043"/>
                  <a:gd name="connsiteX351" fmla="*/ 2498911 w 3024845"/>
                  <a:gd name="connsiteY351" fmla="*/ 531797 h 1059043"/>
                  <a:gd name="connsiteX352" fmla="*/ 2502964 w 3024845"/>
                  <a:gd name="connsiteY352" fmla="*/ 536121 h 1059043"/>
                  <a:gd name="connsiteX353" fmla="*/ 2525258 w 3024845"/>
                  <a:gd name="connsiteY353" fmla="*/ 536121 h 1059043"/>
                  <a:gd name="connsiteX354" fmla="*/ 2525258 w 3024845"/>
                  <a:gd name="connsiteY354" fmla="*/ 419385 h 1059043"/>
                  <a:gd name="connsiteX355" fmla="*/ 2582005 w 3024845"/>
                  <a:gd name="connsiteY355" fmla="*/ 408576 h 1059043"/>
                  <a:gd name="connsiteX356" fmla="*/ 2582005 w 3024845"/>
                  <a:gd name="connsiteY356" fmla="*/ 409657 h 1059043"/>
                  <a:gd name="connsiteX357" fmla="*/ 2582005 w 3024845"/>
                  <a:gd name="connsiteY357" fmla="*/ 417223 h 1059043"/>
                  <a:gd name="connsiteX358" fmla="*/ 2608352 w 3024845"/>
                  <a:gd name="connsiteY358" fmla="*/ 417223 h 1059043"/>
                  <a:gd name="connsiteX359" fmla="*/ 2608352 w 3024845"/>
                  <a:gd name="connsiteY359" fmla="*/ 672313 h 1059043"/>
                  <a:gd name="connsiteX360" fmla="*/ 2630646 w 3024845"/>
                  <a:gd name="connsiteY360" fmla="*/ 672313 h 1059043"/>
                  <a:gd name="connsiteX361" fmla="*/ 2630646 w 3024845"/>
                  <a:gd name="connsiteY361" fmla="*/ 667989 h 1059043"/>
                  <a:gd name="connsiteX362" fmla="*/ 2642806 w 3024845"/>
                  <a:gd name="connsiteY362" fmla="*/ 667989 h 1059043"/>
                  <a:gd name="connsiteX363" fmla="*/ 2642806 w 3024845"/>
                  <a:gd name="connsiteY363" fmla="*/ 672313 h 1059043"/>
                  <a:gd name="connsiteX364" fmla="*/ 2667126 w 3024845"/>
                  <a:gd name="connsiteY364" fmla="*/ 672313 h 1059043"/>
                  <a:gd name="connsiteX365" fmla="*/ 2667126 w 3024845"/>
                  <a:gd name="connsiteY365" fmla="*/ 659342 h 1059043"/>
                  <a:gd name="connsiteX366" fmla="*/ 2695500 w 3024845"/>
                  <a:gd name="connsiteY366" fmla="*/ 659342 h 1059043"/>
                  <a:gd name="connsiteX367" fmla="*/ 2707660 w 3024845"/>
                  <a:gd name="connsiteY367" fmla="*/ 655018 h 1059043"/>
                  <a:gd name="connsiteX368" fmla="*/ 2727927 w 3024845"/>
                  <a:gd name="connsiteY368" fmla="*/ 659342 h 1059043"/>
                  <a:gd name="connsiteX369" fmla="*/ 2727927 w 3024845"/>
                  <a:gd name="connsiteY369" fmla="*/ 642048 h 1059043"/>
                  <a:gd name="connsiteX370" fmla="*/ 2736034 w 3024845"/>
                  <a:gd name="connsiteY370" fmla="*/ 642048 h 1059043"/>
                  <a:gd name="connsiteX371" fmla="*/ 2736034 w 3024845"/>
                  <a:gd name="connsiteY371" fmla="*/ 629077 h 1059043"/>
                  <a:gd name="connsiteX372" fmla="*/ 2792781 w 3024845"/>
                  <a:gd name="connsiteY372" fmla="*/ 629077 h 1059043"/>
                  <a:gd name="connsiteX373" fmla="*/ 2792781 w 3024845"/>
                  <a:gd name="connsiteY373" fmla="*/ 598812 h 1059043"/>
                  <a:gd name="connsiteX374" fmla="*/ 2811021 w 3024845"/>
                  <a:gd name="connsiteY374" fmla="*/ 598812 h 1059043"/>
                  <a:gd name="connsiteX375" fmla="*/ 2811021 w 3024845"/>
                  <a:gd name="connsiteY375" fmla="*/ 592327 h 1059043"/>
                  <a:gd name="connsiteX376" fmla="*/ 2823181 w 3024845"/>
                  <a:gd name="connsiteY376" fmla="*/ 592327 h 1059043"/>
                  <a:gd name="connsiteX377" fmla="*/ 2823181 w 3024845"/>
                  <a:gd name="connsiteY377" fmla="*/ 598812 h 1059043"/>
                  <a:gd name="connsiteX378" fmla="*/ 2839395 w 3024845"/>
                  <a:gd name="connsiteY378" fmla="*/ 598812 h 1059043"/>
                  <a:gd name="connsiteX379" fmla="*/ 2839395 w 3024845"/>
                  <a:gd name="connsiteY379" fmla="*/ 648533 h 1059043"/>
                  <a:gd name="connsiteX380" fmla="*/ 2871822 w 3024845"/>
                  <a:gd name="connsiteY380" fmla="*/ 648533 h 1059043"/>
                  <a:gd name="connsiteX381" fmla="*/ 2871822 w 3024845"/>
                  <a:gd name="connsiteY381" fmla="*/ 622592 h 1059043"/>
                  <a:gd name="connsiteX382" fmla="*/ 2910329 w 3024845"/>
                  <a:gd name="connsiteY382" fmla="*/ 622592 h 1059043"/>
                  <a:gd name="connsiteX383" fmla="*/ 2910329 w 3024845"/>
                  <a:gd name="connsiteY383" fmla="*/ 592327 h 1059043"/>
                  <a:gd name="connsiteX384" fmla="*/ 2958970 w 3024845"/>
                  <a:gd name="connsiteY384" fmla="*/ 592327 h 1059043"/>
                  <a:gd name="connsiteX385" fmla="*/ 2958970 w 3024845"/>
                  <a:gd name="connsiteY385" fmla="*/ 703483 h 1059043"/>
                  <a:gd name="connsiteX386" fmla="*/ 2958970 w 3024845"/>
                  <a:gd name="connsiteY386" fmla="*/ 717262 h 1059043"/>
                  <a:gd name="connsiteX387" fmla="*/ 3024845 w 3024845"/>
                  <a:gd name="connsiteY387" fmla="*/ 717262 h 1059043"/>
                  <a:gd name="connsiteX388" fmla="*/ 3024845 w 3024845"/>
                  <a:gd name="connsiteY388" fmla="*/ 1059043 h 1059043"/>
                  <a:gd name="connsiteX389" fmla="*/ 2054 w 3024845"/>
                  <a:gd name="connsiteY389" fmla="*/ 1056710 h 1059043"/>
                  <a:gd name="connsiteX390" fmla="*/ 0 w 3024845"/>
                  <a:gd name="connsiteY390" fmla="*/ 622592 h 1059043"/>
                  <a:gd name="connsiteX391" fmla="*/ 20267 w 3024845"/>
                  <a:gd name="connsiteY391" fmla="*/ 622592 h 1059043"/>
                  <a:gd name="connsiteX392" fmla="*/ 20774 w 3024845"/>
                  <a:gd name="connsiteY392" fmla="*/ 621511 h 1059043"/>
                  <a:gd name="connsiteX393" fmla="*/ 24320 w 3024845"/>
                  <a:gd name="connsiteY393" fmla="*/ 613945 h 1059043"/>
                  <a:gd name="connsiteX394" fmla="*/ 26094 w 3024845"/>
                  <a:gd name="connsiteY394" fmla="*/ 614215 h 1059043"/>
                  <a:gd name="connsiteX395" fmla="*/ 38507 w 3024845"/>
                  <a:gd name="connsiteY395" fmla="*/ 616106 h 1059043"/>
                  <a:gd name="connsiteX396" fmla="*/ 39014 w 3024845"/>
                  <a:gd name="connsiteY396" fmla="*/ 617458 h 1059043"/>
                  <a:gd name="connsiteX397" fmla="*/ 42560 w 3024845"/>
                  <a:gd name="connsiteY397" fmla="*/ 626915 h 1059043"/>
                  <a:gd name="connsiteX398" fmla="*/ 68907 w 3024845"/>
                  <a:gd name="connsiteY398" fmla="*/ 629077 h 1059043"/>
                  <a:gd name="connsiteX399" fmla="*/ 68907 w 3024845"/>
                  <a:gd name="connsiteY399" fmla="*/ 505856 h 1059043"/>
                  <a:gd name="connsiteX400" fmla="*/ 70934 w 3024845"/>
                  <a:gd name="connsiteY400" fmla="*/ 505856 h 1059043"/>
                  <a:gd name="connsiteX401" fmla="*/ 85121 w 3024845"/>
                  <a:gd name="connsiteY401" fmla="*/ 505856 h 1059043"/>
                  <a:gd name="connsiteX402" fmla="*/ 85121 w 3024845"/>
                  <a:gd name="connsiteY402" fmla="*/ 369664 h 1059043"/>
                  <a:gd name="connsiteX403" fmla="*/ 86894 w 3024845"/>
                  <a:gd name="connsiteY403" fmla="*/ 369664 h 1059043"/>
                  <a:gd name="connsiteX404" fmla="*/ 99308 w 3024845"/>
                  <a:gd name="connsiteY404" fmla="*/ 369664 h 1059043"/>
                  <a:gd name="connsiteX405" fmla="*/ 99308 w 3024845"/>
                  <a:gd name="connsiteY405" fmla="*/ 255090 h 1059043"/>
                  <a:gd name="connsiteX406" fmla="*/ 103361 w 3024845"/>
                  <a:gd name="connsiteY406" fmla="*/ 226986 h 1059043"/>
                  <a:gd name="connsiteX407" fmla="*/ 105388 w 3024845"/>
                  <a:gd name="connsiteY407" fmla="*/ 226986 h 1059043"/>
                  <a:gd name="connsiteX408" fmla="*/ 119575 w 3024845"/>
                  <a:gd name="connsiteY40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14016 h 1059043"/>
                  <a:gd name="connsiteX315" fmla="*/ 2146266 w 3024845"/>
                  <a:gd name="connsiteY315" fmla="*/ 131868 h 1059043"/>
                  <a:gd name="connsiteX316" fmla="*/ 2144240 w 3024845"/>
                  <a:gd name="connsiteY316" fmla="*/ 125383 h 1059043"/>
                  <a:gd name="connsiteX317" fmla="*/ 2150320 w 3024845"/>
                  <a:gd name="connsiteY317" fmla="*/ 118897 h 1059043"/>
                  <a:gd name="connsiteX318" fmla="*/ 2150320 w 3024845"/>
                  <a:gd name="connsiteY318" fmla="*/ 60529 h 1059043"/>
                  <a:gd name="connsiteX319" fmla="*/ 2152346 w 3024845"/>
                  <a:gd name="connsiteY319" fmla="*/ 56206 h 1059043"/>
                  <a:gd name="connsiteX320" fmla="*/ 2152346 w 3024845"/>
                  <a:gd name="connsiteY320" fmla="*/ 0 h 1059043"/>
                  <a:gd name="connsiteX321" fmla="*/ 2162480 w 3024845"/>
                  <a:gd name="connsiteY321" fmla="*/ 118897 h 1059043"/>
                  <a:gd name="connsiteX322" fmla="*/ 2168560 w 3024845"/>
                  <a:gd name="connsiteY322" fmla="*/ 125383 h 1059043"/>
                  <a:gd name="connsiteX323" fmla="*/ 2166533 w 3024845"/>
                  <a:gd name="connsiteY323" fmla="*/ 131868 h 1059043"/>
                  <a:gd name="connsiteX324" fmla="*/ 2180720 w 3024845"/>
                  <a:gd name="connsiteY324" fmla="*/ 555577 h 1059043"/>
                  <a:gd name="connsiteX325" fmla="*/ 2245574 w 3024845"/>
                  <a:gd name="connsiteY325" fmla="*/ 555577 h 1059043"/>
                  <a:gd name="connsiteX326" fmla="*/ 2245574 w 3024845"/>
                  <a:gd name="connsiteY326" fmla="*/ 631239 h 1059043"/>
                  <a:gd name="connsiteX327" fmla="*/ 2253681 w 3024845"/>
                  <a:gd name="connsiteY327" fmla="*/ 631239 h 1059043"/>
                  <a:gd name="connsiteX328" fmla="*/ 2255708 w 3024845"/>
                  <a:gd name="connsiteY328" fmla="*/ 624754 h 1059043"/>
                  <a:gd name="connsiteX329" fmla="*/ 2261788 w 3024845"/>
                  <a:gd name="connsiteY329" fmla="*/ 624754 h 1059043"/>
                  <a:gd name="connsiteX330" fmla="*/ 2263815 w 3024845"/>
                  <a:gd name="connsiteY330" fmla="*/ 633401 h 1059043"/>
                  <a:gd name="connsiteX331" fmla="*/ 2275975 w 3024845"/>
                  <a:gd name="connsiteY331" fmla="*/ 633401 h 1059043"/>
                  <a:gd name="connsiteX332" fmla="*/ 2275975 w 3024845"/>
                  <a:gd name="connsiteY332" fmla="*/ 626915 h 1059043"/>
                  <a:gd name="connsiteX333" fmla="*/ 2298268 w 3024845"/>
                  <a:gd name="connsiteY333" fmla="*/ 626915 h 1059043"/>
                  <a:gd name="connsiteX334" fmla="*/ 2298268 w 3024845"/>
                  <a:gd name="connsiteY334" fmla="*/ 633401 h 1059043"/>
                  <a:gd name="connsiteX335" fmla="*/ 2318535 w 3024845"/>
                  <a:gd name="connsiteY335" fmla="*/ 633401 h 1059043"/>
                  <a:gd name="connsiteX336" fmla="*/ 2318535 w 3024845"/>
                  <a:gd name="connsiteY336" fmla="*/ 678798 h 1059043"/>
                  <a:gd name="connsiteX337" fmla="*/ 2332722 w 3024845"/>
                  <a:gd name="connsiteY337" fmla="*/ 678798 h 1059043"/>
                  <a:gd name="connsiteX338" fmla="*/ 2332722 w 3024845"/>
                  <a:gd name="connsiteY338" fmla="*/ 665827 h 1059043"/>
                  <a:gd name="connsiteX339" fmla="*/ 2348936 w 3024845"/>
                  <a:gd name="connsiteY339" fmla="*/ 665827 h 1059043"/>
                  <a:gd name="connsiteX340" fmla="*/ 2348936 w 3024845"/>
                  <a:gd name="connsiteY340" fmla="*/ 486400 h 1059043"/>
                  <a:gd name="connsiteX341" fmla="*/ 2355016 w 3024845"/>
                  <a:gd name="connsiteY341" fmla="*/ 479914 h 1059043"/>
                  <a:gd name="connsiteX342" fmla="*/ 2427977 w 3024845"/>
                  <a:gd name="connsiteY342" fmla="*/ 479914 h 1059043"/>
                  <a:gd name="connsiteX343" fmla="*/ 2427977 w 3024845"/>
                  <a:gd name="connsiteY343" fmla="*/ 488562 h 1059043"/>
                  <a:gd name="connsiteX344" fmla="*/ 2438110 w 3024845"/>
                  <a:gd name="connsiteY344" fmla="*/ 488562 h 1059043"/>
                  <a:gd name="connsiteX345" fmla="*/ 2438110 w 3024845"/>
                  <a:gd name="connsiteY345" fmla="*/ 603136 h 1059043"/>
                  <a:gd name="connsiteX346" fmla="*/ 2460404 w 3024845"/>
                  <a:gd name="connsiteY346" fmla="*/ 603136 h 1059043"/>
                  <a:gd name="connsiteX347" fmla="*/ 2460404 w 3024845"/>
                  <a:gd name="connsiteY347" fmla="*/ 536121 h 1059043"/>
                  <a:gd name="connsiteX348" fmla="*/ 2486751 w 3024845"/>
                  <a:gd name="connsiteY348" fmla="*/ 536121 h 1059043"/>
                  <a:gd name="connsiteX349" fmla="*/ 2490804 w 3024845"/>
                  <a:gd name="connsiteY349" fmla="*/ 531797 h 1059043"/>
                  <a:gd name="connsiteX350" fmla="*/ 2498911 w 3024845"/>
                  <a:gd name="connsiteY350" fmla="*/ 531797 h 1059043"/>
                  <a:gd name="connsiteX351" fmla="*/ 2502964 w 3024845"/>
                  <a:gd name="connsiteY351" fmla="*/ 536121 h 1059043"/>
                  <a:gd name="connsiteX352" fmla="*/ 2525258 w 3024845"/>
                  <a:gd name="connsiteY352" fmla="*/ 536121 h 1059043"/>
                  <a:gd name="connsiteX353" fmla="*/ 2525258 w 3024845"/>
                  <a:gd name="connsiteY353" fmla="*/ 419385 h 1059043"/>
                  <a:gd name="connsiteX354" fmla="*/ 2582005 w 3024845"/>
                  <a:gd name="connsiteY354" fmla="*/ 408576 h 1059043"/>
                  <a:gd name="connsiteX355" fmla="*/ 2582005 w 3024845"/>
                  <a:gd name="connsiteY355" fmla="*/ 409657 h 1059043"/>
                  <a:gd name="connsiteX356" fmla="*/ 2582005 w 3024845"/>
                  <a:gd name="connsiteY356" fmla="*/ 417223 h 1059043"/>
                  <a:gd name="connsiteX357" fmla="*/ 2608352 w 3024845"/>
                  <a:gd name="connsiteY357" fmla="*/ 417223 h 1059043"/>
                  <a:gd name="connsiteX358" fmla="*/ 2608352 w 3024845"/>
                  <a:gd name="connsiteY358" fmla="*/ 672313 h 1059043"/>
                  <a:gd name="connsiteX359" fmla="*/ 2630646 w 3024845"/>
                  <a:gd name="connsiteY359" fmla="*/ 672313 h 1059043"/>
                  <a:gd name="connsiteX360" fmla="*/ 2630646 w 3024845"/>
                  <a:gd name="connsiteY360" fmla="*/ 667989 h 1059043"/>
                  <a:gd name="connsiteX361" fmla="*/ 2642806 w 3024845"/>
                  <a:gd name="connsiteY361" fmla="*/ 667989 h 1059043"/>
                  <a:gd name="connsiteX362" fmla="*/ 2642806 w 3024845"/>
                  <a:gd name="connsiteY362" fmla="*/ 672313 h 1059043"/>
                  <a:gd name="connsiteX363" fmla="*/ 2667126 w 3024845"/>
                  <a:gd name="connsiteY363" fmla="*/ 672313 h 1059043"/>
                  <a:gd name="connsiteX364" fmla="*/ 2667126 w 3024845"/>
                  <a:gd name="connsiteY364" fmla="*/ 659342 h 1059043"/>
                  <a:gd name="connsiteX365" fmla="*/ 2695500 w 3024845"/>
                  <a:gd name="connsiteY365" fmla="*/ 659342 h 1059043"/>
                  <a:gd name="connsiteX366" fmla="*/ 2707660 w 3024845"/>
                  <a:gd name="connsiteY366" fmla="*/ 655018 h 1059043"/>
                  <a:gd name="connsiteX367" fmla="*/ 2727927 w 3024845"/>
                  <a:gd name="connsiteY367" fmla="*/ 659342 h 1059043"/>
                  <a:gd name="connsiteX368" fmla="*/ 2727927 w 3024845"/>
                  <a:gd name="connsiteY368" fmla="*/ 642048 h 1059043"/>
                  <a:gd name="connsiteX369" fmla="*/ 2736034 w 3024845"/>
                  <a:gd name="connsiteY369" fmla="*/ 642048 h 1059043"/>
                  <a:gd name="connsiteX370" fmla="*/ 2736034 w 3024845"/>
                  <a:gd name="connsiteY370" fmla="*/ 629077 h 1059043"/>
                  <a:gd name="connsiteX371" fmla="*/ 2792781 w 3024845"/>
                  <a:gd name="connsiteY371" fmla="*/ 629077 h 1059043"/>
                  <a:gd name="connsiteX372" fmla="*/ 2792781 w 3024845"/>
                  <a:gd name="connsiteY372" fmla="*/ 598812 h 1059043"/>
                  <a:gd name="connsiteX373" fmla="*/ 2811021 w 3024845"/>
                  <a:gd name="connsiteY373" fmla="*/ 598812 h 1059043"/>
                  <a:gd name="connsiteX374" fmla="*/ 2811021 w 3024845"/>
                  <a:gd name="connsiteY374" fmla="*/ 592327 h 1059043"/>
                  <a:gd name="connsiteX375" fmla="*/ 2823181 w 3024845"/>
                  <a:gd name="connsiteY375" fmla="*/ 592327 h 1059043"/>
                  <a:gd name="connsiteX376" fmla="*/ 2823181 w 3024845"/>
                  <a:gd name="connsiteY376" fmla="*/ 598812 h 1059043"/>
                  <a:gd name="connsiteX377" fmla="*/ 2839395 w 3024845"/>
                  <a:gd name="connsiteY377" fmla="*/ 598812 h 1059043"/>
                  <a:gd name="connsiteX378" fmla="*/ 2839395 w 3024845"/>
                  <a:gd name="connsiteY378" fmla="*/ 648533 h 1059043"/>
                  <a:gd name="connsiteX379" fmla="*/ 2871822 w 3024845"/>
                  <a:gd name="connsiteY379" fmla="*/ 648533 h 1059043"/>
                  <a:gd name="connsiteX380" fmla="*/ 2871822 w 3024845"/>
                  <a:gd name="connsiteY380" fmla="*/ 622592 h 1059043"/>
                  <a:gd name="connsiteX381" fmla="*/ 2910329 w 3024845"/>
                  <a:gd name="connsiteY381" fmla="*/ 622592 h 1059043"/>
                  <a:gd name="connsiteX382" fmla="*/ 2910329 w 3024845"/>
                  <a:gd name="connsiteY382" fmla="*/ 592327 h 1059043"/>
                  <a:gd name="connsiteX383" fmla="*/ 2958970 w 3024845"/>
                  <a:gd name="connsiteY383" fmla="*/ 592327 h 1059043"/>
                  <a:gd name="connsiteX384" fmla="*/ 2958970 w 3024845"/>
                  <a:gd name="connsiteY384" fmla="*/ 703483 h 1059043"/>
                  <a:gd name="connsiteX385" fmla="*/ 2958970 w 3024845"/>
                  <a:gd name="connsiteY385" fmla="*/ 717262 h 1059043"/>
                  <a:gd name="connsiteX386" fmla="*/ 3024845 w 3024845"/>
                  <a:gd name="connsiteY386" fmla="*/ 717262 h 1059043"/>
                  <a:gd name="connsiteX387" fmla="*/ 3024845 w 3024845"/>
                  <a:gd name="connsiteY387" fmla="*/ 1059043 h 1059043"/>
                  <a:gd name="connsiteX388" fmla="*/ 2054 w 3024845"/>
                  <a:gd name="connsiteY388" fmla="*/ 1056710 h 1059043"/>
                  <a:gd name="connsiteX389" fmla="*/ 0 w 3024845"/>
                  <a:gd name="connsiteY389" fmla="*/ 622592 h 1059043"/>
                  <a:gd name="connsiteX390" fmla="*/ 20267 w 3024845"/>
                  <a:gd name="connsiteY390" fmla="*/ 622592 h 1059043"/>
                  <a:gd name="connsiteX391" fmla="*/ 20774 w 3024845"/>
                  <a:gd name="connsiteY391" fmla="*/ 621511 h 1059043"/>
                  <a:gd name="connsiteX392" fmla="*/ 24320 w 3024845"/>
                  <a:gd name="connsiteY392" fmla="*/ 613945 h 1059043"/>
                  <a:gd name="connsiteX393" fmla="*/ 26094 w 3024845"/>
                  <a:gd name="connsiteY393" fmla="*/ 614215 h 1059043"/>
                  <a:gd name="connsiteX394" fmla="*/ 38507 w 3024845"/>
                  <a:gd name="connsiteY394" fmla="*/ 616106 h 1059043"/>
                  <a:gd name="connsiteX395" fmla="*/ 39014 w 3024845"/>
                  <a:gd name="connsiteY395" fmla="*/ 617458 h 1059043"/>
                  <a:gd name="connsiteX396" fmla="*/ 42560 w 3024845"/>
                  <a:gd name="connsiteY396" fmla="*/ 626915 h 1059043"/>
                  <a:gd name="connsiteX397" fmla="*/ 68907 w 3024845"/>
                  <a:gd name="connsiteY397" fmla="*/ 629077 h 1059043"/>
                  <a:gd name="connsiteX398" fmla="*/ 68907 w 3024845"/>
                  <a:gd name="connsiteY398" fmla="*/ 505856 h 1059043"/>
                  <a:gd name="connsiteX399" fmla="*/ 70934 w 3024845"/>
                  <a:gd name="connsiteY399" fmla="*/ 505856 h 1059043"/>
                  <a:gd name="connsiteX400" fmla="*/ 85121 w 3024845"/>
                  <a:gd name="connsiteY400" fmla="*/ 505856 h 1059043"/>
                  <a:gd name="connsiteX401" fmla="*/ 85121 w 3024845"/>
                  <a:gd name="connsiteY401" fmla="*/ 369664 h 1059043"/>
                  <a:gd name="connsiteX402" fmla="*/ 86894 w 3024845"/>
                  <a:gd name="connsiteY402" fmla="*/ 369664 h 1059043"/>
                  <a:gd name="connsiteX403" fmla="*/ 99308 w 3024845"/>
                  <a:gd name="connsiteY403" fmla="*/ 369664 h 1059043"/>
                  <a:gd name="connsiteX404" fmla="*/ 99308 w 3024845"/>
                  <a:gd name="connsiteY404" fmla="*/ 255090 h 1059043"/>
                  <a:gd name="connsiteX405" fmla="*/ 103361 w 3024845"/>
                  <a:gd name="connsiteY405" fmla="*/ 226986 h 1059043"/>
                  <a:gd name="connsiteX406" fmla="*/ 105388 w 3024845"/>
                  <a:gd name="connsiteY406" fmla="*/ 226986 h 1059043"/>
                  <a:gd name="connsiteX407" fmla="*/ 119575 w 3024845"/>
                  <a:gd name="connsiteY40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44240 w 3024845"/>
                  <a:gd name="connsiteY313" fmla="*/ 214016 h 1059043"/>
                  <a:gd name="connsiteX314" fmla="*/ 2146266 w 3024845"/>
                  <a:gd name="connsiteY314" fmla="*/ 131868 h 1059043"/>
                  <a:gd name="connsiteX315" fmla="*/ 2144240 w 3024845"/>
                  <a:gd name="connsiteY315" fmla="*/ 125383 h 1059043"/>
                  <a:gd name="connsiteX316" fmla="*/ 2150320 w 3024845"/>
                  <a:gd name="connsiteY316" fmla="*/ 118897 h 1059043"/>
                  <a:gd name="connsiteX317" fmla="*/ 2150320 w 3024845"/>
                  <a:gd name="connsiteY317" fmla="*/ 60529 h 1059043"/>
                  <a:gd name="connsiteX318" fmla="*/ 2152346 w 3024845"/>
                  <a:gd name="connsiteY318" fmla="*/ 56206 h 1059043"/>
                  <a:gd name="connsiteX319" fmla="*/ 2152346 w 3024845"/>
                  <a:gd name="connsiteY319" fmla="*/ 0 h 1059043"/>
                  <a:gd name="connsiteX320" fmla="*/ 2162480 w 3024845"/>
                  <a:gd name="connsiteY320" fmla="*/ 118897 h 1059043"/>
                  <a:gd name="connsiteX321" fmla="*/ 2168560 w 3024845"/>
                  <a:gd name="connsiteY321" fmla="*/ 125383 h 1059043"/>
                  <a:gd name="connsiteX322" fmla="*/ 2166533 w 3024845"/>
                  <a:gd name="connsiteY322" fmla="*/ 131868 h 1059043"/>
                  <a:gd name="connsiteX323" fmla="*/ 2180720 w 3024845"/>
                  <a:gd name="connsiteY323" fmla="*/ 555577 h 1059043"/>
                  <a:gd name="connsiteX324" fmla="*/ 2245574 w 3024845"/>
                  <a:gd name="connsiteY324" fmla="*/ 555577 h 1059043"/>
                  <a:gd name="connsiteX325" fmla="*/ 2245574 w 3024845"/>
                  <a:gd name="connsiteY325" fmla="*/ 631239 h 1059043"/>
                  <a:gd name="connsiteX326" fmla="*/ 2253681 w 3024845"/>
                  <a:gd name="connsiteY326" fmla="*/ 631239 h 1059043"/>
                  <a:gd name="connsiteX327" fmla="*/ 2255708 w 3024845"/>
                  <a:gd name="connsiteY327" fmla="*/ 624754 h 1059043"/>
                  <a:gd name="connsiteX328" fmla="*/ 2261788 w 3024845"/>
                  <a:gd name="connsiteY328" fmla="*/ 624754 h 1059043"/>
                  <a:gd name="connsiteX329" fmla="*/ 2263815 w 3024845"/>
                  <a:gd name="connsiteY329" fmla="*/ 633401 h 1059043"/>
                  <a:gd name="connsiteX330" fmla="*/ 2275975 w 3024845"/>
                  <a:gd name="connsiteY330" fmla="*/ 633401 h 1059043"/>
                  <a:gd name="connsiteX331" fmla="*/ 2275975 w 3024845"/>
                  <a:gd name="connsiteY331" fmla="*/ 626915 h 1059043"/>
                  <a:gd name="connsiteX332" fmla="*/ 2298268 w 3024845"/>
                  <a:gd name="connsiteY332" fmla="*/ 626915 h 1059043"/>
                  <a:gd name="connsiteX333" fmla="*/ 2298268 w 3024845"/>
                  <a:gd name="connsiteY333" fmla="*/ 633401 h 1059043"/>
                  <a:gd name="connsiteX334" fmla="*/ 2318535 w 3024845"/>
                  <a:gd name="connsiteY334" fmla="*/ 633401 h 1059043"/>
                  <a:gd name="connsiteX335" fmla="*/ 2318535 w 3024845"/>
                  <a:gd name="connsiteY335" fmla="*/ 678798 h 1059043"/>
                  <a:gd name="connsiteX336" fmla="*/ 2332722 w 3024845"/>
                  <a:gd name="connsiteY336" fmla="*/ 678798 h 1059043"/>
                  <a:gd name="connsiteX337" fmla="*/ 2332722 w 3024845"/>
                  <a:gd name="connsiteY337" fmla="*/ 665827 h 1059043"/>
                  <a:gd name="connsiteX338" fmla="*/ 2348936 w 3024845"/>
                  <a:gd name="connsiteY338" fmla="*/ 665827 h 1059043"/>
                  <a:gd name="connsiteX339" fmla="*/ 2348936 w 3024845"/>
                  <a:gd name="connsiteY339" fmla="*/ 486400 h 1059043"/>
                  <a:gd name="connsiteX340" fmla="*/ 2355016 w 3024845"/>
                  <a:gd name="connsiteY340" fmla="*/ 479914 h 1059043"/>
                  <a:gd name="connsiteX341" fmla="*/ 2427977 w 3024845"/>
                  <a:gd name="connsiteY341" fmla="*/ 479914 h 1059043"/>
                  <a:gd name="connsiteX342" fmla="*/ 2427977 w 3024845"/>
                  <a:gd name="connsiteY342" fmla="*/ 488562 h 1059043"/>
                  <a:gd name="connsiteX343" fmla="*/ 2438110 w 3024845"/>
                  <a:gd name="connsiteY343" fmla="*/ 488562 h 1059043"/>
                  <a:gd name="connsiteX344" fmla="*/ 2438110 w 3024845"/>
                  <a:gd name="connsiteY344" fmla="*/ 603136 h 1059043"/>
                  <a:gd name="connsiteX345" fmla="*/ 2460404 w 3024845"/>
                  <a:gd name="connsiteY345" fmla="*/ 603136 h 1059043"/>
                  <a:gd name="connsiteX346" fmla="*/ 2460404 w 3024845"/>
                  <a:gd name="connsiteY346" fmla="*/ 536121 h 1059043"/>
                  <a:gd name="connsiteX347" fmla="*/ 2486751 w 3024845"/>
                  <a:gd name="connsiteY347" fmla="*/ 536121 h 1059043"/>
                  <a:gd name="connsiteX348" fmla="*/ 2490804 w 3024845"/>
                  <a:gd name="connsiteY348" fmla="*/ 531797 h 1059043"/>
                  <a:gd name="connsiteX349" fmla="*/ 2498911 w 3024845"/>
                  <a:gd name="connsiteY349" fmla="*/ 531797 h 1059043"/>
                  <a:gd name="connsiteX350" fmla="*/ 2502964 w 3024845"/>
                  <a:gd name="connsiteY350" fmla="*/ 536121 h 1059043"/>
                  <a:gd name="connsiteX351" fmla="*/ 2525258 w 3024845"/>
                  <a:gd name="connsiteY351" fmla="*/ 536121 h 1059043"/>
                  <a:gd name="connsiteX352" fmla="*/ 2525258 w 3024845"/>
                  <a:gd name="connsiteY352" fmla="*/ 419385 h 1059043"/>
                  <a:gd name="connsiteX353" fmla="*/ 2582005 w 3024845"/>
                  <a:gd name="connsiteY353" fmla="*/ 408576 h 1059043"/>
                  <a:gd name="connsiteX354" fmla="*/ 2582005 w 3024845"/>
                  <a:gd name="connsiteY354" fmla="*/ 409657 h 1059043"/>
                  <a:gd name="connsiteX355" fmla="*/ 2582005 w 3024845"/>
                  <a:gd name="connsiteY355" fmla="*/ 417223 h 1059043"/>
                  <a:gd name="connsiteX356" fmla="*/ 2608352 w 3024845"/>
                  <a:gd name="connsiteY356" fmla="*/ 417223 h 1059043"/>
                  <a:gd name="connsiteX357" fmla="*/ 2608352 w 3024845"/>
                  <a:gd name="connsiteY357" fmla="*/ 672313 h 1059043"/>
                  <a:gd name="connsiteX358" fmla="*/ 2630646 w 3024845"/>
                  <a:gd name="connsiteY358" fmla="*/ 672313 h 1059043"/>
                  <a:gd name="connsiteX359" fmla="*/ 2630646 w 3024845"/>
                  <a:gd name="connsiteY359" fmla="*/ 667989 h 1059043"/>
                  <a:gd name="connsiteX360" fmla="*/ 2642806 w 3024845"/>
                  <a:gd name="connsiteY360" fmla="*/ 667989 h 1059043"/>
                  <a:gd name="connsiteX361" fmla="*/ 2642806 w 3024845"/>
                  <a:gd name="connsiteY361" fmla="*/ 672313 h 1059043"/>
                  <a:gd name="connsiteX362" fmla="*/ 2667126 w 3024845"/>
                  <a:gd name="connsiteY362" fmla="*/ 672313 h 1059043"/>
                  <a:gd name="connsiteX363" fmla="*/ 2667126 w 3024845"/>
                  <a:gd name="connsiteY363" fmla="*/ 659342 h 1059043"/>
                  <a:gd name="connsiteX364" fmla="*/ 2695500 w 3024845"/>
                  <a:gd name="connsiteY364" fmla="*/ 659342 h 1059043"/>
                  <a:gd name="connsiteX365" fmla="*/ 2707660 w 3024845"/>
                  <a:gd name="connsiteY365" fmla="*/ 655018 h 1059043"/>
                  <a:gd name="connsiteX366" fmla="*/ 2727927 w 3024845"/>
                  <a:gd name="connsiteY366" fmla="*/ 659342 h 1059043"/>
                  <a:gd name="connsiteX367" fmla="*/ 2727927 w 3024845"/>
                  <a:gd name="connsiteY367" fmla="*/ 642048 h 1059043"/>
                  <a:gd name="connsiteX368" fmla="*/ 2736034 w 3024845"/>
                  <a:gd name="connsiteY368" fmla="*/ 642048 h 1059043"/>
                  <a:gd name="connsiteX369" fmla="*/ 2736034 w 3024845"/>
                  <a:gd name="connsiteY369" fmla="*/ 629077 h 1059043"/>
                  <a:gd name="connsiteX370" fmla="*/ 2792781 w 3024845"/>
                  <a:gd name="connsiteY370" fmla="*/ 629077 h 1059043"/>
                  <a:gd name="connsiteX371" fmla="*/ 2792781 w 3024845"/>
                  <a:gd name="connsiteY371" fmla="*/ 598812 h 1059043"/>
                  <a:gd name="connsiteX372" fmla="*/ 2811021 w 3024845"/>
                  <a:gd name="connsiteY372" fmla="*/ 598812 h 1059043"/>
                  <a:gd name="connsiteX373" fmla="*/ 2811021 w 3024845"/>
                  <a:gd name="connsiteY373" fmla="*/ 592327 h 1059043"/>
                  <a:gd name="connsiteX374" fmla="*/ 2823181 w 3024845"/>
                  <a:gd name="connsiteY374" fmla="*/ 592327 h 1059043"/>
                  <a:gd name="connsiteX375" fmla="*/ 2823181 w 3024845"/>
                  <a:gd name="connsiteY375" fmla="*/ 598812 h 1059043"/>
                  <a:gd name="connsiteX376" fmla="*/ 2839395 w 3024845"/>
                  <a:gd name="connsiteY376" fmla="*/ 598812 h 1059043"/>
                  <a:gd name="connsiteX377" fmla="*/ 2839395 w 3024845"/>
                  <a:gd name="connsiteY377" fmla="*/ 648533 h 1059043"/>
                  <a:gd name="connsiteX378" fmla="*/ 2871822 w 3024845"/>
                  <a:gd name="connsiteY378" fmla="*/ 648533 h 1059043"/>
                  <a:gd name="connsiteX379" fmla="*/ 2871822 w 3024845"/>
                  <a:gd name="connsiteY379" fmla="*/ 622592 h 1059043"/>
                  <a:gd name="connsiteX380" fmla="*/ 2910329 w 3024845"/>
                  <a:gd name="connsiteY380" fmla="*/ 622592 h 1059043"/>
                  <a:gd name="connsiteX381" fmla="*/ 2910329 w 3024845"/>
                  <a:gd name="connsiteY381" fmla="*/ 592327 h 1059043"/>
                  <a:gd name="connsiteX382" fmla="*/ 2958970 w 3024845"/>
                  <a:gd name="connsiteY382" fmla="*/ 592327 h 1059043"/>
                  <a:gd name="connsiteX383" fmla="*/ 2958970 w 3024845"/>
                  <a:gd name="connsiteY383" fmla="*/ 703483 h 1059043"/>
                  <a:gd name="connsiteX384" fmla="*/ 2958970 w 3024845"/>
                  <a:gd name="connsiteY384" fmla="*/ 717262 h 1059043"/>
                  <a:gd name="connsiteX385" fmla="*/ 3024845 w 3024845"/>
                  <a:gd name="connsiteY385" fmla="*/ 717262 h 1059043"/>
                  <a:gd name="connsiteX386" fmla="*/ 3024845 w 3024845"/>
                  <a:gd name="connsiteY386" fmla="*/ 1059043 h 1059043"/>
                  <a:gd name="connsiteX387" fmla="*/ 2054 w 3024845"/>
                  <a:gd name="connsiteY387" fmla="*/ 1056710 h 1059043"/>
                  <a:gd name="connsiteX388" fmla="*/ 0 w 3024845"/>
                  <a:gd name="connsiteY388" fmla="*/ 622592 h 1059043"/>
                  <a:gd name="connsiteX389" fmla="*/ 20267 w 3024845"/>
                  <a:gd name="connsiteY389" fmla="*/ 622592 h 1059043"/>
                  <a:gd name="connsiteX390" fmla="*/ 20774 w 3024845"/>
                  <a:gd name="connsiteY390" fmla="*/ 621511 h 1059043"/>
                  <a:gd name="connsiteX391" fmla="*/ 24320 w 3024845"/>
                  <a:gd name="connsiteY391" fmla="*/ 613945 h 1059043"/>
                  <a:gd name="connsiteX392" fmla="*/ 26094 w 3024845"/>
                  <a:gd name="connsiteY392" fmla="*/ 614215 h 1059043"/>
                  <a:gd name="connsiteX393" fmla="*/ 38507 w 3024845"/>
                  <a:gd name="connsiteY393" fmla="*/ 616106 h 1059043"/>
                  <a:gd name="connsiteX394" fmla="*/ 39014 w 3024845"/>
                  <a:gd name="connsiteY394" fmla="*/ 617458 h 1059043"/>
                  <a:gd name="connsiteX395" fmla="*/ 42560 w 3024845"/>
                  <a:gd name="connsiteY395" fmla="*/ 626915 h 1059043"/>
                  <a:gd name="connsiteX396" fmla="*/ 68907 w 3024845"/>
                  <a:gd name="connsiteY396" fmla="*/ 629077 h 1059043"/>
                  <a:gd name="connsiteX397" fmla="*/ 68907 w 3024845"/>
                  <a:gd name="connsiteY397" fmla="*/ 505856 h 1059043"/>
                  <a:gd name="connsiteX398" fmla="*/ 70934 w 3024845"/>
                  <a:gd name="connsiteY398" fmla="*/ 505856 h 1059043"/>
                  <a:gd name="connsiteX399" fmla="*/ 85121 w 3024845"/>
                  <a:gd name="connsiteY399" fmla="*/ 505856 h 1059043"/>
                  <a:gd name="connsiteX400" fmla="*/ 85121 w 3024845"/>
                  <a:gd name="connsiteY400" fmla="*/ 369664 h 1059043"/>
                  <a:gd name="connsiteX401" fmla="*/ 86894 w 3024845"/>
                  <a:gd name="connsiteY401" fmla="*/ 369664 h 1059043"/>
                  <a:gd name="connsiteX402" fmla="*/ 99308 w 3024845"/>
                  <a:gd name="connsiteY402" fmla="*/ 369664 h 1059043"/>
                  <a:gd name="connsiteX403" fmla="*/ 99308 w 3024845"/>
                  <a:gd name="connsiteY403" fmla="*/ 255090 h 1059043"/>
                  <a:gd name="connsiteX404" fmla="*/ 103361 w 3024845"/>
                  <a:gd name="connsiteY404" fmla="*/ 226986 h 1059043"/>
                  <a:gd name="connsiteX405" fmla="*/ 105388 w 3024845"/>
                  <a:gd name="connsiteY405" fmla="*/ 226986 h 1059043"/>
                  <a:gd name="connsiteX406" fmla="*/ 119575 w 3024845"/>
                  <a:gd name="connsiteY40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44240 w 3024845"/>
                  <a:gd name="connsiteY312" fmla="*/ 214016 h 1059043"/>
                  <a:gd name="connsiteX313" fmla="*/ 2146266 w 3024845"/>
                  <a:gd name="connsiteY313" fmla="*/ 131868 h 1059043"/>
                  <a:gd name="connsiteX314" fmla="*/ 2144240 w 3024845"/>
                  <a:gd name="connsiteY314" fmla="*/ 125383 h 1059043"/>
                  <a:gd name="connsiteX315" fmla="*/ 2150320 w 3024845"/>
                  <a:gd name="connsiteY315" fmla="*/ 118897 h 1059043"/>
                  <a:gd name="connsiteX316" fmla="*/ 2150320 w 3024845"/>
                  <a:gd name="connsiteY316" fmla="*/ 60529 h 1059043"/>
                  <a:gd name="connsiteX317" fmla="*/ 2152346 w 3024845"/>
                  <a:gd name="connsiteY317" fmla="*/ 56206 h 1059043"/>
                  <a:gd name="connsiteX318" fmla="*/ 2152346 w 3024845"/>
                  <a:gd name="connsiteY318" fmla="*/ 0 h 1059043"/>
                  <a:gd name="connsiteX319" fmla="*/ 2162480 w 3024845"/>
                  <a:gd name="connsiteY319" fmla="*/ 118897 h 1059043"/>
                  <a:gd name="connsiteX320" fmla="*/ 2168560 w 3024845"/>
                  <a:gd name="connsiteY320" fmla="*/ 125383 h 1059043"/>
                  <a:gd name="connsiteX321" fmla="*/ 2166533 w 3024845"/>
                  <a:gd name="connsiteY321" fmla="*/ 131868 h 1059043"/>
                  <a:gd name="connsiteX322" fmla="*/ 2180720 w 3024845"/>
                  <a:gd name="connsiteY322" fmla="*/ 555577 h 1059043"/>
                  <a:gd name="connsiteX323" fmla="*/ 2245574 w 3024845"/>
                  <a:gd name="connsiteY323" fmla="*/ 555577 h 1059043"/>
                  <a:gd name="connsiteX324" fmla="*/ 2245574 w 3024845"/>
                  <a:gd name="connsiteY324" fmla="*/ 631239 h 1059043"/>
                  <a:gd name="connsiteX325" fmla="*/ 2253681 w 3024845"/>
                  <a:gd name="connsiteY325" fmla="*/ 631239 h 1059043"/>
                  <a:gd name="connsiteX326" fmla="*/ 2255708 w 3024845"/>
                  <a:gd name="connsiteY326" fmla="*/ 624754 h 1059043"/>
                  <a:gd name="connsiteX327" fmla="*/ 2261788 w 3024845"/>
                  <a:gd name="connsiteY327" fmla="*/ 624754 h 1059043"/>
                  <a:gd name="connsiteX328" fmla="*/ 2263815 w 3024845"/>
                  <a:gd name="connsiteY328" fmla="*/ 633401 h 1059043"/>
                  <a:gd name="connsiteX329" fmla="*/ 2275975 w 3024845"/>
                  <a:gd name="connsiteY329" fmla="*/ 633401 h 1059043"/>
                  <a:gd name="connsiteX330" fmla="*/ 2275975 w 3024845"/>
                  <a:gd name="connsiteY330" fmla="*/ 626915 h 1059043"/>
                  <a:gd name="connsiteX331" fmla="*/ 2298268 w 3024845"/>
                  <a:gd name="connsiteY331" fmla="*/ 626915 h 1059043"/>
                  <a:gd name="connsiteX332" fmla="*/ 2298268 w 3024845"/>
                  <a:gd name="connsiteY332" fmla="*/ 633401 h 1059043"/>
                  <a:gd name="connsiteX333" fmla="*/ 2318535 w 3024845"/>
                  <a:gd name="connsiteY333" fmla="*/ 633401 h 1059043"/>
                  <a:gd name="connsiteX334" fmla="*/ 2318535 w 3024845"/>
                  <a:gd name="connsiteY334" fmla="*/ 678798 h 1059043"/>
                  <a:gd name="connsiteX335" fmla="*/ 2332722 w 3024845"/>
                  <a:gd name="connsiteY335" fmla="*/ 678798 h 1059043"/>
                  <a:gd name="connsiteX336" fmla="*/ 2332722 w 3024845"/>
                  <a:gd name="connsiteY336" fmla="*/ 665827 h 1059043"/>
                  <a:gd name="connsiteX337" fmla="*/ 2348936 w 3024845"/>
                  <a:gd name="connsiteY337" fmla="*/ 665827 h 1059043"/>
                  <a:gd name="connsiteX338" fmla="*/ 2348936 w 3024845"/>
                  <a:gd name="connsiteY338" fmla="*/ 486400 h 1059043"/>
                  <a:gd name="connsiteX339" fmla="*/ 2355016 w 3024845"/>
                  <a:gd name="connsiteY339" fmla="*/ 479914 h 1059043"/>
                  <a:gd name="connsiteX340" fmla="*/ 2427977 w 3024845"/>
                  <a:gd name="connsiteY340" fmla="*/ 479914 h 1059043"/>
                  <a:gd name="connsiteX341" fmla="*/ 2427977 w 3024845"/>
                  <a:gd name="connsiteY341" fmla="*/ 488562 h 1059043"/>
                  <a:gd name="connsiteX342" fmla="*/ 2438110 w 3024845"/>
                  <a:gd name="connsiteY342" fmla="*/ 488562 h 1059043"/>
                  <a:gd name="connsiteX343" fmla="*/ 2438110 w 3024845"/>
                  <a:gd name="connsiteY343" fmla="*/ 603136 h 1059043"/>
                  <a:gd name="connsiteX344" fmla="*/ 2460404 w 3024845"/>
                  <a:gd name="connsiteY344" fmla="*/ 603136 h 1059043"/>
                  <a:gd name="connsiteX345" fmla="*/ 2460404 w 3024845"/>
                  <a:gd name="connsiteY345" fmla="*/ 536121 h 1059043"/>
                  <a:gd name="connsiteX346" fmla="*/ 2486751 w 3024845"/>
                  <a:gd name="connsiteY346" fmla="*/ 536121 h 1059043"/>
                  <a:gd name="connsiteX347" fmla="*/ 2490804 w 3024845"/>
                  <a:gd name="connsiteY347" fmla="*/ 531797 h 1059043"/>
                  <a:gd name="connsiteX348" fmla="*/ 2498911 w 3024845"/>
                  <a:gd name="connsiteY348" fmla="*/ 531797 h 1059043"/>
                  <a:gd name="connsiteX349" fmla="*/ 2502964 w 3024845"/>
                  <a:gd name="connsiteY349" fmla="*/ 536121 h 1059043"/>
                  <a:gd name="connsiteX350" fmla="*/ 2525258 w 3024845"/>
                  <a:gd name="connsiteY350" fmla="*/ 536121 h 1059043"/>
                  <a:gd name="connsiteX351" fmla="*/ 2525258 w 3024845"/>
                  <a:gd name="connsiteY351" fmla="*/ 419385 h 1059043"/>
                  <a:gd name="connsiteX352" fmla="*/ 2582005 w 3024845"/>
                  <a:gd name="connsiteY352" fmla="*/ 408576 h 1059043"/>
                  <a:gd name="connsiteX353" fmla="*/ 2582005 w 3024845"/>
                  <a:gd name="connsiteY353" fmla="*/ 409657 h 1059043"/>
                  <a:gd name="connsiteX354" fmla="*/ 2582005 w 3024845"/>
                  <a:gd name="connsiteY354" fmla="*/ 417223 h 1059043"/>
                  <a:gd name="connsiteX355" fmla="*/ 2608352 w 3024845"/>
                  <a:gd name="connsiteY355" fmla="*/ 417223 h 1059043"/>
                  <a:gd name="connsiteX356" fmla="*/ 2608352 w 3024845"/>
                  <a:gd name="connsiteY356" fmla="*/ 672313 h 1059043"/>
                  <a:gd name="connsiteX357" fmla="*/ 2630646 w 3024845"/>
                  <a:gd name="connsiteY357" fmla="*/ 672313 h 1059043"/>
                  <a:gd name="connsiteX358" fmla="*/ 2630646 w 3024845"/>
                  <a:gd name="connsiteY358" fmla="*/ 667989 h 1059043"/>
                  <a:gd name="connsiteX359" fmla="*/ 2642806 w 3024845"/>
                  <a:gd name="connsiteY359" fmla="*/ 667989 h 1059043"/>
                  <a:gd name="connsiteX360" fmla="*/ 2642806 w 3024845"/>
                  <a:gd name="connsiteY360" fmla="*/ 672313 h 1059043"/>
                  <a:gd name="connsiteX361" fmla="*/ 2667126 w 3024845"/>
                  <a:gd name="connsiteY361" fmla="*/ 672313 h 1059043"/>
                  <a:gd name="connsiteX362" fmla="*/ 2667126 w 3024845"/>
                  <a:gd name="connsiteY362" fmla="*/ 659342 h 1059043"/>
                  <a:gd name="connsiteX363" fmla="*/ 2695500 w 3024845"/>
                  <a:gd name="connsiteY363" fmla="*/ 659342 h 1059043"/>
                  <a:gd name="connsiteX364" fmla="*/ 2707660 w 3024845"/>
                  <a:gd name="connsiteY364" fmla="*/ 655018 h 1059043"/>
                  <a:gd name="connsiteX365" fmla="*/ 2727927 w 3024845"/>
                  <a:gd name="connsiteY365" fmla="*/ 659342 h 1059043"/>
                  <a:gd name="connsiteX366" fmla="*/ 2727927 w 3024845"/>
                  <a:gd name="connsiteY366" fmla="*/ 642048 h 1059043"/>
                  <a:gd name="connsiteX367" fmla="*/ 2736034 w 3024845"/>
                  <a:gd name="connsiteY367" fmla="*/ 642048 h 1059043"/>
                  <a:gd name="connsiteX368" fmla="*/ 2736034 w 3024845"/>
                  <a:gd name="connsiteY368" fmla="*/ 629077 h 1059043"/>
                  <a:gd name="connsiteX369" fmla="*/ 2792781 w 3024845"/>
                  <a:gd name="connsiteY369" fmla="*/ 629077 h 1059043"/>
                  <a:gd name="connsiteX370" fmla="*/ 2792781 w 3024845"/>
                  <a:gd name="connsiteY370" fmla="*/ 598812 h 1059043"/>
                  <a:gd name="connsiteX371" fmla="*/ 2811021 w 3024845"/>
                  <a:gd name="connsiteY371" fmla="*/ 598812 h 1059043"/>
                  <a:gd name="connsiteX372" fmla="*/ 2811021 w 3024845"/>
                  <a:gd name="connsiteY372" fmla="*/ 592327 h 1059043"/>
                  <a:gd name="connsiteX373" fmla="*/ 2823181 w 3024845"/>
                  <a:gd name="connsiteY373" fmla="*/ 592327 h 1059043"/>
                  <a:gd name="connsiteX374" fmla="*/ 2823181 w 3024845"/>
                  <a:gd name="connsiteY374" fmla="*/ 598812 h 1059043"/>
                  <a:gd name="connsiteX375" fmla="*/ 2839395 w 3024845"/>
                  <a:gd name="connsiteY375" fmla="*/ 598812 h 1059043"/>
                  <a:gd name="connsiteX376" fmla="*/ 2839395 w 3024845"/>
                  <a:gd name="connsiteY376" fmla="*/ 648533 h 1059043"/>
                  <a:gd name="connsiteX377" fmla="*/ 2871822 w 3024845"/>
                  <a:gd name="connsiteY377" fmla="*/ 648533 h 1059043"/>
                  <a:gd name="connsiteX378" fmla="*/ 2871822 w 3024845"/>
                  <a:gd name="connsiteY378" fmla="*/ 622592 h 1059043"/>
                  <a:gd name="connsiteX379" fmla="*/ 2910329 w 3024845"/>
                  <a:gd name="connsiteY379" fmla="*/ 622592 h 1059043"/>
                  <a:gd name="connsiteX380" fmla="*/ 2910329 w 3024845"/>
                  <a:gd name="connsiteY380" fmla="*/ 592327 h 1059043"/>
                  <a:gd name="connsiteX381" fmla="*/ 2958970 w 3024845"/>
                  <a:gd name="connsiteY381" fmla="*/ 592327 h 1059043"/>
                  <a:gd name="connsiteX382" fmla="*/ 2958970 w 3024845"/>
                  <a:gd name="connsiteY382" fmla="*/ 703483 h 1059043"/>
                  <a:gd name="connsiteX383" fmla="*/ 2958970 w 3024845"/>
                  <a:gd name="connsiteY383" fmla="*/ 717262 h 1059043"/>
                  <a:gd name="connsiteX384" fmla="*/ 3024845 w 3024845"/>
                  <a:gd name="connsiteY384" fmla="*/ 717262 h 1059043"/>
                  <a:gd name="connsiteX385" fmla="*/ 3024845 w 3024845"/>
                  <a:gd name="connsiteY385" fmla="*/ 1059043 h 1059043"/>
                  <a:gd name="connsiteX386" fmla="*/ 2054 w 3024845"/>
                  <a:gd name="connsiteY386" fmla="*/ 1056710 h 1059043"/>
                  <a:gd name="connsiteX387" fmla="*/ 0 w 3024845"/>
                  <a:gd name="connsiteY387" fmla="*/ 622592 h 1059043"/>
                  <a:gd name="connsiteX388" fmla="*/ 20267 w 3024845"/>
                  <a:gd name="connsiteY388" fmla="*/ 622592 h 1059043"/>
                  <a:gd name="connsiteX389" fmla="*/ 20774 w 3024845"/>
                  <a:gd name="connsiteY389" fmla="*/ 621511 h 1059043"/>
                  <a:gd name="connsiteX390" fmla="*/ 24320 w 3024845"/>
                  <a:gd name="connsiteY390" fmla="*/ 613945 h 1059043"/>
                  <a:gd name="connsiteX391" fmla="*/ 26094 w 3024845"/>
                  <a:gd name="connsiteY391" fmla="*/ 614215 h 1059043"/>
                  <a:gd name="connsiteX392" fmla="*/ 38507 w 3024845"/>
                  <a:gd name="connsiteY392" fmla="*/ 616106 h 1059043"/>
                  <a:gd name="connsiteX393" fmla="*/ 39014 w 3024845"/>
                  <a:gd name="connsiteY393" fmla="*/ 617458 h 1059043"/>
                  <a:gd name="connsiteX394" fmla="*/ 42560 w 3024845"/>
                  <a:gd name="connsiteY394" fmla="*/ 626915 h 1059043"/>
                  <a:gd name="connsiteX395" fmla="*/ 68907 w 3024845"/>
                  <a:gd name="connsiteY395" fmla="*/ 629077 h 1059043"/>
                  <a:gd name="connsiteX396" fmla="*/ 68907 w 3024845"/>
                  <a:gd name="connsiteY396" fmla="*/ 505856 h 1059043"/>
                  <a:gd name="connsiteX397" fmla="*/ 70934 w 3024845"/>
                  <a:gd name="connsiteY397" fmla="*/ 505856 h 1059043"/>
                  <a:gd name="connsiteX398" fmla="*/ 85121 w 3024845"/>
                  <a:gd name="connsiteY398" fmla="*/ 505856 h 1059043"/>
                  <a:gd name="connsiteX399" fmla="*/ 85121 w 3024845"/>
                  <a:gd name="connsiteY399" fmla="*/ 369664 h 1059043"/>
                  <a:gd name="connsiteX400" fmla="*/ 86894 w 3024845"/>
                  <a:gd name="connsiteY400" fmla="*/ 369664 h 1059043"/>
                  <a:gd name="connsiteX401" fmla="*/ 99308 w 3024845"/>
                  <a:gd name="connsiteY401" fmla="*/ 369664 h 1059043"/>
                  <a:gd name="connsiteX402" fmla="*/ 99308 w 3024845"/>
                  <a:gd name="connsiteY402" fmla="*/ 255090 h 1059043"/>
                  <a:gd name="connsiteX403" fmla="*/ 103361 w 3024845"/>
                  <a:gd name="connsiteY403" fmla="*/ 226986 h 1059043"/>
                  <a:gd name="connsiteX404" fmla="*/ 105388 w 3024845"/>
                  <a:gd name="connsiteY404" fmla="*/ 226986 h 1059043"/>
                  <a:gd name="connsiteX405" fmla="*/ 119575 w 3024845"/>
                  <a:gd name="connsiteY40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44240 w 3024845"/>
                  <a:gd name="connsiteY311" fmla="*/ 214016 h 1059043"/>
                  <a:gd name="connsiteX312" fmla="*/ 2146266 w 3024845"/>
                  <a:gd name="connsiteY312" fmla="*/ 131868 h 1059043"/>
                  <a:gd name="connsiteX313" fmla="*/ 2144240 w 3024845"/>
                  <a:gd name="connsiteY313" fmla="*/ 125383 h 1059043"/>
                  <a:gd name="connsiteX314" fmla="*/ 2150320 w 3024845"/>
                  <a:gd name="connsiteY314" fmla="*/ 118897 h 1059043"/>
                  <a:gd name="connsiteX315" fmla="*/ 2150320 w 3024845"/>
                  <a:gd name="connsiteY315" fmla="*/ 60529 h 1059043"/>
                  <a:gd name="connsiteX316" fmla="*/ 2152346 w 3024845"/>
                  <a:gd name="connsiteY316" fmla="*/ 56206 h 1059043"/>
                  <a:gd name="connsiteX317" fmla="*/ 2152346 w 3024845"/>
                  <a:gd name="connsiteY317" fmla="*/ 0 h 1059043"/>
                  <a:gd name="connsiteX318" fmla="*/ 2162480 w 3024845"/>
                  <a:gd name="connsiteY318" fmla="*/ 118897 h 1059043"/>
                  <a:gd name="connsiteX319" fmla="*/ 2168560 w 3024845"/>
                  <a:gd name="connsiteY319" fmla="*/ 125383 h 1059043"/>
                  <a:gd name="connsiteX320" fmla="*/ 2166533 w 3024845"/>
                  <a:gd name="connsiteY320" fmla="*/ 131868 h 1059043"/>
                  <a:gd name="connsiteX321" fmla="*/ 2180720 w 3024845"/>
                  <a:gd name="connsiteY321" fmla="*/ 555577 h 1059043"/>
                  <a:gd name="connsiteX322" fmla="*/ 2245574 w 3024845"/>
                  <a:gd name="connsiteY322" fmla="*/ 555577 h 1059043"/>
                  <a:gd name="connsiteX323" fmla="*/ 2245574 w 3024845"/>
                  <a:gd name="connsiteY323" fmla="*/ 631239 h 1059043"/>
                  <a:gd name="connsiteX324" fmla="*/ 2253681 w 3024845"/>
                  <a:gd name="connsiteY324" fmla="*/ 631239 h 1059043"/>
                  <a:gd name="connsiteX325" fmla="*/ 2255708 w 3024845"/>
                  <a:gd name="connsiteY325" fmla="*/ 624754 h 1059043"/>
                  <a:gd name="connsiteX326" fmla="*/ 2261788 w 3024845"/>
                  <a:gd name="connsiteY326" fmla="*/ 624754 h 1059043"/>
                  <a:gd name="connsiteX327" fmla="*/ 2263815 w 3024845"/>
                  <a:gd name="connsiteY327" fmla="*/ 633401 h 1059043"/>
                  <a:gd name="connsiteX328" fmla="*/ 2275975 w 3024845"/>
                  <a:gd name="connsiteY328" fmla="*/ 633401 h 1059043"/>
                  <a:gd name="connsiteX329" fmla="*/ 2275975 w 3024845"/>
                  <a:gd name="connsiteY329" fmla="*/ 626915 h 1059043"/>
                  <a:gd name="connsiteX330" fmla="*/ 2298268 w 3024845"/>
                  <a:gd name="connsiteY330" fmla="*/ 626915 h 1059043"/>
                  <a:gd name="connsiteX331" fmla="*/ 2298268 w 3024845"/>
                  <a:gd name="connsiteY331" fmla="*/ 633401 h 1059043"/>
                  <a:gd name="connsiteX332" fmla="*/ 2318535 w 3024845"/>
                  <a:gd name="connsiteY332" fmla="*/ 633401 h 1059043"/>
                  <a:gd name="connsiteX333" fmla="*/ 2318535 w 3024845"/>
                  <a:gd name="connsiteY333" fmla="*/ 678798 h 1059043"/>
                  <a:gd name="connsiteX334" fmla="*/ 2332722 w 3024845"/>
                  <a:gd name="connsiteY334" fmla="*/ 678798 h 1059043"/>
                  <a:gd name="connsiteX335" fmla="*/ 2332722 w 3024845"/>
                  <a:gd name="connsiteY335" fmla="*/ 665827 h 1059043"/>
                  <a:gd name="connsiteX336" fmla="*/ 2348936 w 3024845"/>
                  <a:gd name="connsiteY336" fmla="*/ 665827 h 1059043"/>
                  <a:gd name="connsiteX337" fmla="*/ 2348936 w 3024845"/>
                  <a:gd name="connsiteY337" fmla="*/ 486400 h 1059043"/>
                  <a:gd name="connsiteX338" fmla="*/ 2355016 w 3024845"/>
                  <a:gd name="connsiteY338" fmla="*/ 479914 h 1059043"/>
                  <a:gd name="connsiteX339" fmla="*/ 2427977 w 3024845"/>
                  <a:gd name="connsiteY339" fmla="*/ 479914 h 1059043"/>
                  <a:gd name="connsiteX340" fmla="*/ 2427977 w 3024845"/>
                  <a:gd name="connsiteY340" fmla="*/ 488562 h 1059043"/>
                  <a:gd name="connsiteX341" fmla="*/ 2438110 w 3024845"/>
                  <a:gd name="connsiteY341" fmla="*/ 488562 h 1059043"/>
                  <a:gd name="connsiteX342" fmla="*/ 2438110 w 3024845"/>
                  <a:gd name="connsiteY342" fmla="*/ 603136 h 1059043"/>
                  <a:gd name="connsiteX343" fmla="*/ 2460404 w 3024845"/>
                  <a:gd name="connsiteY343" fmla="*/ 603136 h 1059043"/>
                  <a:gd name="connsiteX344" fmla="*/ 2460404 w 3024845"/>
                  <a:gd name="connsiteY344" fmla="*/ 536121 h 1059043"/>
                  <a:gd name="connsiteX345" fmla="*/ 2486751 w 3024845"/>
                  <a:gd name="connsiteY345" fmla="*/ 536121 h 1059043"/>
                  <a:gd name="connsiteX346" fmla="*/ 2490804 w 3024845"/>
                  <a:gd name="connsiteY346" fmla="*/ 531797 h 1059043"/>
                  <a:gd name="connsiteX347" fmla="*/ 2498911 w 3024845"/>
                  <a:gd name="connsiteY347" fmla="*/ 531797 h 1059043"/>
                  <a:gd name="connsiteX348" fmla="*/ 2502964 w 3024845"/>
                  <a:gd name="connsiteY348" fmla="*/ 536121 h 1059043"/>
                  <a:gd name="connsiteX349" fmla="*/ 2525258 w 3024845"/>
                  <a:gd name="connsiteY349" fmla="*/ 536121 h 1059043"/>
                  <a:gd name="connsiteX350" fmla="*/ 2525258 w 3024845"/>
                  <a:gd name="connsiteY350" fmla="*/ 419385 h 1059043"/>
                  <a:gd name="connsiteX351" fmla="*/ 2582005 w 3024845"/>
                  <a:gd name="connsiteY351" fmla="*/ 408576 h 1059043"/>
                  <a:gd name="connsiteX352" fmla="*/ 2582005 w 3024845"/>
                  <a:gd name="connsiteY352" fmla="*/ 409657 h 1059043"/>
                  <a:gd name="connsiteX353" fmla="*/ 2582005 w 3024845"/>
                  <a:gd name="connsiteY353" fmla="*/ 417223 h 1059043"/>
                  <a:gd name="connsiteX354" fmla="*/ 2608352 w 3024845"/>
                  <a:gd name="connsiteY354" fmla="*/ 417223 h 1059043"/>
                  <a:gd name="connsiteX355" fmla="*/ 2608352 w 3024845"/>
                  <a:gd name="connsiteY355" fmla="*/ 672313 h 1059043"/>
                  <a:gd name="connsiteX356" fmla="*/ 2630646 w 3024845"/>
                  <a:gd name="connsiteY356" fmla="*/ 672313 h 1059043"/>
                  <a:gd name="connsiteX357" fmla="*/ 2630646 w 3024845"/>
                  <a:gd name="connsiteY357" fmla="*/ 667989 h 1059043"/>
                  <a:gd name="connsiteX358" fmla="*/ 2642806 w 3024845"/>
                  <a:gd name="connsiteY358" fmla="*/ 667989 h 1059043"/>
                  <a:gd name="connsiteX359" fmla="*/ 2642806 w 3024845"/>
                  <a:gd name="connsiteY359" fmla="*/ 672313 h 1059043"/>
                  <a:gd name="connsiteX360" fmla="*/ 2667126 w 3024845"/>
                  <a:gd name="connsiteY360" fmla="*/ 672313 h 1059043"/>
                  <a:gd name="connsiteX361" fmla="*/ 2667126 w 3024845"/>
                  <a:gd name="connsiteY361" fmla="*/ 659342 h 1059043"/>
                  <a:gd name="connsiteX362" fmla="*/ 2695500 w 3024845"/>
                  <a:gd name="connsiteY362" fmla="*/ 659342 h 1059043"/>
                  <a:gd name="connsiteX363" fmla="*/ 2707660 w 3024845"/>
                  <a:gd name="connsiteY363" fmla="*/ 655018 h 1059043"/>
                  <a:gd name="connsiteX364" fmla="*/ 2727927 w 3024845"/>
                  <a:gd name="connsiteY364" fmla="*/ 659342 h 1059043"/>
                  <a:gd name="connsiteX365" fmla="*/ 2727927 w 3024845"/>
                  <a:gd name="connsiteY365" fmla="*/ 642048 h 1059043"/>
                  <a:gd name="connsiteX366" fmla="*/ 2736034 w 3024845"/>
                  <a:gd name="connsiteY366" fmla="*/ 642048 h 1059043"/>
                  <a:gd name="connsiteX367" fmla="*/ 2736034 w 3024845"/>
                  <a:gd name="connsiteY367" fmla="*/ 629077 h 1059043"/>
                  <a:gd name="connsiteX368" fmla="*/ 2792781 w 3024845"/>
                  <a:gd name="connsiteY368" fmla="*/ 629077 h 1059043"/>
                  <a:gd name="connsiteX369" fmla="*/ 2792781 w 3024845"/>
                  <a:gd name="connsiteY369" fmla="*/ 598812 h 1059043"/>
                  <a:gd name="connsiteX370" fmla="*/ 2811021 w 3024845"/>
                  <a:gd name="connsiteY370" fmla="*/ 598812 h 1059043"/>
                  <a:gd name="connsiteX371" fmla="*/ 2811021 w 3024845"/>
                  <a:gd name="connsiteY371" fmla="*/ 592327 h 1059043"/>
                  <a:gd name="connsiteX372" fmla="*/ 2823181 w 3024845"/>
                  <a:gd name="connsiteY372" fmla="*/ 592327 h 1059043"/>
                  <a:gd name="connsiteX373" fmla="*/ 2823181 w 3024845"/>
                  <a:gd name="connsiteY373" fmla="*/ 598812 h 1059043"/>
                  <a:gd name="connsiteX374" fmla="*/ 2839395 w 3024845"/>
                  <a:gd name="connsiteY374" fmla="*/ 598812 h 1059043"/>
                  <a:gd name="connsiteX375" fmla="*/ 2839395 w 3024845"/>
                  <a:gd name="connsiteY375" fmla="*/ 648533 h 1059043"/>
                  <a:gd name="connsiteX376" fmla="*/ 2871822 w 3024845"/>
                  <a:gd name="connsiteY376" fmla="*/ 648533 h 1059043"/>
                  <a:gd name="connsiteX377" fmla="*/ 2871822 w 3024845"/>
                  <a:gd name="connsiteY377" fmla="*/ 622592 h 1059043"/>
                  <a:gd name="connsiteX378" fmla="*/ 2910329 w 3024845"/>
                  <a:gd name="connsiteY378" fmla="*/ 622592 h 1059043"/>
                  <a:gd name="connsiteX379" fmla="*/ 2910329 w 3024845"/>
                  <a:gd name="connsiteY379" fmla="*/ 592327 h 1059043"/>
                  <a:gd name="connsiteX380" fmla="*/ 2958970 w 3024845"/>
                  <a:gd name="connsiteY380" fmla="*/ 592327 h 1059043"/>
                  <a:gd name="connsiteX381" fmla="*/ 2958970 w 3024845"/>
                  <a:gd name="connsiteY381" fmla="*/ 703483 h 1059043"/>
                  <a:gd name="connsiteX382" fmla="*/ 2958970 w 3024845"/>
                  <a:gd name="connsiteY382" fmla="*/ 717262 h 1059043"/>
                  <a:gd name="connsiteX383" fmla="*/ 3024845 w 3024845"/>
                  <a:gd name="connsiteY383" fmla="*/ 717262 h 1059043"/>
                  <a:gd name="connsiteX384" fmla="*/ 3024845 w 3024845"/>
                  <a:gd name="connsiteY384" fmla="*/ 1059043 h 1059043"/>
                  <a:gd name="connsiteX385" fmla="*/ 2054 w 3024845"/>
                  <a:gd name="connsiteY385" fmla="*/ 1056710 h 1059043"/>
                  <a:gd name="connsiteX386" fmla="*/ 0 w 3024845"/>
                  <a:gd name="connsiteY386" fmla="*/ 622592 h 1059043"/>
                  <a:gd name="connsiteX387" fmla="*/ 20267 w 3024845"/>
                  <a:gd name="connsiteY387" fmla="*/ 622592 h 1059043"/>
                  <a:gd name="connsiteX388" fmla="*/ 20774 w 3024845"/>
                  <a:gd name="connsiteY388" fmla="*/ 621511 h 1059043"/>
                  <a:gd name="connsiteX389" fmla="*/ 24320 w 3024845"/>
                  <a:gd name="connsiteY389" fmla="*/ 613945 h 1059043"/>
                  <a:gd name="connsiteX390" fmla="*/ 26094 w 3024845"/>
                  <a:gd name="connsiteY390" fmla="*/ 614215 h 1059043"/>
                  <a:gd name="connsiteX391" fmla="*/ 38507 w 3024845"/>
                  <a:gd name="connsiteY391" fmla="*/ 616106 h 1059043"/>
                  <a:gd name="connsiteX392" fmla="*/ 39014 w 3024845"/>
                  <a:gd name="connsiteY392" fmla="*/ 617458 h 1059043"/>
                  <a:gd name="connsiteX393" fmla="*/ 42560 w 3024845"/>
                  <a:gd name="connsiteY393" fmla="*/ 626915 h 1059043"/>
                  <a:gd name="connsiteX394" fmla="*/ 68907 w 3024845"/>
                  <a:gd name="connsiteY394" fmla="*/ 629077 h 1059043"/>
                  <a:gd name="connsiteX395" fmla="*/ 68907 w 3024845"/>
                  <a:gd name="connsiteY395" fmla="*/ 505856 h 1059043"/>
                  <a:gd name="connsiteX396" fmla="*/ 70934 w 3024845"/>
                  <a:gd name="connsiteY396" fmla="*/ 505856 h 1059043"/>
                  <a:gd name="connsiteX397" fmla="*/ 85121 w 3024845"/>
                  <a:gd name="connsiteY397" fmla="*/ 505856 h 1059043"/>
                  <a:gd name="connsiteX398" fmla="*/ 85121 w 3024845"/>
                  <a:gd name="connsiteY398" fmla="*/ 369664 h 1059043"/>
                  <a:gd name="connsiteX399" fmla="*/ 86894 w 3024845"/>
                  <a:gd name="connsiteY399" fmla="*/ 369664 h 1059043"/>
                  <a:gd name="connsiteX400" fmla="*/ 99308 w 3024845"/>
                  <a:gd name="connsiteY400" fmla="*/ 369664 h 1059043"/>
                  <a:gd name="connsiteX401" fmla="*/ 99308 w 3024845"/>
                  <a:gd name="connsiteY401" fmla="*/ 255090 h 1059043"/>
                  <a:gd name="connsiteX402" fmla="*/ 103361 w 3024845"/>
                  <a:gd name="connsiteY402" fmla="*/ 226986 h 1059043"/>
                  <a:gd name="connsiteX403" fmla="*/ 105388 w 3024845"/>
                  <a:gd name="connsiteY403" fmla="*/ 226986 h 1059043"/>
                  <a:gd name="connsiteX404" fmla="*/ 119575 w 3024845"/>
                  <a:gd name="connsiteY40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4240 w 3024845"/>
                  <a:gd name="connsiteY310" fmla="*/ 214016 h 1059043"/>
                  <a:gd name="connsiteX311" fmla="*/ 2146266 w 3024845"/>
                  <a:gd name="connsiteY311" fmla="*/ 131868 h 1059043"/>
                  <a:gd name="connsiteX312" fmla="*/ 2144240 w 3024845"/>
                  <a:gd name="connsiteY312" fmla="*/ 125383 h 1059043"/>
                  <a:gd name="connsiteX313" fmla="*/ 2150320 w 3024845"/>
                  <a:gd name="connsiteY313" fmla="*/ 118897 h 1059043"/>
                  <a:gd name="connsiteX314" fmla="*/ 2150320 w 3024845"/>
                  <a:gd name="connsiteY314" fmla="*/ 60529 h 1059043"/>
                  <a:gd name="connsiteX315" fmla="*/ 2152346 w 3024845"/>
                  <a:gd name="connsiteY315" fmla="*/ 56206 h 1059043"/>
                  <a:gd name="connsiteX316" fmla="*/ 2152346 w 3024845"/>
                  <a:gd name="connsiteY316" fmla="*/ 0 h 1059043"/>
                  <a:gd name="connsiteX317" fmla="*/ 2162480 w 3024845"/>
                  <a:gd name="connsiteY317" fmla="*/ 118897 h 1059043"/>
                  <a:gd name="connsiteX318" fmla="*/ 2168560 w 3024845"/>
                  <a:gd name="connsiteY318" fmla="*/ 125383 h 1059043"/>
                  <a:gd name="connsiteX319" fmla="*/ 2166533 w 3024845"/>
                  <a:gd name="connsiteY319" fmla="*/ 131868 h 1059043"/>
                  <a:gd name="connsiteX320" fmla="*/ 2180720 w 3024845"/>
                  <a:gd name="connsiteY320" fmla="*/ 555577 h 1059043"/>
                  <a:gd name="connsiteX321" fmla="*/ 2245574 w 3024845"/>
                  <a:gd name="connsiteY321" fmla="*/ 555577 h 1059043"/>
                  <a:gd name="connsiteX322" fmla="*/ 2245574 w 3024845"/>
                  <a:gd name="connsiteY322" fmla="*/ 631239 h 1059043"/>
                  <a:gd name="connsiteX323" fmla="*/ 2253681 w 3024845"/>
                  <a:gd name="connsiteY323" fmla="*/ 631239 h 1059043"/>
                  <a:gd name="connsiteX324" fmla="*/ 2255708 w 3024845"/>
                  <a:gd name="connsiteY324" fmla="*/ 624754 h 1059043"/>
                  <a:gd name="connsiteX325" fmla="*/ 2261788 w 3024845"/>
                  <a:gd name="connsiteY325" fmla="*/ 624754 h 1059043"/>
                  <a:gd name="connsiteX326" fmla="*/ 2263815 w 3024845"/>
                  <a:gd name="connsiteY326" fmla="*/ 633401 h 1059043"/>
                  <a:gd name="connsiteX327" fmla="*/ 2275975 w 3024845"/>
                  <a:gd name="connsiteY327" fmla="*/ 633401 h 1059043"/>
                  <a:gd name="connsiteX328" fmla="*/ 2275975 w 3024845"/>
                  <a:gd name="connsiteY328" fmla="*/ 626915 h 1059043"/>
                  <a:gd name="connsiteX329" fmla="*/ 2298268 w 3024845"/>
                  <a:gd name="connsiteY329" fmla="*/ 626915 h 1059043"/>
                  <a:gd name="connsiteX330" fmla="*/ 2298268 w 3024845"/>
                  <a:gd name="connsiteY330" fmla="*/ 633401 h 1059043"/>
                  <a:gd name="connsiteX331" fmla="*/ 2318535 w 3024845"/>
                  <a:gd name="connsiteY331" fmla="*/ 633401 h 1059043"/>
                  <a:gd name="connsiteX332" fmla="*/ 2318535 w 3024845"/>
                  <a:gd name="connsiteY332" fmla="*/ 678798 h 1059043"/>
                  <a:gd name="connsiteX333" fmla="*/ 2332722 w 3024845"/>
                  <a:gd name="connsiteY333" fmla="*/ 678798 h 1059043"/>
                  <a:gd name="connsiteX334" fmla="*/ 2332722 w 3024845"/>
                  <a:gd name="connsiteY334" fmla="*/ 665827 h 1059043"/>
                  <a:gd name="connsiteX335" fmla="*/ 2348936 w 3024845"/>
                  <a:gd name="connsiteY335" fmla="*/ 665827 h 1059043"/>
                  <a:gd name="connsiteX336" fmla="*/ 2348936 w 3024845"/>
                  <a:gd name="connsiteY336" fmla="*/ 486400 h 1059043"/>
                  <a:gd name="connsiteX337" fmla="*/ 2355016 w 3024845"/>
                  <a:gd name="connsiteY337" fmla="*/ 479914 h 1059043"/>
                  <a:gd name="connsiteX338" fmla="*/ 2427977 w 3024845"/>
                  <a:gd name="connsiteY338" fmla="*/ 479914 h 1059043"/>
                  <a:gd name="connsiteX339" fmla="*/ 2427977 w 3024845"/>
                  <a:gd name="connsiteY339" fmla="*/ 488562 h 1059043"/>
                  <a:gd name="connsiteX340" fmla="*/ 2438110 w 3024845"/>
                  <a:gd name="connsiteY340" fmla="*/ 488562 h 1059043"/>
                  <a:gd name="connsiteX341" fmla="*/ 2438110 w 3024845"/>
                  <a:gd name="connsiteY341" fmla="*/ 603136 h 1059043"/>
                  <a:gd name="connsiteX342" fmla="*/ 2460404 w 3024845"/>
                  <a:gd name="connsiteY342" fmla="*/ 603136 h 1059043"/>
                  <a:gd name="connsiteX343" fmla="*/ 2460404 w 3024845"/>
                  <a:gd name="connsiteY343" fmla="*/ 536121 h 1059043"/>
                  <a:gd name="connsiteX344" fmla="*/ 2486751 w 3024845"/>
                  <a:gd name="connsiteY344" fmla="*/ 536121 h 1059043"/>
                  <a:gd name="connsiteX345" fmla="*/ 2490804 w 3024845"/>
                  <a:gd name="connsiteY345" fmla="*/ 531797 h 1059043"/>
                  <a:gd name="connsiteX346" fmla="*/ 2498911 w 3024845"/>
                  <a:gd name="connsiteY346" fmla="*/ 531797 h 1059043"/>
                  <a:gd name="connsiteX347" fmla="*/ 2502964 w 3024845"/>
                  <a:gd name="connsiteY347" fmla="*/ 536121 h 1059043"/>
                  <a:gd name="connsiteX348" fmla="*/ 2525258 w 3024845"/>
                  <a:gd name="connsiteY348" fmla="*/ 536121 h 1059043"/>
                  <a:gd name="connsiteX349" fmla="*/ 2525258 w 3024845"/>
                  <a:gd name="connsiteY349" fmla="*/ 419385 h 1059043"/>
                  <a:gd name="connsiteX350" fmla="*/ 2582005 w 3024845"/>
                  <a:gd name="connsiteY350" fmla="*/ 408576 h 1059043"/>
                  <a:gd name="connsiteX351" fmla="*/ 2582005 w 3024845"/>
                  <a:gd name="connsiteY351" fmla="*/ 409657 h 1059043"/>
                  <a:gd name="connsiteX352" fmla="*/ 2582005 w 3024845"/>
                  <a:gd name="connsiteY352" fmla="*/ 417223 h 1059043"/>
                  <a:gd name="connsiteX353" fmla="*/ 2608352 w 3024845"/>
                  <a:gd name="connsiteY353" fmla="*/ 417223 h 1059043"/>
                  <a:gd name="connsiteX354" fmla="*/ 2608352 w 3024845"/>
                  <a:gd name="connsiteY354" fmla="*/ 672313 h 1059043"/>
                  <a:gd name="connsiteX355" fmla="*/ 2630646 w 3024845"/>
                  <a:gd name="connsiteY355" fmla="*/ 672313 h 1059043"/>
                  <a:gd name="connsiteX356" fmla="*/ 2630646 w 3024845"/>
                  <a:gd name="connsiteY356" fmla="*/ 667989 h 1059043"/>
                  <a:gd name="connsiteX357" fmla="*/ 2642806 w 3024845"/>
                  <a:gd name="connsiteY357" fmla="*/ 667989 h 1059043"/>
                  <a:gd name="connsiteX358" fmla="*/ 2642806 w 3024845"/>
                  <a:gd name="connsiteY358" fmla="*/ 672313 h 1059043"/>
                  <a:gd name="connsiteX359" fmla="*/ 2667126 w 3024845"/>
                  <a:gd name="connsiteY359" fmla="*/ 672313 h 1059043"/>
                  <a:gd name="connsiteX360" fmla="*/ 2667126 w 3024845"/>
                  <a:gd name="connsiteY360" fmla="*/ 659342 h 1059043"/>
                  <a:gd name="connsiteX361" fmla="*/ 2695500 w 3024845"/>
                  <a:gd name="connsiteY361" fmla="*/ 659342 h 1059043"/>
                  <a:gd name="connsiteX362" fmla="*/ 2707660 w 3024845"/>
                  <a:gd name="connsiteY362" fmla="*/ 655018 h 1059043"/>
                  <a:gd name="connsiteX363" fmla="*/ 2727927 w 3024845"/>
                  <a:gd name="connsiteY363" fmla="*/ 659342 h 1059043"/>
                  <a:gd name="connsiteX364" fmla="*/ 2727927 w 3024845"/>
                  <a:gd name="connsiteY364" fmla="*/ 642048 h 1059043"/>
                  <a:gd name="connsiteX365" fmla="*/ 2736034 w 3024845"/>
                  <a:gd name="connsiteY365" fmla="*/ 642048 h 1059043"/>
                  <a:gd name="connsiteX366" fmla="*/ 2736034 w 3024845"/>
                  <a:gd name="connsiteY366" fmla="*/ 629077 h 1059043"/>
                  <a:gd name="connsiteX367" fmla="*/ 2792781 w 3024845"/>
                  <a:gd name="connsiteY367" fmla="*/ 629077 h 1059043"/>
                  <a:gd name="connsiteX368" fmla="*/ 2792781 w 3024845"/>
                  <a:gd name="connsiteY368" fmla="*/ 598812 h 1059043"/>
                  <a:gd name="connsiteX369" fmla="*/ 2811021 w 3024845"/>
                  <a:gd name="connsiteY369" fmla="*/ 598812 h 1059043"/>
                  <a:gd name="connsiteX370" fmla="*/ 2811021 w 3024845"/>
                  <a:gd name="connsiteY370" fmla="*/ 592327 h 1059043"/>
                  <a:gd name="connsiteX371" fmla="*/ 2823181 w 3024845"/>
                  <a:gd name="connsiteY371" fmla="*/ 592327 h 1059043"/>
                  <a:gd name="connsiteX372" fmla="*/ 2823181 w 3024845"/>
                  <a:gd name="connsiteY372" fmla="*/ 598812 h 1059043"/>
                  <a:gd name="connsiteX373" fmla="*/ 2839395 w 3024845"/>
                  <a:gd name="connsiteY373" fmla="*/ 598812 h 1059043"/>
                  <a:gd name="connsiteX374" fmla="*/ 2839395 w 3024845"/>
                  <a:gd name="connsiteY374" fmla="*/ 648533 h 1059043"/>
                  <a:gd name="connsiteX375" fmla="*/ 2871822 w 3024845"/>
                  <a:gd name="connsiteY375" fmla="*/ 648533 h 1059043"/>
                  <a:gd name="connsiteX376" fmla="*/ 2871822 w 3024845"/>
                  <a:gd name="connsiteY376" fmla="*/ 622592 h 1059043"/>
                  <a:gd name="connsiteX377" fmla="*/ 2910329 w 3024845"/>
                  <a:gd name="connsiteY377" fmla="*/ 622592 h 1059043"/>
                  <a:gd name="connsiteX378" fmla="*/ 2910329 w 3024845"/>
                  <a:gd name="connsiteY378" fmla="*/ 592327 h 1059043"/>
                  <a:gd name="connsiteX379" fmla="*/ 2958970 w 3024845"/>
                  <a:gd name="connsiteY379" fmla="*/ 592327 h 1059043"/>
                  <a:gd name="connsiteX380" fmla="*/ 2958970 w 3024845"/>
                  <a:gd name="connsiteY380" fmla="*/ 703483 h 1059043"/>
                  <a:gd name="connsiteX381" fmla="*/ 2958970 w 3024845"/>
                  <a:gd name="connsiteY381" fmla="*/ 717262 h 1059043"/>
                  <a:gd name="connsiteX382" fmla="*/ 3024845 w 3024845"/>
                  <a:gd name="connsiteY382" fmla="*/ 717262 h 1059043"/>
                  <a:gd name="connsiteX383" fmla="*/ 3024845 w 3024845"/>
                  <a:gd name="connsiteY383" fmla="*/ 1059043 h 1059043"/>
                  <a:gd name="connsiteX384" fmla="*/ 2054 w 3024845"/>
                  <a:gd name="connsiteY384" fmla="*/ 1056710 h 1059043"/>
                  <a:gd name="connsiteX385" fmla="*/ 0 w 3024845"/>
                  <a:gd name="connsiteY385" fmla="*/ 622592 h 1059043"/>
                  <a:gd name="connsiteX386" fmla="*/ 20267 w 3024845"/>
                  <a:gd name="connsiteY386" fmla="*/ 622592 h 1059043"/>
                  <a:gd name="connsiteX387" fmla="*/ 20774 w 3024845"/>
                  <a:gd name="connsiteY387" fmla="*/ 621511 h 1059043"/>
                  <a:gd name="connsiteX388" fmla="*/ 24320 w 3024845"/>
                  <a:gd name="connsiteY388" fmla="*/ 613945 h 1059043"/>
                  <a:gd name="connsiteX389" fmla="*/ 26094 w 3024845"/>
                  <a:gd name="connsiteY389" fmla="*/ 614215 h 1059043"/>
                  <a:gd name="connsiteX390" fmla="*/ 38507 w 3024845"/>
                  <a:gd name="connsiteY390" fmla="*/ 616106 h 1059043"/>
                  <a:gd name="connsiteX391" fmla="*/ 39014 w 3024845"/>
                  <a:gd name="connsiteY391" fmla="*/ 617458 h 1059043"/>
                  <a:gd name="connsiteX392" fmla="*/ 42560 w 3024845"/>
                  <a:gd name="connsiteY392" fmla="*/ 626915 h 1059043"/>
                  <a:gd name="connsiteX393" fmla="*/ 68907 w 3024845"/>
                  <a:gd name="connsiteY393" fmla="*/ 629077 h 1059043"/>
                  <a:gd name="connsiteX394" fmla="*/ 68907 w 3024845"/>
                  <a:gd name="connsiteY394" fmla="*/ 505856 h 1059043"/>
                  <a:gd name="connsiteX395" fmla="*/ 70934 w 3024845"/>
                  <a:gd name="connsiteY395" fmla="*/ 505856 h 1059043"/>
                  <a:gd name="connsiteX396" fmla="*/ 85121 w 3024845"/>
                  <a:gd name="connsiteY396" fmla="*/ 505856 h 1059043"/>
                  <a:gd name="connsiteX397" fmla="*/ 85121 w 3024845"/>
                  <a:gd name="connsiteY397" fmla="*/ 369664 h 1059043"/>
                  <a:gd name="connsiteX398" fmla="*/ 86894 w 3024845"/>
                  <a:gd name="connsiteY398" fmla="*/ 369664 h 1059043"/>
                  <a:gd name="connsiteX399" fmla="*/ 99308 w 3024845"/>
                  <a:gd name="connsiteY399" fmla="*/ 369664 h 1059043"/>
                  <a:gd name="connsiteX400" fmla="*/ 99308 w 3024845"/>
                  <a:gd name="connsiteY400" fmla="*/ 255090 h 1059043"/>
                  <a:gd name="connsiteX401" fmla="*/ 103361 w 3024845"/>
                  <a:gd name="connsiteY401" fmla="*/ 226986 h 1059043"/>
                  <a:gd name="connsiteX402" fmla="*/ 105388 w 3024845"/>
                  <a:gd name="connsiteY402" fmla="*/ 226986 h 1059043"/>
                  <a:gd name="connsiteX403" fmla="*/ 119575 w 3024845"/>
                  <a:gd name="connsiteY40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66533 w 3024845"/>
                  <a:gd name="connsiteY318" fmla="*/ 131868 h 1059043"/>
                  <a:gd name="connsiteX319" fmla="*/ 2180720 w 3024845"/>
                  <a:gd name="connsiteY319" fmla="*/ 555577 h 1059043"/>
                  <a:gd name="connsiteX320" fmla="*/ 2245574 w 3024845"/>
                  <a:gd name="connsiteY320" fmla="*/ 555577 h 1059043"/>
                  <a:gd name="connsiteX321" fmla="*/ 2245574 w 3024845"/>
                  <a:gd name="connsiteY321" fmla="*/ 631239 h 1059043"/>
                  <a:gd name="connsiteX322" fmla="*/ 2253681 w 3024845"/>
                  <a:gd name="connsiteY322" fmla="*/ 631239 h 1059043"/>
                  <a:gd name="connsiteX323" fmla="*/ 2255708 w 3024845"/>
                  <a:gd name="connsiteY323" fmla="*/ 624754 h 1059043"/>
                  <a:gd name="connsiteX324" fmla="*/ 2261788 w 3024845"/>
                  <a:gd name="connsiteY324" fmla="*/ 624754 h 1059043"/>
                  <a:gd name="connsiteX325" fmla="*/ 2263815 w 3024845"/>
                  <a:gd name="connsiteY325" fmla="*/ 633401 h 1059043"/>
                  <a:gd name="connsiteX326" fmla="*/ 2275975 w 3024845"/>
                  <a:gd name="connsiteY326" fmla="*/ 633401 h 1059043"/>
                  <a:gd name="connsiteX327" fmla="*/ 2275975 w 3024845"/>
                  <a:gd name="connsiteY327" fmla="*/ 626915 h 1059043"/>
                  <a:gd name="connsiteX328" fmla="*/ 2298268 w 3024845"/>
                  <a:gd name="connsiteY328" fmla="*/ 626915 h 1059043"/>
                  <a:gd name="connsiteX329" fmla="*/ 2298268 w 3024845"/>
                  <a:gd name="connsiteY329" fmla="*/ 633401 h 1059043"/>
                  <a:gd name="connsiteX330" fmla="*/ 2318535 w 3024845"/>
                  <a:gd name="connsiteY330" fmla="*/ 633401 h 1059043"/>
                  <a:gd name="connsiteX331" fmla="*/ 2318535 w 3024845"/>
                  <a:gd name="connsiteY331" fmla="*/ 678798 h 1059043"/>
                  <a:gd name="connsiteX332" fmla="*/ 2332722 w 3024845"/>
                  <a:gd name="connsiteY332" fmla="*/ 678798 h 1059043"/>
                  <a:gd name="connsiteX333" fmla="*/ 2332722 w 3024845"/>
                  <a:gd name="connsiteY333" fmla="*/ 665827 h 1059043"/>
                  <a:gd name="connsiteX334" fmla="*/ 2348936 w 3024845"/>
                  <a:gd name="connsiteY334" fmla="*/ 665827 h 1059043"/>
                  <a:gd name="connsiteX335" fmla="*/ 2348936 w 3024845"/>
                  <a:gd name="connsiteY335" fmla="*/ 486400 h 1059043"/>
                  <a:gd name="connsiteX336" fmla="*/ 2355016 w 3024845"/>
                  <a:gd name="connsiteY336" fmla="*/ 479914 h 1059043"/>
                  <a:gd name="connsiteX337" fmla="*/ 2427977 w 3024845"/>
                  <a:gd name="connsiteY337" fmla="*/ 479914 h 1059043"/>
                  <a:gd name="connsiteX338" fmla="*/ 2427977 w 3024845"/>
                  <a:gd name="connsiteY338" fmla="*/ 488562 h 1059043"/>
                  <a:gd name="connsiteX339" fmla="*/ 2438110 w 3024845"/>
                  <a:gd name="connsiteY339" fmla="*/ 488562 h 1059043"/>
                  <a:gd name="connsiteX340" fmla="*/ 2438110 w 3024845"/>
                  <a:gd name="connsiteY340" fmla="*/ 603136 h 1059043"/>
                  <a:gd name="connsiteX341" fmla="*/ 2460404 w 3024845"/>
                  <a:gd name="connsiteY341" fmla="*/ 603136 h 1059043"/>
                  <a:gd name="connsiteX342" fmla="*/ 2460404 w 3024845"/>
                  <a:gd name="connsiteY342" fmla="*/ 536121 h 1059043"/>
                  <a:gd name="connsiteX343" fmla="*/ 2486751 w 3024845"/>
                  <a:gd name="connsiteY343" fmla="*/ 536121 h 1059043"/>
                  <a:gd name="connsiteX344" fmla="*/ 2490804 w 3024845"/>
                  <a:gd name="connsiteY344" fmla="*/ 531797 h 1059043"/>
                  <a:gd name="connsiteX345" fmla="*/ 2498911 w 3024845"/>
                  <a:gd name="connsiteY345" fmla="*/ 531797 h 1059043"/>
                  <a:gd name="connsiteX346" fmla="*/ 2502964 w 3024845"/>
                  <a:gd name="connsiteY346" fmla="*/ 536121 h 1059043"/>
                  <a:gd name="connsiteX347" fmla="*/ 2525258 w 3024845"/>
                  <a:gd name="connsiteY347" fmla="*/ 536121 h 1059043"/>
                  <a:gd name="connsiteX348" fmla="*/ 2525258 w 3024845"/>
                  <a:gd name="connsiteY348" fmla="*/ 419385 h 1059043"/>
                  <a:gd name="connsiteX349" fmla="*/ 2582005 w 3024845"/>
                  <a:gd name="connsiteY349" fmla="*/ 408576 h 1059043"/>
                  <a:gd name="connsiteX350" fmla="*/ 2582005 w 3024845"/>
                  <a:gd name="connsiteY350" fmla="*/ 409657 h 1059043"/>
                  <a:gd name="connsiteX351" fmla="*/ 2582005 w 3024845"/>
                  <a:gd name="connsiteY351" fmla="*/ 417223 h 1059043"/>
                  <a:gd name="connsiteX352" fmla="*/ 2608352 w 3024845"/>
                  <a:gd name="connsiteY352" fmla="*/ 417223 h 1059043"/>
                  <a:gd name="connsiteX353" fmla="*/ 2608352 w 3024845"/>
                  <a:gd name="connsiteY353" fmla="*/ 672313 h 1059043"/>
                  <a:gd name="connsiteX354" fmla="*/ 2630646 w 3024845"/>
                  <a:gd name="connsiteY354" fmla="*/ 672313 h 1059043"/>
                  <a:gd name="connsiteX355" fmla="*/ 2630646 w 3024845"/>
                  <a:gd name="connsiteY355" fmla="*/ 667989 h 1059043"/>
                  <a:gd name="connsiteX356" fmla="*/ 2642806 w 3024845"/>
                  <a:gd name="connsiteY356" fmla="*/ 667989 h 1059043"/>
                  <a:gd name="connsiteX357" fmla="*/ 2642806 w 3024845"/>
                  <a:gd name="connsiteY357" fmla="*/ 672313 h 1059043"/>
                  <a:gd name="connsiteX358" fmla="*/ 2667126 w 3024845"/>
                  <a:gd name="connsiteY358" fmla="*/ 672313 h 1059043"/>
                  <a:gd name="connsiteX359" fmla="*/ 2667126 w 3024845"/>
                  <a:gd name="connsiteY359" fmla="*/ 659342 h 1059043"/>
                  <a:gd name="connsiteX360" fmla="*/ 2695500 w 3024845"/>
                  <a:gd name="connsiteY360" fmla="*/ 659342 h 1059043"/>
                  <a:gd name="connsiteX361" fmla="*/ 2707660 w 3024845"/>
                  <a:gd name="connsiteY361" fmla="*/ 655018 h 1059043"/>
                  <a:gd name="connsiteX362" fmla="*/ 2727927 w 3024845"/>
                  <a:gd name="connsiteY362" fmla="*/ 659342 h 1059043"/>
                  <a:gd name="connsiteX363" fmla="*/ 2727927 w 3024845"/>
                  <a:gd name="connsiteY363" fmla="*/ 642048 h 1059043"/>
                  <a:gd name="connsiteX364" fmla="*/ 2736034 w 3024845"/>
                  <a:gd name="connsiteY364" fmla="*/ 642048 h 1059043"/>
                  <a:gd name="connsiteX365" fmla="*/ 2736034 w 3024845"/>
                  <a:gd name="connsiteY365" fmla="*/ 629077 h 1059043"/>
                  <a:gd name="connsiteX366" fmla="*/ 2792781 w 3024845"/>
                  <a:gd name="connsiteY366" fmla="*/ 629077 h 1059043"/>
                  <a:gd name="connsiteX367" fmla="*/ 2792781 w 3024845"/>
                  <a:gd name="connsiteY367" fmla="*/ 598812 h 1059043"/>
                  <a:gd name="connsiteX368" fmla="*/ 2811021 w 3024845"/>
                  <a:gd name="connsiteY368" fmla="*/ 598812 h 1059043"/>
                  <a:gd name="connsiteX369" fmla="*/ 2811021 w 3024845"/>
                  <a:gd name="connsiteY369" fmla="*/ 592327 h 1059043"/>
                  <a:gd name="connsiteX370" fmla="*/ 2823181 w 3024845"/>
                  <a:gd name="connsiteY370" fmla="*/ 592327 h 1059043"/>
                  <a:gd name="connsiteX371" fmla="*/ 2823181 w 3024845"/>
                  <a:gd name="connsiteY371" fmla="*/ 598812 h 1059043"/>
                  <a:gd name="connsiteX372" fmla="*/ 2839395 w 3024845"/>
                  <a:gd name="connsiteY372" fmla="*/ 598812 h 1059043"/>
                  <a:gd name="connsiteX373" fmla="*/ 2839395 w 3024845"/>
                  <a:gd name="connsiteY373" fmla="*/ 648533 h 1059043"/>
                  <a:gd name="connsiteX374" fmla="*/ 2871822 w 3024845"/>
                  <a:gd name="connsiteY374" fmla="*/ 648533 h 1059043"/>
                  <a:gd name="connsiteX375" fmla="*/ 2871822 w 3024845"/>
                  <a:gd name="connsiteY375" fmla="*/ 622592 h 1059043"/>
                  <a:gd name="connsiteX376" fmla="*/ 2910329 w 3024845"/>
                  <a:gd name="connsiteY376" fmla="*/ 622592 h 1059043"/>
                  <a:gd name="connsiteX377" fmla="*/ 2910329 w 3024845"/>
                  <a:gd name="connsiteY377" fmla="*/ 592327 h 1059043"/>
                  <a:gd name="connsiteX378" fmla="*/ 2958970 w 3024845"/>
                  <a:gd name="connsiteY378" fmla="*/ 592327 h 1059043"/>
                  <a:gd name="connsiteX379" fmla="*/ 2958970 w 3024845"/>
                  <a:gd name="connsiteY379" fmla="*/ 703483 h 1059043"/>
                  <a:gd name="connsiteX380" fmla="*/ 2958970 w 3024845"/>
                  <a:gd name="connsiteY380" fmla="*/ 717262 h 1059043"/>
                  <a:gd name="connsiteX381" fmla="*/ 3024845 w 3024845"/>
                  <a:gd name="connsiteY381" fmla="*/ 717262 h 1059043"/>
                  <a:gd name="connsiteX382" fmla="*/ 3024845 w 3024845"/>
                  <a:gd name="connsiteY382" fmla="*/ 1059043 h 1059043"/>
                  <a:gd name="connsiteX383" fmla="*/ 2054 w 3024845"/>
                  <a:gd name="connsiteY383" fmla="*/ 1056710 h 1059043"/>
                  <a:gd name="connsiteX384" fmla="*/ 0 w 3024845"/>
                  <a:gd name="connsiteY384" fmla="*/ 622592 h 1059043"/>
                  <a:gd name="connsiteX385" fmla="*/ 20267 w 3024845"/>
                  <a:gd name="connsiteY385" fmla="*/ 622592 h 1059043"/>
                  <a:gd name="connsiteX386" fmla="*/ 20774 w 3024845"/>
                  <a:gd name="connsiteY386" fmla="*/ 621511 h 1059043"/>
                  <a:gd name="connsiteX387" fmla="*/ 24320 w 3024845"/>
                  <a:gd name="connsiteY387" fmla="*/ 613945 h 1059043"/>
                  <a:gd name="connsiteX388" fmla="*/ 26094 w 3024845"/>
                  <a:gd name="connsiteY388" fmla="*/ 614215 h 1059043"/>
                  <a:gd name="connsiteX389" fmla="*/ 38507 w 3024845"/>
                  <a:gd name="connsiteY389" fmla="*/ 616106 h 1059043"/>
                  <a:gd name="connsiteX390" fmla="*/ 39014 w 3024845"/>
                  <a:gd name="connsiteY390" fmla="*/ 617458 h 1059043"/>
                  <a:gd name="connsiteX391" fmla="*/ 42560 w 3024845"/>
                  <a:gd name="connsiteY391" fmla="*/ 626915 h 1059043"/>
                  <a:gd name="connsiteX392" fmla="*/ 68907 w 3024845"/>
                  <a:gd name="connsiteY392" fmla="*/ 629077 h 1059043"/>
                  <a:gd name="connsiteX393" fmla="*/ 68907 w 3024845"/>
                  <a:gd name="connsiteY393" fmla="*/ 505856 h 1059043"/>
                  <a:gd name="connsiteX394" fmla="*/ 70934 w 3024845"/>
                  <a:gd name="connsiteY394" fmla="*/ 505856 h 1059043"/>
                  <a:gd name="connsiteX395" fmla="*/ 85121 w 3024845"/>
                  <a:gd name="connsiteY395" fmla="*/ 505856 h 1059043"/>
                  <a:gd name="connsiteX396" fmla="*/ 85121 w 3024845"/>
                  <a:gd name="connsiteY396" fmla="*/ 369664 h 1059043"/>
                  <a:gd name="connsiteX397" fmla="*/ 86894 w 3024845"/>
                  <a:gd name="connsiteY397" fmla="*/ 369664 h 1059043"/>
                  <a:gd name="connsiteX398" fmla="*/ 99308 w 3024845"/>
                  <a:gd name="connsiteY398" fmla="*/ 369664 h 1059043"/>
                  <a:gd name="connsiteX399" fmla="*/ 99308 w 3024845"/>
                  <a:gd name="connsiteY399" fmla="*/ 255090 h 1059043"/>
                  <a:gd name="connsiteX400" fmla="*/ 103361 w 3024845"/>
                  <a:gd name="connsiteY400" fmla="*/ 226986 h 1059043"/>
                  <a:gd name="connsiteX401" fmla="*/ 105388 w 3024845"/>
                  <a:gd name="connsiteY401" fmla="*/ 226986 h 1059043"/>
                  <a:gd name="connsiteX402" fmla="*/ 119575 w 3024845"/>
                  <a:gd name="connsiteY40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80720 w 3024845"/>
                  <a:gd name="connsiteY318" fmla="*/ 555577 h 1059043"/>
                  <a:gd name="connsiteX319" fmla="*/ 2245574 w 3024845"/>
                  <a:gd name="connsiteY319" fmla="*/ 555577 h 1059043"/>
                  <a:gd name="connsiteX320" fmla="*/ 2245574 w 3024845"/>
                  <a:gd name="connsiteY320" fmla="*/ 631239 h 1059043"/>
                  <a:gd name="connsiteX321" fmla="*/ 2253681 w 3024845"/>
                  <a:gd name="connsiteY321" fmla="*/ 631239 h 1059043"/>
                  <a:gd name="connsiteX322" fmla="*/ 2255708 w 3024845"/>
                  <a:gd name="connsiteY322" fmla="*/ 624754 h 1059043"/>
                  <a:gd name="connsiteX323" fmla="*/ 2261788 w 3024845"/>
                  <a:gd name="connsiteY323" fmla="*/ 624754 h 1059043"/>
                  <a:gd name="connsiteX324" fmla="*/ 2263815 w 3024845"/>
                  <a:gd name="connsiteY324" fmla="*/ 633401 h 1059043"/>
                  <a:gd name="connsiteX325" fmla="*/ 2275975 w 3024845"/>
                  <a:gd name="connsiteY325" fmla="*/ 633401 h 1059043"/>
                  <a:gd name="connsiteX326" fmla="*/ 2275975 w 3024845"/>
                  <a:gd name="connsiteY326" fmla="*/ 626915 h 1059043"/>
                  <a:gd name="connsiteX327" fmla="*/ 2298268 w 3024845"/>
                  <a:gd name="connsiteY327" fmla="*/ 626915 h 1059043"/>
                  <a:gd name="connsiteX328" fmla="*/ 2298268 w 3024845"/>
                  <a:gd name="connsiteY328" fmla="*/ 633401 h 1059043"/>
                  <a:gd name="connsiteX329" fmla="*/ 2318535 w 3024845"/>
                  <a:gd name="connsiteY329" fmla="*/ 633401 h 1059043"/>
                  <a:gd name="connsiteX330" fmla="*/ 2318535 w 3024845"/>
                  <a:gd name="connsiteY330" fmla="*/ 678798 h 1059043"/>
                  <a:gd name="connsiteX331" fmla="*/ 2332722 w 3024845"/>
                  <a:gd name="connsiteY331" fmla="*/ 678798 h 1059043"/>
                  <a:gd name="connsiteX332" fmla="*/ 2332722 w 3024845"/>
                  <a:gd name="connsiteY332" fmla="*/ 665827 h 1059043"/>
                  <a:gd name="connsiteX333" fmla="*/ 2348936 w 3024845"/>
                  <a:gd name="connsiteY333" fmla="*/ 665827 h 1059043"/>
                  <a:gd name="connsiteX334" fmla="*/ 2348936 w 3024845"/>
                  <a:gd name="connsiteY334" fmla="*/ 486400 h 1059043"/>
                  <a:gd name="connsiteX335" fmla="*/ 2355016 w 3024845"/>
                  <a:gd name="connsiteY335" fmla="*/ 479914 h 1059043"/>
                  <a:gd name="connsiteX336" fmla="*/ 2427977 w 3024845"/>
                  <a:gd name="connsiteY336" fmla="*/ 479914 h 1059043"/>
                  <a:gd name="connsiteX337" fmla="*/ 2427977 w 3024845"/>
                  <a:gd name="connsiteY337" fmla="*/ 488562 h 1059043"/>
                  <a:gd name="connsiteX338" fmla="*/ 2438110 w 3024845"/>
                  <a:gd name="connsiteY338" fmla="*/ 488562 h 1059043"/>
                  <a:gd name="connsiteX339" fmla="*/ 2438110 w 3024845"/>
                  <a:gd name="connsiteY339" fmla="*/ 603136 h 1059043"/>
                  <a:gd name="connsiteX340" fmla="*/ 2460404 w 3024845"/>
                  <a:gd name="connsiteY340" fmla="*/ 603136 h 1059043"/>
                  <a:gd name="connsiteX341" fmla="*/ 2460404 w 3024845"/>
                  <a:gd name="connsiteY341" fmla="*/ 536121 h 1059043"/>
                  <a:gd name="connsiteX342" fmla="*/ 2486751 w 3024845"/>
                  <a:gd name="connsiteY342" fmla="*/ 536121 h 1059043"/>
                  <a:gd name="connsiteX343" fmla="*/ 2490804 w 3024845"/>
                  <a:gd name="connsiteY343" fmla="*/ 531797 h 1059043"/>
                  <a:gd name="connsiteX344" fmla="*/ 2498911 w 3024845"/>
                  <a:gd name="connsiteY344" fmla="*/ 531797 h 1059043"/>
                  <a:gd name="connsiteX345" fmla="*/ 2502964 w 3024845"/>
                  <a:gd name="connsiteY345" fmla="*/ 536121 h 1059043"/>
                  <a:gd name="connsiteX346" fmla="*/ 2525258 w 3024845"/>
                  <a:gd name="connsiteY346" fmla="*/ 536121 h 1059043"/>
                  <a:gd name="connsiteX347" fmla="*/ 2525258 w 3024845"/>
                  <a:gd name="connsiteY347" fmla="*/ 419385 h 1059043"/>
                  <a:gd name="connsiteX348" fmla="*/ 2582005 w 3024845"/>
                  <a:gd name="connsiteY348" fmla="*/ 408576 h 1059043"/>
                  <a:gd name="connsiteX349" fmla="*/ 2582005 w 3024845"/>
                  <a:gd name="connsiteY349" fmla="*/ 409657 h 1059043"/>
                  <a:gd name="connsiteX350" fmla="*/ 2582005 w 3024845"/>
                  <a:gd name="connsiteY350" fmla="*/ 417223 h 1059043"/>
                  <a:gd name="connsiteX351" fmla="*/ 2608352 w 3024845"/>
                  <a:gd name="connsiteY351" fmla="*/ 417223 h 1059043"/>
                  <a:gd name="connsiteX352" fmla="*/ 2608352 w 3024845"/>
                  <a:gd name="connsiteY352" fmla="*/ 672313 h 1059043"/>
                  <a:gd name="connsiteX353" fmla="*/ 2630646 w 3024845"/>
                  <a:gd name="connsiteY353" fmla="*/ 672313 h 1059043"/>
                  <a:gd name="connsiteX354" fmla="*/ 2630646 w 3024845"/>
                  <a:gd name="connsiteY354" fmla="*/ 667989 h 1059043"/>
                  <a:gd name="connsiteX355" fmla="*/ 2642806 w 3024845"/>
                  <a:gd name="connsiteY355" fmla="*/ 667989 h 1059043"/>
                  <a:gd name="connsiteX356" fmla="*/ 2642806 w 3024845"/>
                  <a:gd name="connsiteY356" fmla="*/ 672313 h 1059043"/>
                  <a:gd name="connsiteX357" fmla="*/ 2667126 w 3024845"/>
                  <a:gd name="connsiteY357" fmla="*/ 672313 h 1059043"/>
                  <a:gd name="connsiteX358" fmla="*/ 2667126 w 3024845"/>
                  <a:gd name="connsiteY358" fmla="*/ 659342 h 1059043"/>
                  <a:gd name="connsiteX359" fmla="*/ 2695500 w 3024845"/>
                  <a:gd name="connsiteY359" fmla="*/ 659342 h 1059043"/>
                  <a:gd name="connsiteX360" fmla="*/ 2707660 w 3024845"/>
                  <a:gd name="connsiteY360" fmla="*/ 655018 h 1059043"/>
                  <a:gd name="connsiteX361" fmla="*/ 2727927 w 3024845"/>
                  <a:gd name="connsiteY361" fmla="*/ 659342 h 1059043"/>
                  <a:gd name="connsiteX362" fmla="*/ 2727927 w 3024845"/>
                  <a:gd name="connsiteY362" fmla="*/ 642048 h 1059043"/>
                  <a:gd name="connsiteX363" fmla="*/ 2736034 w 3024845"/>
                  <a:gd name="connsiteY363" fmla="*/ 642048 h 1059043"/>
                  <a:gd name="connsiteX364" fmla="*/ 2736034 w 3024845"/>
                  <a:gd name="connsiteY364" fmla="*/ 629077 h 1059043"/>
                  <a:gd name="connsiteX365" fmla="*/ 2792781 w 3024845"/>
                  <a:gd name="connsiteY365" fmla="*/ 629077 h 1059043"/>
                  <a:gd name="connsiteX366" fmla="*/ 2792781 w 3024845"/>
                  <a:gd name="connsiteY366" fmla="*/ 598812 h 1059043"/>
                  <a:gd name="connsiteX367" fmla="*/ 2811021 w 3024845"/>
                  <a:gd name="connsiteY367" fmla="*/ 598812 h 1059043"/>
                  <a:gd name="connsiteX368" fmla="*/ 2811021 w 3024845"/>
                  <a:gd name="connsiteY368" fmla="*/ 592327 h 1059043"/>
                  <a:gd name="connsiteX369" fmla="*/ 2823181 w 3024845"/>
                  <a:gd name="connsiteY369" fmla="*/ 592327 h 1059043"/>
                  <a:gd name="connsiteX370" fmla="*/ 2823181 w 3024845"/>
                  <a:gd name="connsiteY370" fmla="*/ 598812 h 1059043"/>
                  <a:gd name="connsiteX371" fmla="*/ 2839395 w 3024845"/>
                  <a:gd name="connsiteY371" fmla="*/ 598812 h 1059043"/>
                  <a:gd name="connsiteX372" fmla="*/ 2839395 w 3024845"/>
                  <a:gd name="connsiteY372" fmla="*/ 648533 h 1059043"/>
                  <a:gd name="connsiteX373" fmla="*/ 2871822 w 3024845"/>
                  <a:gd name="connsiteY373" fmla="*/ 648533 h 1059043"/>
                  <a:gd name="connsiteX374" fmla="*/ 2871822 w 3024845"/>
                  <a:gd name="connsiteY374" fmla="*/ 622592 h 1059043"/>
                  <a:gd name="connsiteX375" fmla="*/ 2910329 w 3024845"/>
                  <a:gd name="connsiteY375" fmla="*/ 622592 h 1059043"/>
                  <a:gd name="connsiteX376" fmla="*/ 2910329 w 3024845"/>
                  <a:gd name="connsiteY376" fmla="*/ 592327 h 1059043"/>
                  <a:gd name="connsiteX377" fmla="*/ 2958970 w 3024845"/>
                  <a:gd name="connsiteY377" fmla="*/ 592327 h 1059043"/>
                  <a:gd name="connsiteX378" fmla="*/ 2958970 w 3024845"/>
                  <a:gd name="connsiteY378" fmla="*/ 703483 h 1059043"/>
                  <a:gd name="connsiteX379" fmla="*/ 2958970 w 3024845"/>
                  <a:gd name="connsiteY379" fmla="*/ 717262 h 1059043"/>
                  <a:gd name="connsiteX380" fmla="*/ 3024845 w 3024845"/>
                  <a:gd name="connsiteY380" fmla="*/ 717262 h 1059043"/>
                  <a:gd name="connsiteX381" fmla="*/ 3024845 w 3024845"/>
                  <a:gd name="connsiteY381" fmla="*/ 1059043 h 1059043"/>
                  <a:gd name="connsiteX382" fmla="*/ 2054 w 3024845"/>
                  <a:gd name="connsiteY382" fmla="*/ 1056710 h 1059043"/>
                  <a:gd name="connsiteX383" fmla="*/ 0 w 3024845"/>
                  <a:gd name="connsiteY383" fmla="*/ 622592 h 1059043"/>
                  <a:gd name="connsiteX384" fmla="*/ 20267 w 3024845"/>
                  <a:gd name="connsiteY384" fmla="*/ 622592 h 1059043"/>
                  <a:gd name="connsiteX385" fmla="*/ 20774 w 3024845"/>
                  <a:gd name="connsiteY385" fmla="*/ 621511 h 1059043"/>
                  <a:gd name="connsiteX386" fmla="*/ 24320 w 3024845"/>
                  <a:gd name="connsiteY386" fmla="*/ 613945 h 1059043"/>
                  <a:gd name="connsiteX387" fmla="*/ 26094 w 3024845"/>
                  <a:gd name="connsiteY387" fmla="*/ 614215 h 1059043"/>
                  <a:gd name="connsiteX388" fmla="*/ 38507 w 3024845"/>
                  <a:gd name="connsiteY388" fmla="*/ 616106 h 1059043"/>
                  <a:gd name="connsiteX389" fmla="*/ 39014 w 3024845"/>
                  <a:gd name="connsiteY389" fmla="*/ 617458 h 1059043"/>
                  <a:gd name="connsiteX390" fmla="*/ 42560 w 3024845"/>
                  <a:gd name="connsiteY390" fmla="*/ 626915 h 1059043"/>
                  <a:gd name="connsiteX391" fmla="*/ 68907 w 3024845"/>
                  <a:gd name="connsiteY391" fmla="*/ 629077 h 1059043"/>
                  <a:gd name="connsiteX392" fmla="*/ 68907 w 3024845"/>
                  <a:gd name="connsiteY392" fmla="*/ 505856 h 1059043"/>
                  <a:gd name="connsiteX393" fmla="*/ 70934 w 3024845"/>
                  <a:gd name="connsiteY393" fmla="*/ 505856 h 1059043"/>
                  <a:gd name="connsiteX394" fmla="*/ 85121 w 3024845"/>
                  <a:gd name="connsiteY394" fmla="*/ 505856 h 1059043"/>
                  <a:gd name="connsiteX395" fmla="*/ 85121 w 3024845"/>
                  <a:gd name="connsiteY395" fmla="*/ 369664 h 1059043"/>
                  <a:gd name="connsiteX396" fmla="*/ 86894 w 3024845"/>
                  <a:gd name="connsiteY396" fmla="*/ 369664 h 1059043"/>
                  <a:gd name="connsiteX397" fmla="*/ 99308 w 3024845"/>
                  <a:gd name="connsiteY397" fmla="*/ 369664 h 1059043"/>
                  <a:gd name="connsiteX398" fmla="*/ 99308 w 3024845"/>
                  <a:gd name="connsiteY398" fmla="*/ 255090 h 1059043"/>
                  <a:gd name="connsiteX399" fmla="*/ 103361 w 3024845"/>
                  <a:gd name="connsiteY399" fmla="*/ 226986 h 1059043"/>
                  <a:gd name="connsiteX400" fmla="*/ 105388 w 3024845"/>
                  <a:gd name="connsiteY400" fmla="*/ 226986 h 1059043"/>
                  <a:gd name="connsiteX401" fmla="*/ 119575 w 3024845"/>
                  <a:gd name="connsiteY40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8560 w 3024845"/>
                  <a:gd name="connsiteY316" fmla="*/ 125383 h 1059043"/>
                  <a:gd name="connsiteX317" fmla="*/ 2180720 w 3024845"/>
                  <a:gd name="connsiteY317" fmla="*/ 555577 h 1059043"/>
                  <a:gd name="connsiteX318" fmla="*/ 2245574 w 3024845"/>
                  <a:gd name="connsiteY318" fmla="*/ 555577 h 1059043"/>
                  <a:gd name="connsiteX319" fmla="*/ 2245574 w 3024845"/>
                  <a:gd name="connsiteY319" fmla="*/ 631239 h 1059043"/>
                  <a:gd name="connsiteX320" fmla="*/ 2253681 w 3024845"/>
                  <a:gd name="connsiteY320" fmla="*/ 631239 h 1059043"/>
                  <a:gd name="connsiteX321" fmla="*/ 2255708 w 3024845"/>
                  <a:gd name="connsiteY321" fmla="*/ 624754 h 1059043"/>
                  <a:gd name="connsiteX322" fmla="*/ 2261788 w 3024845"/>
                  <a:gd name="connsiteY322" fmla="*/ 624754 h 1059043"/>
                  <a:gd name="connsiteX323" fmla="*/ 2263815 w 3024845"/>
                  <a:gd name="connsiteY323" fmla="*/ 633401 h 1059043"/>
                  <a:gd name="connsiteX324" fmla="*/ 2275975 w 3024845"/>
                  <a:gd name="connsiteY324" fmla="*/ 633401 h 1059043"/>
                  <a:gd name="connsiteX325" fmla="*/ 2275975 w 3024845"/>
                  <a:gd name="connsiteY325" fmla="*/ 626915 h 1059043"/>
                  <a:gd name="connsiteX326" fmla="*/ 2298268 w 3024845"/>
                  <a:gd name="connsiteY326" fmla="*/ 626915 h 1059043"/>
                  <a:gd name="connsiteX327" fmla="*/ 2298268 w 3024845"/>
                  <a:gd name="connsiteY327" fmla="*/ 633401 h 1059043"/>
                  <a:gd name="connsiteX328" fmla="*/ 2318535 w 3024845"/>
                  <a:gd name="connsiteY328" fmla="*/ 633401 h 1059043"/>
                  <a:gd name="connsiteX329" fmla="*/ 2318535 w 3024845"/>
                  <a:gd name="connsiteY329" fmla="*/ 678798 h 1059043"/>
                  <a:gd name="connsiteX330" fmla="*/ 2332722 w 3024845"/>
                  <a:gd name="connsiteY330" fmla="*/ 678798 h 1059043"/>
                  <a:gd name="connsiteX331" fmla="*/ 2332722 w 3024845"/>
                  <a:gd name="connsiteY331" fmla="*/ 665827 h 1059043"/>
                  <a:gd name="connsiteX332" fmla="*/ 2348936 w 3024845"/>
                  <a:gd name="connsiteY332" fmla="*/ 665827 h 1059043"/>
                  <a:gd name="connsiteX333" fmla="*/ 2348936 w 3024845"/>
                  <a:gd name="connsiteY333" fmla="*/ 486400 h 1059043"/>
                  <a:gd name="connsiteX334" fmla="*/ 2355016 w 3024845"/>
                  <a:gd name="connsiteY334" fmla="*/ 479914 h 1059043"/>
                  <a:gd name="connsiteX335" fmla="*/ 2427977 w 3024845"/>
                  <a:gd name="connsiteY335" fmla="*/ 479914 h 1059043"/>
                  <a:gd name="connsiteX336" fmla="*/ 2427977 w 3024845"/>
                  <a:gd name="connsiteY336" fmla="*/ 488562 h 1059043"/>
                  <a:gd name="connsiteX337" fmla="*/ 2438110 w 3024845"/>
                  <a:gd name="connsiteY337" fmla="*/ 488562 h 1059043"/>
                  <a:gd name="connsiteX338" fmla="*/ 2438110 w 3024845"/>
                  <a:gd name="connsiteY338" fmla="*/ 603136 h 1059043"/>
                  <a:gd name="connsiteX339" fmla="*/ 2460404 w 3024845"/>
                  <a:gd name="connsiteY339" fmla="*/ 603136 h 1059043"/>
                  <a:gd name="connsiteX340" fmla="*/ 2460404 w 3024845"/>
                  <a:gd name="connsiteY340" fmla="*/ 536121 h 1059043"/>
                  <a:gd name="connsiteX341" fmla="*/ 2486751 w 3024845"/>
                  <a:gd name="connsiteY341" fmla="*/ 536121 h 1059043"/>
                  <a:gd name="connsiteX342" fmla="*/ 2490804 w 3024845"/>
                  <a:gd name="connsiteY342" fmla="*/ 531797 h 1059043"/>
                  <a:gd name="connsiteX343" fmla="*/ 2498911 w 3024845"/>
                  <a:gd name="connsiteY343" fmla="*/ 531797 h 1059043"/>
                  <a:gd name="connsiteX344" fmla="*/ 2502964 w 3024845"/>
                  <a:gd name="connsiteY344" fmla="*/ 536121 h 1059043"/>
                  <a:gd name="connsiteX345" fmla="*/ 2525258 w 3024845"/>
                  <a:gd name="connsiteY345" fmla="*/ 536121 h 1059043"/>
                  <a:gd name="connsiteX346" fmla="*/ 2525258 w 3024845"/>
                  <a:gd name="connsiteY346" fmla="*/ 419385 h 1059043"/>
                  <a:gd name="connsiteX347" fmla="*/ 2582005 w 3024845"/>
                  <a:gd name="connsiteY347" fmla="*/ 408576 h 1059043"/>
                  <a:gd name="connsiteX348" fmla="*/ 2582005 w 3024845"/>
                  <a:gd name="connsiteY348" fmla="*/ 409657 h 1059043"/>
                  <a:gd name="connsiteX349" fmla="*/ 2582005 w 3024845"/>
                  <a:gd name="connsiteY349" fmla="*/ 417223 h 1059043"/>
                  <a:gd name="connsiteX350" fmla="*/ 2608352 w 3024845"/>
                  <a:gd name="connsiteY350" fmla="*/ 417223 h 1059043"/>
                  <a:gd name="connsiteX351" fmla="*/ 2608352 w 3024845"/>
                  <a:gd name="connsiteY351" fmla="*/ 672313 h 1059043"/>
                  <a:gd name="connsiteX352" fmla="*/ 2630646 w 3024845"/>
                  <a:gd name="connsiteY352" fmla="*/ 672313 h 1059043"/>
                  <a:gd name="connsiteX353" fmla="*/ 2630646 w 3024845"/>
                  <a:gd name="connsiteY353" fmla="*/ 667989 h 1059043"/>
                  <a:gd name="connsiteX354" fmla="*/ 2642806 w 3024845"/>
                  <a:gd name="connsiteY354" fmla="*/ 667989 h 1059043"/>
                  <a:gd name="connsiteX355" fmla="*/ 2642806 w 3024845"/>
                  <a:gd name="connsiteY355" fmla="*/ 672313 h 1059043"/>
                  <a:gd name="connsiteX356" fmla="*/ 2667126 w 3024845"/>
                  <a:gd name="connsiteY356" fmla="*/ 672313 h 1059043"/>
                  <a:gd name="connsiteX357" fmla="*/ 2667126 w 3024845"/>
                  <a:gd name="connsiteY357" fmla="*/ 659342 h 1059043"/>
                  <a:gd name="connsiteX358" fmla="*/ 2695500 w 3024845"/>
                  <a:gd name="connsiteY358" fmla="*/ 659342 h 1059043"/>
                  <a:gd name="connsiteX359" fmla="*/ 2707660 w 3024845"/>
                  <a:gd name="connsiteY359" fmla="*/ 655018 h 1059043"/>
                  <a:gd name="connsiteX360" fmla="*/ 2727927 w 3024845"/>
                  <a:gd name="connsiteY360" fmla="*/ 659342 h 1059043"/>
                  <a:gd name="connsiteX361" fmla="*/ 2727927 w 3024845"/>
                  <a:gd name="connsiteY361" fmla="*/ 642048 h 1059043"/>
                  <a:gd name="connsiteX362" fmla="*/ 2736034 w 3024845"/>
                  <a:gd name="connsiteY362" fmla="*/ 642048 h 1059043"/>
                  <a:gd name="connsiteX363" fmla="*/ 2736034 w 3024845"/>
                  <a:gd name="connsiteY363" fmla="*/ 629077 h 1059043"/>
                  <a:gd name="connsiteX364" fmla="*/ 2792781 w 3024845"/>
                  <a:gd name="connsiteY364" fmla="*/ 629077 h 1059043"/>
                  <a:gd name="connsiteX365" fmla="*/ 2792781 w 3024845"/>
                  <a:gd name="connsiteY365" fmla="*/ 598812 h 1059043"/>
                  <a:gd name="connsiteX366" fmla="*/ 2811021 w 3024845"/>
                  <a:gd name="connsiteY366" fmla="*/ 598812 h 1059043"/>
                  <a:gd name="connsiteX367" fmla="*/ 2811021 w 3024845"/>
                  <a:gd name="connsiteY367" fmla="*/ 592327 h 1059043"/>
                  <a:gd name="connsiteX368" fmla="*/ 2823181 w 3024845"/>
                  <a:gd name="connsiteY368" fmla="*/ 592327 h 1059043"/>
                  <a:gd name="connsiteX369" fmla="*/ 2823181 w 3024845"/>
                  <a:gd name="connsiteY369" fmla="*/ 598812 h 1059043"/>
                  <a:gd name="connsiteX370" fmla="*/ 2839395 w 3024845"/>
                  <a:gd name="connsiteY370" fmla="*/ 598812 h 1059043"/>
                  <a:gd name="connsiteX371" fmla="*/ 2839395 w 3024845"/>
                  <a:gd name="connsiteY371" fmla="*/ 648533 h 1059043"/>
                  <a:gd name="connsiteX372" fmla="*/ 2871822 w 3024845"/>
                  <a:gd name="connsiteY372" fmla="*/ 648533 h 1059043"/>
                  <a:gd name="connsiteX373" fmla="*/ 2871822 w 3024845"/>
                  <a:gd name="connsiteY373" fmla="*/ 622592 h 1059043"/>
                  <a:gd name="connsiteX374" fmla="*/ 2910329 w 3024845"/>
                  <a:gd name="connsiteY374" fmla="*/ 622592 h 1059043"/>
                  <a:gd name="connsiteX375" fmla="*/ 2910329 w 3024845"/>
                  <a:gd name="connsiteY375" fmla="*/ 592327 h 1059043"/>
                  <a:gd name="connsiteX376" fmla="*/ 2958970 w 3024845"/>
                  <a:gd name="connsiteY376" fmla="*/ 592327 h 1059043"/>
                  <a:gd name="connsiteX377" fmla="*/ 2958970 w 3024845"/>
                  <a:gd name="connsiteY377" fmla="*/ 703483 h 1059043"/>
                  <a:gd name="connsiteX378" fmla="*/ 2958970 w 3024845"/>
                  <a:gd name="connsiteY378" fmla="*/ 717262 h 1059043"/>
                  <a:gd name="connsiteX379" fmla="*/ 3024845 w 3024845"/>
                  <a:gd name="connsiteY379" fmla="*/ 717262 h 1059043"/>
                  <a:gd name="connsiteX380" fmla="*/ 3024845 w 3024845"/>
                  <a:gd name="connsiteY380" fmla="*/ 1059043 h 1059043"/>
                  <a:gd name="connsiteX381" fmla="*/ 2054 w 3024845"/>
                  <a:gd name="connsiteY381" fmla="*/ 1056710 h 1059043"/>
                  <a:gd name="connsiteX382" fmla="*/ 0 w 3024845"/>
                  <a:gd name="connsiteY382" fmla="*/ 622592 h 1059043"/>
                  <a:gd name="connsiteX383" fmla="*/ 20267 w 3024845"/>
                  <a:gd name="connsiteY383" fmla="*/ 622592 h 1059043"/>
                  <a:gd name="connsiteX384" fmla="*/ 20774 w 3024845"/>
                  <a:gd name="connsiteY384" fmla="*/ 621511 h 1059043"/>
                  <a:gd name="connsiteX385" fmla="*/ 24320 w 3024845"/>
                  <a:gd name="connsiteY385" fmla="*/ 613945 h 1059043"/>
                  <a:gd name="connsiteX386" fmla="*/ 26094 w 3024845"/>
                  <a:gd name="connsiteY386" fmla="*/ 614215 h 1059043"/>
                  <a:gd name="connsiteX387" fmla="*/ 38507 w 3024845"/>
                  <a:gd name="connsiteY387" fmla="*/ 616106 h 1059043"/>
                  <a:gd name="connsiteX388" fmla="*/ 39014 w 3024845"/>
                  <a:gd name="connsiteY388" fmla="*/ 617458 h 1059043"/>
                  <a:gd name="connsiteX389" fmla="*/ 42560 w 3024845"/>
                  <a:gd name="connsiteY389" fmla="*/ 626915 h 1059043"/>
                  <a:gd name="connsiteX390" fmla="*/ 68907 w 3024845"/>
                  <a:gd name="connsiteY390" fmla="*/ 629077 h 1059043"/>
                  <a:gd name="connsiteX391" fmla="*/ 68907 w 3024845"/>
                  <a:gd name="connsiteY391" fmla="*/ 505856 h 1059043"/>
                  <a:gd name="connsiteX392" fmla="*/ 70934 w 3024845"/>
                  <a:gd name="connsiteY392" fmla="*/ 505856 h 1059043"/>
                  <a:gd name="connsiteX393" fmla="*/ 85121 w 3024845"/>
                  <a:gd name="connsiteY393" fmla="*/ 505856 h 1059043"/>
                  <a:gd name="connsiteX394" fmla="*/ 85121 w 3024845"/>
                  <a:gd name="connsiteY394" fmla="*/ 369664 h 1059043"/>
                  <a:gd name="connsiteX395" fmla="*/ 86894 w 3024845"/>
                  <a:gd name="connsiteY395" fmla="*/ 369664 h 1059043"/>
                  <a:gd name="connsiteX396" fmla="*/ 99308 w 3024845"/>
                  <a:gd name="connsiteY396" fmla="*/ 369664 h 1059043"/>
                  <a:gd name="connsiteX397" fmla="*/ 99308 w 3024845"/>
                  <a:gd name="connsiteY397" fmla="*/ 255090 h 1059043"/>
                  <a:gd name="connsiteX398" fmla="*/ 103361 w 3024845"/>
                  <a:gd name="connsiteY398" fmla="*/ 226986 h 1059043"/>
                  <a:gd name="connsiteX399" fmla="*/ 105388 w 3024845"/>
                  <a:gd name="connsiteY399" fmla="*/ 226986 h 1059043"/>
                  <a:gd name="connsiteX400" fmla="*/ 119575 w 3024845"/>
                  <a:gd name="connsiteY40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80720 w 3024845"/>
                  <a:gd name="connsiteY316" fmla="*/ 555577 h 1059043"/>
                  <a:gd name="connsiteX317" fmla="*/ 2245574 w 3024845"/>
                  <a:gd name="connsiteY317" fmla="*/ 555577 h 1059043"/>
                  <a:gd name="connsiteX318" fmla="*/ 2245574 w 3024845"/>
                  <a:gd name="connsiteY318" fmla="*/ 631239 h 1059043"/>
                  <a:gd name="connsiteX319" fmla="*/ 2253681 w 3024845"/>
                  <a:gd name="connsiteY319" fmla="*/ 631239 h 1059043"/>
                  <a:gd name="connsiteX320" fmla="*/ 2255708 w 3024845"/>
                  <a:gd name="connsiteY320" fmla="*/ 624754 h 1059043"/>
                  <a:gd name="connsiteX321" fmla="*/ 2261788 w 3024845"/>
                  <a:gd name="connsiteY321" fmla="*/ 624754 h 1059043"/>
                  <a:gd name="connsiteX322" fmla="*/ 2263815 w 3024845"/>
                  <a:gd name="connsiteY322" fmla="*/ 633401 h 1059043"/>
                  <a:gd name="connsiteX323" fmla="*/ 2275975 w 3024845"/>
                  <a:gd name="connsiteY323" fmla="*/ 633401 h 1059043"/>
                  <a:gd name="connsiteX324" fmla="*/ 2275975 w 3024845"/>
                  <a:gd name="connsiteY324" fmla="*/ 626915 h 1059043"/>
                  <a:gd name="connsiteX325" fmla="*/ 2298268 w 3024845"/>
                  <a:gd name="connsiteY325" fmla="*/ 626915 h 1059043"/>
                  <a:gd name="connsiteX326" fmla="*/ 2298268 w 3024845"/>
                  <a:gd name="connsiteY326" fmla="*/ 633401 h 1059043"/>
                  <a:gd name="connsiteX327" fmla="*/ 2318535 w 3024845"/>
                  <a:gd name="connsiteY327" fmla="*/ 633401 h 1059043"/>
                  <a:gd name="connsiteX328" fmla="*/ 2318535 w 3024845"/>
                  <a:gd name="connsiteY328" fmla="*/ 678798 h 1059043"/>
                  <a:gd name="connsiteX329" fmla="*/ 2332722 w 3024845"/>
                  <a:gd name="connsiteY329" fmla="*/ 678798 h 1059043"/>
                  <a:gd name="connsiteX330" fmla="*/ 2332722 w 3024845"/>
                  <a:gd name="connsiteY330" fmla="*/ 665827 h 1059043"/>
                  <a:gd name="connsiteX331" fmla="*/ 2348936 w 3024845"/>
                  <a:gd name="connsiteY331" fmla="*/ 665827 h 1059043"/>
                  <a:gd name="connsiteX332" fmla="*/ 2348936 w 3024845"/>
                  <a:gd name="connsiteY332" fmla="*/ 486400 h 1059043"/>
                  <a:gd name="connsiteX333" fmla="*/ 2355016 w 3024845"/>
                  <a:gd name="connsiteY333" fmla="*/ 479914 h 1059043"/>
                  <a:gd name="connsiteX334" fmla="*/ 2427977 w 3024845"/>
                  <a:gd name="connsiteY334" fmla="*/ 479914 h 1059043"/>
                  <a:gd name="connsiteX335" fmla="*/ 2427977 w 3024845"/>
                  <a:gd name="connsiteY335" fmla="*/ 488562 h 1059043"/>
                  <a:gd name="connsiteX336" fmla="*/ 2438110 w 3024845"/>
                  <a:gd name="connsiteY336" fmla="*/ 488562 h 1059043"/>
                  <a:gd name="connsiteX337" fmla="*/ 2438110 w 3024845"/>
                  <a:gd name="connsiteY337" fmla="*/ 603136 h 1059043"/>
                  <a:gd name="connsiteX338" fmla="*/ 2460404 w 3024845"/>
                  <a:gd name="connsiteY338" fmla="*/ 603136 h 1059043"/>
                  <a:gd name="connsiteX339" fmla="*/ 2460404 w 3024845"/>
                  <a:gd name="connsiteY339" fmla="*/ 536121 h 1059043"/>
                  <a:gd name="connsiteX340" fmla="*/ 2486751 w 3024845"/>
                  <a:gd name="connsiteY340" fmla="*/ 536121 h 1059043"/>
                  <a:gd name="connsiteX341" fmla="*/ 2490804 w 3024845"/>
                  <a:gd name="connsiteY341" fmla="*/ 531797 h 1059043"/>
                  <a:gd name="connsiteX342" fmla="*/ 2498911 w 3024845"/>
                  <a:gd name="connsiteY342" fmla="*/ 531797 h 1059043"/>
                  <a:gd name="connsiteX343" fmla="*/ 2502964 w 3024845"/>
                  <a:gd name="connsiteY343" fmla="*/ 536121 h 1059043"/>
                  <a:gd name="connsiteX344" fmla="*/ 2525258 w 3024845"/>
                  <a:gd name="connsiteY344" fmla="*/ 536121 h 1059043"/>
                  <a:gd name="connsiteX345" fmla="*/ 2525258 w 3024845"/>
                  <a:gd name="connsiteY345" fmla="*/ 419385 h 1059043"/>
                  <a:gd name="connsiteX346" fmla="*/ 2582005 w 3024845"/>
                  <a:gd name="connsiteY346" fmla="*/ 408576 h 1059043"/>
                  <a:gd name="connsiteX347" fmla="*/ 2582005 w 3024845"/>
                  <a:gd name="connsiteY347" fmla="*/ 409657 h 1059043"/>
                  <a:gd name="connsiteX348" fmla="*/ 2582005 w 3024845"/>
                  <a:gd name="connsiteY348" fmla="*/ 417223 h 1059043"/>
                  <a:gd name="connsiteX349" fmla="*/ 2608352 w 3024845"/>
                  <a:gd name="connsiteY349" fmla="*/ 417223 h 1059043"/>
                  <a:gd name="connsiteX350" fmla="*/ 2608352 w 3024845"/>
                  <a:gd name="connsiteY350" fmla="*/ 672313 h 1059043"/>
                  <a:gd name="connsiteX351" fmla="*/ 2630646 w 3024845"/>
                  <a:gd name="connsiteY351" fmla="*/ 672313 h 1059043"/>
                  <a:gd name="connsiteX352" fmla="*/ 2630646 w 3024845"/>
                  <a:gd name="connsiteY352" fmla="*/ 667989 h 1059043"/>
                  <a:gd name="connsiteX353" fmla="*/ 2642806 w 3024845"/>
                  <a:gd name="connsiteY353" fmla="*/ 667989 h 1059043"/>
                  <a:gd name="connsiteX354" fmla="*/ 2642806 w 3024845"/>
                  <a:gd name="connsiteY354" fmla="*/ 672313 h 1059043"/>
                  <a:gd name="connsiteX355" fmla="*/ 2667126 w 3024845"/>
                  <a:gd name="connsiteY355" fmla="*/ 672313 h 1059043"/>
                  <a:gd name="connsiteX356" fmla="*/ 2667126 w 3024845"/>
                  <a:gd name="connsiteY356" fmla="*/ 659342 h 1059043"/>
                  <a:gd name="connsiteX357" fmla="*/ 2695500 w 3024845"/>
                  <a:gd name="connsiteY357" fmla="*/ 659342 h 1059043"/>
                  <a:gd name="connsiteX358" fmla="*/ 2707660 w 3024845"/>
                  <a:gd name="connsiteY358" fmla="*/ 655018 h 1059043"/>
                  <a:gd name="connsiteX359" fmla="*/ 2727927 w 3024845"/>
                  <a:gd name="connsiteY359" fmla="*/ 659342 h 1059043"/>
                  <a:gd name="connsiteX360" fmla="*/ 2727927 w 3024845"/>
                  <a:gd name="connsiteY360" fmla="*/ 642048 h 1059043"/>
                  <a:gd name="connsiteX361" fmla="*/ 2736034 w 3024845"/>
                  <a:gd name="connsiteY361" fmla="*/ 642048 h 1059043"/>
                  <a:gd name="connsiteX362" fmla="*/ 2736034 w 3024845"/>
                  <a:gd name="connsiteY362" fmla="*/ 629077 h 1059043"/>
                  <a:gd name="connsiteX363" fmla="*/ 2792781 w 3024845"/>
                  <a:gd name="connsiteY363" fmla="*/ 629077 h 1059043"/>
                  <a:gd name="connsiteX364" fmla="*/ 2792781 w 3024845"/>
                  <a:gd name="connsiteY364" fmla="*/ 598812 h 1059043"/>
                  <a:gd name="connsiteX365" fmla="*/ 2811021 w 3024845"/>
                  <a:gd name="connsiteY365" fmla="*/ 598812 h 1059043"/>
                  <a:gd name="connsiteX366" fmla="*/ 2811021 w 3024845"/>
                  <a:gd name="connsiteY366" fmla="*/ 592327 h 1059043"/>
                  <a:gd name="connsiteX367" fmla="*/ 2823181 w 3024845"/>
                  <a:gd name="connsiteY367" fmla="*/ 592327 h 1059043"/>
                  <a:gd name="connsiteX368" fmla="*/ 2823181 w 3024845"/>
                  <a:gd name="connsiteY368" fmla="*/ 598812 h 1059043"/>
                  <a:gd name="connsiteX369" fmla="*/ 2839395 w 3024845"/>
                  <a:gd name="connsiteY369" fmla="*/ 598812 h 1059043"/>
                  <a:gd name="connsiteX370" fmla="*/ 2839395 w 3024845"/>
                  <a:gd name="connsiteY370" fmla="*/ 648533 h 1059043"/>
                  <a:gd name="connsiteX371" fmla="*/ 2871822 w 3024845"/>
                  <a:gd name="connsiteY371" fmla="*/ 648533 h 1059043"/>
                  <a:gd name="connsiteX372" fmla="*/ 2871822 w 3024845"/>
                  <a:gd name="connsiteY372" fmla="*/ 622592 h 1059043"/>
                  <a:gd name="connsiteX373" fmla="*/ 2910329 w 3024845"/>
                  <a:gd name="connsiteY373" fmla="*/ 622592 h 1059043"/>
                  <a:gd name="connsiteX374" fmla="*/ 2910329 w 3024845"/>
                  <a:gd name="connsiteY374" fmla="*/ 592327 h 1059043"/>
                  <a:gd name="connsiteX375" fmla="*/ 2958970 w 3024845"/>
                  <a:gd name="connsiteY375" fmla="*/ 592327 h 1059043"/>
                  <a:gd name="connsiteX376" fmla="*/ 2958970 w 3024845"/>
                  <a:gd name="connsiteY376" fmla="*/ 703483 h 1059043"/>
                  <a:gd name="connsiteX377" fmla="*/ 2958970 w 3024845"/>
                  <a:gd name="connsiteY377" fmla="*/ 717262 h 1059043"/>
                  <a:gd name="connsiteX378" fmla="*/ 3024845 w 3024845"/>
                  <a:gd name="connsiteY378" fmla="*/ 717262 h 1059043"/>
                  <a:gd name="connsiteX379" fmla="*/ 3024845 w 3024845"/>
                  <a:gd name="connsiteY379" fmla="*/ 1059043 h 1059043"/>
                  <a:gd name="connsiteX380" fmla="*/ 2054 w 3024845"/>
                  <a:gd name="connsiteY380" fmla="*/ 1056710 h 1059043"/>
                  <a:gd name="connsiteX381" fmla="*/ 0 w 3024845"/>
                  <a:gd name="connsiteY381" fmla="*/ 622592 h 1059043"/>
                  <a:gd name="connsiteX382" fmla="*/ 20267 w 3024845"/>
                  <a:gd name="connsiteY382" fmla="*/ 622592 h 1059043"/>
                  <a:gd name="connsiteX383" fmla="*/ 20774 w 3024845"/>
                  <a:gd name="connsiteY383" fmla="*/ 621511 h 1059043"/>
                  <a:gd name="connsiteX384" fmla="*/ 24320 w 3024845"/>
                  <a:gd name="connsiteY384" fmla="*/ 613945 h 1059043"/>
                  <a:gd name="connsiteX385" fmla="*/ 26094 w 3024845"/>
                  <a:gd name="connsiteY385" fmla="*/ 614215 h 1059043"/>
                  <a:gd name="connsiteX386" fmla="*/ 38507 w 3024845"/>
                  <a:gd name="connsiteY386" fmla="*/ 616106 h 1059043"/>
                  <a:gd name="connsiteX387" fmla="*/ 39014 w 3024845"/>
                  <a:gd name="connsiteY387" fmla="*/ 617458 h 1059043"/>
                  <a:gd name="connsiteX388" fmla="*/ 42560 w 3024845"/>
                  <a:gd name="connsiteY388" fmla="*/ 626915 h 1059043"/>
                  <a:gd name="connsiteX389" fmla="*/ 68907 w 3024845"/>
                  <a:gd name="connsiteY389" fmla="*/ 629077 h 1059043"/>
                  <a:gd name="connsiteX390" fmla="*/ 68907 w 3024845"/>
                  <a:gd name="connsiteY390" fmla="*/ 505856 h 1059043"/>
                  <a:gd name="connsiteX391" fmla="*/ 70934 w 3024845"/>
                  <a:gd name="connsiteY391" fmla="*/ 505856 h 1059043"/>
                  <a:gd name="connsiteX392" fmla="*/ 85121 w 3024845"/>
                  <a:gd name="connsiteY392" fmla="*/ 505856 h 1059043"/>
                  <a:gd name="connsiteX393" fmla="*/ 85121 w 3024845"/>
                  <a:gd name="connsiteY393" fmla="*/ 369664 h 1059043"/>
                  <a:gd name="connsiteX394" fmla="*/ 86894 w 3024845"/>
                  <a:gd name="connsiteY394" fmla="*/ 369664 h 1059043"/>
                  <a:gd name="connsiteX395" fmla="*/ 99308 w 3024845"/>
                  <a:gd name="connsiteY395" fmla="*/ 369664 h 1059043"/>
                  <a:gd name="connsiteX396" fmla="*/ 99308 w 3024845"/>
                  <a:gd name="connsiteY396" fmla="*/ 255090 h 1059043"/>
                  <a:gd name="connsiteX397" fmla="*/ 103361 w 3024845"/>
                  <a:gd name="connsiteY397" fmla="*/ 226986 h 1059043"/>
                  <a:gd name="connsiteX398" fmla="*/ 105388 w 3024845"/>
                  <a:gd name="connsiteY398" fmla="*/ 226986 h 1059043"/>
                  <a:gd name="connsiteX399" fmla="*/ 119575 w 3024845"/>
                  <a:gd name="connsiteY39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60529 h 1059043"/>
                  <a:gd name="connsiteX313" fmla="*/ 2152346 w 3024845"/>
                  <a:gd name="connsiteY313" fmla="*/ 56206 h 1059043"/>
                  <a:gd name="connsiteX314" fmla="*/ 2152346 w 3024845"/>
                  <a:gd name="connsiteY314" fmla="*/ 0 h 1059043"/>
                  <a:gd name="connsiteX315" fmla="*/ 2180720 w 3024845"/>
                  <a:gd name="connsiteY315" fmla="*/ 555577 h 1059043"/>
                  <a:gd name="connsiteX316" fmla="*/ 2245574 w 3024845"/>
                  <a:gd name="connsiteY316" fmla="*/ 555577 h 1059043"/>
                  <a:gd name="connsiteX317" fmla="*/ 2245574 w 3024845"/>
                  <a:gd name="connsiteY317" fmla="*/ 631239 h 1059043"/>
                  <a:gd name="connsiteX318" fmla="*/ 2253681 w 3024845"/>
                  <a:gd name="connsiteY318" fmla="*/ 631239 h 1059043"/>
                  <a:gd name="connsiteX319" fmla="*/ 2255708 w 3024845"/>
                  <a:gd name="connsiteY319" fmla="*/ 624754 h 1059043"/>
                  <a:gd name="connsiteX320" fmla="*/ 2261788 w 3024845"/>
                  <a:gd name="connsiteY320" fmla="*/ 624754 h 1059043"/>
                  <a:gd name="connsiteX321" fmla="*/ 2263815 w 3024845"/>
                  <a:gd name="connsiteY321" fmla="*/ 633401 h 1059043"/>
                  <a:gd name="connsiteX322" fmla="*/ 2275975 w 3024845"/>
                  <a:gd name="connsiteY322" fmla="*/ 633401 h 1059043"/>
                  <a:gd name="connsiteX323" fmla="*/ 2275975 w 3024845"/>
                  <a:gd name="connsiteY323" fmla="*/ 626915 h 1059043"/>
                  <a:gd name="connsiteX324" fmla="*/ 2298268 w 3024845"/>
                  <a:gd name="connsiteY324" fmla="*/ 626915 h 1059043"/>
                  <a:gd name="connsiteX325" fmla="*/ 2298268 w 3024845"/>
                  <a:gd name="connsiteY325" fmla="*/ 633401 h 1059043"/>
                  <a:gd name="connsiteX326" fmla="*/ 2318535 w 3024845"/>
                  <a:gd name="connsiteY326" fmla="*/ 633401 h 1059043"/>
                  <a:gd name="connsiteX327" fmla="*/ 2318535 w 3024845"/>
                  <a:gd name="connsiteY327" fmla="*/ 678798 h 1059043"/>
                  <a:gd name="connsiteX328" fmla="*/ 2332722 w 3024845"/>
                  <a:gd name="connsiteY328" fmla="*/ 678798 h 1059043"/>
                  <a:gd name="connsiteX329" fmla="*/ 2332722 w 3024845"/>
                  <a:gd name="connsiteY329" fmla="*/ 665827 h 1059043"/>
                  <a:gd name="connsiteX330" fmla="*/ 2348936 w 3024845"/>
                  <a:gd name="connsiteY330" fmla="*/ 665827 h 1059043"/>
                  <a:gd name="connsiteX331" fmla="*/ 2348936 w 3024845"/>
                  <a:gd name="connsiteY331" fmla="*/ 486400 h 1059043"/>
                  <a:gd name="connsiteX332" fmla="*/ 2355016 w 3024845"/>
                  <a:gd name="connsiteY332" fmla="*/ 479914 h 1059043"/>
                  <a:gd name="connsiteX333" fmla="*/ 2427977 w 3024845"/>
                  <a:gd name="connsiteY333" fmla="*/ 479914 h 1059043"/>
                  <a:gd name="connsiteX334" fmla="*/ 2427977 w 3024845"/>
                  <a:gd name="connsiteY334" fmla="*/ 488562 h 1059043"/>
                  <a:gd name="connsiteX335" fmla="*/ 2438110 w 3024845"/>
                  <a:gd name="connsiteY335" fmla="*/ 488562 h 1059043"/>
                  <a:gd name="connsiteX336" fmla="*/ 2438110 w 3024845"/>
                  <a:gd name="connsiteY336" fmla="*/ 603136 h 1059043"/>
                  <a:gd name="connsiteX337" fmla="*/ 2460404 w 3024845"/>
                  <a:gd name="connsiteY337" fmla="*/ 603136 h 1059043"/>
                  <a:gd name="connsiteX338" fmla="*/ 2460404 w 3024845"/>
                  <a:gd name="connsiteY338" fmla="*/ 536121 h 1059043"/>
                  <a:gd name="connsiteX339" fmla="*/ 2486751 w 3024845"/>
                  <a:gd name="connsiteY339" fmla="*/ 536121 h 1059043"/>
                  <a:gd name="connsiteX340" fmla="*/ 2490804 w 3024845"/>
                  <a:gd name="connsiteY340" fmla="*/ 531797 h 1059043"/>
                  <a:gd name="connsiteX341" fmla="*/ 2498911 w 3024845"/>
                  <a:gd name="connsiteY341" fmla="*/ 531797 h 1059043"/>
                  <a:gd name="connsiteX342" fmla="*/ 2502964 w 3024845"/>
                  <a:gd name="connsiteY342" fmla="*/ 536121 h 1059043"/>
                  <a:gd name="connsiteX343" fmla="*/ 2525258 w 3024845"/>
                  <a:gd name="connsiteY343" fmla="*/ 536121 h 1059043"/>
                  <a:gd name="connsiteX344" fmla="*/ 2525258 w 3024845"/>
                  <a:gd name="connsiteY344" fmla="*/ 419385 h 1059043"/>
                  <a:gd name="connsiteX345" fmla="*/ 2582005 w 3024845"/>
                  <a:gd name="connsiteY345" fmla="*/ 408576 h 1059043"/>
                  <a:gd name="connsiteX346" fmla="*/ 2582005 w 3024845"/>
                  <a:gd name="connsiteY346" fmla="*/ 409657 h 1059043"/>
                  <a:gd name="connsiteX347" fmla="*/ 2582005 w 3024845"/>
                  <a:gd name="connsiteY347" fmla="*/ 417223 h 1059043"/>
                  <a:gd name="connsiteX348" fmla="*/ 2608352 w 3024845"/>
                  <a:gd name="connsiteY348" fmla="*/ 417223 h 1059043"/>
                  <a:gd name="connsiteX349" fmla="*/ 2608352 w 3024845"/>
                  <a:gd name="connsiteY349" fmla="*/ 672313 h 1059043"/>
                  <a:gd name="connsiteX350" fmla="*/ 2630646 w 3024845"/>
                  <a:gd name="connsiteY350" fmla="*/ 672313 h 1059043"/>
                  <a:gd name="connsiteX351" fmla="*/ 2630646 w 3024845"/>
                  <a:gd name="connsiteY351" fmla="*/ 667989 h 1059043"/>
                  <a:gd name="connsiteX352" fmla="*/ 2642806 w 3024845"/>
                  <a:gd name="connsiteY352" fmla="*/ 667989 h 1059043"/>
                  <a:gd name="connsiteX353" fmla="*/ 2642806 w 3024845"/>
                  <a:gd name="connsiteY353" fmla="*/ 672313 h 1059043"/>
                  <a:gd name="connsiteX354" fmla="*/ 2667126 w 3024845"/>
                  <a:gd name="connsiteY354" fmla="*/ 672313 h 1059043"/>
                  <a:gd name="connsiteX355" fmla="*/ 2667126 w 3024845"/>
                  <a:gd name="connsiteY355" fmla="*/ 659342 h 1059043"/>
                  <a:gd name="connsiteX356" fmla="*/ 2695500 w 3024845"/>
                  <a:gd name="connsiteY356" fmla="*/ 659342 h 1059043"/>
                  <a:gd name="connsiteX357" fmla="*/ 2707660 w 3024845"/>
                  <a:gd name="connsiteY357" fmla="*/ 655018 h 1059043"/>
                  <a:gd name="connsiteX358" fmla="*/ 2727927 w 3024845"/>
                  <a:gd name="connsiteY358" fmla="*/ 659342 h 1059043"/>
                  <a:gd name="connsiteX359" fmla="*/ 2727927 w 3024845"/>
                  <a:gd name="connsiteY359" fmla="*/ 642048 h 1059043"/>
                  <a:gd name="connsiteX360" fmla="*/ 2736034 w 3024845"/>
                  <a:gd name="connsiteY360" fmla="*/ 642048 h 1059043"/>
                  <a:gd name="connsiteX361" fmla="*/ 2736034 w 3024845"/>
                  <a:gd name="connsiteY361" fmla="*/ 629077 h 1059043"/>
                  <a:gd name="connsiteX362" fmla="*/ 2792781 w 3024845"/>
                  <a:gd name="connsiteY362" fmla="*/ 629077 h 1059043"/>
                  <a:gd name="connsiteX363" fmla="*/ 2792781 w 3024845"/>
                  <a:gd name="connsiteY363" fmla="*/ 598812 h 1059043"/>
                  <a:gd name="connsiteX364" fmla="*/ 2811021 w 3024845"/>
                  <a:gd name="connsiteY364" fmla="*/ 598812 h 1059043"/>
                  <a:gd name="connsiteX365" fmla="*/ 2811021 w 3024845"/>
                  <a:gd name="connsiteY365" fmla="*/ 592327 h 1059043"/>
                  <a:gd name="connsiteX366" fmla="*/ 2823181 w 3024845"/>
                  <a:gd name="connsiteY366" fmla="*/ 592327 h 1059043"/>
                  <a:gd name="connsiteX367" fmla="*/ 2823181 w 3024845"/>
                  <a:gd name="connsiteY367" fmla="*/ 598812 h 1059043"/>
                  <a:gd name="connsiteX368" fmla="*/ 2839395 w 3024845"/>
                  <a:gd name="connsiteY368" fmla="*/ 598812 h 1059043"/>
                  <a:gd name="connsiteX369" fmla="*/ 2839395 w 3024845"/>
                  <a:gd name="connsiteY369" fmla="*/ 648533 h 1059043"/>
                  <a:gd name="connsiteX370" fmla="*/ 2871822 w 3024845"/>
                  <a:gd name="connsiteY370" fmla="*/ 648533 h 1059043"/>
                  <a:gd name="connsiteX371" fmla="*/ 2871822 w 3024845"/>
                  <a:gd name="connsiteY371" fmla="*/ 622592 h 1059043"/>
                  <a:gd name="connsiteX372" fmla="*/ 2910329 w 3024845"/>
                  <a:gd name="connsiteY372" fmla="*/ 622592 h 1059043"/>
                  <a:gd name="connsiteX373" fmla="*/ 2910329 w 3024845"/>
                  <a:gd name="connsiteY373" fmla="*/ 592327 h 1059043"/>
                  <a:gd name="connsiteX374" fmla="*/ 2958970 w 3024845"/>
                  <a:gd name="connsiteY374" fmla="*/ 592327 h 1059043"/>
                  <a:gd name="connsiteX375" fmla="*/ 2958970 w 3024845"/>
                  <a:gd name="connsiteY375" fmla="*/ 703483 h 1059043"/>
                  <a:gd name="connsiteX376" fmla="*/ 2958970 w 3024845"/>
                  <a:gd name="connsiteY376" fmla="*/ 717262 h 1059043"/>
                  <a:gd name="connsiteX377" fmla="*/ 3024845 w 3024845"/>
                  <a:gd name="connsiteY377" fmla="*/ 717262 h 1059043"/>
                  <a:gd name="connsiteX378" fmla="*/ 3024845 w 3024845"/>
                  <a:gd name="connsiteY378" fmla="*/ 1059043 h 1059043"/>
                  <a:gd name="connsiteX379" fmla="*/ 2054 w 3024845"/>
                  <a:gd name="connsiteY379" fmla="*/ 1056710 h 1059043"/>
                  <a:gd name="connsiteX380" fmla="*/ 0 w 3024845"/>
                  <a:gd name="connsiteY380" fmla="*/ 622592 h 1059043"/>
                  <a:gd name="connsiteX381" fmla="*/ 20267 w 3024845"/>
                  <a:gd name="connsiteY381" fmla="*/ 622592 h 1059043"/>
                  <a:gd name="connsiteX382" fmla="*/ 20774 w 3024845"/>
                  <a:gd name="connsiteY382" fmla="*/ 621511 h 1059043"/>
                  <a:gd name="connsiteX383" fmla="*/ 24320 w 3024845"/>
                  <a:gd name="connsiteY383" fmla="*/ 613945 h 1059043"/>
                  <a:gd name="connsiteX384" fmla="*/ 26094 w 3024845"/>
                  <a:gd name="connsiteY384" fmla="*/ 614215 h 1059043"/>
                  <a:gd name="connsiteX385" fmla="*/ 38507 w 3024845"/>
                  <a:gd name="connsiteY385" fmla="*/ 616106 h 1059043"/>
                  <a:gd name="connsiteX386" fmla="*/ 39014 w 3024845"/>
                  <a:gd name="connsiteY386" fmla="*/ 617458 h 1059043"/>
                  <a:gd name="connsiteX387" fmla="*/ 42560 w 3024845"/>
                  <a:gd name="connsiteY387" fmla="*/ 626915 h 1059043"/>
                  <a:gd name="connsiteX388" fmla="*/ 68907 w 3024845"/>
                  <a:gd name="connsiteY388" fmla="*/ 629077 h 1059043"/>
                  <a:gd name="connsiteX389" fmla="*/ 68907 w 3024845"/>
                  <a:gd name="connsiteY389" fmla="*/ 505856 h 1059043"/>
                  <a:gd name="connsiteX390" fmla="*/ 70934 w 3024845"/>
                  <a:gd name="connsiteY390" fmla="*/ 505856 h 1059043"/>
                  <a:gd name="connsiteX391" fmla="*/ 85121 w 3024845"/>
                  <a:gd name="connsiteY391" fmla="*/ 505856 h 1059043"/>
                  <a:gd name="connsiteX392" fmla="*/ 85121 w 3024845"/>
                  <a:gd name="connsiteY392" fmla="*/ 369664 h 1059043"/>
                  <a:gd name="connsiteX393" fmla="*/ 86894 w 3024845"/>
                  <a:gd name="connsiteY393" fmla="*/ 369664 h 1059043"/>
                  <a:gd name="connsiteX394" fmla="*/ 99308 w 3024845"/>
                  <a:gd name="connsiteY394" fmla="*/ 369664 h 1059043"/>
                  <a:gd name="connsiteX395" fmla="*/ 99308 w 3024845"/>
                  <a:gd name="connsiteY395" fmla="*/ 255090 h 1059043"/>
                  <a:gd name="connsiteX396" fmla="*/ 103361 w 3024845"/>
                  <a:gd name="connsiteY396" fmla="*/ 226986 h 1059043"/>
                  <a:gd name="connsiteX397" fmla="*/ 105388 w 3024845"/>
                  <a:gd name="connsiteY397" fmla="*/ 226986 h 1059043"/>
                  <a:gd name="connsiteX398" fmla="*/ 119575 w 3024845"/>
                  <a:gd name="connsiteY39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50320 w 3024845"/>
                  <a:gd name="connsiteY311" fmla="*/ 60529 h 1059043"/>
                  <a:gd name="connsiteX312" fmla="*/ 2152346 w 3024845"/>
                  <a:gd name="connsiteY312" fmla="*/ 56206 h 1059043"/>
                  <a:gd name="connsiteX313" fmla="*/ 2152346 w 3024845"/>
                  <a:gd name="connsiteY313" fmla="*/ 0 h 1059043"/>
                  <a:gd name="connsiteX314" fmla="*/ 2180720 w 3024845"/>
                  <a:gd name="connsiteY314" fmla="*/ 555577 h 1059043"/>
                  <a:gd name="connsiteX315" fmla="*/ 2245574 w 3024845"/>
                  <a:gd name="connsiteY315" fmla="*/ 555577 h 1059043"/>
                  <a:gd name="connsiteX316" fmla="*/ 2245574 w 3024845"/>
                  <a:gd name="connsiteY316" fmla="*/ 631239 h 1059043"/>
                  <a:gd name="connsiteX317" fmla="*/ 2253681 w 3024845"/>
                  <a:gd name="connsiteY317" fmla="*/ 631239 h 1059043"/>
                  <a:gd name="connsiteX318" fmla="*/ 2255708 w 3024845"/>
                  <a:gd name="connsiteY318" fmla="*/ 624754 h 1059043"/>
                  <a:gd name="connsiteX319" fmla="*/ 2261788 w 3024845"/>
                  <a:gd name="connsiteY319" fmla="*/ 624754 h 1059043"/>
                  <a:gd name="connsiteX320" fmla="*/ 2263815 w 3024845"/>
                  <a:gd name="connsiteY320" fmla="*/ 633401 h 1059043"/>
                  <a:gd name="connsiteX321" fmla="*/ 2275975 w 3024845"/>
                  <a:gd name="connsiteY321" fmla="*/ 633401 h 1059043"/>
                  <a:gd name="connsiteX322" fmla="*/ 2275975 w 3024845"/>
                  <a:gd name="connsiteY322" fmla="*/ 626915 h 1059043"/>
                  <a:gd name="connsiteX323" fmla="*/ 2298268 w 3024845"/>
                  <a:gd name="connsiteY323" fmla="*/ 626915 h 1059043"/>
                  <a:gd name="connsiteX324" fmla="*/ 2298268 w 3024845"/>
                  <a:gd name="connsiteY324" fmla="*/ 633401 h 1059043"/>
                  <a:gd name="connsiteX325" fmla="*/ 2318535 w 3024845"/>
                  <a:gd name="connsiteY325" fmla="*/ 633401 h 1059043"/>
                  <a:gd name="connsiteX326" fmla="*/ 2318535 w 3024845"/>
                  <a:gd name="connsiteY326" fmla="*/ 678798 h 1059043"/>
                  <a:gd name="connsiteX327" fmla="*/ 2332722 w 3024845"/>
                  <a:gd name="connsiteY327" fmla="*/ 678798 h 1059043"/>
                  <a:gd name="connsiteX328" fmla="*/ 2332722 w 3024845"/>
                  <a:gd name="connsiteY328" fmla="*/ 665827 h 1059043"/>
                  <a:gd name="connsiteX329" fmla="*/ 2348936 w 3024845"/>
                  <a:gd name="connsiteY329" fmla="*/ 665827 h 1059043"/>
                  <a:gd name="connsiteX330" fmla="*/ 2348936 w 3024845"/>
                  <a:gd name="connsiteY330" fmla="*/ 486400 h 1059043"/>
                  <a:gd name="connsiteX331" fmla="*/ 2355016 w 3024845"/>
                  <a:gd name="connsiteY331" fmla="*/ 479914 h 1059043"/>
                  <a:gd name="connsiteX332" fmla="*/ 2427977 w 3024845"/>
                  <a:gd name="connsiteY332" fmla="*/ 479914 h 1059043"/>
                  <a:gd name="connsiteX333" fmla="*/ 2427977 w 3024845"/>
                  <a:gd name="connsiteY333" fmla="*/ 488562 h 1059043"/>
                  <a:gd name="connsiteX334" fmla="*/ 2438110 w 3024845"/>
                  <a:gd name="connsiteY334" fmla="*/ 488562 h 1059043"/>
                  <a:gd name="connsiteX335" fmla="*/ 2438110 w 3024845"/>
                  <a:gd name="connsiteY335" fmla="*/ 603136 h 1059043"/>
                  <a:gd name="connsiteX336" fmla="*/ 2460404 w 3024845"/>
                  <a:gd name="connsiteY336" fmla="*/ 603136 h 1059043"/>
                  <a:gd name="connsiteX337" fmla="*/ 2460404 w 3024845"/>
                  <a:gd name="connsiteY337" fmla="*/ 536121 h 1059043"/>
                  <a:gd name="connsiteX338" fmla="*/ 2486751 w 3024845"/>
                  <a:gd name="connsiteY338" fmla="*/ 536121 h 1059043"/>
                  <a:gd name="connsiteX339" fmla="*/ 2490804 w 3024845"/>
                  <a:gd name="connsiteY339" fmla="*/ 531797 h 1059043"/>
                  <a:gd name="connsiteX340" fmla="*/ 2498911 w 3024845"/>
                  <a:gd name="connsiteY340" fmla="*/ 531797 h 1059043"/>
                  <a:gd name="connsiteX341" fmla="*/ 2502964 w 3024845"/>
                  <a:gd name="connsiteY341" fmla="*/ 536121 h 1059043"/>
                  <a:gd name="connsiteX342" fmla="*/ 2525258 w 3024845"/>
                  <a:gd name="connsiteY342" fmla="*/ 536121 h 1059043"/>
                  <a:gd name="connsiteX343" fmla="*/ 2525258 w 3024845"/>
                  <a:gd name="connsiteY343" fmla="*/ 419385 h 1059043"/>
                  <a:gd name="connsiteX344" fmla="*/ 2582005 w 3024845"/>
                  <a:gd name="connsiteY344" fmla="*/ 408576 h 1059043"/>
                  <a:gd name="connsiteX345" fmla="*/ 2582005 w 3024845"/>
                  <a:gd name="connsiteY345" fmla="*/ 409657 h 1059043"/>
                  <a:gd name="connsiteX346" fmla="*/ 2582005 w 3024845"/>
                  <a:gd name="connsiteY346" fmla="*/ 417223 h 1059043"/>
                  <a:gd name="connsiteX347" fmla="*/ 2608352 w 3024845"/>
                  <a:gd name="connsiteY347" fmla="*/ 417223 h 1059043"/>
                  <a:gd name="connsiteX348" fmla="*/ 2608352 w 3024845"/>
                  <a:gd name="connsiteY348" fmla="*/ 672313 h 1059043"/>
                  <a:gd name="connsiteX349" fmla="*/ 2630646 w 3024845"/>
                  <a:gd name="connsiteY349" fmla="*/ 672313 h 1059043"/>
                  <a:gd name="connsiteX350" fmla="*/ 2630646 w 3024845"/>
                  <a:gd name="connsiteY350" fmla="*/ 667989 h 1059043"/>
                  <a:gd name="connsiteX351" fmla="*/ 2642806 w 3024845"/>
                  <a:gd name="connsiteY351" fmla="*/ 667989 h 1059043"/>
                  <a:gd name="connsiteX352" fmla="*/ 2642806 w 3024845"/>
                  <a:gd name="connsiteY352" fmla="*/ 672313 h 1059043"/>
                  <a:gd name="connsiteX353" fmla="*/ 2667126 w 3024845"/>
                  <a:gd name="connsiteY353" fmla="*/ 672313 h 1059043"/>
                  <a:gd name="connsiteX354" fmla="*/ 2667126 w 3024845"/>
                  <a:gd name="connsiteY354" fmla="*/ 659342 h 1059043"/>
                  <a:gd name="connsiteX355" fmla="*/ 2695500 w 3024845"/>
                  <a:gd name="connsiteY355" fmla="*/ 659342 h 1059043"/>
                  <a:gd name="connsiteX356" fmla="*/ 2707660 w 3024845"/>
                  <a:gd name="connsiteY356" fmla="*/ 655018 h 1059043"/>
                  <a:gd name="connsiteX357" fmla="*/ 2727927 w 3024845"/>
                  <a:gd name="connsiteY357" fmla="*/ 659342 h 1059043"/>
                  <a:gd name="connsiteX358" fmla="*/ 2727927 w 3024845"/>
                  <a:gd name="connsiteY358" fmla="*/ 642048 h 1059043"/>
                  <a:gd name="connsiteX359" fmla="*/ 2736034 w 3024845"/>
                  <a:gd name="connsiteY359" fmla="*/ 642048 h 1059043"/>
                  <a:gd name="connsiteX360" fmla="*/ 2736034 w 3024845"/>
                  <a:gd name="connsiteY360" fmla="*/ 629077 h 1059043"/>
                  <a:gd name="connsiteX361" fmla="*/ 2792781 w 3024845"/>
                  <a:gd name="connsiteY361" fmla="*/ 629077 h 1059043"/>
                  <a:gd name="connsiteX362" fmla="*/ 2792781 w 3024845"/>
                  <a:gd name="connsiteY362" fmla="*/ 598812 h 1059043"/>
                  <a:gd name="connsiteX363" fmla="*/ 2811021 w 3024845"/>
                  <a:gd name="connsiteY363" fmla="*/ 598812 h 1059043"/>
                  <a:gd name="connsiteX364" fmla="*/ 2811021 w 3024845"/>
                  <a:gd name="connsiteY364" fmla="*/ 592327 h 1059043"/>
                  <a:gd name="connsiteX365" fmla="*/ 2823181 w 3024845"/>
                  <a:gd name="connsiteY365" fmla="*/ 592327 h 1059043"/>
                  <a:gd name="connsiteX366" fmla="*/ 2823181 w 3024845"/>
                  <a:gd name="connsiteY366" fmla="*/ 598812 h 1059043"/>
                  <a:gd name="connsiteX367" fmla="*/ 2839395 w 3024845"/>
                  <a:gd name="connsiteY367" fmla="*/ 598812 h 1059043"/>
                  <a:gd name="connsiteX368" fmla="*/ 2839395 w 3024845"/>
                  <a:gd name="connsiteY368" fmla="*/ 648533 h 1059043"/>
                  <a:gd name="connsiteX369" fmla="*/ 2871822 w 3024845"/>
                  <a:gd name="connsiteY369" fmla="*/ 648533 h 1059043"/>
                  <a:gd name="connsiteX370" fmla="*/ 2871822 w 3024845"/>
                  <a:gd name="connsiteY370" fmla="*/ 622592 h 1059043"/>
                  <a:gd name="connsiteX371" fmla="*/ 2910329 w 3024845"/>
                  <a:gd name="connsiteY371" fmla="*/ 622592 h 1059043"/>
                  <a:gd name="connsiteX372" fmla="*/ 2910329 w 3024845"/>
                  <a:gd name="connsiteY372" fmla="*/ 592327 h 1059043"/>
                  <a:gd name="connsiteX373" fmla="*/ 2958970 w 3024845"/>
                  <a:gd name="connsiteY373" fmla="*/ 592327 h 1059043"/>
                  <a:gd name="connsiteX374" fmla="*/ 2958970 w 3024845"/>
                  <a:gd name="connsiteY374" fmla="*/ 703483 h 1059043"/>
                  <a:gd name="connsiteX375" fmla="*/ 2958970 w 3024845"/>
                  <a:gd name="connsiteY375" fmla="*/ 717262 h 1059043"/>
                  <a:gd name="connsiteX376" fmla="*/ 3024845 w 3024845"/>
                  <a:gd name="connsiteY376" fmla="*/ 717262 h 1059043"/>
                  <a:gd name="connsiteX377" fmla="*/ 3024845 w 3024845"/>
                  <a:gd name="connsiteY377" fmla="*/ 1059043 h 1059043"/>
                  <a:gd name="connsiteX378" fmla="*/ 2054 w 3024845"/>
                  <a:gd name="connsiteY378" fmla="*/ 1056710 h 1059043"/>
                  <a:gd name="connsiteX379" fmla="*/ 0 w 3024845"/>
                  <a:gd name="connsiteY379" fmla="*/ 622592 h 1059043"/>
                  <a:gd name="connsiteX380" fmla="*/ 20267 w 3024845"/>
                  <a:gd name="connsiteY380" fmla="*/ 622592 h 1059043"/>
                  <a:gd name="connsiteX381" fmla="*/ 20774 w 3024845"/>
                  <a:gd name="connsiteY381" fmla="*/ 621511 h 1059043"/>
                  <a:gd name="connsiteX382" fmla="*/ 24320 w 3024845"/>
                  <a:gd name="connsiteY382" fmla="*/ 613945 h 1059043"/>
                  <a:gd name="connsiteX383" fmla="*/ 26094 w 3024845"/>
                  <a:gd name="connsiteY383" fmla="*/ 614215 h 1059043"/>
                  <a:gd name="connsiteX384" fmla="*/ 38507 w 3024845"/>
                  <a:gd name="connsiteY384" fmla="*/ 616106 h 1059043"/>
                  <a:gd name="connsiteX385" fmla="*/ 39014 w 3024845"/>
                  <a:gd name="connsiteY385" fmla="*/ 617458 h 1059043"/>
                  <a:gd name="connsiteX386" fmla="*/ 42560 w 3024845"/>
                  <a:gd name="connsiteY386" fmla="*/ 626915 h 1059043"/>
                  <a:gd name="connsiteX387" fmla="*/ 68907 w 3024845"/>
                  <a:gd name="connsiteY387" fmla="*/ 629077 h 1059043"/>
                  <a:gd name="connsiteX388" fmla="*/ 68907 w 3024845"/>
                  <a:gd name="connsiteY388" fmla="*/ 505856 h 1059043"/>
                  <a:gd name="connsiteX389" fmla="*/ 70934 w 3024845"/>
                  <a:gd name="connsiteY389" fmla="*/ 505856 h 1059043"/>
                  <a:gd name="connsiteX390" fmla="*/ 85121 w 3024845"/>
                  <a:gd name="connsiteY390" fmla="*/ 505856 h 1059043"/>
                  <a:gd name="connsiteX391" fmla="*/ 85121 w 3024845"/>
                  <a:gd name="connsiteY391" fmla="*/ 369664 h 1059043"/>
                  <a:gd name="connsiteX392" fmla="*/ 86894 w 3024845"/>
                  <a:gd name="connsiteY392" fmla="*/ 369664 h 1059043"/>
                  <a:gd name="connsiteX393" fmla="*/ 99308 w 3024845"/>
                  <a:gd name="connsiteY393" fmla="*/ 369664 h 1059043"/>
                  <a:gd name="connsiteX394" fmla="*/ 99308 w 3024845"/>
                  <a:gd name="connsiteY394" fmla="*/ 255090 h 1059043"/>
                  <a:gd name="connsiteX395" fmla="*/ 103361 w 3024845"/>
                  <a:gd name="connsiteY395" fmla="*/ 226986 h 1059043"/>
                  <a:gd name="connsiteX396" fmla="*/ 105388 w 3024845"/>
                  <a:gd name="connsiteY396" fmla="*/ 226986 h 1059043"/>
                  <a:gd name="connsiteX397" fmla="*/ 119575 w 3024845"/>
                  <a:gd name="connsiteY397" fmla="*/ 226986 h 1059043"/>
                  <a:gd name="connsiteX0" fmla="*/ 119575 w 3024845"/>
                  <a:gd name="connsiteY0" fmla="*/ 255427 h 1087484"/>
                  <a:gd name="connsiteX1" fmla="*/ 200642 w 3024845"/>
                  <a:gd name="connsiteY1" fmla="*/ 253266 h 1087484"/>
                  <a:gd name="connsiteX2" fmla="*/ 202669 w 3024845"/>
                  <a:gd name="connsiteY2" fmla="*/ 253266 h 1087484"/>
                  <a:gd name="connsiteX3" fmla="*/ 216856 w 3024845"/>
                  <a:gd name="connsiteY3" fmla="*/ 253266 h 1087484"/>
                  <a:gd name="connsiteX4" fmla="*/ 216856 w 3024845"/>
                  <a:gd name="connsiteY4" fmla="*/ 277045 h 1087484"/>
                  <a:gd name="connsiteX5" fmla="*/ 217363 w 3024845"/>
                  <a:gd name="connsiteY5" fmla="*/ 277856 h 1087484"/>
                  <a:gd name="connsiteX6" fmla="*/ 220909 w 3024845"/>
                  <a:gd name="connsiteY6" fmla="*/ 283531 h 1087484"/>
                  <a:gd name="connsiteX7" fmla="*/ 220909 w 3024845"/>
                  <a:gd name="connsiteY7" fmla="*/ 398105 h 1087484"/>
                  <a:gd name="connsiteX8" fmla="*/ 223189 w 3024845"/>
                  <a:gd name="connsiteY8" fmla="*/ 398105 h 1087484"/>
                  <a:gd name="connsiteX9" fmla="*/ 239150 w 3024845"/>
                  <a:gd name="connsiteY9" fmla="*/ 398105 h 1087484"/>
                  <a:gd name="connsiteX10" fmla="*/ 239150 w 3024845"/>
                  <a:gd name="connsiteY10" fmla="*/ 538620 h 1087484"/>
                  <a:gd name="connsiteX11" fmla="*/ 240670 w 3024845"/>
                  <a:gd name="connsiteY11" fmla="*/ 538350 h 1087484"/>
                  <a:gd name="connsiteX12" fmla="*/ 251310 w 3024845"/>
                  <a:gd name="connsiteY12" fmla="*/ 536459 h 1087484"/>
                  <a:gd name="connsiteX13" fmla="*/ 249283 w 3024845"/>
                  <a:gd name="connsiteY13" fmla="*/ 625091 h 1087484"/>
                  <a:gd name="connsiteX14" fmla="*/ 250803 w 3024845"/>
                  <a:gd name="connsiteY14" fmla="*/ 625362 h 1087484"/>
                  <a:gd name="connsiteX15" fmla="*/ 261443 w 3024845"/>
                  <a:gd name="connsiteY15" fmla="*/ 627253 h 1087484"/>
                  <a:gd name="connsiteX16" fmla="*/ 261696 w 3024845"/>
                  <a:gd name="connsiteY16" fmla="*/ 628064 h 1087484"/>
                  <a:gd name="connsiteX17" fmla="*/ 263470 w 3024845"/>
                  <a:gd name="connsiteY17" fmla="*/ 633739 h 1087484"/>
                  <a:gd name="connsiteX18" fmla="*/ 264230 w 3024845"/>
                  <a:gd name="connsiteY18" fmla="*/ 631307 h 1087484"/>
                  <a:gd name="connsiteX19" fmla="*/ 269550 w 3024845"/>
                  <a:gd name="connsiteY19" fmla="*/ 614283 h 1087484"/>
                  <a:gd name="connsiteX20" fmla="*/ 271323 w 3024845"/>
                  <a:gd name="connsiteY20" fmla="*/ 614283 h 1087484"/>
                  <a:gd name="connsiteX21" fmla="*/ 283737 w 3024845"/>
                  <a:gd name="connsiteY21" fmla="*/ 614283 h 1087484"/>
                  <a:gd name="connsiteX22" fmla="*/ 283737 w 3024845"/>
                  <a:gd name="connsiteY22" fmla="*/ 646709 h 1087484"/>
                  <a:gd name="connsiteX23" fmla="*/ 284750 w 3024845"/>
                  <a:gd name="connsiteY23" fmla="*/ 647250 h 1087484"/>
                  <a:gd name="connsiteX24" fmla="*/ 291844 w 3024845"/>
                  <a:gd name="connsiteY24" fmla="*/ 651033 h 1087484"/>
                  <a:gd name="connsiteX25" fmla="*/ 291844 w 3024845"/>
                  <a:gd name="connsiteY25" fmla="*/ 652384 h 1087484"/>
                  <a:gd name="connsiteX26" fmla="*/ 291844 w 3024845"/>
                  <a:gd name="connsiteY26" fmla="*/ 661842 h 1087484"/>
                  <a:gd name="connsiteX27" fmla="*/ 336431 w 3024845"/>
                  <a:gd name="connsiteY27" fmla="*/ 661842 h 1087484"/>
                  <a:gd name="connsiteX28" fmla="*/ 336431 w 3024845"/>
                  <a:gd name="connsiteY28" fmla="*/ 662923 h 1087484"/>
                  <a:gd name="connsiteX29" fmla="*/ 336431 w 3024845"/>
                  <a:gd name="connsiteY29" fmla="*/ 670489 h 1087484"/>
                  <a:gd name="connsiteX30" fmla="*/ 338457 w 3024845"/>
                  <a:gd name="connsiteY30" fmla="*/ 670489 h 1087484"/>
                  <a:gd name="connsiteX31" fmla="*/ 352644 w 3024845"/>
                  <a:gd name="connsiteY31" fmla="*/ 670489 h 1087484"/>
                  <a:gd name="connsiteX32" fmla="*/ 352644 w 3024845"/>
                  <a:gd name="connsiteY32" fmla="*/ 640224 h 1087484"/>
                  <a:gd name="connsiteX33" fmla="*/ 397231 w 3024845"/>
                  <a:gd name="connsiteY33" fmla="*/ 640224 h 1087484"/>
                  <a:gd name="connsiteX34" fmla="*/ 397231 w 3024845"/>
                  <a:gd name="connsiteY34" fmla="*/ 638873 h 1087484"/>
                  <a:gd name="connsiteX35" fmla="*/ 397231 w 3024845"/>
                  <a:gd name="connsiteY35" fmla="*/ 629415 h 1087484"/>
                  <a:gd name="connsiteX36" fmla="*/ 398245 w 3024845"/>
                  <a:gd name="connsiteY36" fmla="*/ 629415 h 1087484"/>
                  <a:gd name="connsiteX37" fmla="*/ 405338 w 3024845"/>
                  <a:gd name="connsiteY37" fmla="*/ 629415 h 1087484"/>
                  <a:gd name="connsiteX38" fmla="*/ 405338 w 3024845"/>
                  <a:gd name="connsiteY38" fmla="*/ 627524 h 1087484"/>
                  <a:gd name="connsiteX39" fmla="*/ 405338 w 3024845"/>
                  <a:gd name="connsiteY39" fmla="*/ 614283 h 1087484"/>
                  <a:gd name="connsiteX40" fmla="*/ 406098 w 3024845"/>
                  <a:gd name="connsiteY40" fmla="*/ 614283 h 1087484"/>
                  <a:gd name="connsiteX41" fmla="*/ 411418 w 3024845"/>
                  <a:gd name="connsiteY41" fmla="*/ 614283 h 1087484"/>
                  <a:gd name="connsiteX42" fmla="*/ 411418 w 3024845"/>
                  <a:gd name="connsiteY42" fmla="*/ 613202 h 1087484"/>
                  <a:gd name="connsiteX43" fmla="*/ 411418 w 3024845"/>
                  <a:gd name="connsiteY43" fmla="*/ 605635 h 1087484"/>
                  <a:gd name="connsiteX44" fmla="*/ 413445 w 3024845"/>
                  <a:gd name="connsiteY44" fmla="*/ 605635 h 1087484"/>
                  <a:gd name="connsiteX45" fmla="*/ 427632 w 3024845"/>
                  <a:gd name="connsiteY45" fmla="*/ 605635 h 1087484"/>
                  <a:gd name="connsiteX46" fmla="*/ 427632 w 3024845"/>
                  <a:gd name="connsiteY46" fmla="*/ 606716 h 1087484"/>
                  <a:gd name="connsiteX47" fmla="*/ 427632 w 3024845"/>
                  <a:gd name="connsiteY47" fmla="*/ 614283 h 1087484"/>
                  <a:gd name="connsiteX48" fmla="*/ 449925 w 3024845"/>
                  <a:gd name="connsiteY48" fmla="*/ 614283 h 1087484"/>
                  <a:gd name="connsiteX49" fmla="*/ 449925 w 3024845"/>
                  <a:gd name="connsiteY49" fmla="*/ 612391 h 1087484"/>
                  <a:gd name="connsiteX50" fmla="*/ 449925 w 3024845"/>
                  <a:gd name="connsiteY50" fmla="*/ 599150 h 1087484"/>
                  <a:gd name="connsiteX51" fmla="*/ 451699 w 3024845"/>
                  <a:gd name="connsiteY51" fmla="*/ 599150 h 1087484"/>
                  <a:gd name="connsiteX52" fmla="*/ 464112 w 3024845"/>
                  <a:gd name="connsiteY52" fmla="*/ 599150 h 1087484"/>
                  <a:gd name="connsiteX53" fmla="*/ 464112 w 3024845"/>
                  <a:gd name="connsiteY53" fmla="*/ 622930 h 1087484"/>
                  <a:gd name="connsiteX54" fmla="*/ 465126 w 3024845"/>
                  <a:gd name="connsiteY54" fmla="*/ 622930 h 1087484"/>
                  <a:gd name="connsiteX55" fmla="*/ 472219 w 3024845"/>
                  <a:gd name="connsiteY55" fmla="*/ 622930 h 1087484"/>
                  <a:gd name="connsiteX56" fmla="*/ 472219 w 3024845"/>
                  <a:gd name="connsiteY56" fmla="*/ 621849 h 1087484"/>
                  <a:gd name="connsiteX57" fmla="*/ 472219 w 3024845"/>
                  <a:gd name="connsiteY57" fmla="*/ 614283 h 1087484"/>
                  <a:gd name="connsiteX58" fmla="*/ 473992 w 3024845"/>
                  <a:gd name="connsiteY58" fmla="*/ 614283 h 1087484"/>
                  <a:gd name="connsiteX59" fmla="*/ 486406 w 3024845"/>
                  <a:gd name="connsiteY59" fmla="*/ 614283 h 1087484"/>
                  <a:gd name="connsiteX60" fmla="*/ 486406 w 3024845"/>
                  <a:gd name="connsiteY60" fmla="*/ 640224 h 1087484"/>
                  <a:gd name="connsiteX61" fmla="*/ 488433 w 3024845"/>
                  <a:gd name="connsiteY61" fmla="*/ 640224 h 1087484"/>
                  <a:gd name="connsiteX62" fmla="*/ 502619 w 3024845"/>
                  <a:gd name="connsiteY62" fmla="*/ 640224 h 1087484"/>
                  <a:gd name="connsiteX63" fmla="*/ 502619 w 3024845"/>
                  <a:gd name="connsiteY63" fmla="*/ 641845 h 1087484"/>
                  <a:gd name="connsiteX64" fmla="*/ 502619 w 3024845"/>
                  <a:gd name="connsiteY64" fmla="*/ 653195 h 1087484"/>
                  <a:gd name="connsiteX65" fmla="*/ 503379 w 3024845"/>
                  <a:gd name="connsiteY65" fmla="*/ 653195 h 1087484"/>
                  <a:gd name="connsiteX66" fmla="*/ 508700 w 3024845"/>
                  <a:gd name="connsiteY66" fmla="*/ 653195 h 1087484"/>
                  <a:gd name="connsiteX67" fmla="*/ 508700 w 3024845"/>
                  <a:gd name="connsiteY67" fmla="*/ 652384 h 1087484"/>
                  <a:gd name="connsiteX68" fmla="*/ 508700 w 3024845"/>
                  <a:gd name="connsiteY68" fmla="*/ 646709 h 1087484"/>
                  <a:gd name="connsiteX69" fmla="*/ 539100 w 3024845"/>
                  <a:gd name="connsiteY69" fmla="*/ 646709 h 1087484"/>
                  <a:gd name="connsiteX70" fmla="*/ 539100 w 3024845"/>
                  <a:gd name="connsiteY70" fmla="*/ 670489 h 1087484"/>
                  <a:gd name="connsiteX71" fmla="*/ 540113 w 3024845"/>
                  <a:gd name="connsiteY71" fmla="*/ 670489 h 1087484"/>
                  <a:gd name="connsiteX72" fmla="*/ 547207 w 3024845"/>
                  <a:gd name="connsiteY72" fmla="*/ 670489 h 1087484"/>
                  <a:gd name="connsiteX73" fmla="*/ 547207 w 3024845"/>
                  <a:gd name="connsiteY73" fmla="*/ 671570 h 1087484"/>
                  <a:gd name="connsiteX74" fmla="*/ 547207 w 3024845"/>
                  <a:gd name="connsiteY74" fmla="*/ 679136 h 1087484"/>
                  <a:gd name="connsiteX75" fmla="*/ 547967 w 3024845"/>
                  <a:gd name="connsiteY75" fmla="*/ 679136 h 1087484"/>
                  <a:gd name="connsiteX76" fmla="*/ 553287 w 3024845"/>
                  <a:gd name="connsiteY76" fmla="*/ 679136 h 1087484"/>
                  <a:gd name="connsiteX77" fmla="*/ 553287 w 3024845"/>
                  <a:gd name="connsiteY77" fmla="*/ 676974 h 1087484"/>
                  <a:gd name="connsiteX78" fmla="*/ 553287 w 3024845"/>
                  <a:gd name="connsiteY78" fmla="*/ 661842 h 1087484"/>
                  <a:gd name="connsiteX79" fmla="*/ 554300 w 3024845"/>
                  <a:gd name="connsiteY79" fmla="*/ 661842 h 1087484"/>
                  <a:gd name="connsiteX80" fmla="*/ 561394 w 3024845"/>
                  <a:gd name="connsiteY80" fmla="*/ 661842 h 1087484"/>
                  <a:gd name="connsiteX81" fmla="*/ 561394 w 3024845"/>
                  <a:gd name="connsiteY81" fmla="*/ 662923 h 1087484"/>
                  <a:gd name="connsiteX82" fmla="*/ 561394 w 3024845"/>
                  <a:gd name="connsiteY82" fmla="*/ 670489 h 1087484"/>
                  <a:gd name="connsiteX83" fmla="*/ 566714 w 3024845"/>
                  <a:gd name="connsiteY83" fmla="*/ 668496 h 1087484"/>
                  <a:gd name="connsiteX84" fmla="*/ 567474 w 3024845"/>
                  <a:gd name="connsiteY84" fmla="*/ 667516 h 1087484"/>
                  <a:gd name="connsiteX85" fmla="*/ 567474 w 3024845"/>
                  <a:gd name="connsiteY85" fmla="*/ 661842 h 1087484"/>
                  <a:gd name="connsiteX86" fmla="*/ 605981 w 3024845"/>
                  <a:gd name="connsiteY86" fmla="*/ 661842 h 1087484"/>
                  <a:gd name="connsiteX87" fmla="*/ 605981 w 3024845"/>
                  <a:gd name="connsiteY87" fmla="*/ 685621 h 1087484"/>
                  <a:gd name="connsiteX88" fmla="*/ 608007 w 3024845"/>
                  <a:gd name="connsiteY88" fmla="*/ 685621 h 1087484"/>
                  <a:gd name="connsiteX89" fmla="*/ 622194 w 3024845"/>
                  <a:gd name="connsiteY89" fmla="*/ 685621 h 1087484"/>
                  <a:gd name="connsiteX90" fmla="*/ 622194 w 3024845"/>
                  <a:gd name="connsiteY90" fmla="*/ 686702 h 1087484"/>
                  <a:gd name="connsiteX91" fmla="*/ 622194 w 3024845"/>
                  <a:gd name="connsiteY91" fmla="*/ 694268 h 1087484"/>
                  <a:gd name="connsiteX92" fmla="*/ 623968 w 3024845"/>
                  <a:gd name="connsiteY92" fmla="*/ 694268 h 1087484"/>
                  <a:gd name="connsiteX93" fmla="*/ 636381 w 3024845"/>
                  <a:gd name="connsiteY93" fmla="*/ 694268 h 1087484"/>
                  <a:gd name="connsiteX94" fmla="*/ 636381 w 3024845"/>
                  <a:gd name="connsiteY94" fmla="*/ 670489 h 1087484"/>
                  <a:gd name="connsiteX95" fmla="*/ 637394 w 3024845"/>
                  <a:gd name="connsiteY95" fmla="*/ 670489 h 1087484"/>
                  <a:gd name="connsiteX96" fmla="*/ 644488 w 3024845"/>
                  <a:gd name="connsiteY96" fmla="*/ 670489 h 1087484"/>
                  <a:gd name="connsiteX97" fmla="*/ 644488 w 3024845"/>
                  <a:gd name="connsiteY97" fmla="*/ 638062 h 1087484"/>
                  <a:gd name="connsiteX98" fmla="*/ 645501 w 3024845"/>
                  <a:gd name="connsiteY98" fmla="*/ 638062 h 1087484"/>
                  <a:gd name="connsiteX99" fmla="*/ 652595 w 3024845"/>
                  <a:gd name="connsiteY99" fmla="*/ 638062 h 1087484"/>
                  <a:gd name="connsiteX100" fmla="*/ 652595 w 3024845"/>
                  <a:gd name="connsiteY100" fmla="*/ 636171 h 1087484"/>
                  <a:gd name="connsiteX101" fmla="*/ 652595 w 3024845"/>
                  <a:gd name="connsiteY101" fmla="*/ 622930 h 1087484"/>
                  <a:gd name="connsiteX102" fmla="*/ 651328 w 3024845"/>
                  <a:gd name="connsiteY102" fmla="*/ 621308 h 1087484"/>
                  <a:gd name="connsiteX103" fmla="*/ 656648 w 3024845"/>
                  <a:gd name="connsiteY103" fmla="*/ 609959 h 1087484"/>
                  <a:gd name="connsiteX104" fmla="*/ 664755 w 3024845"/>
                  <a:gd name="connsiteY104" fmla="*/ 638062 h 1087484"/>
                  <a:gd name="connsiteX105" fmla="*/ 665515 w 3024845"/>
                  <a:gd name="connsiteY105" fmla="*/ 638062 h 1087484"/>
                  <a:gd name="connsiteX106" fmla="*/ 670835 w 3024845"/>
                  <a:gd name="connsiteY106" fmla="*/ 638062 h 1087484"/>
                  <a:gd name="connsiteX107" fmla="*/ 670835 w 3024845"/>
                  <a:gd name="connsiteY107" fmla="*/ 532135 h 1087484"/>
                  <a:gd name="connsiteX108" fmla="*/ 672355 w 3024845"/>
                  <a:gd name="connsiteY108" fmla="*/ 532135 h 1087484"/>
                  <a:gd name="connsiteX109" fmla="*/ 682995 w 3024845"/>
                  <a:gd name="connsiteY109" fmla="*/ 532135 h 1087484"/>
                  <a:gd name="connsiteX110" fmla="*/ 682995 w 3024845"/>
                  <a:gd name="connsiteY110" fmla="*/ 484576 h 1087484"/>
                  <a:gd name="connsiteX111" fmla="*/ 709342 w 3024845"/>
                  <a:gd name="connsiteY111" fmla="*/ 484576 h 1087484"/>
                  <a:gd name="connsiteX112" fmla="*/ 709342 w 3024845"/>
                  <a:gd name="connsiteY112" fmla="*/ 462958 h 1087484"/>
                  <a:gd name="connsiteX113" fmla="*/ 743796 w 3024845"/>
                  <a:gd name="connsiteY113" fmla="*/ 462958 h 1087484"/>
                  <a:gd name="connsiteX114" fmla="*/ 743796 w 3024845"/>
                  <a:gd name="connsiteY114" fmla="*/ 465390 h 1087484"/>
                  <a:gd name="connsiteX115" fmla="*/ 743796 w 3024845"/>
                  <a:gd name="connsiteY115" fmla="*/ 482414 h 1087484"/>
                  <a:gd name="connsiteX116" fmla="*/ 746076 w 3024845"/>
                  <a:gd name="connsiteY116" fmla="*/ 482414 h 1087484"/>
                  <a:gd name="connsiteX117" fmla="*/ 762036 w 3024845"/>
                  <a:gd name="connsiteY117" fmla="*/ 482414 h 1087484"/>
                  <a:gd name="connsiteX118" fmla="*/ 762036 w 3024845"/>
                  <a:gd name="connsiteY118" fmla="*/ 529973 h 1087484"/>
                  <a:gd name="connsiteX119" fmla="*/ 763049 w 3024845"/>
                  <a:gd name="connsiteY119" fmla="*/ 529973 h 1087484"/>
                  <a:gd name="connsiteX120" fmla="*/ 770143 w 3024845"/>
                  <a:gd name="connsiteY120" fmla="*/ 529973 h 1087484"/>
                  <a:gd name="connsiteX121" fmla="*/ 784330 w 3024845"/>
                  <a:gd name="connsiteY121" fmla="*/ 534297 h 1087484"/>
                  <a:gd name="connsiteX122" fmla="*/ 784330 w 3024845"/>
                  <a:gd name="connsiteY122" fmla="*/ 573209 h 1087484"/>
                  <a:gd name="connsiteX123" fmla="*/ 785343 w 3024845"/>
                  <a:gd name="connsiteY123" fmla="*/ 573209 h 1087484"/>
                  <a:gd name="connsiteX124" fmla="*/ 792436 w 3024845"/>
                  <a:gd name="connsiteY124" fmla="*/ 573209 h 1087484"/>
                  <a:gd name="connsiteX125" fmla="*/ 792436 w 3024845"/>
                  <a:gd name="connsiteY125" fmla="*/ 574830 h 1087484"/>
                  <a:gd name="connsiteX126" fmla="*/ 792436 w 3024845"/>
                  <a:gd name="connsiteY126" fmla="*/ 586179 h 1087484"/>
                  <a:gd name="connsiteX127" fmla="*/ 794463 w 3024845"/>
                  <a:gd name="connsiteY127" fmla="*/ 586179 h 1087484"/>
                  <a:gd name="connsiteX128" fmla="*/ 808650 w 3024845"/>
                  <a:gd name="connsiteY128" fmla="*/ 586179 h 1087484"/>
                  <a:gd name="connsiteX129" fmla="*/ 814730 w 3024845"/>
                  <a:gd name="connsiteY129" fmla="*/ 592665 h 1087484"/>
                  <a:gd name="connsiteX130" fmla="*/ 814730 w 3024845"/>
                  <a:gd name="connsiteY130" fmla="*/ 614283 h 1087484"/>
                  <a:gd name="connsiteX131" fmla="*/ 817010 w 3024845"/>
                  <a:gd name="connsiteY131" fmla="*/ 614283 h 1087484"/>
                  <a:gd name="connsiteX132" fmla="*/ 832970 w 3024845"/>
                  <a:gd name="connsiteY132" fmla="*/ 614283 h 1087484"/>
                  <a:gd name="connsiteX133" fmla="*/ 832970 w 3024845"/>
                  <a:gd name="connsiteY133" fmla="*/ 615363 h 1087484"/>
                  <a:gd name="connsiteX134" fmla="*/ 832970 w 3024845"/>
                  <a:gd name="connsiteY134" fmla="*/ 622930 h 1087484"/>
                  <a:gd name="connsiteX135" fmla="*/ 834237 w 3024845"/>
                  <a:gd name="connsiteY135" fmla="*/ 622930 h 1087484"/>
                  <a:gd name="connsiteX136" fmla="*/ 843104 w 3024845"/>
                  <a:gd name="connsiteY136" fmla="*/ 622930 h 1087484"/>
                  <a:gd name="connsiteX137" fmla="*/ 843104 w 3024845"/>
                  <a:gd name="connsiteY137" fmla="*/ 625091 h 1087484"/>
                  <a:gd name="connsiteX138" fmla="*/ 843104 w 3024845"/>
                  <a:gd name="connsiteY138" fmla="*/ 640224 h 1087484"/>
                  <a:gd name="connsiteX139" fmla="*/ 847157 w 3024845"/>
                  <a:gd name="connsiteY139" fmla="*/ 638332 h 1087484"/>
                  <a:gd name="connsiteX140" fmla="*/ 847157 w 3024845"/>
                  <a:gd name="connsiteY140" fmla="*/ 625091 h 1087484"/>
                  <a:gd name="connsiteX141" fmla="*/ 848170 w 3024845"/>
                  <a:gd name="connsiteY141" fmla="*/ 625091 h 1087484"/>
                  <a:gd name="connsiteX142" fmla="*/ 855264 w 3024845"/>
                  <a:gd name="connsiteY142" fmla="*/ 625091 h 1087484"/>
                  <a:gd name="connsiteX143" fmla="*/ 855264 w 3024845"/>
                  <a:gd name="connsiteY143" fmla="*/ 626713 h 1087484"/>
                  <a:gd name="connsiteX144" fmla="*/ 855264 w 3024845"/>
                  <a:gd name="connsiteY144" fmla="*/ 638062 h 1087484"/>
                  <a:gd name="connsiteX145" fmla="*/ 856024 w 3024845"/>
                  <a:gd name="connsiteY145" fmla="*/ 638062 h 1087484"/>
                  <a:gd name="connsiteX146" fmla="*/ 861344 w 3024845"/>
                  <a:gd name="connsiteY146" fmla="*/ 638062 h 1087484"/>
                  <a:gd name="connsiteX147" fmla="*/ 909984 w 3024845"/>
                  <a:gd name="connsiteY147" fmla="*/ 633739 h 1087484"/>
                  <a:gd name="connsiteX148" fmla="*/ 909984 w 3024845"/>
                  <a:gd name="connsiteY148" fmla="*/ 635090 h 1087484"/>
                  <a:gd name="connsiteX149" fmla="*/ 909984 w 3024845"/>
                  <a:gd name="connsiteY149" fmla="*/ 644547 h 1087484"/>
                  <a:gd name="connsiteX150" fmla="*/ 910744 w 3024845"/>
                  <a:gd name="connsiteY150" fmla="*/ 644547 h 1087484"/>
                  <a:gd name="connsiteX151" fmla="*/ 916065 w 3024845"/>
                  <a:gd name="connsiteY151" fmla="*/ 644547 h 1087484"/>
                  <a:gd name="connsiteX152" fmla="*/ 916065 w 3024845"/>
                  <a:gd name="connsiteY152" fmla="*/ 646709 h 1087484"/>
                  <a:gd name="connsiteX153" fmla="*/ 916065 w 3024845"/>
                  <a:gd name="connsiteY153" fmla="*/ 661842 h 1087484"/>
                  <a:gd name="connsiteX154" fmla="*/ 918091 w 3024845"/>
                  <a:gd name="connsiteY154" fmla="*/ 660491 h 1087484"/>
                  <a:gd name="connsiteX155" fmla="*/ 932278 w 3024845"/>
                  <a:gd name="connsiteY155" fmla="*/ 651033 h 1087484"/>
                  <a:gd name="connsiteX156" fmla="*/ 938358 w 3024845"/>
                  <a:gd name="connsiteY156" fmla="*/ 609959 h 1087484"/>
                  <a:gd name="connsiteX157" fmla="*/ 939118 w 3024845"/>
                  <a:gd name="connsiteY157" fmla="*/ 609689 h 1087484"/>
                  <a:gd name="connsiteX158" fmla="*/ 944438 w 3024845"/>
                  <a:gd name="connsiteY158" fmla="*/ 607797 h 1087484"/>
                  <a:gd name="connsiteX159" fmla="*/ 946465 w 3024845"/>
                  <a:gd name="connsiteY159" fmla="*/ 538620 h 1087484"/>
                  <a:gd name="connsiteX160" fmla="*/ 948492 w 3024845"/>
                  <a:gd name="connsiteY160" fmla="*/ 607797 h 1087484"/>
                  <a:gd name="connsiteX161" fmla="*/ 949252 w 3024845"/>
                  <a:gd name="connsiteY161" fmla="*/ 608067 h 1087484"/>
                  <a:gd name="connsiteX162" fmla="*/ 954572 w 3024845"/>
                  <a:gd name="connsiteY162" fmla="*/ 609959 h 1087484"/>
                  <a:gd name="connsiteX163" fmla="*/ 954572 w 3024845"/>
                  <a:gd name="connsiteY163" fmla="*/ 523488 h 1087484"/>
                  <a:gd name="connsiteX164" fmla="*/ 958625 w 3024845"/>
                  <a:gd name="connsiteY164" fmla="*/ 491061 h 1087484"/>
                  <a:gd name="connsiteX165" fmla="*/ 997132 w 3024845"/>
                  <a:gd name="connsiteY165" fmla="*/ 491061 h 1087484"/>
                  <a:gd name="connsiteX166" fmla="*/ 997132 w 3024845"/>
                  <a:gd name="connsiteY166" fmla="*/ 523488 h 1087484"/>
                  <a:gd name="connsiteX167" fmla="*/ 997892 w 3024845"/>
                  <a:gd name="connsiteY167" fmla="*/ 523488 h 1087484"/>
                  <a:gd name="connsiteX168" fmla="*/ 1003212 w 3024845"/>
                  <a:gd name="connsiteY168" fmla="*/ 523488 h 1087484"/>
                  <a:gd name="connsiteX169" fmla="*/ 1003212 w 3024845"/>
                  <a:gd name="connsiteY169" fmla="*/ 441340 h 1087484"/>
                  <a:gd name="connsiteX170" fmla="*/ 1004986 w 3024845"/>
                  <a:gd name="connsiteY170" fmla="*/ 441340 h 1087484"/>
                  <a:gd name="connsiteX171" fmla="*/ 1017399 w 3024845"/>
                  <a:gd name="connsiteY171" fmla="*/ 441340 h 1087484"/>
                  <a:gd name="connsiteX172" fmla="*/ 1017399 w 3024845"/>
                  <a:gd name="connsiteY172" fmla="*/ 439449 h 1087484"/>
                  <a:gd name="connsiteX173" fmla="*/ 1017399 w 3024845"/>
                  <a:gd name="connsiteY173" fmla="*/ 426208 h 1087484"/>
                  <a:gd name="connsiteX174" fmla="*/ 1039693 w 3024845"/>
                  <a:gd name="connsiteY174" fmla="*/ 426208 h 1087484"/>
                  <a:gd name="connsiteX175" fmla="*/ 1039693 w 3024845"/>
                  <a:gd name="connsiteY175" fmla="*/ 425127 h 1087484"/>
                  <a:gd name="connsiteX176" fmla="*/ 1039693 w 3024845"/>
                  <a:gd name="connsiteY176" fmla="*/ 417561 h 1087484"/>
                  <a:gd name="connsiteX177" fmla="*/ 1041466 w 3024845"/>
                  <a:gd name="connsiteY177" fmla="*/ 417561 h 1087484"/>
                  <a:gd name="connsiteX178" fmla="*/ 1053880 w 3024845"/>
                  <a:gd name="connsiteY178" fmla="*/ 417561 h 1087484"/>
                  <a:gd name="connsiteX179" fmla="*/ 1053880 w 3024845"/>
                  <a:gd name="connsiteY179" fmla="*/ 418642 h 1087484"/>
                  <a:gd name="connsiteX180" fmla="*/ 1053880 w 3024845"/>
                  <a:gd name="connsiteY180" fmla="*/ 426208 h 1087484"/>
                  <a:gd name="connsiteX181" fmla="*/ 1054640 w 3024845"/>
                  <a:gd name="connsiteY181" fmla="*/ 426208 h 1087484"/>
                  <a:gd name="connsiteX182" fmla="*/ 1059960 w 3024845"/>
                  <a:gd name="connsiteY182" fmla="*/ 426208 h 1087484"/>
                  <a:gd name="connsiteX183" fmla="*/ 1070093 w 3024845"/>
                  <a:gd name="connsiteY183" fmla="*/ 421884 h 1087484"/>
                  <a:gd name="connsiteX184" fmla="*/ 1074146 w 3024845"/>
                  <a:gd name="connsiteY184" fmla="*/ 425127 h 1087484"/>
                  <a:gd name="connsiteX185" fmla="*/ 1074146 w 3024845"/>
                  <a:gd name="connsiteY185" fmla="*/ 417561 h 1087484"/>
                  <a:gd name="connsiteX186" fmla="*/ 1076426 w 3024845"/>
                  <a:gd name="connsiteY186" fmla="*/ 417561 h 1087484"/>
                  <a:gd name="connsiteX187" fmla="*/ 1092387 w 3024845"/>
                  <a:gd name="connsiteY187" fmla="*/ 417561 h 1087484"/>
                  <a:gd name="connsiteX188" fmla="*/ 1092387 w 3024845"/>
                  <a:gd name="connsiteY188" fmla="*/ 418642 h 1087484"/>
                  <a:gd name="connsiteX189" fmla="*/ 1092387 w 3024845"/>
                  <a:gd name="connsiteY189" fmla="*/ 426208 h 1087484"/>
                  <a:gd name="connsiteX190" fmla="*/ 1122787 w 3024845"/>
                  <a:gd name="connsiteY190" fmla="*/ 426208 h 1087484"/>
                  <a:gd name="connsiteX191" fmla="*/ 1122787 w 3024845"/>
                  <a:gd name="connsiteY191" fmla="*/ 427829 h 1087484"/>
                  <a:gd name="connsiteX192" fmla="*/ 1122787 w 3024845"/>
                  <a:gd name="connsiteY192" fmla="*/ 439179 h 1087484"/>
                  <a:gd name="connsiteX193" fmla="*/ 1149134 w 3024845"/>
                  <a:gd name="connsiteY193" fmla="*/ 439179 h 1087484"/>
                  <a:gd name="connsiteX194" fmla="*/ 1149134 w 3024845"/>
                  <a:gd name="connsiteY194" fmla="*/ 469443 h 1087484"/>
                  <a:gd name="connsiteX195" fmla="*/ 1149894 w 3024845"/>
                  <a:gd name="connsiteY195" fmla="*/ 469443 h 1087484"/>
                  <a:gd name="connsiteX196" fmla="*/ 1155214 w 3024845"/>
                  <a:gd name="connsiteY196" fmla="*/ 469443 h 1087484"/>
                  <a:gd name="connsiteX197" fmla="*/ 1155214 w 3024845"/>
                  <a:gd name="connsiteY197" fmla="*/ 470524 h 1087484"/>
                  <a:gd name="connsiteX198" fmla="*/ 1155214 w 3024845"/>
                  <a:gd name="connsiteY198" fmla="*/ 478091 h 1087484"/>
                  <a:gd name="connsiteX199" fmla="*/ 1159268 w 3024845"/>
                  <a:gd name="connsiteY199" fmla="*/ 508355 h 1087484"/>
                  <a:gd name="connsiteX200" fmla="*/ 1160028 w 3024845"/>
                  <a:gd name="connsiteY200" fmla="*/ 508355 h 1087484"/>
                  <a:gd name="connsiteX201" fmla="*/ 1165348 w 3024845"/>
                  <a:gd name="connsiteY201" fmla="*/ 508355 h 1087484"/>
                  <a:gd name="connsiteX202" fmla="*/ 1165348 w 3024845"/>
                  <a:gd name="connsiteY202" fmla="*/ 509166 h 1087484"/>
                  <a:gd name="connsiteX203" fmla="*/ 1165348 w 3024845"/>
                  <a:gd name="connsiteY203" fmla="*/ 514841 h 1087484"/>
                  <a:gd name="connsiteX204" fmla="*/ 1166361 w 3024845"/>
                  <a:gd name="connsiteY204" fmla="*/ 514841 h 1087484"/>
                  <a:gd name="connsiteX205" fmla="*/ 1173454 w 3024845"/>
                  <a:gd name="connsiteY205" fmla="*/ 514841 h 1087484"/>
                  <a:gd name="connsiteX206" fmla="*/ 1173454 w 3024845"/>
                  <a:gd name="connsiteY206" fmla="*/ 545106 h 1087484"/>
                  <a:gd name="connsiteX207" fmla="*/ 1175481 w 3024845"/>
                  <a:gd name="connsiteY207" fmla="*/ 545106 h 1087484"/>
                  <a:gd name="connsiteX208" fmla="*/ 1189668 w 3024845"/>
                  <a:gd name="connsiteY208" fmla="*/ 545106 h 1087484"/>
                  <a:gd name="connsiteX209" fmla="*/ 1189668 w 3024845"/>
                  <a:gd name="connsiteY209" fmla="*/ 568885 h 1087484"/>
                  <a:gd name="connsiteX210" fmla="*/ 1191695 w 3024845"/>
                  <a:gd name="connsiteY210" fmla="*/ 570506 h 1087484"/>
                  <a:gd name="connsiteX211" fmla="*/ 1191695 w 3024845"/>
                  <a:gd name="connsiteY211" fmla="*/ 581856 h 1087484"/>
                  <a:gd name="connsiteX212" fmla="*/ 1192455 w 3024845"/>
                  <a:gd name="connsiteY212" fmla="*/ 581856 h 1087484"/>
                  <a:gd name="connsiteX213" fmla="*/ 1197775 w 3024845"/>
                  <a:gd name="connsiteY213" fmla="*/ 581856 h 1087484"/>
                  <a:gd name="connsiteX214" fmla="*/ 1197775 w 3024845"/>
                  <a:gd name="connsiteY214" fmla="*/ 605635 h 1087484"/>
                  <a:gd name="connsiteX215" fmla="*/ 1199041 w 3024845"/>
                  <a:gd name="connsiteY215" fmla="*/ 605635 h 1087484"/>
                  <a:gd name="connsiteX216" fmla="*/ 1207908 w 3024845"/>
                  <a:gd name="connsiteY216" fmla="*/ 605635 h 1087484"/>
                  <a:gd name="connsiteX217" fmla="*/ 1209935 w 3024845"/>
                  <a:gd name="connsiteY217" fmla="*/ 609689 h 1087484"/>
                  <a:gd name="connsiteX218" fmla="*/ 1209935 w 3024845"/>
                  <a:gd name="connsiteY218" fmla="*/ 622930 h 1087484"/>
                  <a:gd name="connsiteX219" fmla="*/ 1211455 w 3024845"/>
                  <a:gd name="connsiteY219" fmla="*/ 621038 h 1087484"/>
                  <a:gd name="connsiteX220" fmla="*/ 1222095 w 3024845"/>
                  <a:gd name="connsiteY220" fmla="*/ 607797 h 1087484"/>
                  <a:gd name="connsiteX221" fmla="*/ 1250469 w 3024845"/>
                  <a:gd name="connsiteY221" fmla="*/ 607797 h 1087484"/>
                  <a:gd name="connsiteX222" fmla="*/ 1250469 w 3024845"/>
                  <a:gd name="connsiteY222" fmla="*/ 694268 h 1087484"/>
                  <a:gd name="connsiteX223" fmla="*/ 1251229 w 3024845"/>
                  <a:gd name="connsiteY223" fmla="*/ 694268 h 1087484"/>
                  <a:gd name="connsiteX224" fmla="*/ 1256549 w 3024845"/>
                  <a:gd name="connsiteY224" fmla="*/ 694268 h 1087484"/>
                  <a:gd name="connsiteX225" fmla="*/ 1257309 w 3024845"/>
                  <a:gd name="connsiteY225" fmla="*/ 692917 h 1087484"/>
                  <a:gd name="connsiteX226" fmla="*/ 1262629 w 3024845"/>
                  <a:gd name="connsiteY226" fmla="*/ 683459 h 1087484"/>
                  <a:gd name="connsiteX227" fmla="*/ 1262629 w 3024845"/>
                  <a:gd name="connsiteY227" fmla="*/ 685351 h 1087484"/>
                  <a:gd name="connsiteX228" fmla="*/ 1262629 w 3024845"/>
                  <a:gd name="connsiteY228" fmla="*/ 698592 h 1087484"/>
                  <a:gd name="connsiteX229" fmla="*/ 1266682 w 3024845"/>
                  <a:gd name="connsiteY229" fmla="*/ 653195 h 1087484"/>
                  <a:gd name="connsiteX230" fmla="*/ 1267442 w 3024845"/>
                  <a:gd name="connsiteY230" fmla="*/ 653195 h 1087484"/>
                  <a:gd name="connsiteX231" fmla="*/ 1272762 w 3024845"/>
                  <a:gd name="connsiteY231" fmla="*/ 653195 h 1087484"/>
                  <a:gd name="connsiteX232" fmla="*/ 1272762 w 3024845"/>
                  <a:gd name="connsiteY232" fmla="*/ 588341 h 1087484"/>
                  <a:gd name="connsiteX233" fmla="*/ 1273776 w 3024845"/>
                  <a:gd name="connsiteY233" fmla="*/ 588341 h 1087484"/>
                  <a:gd name="connsiteX234" fmla="*/ 1280869 w 3024845"/>
                  <a:gd name="connsiteY234" fmla="*/ 588341 h 1087484"/>
                  <a:gd name="connsiteX235" fmla="*/ 1293029 w 3024845"/>
                  <a:gd name="connsiteY235" fmla="*/ 545106 h 1087484"/>
                  <a:gd name="connsiteX236" fmla="*/ 1294296 w 3024845"/>
                  <a:gd name="connsiteY236" fmla="*/ 545106 h 1087484"/>
                  <a:gd name="connsiteX237" fmla="*/ 1303163 w 3024845"/>
                  <a:gd name="connsiteY237" fmla="*/ 545106 h 1087484"/>
                  <a:gd name="connsiteX238" fmla="*/ 1313296 w 3024845"/>
                  <a:gd name="connsiteY238" fmla="*/ 588341 h 1087484"/>
                  <a:gd name="connsiteX239" fmla="*/ 1314309 w 3024845"/>
                  <a:gd name="connsiteY239" fmla="*/ 588341 h 1087484"/>
                  <a:gd name="connsiteX240" fmla="*/ 1321403 w 3024845"/>
                  <a:gd name="connsiteY240" fmla="*/ 588341 h 1087484"/>
                  <a:gd name="connsiteX241" fmla="*/ 1321403 w 3024845"/>
                  <a:gd name="connsiteY241" fmla="*/ 627253 h 1087484"/>
                  <a:gd name="connsiteX242" fmla="*/ 1323176 w 3024845"/>
                  <a:gd name="connsiteY242" fmla="*/ 627253 h 1087484"/>
                  <a:gd name="connsiteX243" fmla="*/ 1335590 w 3024845"/>
                  <a:gd name="connsiteY243" fmla="*/ 627253 h 1087484"/>
                  <a:gd name="connsiteX244" fmla="*/ 1335590 w 3024845"/>
                  <a:gd name="connsiteY244" fmla="*/ 629415 h 1087484"/>
                  <a:gd name="connsiteX245" fmla="*/ 1335590 w 3024845"/>
                  <a:gd name="connsiteY245" fmla="*/ 644547 h 1087484"/>
                  <a:gd name="connsiteX246" fmla="*/ 1339643 w 3024845"/>
                  <a:gd name="connsiteY246" fmla="*/ 642386 h 1087484"/>
                  <a:gd name="connsiteX247" fmla="*/ 1339643 w 3024845"/>
                  <a:gd name="connsiteY247" fmla="*/ 627253 h 1087484"/>
                  <a:gd name="connsiteX248" fmla="*/ 1341163 w 3024845"/>
                  <a:gd name="connsiteY248" fmla="*/ 627253 h 1087484"/>
                  <a:gd name="connsiteX249" fmla="*/ 1351803 w 3024845"/>
                  <a:gd name="connsiteY249" fmla="*/ 627253 h 1087484"/>
                  <a:gd name="connsiteX250" fmla="*/ 1351803 w 3024845"/>
                  <a:gd name="connsiteY250" fmla="*/ 628874 h 1087484"/>
                  <a:gd name="connsiteX251" fmla="*/ 1351803 w 3024845"/>
                  <a:gd name="connsiteY251" fmla="*/ 640224 h 1087484"/>
                  <a:gd name="connsiteX252" fmla="*/ 1382204 w 3024845"/>
                  <a:gd name="connsiteY252" fmla="*/ 640224 h 1087484"/>
                  <a:gd name="connsiteX253" fmla="*/ 1382204 w 3024845"/>
                  <a:gd name="connsiteY253" fmla="*/ 603474 h 1087484"/>
                  <a:gd name="connsiteX254" fmla="*/ 1383470 w 3024845"/>
                  <a:gd name="connsiteY254" fmla="*/ 603474 h 1087484"/>
                  <a:gd name="connsiteX255" fmla="*/ 1392337 w 3024845"/>
                  <a:gd name="connsiteY255" fmla="*/ 603474 h 1087484"/>
                  <a:gd name="connsiteX256" fmla="*/ 1392337 w 3024845"/>
                  <a:gd name="connsiteY256" fmla="*/ 625091 h 1087484"/>
                  <a:gd name="connsiteX257" fmla="*/ 1394364 w 3024845"/>
                  <a:gd name="connsiteY257" fmla="*/ 592665 h 1087484"/>
                  <a:gd name="connsiteX258" fmla="*/ 1416657 w 3024845"/>
                  <a:gd name="connsiteY258" fmla="*/ 592665 h 1087484"/>
                  <a:gd name="connsiteX259" fmla="*/ 1416657 w 3024845"/>
                  <a:gd name="connsiteY259" fmla="*/ 591043 h 1087484"/>
                  <a:gd name="connsiteX260" fmla="*/ 1416657 w 3024845"/>
                  <a:gd name="connsiteY260" fmla="*/ 579694 h 1087484"/>
                  <a:gd name="connsiteX261" fmla="*/ 1417417 w 3024845"/>
                  <a:gd name="connsiteY261" fmla="*/ 579694 h 1087484"/>
                  <a:gd name="connsiteX262" fmla="*/ 1422737 w 3024845"/>
                  <a:gd name="connsiteY262" fmla="*/ 579694 h 1087484"/>
                  <a:gd name="connsiteX263" fmla="*/ 1422737 w 3024845"/>
                  <a:gd name="connsiteY263" fmla="*/ 577803 h 1087484"/>
                  <a:gd name="connsiteX264" fmla="*/ 1422737 w 3024845"/>
                  <a:gd name="connsiteY264" fmla="*/ 564562 h 1087484"/>
                  <a:gd name="connsiteX265" fmla="*/ 1426791 w 3024845"/>
                  <a:gd name="connsiteY265" fmla="*/ 571047 h 1087484"/>
                  <a:gd name="connsiteX266" fmla="*/ 1429071 w 3024845"/>
                  <a:gd name="connsiteY266" fmla="*/ 571047 h 1087484"/>
                  <a:gd name="connsiteX267" fmla="*/ 1445031 w 3024845"/>
                  <a:gd name="connsiteY267" fmla="*/ 571047 h 1087484"/>
                  <a:gd name="connsiteX268" fmla="*/ 1445031 w 3024845"/>
                  <a:gd name="connsiteY268" fmla="*/ 570236 h 1087484"/>
                  <a:gd name="connsiteX269" fmla="*/ 1445031 w 3024845"/>
                  <a:gd name="connsiteY269" fmla="*/ 564562 h 1087484"/>
                  <a:gd name="connsiteX270" fmla="*/ 1445791 w 3024845"/>
                  <a:gd name="connsiteY270" fmla="*/ 564562 h 1087484"/>
                  <a:gd name="connsiteX271" fmla="*/ 1451111 w 3024845"/>
                  <a:gd name="connsiteY271" fmla="*/ 564562 h 1087484"/>
                  <a:gd name="connsiteX272" fmla="*/ 1451111 w 3024845"/>
                  <a:gd name="connsiteY272" fmla="*/ 565913 h 1087484"/>
                  <a:gd name="connsiteX273" fmla="*/ 1451111 w 3024845"/>
                  <a:gd name="connsiteY273" fmla="*/ 575371 h 1087484"/>
                  <a:gd name="connsiteX274" fmla="*/ 1489618 w 3024845"/>
                  <a:gd name="connsiteY274" fmla="*/ 575371 h 1087484"/>
                  <a:gd name="connsiteX275" fmla="*/ 1489618 w 3024845"/>
                  <a:gd name="connsiteY275" fmla="*/ 713724 h 1087484"/>
                  <a:gd name="connsiteX276" fmla="*/ 1491138 w 3024845"/>
                  <a:gd name="connsiteY276" fmla="*/ 713724 h 1087484"/>
                  <a:gd name="connsiteX277" fmla="*/ 1501778 w 3024845"/>
                  <a:gd name="connsiteY277" fmla="*/ 713724 h 1087484"/>
                  <a:gd name="connsiteX278" fmla="*/ 1501778 w 3024845"/>
                  <a:gd name="connsiteY278" fmla="*/ 700754 h 1087484"/>
                  <a:gd name="connsiteX279" fmla="*/ 1505832 w 3024845"/>
                  <a:gd name="connsiteY279" fmla="*/ 700754 h 1087484"/>
                  <a:gd name="connsiteX280" fmla="*/ 1505832 w 3024845"/>
                  <a:gd name="connsiteY280" fmla="*/ 713724 h 1087484"/>
                  <a:gd name="connsiteX281" fmla="*/ 1536232 w 3024845"/>
                  <a:gd name="connsiteY281" fmla="*/ 713724 h 1087484"/>
                  <a:gd name="connsiteX282" fmla="*/ 1536232 w 3024845"/>
                  <a:gd name="connsiteY282" fmla="*/ 683459 h 1087484"/>
                  <a:gd name="connsiteX283" fmla="*/ 1548392 w 3024845"/>
                  <a:gd name="connsiteY283" fmla="*/ 683459 h 1087484"/>
                  <a:gd name="connsiteX284" fmla="*/ 1560552 w 3024845"/>
                  <a:gd name="connsiteY284" fmla="*/ 681298 h 1087484"/>
                  <a:gd name="connsiteX285" fmla="*/ 1564606 w 3024845"/>
                  <a:gd name="connsiteY285" fmla="*/ 683459 h 1087484"/>
                  <a:gd name="connsiteX286" fmla="*/ 1574739 w 3024845"/>
                  <a:gd name="connsiteY286" fmla="*/ 683459 h 1087484"/>
                  <a:gd name="connsiteX287" fmla="*/ 1574739 w 3024845"/>
                  <a:gd name="connsiteY287" fmla="*/ 713724 h 1087484"/>
                  <a:gd name="connsiteX288" fmla="*/ 1582846 w 3024845"/>
                  <a:gd name="connsiteY288" fmla="*/ 713724 h 1087484"/>
                  <a:gd name="connsiteX289" fmla="*/ 1582846 w 3024845"/>
                  <a:gd name="connsiteY289" fmla="*/ 731019 h 1087484"/>
                  <a:gd name="connsiteX290" fmla="*/ 1592182 w 3024845"/>
                  <a:gd name="connsiteY290" fmla="*/ 731924 h 1087484"/>
                  <a:gd name="connsiteX291" fmla="*/ 1605140 w 3024845"/>
                  <a:gd name="connsiteY291" fmla="*/ 731924 h 1087484"/>
                  <a:gd name="connsiteX292" fmla="*/ 1605140 w 3024845"/>
                  <a:gd name="connsiteY292" fmla="*/ 715886 h 1087484"/>
                  <a:gd name="connsiteX293" fmla="*/ 1673096 w 3024845"/>
                  <a:gd name="connsiteY293" fmla="*/ 715886 h 1087484"/>
                  <a:gd name="connsiteX294" fmla="*/ 1673096 w 3024845"/>
                  <a:gd name="connsiteY294" fmla="*/ 630633 h 1087484"/>
                  <a:gd name="connsiteX295" fmla="*/ 1745104 w 3024845"/>
                  <a:gd name="connsiteY295" fmla="*/ 630633 h 1087484"/>
                  <a:gd name="connsiteX296" fmla="*/ 1745104 w 3024845"/>
                  <a:gd name="connsiteY296" fmla="*/ 709401 h 1087484"/>
                  <a:gd name="connsiteX297" fmla="*/ 1747008 w 3024845"/>
                  <a:gd name="connsiteY297" fmla="*/ 709401 h 1087484"/>
                  <a:gd name="connsiteX298" fmla="*/ 1748250 w 3024845"/>
                  <a:gd name="connsiteY298" fmla="*/ 731924 h 1087484"/>
                  <a:gd name="connsiteX299" fmla="*/ 1757926 w 3024845"/>
                  <a:gd name="connsiteY299" fmla="*/ 731924 h 1087484"/>
                  <a:gd name="connsiteX300" fmla="*/ 1759168 w 3024845"/>
                  <a:gd name="connsiteY300" fmla="*/ 709401 h 1087484"/>
                  <a:gd name="connsiteX301" fmla="*/ 1765248 w 3024845"/>
                  <a:gd name="connsiteY301" fmla="*/ 709401 h 1087484"/>
                  <a:gd name="connsiteX302" fmla="*/ 1766490 w 3024845"/>
                  <a:gd name="connsiteY302" fmla="*/ 731924 h 1087484"/>
                  <a:gd name="connsiteX303" fmla="*/ 1817112 w 3024845"/>
                  <a:gd name="connsiteY303" fmla="*/ 731924 h 1087484"/>
                  <a:gd name="connsiteX304" fmla="*/ 1817112 w 3024845"/>
                  <a:gd name="connsiteY304" fmla="*/ 568896 h 1087484"/>
                  <a:gd name="connsiteX305" fmla="*/ 2014439 w 3024845"/>
                  <a:gd name="connsiteY305" fmla="*/ 568896 h 1087484"/>
                  <a:gd name="connsiteX306" fmla="*/ 2014439 w 3024845"/>
                  <a:gd name="connsiteY306" fmla="*/ 731924 h 1087484"/>
                  <a:gd name="connsiteX307" fmla="*/ 2033136 w 3024845"/>
                  <a:gd name="connsiteY307" fmla="*/ 731924 h 1087484"/>
                  <a:gd name="connsiteX308" fmla="*/ 2033136 w 3024845"/>
                  <a:gd name="connsiteY308" fmla="*/ 649231 h 1087484"/>
                  <a:gd name="connsiteX309" fmla="*/ 2128256 w 3024845"/>
                  <a:gd name="connsiteY309" fmla="*/ 649231 h 1087484"/>
                  <a:gd name="connsiteX310" fmla="*/ 2146266 w 3024845"/>
                  <a:gd name="connsiteY310" fmla="*/ 160309 h 1087484"/>
                  <a:gd name="connsiteX311" fmla="*/ 2150320 w 3024845"/>
                  <a:gd name="connsiteY311" fmla="*/ 88970 h 1087484"/>
                  <a:gd name="connsiteX312" fmla="*/ 2152346 w 3024845"/>
                  <a:gd name="connsiteY312" fmla="*/ 28441 h 1087484"/>
                  <a:gd name="connsiteX313" fmla="*/ 2180720 w 3024845"/>
                  <a:gd name="connsiteY313" fmla="*/ 584018 h 1087484"/>
                  <a:gd name="connsiteX314" fmla="*/ 2245574 w 3024845"/>
                  <a:gd name="connsiteY314" fmla="*/ 584018 h 1087484"/>
                  <a:gd name="connsiteX315" fmla="*/ 2245574 w 3024845"/>
                  <a:gd name="connsiteY315" fmla="*/ 659680 h 1087484"/>
                  <a:gd name="connsiteX316" fmla="*/ 2253681 w 3024845"/>
                  <a:gd name="connsiteY316" fmla="*/ 659680 h 1087484"/>
                  <a:gd name="connsiteX317" fmla="*/ 2255708 w 3024845"/>
                  <a:gd name="connsiteY317" fmla="*/ 653195 h 1087484"/>
                  <a:gd name="connsiteX318" fmla="*/ 2261788 w 3024845"/>
                  <a:gd name="connsiteY318" fmla="*/ 653195 h 1087484"/>
                  <a:gd name="connsiteX319" fmla="*/ 2263815 w 3024845"/>
                  <a:gd name="connsiteY319" fmla="*/ 661842 h 1087484"/>
                  <a:gd name="connsiteX320" fmla="*/ 2275975 w 3024845"/>
                  <a:gd name="connsiteY320" fmla="*/ 661842 h 1087484"/>
                  <a:gd name="connsiteX321" fmla="*/ 2275975 w 3024845"/>
                  <a:gd name="connsiteY321" fmla="*/ 655356 h 1087484"/>
                  <a:gd name="connsiteX322" fmla="*/ 2298268 w 3024845"/>
                  <a:gd name="connsiteY322" fmla="*/ 655356 h 1087484"/>
                  <a:gd name="connsiteX323" fmla="*/ 2298268 w 3024845"/>
                  <a:gd name="connsiteY323" fmla="*/ 661842 h 1087484"/>
                  <a:gd name="connsiteX324" fmla="*/ 2318535 w 3024845"/>
                  <a:gd name="connsiteY324" fmla="*/ 661842 h 1087484"/>
                  <a:gd name="connsiteX325" fmla="*/ 2318535 w 3024845"/>
                  <a:gd name="connsiteY325" fmla="*/ 707239 h 1087484"/>
                  <a:gd name="connsiteX326" fmla="*/ 2332722 w 3024845"/>
                  <a:gd name="connsiteY326" fmla="*/ 707239 h 1087484"/>
                  <a:gd name="connsiteX327" fmla="*/ 2332722 w 3024845"/>
                  <a:gd name="connsiteY327" fmla="*/ 694268 h 1087484"/>
                  <a:gd name="connsiteX328" fmla="*/ 2348936 w 3024845"/>
                  <a:gd name="connsiteY328" fmla="*/ 694268 h 1087484"/>
                  <a:gd name="connsiteX329" fmla="*/ 2348936 w 3024845"/>
                  <a:gd name="connsiteY329" fmla="*/ 514841 h 1087484"/>
                  <a:gd name="connsiteX330" fmla="*/ 2355016 w 3024845"/>
                  <a:gd name="connsiteY330" fmla="*/ 508355 h 1087484"/>
                  <a:gd name="connsiteX331" fmla="*/ 2427977 w 3024845"/>
                  <a:gd name="connsiteY331" fmla="*/ 508355 h 1087484"/>
                  <a:gd name="connsiteX332" fmla="*/ 2427977 w 3024845"/>
                  <a:gd name="connsiteY332" fmla="*/ 517003 h 1087484"/>
                  <a:gd name="connsiteX333" fmla="*/ 2438110 w 3024845"/>
                  <a:gd name="connsiteY333" fmla="*/ 517003 h 1087484"/>
                  <a:gd name="connsiteX334" fmla="*/ 2438110 w 3024845"/>
                  <a:gd name="connsiteY334" fmla="*/ 631577 h 1087484"/>
                  <a:gd name="connsiteX335" fmla="*/ 2460404 w 3024845"/>
                  <a:gd name="connsiteY335" fmla="*/ 631577 h 1087484"/>
                  <a:gd name="connsiteX336" fmla="*/ 2460404 w 3024845"/>
                  <a:gd name="connsiteY336" fmla="*/ 564562 h 1087484"/>
                  <a:gd name="connsiteX337" fmla="*/ 2486751 w 3024845"/>
                  <a:gd name="connsiteY337" fmla="*/ 564562 h 1087484"/>
                  <a:gd name="connsiteX338" fmla="*/ 2490804 w 3024845"/>
                  <a:gd name="connsiteY338" fmla="*/ 560238 h 1087484"/>
                  <a:gd name="connsiteX339" fmla="*/ 2498911 w 3024845"/>
                  <a:gd name="connsiteY339" fmla="*/ 560238 h 1087484"/>
                  <a:gd name="connsiteX340" fmla="*/ 2502964 w 3024845"/>
                  <a:gd name="connsiteY340" fmla="*/ 564562 h 1087484"/>
                  <a:gd name="connsiteX341" fmla="*/ 2525258 w 3024845"/>
                  <a:gd name="connsiteY341" fmla="*/ 564562 h 1087484"/>
                  <a:gd name="connsiteX342" fmla="*/ 2525258 w 3024845"/>
                  <a:gd name="connsiteY342" fmla="*/ 447826 h 1087484"/>
                  <a:gd name="connsiteX343" fmla="*/ 2582005 w 3024845"/>
                  <a:gd name="connsiteY343" fmla="*/ 437017 h 1087484"/>
                  <a:gd name="connsiteX344" fmla="*/ 2582005 w 3024845"/>
                  <a:gd name="connsiteY344" fmla="*/ 438098 h 1087484"/>
                  <a:gd name="connsiteX345" fmla="*/ 2582005 w 3024845"/>
                  <a:gd name="connsiteY345" fmla="*/ 445664 h 1087484"/>
                  <a:gd name="connsiteX346" fmla="*/ 2608352 w 3024845"/>
                  <a:gd name="connsiteY346" fmla="*/ 445664 h 1087484"/>
                  <a:gd name="connsiteX347" fmla="*/ 2608352 w 3024845"/>
                  <a:gd name="connsiteY347" fmla="*/ 700754 h 1087484"/>
                  <a:gd name="connsiteX348" fmla="*/ 2630646 w 3024845"/>
                  <a:gd name="connsiteY348" fmla="*/ 700754 h 1087484"/>
                  <a:gd name="connsiteX349" fmla="*/ 2630646 w 3024845"/>
                  <a:gd name="connsiteY349" fmla="*/ 696430 h 1087484"/>
                  <a:gd name="connsiteX350" fmla="*/ 2642806 w 3024845"/>
                  <a:gd name="connsiteY350" fmla="*/ 696430 h 1087484"/>
                  <a:gd name="connsiteX351" fmla="*/ 2642806 w 3024845"/>
                  <a:gd name="connsiteY351" fmla="*/ 700754 h 1087484"/>
                  <a:gd name="connsiteX352" fmla="*/ 2667126 w 3024845"/>
                  <a:gd name="connsiteY352" fmla="*/ 700754 h 1087484"/>
                  <a:gd name="connsiteX353" fmla="*/ 2667126 w 3024845"/>
                  <a:gd name="connsiteY353" fmla="*/ 687783 h 1087484"/>
                  <a:gd name="connsiteX354" fmla="*/ 2695500 w 3024845"/>
                  <a:gd name="connsiteY354" fmla="*/ 687783 h 1087484"/>
                  <a:gd name="connsiteX355" fmla="*/ 2707660 w 3024845"/>
                  <a:gd name="connsiteY355" fmla="*/ 683459 h 1087484"/>
                  <a:gd name="connsiteX356" fmla="*/ 2727927 w 3024845"/>
                  <a:gd name="connsiteY356" fmla="*/ 687783 h 1087484"/>
                  <a:gd name="connsiteX357" fmla="*/ 2727927 w 3024845"/>
                  <a:gd name="connsiteY357" fmla="*/ 670489 h 1087484"/>
                  <a:gd name="connsiteX358" fmla="*/ 2736034 w 3024845"/>
                  <a:gd name="connsiteY358" fmla="*/ 670489 h 1087484"/>
                  <a:gd name="connsiteX359" fmla="*/ 2736034 w 3024845"/>
                  <a:gd name="connsiteY359" fmla="*/ 657518 h 1087484"/>
                  <a:gd name="connsiteX360" fmla="*/ 2792781 w 3024845"/>
                  <a:gd name="connsiteY360" fmla="*/ 657518 h 1087484"/>
                  <a:gd name="connsiteX361" fmla="*/ 2792781 w 3024845"/>
                  <a:gd name="connsiteY361" fmla="*/ 627253 h 1087484"/>
                  <a:gd name="connsiteX362" fmla="*/ 2811021 w 3024845"/>
                  <a:gd name="connsiteY362" fmla="*/ 627253 h 1087484"/>
                  <a:gd name="connsiteX363" fmla="*/ 2811021 w 3024845"/>
                  <a:gd name="connsiteY363" fmla="*/ 620768 h 1087484"/>
                  <a:gd name="connsiteX364" fmla="*/ 2823181 w 3024845"/>
                  <a:gd name="connsiteY364" fmla="*/ 620768 h 1087484"/>
                  <a:gd name="connsiteX365" fmla="*/ 2823181 w 3024845"/>
                  <a:gd name="connsiteY365" fmla="*/ 627253 h 1087484"/>
                  <a:gd name="connsiteX366" fmla="*/ 2839395 w 3024845"/>
                  <a:gd name="connsiteY366" fmla="*/ 627253 h 1087484"/>
                  <a:gd name="connsiteX367" fmla="*/ 2839395 w 3024845"/>
                  <a:gd name="connsiteY367" fmla="*/ 676974 h 1087484"/>
                  <a:gd name="connsiteX368" fmla="*/ 2871822 w 3024845"/>
                  <a:gd name="connsiteY368" fmla="*/ 676974 h 1087484"/>
                  <a:gd name="connsiteX369" fmla="*/ 2871822 w 3024845"/>
                  <a:gd name="connsiteY369" fmla="*/ 651033 h 1087484"/>
                  <a:gd name="connsiteX370" fmla="*/ 2910329 w 3024845"/>
                  <a:gd name="connsiteY370" fmla="*/ 651033 h 1087484"/>
                  <a:gd name="connsiteX371" fmla="*/ 2910329 w 3024845"/>
                  <a:gd name="connsiteY371" fmla="*/ 620768 h 1087484"/>
                  <a:gd name="connsiteX372" fmla="*/ 2958970 w 3024845"/>
                  <a:gd name="connsiteY372" fmla="*/ 620768 h 1087484"/>
                  <a:gd name="connsiteX373" fmla="*/ 2958970 w 3024845"/>
                  <a:gd name="connsiteY373" fmla="*/ 731924 h 1087484"/>
                  <a:gd name="connsiteX374" fmla="*/ 2958970 w 3024845"/>
                  <a:gd name="connsiteY374" fmla="*/ 745703 h 1087484"/>
                  <a:gd name="connsiteX375" fmla="*/ 3024845 w 3024845"/>
                  <a:gd name="connsiteY375" fmla="*/ 745703 h 1087484"/>
                  <a:gd name="connsiteX376" fmla="*/ 3024845 w 3024845"/>
                  <a:gd name="connsiteY376" fmla="*/ 1087484 h 1087484"/>
                  <a:gd name="connsiteX377" fmla="*/ 2054 w 3024845"/>
                  <a:gd name="connsiteY377" fmla="*/ 1085151 h 1087484"/>
                  <a:gd name="connsiteX378" fmla="*/ 0 w 3024845"/>
                  <a:gd name="connsiteY378" fmla="*/ 651033 h 1087484"/>
                  <a:gd name="connsiteX379" fmla="*/ 20267 w 3024845"/>
                  <a:gd name="connsiteY379" fmla="*/ 651033 h 1087484"/>
                  <a:gd name="connsiteX380" fmla="*/ 20774 w 3024845"/>
                  <a:gd name="connsiteY380" fmla="*/ 649952 h 1087484"/>
                  <a:gd name="connsiteX381" fmla="*/ 24320 w 3024845"/>
                  <a:gd name="connsiteY381" fmla="*/ 642386 h 1087484"/>
                  <a:gd name="connsiteX382" fmla="*/ 26094 w 3024845"/>
                  <a:gd name="connsiteY382" fmla="*/ 642656 h 1087484"/>
                  <a:gd name="connsiteX383" fmla="*/ 38507 w 3024845"/>
                  <a:gd name="connsiteY383" fmla="*/ 644547 h 1087484"/>
                  <a:gd name="connsiteX384" fmla="*/ 39014 w 3024845"/>
                  <a:gd name="connsiteY384" fmla="*/ 645899 h 1087484"/>
                  <a:gd name="connsiteX385" fmla="*/ 42560 w 3024845"/>
                  <a:gd name="connsiteY385" fmla="*/ 655356 h 1087484"/>
                  <a:gd name="connsiteX386" fmla="*/ 68907 w 3024845"/>
                  <a:gd name="connsiteY386" fmla="*/ 657518 h 1087484"/>
                  <a:gd name="connsiteX387" fmla="*/ 68907 w 3024845"/>
                  <a:gd name="connsiteY387" fmla="*/ 534297 h 1087484"/>
                  <a:gd name="connsiteX388" fmla="*/ 70934 w 3024845"/>
                  <a:gd name="connsiteY388" fmla="*/ 534297 h 1087484"/>
                  <a:gd name="connsiteX389" fmla="*/ 85121 w 3024845"/>
                  <a:gd name="connsiteY389" fmla="*/ 534297 h 1087484"/>
                  <a:gd name="connsiteX390" fmla="*/ 85121 w 3024845"/>
                  <a:gd name="connsiteY390" fmla="*/ 398105 h 1087484"/>
                  <a:gd name="connsiteX391" fmla="*/ 86894 w 3024845"/>
                  <a:gd name="connsiteY391" fmla="*/ 398105 h 1087484"/>
                  <a:gd name="connsiteX392" fmla="*/ 99308 w 3024845"/>
                  <a:gd name="connsiteY392" fmla="*/ 398105 h 1087484"/>
                  <a:gd name="connsiteX393" fmla="*/ 99308 w 3024845"/>
                  <a:gd name="connsiteY393" fmla="*/ 283531 h 1087484"/>
                  <a:gd name="connsiteX394" fmla="*/ 103361 w 3024845"/>
                  <a:gd name="connsiteY394" fmla="*/ 255427 h 1087484"/>
                  <a:gd name="connsiteX395" fmla="*/ 105388 w 3024845"/>
                  <a:gd name="connsiteY395" fmla="*/ 255427 h 1087484"/>
                  <a:gd name="connsiteX396" fmla="*/ 119575 w 3024845"/>
                  <a:gd name="connsiteY396" fmla="*/ 255427 h 1087484"/>
                  <a:gd name="connsiteX0" fmla="*/ 119575 w 3024845"/>
                  <a:gd name="connsiteY0" fmla="*/ 200101 h 1032158"/>
                  <a:gd name="connsiteX1" fmla="*/ 200642 w 3024845"/>
                  <a:gd name="connsiteY1" fmla="*/ 197940 h 1032158"/>
                  <a:gd name="connsiteX2" fmla="*/ 202669 w 3024845"/>
                  <a:gd name="connsiteY2" fmla="*/ 197940 h 1032158"/>
                  <a:gd name="connsiteX3" fmla="*/ 216856 w 3024845"/>
                  <a:gd name="connsiteY3" fmla="*/ 197940 h 1032158"/>
                  <a:gd name="connsiteX4" fmla="*/ 216856 w 3024845"/>
                  <a:gd name="connsiteY4" fmla="*/ 221719 h 1032158"/>
                  <a:gd name="connsiteX5" fmla="*/ 217363 w 3024845"/>
                  <a:gd name="connsiteY5" fmla="*/ 222530 h 1032158"/>
                  <a:gd name="connsiteX6" fmla="*/ 220909 w 3024845"/>
                  <a:gd name="connsiteY6" fmla="*/ 228205 h 1032158"/>
                  <a:gd name="connsiteX7" fmla="*/ 220909 w 3024845"/>
                  <a:gd name="connsiteY7" fmla="*/ 342779 h 1032158"/>
                  <a:gd name="connsiteX8" fmla="*/ 223189 w 3024845"/>
                  <a:gd name="connsiteY8" fmla="*/ 342779 h 1032158"/>
                  <a:gd name="connsiteX9" fmla="*/ 239150 w 3024845"/>
                  <a:gd name="connsiteY9" fmla="*/ 342779 h 1032158"/>
                  <a:gd name="connsiteX10" fmla="*/ 239150 w 3024845"/>
                  <a:gd name="connsiteY10" fmla="*/ 483294 h 1032158"/>
                  <a:gd name="connsiteX11" fmla="*/ 240670 w 3024845"/>
                  <a:gd name="connsiteY11" fmla="*/ 483024 h 1032158"/>
                  <a:gd name="connsiteX12" fmla="*/ 251310 w 3024845"/>
                  <a:gd name="connsiteY12" fmla="*/ 481133 h 1032158"/>
                  <a:gd name="connsiteX13" fmla="*/ 249283 w 3024845"/>
                  <a:gd name="connsiteY13" fmla="*/ 569765 h 1032158"/>
                  <a:gd name="connsiteX14" fmla="*/ 250803 w 3024845"/>
                  <a:gd name="connsiteY14" fmla="*/ 570036 h 1032158"/>
                  <a:gd name="connsiteX15" fmla="*/ 261443 w 3024845"/>
                  <a:gd name="connsiteY15" fmla="*/ 571927 h 1032158"/>
                  <a:gd name="connsiteX16" fmla="*/ 261696 w 3024845"/>
                  <a:gd name="connsiteY16" fmla="*/ 572738 h 1032158"/>
                  <a:gd name="connsiteX17" fmla="*/ 263470 w 3024845"/>
                  <a:gd name="connsiteY17" fmla="*/ 578413 h 1032158"/>
                  <a:gd name="connsiteX18" fmla="*/ 264230 w 3024845"/>
                  <a:gd name="connsiteY18" fmla="*/ 575981 h 1032158"/>
                  <a:gd name="connsiteX19" fmla="*/ 269550 w 3024845"/>
                  <a:gd name="connsiteY19" fmla="*/ 558957 h 1032158"/>
                  <a:gd name="connsiteX20" fmla="*/ 271323 w 3024845"/>
                  <a:gd name="connsiteY20" fmla="*/ 558957 h 1032158"/>
                  <a:gd name="connsiteX21" fmla="*/ 283737 w 3024845"/>
                  <a:gd name="connsiteY21" fmla="*/ 558957 h 1032158"/>
                  <a:gd name="connsiteX22" fmla="*/ 283737 w 3024845"/>
                  <a:gd name="connsiteY22" fmla="*/ 591383 h 1032158"/>
                  <a:gd name="connsiteX23" fmla="*/ 284750 w 3024845"/>
                  <a:gd name="connsiteY23" fmla="*/ 591924 h 1032158"/>
                  <a:gd name="connsiteX24" fmla="*/ 291844 w 3024845"/>
                  <a:gd name="connsiteY24" fmla="*/ 595707 h 1032158"/>
                  <a:gd name="connsiteX25" fmla="*/ 291844 w 3024845"/>
                  <a:gd name="connsiteY25" fmla="*/ 597058 h 1032158"/>
                  <a:gd name="connsiteX26" fmla="*/ 291844 w 3024845"/>
                  <a:gd name="connsiteY26" fmla="*/ 606516 h 1032158"/>
                  <a:gd name="connsiteX27" fmla="*/ 336431 w 3024845"/>
                  <a:gd name="connsiteY27" fmla="*/ 606516 h 1032158"/>
                  <a:gd name="connsiteX28" fmla="*/ 336431 w 3024845"/>
                  <a:gd name="connsiteY28" fmla="*/ 607597 h 1032158"/>
                  <a:gd name="connsiteX29" fmla="*/ 336431 w 3024845"/>
                  <a:gd name="connsiteY29" fmla="*/ 615163 h 1032158"/>
                  <a:gd name="connsiteX30" fmla="*/ 338457 w 3024845"/>
                  <a:gd name="connsiteY30" fmla="*/ 615163 h 1032158"/>
                  <a:gd name="connsiteX31" fmla="*/ 352644 w 3024845"/>
                  <a:gd name="connsiteY31" fmla="*/ 615163 h 1032158"/>
                  <a:gd name="connsiteX32" fmla="*/ 352644 w 3024845"/>
                  <a:gd name="connsiteY32" fmla="*/ 584898 h 1032158"/>
                  <a:gd name="connsiteX33" fmla="*/ 397231 w 3024845"/>
                  <a:gd name="connsiteY33" fmla="*/ 584898 h 1032158"/>
                  <a:gd name="connsiteX34" fmla="*/ 397231 w 3024845"/>
                  <a:gd name="connsiteY34" fmla="*/ 583547 h 1032158"/>
                  <a:gd name="connsiteX35" fmla="*/ 397231 w 3024845"/>
                  <a:gd name="connsiteY35" fmla="*/ 574089 h 1032158"/>
                  <a:gd name="connsiteX36" fmla="*/ 398245 w 3024845"/>
                  <a:gd name="connsiteY36" fmla="*/ 574089 h 1032158"/>
                  <a:gd name="connsiteX37" fmla="*/ 405338 w 3024845"/>
                  <a:gd name="connsiteY37" fmla="*/ 574089 h 1032158"/>
                  <a:gd name="connsiteX38" fmla="*/ 405338 w 3024845"/>
                  <a:gd name="connsiteY38" fmla="*/ 572198 h 1032158"/>
                  <a:gd name="connsiteX39" fmla="*/ 405338 w 3024845"/>
                  <a:gd name="connsiteY39" fmla="*/ 558957 h 1032158"/>
                  <a:gd name="connsiteX40" fmla="*/ 406098 w 3024845"/>
                  <a:gd name="connsiteY40" fmla="*/ 558957 h 1032158"/>
                  <a:gd name="connsiteX41" fmla="*/ 411418 w 3024845"/>
                  <a:gd name="connsiteY41" fmla="*/ 558957 h 1032158"/>
                  <a:gd name="connsiteX42" fmla="*/ 411418 w 3024845"/>
                  <a:gd name="connsiteY42" fmla="*/ 557876 h 1032158"/>
                  <a:gd name="connsiteX43" fmla="*/ 411418 w 3024845"/>
                  <a:gd name="connsiteY43" fmla="*/ 550309 h 1032158"/>
                  <a:gd name="connsiteX44" fmla="*/ 413445 w 3024845"/>
                  <a:gd name="connsiteY44" fmla="*/ 550309 h 1032158"/>
                  <a:gd name="connsiteX45" fmla="*/ 427632 w 3024845"/>
                  <a:gd name="connsiteY45" fmla="*/ 550309 h 1032158"/>
                  <a:gd name="connsiteX46" fmla="*/ 427632 w 3024845"/>
                  <a:gd name="connsiteY46" fmla="*/ 551390 h 1032158"/>
                  <a:gd name="connsiteX47" fmla="*/ 427632 w 3024845"/>
                  <a:gd name="connsiteY47" fmla="*/ 558957 h 1032158"/>
                  <a:gd name="connsiteX48" fmla="*/ 449925 w 3024845"/>
                  <a:gd name="connsiteY48" fmla="*/ 558957 h 1032158"/>
                  <a:gd name="connsiteX49" fmla="*/ 449925 w 3024845"/>
                  <a:gd name="connsiteY49" fmla="*/ 557065 h 1032158"/>
                  <a:gd name="connsiteX50" fmla="*/ 449925 w 3024845"/>
                  <a:gd name="connsiteY50" fmla="*/ 543824 h 1032158"/>
                  <a:gd name="connsiteX51" fmla="*/ 451699 w 3024845"/>
                  <a:gd name="connsiteY51" fmla="*/ 543824 h 1032158"/>
                  <a:gd name="connsiteX52" fmla="*/ 464112 w 3024845"/>
                  <a:gd name="connsiteY52" fmla="*/ 543824 h 1032158"/>
                  <a:gd name="connsiteX53" fmla="*/ 464112 w 3024845"/>
                  <a:gd name="connsiteY53" fmla="*/ 567604 h 1032158"/>
                  <a:gd name="connsiteX54" fmla="*/ 465126 w 3024845"/>
                  <a:gd name="connsiteY54" fmla="*/ 567604 h 1032158"/>
                  <a:gd name="connsiteX55" fmla="*/ 472219 w 3024845"/>
                  <a:gd name="connsiteY55" fmla="*/ 567604 h 1032158"/>
                  <a:gd name="connsiteX56" fmla="*/ 472219 w 3024845"/>
                  <a:gd name="connsiteY56" fmla="*/ 566523 h 1032158"/>
                  <a:gd name="connsiteX57" fmla="*/ 472219 w 3024845"/>
                  <a:gd name="connsiteY57" fmla="*/ 558957 h 1032158"/>
                  <a:gd name="connsiteX58" fmla="*/ 473992 w 3024845"/>
                  <a:gd name="connsiteY58" fmla="*/ 558957 h 1032158"/>
                  <a:gd name="connsiteX59" fmla="*/ 486406 w 3024845"/>
                  <a:gd name="connsiteY59" fmla="*/ 558957 h 1032158"/>
                  <a:gd name="connsiteX60" fmla="*/ 486406 w 3024845"/>
                  <a:gd name="connsiteY60" fmla="*/ 584898 h 1032158"/>
                  <a:gd name="connsiteX61" fmla="*/ 488433 w 3024845"/>
                  <a:gd name="connsiteY61" fmla="*/ 584898 h 1032158"/>
                  <a:gd name="connsiteX62" fmla="*/ 502619 w 3024845"/>
                  <a:gd name="connsiteY62" fmla="*/ 584898 h 1032158"/>
                  <a:gd name="connsiteX63" fmla="*/ 502619 w 3024845"/>
                  <a:gd name="connsiteY63" fmla="*/ 586519 h 1032158"/>
                  <a:gd name="connsiteX64" fmla="*/ 502619 w 3024845"/>
                  <a:gd name="connsiteY64" fmla="*/ 597869 h 1032158"/>
                  <a:gd name="connsiteX65" fmla="*/ 503379 w 3024845"/>
                  <a:gd name="connsiteY65" fmla="*/ 597869 h 1032158"/>
                  <a:gd name="connsiteX66" fmla="*/ 508700 w 3024845"/>
                  <a:gd name="connsiteY66" fmla="*/ 597869 h 1032158"/>
                  <a:gd name="connsiteX67" fmla="*/ 508700 w 3024845"/>
                  <a:gd name="connsiteY67" fmla="*/ 597058 h 1032158"/>
                  <a:gd name="connsiteX68" fmla="*/ 508700 w 3024845"/>
                  <a:gd name="connsiteY68" fmla="*/ 591383 h 1032158"/>
                  <a:gd name="connsiteX69" fmla="*/ 539100 w 3024845"/>
                  <a:gd name="connsiteY69" fmla="*/ 591383 h 1032158"/>
                  <a:gd name="connsiteX70" fmla="*/ 539100 w 3024845"/>
                  <a:gd name="connsiteY70" fmla="*/ 615163 h 1032158"/>
                  <a:gd name="connsiteX71" fmla="*/ 540113 w 3024845"/>
                  <a:gd name="connsiteY71" fmla="*/ 615163 h 1032158"/>
                  <a:gd name="connsiteX72" fmla="*/ 547207 w 3024845"/>
                  <a:gd name="connsiteY72" fmla="*/ 615163 h 1032158"/>
                  <a:gd name="connsiteX73" fmla="*/ 547207 w 3024845"/>
                  <a:gd name="connsiteY73" fmla="*/ 616244 h 1032158"/>
                  <a:gd name="connsiteX74" fmla="*/ 547207 w 3024845"/>
                  <a:gd name="connsiteY74" fmla="*/ 623810 h 1032158"/>
                  <a:gd name="connsiteX75" fmla="*/ 547967 w 3024845"/>
                  <a:gd name="connsiteY75" fmla="*/ 623810 h 1032158"/>
                  <a:gd name="connsiteX76" fmla="*/ 553287 w 3024845"/>
                  <a:gd name="connsiteY76" fmla="*/ 623810 h 1032158"/>
                  <a:gd name="connsiteX77" fmla="*/ 553287 w 3024845"/>
                  <a:gd name="connsiteY77" fmla="*/ 621648 h 1032158"/>
                  <a:gd name="connsiteX78" fmla="*/ 553287 w 3024845"/>
                  <a:gd name="connsiteY78" fmla="*/ 606516 h 1032158"/>
                  <a:gd name="connsiteX79" fmla="*/ 554300 w 3024845"/>
                  <a:gd name="connsiteY79" fmla="*/ 606516 h 1032158"/>
                  <a:gd name="connsiteX80" fmla="*/ 561394 w 3024845"/>
                  <a:gd name="connsiteY80" fmla="*/ 606516 h 1032158"/>
                  <a:gd name="connsiteX81" fmla="*/ 561394 w 3024845"/>
                  <a:gd name="connsiteY81" fmla="*/ 607597 h 1032158"/>
                  <a:gd name="connsiteX82" fmla="*/ 561394 w 3024845"/>
                  <a:gd name="connsiteY82" fmla="*/ 615163 h 1032158"/>
                  <a:gd name="connsiteX83" fmla="*/ 566714 w 3024845"/>
                  <a:gd name="connsiteY83" fmla="*/ 613170 h 1032158"/>
                  <a:gd name="connsiteX84" fmla="*/ 567474 w 3024845"/>
                  <a:gd name="connsiteY84" fmla="*/ 612190 h 1032158"/>
                  <a:gd name="connsiteX85" fmla="*/ 567474 w 3024845"/>
                  <a:gd name="connsiteY85" fmla="*/ 606516 h 1032158"/>
                  <a:gd name="connsiteX86" fmla="*/ 605981 w 3024845"/>
                  <a:gd name="connsiteY86" fmla="*/ 606516 h 1032158"/>
                  <a:gd name="connsiteX87" fmla="*/ 605981 w 3024845"/>
                  <a:gd name="connsiteY87" fmla="*/ 630295 h 1032158"/>
                  <a:gd name="connsiteX88" fmla="*/ 608007 w 3024845"/>
                  <a:gd name="connsiteY88" fmla="*/ 630295 h 1032158"/>
                  <a:gd name="connsiteX89" fmla="*/ 622194 w 3024845"/>
                  <a:gd name="connsiteY89" fmla="*/ 630295 h 1032158"/>
                  <a:gd name="connsiteX90" fmla="*/ 622194 w 3024845"/>
                  <a:gd name="connsiteY90" fmla="*/ 631376 h 1032158"/>
                  <a:gd name="connsiteX91" fmla="*/ 622194 w 3024845"/>
                  <a:gd name="connsiteY91" fmla="*/ 638942 h 1032158"/>
                  <a:gd name="connsiteX92" fmla="*/ 623968 w 3024845"/>
                  <a:gd name="connsiteY92" fmla="*/ 638942 h 1032158"/>
                  <a:gd name="connsiteX93" fmla="*/ 636381 w 3024845"/>
                  <a:gd name="connsiteY93" fmla="*/ 638942 h 1032158"/>
                  <a:gd name="connsiteX94" fmla="*/ 636381 w 3024845"/>
                  <a:gd name="connsiteY94" fmla="*/ 615163 h 1032158"/>
                  <a:gd name="connsiteX95" fmla="*/ 637394 w 3024845"/>
                  <a:gd name="connsiteY95" fmla="*/ 615163 h 1032158"/>
                  <a:gd name="connsiteX96" fmla="*/ 644488 w 3024845"/>
                  <a:gd name="connsiteY96" fmla="*/ 615163 h 1032158"/>
                  <a:gd name="connsiteX97" fmla="*/ 644488 w 3024845"/>
                  <a:gd name="connsiteY97" fmla="*/ 582736 h 1032158"/>
                  <a:gd name="connsiteX98" fmla="*/ 645501 w 3024845"/>
                  <a:gd name="connsiteY98" fmla="*/ 582736 h 1032158"/>
                  <a:gd name="connsiteX99" fmla="*/ 652595 w 3024845"/>
                  <a:gd name="connsiteY99" fmla="*/ 582736 h 1032158"/>
                  <a:gd name="connsiteX100" fmla="*/ 652595 w 3024845"/>
                  <a:gd name="connsiteY100" fmla="*/ 580845 h 1032158"/>
                  <a:gd name="connsiteX101" fmla="*/ 652595 w 3024845"/>
                  <a:gd name="connsiteY101" fmla="*/ 567604 h 1032158"/>
                  <a:gd name="connsiteX102" fmla="*/ 651328 w 3024845"/>
                  <a:gd name="connsiteY102" fmla="*/ 565982 h 1032158"/>
                  <a:gd name="connsiteX103" fmla="*/ 656648 w 3024845"/>
                  <a:gd name="connsiteY103" fmla="*/ 554633 h 1032158"/>
                  <a:gd name="connsiteX104" fmla="*/ 664755 w 3024845"/>
                  <a:gd name="connsiteY104" fmla="*/ 582736 h 1032158"/>
                  <a:gd name="connsiteX105" fmla="*/ 665515 w 3024845"/>
                  <a:gd name="connsiteY105" fmla="*/ 582736 h 1032158"/>
                  <a:gd name="connsiteX106" fmla="*/ 670835 w 3024845"/>
                  <a:gd name="connsiteY106" fmla="*/ 582736 h 1032158"/>
                  <a:gd name="connsiteX107" fmla="*/ 670835 w 3024845"/>
                  <a:gd name="connsiteY107" fmla="*/ 476809 h 1032158"/>
                  <a:gd name="connsiteX108" fmla="*/ 672355 w 3024845"/>
                  <a:gd name="connsiteY108" fmla="*/ 476809 h 1032158"/>
                  <a:gd name="connsiteX109" fmla="*/ 682995 w 3024845"/>
                  <a:gd name="connsiteY109" fmla="*/ 476809 h 1032158"/>
                  <a:gd name="connsiteX110" fmla="*/ 682995 w 3024845"/>
                  <a:gd name="connsiteY110" fmla="*/ 429250 h 1032158"/>
                  <a:gd name="connsiteX111" fmla="*/ 709342 w 3024845"/>
                  <a:gd name="connsiteY111" fmla="*/ 429250 h 1032158"/>
                  <a:gd name="connsiteX112" fmla="*/ 709342 w 3024845"/>
                  <a:gd name="connsiteY112" fmla="*/ 407632 h 1032158"/>
                  <a:gd name="connsiteX113" fmla="*/ 743796 w 3024845"/>
                  <a:gd name="connsiteY113" fmla="*/ 407632 h 1032158"/>
                  <a:gd name="connsiteX114" fmla="*/ 743796 w 3024845"/>
                  <a:gd name="connsiteY114" fmla="*/ 410064 h 1032158"/>
                  <a:gd name="connsiteX115" fmla="*/ 743796 w 3024845"/>
                  <a:gd name="connsiteY115" fmla="*/ 427088 h 1032158"/>
                  <a:gd name="connsiteX116" fmla="*/ 746076 w 3024845"/>
                  <a:gd name="connsiteY116" fmla="*/ 427088 h 1032158"/>
                  <a:gd name="connsiteX117" fmla="*/ 762036 w 3024845"/>
                  <a:gd name="connsiteY117" fmla="*/ 427088 h 1032158"/>
                  <a:gd name="connsiteX118" fmla="*/ 762036 w 3024845"/>
                  <a:gd name="connsiteY118" fmla="*/ 474647 h 1032158"/>
                  <a:gd name="connsiteX119" fmla="*/ 763049 w 3024845"/>
                  <a:gd name="connsiteY119" fmla="*/ 474647 h 1032158"/>
                  <a:gd name="connsiteX120" fmla="*/ 770143 w 3024845"/>
                  <a:gd name="connsiteY120" fmla="*/ 474647 h 1032158"/>
                  <a:gd name="connsiteX121" fmla="*/ 784330 w 3024845"/>
                  <a:gd name="connsiteY121" fmla="*/ 478971 h 1032158"/>
                  <a:gd name="connsiteX122" fmla="*/ 784330 w 3024845"/>
                  <a:gd name="connsiteY122" fmla="*/ 517883 h 1032158"/>
                  <a:gd name="connsiteX123" fmla="*/ 785343 w 3024845"/>
                  <a:gd name="connsiteY123" fmla="*/ 517883 h 1032158"/>
                  <a:gd name="connsiteX124" fmla="*/ 792436 w 3024845"/>
                  <a:gd name="connsiteY124" fmla="*/ 517883 h 1032158"/>
                  <a:gd name="connsiteX125" fmla="*/ 792436 w 3024845"/>
                  <a:gd name="connsiteY125" fmla="*/ 519504 h 1032158"/>
                  <a:gd name="connsiteX126" fmla="*/ 792436 w 3024845"/>
                  <a:gd name="connsiteY126" fmla="*/ 530853 h 1032158"/>
                  <a:gd name="connsiteX127" fmla="*/ 794463 w 3024845"/>
                  <a:gd name="connsiteY127" fmla="*/ 530853 h 1032158"/>
                  <a:gd name="connsiteX128" fmla="*/ 808650 w 3024845"/>
                  <a:gd name="connsiteY128" fmla="*/ 530853 h 1032158"/>
                  <a:gd name="connsiteX129" fmla="*/ 814730 w 3024845"/>
                  <a:gd name="connsiteY129" fmla="*/ 537339 h 1032158"/>
                  <a:gd name="connsiteX130" fmla="*/ 814730 w 3024845"/>
                  <a:gd name="connsiteY130" fmla="*/ 558957 h 1032158"/>
                  <a:gd name="connsiteX131" fmla="*/ 817010 w 3024845"/>
                  <a:gd name="connsiteY131" fmla="*/ 558957 h 1032158"/>
                  <a:gd name="connsiteX132" fmla="*/ 832970 w 3024845"/>
                  <a:gd name="connsiteY132" fmla="*/ 558957 h 1032158"/>
                  <a:gd name="connsiteX133" fmla="*/ 832970 w 3024845"/>
                  <a:gd name="connsiteY133" fmla="*/ 560037 h 1032158"/>
                  <a:gd name="connsiteX134" fmla="*/ 832970 w 3024845"/>
                  <a:gd name="connsiteY134" fmla="*/ 567604 h 1032158"/>
                  <a:gd name="connsiteX135" fmla="*/ 834237 w 3024845"/>
                  <a:gd name="connsiteY135" fmla="*/ 567604 h 1032158"/>
                  <a:gd name="connsiteX136" fmla="*/ 843104 w 3024845"/>
                  <a:gd name="connsiteY136" fmla="*/ 567604 h 1032158"/>
                  <a:gd name="connsiteX137" fmla="*/ 843104 w 3024845"/>
                  <a:gd name="connsiteY137" fmla="*/ 569765 h 1032158"/>
                  <a:gd name="connsiteX138" fmla="*/ 843104 w 3024845"/>
                  <a:gd name="connsiteY138" fmla="*/ 584898 h 1032158"/>
                  <a:gd name="connsiteX139" fmla="*/ 847157 w 3024845"/>
                  <a:gd name="connsiteY139" fmla="*/ 583006 h 1032158"/>
                  <a:gd name="connsiteX140" fmla="*/ 847157 w 3024845"/>
                  <a:gd name="connsiteY140" fmla="*/ 569765 h 1032158"/>
                  <a:gd name="connsiteX141" fmla="*/ 848170 w 3024845"/>
                  <a:gd name="connsiteY141" fmla="*/ 569765 h 1032158"/>
                  <a:gd name="connsiteX142" fmla="*/ 855264 w 3024845"/>
                  <a:gd name="connsiteY142" fmla="*/ 569765 h 1032158"/>
                  <a:gd name="connsiteX143" fmla="*/ 855264 w 3024845"/>
                  <a:gd name="connsiteY143" fmla="*/ 571387 h 1032158"/>
                  <a:gd name="connsiteX144" fmla="*/ 855264 w 3024845"/>
                  <a:gd name="connsiteY144" fmla="*/ 582736 h 1032158"/>
                  <a:gd name="connsiteX145" fmla="*/ 856024 w 3024845"/>
                  <a:gd name="connsiteY145" fmla="*/ 582736 h 1032158"/>
                  <a:gd name="connsiteX146" fmla="*/ 861344 w 3024845"/>
                  <a:gd name="connsiteY146" fmla="*/ 582736 h 1032158"/>
                  <a:gd name="connsiteX147" fmla="*/ 909984 w 3024845"/>
                  <a:gd name="connsiteY147" fmla="*/ 578413 h 1032158"/>
                  <a:gd name="connsiteX148" fmla="*/ 909984 w 3024845"/>
                  <a:gd name="connsiteY148" fmla="*/ 579764 h 1032158"/>
                  <a:gd name="connsiteX149" fmla="*/ 909984 w 3024845"/>
                  <a:gd name="connsiteY149" fmla="*/ 589221 h 1032158"/>
                  <a:gd name="connsiteX150" fmla="*/ 910744 w 3024845"/>
                  <a:gd name="connsiteY150" fmla="*/ 589221 h 1032158"/>
                  <a:gd name="connsiteX151" fmla="*/ 916065 w 3024845"/>
                  <a:gd name="connsiteY151" fmla="*/ 589221 h 1032158"/>
                  <a:gd name="connsiteX152" fmla="*/ 916065 w 3024845"/>
                  <a:gd name="connsiteY152" fmla="*/ 591383 h 1032158"/>
                  <a:gd name="connsiteX153" fmla="*/ 916065 w 3024845"/>
                  <a:gd name="connsiteY153" fmla="*/ 606516 h 1032158"/>
                  <a:gd name="connsiteX154" fmla="*/ 918091 w 3024845"/>
                  <a:gd name="connsiteY154" fmla="*/ 605165 h 1032158"/>
                  <a:gd name="connsiteX155" fmla="*/ 932278 w 3024845"/>
                  <a:gd name="connsiteY155" fmla="*/ 595707 h 1032158"/>
                  <a:gd name="connsiteX156" fmla="*/ 938358 w 3024845"/>
                  <a:gd name="connsiteY156" fmla="*/ 554633 h 1032158"/>
                  <a:gd name="connsiteX157" fmla="*/ 939118 w 3024845"/>
                  <a:gd name="connsiteY157" fmla="*/ 554363 h 1032158"/>
                  <a:gd name="connsiteX158" fmla="*/ 944438 w 3024845"/>
                  <a:gd name="connsiteY158" fmla="*/ 552471 h 1032158"/>
                  <a:gd name="connsiteX159" fmla="*/ 946465 w 3024845"/>
                  <a:gd name="connsiteY159" fmla="*/ 483294 h 1032158"/>
                  <a:gd name="connsiteX160" fmla="*/ 948492 w 3024845"/>
                  <a:gd name="connsiteY160" fmla="*/ 552471 h 1032158"/>
                  <a:gd name="connsiteX161" fmla="*/ 949252 w 3024845"/>
                  <a:gd name="connsiteY161" fmla="*/ 552741 h 1032158"/>
                  <a:gd name="connsiteX162" fmla="*/ 954572 w 3024845"/>
                  <a:gd name="connsiteY162" fmla="*/ 554633 h 1032158"/>
                  <a:gd name="connsiteX163" fmla="*/ 954572 w 3024845"/>
                  <a:gd name="connsiteY163" fmla="*/ 468162 h 1032158"/>
                  <a:gd name="connsiteX164" fmla="*/ 958625 w 3024845"/>
                  <a:gd name="connsiteY164" fmla="*/ 435735 h 1032158"/>
                  <a:gd name="connsiteX165" fmla="*/ 997132 w 3024845"/>
                  <a:gd name="connsiteY165" fmla="*/ 435735 h 1032158"/>
                  <a:gd name="connsiteX166" fmla="*/ 997132 w 3024845"/>
                  <a:gd name="connsiteY166" fmla="*/ 468162 h 1032158"/>
                  <a:gd name="connsiteX167" fmla="*/ 997892 w 3024845"/>
                  <a:gd name="connsiteY167" fmla="*/ 468162 h 1032158"/>
                  <a:gd name="connsiteX168" fmla="*/ 1003212 w 3024845"/>
                  <a:gd name="connsiteY168" fmla="*/ 468162 h 1032158"/>
                  <a:gd name="connsiteX169" fmla="*/ 1003212 w 3024845"/>
                  <a:gd name="connsiteY169" fmla="*/ 386014 h 1032158"/>
                  <a:gd name="connsiteX170" fmla="*/ 1004986 w 3024845"/>
                  <a:gd name="connsiteY170" fmla="*/ 386014 h 1032158"/>
                  <a:gd name="connsiteX171" fmla="*/ 1017399 w 3024845"/>
                  <a:gd name="connsiteY171" fmla="*/ 386014 h 1032158"/>
                  <a:gd name="connsiteX172" fmla="*/ 1017399 w 3024845"/>
                  <a:gd name="connsiteY172" fmla="*/ 384123 h 1032158"/>
                  <a:gd name="connsiteX173" fmla="*/ 1017399 w 3024845"/>
                  <a:gd name="connsiteY173" fmla="*/ 370882 h 1032158"/>
                  <a:gd name="connsiteX174" fmla="*/ 1039693 w 3024845"/>
                  <a:gd name="connsiteY174" fmla="*/ 370882 h 1032158"/>
                  <a:gd name="connsiteX175" fmla="*/ 1039693 w 3024845"/>
                  <a:gd name="connsiteY175" fmla="*/ 369801 h 1032158"/>
                  <a:gd name="connsiteX176" fmla="*/ 1039693 w 3024845"/>
                  <a:gd name="connsiteY176" fmla="*/ 362235 h 1032158"/>
                  <a:gd name="connsiteX177" fmla="*/ 1041466 w 3024845"/>
                  <a:gd name="connsiteY177" fmla="*/ 362235 h 1032158"/>
                  <a:gd name="connsiteX178" fmla="*/ 1053880 w 3024845"/>
                  <a:gd name="connsiteY178" fmla="*/ 362235 h 1032158"/>
                  <a:gd name="connsiteX179" fmla="*/ 1053880 w 3024845"/>
                  <a:gd name="connsiteY179" fmla="*/ 363316 h 1032158"/>
                  <a:gd name="connsiteX180" fmla="*/ 1053880 w 3024845"/>
                  <a:gd name="connsiteY180" fmla="*/ 370882 h 1032158"/>
                  <a:gd name="connsiteX181" fmla="*/ 1054640 w 3024845"/>
                  <a:gd name="connsiteY181" fmla="*/ 370882 h 1032158"/>
                  <a:gd name="connsiteX182" fmla="*/ 1059960 w 3024845"/>
                  <a:gd name="connsiteY182" fmla="*/ 370882 h 1032158"/>
                  <a:gd name="connsiteX183" fmla="*/ 1070093 w 3024845"/>
                  <a:gd name="connsiteY183" fmla="*/ 366558 h 1032158"/>
                  <a:gd name="connsiteX184" fmla="*/ 1074146 w 3024845"/>
                  <a:gd name="connsiteY184" fmla="*/ 369801 h 1032158"/>
                  <a:gd name="connsiteX185" fmla="*/ 1074146 w 3024845"/>
                  <a:gd name="connsiteY185" fmla="*/ 362235 h 1032158"/>
                  <a:gd name="connsiteX186" fmla="*/ 1076426 w 3024845"/>
                  <a:gd name="connsiteY186" fmla="*/ 362235 h 1032158"/>
                  <a:gd name="connsiteX187" fmla="*/ 1092387 w 3024845"/>
                  <a:gd name="connsiteY187" fmla="*/ 362235 h 1032158"/>
                  <a:gd name="connsiteX188" fmla="*/ 1092387 w 3024845"/>
                  <a:gd name="connsiteY188" fmla="*/ 363316 h 1032158"/>
                  <a:gd name="connsiteX189" fmla="*/ 1092387 w 3024845"/>
                  <a:gd name="connsiteY189" fmla="*/ 370882 h 1032158"/>
                  <a:gd name="connsiteX190" fmla="*/ 1122787 w 3024845"/>
                  <a:gd name="connsiteY190" fmla="*/ 370882 h 1032158"/>
                  <a:gd name="connsiteX191" fmla="*/ 1122787 w 3024845"/>
                  <a:gd name="connsiteY191" fmla="*/ 372503 h 1032158"/>
                  <a:gd name="connsiteX192" fmla="*/ 1122787 w 3024845"/>
                  <a:gd name="connsiteY192" fmla="*/ 383853 h 1032158"/>
                  <a:gd name="connsiteX193" fmla="*/ 1149134 w 3024845"/>
                  <a:gd name="connsiteY193" fmla="*/ 383853 h 1032158"/>
                  <a:gd name="connsiteX194" fmla="*/ 1149134 w 3024845"/>
                  <a:gd name="connsiteY194" fmla="*/ 414117 h 1032158"/>
                  <a:gd name="connsiteX195" fmla="*/ 1149894 w 3024845"/>
                  <a:gd name="connsiteY195" fmla="*/ 414117 h 1032158"/>
                  <a:gd name="connsiteX196" fmla="*/ 1155214 w 3024845"/>
                  <a:gd name="connsiteY196" fmla="*/ 414117 h 1032158"/>
                  <a:gd name="connsiteX197" fmla="*/ 1155214 w 3024845"/>
                  <a:gd name="connsiteY197" fmla="*/ 415198 h 1032158"/>
                  <a:gd name="connsiteX198" fmla="*/ 1155214 w 3024845"/>
                  <a:gd name="connsiteY198" fmla="*/ 422765 h 1032158"/>
                  <a:gd name="connsiteX199" fmla="*/ 1159268 w 3024845"/>
                  <a:gd name="connsiteY199" fmla="*/ 453029 h 1032158"/>
                  <a:gd name="connsiteX200" fmla="*/ 1160028 w 3024845"/>
                  <a:gd name="connsiteY200" fmla="*/ 453029 h 1032158"/>
                  <a:gd name="connsiteX201" fmla="*/ 1165348 w 3024845"/>
                  <a:gd name="connsiteY201" fmla="*/ 453029 h 1032158"/>
                  <a:gd name="connsiteX202" fmla="*/ 1165348 w 3024845"/>
                  <a:gd name="connsiteY202" fmla="*/ 453840 h 1032158"/>
                  <a:gd name="connsiteX203" fmla="*/ 1165348 w 3024845"/>
                  <a:gd name="connsiteY203" fmla="*/ 459515 h 1032158"/>
                  <a:gd name="connsiteX204" fmla="*/ 1166361 w 3024845"/>
                  <a:gd name="connsiteY204" fmla="*/ 459515 h 1032158"/>
                  <a:gd name="connsiteX205" fmla="*/ 1173454 w 3024845"/>
                  <a:gd name="connsiteY205" fmla="*/ 459515 h 1032158"/>
                  <a:gd name="connsiteX206" fmla="*/ 1173454 w 3024845"/>
                  <a:gd name="connsiteY206" fmla="*/ 489780 h 1032158"/>
                  <a:gd name="connsiteX207" fmla="*/ 1175481 w 3024845"/>
                  <a:gd name="connsiteY207" fmla="*/ 489780 h 1032158"/>
                  <a:gd name="connsiteX208" fmla="*/ 1189668 w 3024845"/>
                  <a:gd name="connsiteY208" fmla="*/ 489780 h 1032158"/>
                  <a:gd name="connsiteX209" fmla="*/ 1189668 w 3024845"/>
                  <a:gd name="connsiteY209" fmla="*/ 513559 h 1032158"/>
                  <a:gd name="connsiteX210" fmla="*/ 1191695 w 3024845"/>
                  <a:gd name="connsiteY210" fmla="*/ 515180 h 1032158"/>
                  <a:gd name="connsiteX211" fmla="*/ 1191695 w 3024845"/>
                  <a:gd name="connsiteY211" fmla="*/ 526530 h 1032158"/>
                  <a:gd name="connsiteX212" fmla="*/ 1192455 w 3024845"/>
                  <a:gd name="connsiteY212" fmla="*/ 526530 h 1032158"/>
                  <a:gd name="connsiteX213" fmla="*/ 1197775 w 3024845"/>
                  <a:gd name="connsiteY213" fmla="*/ 526530 h 1032158"/>
                  <a:gd name="connsiteX214" fmla="*/ 1197775 w 3024845"/>
                  <a:gd name="connsiteY214" fmla="*/ 550309 h 1032158"/>
                  <a:gd name="connsiteX215" fmla="*/ 1199041 w 3024845"/>
                  <a:gd name="connsiteY215" fmla="*/ 550309 h 1032158"/>
                  <a:gd name="connsiteX216" fmla="*/ 1207908 w 3024845"/>
                  <a:gd name="connsiteY216" fmla="*/ 550309 h 1032158"/>
                  <a:gd name="connsiteX217" fmla="*/ 1209935 w 3024845"/>
                  <a:gd name="connsiteY217" fmla="*/ 554363 h 1032158"/>
                  <a:gd name="connsiteX218" fmla="*/ 1209935 w 3024845"/>
                  <a:gd name="connsiteY218" fmla="*/ 567604 h 1032158"/>
                  <a:gd name="connsiteX219" fmla="*/ 1211455 w 3024845"/>
                  <a:gd name="connsiteY219" fmla="*/ 565712 h 1032158"/>
                  <a:gd name="connsiteX220" fmla="*/ 1222095 w 3024845"/>
                  <a:gd name="connsiteY220" fmla="*/ 552471 h 1032158"/>
                  <a:gd name="connsiteX221" fmla="*/ 1250469 w 3024845"/>
                  <a:gd name="connsiteY221" fmla="*/ 552471 h 1032158"/>
                  <a:gd name="connsiteX222" fmla="*/ 1250469 w 3024845"/>
                  <a:gd name="connsiteY222" fmla="*/ 638942 h 1032158"/>
                  <a:gd name="connsiteX223" fmla="*/ 1251229 w 3024845"/>
                  <a:gd name="connsiteY223" fmla="*/ 638942 h 1032158"/>
                  <a:gd name="connsiteX224" fmla="*/ 1256549 w 3024845"/>
                  <a:gd name="connsiteY224" fmla="*/ 638942 h 1032158"/>
                  <a:gd name="connsiteX225" fmla="*/ 1257309 w 3024845"/>
                  <a:gd name="connsiteY225" fmla="*/ 637591 h 1032158"/>
                  <a:gd name="connsiteX226" fmla="*/ 1262629 w 3024845"/>
                  <a:gd name="connsiteY226" fmla="*/ 628133 h 1032158"/>
                  <a:gd name="connsiteX227" fmla="*/ 1262629 w 3024845"/>
                  <a:gd name="connsiteY227" fmla="*/ 630025 h 1032158"/>
                  <a:gd name="connsiteX228" fmla="*/ 1262629 w 3024845"/>
                  <a:gd name="connsiteY228" fmla="*/ 643266 h 1032158"/>
                  <a:gd name="connsiteX229" fmla="*/ 1266682 w 3024845"/>
                  <a:gd name="connsiteY229" fmla="*/ 597869 h 1032158"/>
                  <a:gd name="connsiteX230" fmla="*/ 1267442 w 3024845"/>
                  <a:gd name="connsiteY230" fmla="*/ 597869 h 1032158"/>
                  <a:gd name="connsiteX231" fmla="*/ 1272762 w 3024845"/>
                  <a:gd name="connsiteY231" fmla="*/ 597869 h 1032158"/>
                  <a:gd name="connsiteX232" fmla="*/ 1272762 w 3024845"/>
                  <a:gd name="connsiteY232" fmla="*/ 533015 h 1032158"/>
                  <a:gd name="connsiteX233" fmla="*/ 1273776 w 3024845"/>
                  <a:gd name="connsiteY233" fmla="*/ 533015 h 1032158"/>
                  <a:gd name="connsiteX234" fmla="*/ 1280869 w 3024845"/>
                  <a:gd name="connsiteY234" fmla="*/ 533015 h 1032158"/>
                  <a:gd name="connsiteX235" fmla="*/ 1293029 w 3024845"/>
                  <a:gd name="connsiteY235" fmla="*/ 489780 h 1032158"/>
                  <a:gd name="connsiteX236" fmla="*/ 1294296 w 3024845"/>
                  <a:gd name="connsiteY236" fmla="*/ 489780 h 1032158"/>
                  <a:gd name="connsiteX237" fmla="*/ 1303163 w 3024845"/>
                  <a:gd name="connsiteY237" fmla="*/ 489780 h 1032158"/>
                  <a:gd name="connsiteX238" fmla="*/ 1313296 w 3024845"/>
                  <a:gd name="connsiteY238" fmla="*/ 533015 h 1032158"/>
                  <a:gd name="connsiteX239" fmla="*/ 1314309 w 3024845"/>
                  <a:gd name="connsiteY239" fmla="*/ 533015 h 1032158"/>
                  <a:gd name="connsiteX240" fmla="*/ 1321403 w 3024845"/>
                  <a:gd name="connsiteY240" fmla="*/ 533015 h 1032158"/>
                  <a:gd name="connsiteX241" fmla="*/ 1321403 w 3024845"/>
                  <a:gd name="connsiteY241" fmla="*/ 571927 h 1032158"/>
                  <a:gd name="connsiteX242" fmla="*/ 1323176 w 3024845"/>
                  <a:gd name="connsiteY242" fmla="*/ 571927 h 1032158"/>
                  <a:gd name="connsiteX243" fmla="*/ 1335590 w 3024845"/>
                  <a:gd name="connsiteY243" fmla="*/ 571927 h 1032158"/>
                  <a:gd name="connsiteX244" fmla="*/ 1335590 w 3024845"/>
                  <a:gd name="connsiteY244" fmla="*/ 574089 h 1032158"/>
                  <a:gd name="connsiteX245" fmla="*/ 1335590 w 3024845"/>
                  <a:gd name="connsiteY245" fmla="*/ 589221 h 1032158"/>
                  <a:gd name="connsiteX246" fmla="*/ 1339643 w 3024845"/>
                  <a:gd name="connsiteY246" fmla="*/ 587060 h 1032158"/>
                  <a:gd name="connsiteX247" fmla="*/ 1339643 w 3024845"/>
                  <a:gd name="connsiteY247" fmla="*/ 571927 h 1032158"/>
                  <a:gd name="connsiteX248" fmla="*/ 1341163 w 3024845"/>
                  <a:gd name="connsiteY248" fmla="*/ 571927 h 1032158"/>
                  <a:gd name="connsiteX249" fmla="*/ 1351803 w 3024845"/>
                  <a:gd name="connsiteY249" fmla="*/ 571927 h 1032158"/>
                  <a:gd name="connsiteX250" fmla="*/ 1351803 w 3024845"/>
                  <a:gd name="connsiteY250" fmla="*/ 573548 h 1032158"/>
                  <a:gd name="connsiteX251" fmla="*/ 1351803 w 3024845"/>
                  <a:gd name="connsiteY251" fmla="*/ 584898 h 1032158"/>
                  <a:gd name="connsiteX252" fmla="*/ 1382204 w 3024845"/>
                  <a:gd name="connsiteY252" fmla="*/ 584898 h 1032158"/>
                  <a:gd name="connsiteX253" fmla="*/ 1382204 w 3024845"/>
                  <a:gd name="connsiteY253" fmla="*/ 548148 h 1032158"/>
                  <a:gd name="connsiteX254" fmla="*/ 1383470 w 3024845"/>
                  <a:gd name="connsiteY254" fmla="*/ 548148 h 1032158"/>
                  <a:gd name="connsiteX255" fmla="*/ 1392337 w 3024845"/>
                  <a:gd name="connsiteY255" fmla="*/ 548148 h 1032158"/>
                  <a:gd name="connsiteX256" fmla="*/ 1392337 w 3024845"/>
                  <a:gd name="connsiteY256" fmla="*/ 569765 h 1032158"/>
                  <a:gd name="connsiteX257" fmla="*/ 1394364 w 3024845"/>
                  <a:gd name="connsiteY257" fmla="*/ 537339 h 1032158"/>
                  <a:gd name="connsiteX258" fmla="*/ 1416657 w 3024845"/>
                  <a:gd name="connsiteY258" fmla="*/ 537339 h 1032158"/>
                  <a:gd name="connsiteX259" fmla="*/ 1416657 w 3024845"/>
                  <a:gd name="connsiteY259" fmla="*/ 535717 h 1032158"/>
                  <a:gd name="connsiteX260" fmla="*/ 1416657 w 3024845"/>
                  <a:gd name="connsiteY260" fmla="*/ 524368 h 1032158"/>
                  <a:gd name="connsiteX261" fmla="*/ 1417417 w 3024845"/>
                  <a:gd name="connsiteY261" fmla="*/ 524368 h 1032158"/>
                  <a:gd name="connsiteX262" fmla="*/ 1422737 w 3024845"/>
                  <a:gd name="connsiteY262" fmla="*/ 524368 h 1032158"/>
                  <a:gd name="connsiteX263" fmla="*/ 1422737 w 3024845"/>
                  <a:gd name="connsiteY263" fmla="*/ 522477 h 1032158"/>
                  <a:gd name="connsiteX264" fmla="*/ 1422737 w 3024845"/>
                  <a:gd name="connsiteY264" fmla="*/ 509236 h 1032158"/>
                  <a:gd name="connsiteX265" fmla="*/ 1426791 w 3024845"/>
                  <a:gd name="connsiteY265" fmla="*/ 515721 h 1032158"/>
                  <a:gd name="connsiteX266" fmla="*/ 1429071 w 3024845"/>
                  <a:gd name="connsiteY266" fmla="*/ 515721 h 1032158"/>
                  <a:gd name="connsiteX267" fmla="*/ 1445031 w 3024845"/>
                  <a:gd name="connsiteY267" fmla="*/ 515721 h 1032158"/>
                  <a:gd name="connsiteX268" fmla="*/ 1445031 w 3024845"/>
                  <a:gd name="connsiteY268" fmla="*/ 514910 h 1032158"/>
                  <a:gd name="connsiteX269" fmla="*/ 1445031 w 3024845"/>
                  <a:gd name="connsiteY269" fmla="*/ 509236 h 1032158"/>
                  <a:gd name="connsiteX270" fmla="*/ 1445791 w 3024845"/>
                  <a:gd name="connsiteY270" fmla="*/ 509236 h 1032158"/>
                  <a:gd name="connsiteX271" fmla="*/ 1451111 w 3024845"/>
                  <a:gd name="connsiteY271" fmla="*/ 509236 h 1032158"/>
                  <a:gd name="connsiteX272" fmla="*/ 1451111 w 3024845"/>
                  <a:gd name="connsiteY272" fmla="*/ 510587 h 1032158"/>
                  <a:gd name="connsiteX273" fmla="*/ 1451111 w 3024845"/>
                  <a:gd name="connsiteY273" fmla="*/ 520045 h 1032158"/>
                  <a:gd name="connsiteX274" fmla="*/ 1489618 w 3024845"/>
                  <a:gd name="connsiteY274" fmla="*/ 520045 h 1032158"/>
                  <a:gd name="connsiteX275" fmla="*/ 1489618 w 3024845"/>
                  <a:gd name="connsiteY275" fmla="*/ 658398 h 1032158"/>
                  <a:gd name="connsiteX276" fmla="*/ 1491138 w 3024845"/>
                  <a:gd name="connsiteY276" fmla="*/ 658398 h 1032158"/>
                  <a:gd name="connsiteX277" fmla="*/ 1501778 w 3024845"/>
                  <a:gd name="connsiteY277" fmla="*/ 658398 h 1032158"/>
                  <a:gd name="connsiteX278" fmla="*/ 1501778 w 3024845"/>
                  <a:gd name="connsiteY278" fmla="*/ 645428 h 1032158"/>
                  <a:gd name="connsiteX279" fmla="*/ 1505832 w 3024845"/>
                  <a:gd name="connsiteY279" fmla="*/ 645428 h 1032158"/>
                  <a:gd name="connsiteX280" fmla="*/ 1505832 w 3024845"/>
                  <a:gd name="connsiteY280" fmla="*/ 658398 h 1032158"/>
                  <a:gd name="connsiteX281" fmla="*/ 1536232 w 3024845"/>
                  <a:gd name="connsiteY281" fmla="*/ 658398 h 1032158"/>
                  <a:gd name="connsiteX282" fmla="*/ 1536232 w 3024845"/>
                  <a:gd name="connsiteY282" fmla="*/ 628133 h 1032158"/>
                  <a:gd name="connsiteX283" fmla="*/ 1548392 w 3024845"/>
                  <a:gd name="connsiteY283" fmla="*/ 628133 h 1032158"/>
                  <a:gd name="connsiteX284" fmla="*/ 1560552 w 3024845"/>
                  <a:gd name="connsiteY284" fmla="*/ 625972 h 1032158"/>
                  <a:gd name="connsiteX285" fmla="*/ 1564606 w 3024845"/>
                  <a:gd name="connsiteY285" fmla="*/ 628133 h 1032158"/>
                  <a:gd name="connsiteX286" fmla="*/ 1574739 w 3024845"/>
                  <a:gd name="connsiteY286" fmla="*/ 628133 h 1032158"/>
                  <a:gd name="connsiteX287" fmla="*/ 1574739 w 3024845"/>
                  <a:gd name="connsiteY287" fmla="*/ 658398 h 1032158"/>
                  <a:gd name="connsiteX288" fmla="*/ 1582846 w 3024845"/>
                  <a:gd name="connsiteY288" fmla="*/ 658398 h 1032158"/>
                  <a:gd name="connsiteX289" fmla="*/ 1582846 w 3024845"/>
                  <a:gd name="connsiteY289" fmla="*/ 675693 h 1032158"/>
                  <a:gd name="connsiteX290" fmla="*/ 1592182 w 3024845"/>
                  <a:gd name="connsiteY290" fmla="*/ 676598 h 1032158"/>
                  <a:gd name="connsiteX291" fmla="*/ 1605140 w 3024845"/>
                  <a:gd name="connsiteY291" fmla="*/ 676598 h 1032158"/>
                  <a:gd name="connsiteX292" fmla="*/ 1605140 w 3024845"/>
                  <a:gd name="connsiteY292" fmla="*/ 660560 h 1032158"/>
                  <a:gd name="connsiteX293" fmla="*/ 1673096 w 3024845"/>
                  <a:gd name="connsiteY293" fmla="*/ 660560 h 1032158"/>
                  <a:gd name="connsiteX294" fmla="*/ 1673096 w 3024845"/>
                  <a:gd name="connsiteY294" fmla="*/ 575307 h 1032158"/>
                  <a:gd name="connsiteX295" fmla="*/ 1745104 w 3024845"/>
                  <a:gd name="connsiteY295" fmla="*/ 575307 h 1032158"/>
                  <a:gd name="connsiteX296" fmla="*/ 1745104 w 3024845"/>
                  <a:gd name="connsiteY296" fmla="*/ 654075 h 1032158"/>
                  <a:gd name="connsiteX297" fmla="*/ 1747008 w 3024845"/>
                  <a:gd name="connsiteY297" fmla="*/ 654075 h 1032158"/>
                  <a:gd name="connsiteX298" fmla="*/ 1748250 w 3024845"/>
                  <a:gd name="connsiteY298" fmla="*/ 676598 h 1032158"/>
                  <a:gd name="connsiteX299" fmla="*/ 1757926 w 3024845"/>
                  <a:gd name="connsiteY299" fmla="*/ 676598 h 1032158"/>
                  <a:gd name="connsiteX300" fmla="*/ 1759168 w 3024845"/>
                  <a:gd name="connsiteY300" fmla="*/ 654075 h 1032158"/>
                  <a:gd name="connsiteX301" fmla="*/ 1765248 w 3024845"/>
                  <a:gd name="connsiteY301" fmla="*/ 654075 h 1032158"/>
                  <a:gd name="connsiteX302" fmla="*/ 1766490 w 3024845"/>
                  <a:gd name="connsiteY302" fmla="*/ 676598 h 1032158"/>
                  <a:gd name="connsiteX303" fmla="*/ 1817112 w 3024845"/>
                  <a:gd name="connsiteY303" fmla="*/ 676598 h 1032158"/>
                  <a:gd name="connsiteX304" fmla="*/ 1817112 w 3024845"/>
                  <a:gd name="connsiteY304" fmla="*/ 513570 h 1032158"/>
                  <a:gd name="connsiteX305" fmla="*/ 2014439 w 3024845"/>
                  <a:gd name="connsiteY305" fmla="*/ 513570 h 1032158"/>
                  <a:gd name="connsiteX306" fmla="*/ 2014439 w 3024845"/>
                  <a:gd name="connsiteY306" fmla="*/ 676598 h 1032158"/>
                  <a:gd name="connsiteX307" fmla="*/ 2033136 w 3024845"/>
                  <a:gd name="connsiteY307" fmla="*/ 676598 h 1032158"/>
                  <a:gd name="connsiteX308" fmla="*/ 2033136 w 3024845"/>
                  <a:gd name="connsiteY308" fmla="*/ 593905 h 1032158"/>
                  <a:gd name="connsiteX309" fmla="*/ 2128256 w 3024845"/>
                  <a:gd name="connsiteY309" fmla="*/ 593905 h 1032158"/>
                  <a:gd name="connsiteX310" fmla="*/ 2146266 w 3024845"/>
                  <a:gd name="connsiteY310" fmla="*/ 104983 h 1032158"/>
                  <a:gd name="connsiteX311" fmla="*/ 2150320 w 3024845"/>
                  <a:gd name="connsiteY311" fmla="*/ 33644 h 1032158"/>
                  <a:gd name="connsiteX312" fmla="*/ 2180720 w 3024845"/>
                  <a:gd name="connsiteY312" fmla="*/ 528692 h 1032158"/>
                  <a:gd name="connsiteX313" fmla="*/ 2245574 w 3024845"/>
                  <a:gd name="connsiteY313" fmla="*/ 528692 h 1032158"/>
                  <a:gd name="connsiteX314" fmla="*/ 2245574 w 3024845"/>
                  <a:gd name="connsiteY314" fmla="*/ 604354 h 1032158"/>
                  <a:gd name="connsiteX315" fmla="*/ 2253681 w 3024845"/>
                  <a:gd name="connsiteY315" fmla="*/ 604354 h 1032158"/>
                  <a:gd name="connsiteX316" fmla="*/ 2255708 w 3024845"/>
                  <a:gd name="connsiteY316" fmla="*/ 597869 h 1032158"/>
                  <a:gd name="connsiteX317" fmla="*/ 2261788 w 3024845"/>
                  <a:gd name="connsiteY317" fmla="*/ 597869 h 1032158"/>
                  <a:gd name="connsiteX318" fmla="*/ 2263815 w 3024845"/>
                  <a:gd name="connsiteY318" fmla="*/ 606516 h 1032158"/>
                  <a:gd name="connsiteX319" fmla="*/ 2275975 w 3024845"/>
                  <a:gd name="connsiteY319" fmla="*/ 606516 h 1032158"/>
                  <a:gd name="connsiteX320" fmla="*/ 2275975 w 3024845"/>
                  <a:gd name="connsiteY320" fmla="*/ 600030 h 1032158"/>
                  <a:gd name="connsiteX321" fmla="*/ 2298268 w 3024845"/>
                  <a:gd name="connsiteY321" fmla="*/ 600030 h 1032158"/>
                  <a:gd name="connsiteX322" fmla="*/ 2298268 w 3024845"/>
                  <a:gd name="connsiteY322" fmla="*/ 606516 h 1032158"/>
                  <a:gd name="connsiteX323" fmla="*/ 2318535 w 3024845"/>
                  <a:gd name="connsiteY323" fmla="*/ 606516 h 1032158"/>
                  <a:gd name="connsiteX324" fmla="*/ 2318535 w 3024845"/>
                  <a:gd name="connsiteY324" fmla="*/ 651913 h 1032158"/>
                  <a:gd name="connsiteX325" fmla="*/ 2332722 w 3024845"/>
                  <a:gd name="connsiteY325" fmla="*/ 651913 h 1032158"/>
                  <a:gd name="connsiteX326" fmla="*/ 2332722 w 3024845"/>
                  <a:gd name="connsiteY326" fmla="*/ 638942 h 1032158"/>
                  <a:gd name="connsiteX327" fmla="*/ 2348936 w 3024845"/>
                  <a:gd name="connsiteY327" fmla="*/ 638942 h 1032158"/>
                  <a:gd name="connsiteX328" fmla="*/ 2348936 w 3024845"/>
                  <a:gd name="connsiteY328" fmla="*/ 459515 h 1032158"/>
                  <a:gd name="connsiteX329" fmla="*/ 2355016 w 3024845"/>
                  <a:gd name="connsiteY329" fmla="*/ 453029 h 1032158"/>
                  <a:gd name="connsiteX330" fmla="*/ 2427977 w 3024845"/>
                  <a:gd name="connsiteY330" fmla="*/ 453029 h 1032158"/>
                  <a:gd name="connsiteX331" fmla="*/ 2427977 w 3024845"/>
                  <a:gd name="connsiteY331" fmla="*/ 461677 h 1032158"/>
                  <a:gd name="connsiteX332" fmla="*/ 2438110 w 3024845"/>
                  <a:gd name="connsiteY332" fmla="*/ 461677 h 1032158"/>
                  <a:gd name="connsiteX333" fmla="*/ 2438110 w 3024845"/>
                  <a:gd name="connsiteY333" fmla="*/ 576251 h 1032158"/>
                  <a:gd name="connsiteX334" fmla="*/ 2460404 w 3024845"/>
                  <a:gd name="connsiteY334" fmla="*/ 576251 h 1032158"/>
                  <a:gd name="connsiteX335" fmla="*/ 2460404 w 3024845"/>
                  <a:gd name="connsiteY335" fmla="*/ 509236 h 1032158"/>
                  <a:gd name="connsiteX336" fmla="*/ 2486751 w 3024845"/>
                  <a:gd name="connsiteY336" fmla="*/ 509236 h 1032158"/>
                  <a:gd name="connsiteX337" fmla="*/ 2490804 w 3024845"/>
                  <a:gd name="connsiteY337" fmla="*/ 504912 h 1032158"/>
                  <a:gd name="connsiteX338" fmla="*/ 2498911 w 3024845"/>
                  <a:gd name="connsiteY338" fmla="*/ 504912 h 1032158"/>
                  <a:gd name="connsiteX339" fmla="*/ 2502964 w 3024845"/>
                  <a:gd name="connsiteY339" fmla="*/ 509236 h 1032158"/>
                  <a:gd name="connsiteX340" fmla="*/ 2525258 w 3024845"/>
                  <a:gd name="connsiteY340" fmla="*/ 509236 h 1032158"/>
                  <a:gd name="connsiteX341" fmla="*/ 2525258 w 3024845"/>
                  <a:gd name="connsiteY341" fmla="*/ 392500 h 1032158"/>
                  <a:gd name="connsiteX342" fmla="*/ 2582005 w 3024845"/>
                  <a:gd name="connsiteY342" fmla="*/ 381691 h 1032158"/>
                  <a:gd name="connsiteX343" fmla="*/ 2582005 w 3024845"/>
                  <a:gd name="connsiteY343" fmla="*/ 382772 h 1032158"/>
                  <a:gd name="connsiteX344" fmla="*/ 2582005 w 3024845"/>
                  <a:gd name="connsiteY344" fmla="*/ 390338 h 1032158"/>
                  <a:gd name="connsiteX345" fmla="*/ 2608352 w 3024845"/>
                  <a:gd name="connsiteY345" fmla="*/ 390338 h 1032158"/>
                  <a:gd name="connsiteX346" fmla="*/ 2608352 w 3024845"/>
                  <a:gd name="connsiteY346" fmla="*/ 645428 h 1032158"/>
                  <a:gd name="connsiteX347" fmla="*/ 2630646 w 3024845"/>
                  <a:gd name="connsiteY347" fmla="*/ 645428 h 1032158"/>
                  <a:gd name="connsiteX348" fmla="*/ 2630646 w 3024845"/>
                  <a:gd name="connsiteY348" fmla="*/ 641104 h 1032158"/>
                  <a:gd name="connsiteX349" fmla="*/ 2642806 w 3024845"/>
                  <a:gd name="connsiteY349" fmla="*/ 641104 h 1032158"/>
                  <a:gd name="connsiteX350" fmla="*/ 2642806 w 3024845"/>
                  <a:gd name="connsiteY350" fmla="*/ 645428 h 1032158"/>
                  <a:gd name="connsiteX351" fmla="*/ 2667126 w 3024845"/>
                  <a:gd name="connsiteY351" fmla="*/ 645428 h 1032158"/>
                  <a:gd name="connsiteX352" fmla="*/ 2667126 w 3024845"/>
                  <a:gd name="connsiteY352" fmla="*/ 632457 h 1032158"/>
                  <a:gd name="connsiteX353" fmla="*/ 2695500 w 3024845"/>
                  <a:gd name="connsiteY353" fmla="*/ 632457 h 1032158"/>
                  <a:gd name="connsiteX354" fmla="*/ 2707660 w 3024845"/>
                  <a:gd name="connsiteY354" fmla="*/ 628133 h 1032158"/>
                  <a:gd name="connsiteX355" fmla="*/ 2727927 w 3024845"/>
                  <a:gd name="connsiteY355" fmla="*/ 632457 h 1032158"/>
                  <a:gd name="connsiteX356" fmla="*/ 2727927 w 3024845"/>
                  <a:gd name="connsiteY356" fmla="*/ 615163 h 1032158"/>
                  <a:gd name="connsiteX357" fmla="*/ 2736034 w 3024845"/>
                  <a:gd name="connsiteY357" fmla="*/ 615163 h 1032158"/>
                  <a:gd name="connsiteX358" fmla="*/ 2736034 w 3024845"/>
                  <a:gd name="connsiteY358" fmla="*/ 602192 h 1032158"/>
                  <a:gd name="connsiteX359" fmla="*/ 2792781 w 3024845"/>
                  <a:gd name="connsiteY359" fmla="*/ 602192 h 1032158"/>
                  <a:gd name="connsiteX360" fmla="*/ 2792781 w 3024845"/>
                  <a:gd name="connsiteY360" fmla="*/ 571927 h 1032158"/>
                  <a:gd name="connsiteX361" fmla="*/ 2811021 w 3024845"/>
                  <a:gd name="connsiteY361" fmla="*/ 571927 h 1032158"/>
                  <a:gd name="connsiteX362" fmla="*/ 2811021 w 3024845"/>
                  <a:gd name="connsiteY362" fmla="*/ 565442 h 1032158"/>
                  <a:gd name="connsiteX363" fmla="*/ 2823181 w 3024845"/>
                  <a:gd name="connsiteY363" fmla="*/ 565442 h 1032158"/>
                  <a:gd name="connsiteX364" fmla="*/ 2823181 w 3024845"/>
                  <a:gd name="connsiteY364" fmla="*/ 571927 h 1032158"/>
                  <a:gd name="connsiteX365" fmla="*/ 2839395 w 3024845"/>
                  <a:gd name="connsiteY365" fmla="*/ 571927 h 1032158"/>
                  <a:gd name="connsiteX366" fmla="*/ 2839395 w 3024845"/>
                  <a:gd name="connsiteY366" fmla="*/ 621648 h 1032158"/>
                  <a:gd name="connsiteX367" fmla="*/ 2871822 w 3024845"/>
                  <a:gd name="connsiteY367" fmla="*/ 621648 h 1032158"/>
                  <a:gd name="connsiteX368" fmla="*/ 2871822 w 3024845"/>
                  <a:gd name="connsiteY368" fmla="*/ 595707 h 1032158"/>
                  <a:gd name="connsiteX369" fmla="*/ 2910329 w 3024845"/>
                  <a:gd name="connsiteY369" fmla="*/ 595707 h 1032158"/>
                  <a:gd name="connsiteX370" fmla="*/ 2910329 w 3024845"/>
                  <a:gd name="connsiteY370" fmla="*/ 565442 h 1032158"/>
                  <a:gd name="connsiteX371" fmla="*/ 2958970 w 3024845"/>
                  <a:gd name="connsiteY371" fmla="*/ 565442 h 1032158"/>
                  <a:gd name="connsiteX372" fmla="*/ 2958970 w 3024845"/>
                  <a:gd name="connsiteY372" fmla="*/ 676598 h 1032158"/>
                  <a:gd name="connsiteX373" fmla="*/ 2958970 w 3024845"/>
                  <a:gd name="connsiteY373" fmla="*/ 690377 h 1032158"/>
                  <a:gd name="connsiteX374" fmla="*/ 3024845 w 3024845"/>
                  <a:gd name="connsiteY374" fmla="*/ 690377 h 1032158"/>
                  <a:gd name="connsiteX375" fmla="*/ 3024845 w 3024845"/>
                  <a:gd name="connsiteY375" fmla="*/ 1032158 h 1032158"/>
                  <a:gd name="connsiteX376" fmla="*/ 2054 w 3024845"/>
                  <a:gd name="connsiteY376" fmla="*/ 1029825 h 1032158"/>
                  <a:gd name="connsiteX377" fmla="*/ 0 w 3024845"/>
                  <a:gd name="connsiteY377" fmla="*/ 595707 h 1032158"/>
                  <a:gd name="connsiteX378" fmla="*/ 20267 w 3024845"/>
                  <a:gd name="connsiteY378" fmla="*/ 595707 h 1032158"/>
                  <a:gd name="connsiteX379" fmla="*/ 20774 w 3024845"/>
                  <a:gd name="connsiteY379" fmla="*/ 594626 h 1032158"/>
                  <a:gd name="connsiteX380" fmla="*/ 24320 w 3024845"/>
                  <a:gd name="connsiteY380" fmla="*/ 587060 h 1032158"/>
                  <a:gd name="connsiteX381" fmla="*/ 26094 w 3024845"/>
                  <a:gd name="connsiteY381" fmla="*/ 587330 h 1032158"/>
                  <a:gd name="connsiteX382" fmla="*/ 38507 w 3024845"/>
                  <a:gd name="connsiteY382" fmla="*/ 589221 h 1032158"/>
                  <a:gd name="connsiteX383" fmla="*/ 39014 w 3024845"/>
                  <a:gd name="connsiteY383" fmla="*/ 590573 h 1032158"/>
                  <a:gd name="connsiteX384" fmla="*/ 42560 w 3024845"/>
                  <a:gd name="connsiteY384" fmla="*/ 600030 h 1032158"/>
                  <a:gd name="connsiteX385" fmla="*/ 68907 w 3024845"/>
                  <a:gd name="connsiteY385" fmla="*/ 602192 h 1032158"/>
                  <a:gd name="connsiteX386" fmla="*/ 68907 w 3024845"/>
                  <a:gd name="connsiteY386" fmla="*/ 478971 h 1032158"/>
                  <a:gd name="connsiteX387" fmla="*/ 70934 w 3024845"/>
                  <a:gd name="connsiteY387" fmla="*/ 478971 h 1032158"/>
                  <a:gd name="connsiteX388" fmla="*/ 85121 w 3024845"/>
                  <a:gd name="connsiteY388" fmla="*/ 478971 h 1032158"/>
                  <a:gd name="connsiteX389" fmla="*/ 85121 w 3024845"/>
                  <a:gd name="connsiteY389" fmla="*/ 342779 h 1032158"/>
                  <a:gd name="connsiteX390" fmla="*/ 86894 w 3024845"/>
                  <a:gd name="connsiteY390" fmla="*/ 342779 h 1032158"/>
                  <a:gd name="connsiteX391" fmla="*/ 99308 w 3024845"/>
                  <a:gd name="connsiteY391" fmla="*/ 342779 h 1032158"/>
                  <a:gd name="connsiteX392" fmla="*/ 99308 w 3024845"/>
                  <a:gd name="connsiteY392" fmla="*/ 228205 h 1032158"/>
                  <a:gd name="connsiteX393" fmla="*/ 103361 w 3024845"/>
                  <a:gd name="connsiteY393" fmla="*/ 200101 h 1032158"/>
                  <a:gd name="connsiteX394" fmla="*/ 105388 w 3024845"/>
                  <a:gd name="connsiteY394" fmla="*/ 200101 h 1032158"/>
                  <a:gd name="connsiteX395" fmla="*/ 119575 w 3024845"/>
                  <a:gd name="connsiteY395" fmla="*/ 200101 h 1032158"/>
                  <a:gd name="connsiteX0" fmla="*/ 119575 w 3024845"/>
                  <a:gd name="connsiteY0" fmla="*/ 95357 h 927414"/>
                  <a:gd name="connsiteX1" fmla="*/ 200642 w 3024845"/>
                  <a:gd name="connsiteY1" fmla="*/ 93196 h 927414"/>
                  <a:gd name="connsiteX2" fmla="*/ 202669 w 3024845"/>
                  <a:gd name="connsiteY2" fmla="*/ 93196 h 927414"/>
                  <a:gd name="connsiteX3" fmla="*/ 216856 w 3024845"/>
                  <a:gd name="connsiteY3" fmla="*/ 93196 h 927414"/>
                  <a:gd name="connsiteX4" fmla="*/ 216856 w 3024845"/>
                  <a:gd name="connsiteY4" fmla="*/ 116975 h 927414"/>
                  <a:gd name="connsiteX5" fmla="*/ 217363 w 3024845"/>
                  <a:gd name="connsiteY5" fmla="*/ 117786 h 927414"/>
                  <a:gd name="connsiteX6" fmla="*/ 220909 w 3024845"/>
                  <a:gd name="connsiteY6" fmla="*/ 123461 h 927414"/>
                  <a:gd name="connsiteX7" fmla="*/ 220909 w 3024845"/>
                  <a:gd name="connsiteY7" fmla="*/ 238035 h 927414"/>
                  <a:gd name="connsiteX8" fmla="*/ 223189 w 3024845"/>
                  <a:gd name="connsiteY8" fmla="*/ 238035 h 927414"/>
                  <a:gd name="connsiteX9" fmla="*/ 239150 w 3024845"/>
                  <a:gd name="connsiteY9" fmla="*/ 238035 h 927414"/>
                  <a:gd name="connsiteX10" fmla="*/ 239150 w 3024845"/>
                  <a:gd name="connsiteY10" fmla="*/ 378550 h 927414"/>
                  <a:gd name="connsiteX11" fmla="*/ 240670 w 3024845"/>
                  <a:gd name="connsiteY11" fmla="*/ 378280 h 927414"/>
                  <a:gd name="connsiteX12" fmla="*/ 251310 w 3024845"/>
                  <a:gd name="connsiteY12" fmla="*/ 376389 h 927414"/>
                  <a:gd name="connsiteX13" fmla="*/ 249283 w 3024845"/>
                  <a:gd name="connsiteY13" fmla="*/ 465021 h 927414"/>
                  <a:gd name="connsiteX14" fmla="*/ 250803 w 3024845"/>
                  <a:gd name="connsiteY14" fmla="*/ 465292 h 927414"/>
                  <a:gd name="connsiteX15" fmla="*/ 261443 w 3024845"/>
                  <a:gd name="connsiteY15" fmla="*/ 467183 h 927414"/>
                  <a:gd name="connsiteX16" fmla="*/ 261696 w 3024845"/>
                  <a:gd name="connsiteY16" fmla="*/ 467994 h 927414"/>
                  <a:gd name="connsiteX17" fmla="*/ 263470 w 3024845"/>
                  <a:gd name="connsiteY17" fmla="*/ 473669 h 927414"/>
                  <a:gd name="connsiteX18" fmla="*/ 264230 w 3024845"/>
                  <a:gd name="connsiteY18" fmla="*/ 471237 h 927414"/>
                  <a:gd name="connsiteX19" fmla="*/ 269550 w 3024845"/>
                  <a:gd name="connsiteY19" fmla="*/ 454213 h 927414"/>
                  <a:gd name="connsiteX20" fmla="*/ 271323 w 3024845"/>
                  <a:gd name="connsiteY20" fmla="*/ 454213 h 927414"/>
                  <a:gd name="connsiteX21" fmla="*/ 283737 w 3024845"/>
                  <a:gd name="connsiteY21" fmla="*/ 454213 h 927414"/>
                  <a:gd name="connsiteX22" fmla="*/ 283737 w 3024845"/>
                  <a:gd name="connsiteY22" fmla="*/ 486639 h 927414"/>
                  <a:gd name="connsiteX23" fmla="*/ 284750 w 3024845"/>
                  <a:gd name="connsiteY23" fmla="*/ 487180 h 927414"/>
                  <a:gd name="connsiteX24" fmla="*/ 291844 w 3024845"/>
                  <a:gd name="connsiteY24" fmla="*/ 490963 h 927414"/>
                  <a:gd name="connsiteX25" fmla="*/ 291844 w 3024845"/>
                  <a:gd name="connsiteY25" fmla="*/ 492314 h 927414"/>
                  <a:gd name="connsiteX26" fmla="*/ 291844 w 3024845"/>
                  <a:gd name="connsiteY26" fmla="*/ 501772 h 927414"/>
                  <a:gd name="connsiteX27" fmla="*/ 336431 w 3024845"/>
                  <a:gd name="connsiteY27" fmla="*/ 501772 h 927414"/>
                  <a:gd name="connsiteX28" fmla="*/ 336431 w 3024845"/>
                  <a:gd name="connsiteY28" fmla="*/ 502853 h 927414"/>
                  <a:gd name="connsiteX29" fmla="*/ 336431 w 3024845"/>
                  <a:gd name="connsiteY29" fmla="*/ 510419 h 927414"/>
                  <a:gd name="connsiteX30" fmla="*/ 338457 w 3024845"/>
                  <a:gd name="connsiteY30" fmla="*/ 510419 h 927414"/>
                  <a:gd name="connsiteX31" fmla="*/ 352644 w 3024845"/>
                  <a:gd name="connsiteY31" fmla="*/ 510419 h 927414"/>
                  <a:gd name="connsiteX32" fmla="*/ 352644 w 3024845"/>
                  <a:gd name="connsiteY32" fmla="*/ 480154 h 927414"/>
                  <a:gd name="connsiteX33" fmla="*/ 397231 w 3024845"/>
                  <a:gd name="connsiteY33" fmla="*/ 480154 h 927414"/>
                  <a:gd name="connsiteX34" fmla="*/ 397231 w 3024845"/>
                  <a:gd name="connsiteY34" fmla="*/ 478803 h 927414"/>
                  <a:gd name="connsiteX35" fmla="*/ 397231 w 3024845"/>
                  <a:gd name="connsiteY35" fmla="*/ 469345 h 927414"/>
                  <a:gd name="connsiteX36" fmla="*/ 398245 w 3024845"/>
                  <a:gd name="connsiteY36" fmla="*/ 469345 h 927414"/>
                  <a:gd name="connsiteX37" fmla="*/ 405338 w 3024845"/>
                  <a:gd name="connsiteY37" fmla="*/ 469345 h 927414"/>
                  <a:gd name="connsiteX38" fmla="*/ 405338 w 3024845"/>
                  <a:gd name="connsiteY38" fmla="*/ 467454 h 927414"/>
                  <a:gd name="connsiteX39" fmla="*/ 405338 w 3024845"/>
                  <a:gd name="connsiteY39" fmla="*/ 454213 h 927414"/>
                  <a:gd name="connsiteX40" fmla="*/ 406098 w 3024845"/>
                  <a:gd name="connsiteY40" fmla="*/ 454213 h 927414"/>
                  <a:gd name="connsiteX41" fmla="*/ 411418 w 3024845"/>
                  <a:gd name="connsiteY41" fmla="*/ 454213 h 927414"/>
                  <a:gd name="connsiteX42" fmla="*/ 411418 w 3024845"/>
                  <a:gd name="connsiteY42" fmla="*/ 453132 h 927414"/>
                  <a:gd name="connsiteX43" fmla="*/ 411418 w 3024845"/>
                  <a:gd name="connsiteY43" fmla="*/ 445565 h 927414"/>
                  <a:gd name="connsiteX44" fmla="*/ 413445 w 3024845"/>
                  <a:gd name="connsiteY44" fmla="*/ 445565 h 927414"/>
                  <a:gd name="connsiteX45" fmla="*/ 427632 w 3024845"/>
                  <a:gd name="connsiteY45" fmla="*/ 445565 h 927414"/>
                  <a:gd name="connsiteX46" fmla="*/ 427632 w 3024845"/>
                  <a:gd name="connsiteY46" fmla="*/ 446646 h 927414"/>
                  <a:gd name="connsiteX47" fmla="*/ 427632 w 3024845"/>
                  <a:gd name="connsiteY47" fmla="*/ 454213 h 927414"/>
                  <a:gd name="connsiteX48" fmla="*/ 449925 w 3024845"/>
                  <a:gd name="connsiteY48" fmla="*/ 454213 h 927414"/>
                  <a:gd name="connsiteX49" fmla="*/ 449925 w 3024845"/>
                  <a:gd name="connsiteY49" fmla="*/ 452321 h 927414"/>
                  <a:gd name="connsiteX50" fmla="*/ 449925 w 3024845"/>
                  <a:gd name="connsiteY50" fmla="*/ 439080 h 927414"/>
                  <a:gd name="connsiteX51" fmla="*/ 451699 w 3024845"/>
                  <a:gd name="connsiteY51" fmla="*/ 439080 h 927414"/>
                  <a:gd name="connsiteX52" fmla="*/ 464112 w 3024845"/>
                  <a:gd name="connsiteY52" fmla="*/ 439080 h 927414"/>
                  <a:gd name="connsiteX53" fmla="*/ 464112 w 3024845"/>
                  <a:gd name="connsiteY53" fmla="*/ 462860 h 927414"/>
                  <a:gd name="connsiteX54" fmla="*/ 465126 w 3024845"/>
                  <a:gd name="connsiteY54" fmla="*/ 462860 h 927414"/>
                  <a:gd name="connsiteX55" fmla="*/ 472219 w 3024845"/>
                  <a:gd name="connsiteY55" fmla="*/ 462860 h 927414"/>
                  <a:gd name="connsiteX56" fmla="*/ 472219 w 3024845"/>
                  <a:gd name="connsiteY56" fmla="*/ 461779 h 927414"/>
                  <a:gd name="connsiteX57" fmla="*/ 472219 w 3024845"/>
                  <a:gd name="connsiteY57" fmla="*/ 454213 h 927414"/>
                  <a:gd name="connsiteX58" fmla="*/ 473992 w 3024845"/>
                  <a:gd name="connsiteY58" fmla="*/ 454213 h 927414"/>
                  <a:gd name="connsiteX59" fmla="*/ 486406 w 3024845"/>
                  <a:gd name="connsiteY59" fmla="*/ 454213 h 927414"/>
                  <a:gd name="connsiteX60" fmla="*/ 486406 w 3024845"/>
                  <a:gd name="connsiteY60" fmla="*/ 480154 h 927414"/>
                  <a:gd name="connsiteX61" fmla="*/ 488433 w 3024845"/>
                  <a:gd name="connsiteY61" fmla="*/ 480154 h 927414"/>
                  <a:gd name="connsiteX62" fmla="*/ 502619 w 3024845"/>
                  <a:gd name="connsiteY62" fmla="*/ 480154 h 927414"/>
                  <a:gd name="connsiteX63" fmla="*/ 502619 w 3024845"/>
                  <a:gd name="connsiteY63" fmla="*/ 481775 h 927414"/>
                  <a:gd name="connsiteX64" fmla="*/ 502619 w 3024845"/>
                  <a:gd name="connsiteY64" fmla="*/ 493125 h 927414"/>
                  <a:gd name="connsiteX65" fmla="*/ 503379 w 3024845"/>
                  <a:gd name="connsiteY65" fmla="*/ 493125 h 927414"/>
                  <a:gd name="connsiteX66" fmla="*/ 508700 w 3024845"/>
                  <a:gd name="connsiteY66" fmla="*/ 493125 h 927414"/>
                  <a:gd name="connsiteX67" fmla="*/ 508700 w 3024845"/>
                  <a:gd name="connsiteY67" fmla="*/ 492314 h 927414"/>
                  <a:gd name="connsiteX68" fmla="*/ 508700 w 3024845"/>
                  <a:gd name="connsiteY68" fmla="*/ 486639 h 927414"/>
                  <a:gd name="connsiteX69" fmla="*/ 539100 w 3024845"/>
                  <a:gd name="connsiteY69" fmla="*/ 486639 h 927414"/>
                  <a:gd name="connsiteX70" fmla="*/ 539100 w 3024845"/>
                  <a:gd name="connsiteY70" fmla="*/ 510419 h 927414"/>
                  <a:gd name="connsiteX71" fmla="*/ 540113 w 3024845"/>
                  <a:gd name="connsiteY71" fmla="*/ 510419 h 927414"/>
                  <a:gd name="connsiteX72" fmla="*/ 547207 w 3024845"/>
                  <a:gd name="connsiteY72" fmla="*/ 510419 h 927414"/>
                  <a:gd name="connsiteX73" fmla="*/ 547207 w 3024845"/>
                  <a:gd name="connsiteY73" fmla="*/ 511500 h 927414"/>
                  <a:gd name="connsiteX74" fmla="*/ 547207 w 3024845"/>
                  <a:gd name="connsiteY74" fmla="*/ 519066 h 927414"/>
                  <a:gd name="connsiteX75" fmla="*/ 547967 w 3024845"/>
                  <a:gd name="connsiteY75" fmla="*/ 519066 h 927414"/>
                  <a:gd name="connsiteX76" fmla="*/ 553287 w 3024845"/>
                  <a:gd name="connsiteY76" fmla="*/ 519066 h 927414"/>
                  <a:gd name="connsiteX77" fmla="*/ 553287 w 3024845"/>
                  <a:gd name="connsiteY77" fmla="*/ 516904 h 927414"/>
                  <a:gd name="connsiteX78" fmla="*/ 553287 w 3024845"/>
                  <a:gd name="connsiteY78" fmla="*/ 501772 h 927414"/>
                  <a:gd name="connsiteX79" fmla="*/ 554300 w 3024845"/>
                  <a:gd name="connsiteY79" fmla="*/ 501772 h 927414"/>
                  <a:gd name="connsiteX80" fmla="*/ 561394 w 3024845"/>
                  <a:gd name="connsiteY80" fmla="*/ 501772 h 927414"/>
                  <a:gd name="connsiteX81" fmla="*/ 561394 w 3024845"/>
                  <a:gd name="connsiteY81" fmla="*/ 502853 h 927414"/>
                  <a:gd name="connsiteX82" fmla="*/ 561394 w 3024845"/>
                  <a:gd name="connsiteY82" fmla="*/ 510419 h 927414"/>
                  <a:gd name="connsiteX83" fmla="*/ 566714 w 3024845"/>
                  <a:gd name="connsiteY83" fmla="*/ 508426 h 927414"/>
                  <a:gd name="connsiteX84" fmla="*/ 567474 w 3024845"/>
                  <a:gd name="connsiteY84" fmla="*/ 507446 h 927414"/>
                  <a:gd name="connsiteX85" fmla="*/ 567474 w 3024845"/>
                  <a:gd name="connsiteY85" fmla="*/ 501772 h 927414"/>
                  <a:gd name="connsiteX86" fmla="*/ 605981 w 3024845"/>
                  <a:gd name="connsiteY86" fmla="*/ 501772 h 927414"/>
                  <a:gd name="connsiteX87" fmla="*/ 605981 w 3024845"/>
                  <a:gd name="connsiteY87" fmla="*/ 525551 h 927414"/>
                  <a:gd name="connsiteX88" fmla="*/ 608007 w 3024845"/>
                  <a:gd name="connsiteY88" fmla="*/ 525551 h 927414"/>
                  <a:gd name="connsiteX89" fmla="*/ 622194 w 3024845"/>
                  <a:gd name="connsiteY89" fmla="*/ 525551 h 927414"/>
                  <a:gd name="connsiteX90" fmla="*/ 622194 w 3024845"/>
                  <a:gd name="connsiteY90" fmla="*/ 526632 h 927414"/>
                  <a:gd name="connsiteX91" fmla="*/ 622194 w 3024845"/>
                  <a:gd name="connsiteY91" fmla="*/ 534198 h 927414"/>
                  <a:gd name="connsiteX92" fmla="*/ 623968 w 3024845"/>
                  <a:gd name="connsiteY92" fmla="*/ 534198 h 927414"/>
                  <a:gd name="connsiteX93" fmla="*/ 636381 w 3024845"/>
                  <a:gd name="connsiteY93" fmla="*/ 534198 h 927414"/>
                  <a:gd name="connsiteX94" fmla="*/ 636381 w 3024845"/>
                  <a:gd name="connsiteY94" fmla="*/ 510419 h 927414"/>
                  <a:gd name="connsiteX95" fmla="*/ 637394 w 3024845"/>
                  <a:gd name="connsiteY95" fmla="*/ 510419 h 927414"/>
                  <a:gd name="connsiteX96" fmla="*/ 644488 w 3024845"/>
                  <a:gd name="connsiteY96" fmla="*/ 510419 h 927414"/>
                  <a:gd name="connsiteX97" fmla="*/ 644488 w 3024845"/>
                  <a:gd name="connsiteY97" fmla="*/ 477992 h 927414"/>
                  <a:gd name="connsiteX98" fmla="*/ 645501 w 3024845"/>
                  <a:gd name="connsiteY98" fmla="*/ 477992 h 927414"/>
                  <a:gd name="connsiteX99" fmla="*/ 652595 w 3024845"/>
                  <a:gd name="connsiteY99" fmla="*/ 477992 h 927414"/>
                  <a:gd name="connsiteX100" fmla="*/ 652595 w 3024845"/>
                  <a:gd name="connsiteY100" fmla="*/ 476101 h 927414"/>
                  <a:gd name="connsiteX101" fmla="*/ 652595 w 3024845"/>
                  <a:gd name="connsiteY101" fmla="*/ 462860 h 927414"/>
                  <a:gd name="connsiteX102" fmla="*/ 651328 w 3024845"/>
                  <a:gd name="connsiteY102" fmla="*/ 461238 h 927414"/>
                  <a:gd name="connsiteX103" fmla="*/ 656648 w 3024845"/>
                  <a:gd name="connsiteY103" fmla="*/ 449889 h 927414"/>
                  <a:gd name="connsiteX104" fmla="*/ 664755 w 3024845"/>
                  <a:gd name="connsiteY104" fmla="*/ 477992 h 927414"/>
                  <a:gd name="connsiteX105" fmla="*/ 665515 w 3024845"/>
                  <a:gd name="connsiteY105" fmla="*/ 477992 h 927414"/>
                  <a:gd name="connsiteX106" fmla="*/ 670835 w 3024845"/>
                  <a:gd name="connsiteY106" fmla="*/ 477992 h 927414"/>
                  <a:gd name="connsiteX107" fmla="*/ 670835 w 3024845"/>
                  <a:gd name="connsiteY107" fmla="*/ 372065 h 927414"/>
                  <a:gd name="connsiteX108" fmla="*/ 672355 w 3024845"/>
                  <a:gd name="connsiteY108" fmla="*/ 372065 h 927414"/>
                  <a:gd name="connsiteX109" fmla="*/ 682995 w 3024845"/>
                  <a:gd name="connsiteY109" fmla="*/ 372065 h 927414"/>
                  <a:gd name="connsiteX110" fmla="*/ 682995 w 3024845"/>
                  <a:gd name="connsiteY110" fmla="*/ 324506 h 927414"/>
                  <a:gd name="connsiteX111" fmla="*/ 709342 w 3024845"/>
                  <a:gd name="connsiteY111" fmla="*/ 324506 h 927414"/>
                  <a:gd name="connsiteX112" fmla="*/ 709342 w 3024845"/>
                  <a:gd name="connsiteY112" fmla="*/ 302888 h 927414"/>
                  <a:gd name="connsiteX113" fmla="*/ 743796 w 3024845"/>
                  <a:gd name="connsiteY113" fmla="*/ 302888 h 927414"/>
                  <a:gd name="connsiteX114" fmla="*/ 743796 w 3024845"/>
                  <a:gd name="connsiteY114" fmla="*/ 305320 h 927414"/>
                  <a:gd name="connsiteX115" fmla="*/ 743796 w 3024845"/>
                  <a:gd name="connsiteY115" fmla="*/ 322344 h 927414"/>
                  <a:gd name="connsiteX116" fmla="*/ 746076 w 3024845"/>
                  <a:gd name="connsiteY116" fmla="*/ 322344 h 927414"/>
                  <a:gd name="connsiteX117" fmla="*/ 762036 w 3024845"/>
                  <a:gd name="connsiteY117" fmla="*/ 322344 h 927414"/>
                  <a:gd name="connsiteX118" fmla="*/ 762036 w 3024845"/>
                  <a:gd name="connsiteY118" fmla="*/ 369903 h 927414"/>
                  <a:gd name="connsiteX119" fmla="*/ 763049 w 3024845"/>
                  <a:gd name="connsiteY119" fmla="*/ 369903 h 927414"/>
                  <a:gd name="connsiteX120" fmla="*/ 770143 w 3024845"/>
                  <a:gd name="connsiteY120" fmla="*/ 369903 h 927414"/>
                  <a:gd name="connsiteX121" fmla="*/ 784330 w 3024845"/>
                  <a:gd name="connsiteY121" fmla="*/ 374227 h 927414"/>
                  <a:gd name="connsiteX122" fmla="*/ 784330 w 3024845"/>
                  <a:gd name="connsiteY122" fmla="*/ 413139 h 927414"/>
                  <a:gd name="connsiteX123" fmla="*/ 785343 w 3024845"/>
                  <a:gd name="connsiteY123" fmla="*/ 413139 h 927414"/>
                  <a:gd name="connsiteX124" fmla="*/ 792436 w 3024845"/>
                  <a:gd name="connsiteY124" fmla="*/ 413139 h 927414"/>
                  <a:gd name="connsiteX125" fmla="*/ 792436 w 3024845"/>
                  <a:gd name="connsiteY125" fmla="*/ 414760 h 927414"/>
                  <a:gd name="connsiteX126" fmla="*/ 792436 w 3024845"/>
                  <a:gd name="connsiteY126" fmla="*/ 426109 h 927414"/>
                  <a:gd name="connsiteX127" fmla="*/ 794463 w 3024845"/>
                  <a:gd name="connsiteY127" fmla="*/ 426109 h 927414"/>
                  <a:gd name="connsiteX128" fmla="*/ 808650 w 3024845"/>
                  <a:gd name="connsiteY128" fmla="*/ 426109 h 927414"/>
                  <a:gd name="connsiteX129" fmla="*/ 814730 w 3024845"/>
                  <a:gd name="connsiteY129" fmla="*/ 432595 h 927414"/>
                  <a:gd name="connsiteX130" fmla="*/ 814730 w 3024845"/>
                  <a:gd name="connsiteY130" fmla="*/ 454213 h 927414"/>
                  <a:gd name="connsiteX131" fmla="*/ 817010 w 3024845"/>
                  <a:gd name="connsiteY131" fmla="*/ 454213 h 927414"/>
                  <a:gd name="connsiteX132" fmla="*/ 832970 w 3024845"/>
                  <a:gd name="connsiteY132" fmla="*/ 454213 h 927414"/>
                  <a:gd name="connsiteX133" fmla="*/ 832970 w 3024845"/>
                  <a:gd name="connsiteY133" fmla="*/ 455293 h 927414"/>
                  <a:gd name="connsiteX134" fmla="*/ 832970 w 3024845"/>
                  <a:gd name="connsiteY134" fmla="*/ 462860 h 927414"/>
                  <a:gd name="connsiteX135" fmla="*/ 834237 w 3024845"/>
                  <a:gd name="connsiteY135" fmla="*/ 462860 h 927414"/>
                  <a:gd name="connsiteX136" fmla="*/ 843104 w 3024845"/>
                  <a:gd name="connsiteY136" fmla="*/ 462860 h 927414"/>
                  <a:gd name="connsiteX137" fmla="*/ 843104 w 3024845"/>
                  <a:gd name="connsiteY137" fmla="*/ 465021 h 927414"/>
                  <a:gd name="connsiteX138" fmla="*/ 843104 w 3024845"/>
                  <a:gd name="connsiteY138" fmla="*/ 480154 h 927414"/>
                  <a:gd name="connsiteX139" fmla="*/ 847157 w 3024845"/>
                  <a:gd name="connsiteY139" fmla="*/ 478262 h 927414"/>
                  <a:gd name="connsiteX140" fmla="*/ 847157 w 3024845"/>
                  <a:gd name="connsiteY140" fmla="*/ 465021 h 927414"/>
                  <a:gd name="connsiteX141" fmla="*/ 848170 w 3024845"/>
                  <a:gd name="connsiteY141" fmla="*/ 465021 h 927414"/>
                  <a:gd name="connsiteX142" fmla="*/ 855264 w 3024845"/>
                  <a:gd name="connsiteY142" fmla="*/ 465021 h 927414"/>
                  <a:gd name="connsiteX143" fmla="*/ 855264 w 3024845"/>
                  <a:gd name="connsiteY143" fmla="*/ 466643 h 927414"/>
                  <a:gd name="connsiteX144" fmla="*/ 855264 w 3024845"/>
                  <a:gd name="connsiteY144" fmla="*/ 477992 h 927414"/>
                  <a:gd name="connsiteX145" fmla="*/ 856024 w 3024845"/>
                  <a:gd name="connsiteY145" fmla="*/ 477992 h 927414"/>
                  <a:gd name="connsiteX146" fmla="*/ 861344 w 3024845"/>
                  <a:gd name="connsiteY146" fmla="*/ 477992 h 927414"/>
                  <a:gd name="connsiteX147" fmla="*/ 909984 w 3024845"/>
                  <a:gd name="connsiteY147" fmla="*/ 473669 h 927414"/>
                  <a:gd name="connsiteX148" fmla="*/ 909984 w 3024845"/>
                  <a:gd name="connsiteY148" fmla="*/ 475020 h 927414"/>
                  <a:gd name="connsiteX149" fmla="*/ 909984 w 3024845"/>
                  <a:gd name="connsiteY149" fmla="*/ 484477 h 927414"/>
                  <a:gd name="connsiteX150" fmla="*/ 910744 w 3024845"/>
                  <a:gd name="connsiteY150" fmla="*/ 484477 h 927414"/>
                  <a:gd name="connsiteX151" fmla="*/ 916065 w 3024845"/>
                  <a:gd name="connsiteY151" fmla="*/ 484477 h 927414"/>
                  <a:gd name="connsiteX152" fmla="*/ 916065 w 3024845"/>
                  <a:gd name="connsiteY152" fmla="*/ 486639 h 927414"/>
                  <a:gd name="connsiteX153" fmla="*/ 916065 w 3024845"/>
                  <a:gd name="connsiteY153" fmla="*/ 501772 h 927414"/>
                  <a:gd name="connsiteX154" fmla="*/ 918091 w 3024845"/>
                  <a:gd name="connsiteY154" fmla="*/ 500421 h 927414"/>
                  <a:gd name="connsiteX155" fmla="*/ 932278 w 3024845"/>
                  <a:gd name="connsiteY155" fmla="*/ 490963 h 927414"/>
                  <a:gd name="connsiteX156" fmla="*/ 938358 w 3024845"/>
                  <a:gd name="connsiteY156" fmla="*/ 449889 h 927414"/>
                  <a:gd name="connsiteX157" fmla="*/ 939118 w 3024845"/>
                  <a:gd name="connsiteY157" fmla="*/ 449619 h 927414"/>
                  <a:gd name="connsiteX158" fmla="*/ 944438 w 3024845"/>
                  <a:gd name="connsiteY158" fmla="*/ 447727 h 927414"/>
                  <a:gd name="connsiteX159" fmla="*/ 946465 w 3024845"/>
                  <a:gd name="connsiteY159" fmla="*/ 378550 h 927414"/>
                  <a:gd name="connsiteX160" fmla="*/ 948492 w 3024845"/>
                  <a:gd name="connsiteY160" fmla="*/ 447727 h 927414"/>
                  <a:gd name="connsiteX161" fmla="*/ 949252 w 3024845"/>
                  <a:gd name="connsiteY161" fmla="*/ 447997 h 927414"/>
                  <a:gd name="connsiteX162" fmla="*/ 954572 w 3024845"/>
                  <a:gd name="connsiteY162" fmla="*/ 449889 h 927414"/>
                  <a:gd name="connsiteX163" fmla="*/ 954572 w 3024845"/>
                  <a:gd name="connsiteY163" fmla="*/ 363418 h 927414"/>
                  <a:gd name="connsiteX164" fmla="*/ 958625 w 3024845"/>
                  <a:gd name="connsiteY164" fmla="*/ 330991 h 927414"/>
                  <a:gd name="connsiteX165" fmla="*/ 997132 w 3024845"/>
                  <a:gd name="connsiteY165" fmla="*/ 330991 h 927414"/>
                  <a:gd name="connsiteX166" fmla="*/ 997132 w 3024845"/>
                  <a:gd name="connsiteY166" fmla="*/ 363418 h 927414"/>
                  <a:gd name="connsiteX167" fmla="*/ 997892 w 3024845"/>
                  <a:gd name="connsiteY167" fmla="*/ 363418 h 927414"/>
                  <a:gd name="connsiteX168" fmla="*/ 1003212 w 3024845"/>
                  <a:gd name="connsiteY168" fmla="*/ 363418 h 927414"/>
                  <a:gd name="connsiteX169" fmla="*/ 1003212 w 3024845"/>
                  <a:gd name="connsiteY169" fmla="*/ 281270 h 927414"/>
                  <a:gd name="connsiteX170" fmla="*/ 1004986 w 3024845"/>
                  <a:gd name="connsiteY170" fmla="*/ 281270 h 927414"/>
                  <a:gd name="connsiteX171" fmla="*/ 1017399 w 3024845"/>
                  <a:gd name="connsiteY171" fmla="*/ 281270 h 927414"/>
                  <a:gd name="connsiteX172" fmla="*/ 1017399 w 3024845"/>
                  <a:gd name="connsiteY172" fmla="*/ 279379 h 927414"/>
                  <a:gd name="connsiteX173" fmla="*/ 1017399 w 3024845"/>
                  <a:gd name="connsiteY173" fmla="*/ 266138 h 927414"/>
                  <a:gd name="connsiteX174" fmla="*/ 1039693 w 3024845"/>
                  <a:gd name="connsiteY174" fmla="*/ 266138 h 927414"/>
                  <a:gd name="connsiteX175" fmla="*/ 1039693 w 3024845"/>
                  <a:gd name="connsiteY175" fmla="*/ 265057 h 927414"/>
                  <a:gd name="connsiteX176" fmla="*/ 1039693 w 3024845"/>
                  <a:gd name="connsiteY176" fmla="*/ 257491 h 927414"/>
                  <a:gd name="connsiteX177" fmla="*/ 1041466 w 3024845"/>
                  <a:gd name="connsiteY177" fmla="*/ 257491 h 927414"/>
                  <a:gd name="connsiteX178" fmla="*/ 1053880 w 3024845"/>
                  <a:gd name="connsiteY178" fmla="*/ 257491 h 927414"/>
                  <a:gd name="connsiteX179" fmla="*/ 1053880 w 3024845"/>
                  <a:gd name="connsiteY179" fmla="*/ 258572 h 927414"/>
                  <a:gd name="connsiteX180" fmla="*/ 1053880 w 3024845"/>
                  <a:gd name="connsiteY180" fmla="*/ 266138 h 927414"/>
                  <a:gd name="connsiteX181" fmla="*/ 1054640 w 3024845"/>
                  <a:gd name="connsiteY181" fmla="*/ 266138 h 927414"/>
                  <a:gd name="connsiteX182" fmla="*/ 1059960 w 3024845"/>
                  <a:gd name="connsiteY182" fmla="*/ 266138 h 927414"/>
                  <a:gd name="connsiteX183" fmla="*/ 1070093 w 3024845"/>
                  <a:gd name="connsiteY183" fmla="*/ 261814 h 927414"/>
                  <a:gd name="connsiteX184" fmla="*/ 1074146 w 3024845"/>
                  <a:gd name="connsiteY184" fmla="*/ 265057 h 927414"/>
                  <a:gd name="connsiteX185" fmla="*/ 1074146 w 3024845"/>
                  <a:gd name="connsiteY185" fmla="*/ 257491 h 927414"/>
                  <a:gd name="connsiteX186" fmla="*/ 1076426 w 3024845"/>
                  <a:gd name="connsiteY186" fmla="*/ 257491 h 927414"/>
                  <a:gd name="connsiteX187" fmla="*/ 1092387 w 3024845"/>
                  <a:gd name="connsiteY187" fmla="*/ 257491 h 927414"/>
                  <a:gd name="connsiteX188" fmla="*/ 1092387 w 3024845"/>
                  <a:gd name="connsiteY188" fmla="*/ 258572 h 927414"/>
                  <a:gd name="connsiteX189" fmla="*/ 1092387 w 3024845"/>
                  <a:gd name="connsiteY189" fmla="*/ 266138 h 927414"/>
                  <a:gd name="connsiteX190" fmla="*/ 1122787 w 3024845"/>
                  <a:gd name="connsiteY190" fmla="*/ 266138 h 927414"/>
                  <a:gd name="connsiteX191" fmla="*/ 1122787 w 3024845"/>
                  <a:gd name="connsiteY191" fmla="*/ 267759 h 927414"/>
                  <a:gd name="connsiteX192" fmla="*/ 1122787 w 3024845"/>
                  <a:gd name="connsiteY192" fmla="*/ 279109 h 927414"/>
                  <a:gd name="connsiteX193" fmla="*/ 1149134 w 3024845"/>
                  <a:gd name="connsiteY193" fmla="*/ 279109 h 927414"/>
                  <a:gd name="connsiteX194" fmla="*/ 1149134 w 3024845"/>
                  <a:gd name="connsiteY194" fmla="*/ 309373 h 927414"/>
                  <a:gd name="connsiteX195" fmla="*/ 1149894 w 3024845"/>
                  <a:gd name="connsiteY195" fmla="*/ 309373 h 927414"/>
                  <a:gd name="connsiteX196" fmla="*/ 1155214 w 3024845"/>
                  <a:gd name="connsiteY196" fmla="*/ 309373 h 927414"/>
                  <a:gd name="connsiteX197" fmla="*/ 1155214 w 3024845"/>
                  <a:gd name="connsiteY197" fmla="*/ 310454 h 927414"/>
                  <a:gd name="connsiteX198" fmla="*/ 1155214 w 3024845"/>
                  <a:gd name="connsiteY198" fmla="*/ 318021 h 927414"/>
                  <a:gd name="connsiteX199" fmla="*/ 1159268 w 3024845"/>
                  <a:gd name="connsiteY199" fmla="*/ 348285 h 927414"/>
                  <a:gd name="connsiteX200" fmla="*/ 1160028 w 3024845"/>
                  <a:gd name="connsiteY200" fmla="*/ 348285 h 927414"/>
                  <a:gd name="connsiteX201" fmla="*/ 1165348 w 3024845"/>
                  <a:gd name="connsiteY201" fmla="*/ 348285 h 927414"/>
                  <a:gd name="connsiteX202" fmla="*/ 1165348 w 3024845"/>
                  <a:gd name="connsiteY202" fmla="*/ 349096 h 927414"/>
                  <a:gd name="connsiteX203" fmla="*/ 1165348 w 3024845"/>
                  <a:gd name="connsiteY203" fmla="*/ 354771 h 927414"/>
                  <a:gd name="connsiteX204" fmla="*/ 1166361 w 3024845"/>
                  <a:gd name="connsiteY204" fmla="*/ 354771 h 927414"/>
                  <a:gd name="connsiteX205" fmla="*/ 1173454 w 3024845"/>
                  <a:gd name="connsiteY205" fmla="*/ 354771 h 927414"/>
                  <a:gd name="connsiteX206" fmla="*/ 1173454 w 3024845"/>
                  <a:gd name="connsiteY206" fmla="*/ 385036 h 927414"/>
                  <a:gd name="connsiteX207" fmla="*/ 1175481 w 3024845"/>
                  <a:gd name="connsiteY207" fmla="*/ 385036 h 927414"/>
                  <a:gd name="connsiteX208" fmla="*/ 1189668 w 3024845"/>
                  <a:gd name="connsiteY208" fmla="*/ 385036 h 927414"/>
                  <a:gd name="connsiteX209" fmla="*/ 1189668 w 3024845"/>
                  <a:gd name="connsiteY209" fmla="*/ 408815 h 927414"/>
                  <a:gd name="connsiteX210" fmla="*/ 1191695 w 3024845"/>
                  <a:gd name="connsiteY210" fmla="*/ 410436 h 927414"/>
                  <a:gd name="connsiteX211" fmla="*/ 1191695 w 3024845"/>
                  <a:gd name="connsiteY211" fmla="*/ 421786 h 927414"/>
                  <a:gd name="connsiteX212" fmla="*/ 1192455 w 3024845"/>
                  <a:gd name="connsiteY212" fmla="*/ 421786 h 927414"/>
                  <a:gd name="connsiteX213" fmla="*/ 1197775 w 3024845"/>
                  <a:gd name="connsiteY213" fmla="*/ 421786 h 927414"/>
                  <a:gd name="connsiteX214" fmla="*/ 1197775 w 3024845"/>
                  <a:gd name="connsiteY214" fmla="*/ 445565 h 927414"/>
                  <a:gd name="connsiteX215" fmla="*/ 1199041 w 3024845"/>
                  <a:gd name="connsiteY215" fmla="*/ 445565 h 927414"/>
                  <a:gd name="connsiteX216" fmla="*/ 1207908 w 3024845"/>
                  <a:gd name="connsiteY216" fmla="*/ 445565 h 927414"/>
                  <a:gd name="connsiteX217" fmla="*/ 1209935 w 3024845"/>
                  <a:gd name="connsiteY217" fmla="*/ 449619 h 927414"/>
                  <a:gd name="connsiteX218" fmla="*/ 1209935 w 3024845"/>
                  <a:gd name="connsiteY218" fmla="*/ 462860 h 927414"/>
                  <a:gd name="connsiteX219" fmla="*/ 1211455 w 3024845"/>
                  <a:gd name="connsiteY219" fmla="*/ 460968 h 927414"/>
                  <a:gd name="connsiteX220" fmla="*/ 1222095 w 3024845"/>
                  <a:gd name="connsiteY220" fmla="*/ 447727 h 927414"/>
                  <a:gd name="connsiteX221" fmla="*/ 1250469 w 3024845"/>
                  <a:gd name="connsiteY221" fmla="*/ 447727 h 927414"/>
                  <a:gd name="connsiteX222" fmla="*/ 1250469 w 3024845"/>
                  <a:gd name="connsiteY222" fmla="*/ 534198 h 927414"/>
                  <a:gd name="connsiteX223" fmla="*/ 1251229 w 3024845"/>
                  <a:gd name="connsiteY223" fmla="*/ 534198 h 927414"/>
                  <a:gd name="connsiteX224" fmla="*/ 1256549 w 3024845"/>
                  <a:gd name="connsiteY224" fmla="*/ 534198 h 927414"/>
                  <a:gd name="connsiteX225" fmla="*/ 1257309 w 3024845"/>
                  <a:gd name="connsiteY225" fmla="*/ 532847 h 927414"/>
                  <a:gd name="connsiteX226" fmla="*/ 1262629 w 3024845"/>
                  <a:gd name="connsiteY226" fmla="*/ 523389 h 927414"/>
                  <a:gd name="connsiteX227" fmla="*/ 1262629 w 3024845"/>
                  <a:gd name="connsiteY227" fmla="*/ 525281 h 927414"/>
                  <a:gd name="connsiteX228" fmla="*/ 1262629 w 3024845"/>
                  <a:gd name="connsiteY228" fmla="*/ 538522 h 927414"/>
                  <a:gd name="connsiteX229" fmla="*/ 1266682 w 3024845"/>
                  <a:gd name="connsiteY229" fmla="*/ 493125 h 927414"/>
                  <a:gd name="connsiteX230" fmla="*/ 1267442 w 3024845"/>
                  <a:gd name="connsiteY230" fmla="*/ 493125 h 927414"/>
                  <a:gd name="connsiteX231" fmla="*/ 1272762 w 3024845"/>
                  <a:gd name="connsiteY231" fmla="*/ 493125 h 927414"/>
                  <a:gd name="connsiteX232" fmla="*/ 1272762 w 3024845"/>
                  <a:gd name="connsiteY232" fmla="*/ 428271 h 927414"/>
                  <a:gd name="connsiteX233" fmla="*/ 1273776 w 3024845"/>
                  <a:gd name="connsiteY233" fmla="*/ 428271 h 927414"/>
                  <a:gd name="connsiteX234" fmla="*/ 1280869 w 3024845"/>
                  <a:gd name="connsiteY234" fmla="*/ 428271 h 927414"/>
                  <a:gd name="connsiteX235" fmla="*/ 1293029 w 3024845"/>
                  <a:gd name="connsiteY235" fmla="*/ 385036 h 927414"/>
                  <a:gd name="connsiteX236" fmla="*/ 1294296 w 3024845"/>
                  <a:gd name="connsiteY236" fmla="*/ 385036 h 927414"/>
                  <a:gd name="connsiteX237" fmla="*/ 1303163 w 3024845"/>
                  <a:gd name="connsiteY237" fmla="*/ 385036 h 927414"/>
                  <a:gd name="connsiteX238" fmla="*/ 1313296 w 3024845"/>
                  <a:gd name="connsiteY238" fmla="*/ 428271 h 927414"/>
                  <a:gd name="connsiteX239" fmla="*/ 1314309 w 3024845"/>
                  <a:gd name="connsiteY239" fmla="*/ 428271 h 927414"/>
                  <a:gd name="connsiteX240" fmla="*/ 1321403 w 3024845"/>
                  <a:gd name="connsiteY240" fmla="*/ 428271 h 927414"/>
                  <a:gd name="connsiteX241" fmla="*/ 1321403 w 3024845"/>
                  <a:gd name="connsiteY241" fmla="*/ 467183 h 927414"/>
                  <a:gd name="connsiteX242" fmla="*/ 1323176 w 3024845"/>
                  <a:gd name="connsiteY242" fmla="*/ 467183 h 927414"/>
                  <a:gd name="connsiteX243" fmla="*/ 1335590 w 3024845"/>
                  <a:gd name="connsiteY243" fmla="*/ 467183 h 927414"/>
                  <a:gd name="connsiteX244" fmla="*/ 1335590 w 3024845"/>
                  <a:gd name="connsiteY244" fmla="*/ 469345 h 927414"/>
                  <a:gd name="connsiteX245" fmla="*/ 1335590 w 3024845"/>
                  <a:gd name="connsiteY245" fmla="*/ 484477 h 927414"/>
                  <a:gd name="connsiteX246" fmla="*/ 1339643 w 3024845"/>
                  <a:gd name="connsiteY246" fmla="*/ 482316 h 927414"/>
                  <a:gd name="connsiteX247" fmla="*/ 1339643 w 3024845"/>
                  <a:gd name="connsiteY247" fmla="*/ 467183 h 927414"/>
                  <a:gd name="connsiteX248" fmla="*/ 1341163 w 3024845"/>
                  <a:gd name="connsiteY248" fmla="*/ 467183 h 927414"/>
                  <a:gd name="connsiteX249" fmla="*/ 1351803 w 3024845"/>
                  <a:gd name="connsiteY249" fmla="*/ 467183 h 927414"/>
                  <a:gd name="connsiteX250" fmla="*/ 1351803 w 3024845"/>
                  <a:gd name="connsiteY250" fmla="*/ 468804 h 927414"/>
                  <a:gd name="connsiteX251" fmla="*/ 1351803 w 3024845"/>
                  <a:gd name="connsiteY251" fmla="*/ 480154 h 927414"/>
                  <a:gd name="connsiteX252" fmla="*/ 1382204 w 3024845"/>
                  <a:gd name="connsiteY252" fmla="*/ 480154 h 927414"/>
                  <a:gd name="connsiteX253" fmla="*/ 1382204 w 3024845"/>
                  <a:gd name="connsiteY253" fmla="*/ 443404 h 927414"/>
                  <a:gd name="connsiteX254" fmla="*/ 1383470 w 3024845"/>
                  <a:gd name="connsiteY254" fmla="*/ 443404 h 927414"/>
                  <a:gd name="connsiteX255" fmla="*/ 1392337 w 3024845"/>
                  <a:gd name="connsiteY255" fmla="*/ 443404 h 927414"/>
                  <a:gd name="connsiteX256" fmla="*/ 1392337 w 3024845"/>
                  <a:gd name="connsiteY256" fmla="*/ 465021 h 927414"/>
                  <a:gd name="connsiteX257" fmla="*/ 1394364 w 3024845"/>
                  <a:gd name="connsiteY257" fmla="*/ 432595 h 927414"/>
                  <a:gd name="connsiteX258" fmla="*/ 1416657 w 3024845"/>
                  <a:gd name="connsiteY258" fmla="*/ 432595 h 927414"/>
                  <a:gd name="connsiteX259" fmla="*/ 1416657 w 3024845"/>
                  <a:gd name="connsiteY259" fmla="*/ 430973 h 927414"/>
                  <a:gd name="connsiteX260" fmla="*/ 1416657 w 3024845"/>
                  <a:gd name="connsiteY260" fmla="*/ 419624 h 927414"/>
                  <a:gd name="connsiteX261" fmla="*/ 1417417 w 3024845"/>
                  <a:gd name="connsiteY261" fmla="*/ 419624 h 927414"/>
                  <a:gd name="connsiteX262" fmla="*/ 1422737 w 3024845"/>
                  <a:gd name="connsiteY262" fmla="*/ 419624 h 927414"/>
                  <a:gd name="connsiteX263" fmla="*/ 1422737 w 3024845"/>
                  <a:gd name="connsiteY263" fmla="*/ 417733 h 927414"/>
                  <a:gd name="connsiteX264" fmla="*/ 1422737 w 3024845"/>
                  <a:gd name="connsiteY264" fmla="*/ 404492 h 927414"/>
                  <a:gd name="connsiteX265" fmla="*/ 1426791 w 3024845"/>
                  <a:gd name="connsiteY265" fmla="*/ 410977 h 927414"/>
                  <a:gd name="connsiteX266" fmla="*/ 1429071 w 3024845"/>
                  <a:gd name="connsiteY266" fmla="*/ 410977 h 927414"/>
                  <a:gd name="connsiteX267" fmla="*/ 1445031 w 3024845"/>
                  <a:gd name="connsiteY267" fmla="*/ 410977 h 927414"/>
                  <a:gd name="connsiteX268" fmla="*/ 1445031 w 3024845"/>
                  <a:gd name="connsiteY268" fmla="*/ 410166 h 927414"/>
                  <a:gd name="connsiteX269" fmla="*/ 1445031 w 3024845"/>
                  <a:gd name="connsiteY269" fmla="*/ 404492 h 927414"/>
                  <a:gd name="connsiteX270" fmla="*/ 1445791 w 3024845"/>
                  <a:gd name="connsiteY270" fmla="*/ 404492 h 927414"/>
                  <a:gd name="connsiteX271" fmla="*/ 1451111 w 3024845"/>
                  <a:gd name="connsiteY271" fmla="*/ 404492 h 927414"/>
                  <a:gd name="connsiteX272" fmla="*/ 1451111 w 3024845"/>
                  <a:gd name="connsiteY272" fmla="*/ 405843 h 927414"/>
                  <a:gd name="connsiteX273" fmla="*/ 1451111 w 3024845"/>
                  <a:gd name="connsiteY273" fmla="*/ 415301 h 927414"/>
                  <a:gd name="connsiteX274" fmla="*/ 1489618 w 3024845"/>
                  <a:gd name="connsiteY274" fmla="*/ 415301 h 927414"/>
                  <a:gd name="connsiteX275" fmla="*/ 1489618 w 3024845"/>
                  <a:gd name="connsiteY275" fmla="*/ 553654 h 927414"/>
                  <a:gd name="connsiteX276" fmla="*/ 1491138 w 3024845"/>
                  <a:gd name="connsiteY276" fmla="*/ 553654 h 927414"/>
                  <a:gd name="connsiteX277" fmla="*/ 1501778 w 3024845"/>
                  <a:gd name="connsiteY277" fmla="*/ 553654 h 927414"/>
                  <a:gd name="connsiteX278" fmla="*/ 1501778 w 3024845"/>
                  <a:gd name="connsiteY278" fmla="*/ 540684 h 927414"/>
                  <a:gd name="connsiteX279" fmla="*/ 1505832 w 3024845"/>
                  <a:gd name="connsiteY279" fmla="*/ 540684 h 927414"/>
                  <a:gd name="connsiteX280" fmla="*/ 1505832 w 3024845"/>
                  <a:gd name="connsiteY280" fmla="*/ 553654 h 927414"/>
                  <a:gd name="connsiteX281" fmla="*/ 1536232 w 3024845"/>
                  <a:gd name="connsiteY281" fmla="*/ 553654 h 927414"/>
                  <a:gd name="connsiteX282" fmla="*/ 1536232 w 3024845"/>
                  <a:gd name="connsiteY282" fmla="*/ 523389 h 927414"/>
                  <a:gd name="connsiteX283" fmla="*/ 1548392 w 3024845"/>
                  <a:gd name="connsiteY283" fmla="*/ 523389 h 927414"/>
                  <a:gd name="connsiteX284" fmla="*/ 1560552 w 3024845"/>
                  <a:gd name="connsiteY284" fmla="*/ 521228 h 927414"/>
                  <a:gd name="connsiteX285" fmla="*/ 1564606 w 3024845"/>
                  <a:gd name="connsiteY285" fmla="*/ 523389 h 927414"/>
                  <a:gd name="connsiteX286" fmla="*/ 1574739 w 3024845"/>
                  <a:gd name="connsiteY286" fmla="*/ 523389 h 927414"/>
                  <a:gd name="connsiteX287" fmla="*/ 1574739 w 3024845"/>
                  <a:gd name="connsiteY287" fmla="*/ 553654 h 927414"/>
                  <a:gd name="connsiteX288" fmla="*/ 1582846 w 3024845"/>
                  <a:gd name="connsiteY288" fmla="*/ 553654 h 927414"/>
                  <a:gd name="connsiteX289" fmla="*/ 1582846 w 3024845"/>
                  <a:gd name="connsiteY289" fmla="*/ 570949 h 927414"/>
                  <a:gd name="connsiteX290" fmla="*/ 1592182 w 3024845"/>
                  <a:gd name="connsiteY290" fmla="*/ 571854 h 927414"/>
                  <a:gd name="connsiteX291" fmla="*/ 1605140 w 3024845"/>
                  <a:gd name="connsiteY291" fmla="*/ 571854 h 927414"/>
                  <a:gd name="connsiteX292" fmla="*/ 1605140 w 3024845"/>
                  <a:gd name="connsiteY292" fmla="*/ 555816 h 927414"/>
                  <a:gd name="connsiteX293" fmla="*/ 1673096 w 3024845"/>
                  <a:gd name="connsiteY293" fmla="*/ 555816 h 927414"/>
                  <a:gd name="connsiteX294" fmla="*/ 1673096 w 3024845"/>
                  <a:gd name="connsiteY294" fmla="*/ 470563 h 927414"/>
                  <a:gd name="connsiteX295" fmla="*/ 1745104 w 3024845"/>
                  <a:gd name="connsiteY295" fmla="*/ 470563 h 927414"/>
                  <a:gd name="connsiteX296" fmla="*/ 1745104 w 3024845"/>
                  <a:gd name="connsiteY296" fmla="*/ 549331 h 927414"/>
                  <a:gd name="connsiteX297" fmla="*/ 1747008 w 3024845"/>
                  <a:gd name="connsiteY297" fmla="*/ 549331 h 927414"/>
                  <a:gd name="connsiteX298" fmla="*/ 1748250 w 3024845"/>
                  <a:gd name="connsiteY298" fmla="*/ 571854 h 927414"/>
                  <a:gd name="connsiteX299" fmla="*/ 1757926 w 3024845"/>
                  <a:gd name="connsiteY299" fmla="*/ 571854 h 927414"/>
                  <a:gd name="connsiteX300" fmla="*/ 1759168 w 3024845"/>
                  <a:gd name="connsiteY300" fmla="*/ 549331 h 927414"/>
                  <a:gd name="connsiteX301" fmla="*/ 1765248 w 3024845"/>
                  <a:gd name="connsiteY301" fmla="*/ 549331 h 927414"/>
                  <a:gd name="connsiteX302" fmla="*/ 1766490 w 3024845"/>
                  <a:gd name="connsiteY302" fmla="*/ 571854 h 927414"/>
                  <a:gd name="connsiteX303" fmla="*/ 1817112 w 3024845"/>
                  <a:gd name="connsiteY303" fmla="*/ 571854 h 927414"/>
                  <a:gd name="connsiteX304" fmla="*/ 1817112 w 3024845"/>
                  <a:gd name="connsiteY304" fmla="*/ 408826 h 927414"/>
                  <a:gd name="connsiteX305" fmla="*/ 2014439 w 3024845"/>
                  <a:gd name="connsiteY305" fmla="*/ 408826 h 927414"/>
                  <a:gd name="connsiteX306" fmla="*/ 2014439 w 3024845"/>
                  <a:gd name="connsiteY306" fmla="*/ 571854 h 927414"/>
                  <a:gd name="connsiteX307" fmla="*/ 2033136 w 3024845"/>
                  <a:gd name="connsiteY307" fmla="*/ 571854 h 927414"/>
                  <a:gd name="connsiteX308" fmla="*/ 2033136 w 3024845"/>
                  <a:gd name="connsiteY308" fmla="*/ 489161 h 927414"/>
                  <a:gd name="connsiteX309" fmla="*/ 2128256 w 3024845"/>
                  <a:gd name="connsiteY309" fmla="*/ 489161 h 927414"/>
                  <a:gd name="connsiteX310" fmla="*/ 2146266 w 3024845"/>
                  <a:gd name="connsiteY310" fmla="*/ 239 h 927414"/>
                  <a:gd name="connsiteX311" fmla="*/ 2180720 w 3024845"/>
                  <a:gd name="connsiteY311" fmla="*/ 423948 h 927414"/>
                  <a:gd name="connsiteX312" fmla="*/ 2245574 w 3024845"/>
                  <a:gd name="connsiteY312" fmla="*/ 423948 h 927414"/>
                  <a:gd name="connsiteX313" fmla="*/ 2245574 w 3024845"/>
                  <a:gd name="connsiteY313" fmla="*/ 499610 h 927414"/>
                  <a:gd name="connsiteX314" fmla="*/ 2253681 w 3024845"/>
                  <a:gd name="connsiteY314" fmla="*/ 499610 h 927414"/>
                  <a:gd name="connsiteX315" fmla="*/ 2255708 w 3024845"/>
                  <a:gd name="connsiteY315" fmla="*/ 493125 h 927414"/>
                  <a:gd name="connsiteX316" fmla="*/ 2261788 w 3024845"/>
                  <a:gd name="connsiteY316" fmla="*/ 493125 h 927414"/>
                  <a:gd name="connsiteX317" fmla="*/ 2263815 w 3024845"/>
                  <a:gd name="connsiteY317" fmla="*/ 501772 h 927414"/>
                  <a:gd name="connsiteX318" fmla="*/ 2275975 w 3024845"/>
                  <a:gd name="connsiteY318" fmla="*/ 501772 h 927414"/>
                  <a:gd name="connsiteX319" fmla="*/ 2275975 w 3024845"/>
                  <a:gd name="connsiteY319" fmla="*/ 495286 h 927414"/>
                  <a:gd name="connsiteX320" fmla="*/ 2298268 w 3024845"/>
                  <a:gd name="connsiteY320" fmla="*/ 495286 h 927414"/>
                  <a:gd name="connsiteX321" fmla="*/ 2298268 w 3024845"/>
                  <a:gd name="connsiteY321" fmla="*/ 501772 h 927414"/>
                  <a:gd name="connsiteX322" fmla="*/ 2318535 w 3024845"/>
                  <a:gd name="connsiteY322" fmla="*/ 501772 h 927414"/>
                  <a:gd name="connsiteX323" fmla="*/ 2318535 w 3024845"/>
                  <a:gd name="connsiteY323" fmla="*/ 547169 h 927414"/>
                  <a:gd name="connsiteX324" fmla="*/ 2332722 w 3024845"/>
                  <a:gd name="connsiteY324" fmla="*/ 547169 h 927414"/>
                  <a:gd name="connsiteX325" fmla="*/ 2332722 w 3024845"/>
                  <a:gd name="connsiteY325" fmla="*/ 534198 h 927414"/>
                  <a:gd name="connsiteX326" fmla="*/ 2348936 w 3024845"/>
                  <a:gd name="connsiteY326" fmla="*/ 534198 h 927414"/>
                  <a:gd name="connsiteX327" fmla="*/ 2348936 w 3024845"/>
                  <a:gd name="connsiteY327" fmla="*/ 354771 h 927414"/>
                  <a:gd name="connsiteX328" fmla="*/ 2355016 w 3024845"/>
                  <a:gd name="connsiteY328" fmla="*/ 348285 h 927414"/>
                  <a:gd name="connsiteX329" fmla="*/ 2427977 w 3024845"/>
                  <a:gd name="connsiteY329" fmla="*/ 348285 h 927414"/>
                  <a:gd name="connsiteX330" fmla="*/ 2427977 w 3024845"/>
                  <a:gd name="connsiteY330" fmla="*/ 356933 h 927414"/>
                  <a:gd name="connsiteX331" fmla="*/ 2438110 w 3024845"/>
                  <a:gd name="connsiteY331" fmla="*/ 356933 h 927414"/>
                  <a:gd name="connsiteX332" fmla="*/ 2438110 w 3024845"/>
                  <a:gd name="connsiteY332" fmla="*/ 471507 h 927414"/>
                  <a:gd name="connsiteX333" fmla="*/ 2460404 w 3024845"/>
                  <a:gd name="connsiteY333" fmla="*/ 471507 h 927414"/>
                  <a:gd name="connsiteX334" fmla="*/ 2460404 w 3024845"/>
                  <a:gd name="connsiteY334" fmla="*/ 404492 h 927414"/>
                  <a:gd name="connsiteX335" fmla="*/ 2486751 w 3024845"/>
                  <a:gd name="connsiteY335" fmla="*/ 404492 h 927414"/>
                  <a:gd name="connsiteX336" fmla="*/ 2490804 w 3024845"/>
                  <a:gd name="connsiteY336" fmla="*/ 400168 h 927414"/>
                  <a:gd name="connsiteX337" fmla="*/ 2498911 w 3024845"/>
                  <a:gd name="connsiteY337" fmla="*/ 400168 h 927414"/>
                  <a:gd name="connsiteX338" fmla="*/ 2502964 w 3024845"/>
                  <a:gd name="connsiteY338" fmla="*/ 404492 h 927414"/>
                  <a:gd name="connsiteX339" fmla="*/ 2525258 w 3024845"/>
                  <a:gd name="connsiteY339" fmla="*/ 404492 h 927414"/>
                  <a:gd name="connsiteX340" fmla="*/ 2525258 w 3024845"/>
                  <a:gd name="connsiteY340" fmla="*/ 287756 h 927414"/>
                  <a:gd name="connsiteX341" fmla="*/ 2582005 w 3024845"/>
                  <a:gd name="connsiteY341" fmla="*/ 276947 h 927414"/>
                  <a:gd name="connsiteX342" fmla="*/ 2582005 w 3024845"/>
                  <a:gd name="connsiteY342" fmla="*/ 278028 h 927414"/>
                  <a:gd name="connsiteX343" fmla="*/ 2582005 w 3024845"/>
                  <a:gd name="connsiteY343" fmla="*/ 285594 h 927414"/>
                  <a:gd name="connsiteX344" fmla="*/ 2608352 w 3024845"/>
                  <a:gd name="connsiteY344" fmla="*/ 285594 h 927414"/>
                  <a:gd name="connsiteX345" fmla="*/ 2608352 w 3024845"/>
                  <a:gd name="connsiteY345" fmla="*/ 540684 h 927414"/>
                  <a:gd name="connsiteX346" fmla="*/ 2630646 w 3024845"/>
                  <a:gd name="connsiteY346" fmla="*/ 540684 h 927414"/>
                  <a:gd name="connsiteX347" fmla="*/ 2630646 w 3024845"/>
                  <a:gd name="connsiteY347" fmla="*/ 536360 h 927414"/>
                  <a:gd name="connsiteX348" fmla="*/ 2642806 w 3024845"/>
                  <a:gd name="connsiteY348" fmla="*/ 536360 h 927414"/>
                  <a:gd name="connsiteX349" fmla="*/ 2642806 w 3024845"/>
                  <a:gd name="connsiteY349" fmla="*/ 540684 h 927414"/>
                  <a:gd name="connsiteX350" fmla="*/ 2667126 w 3024845"/>
                  <a:gd name="connsiteY350" fmla="*/ 540684 h 927414"/>
                  <a:gd name="connsiteX351" fmla="*/ 2667126 w 3024845"/>
                  <a:gd name="connsiteY351" fmla="*/ 527713 h 927414"/>
                  <a:gd name="connsiteX352" fmla="*/ 2695500 w 3024845"/>
                  <a:gd name="connsiteY352" fmla="*/ 527713 h 927414"/>
                  <a:gd name="connsiteX353" fmla="*/ 2707660 w 3024845"/>
                  <a:gd name="connsiteY353" fmla="*/ 523389 h 927414"/>
                  <a:gd name="connsiteX354" fmla="*/ 2727927 w 3024845"/>
                  <a:gd name="connsiteY354" fmla="*/ 527713 h 927414"/>
                  <a:gd name="connsiteX355" fmla="*/ 2727927 w 3024845"/>
                  <a:gd name="connsiteY355" fmla="*/ 510419 h 927414"/>
                  <a:gd name="connsiteX356" fmla="*/ 2736034 w 3024845"/>
                  <a:gd name="connsiteY356" fmla="*/ 510419 h 927414"/>
                  <a:gd name="connsiteX357" fmla="*/ 2736034 w 3024845"/>
                  <a:gd name="connsiteY357" fmla="*/ 497448 h 927414"/>
                  <a:gd name="connsiteX358" fmla="*/ 2792781 w 3024845"/>
                  <a:gd name="connsiteY358" fmla="*/ 497448 h 927414"/>
                  <a:gd name="connsiteX359" fmla="*/ 2792781 w 3024845"/>
                  <a:gd name="connsiteY359" fmla="*/ 467183 h 927414"/>
                  <a:gd name="connsiteX360" fmla="*/ 2811021 w 3024845"/>
                  <a:gd name="connsiteY360" fmla="*/ 467183 h 927414"/>
                  <a:gd name="connsiteX361" fmla="*/ 2811021 w 3024845"/>
                  <a:gd name="connsiteY361" fmla="*/ 460698 h 927414"/>
                  <a:gd name="connsiteX362" fmla="*/ 2823181 w 3024845"/>
                  <a:gd name="connsiteY362" fmla="*/ 460698 h 927414"/>
                  <a:gd name="connsiteX363" fmla="*/ 2823181 w 3024845"/>
                  <a:gd name="connsiteY363" fmla="*/ 467183 h 927414"/>
                  <a:gd name="connsiteX364" fmla="*/ 2839395 w 3024845"/>
                  <a:gd name="connsiteY364" fmla="*/ 467183 h 927414"/>
                  <a:gd name="connsiteX365" fmla="*/ 2839395 w 3024845"/>
                  <a:gd name="connsiteY365" fmla="*/ 516904 h 927414"/>
                  <a:gd name="connsiteX366" fmla="*/ 2871822 w 3024845"/>
                  <a:gd name="connsiteY366" fmla="*/ 516904 h 927414"/>
                  <a:gd name="connsiteX367" fmla="*/ 2871822 w 3024845"/>
                  <a:gd name="connsiteY367" fmla="*/ 490963 h 927414"/>
                  <a:gd name="connsiteX368" fmla="*/ 2910329 w 3024845"/>
                  <a:gd name="connsiteY368" fmla="*/ 490963 h 927414"/>
                  <a:gd name="connsiteX369" fmla="*/ 2910329 w 3024845"/>
                  <a:gd name="connsiteY369" fmla="*/ 460698 h 927414"/>
                  <a:gd name="connsiteX370" fmla="*/ 2958970 w 3024845"/>
                  <a:gd name="connsiteY370" fmla="*/ 460698 h 927414"/>
                  <a:gd name="connsiteX371" fmla="*/ 2958970 w 3024845"/>
                  <a:gd name="connsiteY371" fmla="*/ 571854 h 927414"/>
                  <a:gd name="connsiteX372" fmla="*/ 2958970 w 3024845"/>
                  <a:gd name="connsiteY372" fmla="*/ 585633 h 927414"/>
                  <a:gd name="connsiteX373" fmla="*/ 3024845 w 3024845"/>
                  <a:gd name="connsiteY373" fmla="*/ 585633 h 927414"/>
                  <a:gd name="connsiteX374" fmla="*/ 3024845 w 3024845"/>
                  <a:gd name="connsiteY374" fmla="*/ 927414 h 927414"/>
                  <a:gd name="connsiteX375" fmla="*/ 2054 w 3024845"/>
                  <a:gd name="connsiteY375" fmla="*/ 925081 h 927414"/>
                  <a:gd name="connsiteX376" fmla="*/ 0 w 3024845"/>
                  <a:gd name="connsiteY376" fmla="*/ 490963 h 927414"/>
                  <a:gd name="connsiteX377" fmla="*/ 20267 w 3024845"/>
                  <a:gd name="connsiteY377" fmla="*/ 490963 h 927414"/>
                  <a:gd name="connsiteX378" fmla="*/ 20774 w 3024845"/>
                  <a:gd name="connsiteY378" fmla="*/ 489882 h 927414"/>
                  <a:gd name="connsiteX379" fmla="*/ 24320 w 3024845"/>
                  <a:gd name="connsiteY379" fmla="*/ 482316 h 927414"/>
                  <a:gd name="connsiteX380" fmla="*/ 26094 w 3024845"/>
                  <a:gd name="connsiteY380" fmla="*/ 482586 h 927414"/>
                  <a:gd name="connsiteX381" fmla="*/ 38507 w 3024845"/>
                  <a:gd name="connsiteY381" fmla="*/ 484477 h 927414"/>
                  <a:gd name="connsiteX382" fmla="*/ 39014 w 3024845"/>
                  <a:gd name="connsiteY382" fmla="*/ 485829 h 927414"/>
                  <a:gd name="connsiteX383" fmla="*/ 42560 w 3024845"/>
                  <a:gd name="connsiteY383" fmla="*/ 495286 h 927414"/>
                  <a:gd name="connsiteX384" fmla="*/ 68907 w 3024845"/>
                  <a:gd name="connsiteY384" fmla="*/ 497448 h 927414"/>
                  <a:gd name="connsiteX385" fmla="*/ 68907 w 3024845"/>
                  <a:gd name="connsiteY385" fmla="*/ 374227 h 927414"/>
                  <a:gd name="connsiteX386" fmla="*/ 70934 w 3024845"/>
                  <a:gd name="connsiteY386" fmla="*/ 374227 h 927414"/>
                  <a:gd name="connsiteX387" fmla="*/ 85121 w 3024845"/>
                  <a:gd name="connsiteY387" fmla="*/ 374227 h 927414"/>
                  <a:gd name="connsiteX388" fmla="*/ 85121 w 3024845"/>
                  <a:gd name="connsiteY388" fmla="*/ 238035 h 927414"/>
                  <a:gd name="connsiteX389" fmla="*/ 86894 w 3024845"/>
                  <a:gd name="connsiteY389" fmla="*/ 238035 h 927414"/>
                  <a:gd name="connsiteX390" fmla="*/ 99308 w 3024845"/>
                  <a:gd name="connsiteY390" fmla="*/ 238035 h 927414"/>
                  <a:gd name="connsiteX391" fmla="*/ 99308 w 3024845"/>
                  <a:gd name="connsiteY391" fmla="*/ 123461 h 927414"/>
                  <a:gd name="connsiteX392" fmla="*/ 103361 w 3024845"/>
                  <a:gd name="connsiteY392" fmla="*/ 95357 h 927414"/>
                  <a:gd name="connsiteX393" fmla="*/ 105388 w 3024845"/>
                  <a:gd name="connsiteY393" fmla="*/ 95357 h 927414"/>
                  <a:gd name="connsiteX394" fmla="*/ 119575 w 3024845"/>
                  <a:gd name="connsiteY394" fmla="*/ 95357 h 927414"/>
                  <a:gd name="connsiteX0" fmla="*/ 119575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393" fmla="*/ 119575 w 3024845"/>
                  <a:gd name="connsiteY393" fmla="*/ 2161 h 834218"/>
                  <a:gd name="connsiteX0" fmla="*/ 105388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20909 w 3024845"/>
                  <a:gd name="connsiteY5" fmla="*/ 30265 h 834218"/>
                  <a:gd name="connsiteX6" fmla="*/ 220909 w 3024845"/>
                  <a:gd name="connsiteY6" fmla="*/ 144839 h 834218"/>
                  <a:gd name="connsiteX7" fmla="*/ 223189 w 3024845"/>
                  <a:gd name="connsiteY7" fmla="*/ 144839 h 834218"/>
                  <a:gd name="connsiteX8" fmla="*/ 239150 w 3024845"/>
                  <a:gd name="connsiteY8" fmla="*/ 144839 h 834218"/>
                  <a:gd name="connsiteX9" fmla="*/ 239150 w 3024845"/>
                  <a:gd name="connsiteY9" fmla="*/ 285354 h 834218"/>
                  <a:gd name="connsiteX10" fmla="*/ 240670 w 3024845"/>
                  <a:gd name="connsiteY10" fmla="*/ 285084 h 834218"/>
                  <a:gd name="connsiteX11" fmla="*/ 251310 w 3024845"/>
                  <a:gd name="connsiteY11" fmla="*/ 283193 h 834218"/>
                  <a:gd name="connsiteX12" fmla="*/ 249283 w 3024845"/>
                  <a:gd name="connsiteY12" fmla="*/ 371825 h 834218"/>
                  <a:gd name="connsiteX13" fmla="*/ 250803 w 3024845"/>
                  <a:gd name="connsiteY13" fmla="*/ 372096 h 834218"/>
                  <a:gd name="connsiteX14" fmla="*/ 261443 w 3024845"/>
                  <a:gd name="connsiteY14" fmla="*/ 373987 h 834218"/>
                  <a:gd name="connsiteX15" fmla="*/ 261696 w 3024845"/>
                  <a:gd name="connsiteY15" fmla="*/ 374798 h 834218"/>
                  <a:gd name="connsiteX16" fmla="*/ 263470 w 3024845"/>
                  <a:gd name="connsiteY16" fmla="*/ 380473 h 834218"/>
                  <a:gd name="connsiteX17" fmla="*/ 264230 w 3024845"/>
                  <a:gd name="connsiteY17" fmla="*/ 378041 h 834218"/>
                  <a:gd name="connsiteX18" fmla="*/ 269550 w 3024845"/>
                  <a:gd name="connsiteY18" fmla="*/ 361017 h 834218"/>
                  <a:gd name="connsiteX19" fmla="*/ 271323 w 3024845"/>
                  <a:gd name="connsiteY19" fmla="*/ 361017 h 834218"/>
                  <a:gd name="connsiteX20" fmla="*/ 283737 w 3024845"/>
                  <a:gd name="connsiteY20" fmla="*/ 361017 h 834218"/>
                  <a:gd name="connsiteX21" fmla="*/ 283737 w 3024845"/>
                  <a:gd name="connsiteY21" fmla="*/ 393443 h 834218"/>
                  <a:gd name="connsiteX22" fmla="*/ 284750 w 3024845"/>
                  <a:gd name="connsiteY22" fmla="*/ 393984 h 834218"/>
                  <a:gd name="connsiteX23" fmla="*/ 291844 w 3024845"/>
                  <a:gd name="connsiteY23" fmla="*/ 397767 h 834218"/>
                  <a:gd name="connsiteX24" fmla="*/ 291844 w 3024845"/>
                  <a:gd name="connsiteY24" fmla="*/ 399118 h 834218"/>
                  <a:gd name="connsiteX25" fmla="*/ 291844 w 3024845"/>
                  <a:gd name="connsiteY25" fmla="*/ 408576 h 834218"/>
                  <a:gd name="connsiteX26" fmla="*/ 336431 w 3024845"/>
                  <a:gd name="connsiteY26" fmla="*/ 408576 h 834218"/>
                  <a:gd name="connsiteX27" fmla="*/ 336431 w 3024845"/>
                  <a:gd name="connsiteY27" fmla="*/ 409657 h 834218"/>
                  <a:gd name="connsiteX28" fmla="*/ 336431 w 3024845"/>
                  <a:gd name="connsiteY28" fmla="*/ 417223 h 834218"/>
                  <a:gd name="connsiteX29" fmla="*/ 338457 w 3024845"/>
                  <a:gd name="connsiteY29" fmla="*/ 417223 h 834218"/>
                  <a:gd name="connsiteX30" fmla="*/ 352644 w 3024845"/>
                  <a:gd name="connsiteY30" fmla="*/ 417223 h 834218"/>
                  <a:gd name="connsiteX31" fmla="*/ 352644 w 3024845"/>
                  <a:gd name="connsiteY31" fmla="*/ 386958 h 834218"/>
                  <a:gd name="connsiteX32" fmla="*/ 397231 w 3024845"/>
                  <a:gd name="connsiteY32" fmla="*/ 386958 h 834218"/>
                  <a:gd name="connsiteX33" fmla="*/ 397231 w 3024845"/>
                  <a:gd name="connsiteY33" fmla="*/ 385607 h 834218"/>
                  <a:gd name="connsiteX34" fmla="*/ 397231 w 3024845"/>
                  <a:gd name="connsiteY34" fmla="*/ 376149 h 834218"/>
                  <a:gd name="connsiteX35" fmla="*/ 398245 w 3024845"/>
                  <a:gd name="connsiteY35" fmla="*/ 376149 h 834218"/>
                  <a:gd name="connsiteX36" fmla="*/ 405338 w 3024845"/>
                  <a:gd name="connsiteY36" fmla="*/ 376149 h 834218"/>
                  <a:gd name="connsiteX37" fmla="*/ 405338 w 3024845"/>
                  <a:gd name="connsiteY37" fmla="*/ 374258 h 834218"/>
                  <a:gd name="connsiteX38" fmla="*/ 405338 w 3024845"/>
                  <a:gd name="connsiteY38" fmla="*/ 361017 h 834218"/>
                  <a:gd name="connsiteX39" fmla="*/ 406098 w 3024845"/>
                  <a:gd name="connsiteY39" fmla="*/ 361017 h 834218"/>
                  <a:gd name="connsiteX40" fmla="*/ 411418 w 3024845"/>
                  <a:gd name="connsiteY40" fmla="*/ 361017 h 834218"/>
                  <a:gd name="connsiteX41" fmla="*/ 411418 w 3024845"/>
                  <a:gd name="connsiteY41" fmla="*/ 359936 h 834218"/>
                  <a:gd name="connsiteX42" fmla="*/ 411418 w 3024845"/>
                  <a:gd name="connsiteY42" fmla="*/ 352369 h 834218"/>
                  <a:gd name="connsiteX43" fmla="*/ 413445 w 3024845"/>
                  <a:gd name="connsiteY43" fmla="*/ 352369 h 834218"/>
                  <a:gd name="connsiteX44" fmla="*/ 427632 w 3024845"/>
                  <a:gd name="connsiteY44" fmla="*/ 352369 h 834218"/>
                  <a:gd name="connsiteX45" fmla="*/ 427632 w 3024845"/>
                  <a:gd name="connsiteY45" fmla="*/ 353450 h 834218"/>
                  <a:gd name="connsiteX46" fmla="*/ 427632 w 3024845"/>
                  <a:gd name="connsiteY46" fmla="*/ 361017 h 834218"/>
                  <a:gd name="connsiteX47" fmla="*/ 449925 w 3024845"/>
                  <a:gd name="connsiteY47" fmla="*/ 361017 h 834218"/>
                  <a:gd name="connsiteX48" fmla="*/ 449925 w 3024845"/>
                  <a:gd name="connsiteY48" fmla="*/ 359125 h 834218"/>
                  <a:gd name="connsiteX49" fmla="*/ 449925 w 3024845"/>
                  <a:gd name="connsiteY49" fmla="*/ 345884 h 834218"/>
                  <a:gd name="connsiteX50" fmla="*/ 451699 w 3024845"/>
                  <a:gd name="connsiteY50" fmla="*/ 345884 h 834218"/>
                  <a:gd name="connsiteX51" fmla="*/ 464112 w 3024845"/>
                  <a:gd name="connsiteY51" fmla="*/ 345884 h 834218"/>
                  <a:gd name="connsiteX52" fmla="*/ 464112 w 3024845"/>
                  <a:gd name="connsiteY52" fmla="*/ 369664 h 834218"/>
                  <a:gd name="connsiteX53" fmla="*/ 465126 w 3024845"/>
                  <a:gd name="connsiteY53" fmla="*/ 369664 h 834218"/>
                  <a:gd name="connsiteX54" fmla="*/ 472219 w 3024845"/>
                  <a:gd name="connsiteY54" fmla="*/ 369664 h 834218"/>
                  <a:gd name="connsiteX55" fmla="*/ 472219 w 3024845"/>
                  <a:gd name="connsiteY55" fmla="*/ 368583 h 834218"/>
                  <a:gd name="connsiteX56" fmla="*/ 472219 w 3024845"/>
                  <a:gd name="connsiteY56" fmla="*/ 361017 h 834218"/>
                  <a:gd name="connsiteX57" fmla="*/ 473992 w 3024845"/>
                  <a:gd name="connsiteY57" fmla="*/ 361017 h 834218"/>
                  <a:gd name="connsiteX58" fmla="*/ 486406 w 3024845"/>
                  <a:gd name="connsiteY58" fmla="*/ 361017 h 834218"/>
                  <a:gd name="connsiteX59" fmla="*/ 486406 w 3024845"/>
                  <a:gd name="connsiteY59" fmla="*/ 386958 h 834218"/>
                  <a:gd name="connsiteX60" fmla="*/ 488433 w 3024845"/>
                  <a:gd name="connsiteY60" fmla="*/ 386958 h 834218"/>
                  <a:gd name="connsiteX61" fmla="*/ 502619 w 3024845"/>
                  <a:gd name="connsiteY61" fmla="*/ 386958 h 834218"/>
                  <a:gd name="connsiteX62" fmla="*/ 502619 w 3024845"/>
                  <a:gd name="connsiteY62" fmla="*/ 388579 h 834218"/>
                  <a:gd name="connsiteX63" fmla="*/ 502619 w 3024845"/>
                  <a:gd name="connsiteY63" fmla="*/ 399929 h 834218"/>
                  <a:gd name="connsiteX64" fmla="*/ 503379 w 3024845"/>
                  <a:gd name="connsiteY64" fmla="*/ 399929 h 834218"/>
                  <a:gd name="connsiteX65" fmla="*/ 508700 w 3024845"/>
                  <a:gd name="connsiteY65" fmla="*/ 399929 h 834218"/>
                  <a:gd name="connsiteX66" fmla="*/ 508700 w 3024845"/>
                  <a:gd name="connsiteY66" fmla="*/ 399118 h 834218"/>
                  <a:gd name="connsiteX67" fmla="*/ 508700 w 3024845"/>
                  <a:gd name="connsiteY67" fmla="*/ 393443 h 834218"/>
                  <a:gd name="connsiteX68" fmla="*/ 539100 w 3024845"/>
                  <a:gd name="connsiteY68" fmla="*/ 393443 h 834218"/>
                  <a:gd name="connsiteX69" fmla="*/ 539100 w 3024845"/>
                  <a:gd name="connsiteY69" fmla="*/ 417223 h 834218"/>
                  <a:gd name="connsiteX70" fmla="*/ 540113 w 3024845"/>
                  <a:gd name="connsiteY70" fmla="*/ 417223 h 834218"/>
                  <a:gd name="connsiteX71" fmla="*/ 547207 w 3024845"/>
                  <a:gd name="connsiteY71" fmla="*/ 417223 h 834218"/>
                  <a:gd name="connsiteX72" fmla="*/ 547207 w 3024845"/>
                  <a:gd name="connsiteY72" fmla="*/ 418304 h 834218"/>
                  <a:gd name="connsiteX73" fmla="*/ 547207 w 3024845"/>
                  <a:gd name="connsiteY73" fmla="*/ 425870 h 834218"/>
                  <a:gd name="connsiteX74" fmla="*/ 547967 w 3024845"/>
                  <a:gd name="connsiteY74" fmla="*/ 425870 h 834218"/>
                  <a:gd name="connsiteX75" fmla="*/ 553287 w 3024845"/>
                  <a:gd name="connsiteY75" fmla="*/ 425870 h 834218"/>
                  <a:gd name="connsiteX76" fmla="*/ 553287 w 3024845"/>
                  <a:gd name="connsiteY76" fmla="*/ 423708 h 834218"/>
                  <a:gd name="connsiteX77" fmla="*/ 553287 w 3024845"/>
                  <a:gd name="connsiteY77" fmla="*/ 408576 h 834218"/>
                  <a:gd name="connsiteX78" fmla="*/ 554300 w 3024845"/>
                  <a:gd name="connsiteY78" fmla="*/ 408576 h 834218"/>
                  <a:gd name="connsiteX79" fmla="*/ 561394 w 3024845"/>
                  <a:gd name="connsiteY79" fmla="*/ 408576 h 834218"/>
                  <a:gd name="connsiteX80" fmla="*/ 561394 w 3024845"/>
                  <a:gd name="connsiteY80" fmla="*/ 409657 h 834218"/>
                  <a:gd name="connsiteX81" fmla="*/ 561394 w 3024845"/>
                  <a:gd name="connsiteY81" fmla="*/ 417223 h 834218"/>
                  <a:gd name="connsiteX82" fmla="*/ 566714 w 3024845"/>
                  <a:gd name="connsiteY82" fmla="*/ 415230 h 834218"/>
                  <a:gd name="connsiteX83" fmla="*/ 567474 w 3024845"/>
                  <a:gd name="connsiteY83" fmla="*/ 414250 h 834218"/>
                  <a:gd name="connsiteX84" fmla="*/ 567474 w 3024845"/>
                  <a:gd name="connsiteY84" fmla="*/ 408576 h 834218"/>
                  <a:gd name="connsiteX85" fmla="*/ 605981 w 3024845"/>
                  <a:gd name="connsiteY85" fmla="*/ 408576 h 834218"/>
                  <a:gd name="connsiteX86" fmla="*/ 605981 w 3024845"/>
                  <a:gd name="connsiteY86" fmla="*/ 432355 h 834218"/>
                  <a:gd name="connsiteX87" fmla="*/ 608007 w 3024845"/>
                  <a:gd name="connsiteY87" fmla="*/ 432355 h 834218"/>
                  <a:gd name="connsiteX88" fmla="*/ 622194 w 3024845"/>
                  <a:gd name="connsiteY88" fmla="*/ 432355 h 834218"/>
                  <a:gd name="connsiteX89" fmla="*/ 622194 w 3024845"/>
                  <a:gd name="connsiteY89" fmla="*/ 433436 h 834218"/>
                  <a:gd name="connsiteX90" fmla="*/ 622194 w 3024845"/>
                  <a:gd name="connsiteY90" fmla="*/ 441002 h 834218"/>
                  <a:gd name="connsiteX91" fmla="*/ 623968 w 3024845"/>
                  <a:gd name="connsiteY91" fmla="*/ 441002 h 834218"/>
                  <a:gd name="connsiteX92" fmla="*/ 636381 w 3024845"/>
                  <a:gd name="connsiteY92" fmla="*/ 441002 h 834218"/>
                  <a:gd name="connsiteX93" fmla="*/ 636381 w 3024845"/>
                  <a:gd name="connsiteY93" fmla="*/ 417223 h 834218"/>
                  <a:gd name="connsiteX94" fmla="*/ 637394 w 3024845"/>
                  <a:gd name="connsiteY94" fmla="*/ 417223 h 834218"/>
                  <a:gd name="connsiteX95" fmla="*/ 644488 w 3024845"/>
                  <a:gd name="connsiteY95" fmla="*/ 417223 h 834218"/>
                  <a:gd name="connsiteX96" fmla="*/ 644488 w 3024845"/>
                  <a:gd name="connsiteY96" fmla="*/ 384796 h 834218"/>
                  <a:gd name="connsiteX97" fmla="*/ 645501 w 3024845"/>
                  <a:gd name="connsiteY97" fmla="*/ 384796 h 834218"/>
                  <a:gd name="connsiteX98" fmla="*/ 652595 w 3024845"/>
                  <a:gd name="connsiteY98" fmla="*/ 384796 h 834218"/>
                  <a:gd name="connsiteX99" fmla="*/ 652595 w 3024845"/>
                  <a:gd name="connsiteY99" fmla="*/ 382905 h 834218"/>
                  <a:gd name="connsiteX100" fmla="*/ 652595 w 3024845"/>
                  <a:gd name="connsiteY100" fmla="*/ 369664 h 834218"/>
                  <a:gd name="connsiteX101" fmla="*/ 651328 w 3024845"/>
                  <a:gd name="connsiteY101" fmla="*/ 368042 h 834218"/>
                  <a:gd name="connsiteX102" fmla="*/ 656648 w 3024845"/>
                  <a:gd name="connsiteY102" fmla="*/ 356693 h 834218"/>
                  <a:gd name="connsiteX103" fmla="*/ 664755 w 3024845"/>
                  <a:gd name="connsiteY103" fmla="*/ 384796 h 834218"/>
                  <a:gd name="connsiteX104" fmla="*/ 665515 w 3024845"/>
                  <a:gd name="connsiteY104" fmla="*/ 384796 h 834218"/>
                  <a:gd name="connsiteX105" fmla="*/ 670835 w 3024845"/>
                  <a:gd name="connsiteY105" fmla="*/ 384796 h 834218"/>
                  <a:gd name="connsiteX106" fmla="*/ 670835 w 3024845"/>
                  <a:gd name="connsiteY106" fmla="*/ 278869 h 834218"/>
                  <a:gd name="connsiteX107" fmla="*/ 672355 w 3024845"/>
                  <a:gd name="connsiteY107" fmla="*/ 278869 h 834218"/>
                  <a:gd name="connsiteX108" fmla="*/ 682995 w 3024845"/>
                  <a:gd name="connsiteY108" fmla="*/ 278869 h 834218"/>
                  <a:gd name="connsiteX109" fmla="*/ 682995 w 3024845"/>
                  <a:gd name="connsiteY109" fmla="*/ 231310 h 834218"/>
                  <a:gd name="connsiteX110" fmla="*/ 709342 w 3024845"/>
                  <a:gd name="connsiteY110" fmla="*/ 231310 h 834218"/>
                  <a:gd name="connsiteX111" fmla="*/ 709342 w 3024845"/>
                  <a:gd name="connsiteY111" fmla="*/ 209692 h 834218"/>
                  <a:gd name="connsiteX112" fmla="*/ 743796 w 3024845"/>
                  <a:gd name="connsiteY112" fmla="*/ 209692 h 834218"/>
                  <a:gd name="connsiteX113" fmla="*/ 743796 w 3024845"/>
                  <a:gd name="connsiteY113" fmla="*/ 212124 h 834218"/>
                  <a:gd name="connsiteX114" fmla="*/ 743796 w 3024845"/>
                  <a:gd name="connsiteY114" fmla="*/ 229148 h 834218"/>
                  <a:gd name="connsiteX115" fmla="*/ 746076 w 3024845"/>
                  <a:gd name="connsiteY115" fmla="*/ 229148 h 834218"/>
                  <a:gd name="connsiteX116" fmla="*/ 762036 w 3024845"/>
                  <a:gd name="connsiteY116" fmla="*/ 229148 h 834218"/>
                  <a:gd name="connsiteX117" fmla="*/ 762036 w 3024845"/>
                  <a:gd name="connsiteY117" fmla="*/ 276707 h 834218"/>
                  <a:gd name="connsiteX118" fmla="*/ 763049 w 3024845"/>
                  <a:gd name="connsiteY118" fmla="*/ 276707 h 834218"/>
                  <a:gd name="connsiteX119" fmla="*/ 770143 w 3024845"/>
                  <a:gd name="connsiteY119" fmla="*/ 276707 h 834218"/>
                  <a:gd name="connsiteX120" fmla="*/ 784330 w 3024845"/>
                  <a:gd name="connsiteY120" fmla="*/ 281031 h 834218"/>
                  <a:gd name="connsiteX121" fmla="*/ 784330 w 3024845"/>
                  <a:gd name="connsiteY121" fmla="*/ 319943 h 834218"/>
                  <a:gd name="connsiteX122" fmla="*/ 785343 w 3024845"/>
                  <a:gd name="connsiteY122" fmla="*/ 319943 h 834218"/>
                  <a:gd name="connsiteX123" fmla="*/ 792436 w 3024845"/>
                  <a:gd name="connsiteY123" fmla="*/ 319943 h 834218"/>
                  <a:gd name="connsiteX124" fmla="*/ 792436 w 3024845"/>
                  <a:gd name="connsiteY124" fmla="*/ 321564 h 834218"/>
                  <a:gd name="connsiteX125" fmla="*/ 792436 w 3024845"/>
                  <a:gd name="connsiteY125" fmla="*/ 332913 h 834218"/>
                  <a:gd name="connsiteX126" fmla="*/ 794463 w 3024845"/>
                  <a:gd name="connsiteY126" fmla="*/ 332913 h 834218"/>
                  <a:gd name="connsiteX127" fmla="*/ 808650 w 3024845"/>
                  <a:gd name="connsiteY127" fmla="*/ 332913 h 834218"/>
                  <a:gd name="connsiteX128" fmla="*/ 814730 w 3024845"/>
                  <a:gd name="connsiteY128" fmla="*/ 339399 h 834218"/>
                  <a:gd name="connsiteX129" fmla="*/ 814730 w 3024845"/>
                  <a:gd name="connsiteY129" fmla="*/ 361017 h 834218"/>
                  <a:gd name="connsiteX130" fmla="*/ 817010 w 3024845"/>
                  <a:gd name="connsiteY130" fmla="*/ 361017 h 834218"/>
                  <a:gd name="connsiteX131" fmla="*/ 832970 w 3024845"/>
                  <a:gd name="connsiteY131" fmla="*/ 361017 h 834218"/>
                  <a:gd name="connsiteX132" fmla="*/ 832970 w 3024845"/>
                  <a:gd name="connsiteY132" fmla="*/ 362097 h 834218"/>
                  <a:gd name="connsiteX133" fmla="*/ 832970 w 3024845"/>
                  <a:gd name="connsiteY133" fmla="*/ 369664 h 834218"/>
                  <a:gd name="connsiteX134" fmla="*/ 834237 w 3024845"/>
                  <a:gd name="connsiteY134" fmla="*/ 369664 h 834218"/>
                  <a:gd name="connsiteX135" fmla="*/ 843104 w 3024845"/>
                  <a:gd name="connsiteY135" fmla="*/ 369664 h 834218"/>
                  <a:gd name="connsiteX136" fmla="*/ 843104 w 3024845"/>
                  <a:gd name="connsiteY136" fmla="*/ 371825 h 834218"/>
                  <a:gd name="connsiteX137" fmla="*/ 843104 w 3024845"/>
                  <a:gd name="connsiteY137" fmla="*/ 386958 h 834218"/>
                  <a:gd name="connsiteX138" fmla="*/ 847157 w 3024845"/>
                  <a:gd name="connsiteY138" fmla="*/ 385066 h 834218"/>
                  <a:gd name="connsiteX139" fmla="*/ 847157 w 3024845"/>
                  <a:gd name="connsiteY139" fmla="*/ 371825 h 834218"/>
                  <a:gd name="connsiteX140" fmla="*/ 848170 w 3024845"/>
                  <a:gd name="connsiteY140" fmla="*/ 371825 h 834218"/>
                  <a:gd name="connsiteX141" fmla="*/ 855264 w 3024845"/>
                  <a:gd name="connsiteY141" fmla="*/ 371825 h 834218"/>
                  <a:gd name="connsiteX142" fmla="*/ 855264 w 3024845"/>
                  <a:gd name="connsiteY142" fmla="*/ 373447 h 834218"/>
                  <a:gd name="connsiteX143" fmla="*/ 855264 w 3024845"/>
                  <a:gd name="connsiteY143" fmla="*/ 384796 h 834218"/>
                  <a:gd name="connsiteX144" fmla="*/ 856024 w 3024845"/>
                  <a:gd name="connsiteY144" fmla="*/ 384796 h 834218"/>
                  <a:gd name="connsiteX145" fmla="*/ 861344 w 3024845"/>
                  <a:gd name="connsiteY145" fmla="*/ 384796 h 834218"/>
                  <a:gd name="connsiteX146" fmla="*/ 909984 w 3024845"/>
                  <a:gd name="connsiteY146" fmla="*/ 380473 h 834218"/>
                  <a:gd name="connsiteX147" fmla="*/ 909984 w 3024845"/>
                  <a:gd name="connsiteY147" fmla="*/ 381824 h 834218"/>
                  <a:gd name="connsiteX148" fmla="*/ 909984 w 3024845"/>
                  <a:gd name="connsiteY148" fmla="*/ 391281 h 834218"/>
                  <a:gd name="connsiteX149" fmla="*/ 910744 w 3024845"/>
                  <a:gd name="connsiteY149" fmla="*/ 391281 h 834218"/>
                  <a:gd name="connsiteX150" fmla="*/ 916065 w 3024845"/>
                  <a:gd name="connsiteY150" fmla="*/ 391281 h 834218"/>
                  <a:gd name="connsiteX151" fmla="*/ 916065 w 3024845"/>
                  <a:gd name="connsiteY151" fmla="*/ 393443 h 834218"/>
                  <a:gd name="connsiteX152" fmla="*/ 916065 w 3024845"/>
                  <a:gd name="connsiteY152" fmla="*/ 408576 h 834218"/>
                  <a:gd name="connsiteX153" fmla="*/ 918091 w 3024845"/>
                  <a:gd name="connsiteY153" fmla="*/ 407225 h 834218"/>
                  <a:gd name="connsiteX154" fmla="*/ 932278 w 3024845"/>
                  <a:gd name="connsiteY154" fmla="*/ 397767 h 834218"/>
                  <a:gd name="connsiteX155" fmla="*/ 938358 w 3024845"/>
                  <a:gd name="connsiteY155" fmla="*/ 356693 h 834218"/>
                  <a:gd name="connsiteX156" fmla="*/ 939118 w 3024845"/>
                  <a:gd name="connsiteY156" fmla="*/ 356423 h 834218"/>
                  <a:gd name="connsiteX157" fmla="*/ 944438 w 3024845"/>
                  <a:gd name="connsiteY157" fmla="*/ 354531 h 834218"/>
                  <a:gd name="connsiteX158" fmla="*/ 946465 w 3024845"/>
                  <a:gd name="connsiteY158" fmla="*/ 285354 h 834218"/>
                  <a:gd name="connsiteX159" fmla="*/ 948492 w 3024845"/>
                  <a:gd name="connsiteY159" fmla="*/ 354531 h 834218"/>
                  <a:gd name="connsiteX160" fmla="*/ 949252 w 3024845"/>
                  <a:gd name="connsiteY160" fmla="*/ 354801 h 834218"/>
                  <a:gd name="connsiteX161" fmla="*/ 954572 w 3024845"/>
                  <a:gd name="connsiteY161" fmla="*/ 356693 h 834218"/>
                  <a:gd name="connsiteX162" fmla="*/ 954572 w 3024845"/>
                  <a:gd name="connsiteY162" fmla="*/ 270222 h 834218"/>
                  <a:gd name="connsiteX163" fmla="*/ 958625 w 3024845"/>
                  <a:gd name="connsiteY163" fmla="*/ 237795 h 834218"/>
                  <a:gd name="connsiteX164" fmla="*/ 997132 w 3024845"/>
                  <a:gd name="connsiteY164" fmla="*/ 237795 h 834218"/>
                  <a:gd name="connsiteX165" fmla="*/ 997132 w 3024845"/>
                  <a:gd name="connsiteY165" fmla="*/ 270222 h 834218"/>
                  <a:gd name="connsiteX166" fmla="*/ 997892 w 3024845"/>
                  <a:gd name="connsiteY166" fmla="*/ 270222 h 834218"/>
                  <a:gd name="connsiteX167" fmla="*/ 1003212 w 3024845"/>
                  <a:gd name="connsiteY167" fmla="*/ 270222 h 834218"/>
                  <a:gd name="connsiteX168" fmla="*/ 1003212 w 3024845"/>
                  <a:gd name="connsiteY168" fmla="*/ 188074 h 834218"/>
                  <a:gd name="connsiteX169" fmla="*/ 1004986 w 3024845"/>
                  <a:gd name="connsiteY169" fmla="*/ 188074 h 834218"/>
                  <a:gd name="connsiteX170" fmla="*/ 1017399 w 3024845"/>
                  <a:gd name="connsiteY170" fmla="*/ 188074 h 834218"/>
                  <a:gd name="connsiteX171" fmla="*/ 1017399 w 3024845"/>
                  <a:gd name="connsiteY171" fmla="*/ 186183 h 834218"/>
                  <a:gd name="connsiteX172" fmla="*/ 1017399 w 3024845"/>
                  <a:gd name="connsiteY172" fmla="*/ 172942 h 834218"/>
                  <a:gd name="connsiteX173" fmla="*/ 1039693 w 3024845"/>
                  <a:gd name="connsiteY173" fmla="*/ 172942 h 834218"/>
                  <a:gd name="connsiteX174" fmla="*/ 1039693 w 3024845"/>
                  <a:gd name="connsiteY174" fmla="*/ 171861 h 834218"/>
                  <a:gd name="connsiteX175" fmla="*/ 1039693 w 3024845"/>
                  <a:gd name="connsiteY175" fmla="*/ 164295 h 834218"/>
                  <a:gd name="connsiteX176" fmla="*/ 1041466 w 3024845"/>
                  <a:gd name="connsiteY176" fmla="*/ 164295 h 834218"/>
                  <a:gd name="connsiteX177" fmla="*/ 1053880 w 3024845"/>
                  <a:gd name="connsiteY177" fmla="*/ 164295 h 834218"/>
                  <a:gd name="connsiteX178" fmla="*/ 1053880 w 3024845"/>
                  <a:gd name="connsiteY178" fmla="*/ 165376 h 834218"/>
                  <a:gd name="connsiteX179" fmla="*/ 1053880 w 3024845"/>
                  <a:gd name="connsiteY179" fmla="*/ 172942 h 834218"/>
                  <a:gd name="connsiteX180" fmla="*/ 1054640 w 3024845"/>
                  <a:gd name="connsiteY180" fmla="*/ 172942 h 834218"/>
                  <a:gd name="connsiteX181" fmla="*/ 1059960 w 3024845"/>
                  <a:gd name="connsiteY181" fmla="*/ 172942 h 834218"/>
                  <a:gd name="connsiteX182" fmla="*/ 1070093 w 3024845"/>
                  <a:gd name="connsiteY182" fmla="*/ 168618 h 834218"/>
                  <a:gd name="connsiteX183" fmla="*/ 1074146 w 3024845"/>
                  <a:gd name="connsiteY183" fmla="*/ 171861 h 834218"/>
                  <a:gd name="connsiteX184" fmla="*/ 1074146 w 3024845"/>
                  <a:gd name="connsiteY184" fmla="*/ 164295 h 834218"/>
                  <a:gd name="connsiteX185" fmla="*/ 1076426 w 3024845"/>
                  <a:gd name="connsiteY185" fmla="*/ 164295 h 834218"/>
                  <a:gd name="connsiteX186" fmla="*/ 1092387 w 3024845"/>
                  <a:gd name="connsiteY186" fmla="*/ 164295 h 834218"/>
                  <a:gd name="connsiteX187" fmla="*/ 1092387 w 3024845"/>
                  <a:gd name="connsiteY187" fmla="*/ 165376 h 834218"/>
                  <a:gd name="connsiteX188" fmla="*/ 1092387 w 3024845"/>
                  <a:gd name="connsiteY188" fmla="*/ 172942 h 834218"/>
                  <a:gd name="connsiteX189" fmla="*/ 1122787 w 3024845"/>
                  <a:gd name="connsiteY189" fmla="*/ 172942 h 834218"/>
                  <a:gd name="connsiteX190" fmla="*/ 1122787 w 3024845"/>
                  <a:gd name="connsiteY190" fmla="*/ 174563 h 834218"/>
                  <a:gd name="connsiteX191" fmla="*/ 1122787 w 3024845"/>
                  <a:gd name="connsiteY191" fmla="*/ 185913 h 834218"/>
                  <a:gd name="connsiteX192" fmla="*/ 1149134 w 3024845"/>
                  <a:gd name="connsiteY192" fmla="*/ 185913 h 834218"/>
                  <a:gd name="connsiteX193" fmla="*/ 1149134 w 3024845"/>
                  <a:gd name="connsiteY193" fmla="*/ 216177 h 834218"/>
                  <a:gd name="connsiteX194" fmla="*/ 1149894 w 3024845"/>
                  <a:gd name="connsiteY194" fmla="*/ 216177 h 834218"/>
                  <a:gd name="connsiteX195" fmla="*/ 1155214 w 3024845"/>
                  <a:gd name="connsiteY195" fmla="*/ 216177 h 834218"/>
                  <a:gd name="connsiteX196" fmla="*/ 1155214 w 3024845"/>
                  <a:gd name="connsiteY196" fmla="*/ 217258 h 834218"/>
                  <a:gd name="connsiteX197" fmla="*/ 1155214 w 3024845"/>
                  <a:gd name="connsiteY197" fmla="*/ 224825 h 834218"/>
                  <a:gd name="connsiteX198" fmla="*/ 1159268 w 3024845"/>
                  <a:gd name="connsiteY198" fmla="*/ 255089 h 834218"/>
                  <a:gd name="connsiteX199" fmla="*/ 1160028 w 3024845"/>
                  <a:gd name="connsiteY199" fmla="*/ 255089 h 834218"/>
                  <a:gd name="connsiteX200" fmla="*/ 1165348 w 3024845"/>
                  <a:gd name="connsiteY200" fmla="*/ 255089 h 834218"/>
                  <a:gd name="connsiteX201" fmla="*/ 1165348 w 3024845"/>
                  <a:gd name="connsiteY201" fmla="*/ 255900 h 834218"/>
                  <a:gd name="connsiteX202" fmla="*/ 1165348 w 3024845"/>
                  <a:gd name="connsiteY202" fmla="*/ 261575 h 834218"/>
                  <a:gd name="connsiteX203" fmla="*/ 1166361 w 3024845"/>
                  <a:gd name="connsiteY203" fmla="*/ 261575 h 834218"/>
                  <a:gd name="connsiteX204" fmla="*/ 1173454 w 3024845"/>
                  <a:gd name="connsiteY204" fmla="*/ 261575 h 834218"/>
                  <a:gd name="connsiteX205" fmla="*/ 1173454 w 3024845"/>
                  <a:gd name="connsiteY205" fmla="*/ 291840 h 834218"/>
                  <a:gd name="connsiteX206" fmla="*/ 1175481 w 3024845"/>
                  <a:gd name="connsiteY206" fmla="*/ 291840 h 834218"/>
                  <a:gd name="connsiteX207" fmla="*/ 1189668 w 3024845"/>
                  <a:gd name="connsiteY207" fmla="*/ 291840 h 834218"/>
                  <a:gd name="connsiteX208" fmla="*/ 1189668 w 3024845"/>
                  <a:gd name="connsiteY208" fmla="*/ 315619 h 834218"/>
                  <a:gd name="connsiteX209" fmla="*/ 1191695 w 3024845"/>
                  <a:gd name="connsiteY209" fmla="*/ 317240 h 834218"/>
                  <a:gd name="connsiteX210" fmla="*/ 1191695 w 3024845"/>
                  <a:gd name="connsiteY210" fmla="*/ 328590 h 834218"/>
                  <a:gd name="connsiteX211" fmla="*/ 1192455 w 3024845"/>
                  <a:gd name="connsiteY211" fmla="*/ 328590 h 834218"/>
                  <a:gd name="connsiteX212" fmla="*/ 1197775 w 3024845"/>
                  <a:gd name="connsiteY212" fmla="*/ 328590 h 834218"/>
                  <a:gd name="connsiteX213" fmla="*/ 1197775 w 3024845"/>
                  <a:gd name="connsiteY213" fmla="*/ 352369 h 834218"/>
                  <a:gd name="connsiteX214" fmla="*/ 1199041 w 3024845"/>
                  <a:gd name="connsiteY214" fmla="*/ 352369 h 834218"/>
                  <a:gd name="connsiteX215" fmla="*/ 1207908 w 3024845"/>
                  <a:gd name="connsiteY215" fmla="*/ 352369 h 834218"/>
                  <a:gd name="connsiteX216" fmla="*/ 1209935 w 3024845"/>
                  <a:gd name="connsiteY216" fmla="*/ 356423 h 834218"/>
                  <a:gd name="connsiteX217" fmla="*/ 1209935 w 3024845"/>
                  <a:gd name="connsiteY217" fmla="*/ 369664 h 834218"/>
                  <a:gd name="connsiteX218" fmla="*/ 1211455 w 3024845"/>
                  <a:gd name="connsiteY218" fmla="*/ 367772 h 834218"/>
                  <a:gd name="connsiteX219" fmla="*/ 1222095 w 3024845"/>
                  <a:gd name="connsiteY219" fmla="*/ 354531 h 834218"/>
                  <a:gd name="connsiteX220" fmla="*/ 1250469 w 3024845"/>
                  <a:gd name="connsiteY220" fmla="*/ 354531 h 834218"/>
                  <a:gd name="connsiteX221" fmla="*/ 1250469 w 3024845"/>
                  <a:gd name="connsiteY221" fmla="*/ 441002 h 834218"/>
                  <a:gd name="connsiteX222" fmla="*/ 1251229 w 3024845"/>
                  <a:gd name="connsiteY222" fmla="*/ 441002 h 834218"/>
                  <a:gd name="connsiteX223" fmla="*/ 1256549 w 3024845"/>
                  <a:gd name="connsiteY223" fmla="*/ 441002 h 834218"/>
                  <a:gd name="connsiteX224" fmla="*/ 1257309 w 3024845"/>
                  <a:gd name="connsiteY224" fmla="*/ 439651 h 834218"/>
                  <a:gd name="connsiteX225" fmla="*/ 1262629 w 3024845"/>
                  <a:gd name="connsiteY225" fmla="*/ 430193 h 834218"/>
                  <a:gd name="connsiteX226" fmla="*/ 1262629 w 3024845"/>
                  <a:gd name="connsiteY226" fmla="*/ 432085 h 834218"/>
                  <a:gd name="connsiteX227" fmla="*/ 1262629 w 3024845"/>
                  <a:gd name="connsiteY227" fmla="*/ 445326 h 834218"/>
                  <a:gd name="connsiteX228" fmla="*/ 1266682 w 3024845"/>
                  <a:gd name="connsiteY228" fmla="*/ 399929 h 834218"/>
                  <a:gd name="connsiteX229" fmla="*/ 1267442 w 3024845"/>
                  <a:gd name="connsiteY229" fmla="*/ 399929 h 834218"/>
                  <a:gd name="connsiteX230" fmla="*/ 1272762 w 3024845"/>
                  <a:gd name="connsiteY230" fmla="*/ 399929 h 834218"/>
                  <a:gd name="connsiteX231" fmla="*/ 1272762 w 3024845"/>
                  <a:gd name="connsiteY231" fmla="*/ 335075 h 834218"/>
                  <a:gd name="connsiteX232" fmla="*/ 1273776 w 3024845"/>
                  <a:gd name="connsiteY232" fmla="*/ 335075 h 834218"/>
                  <a:gd name="connsiteX233" fmla="*/ 1280869 w 3024845"/>
                  <a:gd name="connsiteY233" fmla="*/ 335075 h 834218"/>
                  <a:gd name="connsiteX234" fmla="*/ 1293029 w 3024845"/>
                  <a:gd name="connsiteY234" fmla="*/ 291840 h 834218"/>
                  <a:gd name="connsiteX235" fmla="*/ 1294296 w 3024845"/>
                  <a:gd name="connsiteY235" fmla="*/ 291840 h 834218"/>
                  <a:gd name="connsiteX236" fmla="*/ 1303163 w 3024845"/>
                  <a:gd name="connsiteY236" fmla="*/ 291840 h 834218"/>
                  <a:gd name="connsiteX237" fmla="*/ 1313296 w 3024845"/>
                  <a:gd name="connsiteY237" fmla="*/ 335075 h 834218"/>
                  <a:gd name="connsiteX238" fmla="*/ 1314309 w 3024845"/>
                  <a:gd name="connsiteY238" fmla="*/ 335075 h 834218"/>
                  <a:gd name="connsiteX239" fmla="*/ 1321403 w 3024845"/>
                  <a:gd name="connsiteY239" fmla="*/ 335075 h 834218"/>
                  <a:gd name="connsiteX240" fmla="*/ 1321403 w 3024845"/>
                  <a:gd name="connsiteY240" fmla="*/ 373987 h 834218"/>
                  <a:gd name="connsiteX241" fmla="*/ 1323176 w 3024845"/>
                  <a:gd name="connsiteY241" fmla="*/ 373987 h 834218"/>
                  <a:gd name="connsiteX242" fmla="*/ 1335590 w 3024845"/>
                  <a:gd name="connsiteY242" fmla="*/ 373987 h 834218"/>
                  <a:gd name="connsiteX243" fmla="*/ 1335590 w 3024845"/>
                  <a:gd name="connsiteY243" fmla="*/ 376149 h 834218"/>
                  <a:gd name="connsiteX244" fmla="*/ 1335590 w 3024845"/>
                  <a:gd name="connsiteY244" fmla="*/ 391281 h 834218"/>
                  <a:gd name="connsiteX245" fmla="*/ 1339643 w 3024845"/>
                  <a:gd name="connsiteY245" fmla="*/ 389120 h 834218"/>
                  <a:gd name="connsiteX246" fmla="*/ 1339643 w 3024845"/>
                  <a:gd name="connsiteY246" fmla="*/ 373987 h 834218"/>
                  <a:gd name="connsiteX247" fmla="*/ 1341163 w 3024845"/>
                  <a:gd name="connsiteY247" fmla="*/ 373987 h 834218"/>
                  <a:gd name="connsiteX248" fmla="*/ 1351803 w 3024845"/>
                  <a:gd name="connsiteY248" fmla="*/ 373987 h 834218"/>
                  <a:gd name="connsiteX249" fmla="*/ 1351803 w 3024845"/>
                  <a:gd name="connsiteY249" fmla="*/ 375608 h 834218"/>
                  <a:gd name="connsiteX250" fmla="*/ 1351803 w 3024845"/>
                  <a:gd name="connsiteY250" fmla="*/ 386958 h 834218"/>
                  <a:gd name="connsiteX251" fmla="*/ 1382204 w 3024845"/>
                  <a:gd name="connsiteY251" fmla="*/ 386958 h 834218"/>
                  <a:gd name="connsiteX252" fmla="*/ 1382204 w 3024845"/>
                  <a:gd name="connsiteY252" fmla="*/ 350208 h 834218"/>
                  <a:gd name="connsiteX253" fmla="*/ 1383470 w 3024845"/>
                  <a:gd name="connsiteY253" fmla="*/ 350208 h 834218"/>
                  <a:gd name="connsiteX254" fmla="*/ 1392337 w 3024845"/>
                  <a:gd name="connsiteY254" fmla="*/ 350208 h 834218"/>
                  <a:gd name="connsiteX255" fmla="*/ 1392337 w 3024845"/>
                  <a:gd name="connsiteY255" fmla="*/ 371825 h 834218"/>
                  <a:gd name="connsiteX256" fmla="*/ 1394364 w 3024845"/>
                  <a:gd name="connsiteY256" fmla="*/ 339399 h 834218"/>
                  <a:gd name="connsiteX257" fmla="*/ 1416657 w 3024845"/>
                  <a:gd name="connsiteY257" fmla="*/ 339399 h 834218"/>
                  <a:gd name="connsiteX258" fmla="*/ 1416657 w 3024845"/>
                  <a:gd name="connsiteY258" fmla="*/ 337777 h 834218"/>
                  <a:gd name="connsiteX259" fmla="*/ 1416657 w 3024845"/>
                  <a:gd name="connsiteY259" fmla="*/ 326428 h 834218"/>
                  <a:gd name="connsiteX260" fmla="*/ 1417417 w 3024845"/>
                  <a:gd name="connsiteY260" fmla="*/ 326428 h 834218"/>
                  <a:gd name="connsiteX261" fmla="*/ 1422737 w 3024845"/>
                  <a:gd name="connsiteY261" fmla="*/ 326428 h 834218"/>
                  <a:gd name="connsiteX262" fmla="*/ 1422737 w 3024845"/>
                  <a:gd name="connsiteY262" fmla="*/ 324537 h 834218"/>
                  <a:gd name="connsiteX263" fmla="*/ 1422737 w 3024845"/>
                  <a:gd name="connsiteY263" fmla="*/ 311296 h 834218"/>
                  <a:gd name="connsiteX264" fmla="*/ 1426791 w 3024845"/>
                  <a:gd name="connsiteY264" fmla="*/ 317781 h 834218"/>
                  <a:gd name="connsiteX265" fmla="*/ 1429071 w 3024845"/>
                  <a:gd name="connsiteY265" fmla="*/ 317781 h 834218"/>
                  <a:gd name="connsiteX266" fmla="*/ 1445031 w 3024845"/>
                  <a:gd name="connsiteY266" fmla="*/ 317781 h 834218"/>
                  <a:gd name="connsiteX267" fmla="*/ 1445031 w 3024845"/>
                  <a:gd name="connsiteY267" fmla="*/ 316970 h 834218"/>
                  <a:gd name="connsiteX268" fmla="*/ 1445031 w 3024845"/>
                  <a:gd name="connsiteY268" fmla="*/ 311296 h 834218"/>
                  <a:gd name="connsiteX269" fmla="*/ 1445791 w 3024845"/>
                  <a:gd name="connsiteY269" fmla="*/ 311296 h 834218"/>
                  <a:gd name="connsiteX270" fmla="*/ 1451111 w 3024845"/>
                  <a:gd name="connsiteY270" fmla="*/ 311296 h 834218"/>
                  <a:gd name="connsiteX271" fmla="*/ 1451111 w 3024845"/>
                  <a:gd name="connsiteY271" fmla="*/ 312647 h 834218"/>
                  <a:gd name="connsiteX272" fmla="*/ 1451111 w 3024845"/>
                  <a:gd name="connsiteY272" fmla="*/ 322105 h 834218"/>
                  <a:gd name="connsiteX273" fmla="*/ 1489618 w 3024845"/>
                  <a:gd name="connsiteY273" fmla="*/ 322105 h 834218"/>
                  <a:gd name="connsiteX274" fmla="*/ 1489618 w 3024845"/>
                  <a:gd name="connsiteY274" fmla="*/ 460458 h 834218"/>
                  <a:gd name="connsiteX275" fmla="*/ 1491138 w 3024845"/>
                  <a:gd name="connsiteY275" fmla="*/ 460458 h 834218"/>
                  <a:gd name="connsiteX276" fmla="*/ 1501778 w 3024845"/>
                  <a:gd name="connsiteY276" fmla="*/ 460458 h 834218"/>
                  <a:gd name="connsiteX277" fmla="*/ 1501778 w 3024845"/>
                  <a:gd name="connsiteY277" fmla="*/ 447488 h 834218"/>
                  <a:gd name="connsiteX278" fmla="*/ 1505832 w 3024845"/>
                  <a:gd name="connsiteY278" fmla="*/ 447488 h 834218"/>
                  <a:gd name="connsiteX279" fmla="*/ 1505832 w 3024845"/>
                  <a:gd name="connsiteY279" fmla="*/ 460458 h 834218"/>
                  <a:gd name="connsiteX280" fmla="*/ 1536232 w 3024845"/>
                  <a:gd name="connsiteY280" fmla="*/ 460458 h 834218"/>
                  <a:gd name="connsiteX281" fmla="*/ 1536232 w 3024845"/>
                  <a:gd name="connsiteY281" fmla="*/ 430193 h 834218"/>
                  <a:gd name="connsiteX282" fmla="*/ 1548392 w 3024845"/>
                  <a:gd name="connsiteY282" fmla="*/ 430193 h 834218"/>
                  <a:gd name="connsiteX283" fmla="*/ 1560552 w 3024845"/>
                  <a:gd name="connsiteY283" fmla="*/ 428032 h 834218"/>
                  <a:gd name="connsiteX284" fmla="*/ 1564606 w 3024845"/>
                  <a:gd name="connsiteY284" fmla="*/ 430193 h 834218"/>
                  <a:gd name="connsiteX285" fmla="*/ 1574739 w 3024845"/>
                  <a:gd name="connsiteY285" fmla="*/ 430193 h 834218"/>
                  <a:gd name="connsiteX286" fmla="*/ 1574739 w 3024845"/>
                  <a:gd name="connsiteY286" fmla="*/ 460458 h 834218"/>
                  <a:gd name="connsiteX287" fmla="*/ 1582846 w 3024845"/>
                  <a:gd name="connsiteY287" fmla="*/ 460458 h 834218"/>
                  <a:gd name="connsiteX288" fmla="*/ 1582846 w 3024845"/>
                  <a:gd name="connsiteY288" fmla="*/ 477753 h 834218"/>
                  <a:gd name="connsiteX289" fmla="*/ 1592182 w 3024845"/>
                  <a:gd name="connsiteY289" fmla="*/ 478658 h 834218"/>
                  <a:gd name="connsiteX290" fmla="*/ 1605140 w 3024845"/>
                  <a:gd name="connsiteY290" fmla="*/ 478658 h 834218"/>
                  <a:gd name="connsiteX291" fmla="*/ 1605140 w 3024845"/>
                  <a:gd name="connsiteY291" fmla="*/ 462620 h 834218"/>
                  <a:gd name="connsiteX292" fmla="*/ 1673096 w 3024845"/>
                  <a:gd name="connsiteY292" fmla="*/ 462620 h 834218"/>
                  <a:gd name="connsiteX293" fmla="*/ 1673096 w 3024845"/>
                  <a:gd name="connsiteY293" fmla="*/ 377367 h 834218"/>
                  <a:gd name="connsiteX294" fmla="*/ 1745104 w 3024845"/>
                  <a:gd name="connsiteY294" fmla="*/ 377367 h 834218"/>
                  <a:gd name="connsiteX295" fmla="*/ 1745104 w 3024845"/>
                  <a:gd name="connsiteY295" fmla="*/ 456135 h 834218"/>
                  <a:gd name="connsiteX296" fmla="*/ 1747008 w 3024845"/>
                  <a:gd name="connsiteY296" fmla="*/ 456135 h 834218"/>
                  <a:gd name="connsiteX297" fmla="*/ 1748250 w 3024845"/>
                  <a:gd name="connsiteY297" fmla="*/ 478658 h 834218"/>
                  <a:gd name="connsiteX298" fmla="*/ 1757926 w 3024845"/>
                  <a:gd name="connsiteY298" fmla="*/ 478658 h 834218"/>
                  <a:gd name="connsiteX299" fmla="*/ 1759168 w 3024845"/>
                  <a:gd name="connsiteY299" fmla="*/ 456135 h 834218"/>
                  <a:gd name="connsiteX300" fmla="*/ 1765248 w 3024845"/>
                  <a:gd name="connsiteY300" fmla="*/ 456135 h 834218"/>
                  <a:gd name="connsiteX301" fmla="*/ 1766490 w 3024845"/>
                  <a:gd name="connsiteY301" fmla="*/ 478658 h 834218"/>
                  <a:gd name="connsiteX302" fmla="*/ 1817112 w 3024845"/>
                  <a:gd name="connsiteY302" fmla="*/ 478658 h 834218"/>
                  <a:gd name="connsiteX303" fmla="*/ 1817112 w 3024845"/>
                  <a:gd name="connsiteY303" fmla="*/ 315630 h 834218"/>
                  <a:gd name="connsiteX304" fmla="*/ 2014439 w 3024845"/>
                  <a:gd name="connsiteY304" fmla="*/ 315630 h 834218"/>
                  <a:gd name="connsiteX305" fmla="*/ 2014439 w 3024845"/>
                  <a:gd name="connsiteY305" fmla="*/ 478658 h 834218"/>
                  <a:gd name="connsiteX306" fmla="*/ 2033136 w 3024845"/>
                  <a:gd name="connsiteY306" fmla="*/ 478658 h 834218"/>
                  <a:gd name="connsiteX307" fmla="*/ 2033136 w 3024845"/>
                  <a:gd name="connsiteY307" fmla="*/ 395965 h 834218"/>
                  <a:gd name="connsiteX308" fmla="*/ 2128256 w 3024845"/>
                  <a:gd name="connsiteY308" fmla="*/ 395965 h 834218"/>
                  <a:gd name="connsiteX309" fmla="*/ 2180720 w 3024845"/>
                  <a:gd name="connsiteY309" fmla="*/ 330752 h 834218"/>
                  <a:gd name="connsiteX310" fmla="*/ 2245574 w 3024845"/>
                  <a:gd name="connsiteY310" fmla="*/ 330752 h 834218"/>
                  <a:gd name="connsiteX311" fmla="*/ 2245574 w 3024845"/>
                  <a:gd name="connsiteY311" fmla="*/ 406414 h 834218"/>
                  <a:gd name="connsiteX312" fmla="*/ 2253681 w 3024845"/>
                  <a:gd name="connsiteY312" fmla="*/ 406414 h 834218"/>
                  <a:gd name="connsiteX313" fmla="*/ 2255708 w 3024845"/>
                  <a:gd name="connsiteY313" fmla="*/ 399929 h 834218"/>
                  <a:gd name="connsiteX314" fmla="*/ 2261788 w 3024845"/>
                  <a:gd name="connsiteY314" fmla="*/ 399929 h 834218"/>
                  <a:gd name="connsiteX315" fmla="*/ 2263815 w 3024845"/>
                  <a:gd name="connsiteY315" fmla="*/ 408576 h 834218"/>
                  <a:gd name="connsiteX316" fmla="*/ 2275975 w 3024845"/>
                  <a:gd name="connsiteY316" fmla="*/ 408576 h 834218"/>
                  <a:gd name="connsiteX317" fmla="*/ 2275975 w 3024845"/>
                  <a:gd name="connsiteY317" fmla="*/ 402090 h 834218"/>
                  <a:gd name="connsiteX318" fmla="*/ 2298268 w 3024845"/>
                  <a:gd name="connsiteY318" fmla="*/ 402090 h 834218"/>
                  <a:gd name="connsiteX319" fmla="*/ 2298268 w 3024845"/>
                  <a:gd name="connsiteY319" fmla="*/ 408576 h 834218"/>
                  <a:gd name="connsiteX320" fmla="*/ 2318535 w 3024845"/>
                  <a:gd name="connsiteY320" fmla="*/ 408576 h 834218"/>
                  <a:gd name="connsiteX321" fmla="*/ 2318535 w 3024845"/>
                  <a:gd name="connsiteY321" fmla="*/ 453973 h 834218"/>
                  <a:gd name="connsiteX322" fmla="*/ 2332722 w 3024845"/>
                  <a:gd name="connsiteY322" fmla="*/ 453973 h 834218"/>
                  <a:gd name="connsiteX323" fmla="*/ 2332722 w 3024845"/>
                  <a:gd name="connsiteY323" fmla="*/ 441002 h 834218"/>
                  <a:gd name="connsiteX324" fmla="*/ 2348936 w 3024845"/>
                  <a:gd name="connsiteY324" fmla="*/ 441002 h 834218"/>
                  <a:gd name="connsiteX325" fmla="*/ 2348936 w 3024845"/>
                  <a:gd name="connsiteY325" fmla="*/ 261575 h 834218"/>
                  <a:gd name="connsiteX326" fmla="*/ 2355016 w 3024845"/>
                  <a:gd name="connsiteY326" fmla="*/ 255089 h 834218"/>
                  <a:gd name="connsiteX327" fmla="*/ 2427977 w 3024845"/>
                  <a:gd name="connsiteY327" fmla="*/ 255089 h 834218"/>
                  <a:gd name="connsiteX328" fmla="*/ 2427977 w 3024845"/>
                  <a:gd name="connsiteY328" fmla="*/ 263737 h 834218"/>
                  <a:gd name="connsiteX329" fmla="*/ 2438110 w 3024845"/>
                  <a:gd name="connsiteY329" fmla="*/ 263737 h 834218"/>
                  <a:gd name="connsiteX330" fmla="*/ 2438110 w 3024845"/>
                  <a:gd name="connsiteY330" fmla="*/ 378311 h 834218"/>
                  <a:gd name="connsiteX331" fmla="*/ 2460404 w 3024845"/>
                  <a:gd name="connsiteY331" fmla="*/ 378311 h 834218"/>
                  <a:gd name="connsiteX332" fmla="*/ 2460404 w 3024845"/>
                  <a:gd name="connsiteY332" fmla="*/ 311296 h 834218"/>
                  <a:gd name="connsiteX333" fmla="*/ 2486751 w 3024845"/>
                  <a:gd name="connsiteY333" fmla="*/ 311296 h 834218"/>
                  <a:gd name="connsiteX334" fmla="*/ 2490804 w 3024845"/>
                  <a:gd name="connsiteY334" fmla="*/ 306972 h 834218"/>
                  <a:gd name="connsiteX335" fmla="*/ 2498911 w 3024845"/>
                  <a:gd name="connsiteY335" fmla="*/ 306972 h 834218"/>
                  <a:gd name="connsiteX336" fmla="*/ 2502964 w 3024845"/>
                  <a:gd name="connsiteY336" fmla="*/ 311296 h 834218"/>
                  <a:gd name="connsiteX337" fmla="*/ 2525258 w 3024845"/>
                  <a:gd name="connsiteY337" fmla="*/ 311296 h 834218"/>
                  <a:gd name="connsiteX338" fmla="*/ 2525258 w 3024845"/>
                  <a:gd name="connsiteY338" fmla="*/ 194560 h 834218"/>
                  <a:gd name="connsiteX339" fmla="*/ 2582005 w 3024845"/>
                  <a:gd name="connsiteY339" fmla="*/ 183751 h 834218"/>
                  <a:gd name="connsiteX340" fmla="*/ 2582005 w 3024845"/>
                  <a:gd name="connsiteY340" fmla="*/ 184832 h 834218"/>
                  <a:gd name="connsiteX341" fmla="*/ 2582005 w 3024845"/>
                  <a:gd name="connsiteY341" fmla="*/ 192398 h 834218"/>
                  <a:gd name="connsiteX342" fmla="*/ 2608352 w 3024845"/>
                  <a:gd name="connsiteY342" fmla="*/ 192398 h 834218"/>
                  <a:gd name="connsiteX343" fmla="*/ 2608352 w 3024845"/>
                  <a:gd name="connsiteY343" fmla="*/ 447488 h 834218"/>
                  <a:gd name="connsiteX344" fmla="*/ 2630646 w 3024845"/>
                  <a:gd name="connsiteY344" fmla="*/ 447488 h 834218"/>
                  <a:gd name="connsiteX345" fmla="*/ 2630646 w 3024845"/>
                  <a:gd name="connsiteY345" fmla="*/ 443164 h 834218"/>
                  <a:gd name="connsiteX346" fmla="*/ 2642806 w 3024845"/>
                  <a:gd name="connsiteY346" fmla="*/ 443164 h 834218"/>
                  <a:gd name="connsiteX347" fmla="*/ 2642806 w 3024845"/>
                  <a:gd name="connsiteY347" fmla="*/ 447488 h 834218"/>
                  <a:gd name="connsiteX348" fmla="*/ 2667126 w 3024845"/>
                  <a:gd name="connsiteY348" fmla="*/ 447488 h 834218"/>
                  <a:gd name="connsiteX349" fmla="*/ 2667126 w 3024845"/>
                  <a:gd name="connsiteY349" fmla="*/ 434517 h 834218"/>
                  <a:gd name="connsiteX350" fmla="*/ 2695500 w 3024845"/>
                  <a:gd name="connsiteY350" fmla="*/ 434517 h 834218"/>
                  <a:gd name="connsiteX351" fmla="*/ 2707660 w 3024845"/>
                  <a:gd name="connsiteY351" fmla="*/ 430193 h 834218"/>
                  <a:gd name="connsiteX352" fmla="*/ 2727927 w 3024845"/>
                  <a:gd name="connsiteY352" fmla="*/ 434517 h 834218"/>
                  <a:gd name="connsiteX353" fmla="*/ 2727927 w 3024845"/>
                  <a:gd name="connsiteY353" fmla="*/ 417223 h 834218"/>
                  <a:gd name="connsiteX354" fmla="*/ 2736034 w 3024845"/>
                  <a:gd name="connsiteY354" fmla="*/ 417223 h 834218"/>
                  <a:gd name="connsiteX355" fmla="*/ 2736034 w 3024845"/>
                  <a:gd name="connsiteY355" fmla="*/ 404252 h 834218"/>
                  <a:gd name="connsiteX356" fmla="*/ 2792781 w 3024845"/>
                  <a:gd name="connsiteY356" fmla="*/ 404252 h 834218"/>
                  <a:gd name="connsiteX357" fmla="*/ 2792781 w 3024845"/>
                  <a:gd name="connsiteY357" fmla="*/ 373987 h 834218"/>
                  <a:gd name="connsiteX358" fmla="*/ 2811021 w 3024845"/>
                  <a:gd name="connsiteY358" fmla="*/ 373987 h 834218"/>
                  <a:gd name="connsiteX359" fmla="*/ 2811021 w 3024845"/>
                  <a:gd name="connsiteY359" fmla="*/ 367502 h 834218"/>
                  <a:gd name="connsiteX360" fmla="*/ 2823181 w 3024845"/>
                  <a:gd name="connsiteY360" fmla="*/ 367502 h 834218"/>
                  <a:gd name="connsiteX361" fmla="*/ 2823181 w 3024845"/>
                  <a:gd name="connsiteY361" fmla="*/ 373987 h 834218"/>
                  <a:gd name="connsiteX362" fmla="*/ 2839395 w 3024845"/>
                  <a:gd name="connsiteY362" fmla="*/ 373987 h 834218"/>
                  <a:gd name="connsiteX363" fmla="*/ 2839395 w 3024845"/>
                  <a:gd name="connsiteY363" fmla="*/ 423708 h 834218"/>
                  <a:gd name="connsiteX364" fmla="*/ 2871822 w 3024845"/>
                  <a:gd name="connsiteY364" fmla="*/ 423708 h 834218"/>
                  <a:gd name="connsiteX365" fmla="*/ 2871822 w 3024845"/>
                  <a:gd name="connsiteY365" fmla="*/ 397767 h 834218"/>
                  <a:gd name="connsiteX366" fmla="*/ 2910329 w 3024845"/>
                  <a:gd name="connsiteY366" fmla="*/ 397767 h 834218"/>
                  <a:gd name="connsiteX367" fmla="*/ 2910329 w 3024845"/>
                  <a:gd name="connsiteY367" fmla="*/ 367502 h 834218"/>
                  <a:gd name="connsiteX368" fmla="*/ 2958970 w 3024845"/>
                  <a:gd name="connsiteY368" fmla="*/ 367502 h 834218"/>
                  <a:gd name="connsiteX369" fmla="*/ 2958970 w 3024845"/>
                  <a:gd name="connsiteY369" fmla="*/ 478658 h 834218"/>
                  <a:gd name="connsiteX370" fmla="*/ 2958970 w 3024845"/>
                  <a:gd name="connsiteY370" fmla="*/ 492437 h 834218"/>
                  <a:gd name="connsiteX371" fmla="*/ 3024845 w 3024845"/>
                  <a:gd name="connsiteY371" fmla="*/ 492437 h 834218"/>
                  <a:gd name="connsiteX372" fmla="*/ 3024845 w 3024845"/>
                  <a:gd name="connsiteY372" fmla="*/ 834218 h 834218"/>
                  <a:gd name="connsiteX373" fmla="*/ 2054 w 3024845"/>
                  <a:gd name="connsiteY373" fmla="*/ 831885 h 834218"/>
                  <a:gd name="connsiteX374" fmla="*/ 0 w 3024845"/>
                  <a:gd name="connsiteY374" fmla="*/ 397767 h 834218"/>
                  <a:gd name="connsiteX375" fmla="*/ 20267 w 3024845"/>
                  <a:gd name="connsiteY375" fmla="*/ 397767 h 834218"/>
                  <a:gd name="connsiteX376" fmla="*/ 20774 w 3024845"/>
                  <a:gd name="connsiteY376" fmla="*/ 396686 h 834218"/>
                  <a:gd name="connsiteX377" fmla="*/ 24320 w 3024845"/>
                  <a:gd name="connsiteY377" fmla="*/ 389120 h 834218"/>
                  <a:gd name="connsiteX378" fmla="*/ 26094 w 3024845"/>
                  <a:gd name="connsiteY378" fmla="*/ 389390 h 834218"/>
                  <a:gd name="connsiteX379" fmla="*/ 38507 w 3024845"/>
                  <a:gd name="connsiteY379" fmla="*/ 391281 h 834218"/>
                  <a:gd name="connsiteX380" fmla="*/ 39014 w 3024845"/>
                  <a:gd name="connsiteY380" fmla="*/ 392633 h 834218"/>
                  <a:gd name="connsiteX381" fmla="*/ 42560 w 3024845"/>
                  <a:gd name="connsiteY381" fmla="*/ 402090 h 834218"/>
                  <a:gd name="connsiteX382" fmla="*/ 68907 w 3024845"/>
                  <a:gd name="connsiteY382" fmla="*/ 404252 h 834218"/>
                  <a:gd name="connsiteX383" fmla="*/ 68907 w 3024845"/>
                  <a:gd name="connsiteY383" fmla="*/ 281031 h 834218"/>
                  <a:gd name="connsiteX384" fmla="*/ 70934 w 3024845"/>
                  <a:gd name="connsiteY384" fmla="*/ 281031 h 834218"/>
                  <a:gd name="connsiteX385" fmla="*/ 85121 w 3024845"/>
                  <a:gd name="connsiteY385" fmla="*/ 281031 h 834218"/>
                  <a:gd name="connsiteX386" fmla="*/ 85121 w 3024845"/>
                  <a:gd name="connsiteY386" fmla="*/ 144839 h 834218"/>
                  <a:gd name="connsiteX387" fmla="*/ 86894 w 3024845"/>
                  <a:gd name="connsiteY387" fmla="*/ 144839 h 834218"/>
                  <a:gd name="connsiteX388" fmla="*/ 99308 w 3024845"/>
                  <a:gd name="connsiteY388" fmla="*/ 144839 h 834218"/>
                  <a:gd name="connsiteX389" fmla="*/ 99308 w 3024845"/>
                  <a:gd name="connsiteY389" fmla="*/ 30265 h 834218"/>
                  <a:gd name="connsiteX390" fmla="*/ 103361 w 3024845"/>
                  <a:gd name="connsiteY390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30265 h 834218"/>
                  <a:gd name="connsiteX5" fmla="*/ 220909 w 3024845"/>
                  <a:gd name="connsiteY5" fmla="*/ 144839 h 834218"/>
                  <a:gd name="connsiteX6" fmla="*/ 223189 w 3024845"/>
                  <a:gd name="connsiteY6" fmla="*/ 144839 h 834218"/>
                  <a:gd name="connsiteX7" fmla="*/ 239150 w 3024845"/>
                  <a:gd name="connsiteY7" fmla="*/ 144839 h 834218"/>
                  <a:gd name="connsiteX8" fmla="*/ 239150 w 3024845"/>
                  <a:gd name="connsiteY8" fmla="*/ 285354 h 834218"/>
                  <a:gd name="connsiteX9" fmla="*/ 240670 w 3024845"/>
                  <a:gd name="connsiteY9" fmla="*/ 285084 h 834218"/>
                  <a:gd name="connsiteX10" fmla="*/ 251310 w 3024845"/>
                  <a:gd name="connsiteY10" fmla="*/ 283193 h 834218"/>
                  <a:gd name="connsiteX11" fmla="*/ 249283 w 3024845"/>
                  <a:gd name="connsiteY11" fmla="*/ 371825 h 834218"/>
                  <a:gd name="connsiteX12" fmla="*/ 250803 w 3024845"/>
                  <a:gd name="connsiteY12" fmla="*/ 372096 h 834218"/>
                  <a:gd name="connsiteX13" fmla="*/ 261443 w 3024845"/>
                  <a:gd name="connsiteY13" fmla="*/ 373987 h 834218"/>
                  <a:gd name="connsiteX14" fmla="*/ 261696 w 3024845"/>
                  <a:gd name="connsiteY14" fmla="*/ 374798 h 834218"/>
                  <a:gd name="connsiteX15" fmla="*/ 263470 w 3024845"/>
                  <a:gd name="connsiteY15" fmla="*/ 380473 h 834218"/>
                  <a:gd name="connsiteX16" fmla="*/ 264230 w 3024845"/>
                  <a:gd name="connsiteY16" fmla="*/ 378041 h 834218"/>
                  <a:gd name="connsiteX17" fmla="*/ 269550 w 3024845"/>
                  <a:gd name="connsiteY17" fmla="*/ 361017 h 834218"/>
                  <a:gd name="connsiteX18" fmla="*/ 271323 w 3024845"/>
                  <a:gd name="connsiteY18" fmla="*/ 361017 h 834218"/>
                  <a:gd name="connsiteX19" fmla="*/ 283737 w 3024845"/>
                  <a:gd name="connsiteY19" fmla="*/ 361017 h 834218"/>
                  <a:gd name="connsiteX20" fmla="*/ 283737 w 3024845"/>
                  <a:gd name="connsiteY20" fmla="*/ 393443 h 834218"/>
                  <a:gd name="connsiteX21" fmla="*/ 284750 w 3024845"/>
                  <a:gd name="connsiteY21" fmla="*/ 393984 h 834218"/>
                  <a:gd name="connsiteX22" fmla="*/ 291844 w 3024845"/>
                  <a:gd name="connsiteY22" fmla="*/ 397767 h 834218"/>
                  <a:gd name="connsiteX23" fmla="*/ 291844 w 3024845"/>
                  <a:gd name="connsiteY23" fmla="*/ 399118 h 834218"/>
                  <a:gd name="connsiteX24" fmla="*/ 291844 w 3024845"/>
                  <a:gd name="connsiteY24" fmla="*/ 408576 h 834218"/>
                  <a:gd name="connsiteX25" fmla="*/ 336431 w 3024845"/>
                  <a:gd name="connsiteY25" fmla="*/ 408576 h 834218"/>
                  <a:gd name="connsiteX26" fmla="*/ 336431 w 3024845"/>
                  <a:gd name="connsiteY26" fmla="*/ 409657 h 834218"/>
                  <a:gd name="connsiteX27" fmla="*/ 336431 w 3024845"/>
                  <a:gd name="connsiteY27" fmla="*/ 417223 h 834218"/>
                  <a:gd name="connsiteX28" fmla="*/ 338457 w 3024845"/>
                  <a:gd name="connsiteY28" fmla="*/ 417223 h 834218"/>
                  <a:gd name="connsiteX29" fmla="*/ 352644 w 3024845"/>
                  <a:gd name="connsiteY29" fmla="*/ 417223 h 834218"/>
                  <a:gd name="connsiteX30" fmla="*/ 352644 w 3024845"/>
                  <a:gd name="connsiteY30" fmla="*/ 386958 h 834218"/>
                  <a:gd name="connsiteX31" fmla="*/ 397231 w 3024845"/>
                  <a:gd name="connsiteY31" fmla="*/ 386958 h 834218"/>
                  <a:gd name="connsiteX32" fmla="*/ 397231 w 3024845"/>
                  <a:gd name="connsiteY32" fmla="*/ 385607 h 834218"/>
                  <a:gd name="connsiteX33" fmla="*/ 397231 w 3024845"/>
                  <a:gd name="connsiteY33" fmla="*/ 376149 h 834218"/>
                  <a:gd name="connsiteX34" fmla="*/ 398245 w 3024845"/>
                  <a:gd name="connsiteY34" fmla="*/ 376149 h 834218"/>
                  <a:gd name="connsiteX35" fmla="*/ 405338 w 3024845"/>
                  <a:gd name="connsiteY35" fmla="*/ 376149 h 834218"/>
                  <a:gd name="connsiteX36" fmla="*/ 405338 w 3024845"/>
                  <a:gd name="connsiteY36" fmla="*/ 374258 h 834218"/>
                  <a:gd name="connsiteX37" fmla="*/ 405338 w 3024845"/>
                  <a:gd name="connsiteY37" fmla="*/ 361017 h 834218"/>
                  <a:gd name="connsiteX38" fmla="*/ 406098 w 3024845"/>
                  <a:gd name="connsiteY38" fmla="*/ 361017 h 834218"/>
                  <a:gd name="connsiteX39" fmla="*/ 411418 w 3024845"/>
                  <a:gd name="connsiteY39" fmla="*/ 361017 h 834218"/>
                  <a:gd name="connsiteX40" fmla="*/ 411418 w 3024845"/>
                  <a:gd name="connsiteY40" fmla="*/ 359936 h 834218"/>
                  <a:gd name="connsiteX41" fmla="*/ 411418 w 3024845"/>
                  <a:gd name="connsiteY41" fmla="*/ 352369 h 834218"/>
                  <a:gd name="connsiteX42" fmla="*/ 413445 w 3024845"/>
                  <a:gd name="connsiteY42" fmla="*/ 352369 h 834218"/>
                  <a:gd name="connsiteX43" fmla="*/ 427632 w 3024845"/>
                  <a:gd name="connsiteY43" fmla="*/ 352369 h 834218"/>
                  <a:gd name="connsiteX44" fmla="*/ 427632 w 3024845"/>
                  <a:gd name="connsiteY44" fmla="*/ 353450 h 834218"/>
                  <a:gd name="connsiteX45" fmla="*/ 427632 w 3024845"/>
                  <a:gd name="connsiteY45" fmla="*/ 361017 h 834218"/>
                  <a:gd name="connsiteX46" fmla="*/ 449925 w 3024845"/>
                  <a:gd name="connsiteY46" fmla="*/ 361017 h 834218"/>
                  <a:gd name="connsiteX47" fmla="*/ 449925 w 3024845"/>
                  <a:gd name="connsiteY47" fmla="*/ 359125 h 834218"/>
                  <a:gd name="connsiteX48" fmla="*/ 449925 w 3024845"/>
                  <a:gd name="connsiteY48" fmla="*/ 345884 h 834218"/>
                  <a:gd name="connsiteX49" fmla="*/ 451699 w 3024845"/>
                  <a:gd name="connsiteY49" fmla="*/ 345884 h 834218"/>
                  <a:gd name="connsiteX50" fmla="*/ 464112 w 3024845"/>
                  <a:gd name="connsiteY50" fmla="*/ 345884 h 834218"/>
                  <a:gd name="connsiteX51" fmla="*/ 464112 w 3024845"/>
                  <a:gd name="connsiteY51" fmla="*/ 369664 h 834218"/>
                  <a:gd name="connsiteX52" fmla="*/ 465126 w 3024845"/>
                  <a:gd name="connsiteY52" fmla="*/ 369664 h 834218"/>
                  <a:gd name="connsiteX53" fmla="*/ 472219 w 3024845"/>
                  <a:gd name="connsiteY53" fmla="*/ 369664 h 834218"/>
                  <a:gd name="connsiteX54" fmla="*/ 472219 w 3024845"/>
                  <a:gd name="connsiteY54" fmla="*/ 368583 h 834218"/>
                  <a:gd name="connsiteX55" fmla="*/ 472219 w 3024845"/>
                  <a:gd name="connsiteY55" fmla="*/ 361017 h 834218"/>
                  <a:gd name="connsiteX56" fmla="*/ 473992 w 3024845"/>
                  <a:gd name="connsiteY56" fmla="*/ 361017 h 834218"/>
                  <a:gd name="connsiteX57" fmla="*/ 486406 w 3024845"/>
                  <a:gd name="connsiteY57" fmla="*/ 361017 h 834218"/>
                  <a:gd name="connsiteX58" fmla="*/ 486406 w 3024845"/>
                  <a:gd name="connsiteY58" fmla="*/ 386958 h 834218"/>
                  <a:gd name="connsiteX59" fmla="*/ 488433 w 3024845"/>
                  <a:gd name="connsiteY59" fmla="*/ 386958 h 834218"/>
                  <a:gd name="connsiteX60" fmla="*/ 502619 w 3024845"/>
                  <a:gd name="connsiteY60" fmla="*/ 386958 h 834218"/>
                  <a:gd name="connsiteX61" fmla="*/ 502619 w 3024845"/>
                  <a:gd name="connsiteY61" fmla="*/ 388579 h 834218"/>
                  <a:gd name="connsiteX62" fmla="*/ 502619 w 3024845"/>
                  <a:gd name="connsiteY62" fmla="*/ 399929 h 834218"/>
                  <a:gd name="connsiteX63" fmla="*/ 503379 w 3024845"/>
                  <a:gd name="connsiteY63" fmla="*/ 399929 h 834218"/>
                  <a:gd name="connsiteX64" fmla="*/ 508700 w 3024845"/>
                  <a:gd name="connsiteY64" fmla="*/ 399929 h 834218"/>
                  <a:gd name="connsiteX65" fmla="*/ 508700 w 3024845"/>
                  <a:gd name="connsiteY65" fmla="*/ 399118 h 834218"/>
                  <a:gd name="connsiteX66" fmla="*/ 508700 w 3024845"/>
                  <a:gd name="connsiteY66" fmla="*/ 393443 h 834218"/>
                  <a:gd name="connsiteX67" fmla="*/ 539100 w 3024845"/>
                  <a:gd name="connsiteY67" fmla="*/ 393443 h 834218"/>
                  <a:gd name="connsiteX68" fmla="*/ 539100 w 3024845"/>
                  <a:gd name="connsiteY68" fmla="*/ 417223 h 834218"/>
                  <a:gd name="connsiteX69" fmla="*/ 540113 w 3024845"/>
                  <a:gd name="connsiteY69" fmla="*/ 417223 h 834218"/>
                  <a:gd name="connsiteX70" fmla="*/ 547207 w 3024845"/>
                  <a:gd name="connsiteY70" fmla="*/ 417223 h 834218"/>
                  <a:gd name="connsiteX71" fmla="*/ 547207 w 3024845"/>
                  <a:gd name="connsiteY71" fmla="*/ 418304 h 834218"/>
                  <a:gd name="connsiteX72" fmla="*/ 547207 w 3024845"/>
                  <a:gd name="connsiteY72" fmla="*/ 425870 h 834218"/>
                  <a:gd name="connsiteX73" fmla="*/ 547967 w 3024845"/>
                  <a:gd name="connsiteY73" fmla="*/ 425870 h 834218"/>
                  <a:gd name="connsiteX74" fmla="*/ 553287 w 3024845"/>
                  <a:gd name="connsiteY74" fmla="*/ 425870 h 834218"/>
                  <a:gd name="connsiteX75" fmla="*/ 553287 w 3024845"/>
                  <a:gd name="connsiteY75" fmla="*/ 423708 h 834218"/>
                  <a:gd name="connsiteX76" fmla="*/ 553287 w 3024845"/>
                  <a:gd name="connsiteY76" fmla="*/ 408576 h 834218"/>
                  <a:gd name="connsiteX77" fmla="*/ 554300 w 3024845"/>
                  <a:gd name="connsiteY77" fmla="*/ 408576 h 834218"/>
                  <a:gd name="connsiteX78" fmla="*/ 561394 w 3024845"/>
                  <a:gd name="connsiteY78" fmla="*/ 408576 h 834218"/>
                  <a:gd name="connsiteX79" fmla="*/ 561394 w 3024845"/>
                  <a:gd name="connsiteY79" fmla="*/ 409657 h 834218"/>
                  <a:gd name="connsiteX80" fmla="*/ 561394 w 3024845"/>
                  <a:gd name="connsiteY80" fmla="*/ 417223 h 834218"/>
                  <a:gd name="connsiteX81" fmla="*/ 566714 w 3024845"/>
                  <a:gd name="connsiteY81" fmla="*/ 415230 h 834218"/>
                  <a:gd name="connsiteX82" fmla="*/ 567474 w 3024845"/>
                  <a:gd name="connsiteY82" fmla="*/ 414250 h 834218"/>
                  <a:gd name="connsiteX83" fmla="*/ 567474 w 3024845"/>
                  <a:gd name="connsiteY83" fmla="*/ 408576 h 834218"/>
                  <a:gd name="connsiteX84" fmla="*/ 605981 w 3024845"/>
                  <a:gd name="connsiteY84" fmla="*/ 408576 h 834218"/>
                  <a:gd name="connsiteX85" fmla="*/ 605981 w 3024845"/>
                  <a:gd name="connsiteY85" fmla="*/ 432355 h 834218"/>
                  <a:gd name="connsiteX86" fmla="*/ 608007 w 3024845"/>
                  <a:gd name="connsiteY86" fmla="*/ 432355 h 834218"/>
                  <a:gd name="connsiteX87" fmla="*/ 622194 w 3024845"/>
                  <a:gd name="connsiteY87" fmla="*/ 432355 h 834218"/>
                  <a:gd name="connsiteX88" fmla="*/ 622194 w 3024845"/>
                  <a:gd name="connsiteY88" fmla="*/ 433436 h 834218"/>
                  <a:gd name="connsiteX89" fmla="*/ 622194 w 3024845"/>
                  <a:gd name="connsiteY89" fmla="*/ 441002 h 834218"/>
                  <a:gd name="connsiteX90" fmla="*/ 623968 w 3024845"/>
                  <a:gd name="connsiteY90" fmla="*/ 441002 h 834218"/>
                  <a:gd name="connsiteX91" fmla="*/ 636381 w 3024845"/>
                  <a:gd name="connsiteY91" fmla="*/ 441002 h 834218"/>
                  <a:gd name="connsiteX92" fmla="*/ 636381 w 3024845"/>
                  <a:gd name="connsiteY92" fmla="*/ 417223 h 834218"/>
                  <a:gd name="connsiteX93" fmla="*/ 637394 w 3024845"/>
                  <a:gd name="connsiteY93" fmla="*/ 417223 h 834218"/>
                  <a:gd name="connsiteX94" fmla="*/ 644488 w 3024845"/>
                  <a:gd name="connsiteY94" fmla="*/ 417223 h 834218"/>
                  <a:gd name="connsiteX95" fmla="*/ 644488 w 3024845"/>
                  <a:gd name="connsiteY95" fmla="*/ 384796 h 834218"/>
                  <a:gd name="connsiteX96" fmla="*/ 645501 w 3024845"/>
                  <a:gd name="connsiteY96" fmla="*/ 384796 h 834218"/>
                  <a:gd name="connsiteX97" fmla="*/ 652595 w 3024845"/>
                  <a:gd name="connsiteY97" fmla="*/ 384796 h 834218"/>
                  <a:gd name="connsiteX98" fmla="*/ 652595 w 3024845"/>
                  <a:gd name="connsiteY98" fmla="*/ 382905 h 834218"/>
                  <a:gd name="connsiteX99" fmla="*/ 652595 w 3024845"/>
                  <a:gd name="connsiteY99" fmla="*/ 369664 h 834218"/>
                  <a:gd name="connsiteX100" fmla="*/ 651328 w 3024845"/>
                  <a:gd name="connsiteY100" fmla="*/ 368042 h 834218"/>
                  <a:gd name="connsiteX101" fmla="*/ 656648 w 3024845"/>
                  <a:gd name="connsiteY101" fmla="*/ 356693 h 834218"/>
                  <a:gd name="connsiteX102" fmla="*/ 664755 w 3024845"/>
                  <a:gd name="connsiteY102" fmla="*/ 384796 h 834218"/>
                  <a:gd name="connsiteX103" fmla="*/ 665515 w 3024845"/>
                  <a:gd name="connsiteY103" fmla="*/ 384796 h 834218"/>
                  <a:gd name="connsiteX104" fmla="*/ 670835 w 3024845"/>
                  <a:gd name="connsiteY104" fmla="*/ 384796 h 834218"/>
                  <a:gd name="connsiteX105" fmla="*/ 670835 w 3024845"/>
                  <a:gd name="connsiteY105" fmla="*/ 278869 h 834218"/>
                  <a:gd name="connsiteX106" fmla="*/ 672355 w 3024845"/>
                  <a:gd name="connsiteY106" fmla="*/ 278869 h 834218"/>
                  <a:gd name="connsiteX107" fmla="*/ 682995 w 3024845"/>
                  <a:gd name="connsiteY107" fmla="*/ 278869 h 834218"/>
                  <a:gd name="connsiteX108" fmla="*/ 682995 w 3024845"/>
                  <a:gd name="connsiteY108" fmla="*/ 231310 h 834218"/>
                  <a:gd name="connsiteX109" fmla="*/ 709342 w 3024845"/>
                  <a:gd name="connsiteY109" fmla="*/ 231310 h 834218"/>
                  <a:gd name="connsiteX110" fmla="*/ 709342 w 3024845"/>
                  <a:gd name="connsiteY110" fmla="*/ 209692 h 834218"/>
                  <a:gd name="connsiteX111" fmla="*/ 743796 w 3024845"/>
                  <a:gd name="connsiteY111" fmla="*/ 209692 h 834218"/>
                  <a:gd name="connsiteX112" fmla="*/ 743796 w 3024845"/>
                  <a:gd name="connsiteY112" fmla="*/ 212124 h 834218"/>
                  <a:gd name="connsiteX113" fmla="*/ 743796 w 3024845"/>
                  <a:gd name="connsiteY113" fmla="*/ 229148 h 834218"/>
                  <a:gd name="connsiteX114" fmla="*/ 746076 w 3024845"/>
                  <a:gd name="connsiteY114" fmla="*/ 229148 h 834218"/>
                  <a:gd name="connsiteX115" fmla="*/ 762036 w 3024845"/>
                  <a:gd name="connsiteY115" fmla="*/ 229148 h 834218"/>
                  <a:gd name="connsiteX116" fmla="*/ 762036 w 3024845"/>
                  <a:gd name="connsiteY116" fmla="*/ 276707 h 834218"/>
                  <a:gd name="connsiteX117" fmla="*/ 763049 w 3024845"/>
                  <a:gd name="connsiteY117" fmla="*/ 276707 h 834218"/>
                  <a:gd name="connsiteX118" fmla="*/ 770143 w 3024845"/>
                  <a:gd name="connsiteY118" fmla="*/ 276707 h 834218"/>
                  <a:gd name="connsiteX119" fmla="*/ 784330 w 3024845"/>
                  <a:gd name="connsiteY119" fmla="*/ 281031 h 834218"/>
                  <a:gd name="connsiteX120" fmla="*/ 784330 w 3024845"/>
                  <a:gd name="connsiteY120" fmla="*/ 319943 h 834218"/>
                  <a:gd name="connsiteX121" fmla="*/ 785343 w 3024845"/>
                  <a:gd name="connsiteY121" fmla="*/ 319943 h 834218"/>
                  <a:gd name="connsiteX122" fmla="*/ 792436 w 3024845"/>
                  <a:gd name="connsiteY122" fmla="*/ 319943 h 834218"/>
                  <a:gd name="connsiteX123" fmla="*/ 792436 w 3024845"/>
                  <a:gd name="connsiteY123" fmla="*/ 321564 h 834218"/>
                  <a:gd name="connsiteX124" fmla="*/ 792436 w 3024845"/>
                  <a:gd name="connsiteY124" fmla="*/ 332913 h 834218"/>
                  <a:gd name="connsiteX125" fmla="*/ 794463 w 3024845"/>
                  <a:gd name="connsiteY125" fmla="*/ 332913 h 834218"/>
                  <a:gd name="connsiteX126" fmla="*/ 808650 w 3024845"/>
                  <a:gd name="connsiteY126" fmla="*/ 332913 h 834218"/>
                  <a:gd name="connsiteX127" fmla="*/ 814730 w 3024845"/>
                  <a:gd name="connsiteY127" fmla="*/ 339399 h 834218"/>
                  <a:gd name="connsiteX128" fmla="*/ 814730 w 3024845"/>
                  <a:gd name="connsiteY128" fmla="*/ 361017 h 834218"/>
                  <a:gd name="connsiteX129" fmla="*/ 817010 w 3024845"/>
                  <a:gd name="connsiteY129" fmla="*/ 361017 h 834218"/>
                  <a:gd name="connsiteX130" fmla="*/ 832970 w 3024845"/>
                  <a:gd name="connsiteY130" fmla="*/ 361017 h 834218"/>
                  <a:gd name="connsiteX131" fmla="*/ 832970 w 3024845"/>
                  <a:gd name="connsiteY131" fmla="*/ 362097 h 834218"/>
                  <a:gd name="connsiteX132" fmla="*/ 832970 w 3024845"/>
                  <a:gd name="connsiteY132" fmla="*/ 369664 h 834218"/>
                  <a:gd name="connsiteX133" fmla="*/ 834237 w 3024845"/>
                  <a:gd name="connsiteY133" fmla="*/ 369664 h 834218"/>
                  <a:gd name="connsiteX134" fmla="*/ 843104 w 3024845"/>
                  <a:gd name="connsiteY134" fmla="*/ 369664 h 834218"/>
                  <a:gd name="connsiteX135" fmla="*/ 843104 w 3024845"/>
                  <a:gd name="connsiteY135" fmla="*/ 371825 h 834218"/>
                  <a:gd name="connsiteX136" fmla="*/ 843104 w 3024845"/>
                  <a:gd name="connsiteY136" fmla="*/ 386958 h 834218"/>
                  <a:gd name="connsiteX137" fmla="*/ 847157 w 3024845"/>
                  <a:gd name="connsiteY137" fmla="*/ 385066 h 834218"/>
                  <a:gd name="connsiteX138" fmla="*/ 847157 w 3024845"/>
                  <a:gd name="connsiteY138" fmla="*/ 371825 h 834218"/>
                  <a:gd name="connsiteX139" fmla="*/ 848170 w 3024845"/>
                  <a:gd name="connsiteY139" fmla="*/ 371825 h 834218"/>
                  <a:gd name="connsiteX140" fmla="*/ 855264 w 3024845"/>
                  <a:gd name="connsiteY140" fmla="*/ 371825 h 834218"/>
                  <a:gd name="connsiteX141" fmla="*/ 855264 w 3024845"/>
                  <a:gd name="connsiteY141" fmla="*/ 373447 h 834218"/>
                  <a:gd name="connsiteX142" fmla="*/ 855264 w 3024845"/>
                  <a:gd name="connsiteY142" fmla="*/ 384796 h 834218"/>
                  <a:gd name="connsiteX143" fmla="*/ 856024 w 3024845"/>
                  <a:gd name="connsiteY143" fmla="*/ 384796 h 834218"/>
                  <a:gd name="connsiteX144" fmla="*/ 861344 w 3024845"/>
                  <a:gd name="connsiteY144" fmla="*/ 384796 h 834218"/>
                  <a:gd name="connsiteX145" fmla="*/ 909984 w 3024845"/>
                  <a:gd name="connsiteY145" fmla="*/ 380473 h 834218"/>
                  <a:gd name="connsiteX146" fmla="*/ 909984 w 3024845"/>
                  <a:gd name="connsiteY146" fmla="*/ 381824 h 834218"/>
                  <a:gd name="connsiteX147" fmla="*/ 909984 w 3024845"/>
                  <a:gd name="connsiteY147" fmla="*/ 391281 h 834218"/>
                  <a:gd name="connsiteX148" fmla="*/ 910744 w 3024845"/>
                  <a:gd name="connsiteY148" fmla="*/ 391281 h 834218"/>
                  <a:gd name="connsiteX149" fmla="*/ 916065 w 3024845"/>
                  <a:gd name="connsiteY149" fmla="*/ 391281 h 834218"/>
                  <a:gd name="connsiteX150" fmla="*/ 916065 w 3024845"/>
                  <a:gd name="connsiteY150" fmla="*/ 393443 h 834218"/>
                  <a:gd name="connsiteX151" fmla="*/ 916065 w 3024845"/>
                  <a:gd name="connsiteY151" fmla="*/ 408576 h 834218"/>
                  <a:gd name="connsiteX152" fmla="*/ 918091 w 3024845"/>
                  <a:gd name="connsiteY152" fmla="*/ 407225 h 834218"/>
                  <a:gd name="connsiteX153" fmla="*/ 932278 w 3024845"/>
                  <a:gd name="connsiteY153" fmla="*/ 397767 h 834218"/>
                  <a:gd name="connsiteX154" fmla="*/ 938358 w 3024845"/>
                  <a:gd name="connsiteY154" fmla="*/ 356693 h 834218"/>
                  <a:gd name="connsiteX155" fmla="*/ 939118 w 3024845"/>
                  <a:gd name="connsiteY155" fmla="*/ 356423 h 834218"/>
                  <a:gd name="connsiteX156" fmla="*/ 944438 w 3024845"/>
                  <a:gd name="connsiteY156" fmla="*/ 354531 h 834218"/>
                  <a:gd name="connsiteX157" fmla="*/ 946465 w 3024845"/>
                  <a:gd name="connsiteY157" fmla="*/ 285354 h 834218"/>
                  <a:gd name="connsiteX158" fmla="*/ 948492 w 3024845"/>
                  <a:gd name="connsiteY158" fmla="*/ 354531 h 834218"/>
                  <a:gd name="connsiteX159" fmla="*/ 949252 w 3024845"/>
                  <a:gd name="connsiteY159" fmla="*/ 354801 h 834218"/>
                  <a:gd name="connsiteX160" fmla="*/ 954572 w 3024845"/>
                  <a:gd name="connsiteY160" fmla="*/ 356693 h 834218"/>
                  <a:gd name="connsiteX161" fmla="*/ 954572 w 3024845"/>
                  <a:gd name="connsiteY161" fmla="*/ 270222 h 834218"/>
                  <a:gd name="connsiteX162" fmla="*/ 958625 w 3024845"/>
                  <a:gd name="connsiteY162" fmla="*/ 237795 h 834218"/>
                  <a:gd name="connsiteX163" fmla="*/ 997132 w 3024845"/>
                  <a:gd name="connsiteY163" fmla="*/ 237795 h 834218"/>
                  <a:gd name="connsiteX164" fmla="*/ 997132 w 3024845"/>
                  <a:gd name="connsiteY164" fmla="*/ 270222 h 834218"/>
                  <a:gd name="connsiteX165" fmla="*/ 997892 w 3024845"/>
                  <a:gd name="connsiteY165" fmla="*/ 270222 h 834218"/>
                  <a:gd name="connsiteX166" fmla="*/ 1003212 w 3024845"/>
                  <a:gd name="connsiteY166" fmla="*/ 270222 h 834218"/>
                  <a:gd name="connsiteX167" fmla="*/ 1003212 w 3024845"/>
                  <a:gd name="connsiteY167" fmla="*/ 188074 h 834218"/>
                  <a:gd name="connsiteX168" fmla="*/ 1004986 w 3024845"/>
                  <a:gd name="connsiteY168" fmla="*/ 188074 h 834218"/>
                  <a:gd name="connsiteX169" fmla="*/ 1017399 w 3024845"/>
                  <a:gd name="connsiteY169" fmla="*/ 188074 h 834218"/>
                  <a:gd name="connsiteX170" fmla="*/ 1017399 w 3024845"/>
                  <a:gd name="connsiteY170" fmla="*/ 186183 h 834218"/>
                  <a:gd name="connsiteX171" fmla="*/ 1017399 w 3024845"/>
                  <a:gd name="connsiteY171" fmla="*/ 172942 h 834218"/>
                  <a:gd name="connsiteX172" fmla="*/ 1039693 w 3024845"/>
                  <a:gd name="connsiteY172" fmla="*/ 172942 h 834218"/>
                  <a:gd name="connsiteX173" fmla="*/ 1039693 w 3024845"/>
                  <a:gd name="connsiteY173" fmla="*/ 171861 h 834218"/>
                  <a:gd name="connsiteX174" fmla="*/ 1039693 w 3024845"/>
                  <a:gd name="connsiteY174" fmla="*/ 164295 h 834218"/>
                  <a:gd name="connsiteX175" fmla="*/ 1041466 w 3024845"/>
                  <a:gd name="connsiteY175" fmla="*/ 164295 h 834218"/>
                  <a:gd name="connsiteX176" fmla="*/ 1053880 w 3024845"/>
                  <a:gd name="connsiteY176" fmla="*/ 164295 h 834218"/>
                  <a:gd name="connsiteX177" fmla="*/ 1053880 w 3024845"/>
                  <a:gd name="connsiteY177" fmla="*/ 165376 h 834218"/>
                  <a:gd name="connsiteX178" fmla="*/ 1053880 w 3024845"/>
                  <a:gd name="connsiteY178" fmla="*/ 172942 h 834218"/>
                  <a:gd name="connsiteX179" fmla="*/ 1054640 w 3024845"/>
                  <a:gd name="connsiteY179" fmla="*/ 172942 h 834218"/>
                  <a:gd name="connsiteX180" fmla="*/ 1059960 w 3024845"/>
                  <a:gd name="connsiteY180" fmla="*/ 172942 h 834218"/>
                  <a:gd name="connsiteX181" fmla="*/ 1070093 w 3024845"/>
                  <a:gd name="connsiteY181" fmla="*/ 168618 h 834218"/>
                  <a:gd name="connsiteX182" fmla="*/ 1074146 w 3024845"/>
                  <a:gd name="connsiteY182" fmla="*/ 171861 h 834218"/>
                  <a:gd name="connsiteX183" fmla="*/ 1074146 w 3024845"/>
                  <a:gd name="connsiteY183" fmla="*/ 164295 h 834218"/>
                  <a:gd name="connsiteX184" fmla="*/ 1076426 w 3024845"/>
                  <a:gd name="connsiteY184" fmla="*/ 164295 h 834218"/>
                  <a:gd name="connsiteX185" fmla="*/ 1092387 w 3024845"/>
                  <a:gd name="connsiteY185" fmla="*/ 164295 h 834218"/>
                  <a:gd name="connsiteX186" fmla="*/ 1092387 w 3024845"/>
                  <a:gd name="connsiteY186" fmla="*/ 165376 h 834218"/>
                  <a:gd name="connsiteX187" fmla="*/ 1092387 w 3024845"/>
                  <a:gd name="connsiteY187" fmla="*/ 172942 h 834218"/>
                  <a:gd name="connsiteX188" fmla="*/ 1122787 w 3024845"/>
                  <a:gd name="connsiteY188" fmla="*/ 172942 h 834218"/>
                  <a:gd name="connsiteX189" fmla="*/ 1122787 w 3024845"/>
                  <a:gd name="connsiteY189" fmla="*/ 174563 h 834218"/>
                  <a:gd name="connsiteX190" fmla="*/ 1122787 w 3024845"/>
                  <a:gd name="connsiteY190" fmla="*/ 185913 h 834218"/>
                  <a:gd name="connsiteX191" fmla="*/ 1149134 w 3024845"/>
                  <a:gd name="connsiteY191" fmla="*/ 185913 h 834218"/>
                  <a:gd name="connsiteX192" fmla="*/ 1149134 w 3024845"/>
                  <a:gd name="connsiteY192" fmla="*/ 216177 h 834218"/>
                  <a:gd name="connsiteX193" fmla="*/ 1149894 w 3024845"/>
                  <a:gd name="connsiteY193" fmla="*/ 216177 h 834218"/>
                  <a:gd name="connsiteX194" fmla="*/ 1155214 w 3024845"/>
                  <a:gd name="connsiteY194" fmla="*/ 216177 h 834218"/>
                  <a:gd name="connsiteX195" fmla="*/ 1155214 w 3024845"/>
                  <a:gd name="connsiteY195" fmla="*/ 217258 h 834218"/>
                  <a:gd name="connsiteX196" fmla="*/ 1155214 w 3024845"/>
                  <a:gd name="connsiteY196" fmla="*/ 224825 h 834218"/>
                  <a:gd name="connsiteX197" fmla="*/ 1159268 w 3024845"/>
                  <a:gd name="connsiteY197" fmla="*/ 255089 h 834218"/>
                  <a:gd name="connsiteX198" fmla="*/ 1160028 w 3024845"/>
                  <a:gd name="connsiteY198" fmla="*/ 255089 h 834218"/>
                  <a:gd name="connsiteX199" fmla="*/ 1165348 w 3024845"/>
                  <a:gd name="connsiteY199" fmla="*/ 255089 h 834218"/>
                  <a:gd name="connsiteX200" fmla="*/ 1165348 w 3024845"/>
                  <a:gd name="connsiteY200" fmla="*/ 255900 h 834218"/>
                  <a:gd name="connsiteX201" fmla="*/ 1165348 w 3024845"/>
                  <a:gd name="connsiteY201" fmla="*/ 261575 h 834218"/>
                  <a:gd name="connsiteX202" fmla="*/ 1166361 w 3024845"/>
                  <a:gd name="connsiteY202" fmla="*/ 261575 h 834218"/>
                  <a:gd name="connsiteX203" fmla="*/ 1173454 w 3024845"/>
                  <a:gd name="connsiteY203" fmla="*/ 261575 h 834218"/>
                  <a:gd name="connsiteX204" fmla="*/ 1173454 w 3024845"/>
                  <a:gd name="connsiteY204" fmla="*/ 291840 h 834218"/>
                  <a:gd name="connsiteX205" fmla="*/ 1175481 w 3024845"/>
                  <a:gd name="connsiteY205" fmla="*/ 291840 h 834218"/>
                  <a:gd name="connsiteX206" fmla="*/ 1189668 w 3024845"/>
                  <a:gd name="connsiteY206" fmla="*/ 291840 h 834218"/>
                  <a:gd name="connsiteX207" fmla="*/ 1189668 w 3024845"/>
                  <a:gd name="connsiteY207" fmla="*/ 315619 h 834218"/>
                  <a:gd name="connsiteX208" fmla="*/ 1191695 w 3024845"/>
                  <a:gd name="connsiteY208" fmla="*/ 317240 h 834218"/>
                  <a:gd name="connsiteX209" fmla="*/ 1191695 w 3024845"/>
                  <a:gd name="connsiteY209" fmla="*/ 328590 h 834218"/>
                  <a:gd name="connsiteX210" fmla="*/ 1192455 w 3024845"/>
                  <a:gd name="connsiteY210" fmla="*/ 328590 h 834218"/>
                  <a:gd name="connsiteX211" fmla="*/ 1197775 w 3024845"/>
                  <a:gd name="connsiteY211" fmla="*/ 328590 h 834218"/>
                  <a:gd name="connsiteX212" fmla="*/ 1197775 w 3024845"/>
                  <a:gd name="connsiteY212" fmla="*/ 352369 h 834218"/>
                  <a:gd name="connsiteX213" fmla="*/ 1199041 w 3024845"/>
                  <a:gd name="connsiteY213" fmla="*/ 352369 h 834218"/>
                  <a:gd name="connsiteX214" fmla="*/ 1207908 w 3024845"/>
                  <a:gd name="connsiteY214" fmla="*/ 352369 h 834218"/>
                  <a:gd name="connsiteX215" fmla="*/ 1209935 w 3024845"/>
                  <a:gd name="connsiteY215" fmla="*/ 356423 h 834218"/>
                  <a:gd name="connsiteX216" fmla="*/ 1209935 w 3024845"/>
                  <a:gd name="connsiteY216" fmla="*/ 369664 h 834218"/>
                  <a:gd name="connsiteX217" fmla="*/ 1211455 w 3024845"/>
                  <a:gd name="connsiteY217" fmla="*/ 367772 h 834218"/>
                  <a:gd name="connsiteX218" fmla="*/ 1222095 w 3024845"/>
                  <a:gd name="connsiteY218" fmla="*/ 354531 h 834218"/>
                  <a:gd name="connsiteX219" fmla="*/ 1250469 w 3024845"/>
                  <a:gd name="connsiteY219" fmla="*/ 354531 h 834218"/>
                  <a:gd name="connsiteX220" fmla="*/ 1250469 w 3024845"/>
                  <a:gd name="connsiteY220" fmla="*/ 441002 h 834218"/>
                  <a:gd name="connsiteX221" fmla="*/ 1251229 w 3024845"/>
                  <a:gd name="connsiteY221" fmla="*/ 441002 h 834218"/>
                  <a:gd name="connsiteX222" fmla="*/ 1256549 w 3024845"/>
                  <a:gd name="connsiteY222" fmla="*/ 441002 h 834218"/>
                  <a:gd name="connsiteX223" fmla="*/ 1257309 w 3024845"/>
                  <a:gd name="connsiteY223" fmla="*/ 439651 h 834218"/>
                  <a:gd name="connsiteX224" fmla="*/ 1262629 w 3024845"/>
                  <a:gd name="connsiteY224" fmla="*/ 430193 h 834218"/>
                  <a:gd name="connsiteX225" fmla="*/ 1262629 w 3024845"/>
                  <a:gd name="connsiteY225" fmla="*/ 432085 h 834218"/>
                  <a:gd name="connsiteX226" fmla="*/ 1262629 w 3024845"/>
                  <a:gd name="connsiteY226" fmla="*/ 445326 h 834218"/>
                  <a:gd name="connsiteX227" fmla="*/ 1266682 w 3024845"/>
                  <a:gd name="connsiteY227" fmla="*/ 399929 h 834218"/>
                  <a:gd name="connsiteX228" fmla="*/ 1267442 w 3024845"/>
                  <a:gd name="connsiteY228" fmla="*/ 399929 h 834218"/>
                  <a:gd name="connsiteX229" fmla="*/ 1272762 w 3024845"/>
                  <a:gd name="connsiteY229" fmla="*/ 399929 h 834218"/>
                  <a:gd name="connsiteX230" fmla="*/ 1272762 w 3024845"/>
                  <a:gd name="connsiteY230" fmla="*/ 335075 h 834218"/>
                  <a:gd name="connsiteX231" fmla="*/ 1273776 w 3024845"/>
                  <a:gd name="connsiteY231" fmla="*/ 335075 h 834218"/>
                  <a:gd name="connsiteX232" fmla="*/ 1280869 w 3024845"/>
                  <a:gd name="connsiteY232" fmla="*/ 335075 h 834218"/>
                  <a:gd name="connsiteX233" fmla="*/ 1293029 w 3024845"/>
                  <a:gd name="connsiteY233" fmla="*/ 291840 h 834218"/>
                  <a:gd name="connsiteX234" fmla="*/ 1294296 w 3024845"/>
                  <a:gd name="connsiteY234" fmla="*/ 291840 h 834218"/>
                  <a:gd name="connsiteX235" fmla="*/ 1303163 w 3024845"/>
                  <a:gd name="connsiteY235" fmla="*/ 291840 h 834218"/>
                  <a:gd name="connsiteX236" fmla="*/ 1313296 w 3024845"/>
                  <a:gd name="connsiteY236" fmla="*/ 335075 h 834218"/>
                  <a:gd name="connsiteX237" fmla="*/ 1314309 w 3024845"/>
                  <a:gd name="connsiteY237" fmla="*/ 335075 h 834218"/>
                  <a:gd name="connsiteX238" fmla="*/ 1321403 w 3024845"/>
                  <a:gd name="connsiteY238" fmla="*/ 335075 h 834218"/>
                  <a:gd name="connsiteX239" fmla="*/ 1321403 w 3024845"/>
                  <a:gd name="connsiteY239" fmla="*/ 373987 h 834218"/>
                  <a:gd name="connsiteX240" fmla="*/ 1323176 w 3024845"/>
                  <a:gd name="connsiteY240" fmla="*/ 373987 h 834218"/>
                  <a:gd name="connsiteX241" fmla="*/ 1335590 w 3024845"/>
                  <a:gd name="connsiteY241" fmla="*/ 373987 h 834218"/>
                  <a:gd name="connsiteX242" fmla="*/ 1335590 w 3024845"/>
                  <a:gd name="connsiteY242" fmla="*/ 376149 h 834218"/>
                  <a:gd name="connsiteX243" fmla="*/ 1335590 w 3024845"/>
                  <a:gd name="connsiteY243" fmla="*/ 391281 h 834218"/>
                  <a:gd name="connsiteX244" fmla="*/ 1339643 w 3024845"/>
                  <a:gd name="connsiteY244" fmla="*/ 389120 h 834218"/>
                  <a:gd name="connsiteX245" fmla="*/ 1339643 w 3024845"/>
                  <a:gd name="connsiteY245" fmla="*/ 373987 h 834218"/>
                  <a:gd name="connsiteX246" fmla="*/ 1341163 w 3024845"/>
                  <a:gd name="connsiteY246" fmla="*/ 373987 h 834218"/>
                  <a:gd name="connsiteX247" fmla="*/ 1351803 w 3024845"/>
                  <a:gd name="connsiteY247" fmla="*/ 373987 h 834218"/>
                  <a:gd name="connsiteX248" fmla="*/ 1351803 w 3024845"/>
                  <a:gd name="connsiteY248" fmla="*/ 375608 h 834218"/>
                  <a:gd name="connsiteX249" fmla="*/ 1351803 w 3024845"/>
                  <a:gd name="connsiteY249" fmla="*/ 386958 h 834218"/>
                  <a:gd name="connsiteX250" fmla="*/ 1382204 w 3024845"/>
                  <a:gd name="connsiteY250" fmla="*/ 386958 h 834218"/>
                  <a:gd name="connsiteX251" fmla="*/ 1382204 w 3024845"/>
                  <a:gd name="connsiteY251" fmla="*/ 350208 h 834218"/>
                  <a:gd name="connsiteX252" fmla="*/ 1383470 w 3024845"/>
                  <a:gd name="connsiteY252" fmla="*/ 350208 h 834218"/>
                  <a:gd name="connsiteX253" fmla="*/ 1392337 w 3024845"/>
                  <a:gd name="connsiteY253" fmla="*/ 350208 h 834218"/>
                  <a:gd name="connsiteX254" fmla="*/ 1392337 w 3024845"/>
                  <a:gd name="connsiteY254" fmla="*/ 371825 h 834218"/>
                  <a:gd name="connsiteX255" fmla="*/ 1394364 w 3024845"/>
                  <a:gd name="connsiteY255" fmla="*/ 339399 h 834218"/>
                  <a:gd name="connsiteX256" fmla="*/ 1416657 w 3024845"/>
                  <a:gd name="connsiteY256" fmla="*/ 339399 h 834218"/>
                  <a:gd name="connsiteX257" fmla="*/ 1416657 w 3024845"/>
                  <a:gd name="connsiteY257" fmla="*/ 337777 h 834218"/>
                  <a:gd name="connsiteX258" fmla="*/ 1416657 w 3024845"/>
                  <a:gd name="connsiteY258" fmla="*/ 326428 h 834218"/>
                  <a:gd name="connsiteX259" fmla="*/ 1417417 w 3024845"/>
                  <a:gd name="connsiteY259" fmla="*/ 326428 h 834218"/>
                  <a:gd name="connsiteX260" fmla="*/ 1422737 w 3024845"/>
                  <a:gd name="connsiteY260" fmla="*/ 326428 h 834218"/>
                  <a:gd name="connsiteX261" fmla="*/ 1422737 w 3024845"/>
                  <a:gd name="connsiteY261" fmla="*/ 324537 h 834218"/>
                  <a:gd name="connsiteX262" fmla="*/ 1422737 w 3024845"/>
                  <a:gd name="connsiteY262" fmla="*/ 311296 h 834218"/>
                  <a:gd name="connsiteX263" fmla="*/ 1426791 w 3024845"/>
                  <a:gd name="connsiteY263" fmla="*/ 317781 h 834218"/>
                  <a:gd name="connsiteX264" fmla="*/ 1429071 w 3024845"/>
                  <a:gd name="connsiteY264" fmla="*/ 317781 h 834218"/>
                  <a:gd name="connsiteX265" fmla="*/ 1445031 w 3024845"/>
                  <a:gd name="connsiteY265" fmla="*/ 317781 h 834218"/>
                  <a:gd name="connsiteX266" fmla="*/ 1445031 w 3024845"/>
                  <a:gd name="connsiteY266" fmla="*/ 316970 h 834218"/>
                  <a:gd name="connsiteX267" fmla="*/ 1445031 w 3024845"/>
                  <a:gd name="connsiteY267" fmla="*/ 311296 h 834218"/>
                  <a:gd name="connsiteX268" fmla="*/ 1445791 w 3024845"/>
                  <a:gd name="connsiteY268" fmla="*/ 311296 h 834218"/>
                  <a:gd name="connsiteX269" fmla="*/ 1451111 w 3024845"/>
                  <a:gd name="connsiteY269" fmla="*/ 311296 h 834218"/>
                  <a:gd name="connsiteX270" fmla="*/ 1451111 w 3024845"/>
                  <a:gd name="connsiteY270" fmla="*/ 312647 h 834218"/>
                  <a:gd name="connsiteX271" fmla="*/ 1451111 w 3024845"/>
                  <a:gd name="connsiteY271" fmla="*/ 322105 h 834218"/>
                  <a:gd name="connsiteX272" fmla="*/ 1489618 w 3024845"/>
                  <a:gd name="connsiteY272" fmla="*/ 322105 h 834218"/>
                  <a:gd name="connsiteX273" fmla="*/ 1489618 w 3024845"/>
                  <a:gd name="connsiteY273" fmla="*/ 460458 h 834218"/>
                  <a:gd name="connsiteX274" fmla="*/ 1491138 w 3024845"/>
                  <a:gd name="connsiteY274" fmla="*/ 460458 h 834218"/>
                  <a:gd name="connsiteX275" fmla="*/ 1501778 w 3024845"/>
                  <a:gd name="connsiteY275" fmla="*/ 460458 h 834218"/>
                  <a:gd name="connsiteX276" fmla="*/ 1501778 w 3024845"/>
                  <a:gd name="connsiteY276" fmla="*/ 447488 h 834218"/>
                  <a:gd name="connsiteX277" fmla="*/ 1505832 w 3024845"/>
                  <a:gd name="connsiteY277" fmla="*/ 447488 h 834218"/>
                  <a:gd name="connsiteX278" fmla="*/ 1505832 w 3024845"/>
                  <a:gd name="connsiteY278" fmla="*/ 460458 h 834218"/>
                  <a:gd name="connsiteX279" fmla="*/ 1536232 w 3024845"/>
                  <a:gd name="connsiteY279" fmla="*/ 460458 h 834218"/>
                  <a:gd name="connsiteX280" fmla="*/ 1536232 w 3024845"/>
                  <a:gd name="connsiteY280" fmla="*/ 430193 h 834218"/>
                  <a:gd name="connsiteX281" fmla="*/ 1548392 w 3024845"/>
                  <a:gd name="connsiteY281" fmla="*/ 430193 h 834218"/>
                  <a:gd name="connsiteX282" fmla="*/ 1560552 w 3024845"/>
                  <a:gd name="connsiteY282" fmla="*/ 428032 h 834218"/>
                  <a:gd name="connsiteX283" fmla="*/ 1564606 w 3024845"/>
                  <a:gd name="connsiteY283" fmla="*/ 430193 h 834218"/>
                  <a:gd name="connsiteX284" fmla="*/ 1574739 w 3024845"/>
                  <a:gd name="connsiteY284" fmla="*/ 430193 h 834218"/>
                  <a:gd name="connsiteX285" fmla="*/ 1574739 w 3024845"/>
                  <a:gd name="connsiteY285" fmla="*/ 460458 h 834218"/>
                  <a:gd name="connsiteX286" fmla="*/ 1582846 w 3024845"/>
                  <a:gd name="connsiteY286" fmla="*/ 460458 h 834218"/>
                  <a:gd name="connsiteX287" fmla="*/ 1582846 w 3024845"/>
                  <a:gd name="connsiteY287" fmla="*/ 477753 h 834218"/>
                  <a:gd name="connsiteX288" fmla="*/ 1592182 w 3024845"/>
                  <a:gd name="connsiteY288" fmla="*/ 478658 h 834218"/>
                  <a:gd name="connsiteX289" fmla="*/ 1605140 w 3024845"/>
                  <a:gd name="connsiteY289" fmla="*/ 478658 h 834218"/>
                  <a:gd name="connsiteX290" fmla="*/ 1605140 w 3024845"/>
                  <a:gd name="connsiteY290" fmla="*/ 462620 h 834218"/>
                  <a:gd name="connsiteX291" fmla="*/ 1673096 w 3024845"/>
                  <a:gd name="connsiteY291" fmla="*/ 462620 h 834218"/>
                  <a:gd name="connsiteX292" fmla="*/ 1673096 w 3024845"/>
                  <a:gd name="connsiteY292" fmla="*/ 377367 h 834218"/>
                  <a:gd name="connsiteX293" fmla="*/ 1745104 w 3024845"/>
                  <a:gd name="connsiteY293" fmla="*/ 377367 h 834218"/>
                  <a:gd name="connsiteX294" fmla="*/ 1745104 w 3024845"/>
                  <a:gd name="connsiteY294" fmla="*/ 456135 h 834218"/>
                  <a:gd name="connsiteX295" fmla="*/ 1747008 w 3024845"/>
                  <a:gd name="connsiteY295" fmla="*/ 456135 h 834218"/>
                  <a:gd name="connsiteX296" fmla="*/ 1748250 w 3024845"/>
                  <a:gd name="connsiteY296" fmla="*/ 478658 h 834218"/>
                  <a:gd name="connsiteX297" fmla="*/ 1757926 w 3024845"/>
                  <a:gd name="connsiteY297" fmla="*/ 478658 h 834218"/>
                  <a:gd name="connsiteX298" fmla="*/ 1759168 w 3024845"/>
                  <a:gd name="connsiteY298" fmla="*/ 456135 h 834218"/>
                  <a:gd name="connsiteX299" fmla="*/ 1765248 w 3024845"/>
                  <a:gd name="connsiteY299" fmla="*/ 456135 h 834218"/>
                  <a:gd name="connsiteX300" fmla="*/ 1766490 w 3024845"/>
                  <a:gd name="connsiteY300" fmla="*/ 478658 h 834218"/>
                  <a:gd name="connsiteX301" fmla="*/ 1817112 w 3024845"/>
                  <a:gd name="connsiteY301" fmla="*/ 478658 h 834218"/>
                  <a:gd name="connsiteX302" fmla="*/ 1817112 w 3024845"/>
                  <a:gd name="connsiteY302" fmla="*/ 315630 h 834218"/>
                  <a:gd name="connsiteX303" fmla="*/ 2014439 w 3024845"/>
                  <a:gd name="connsiteY303" fmla="*/ 315630 h 834218"/>
                  <a:gd name="connsiteX304" fmla="*/ 2014439 w 3024845"/>
                  <a:gd name="connsiteY304" fmla="*/ 478658 h 834218"/>
                  <a:gd name="connsiteX305" fmla="*/ 2033136 w 3024845"/>
                  <a:gd name="connsiteY305" fmla="*/ 478658 h 834218"/>
                  <a:gd name="connsiteX306" fmla="*/ 2033136 w 3024845"/>
                  <a:gd name="connsiteY306" fmla="*/ 395965 h 834218"/>
                  <a:gd name="connsiteX307" fmla="*/ 2128256 w 3024845"/>
                  <a:gd name="connsiteY307" fmla="*/ 395965 h 834218"/>
                  <a:gd name="connsiteX308" fmla="*/ 2180720 w 3024845"/>
                  <a:gd name="connsiteY308" fmla="*/ 330752 h 834218"/>
                  <a:gd name="connsiteX309" fmla="*/ 2245574 w 3024845"/>
                  <a:gd name="connsiteY309" fmla="*/ 330752 h 834218"/>
                  <a:gd name="connsiteX310" fmla="*/ 2245574 w 3024845"/>
                  <a:gd name="connsiteY310" fmla="*/ 406414 h 834218"/>
                  <a:gd name="connsiteX311" fmla="*/ 2253681 w 3024845"/>
                  <a:gd name="connsiteY311" fmla="*/ 406414 h 834218"/>
                  <a:gd name="connsiteX312" fmla="*/ 2255708 w 3024845"/>
                  <a:gd name="connsiteY312" fmla="*/ 399929 h 834218"/>
                  <a:gd name="connsiteX313" fmla="*/ 2261788 w 3024845"/>
                  <a:gd name="connsiteY313" fmla="*/ 399929 h 834218"/>
                  <a:gd name="connsiteX314" fmla="*/ 2263815 w 3024845"/>
                  <a:gd name="connsiteY314" fmla="*/ 408576 h 834218"/>
                  <a:gd name="connsiteX315" fmla="*/ 2275975 w 3024845"/>
                  <a:gd name="connsiteY315" fmla="*/ 408576 h 834218"/>
                  <a:gd name="connsiteX316" fmla="*/ 2275975 w 3024845"/>
                  <a:gd name="connsiteY316" fmla="*/ 402090 h 834218"/>
                  <a:gd name="connsiteX317" fmla="*/ 2298268 w 3024845"/>
                  <a:gd name="connsiteY317" fmla="*/ 402090 h 834218"/>
                  <a:gd name="connsiteX318" fmla="*/ 2298268 w 3024845"/>
                  <a:gd name="connsiteY318" fmla="*/ 408576 h 834218"/>
                  <a:gd name="connsiteX319" fmla="*/ 2318535 w 3024845"/>
                  <a:gd name="connsiteY319" fmla="*/ 408576 h 834218"/>
                  <a:gd name="connsiteX320" fmla="*/ 2318535 w 3024845"/>
                  <a:gd name="connsiteY320" fmla="*/ 453973 h 834218"/>
                  <a:gd name="connsiteX321" fmla="*/ 2332722 w 3024845"/>
                  <a:gd name="connsiteY321" fmla="*/ 453973 h 834218"/>
                  <a:gd name="connsiteX322" fmla="*/ 2332722 w 3024845"/>
                  <a:gd name="connsiteY322" fmla="*/ 441002 h 834218"/>
                  <a:gd name="connsiteX323" fmla="*/ 2348936 w 3024845"/>
                  <a:gd name="connsiteY323" fmla="*/ 441002 h 834218"/>
                  <a:gd name="connsiteX324" fmla="*/ 2348936 w 3024845"/>
                  <a:gd name="connsiteY324" fmla="*/ 261575 h 834218"/>
                  <a:gd name="connsiteX325" fmla="*/ 2355016 w 3024845"/>
                  <a:gd name="connsiteY325" fmla="*/ 255089 h 834218"/>
                  <a:gd name="connsiteX326" fmla="*/ 2427977 w 3024845"/>
                  <a:gd name="connsiteY326" fmla="*/ 255089 h 834218"/>
                  <a:gd name="connsiteX327" fmla="*/ 2427977 w 3024845"/>
                  <a:gd name="connsiteY327" fmla="*/ 263737 h 834218"/>
                  <a:gd name="connsiteX328" fmla="*/ 2438110 w 3024845"/>
                  <a:gd name="connsiteY328" fmla="*/ 263737 h 834218"/>
                  <a:gd name="connsiteX329" fmla="*/ 2438110 w 3024845"/>
                  <a:gd name="connsiteY329" fmla="*/ 378311 h 834218"/>
                  <a:gd name="connsiteX330" fmla="*/ 2460404 w 3024845"/>
                  <a:gd name="connsiteY330" fmla="*/ 378311 h 834218"/>
                  <a:gd name="connsiteX331" fmla="*/ 2460404 w 3024845"/>
                  <a:gd name="connsiteY331" fmla="*/ 311296 h 834218"/>
                  <a:gd name="connsiteX332" fmla="*/ 2486751 w 3024845"/>
                  <a:gd name="connsiteY332" fmla="*/ 311296 h 834218"/>
                  <a:gd name="connsiteX333" fmla="*/ 2490804 w 3024845"/>
                  <a:gd name="connsiteY333" fmla="*/ 306972 h 834218"/>
                  <a:gd name="connsiteX334" fmla="*/ 2498911 w 3024845"/>
                  <a:gd name="connsiteY334" fmla="*/ 306972 h 834218"/>
                  <a:gd name="connsiteX335" fmla="*/ 2502964 w 3024845"/>
                  <a:gd name="connsiteY335" fmla="*/ 311296 h 834218"/>
                  <a:gd name="connsiteX336" fmla="*/ 2525258 w 3024845"/>
                  <a:gd name="connsiteY336" fmla="*/ 311296 h 834218"/>
                  <a:gd name="connsiteX337" fmla="*/ 2525258 w 3024845"/>
                  <a:gd name="connsiteY337" fmla="*/ 194560 h 834218"/>
                  <a:gd name="connsiteX338" fmla="*/ 2582005 w 3024845"/>
                  <a:gd name="connsiteY338" fmla="*/ 183751 h 834218"/>
                  <a:gd name="connsiteX339" fmla="*/ 2582005 w 3024845"/>
                  <a:gd name="connsiteY339" fmla="*/ 184832 h 834218"/>
                  <a:gd name="connsiteX340" fmla="*/ 2582005 w 3024845"/>
                  <a:gd name="connsiteY340" fmla="*/ 192398 h 834218"/>
                  <a:gd name="connsiteX341" fmla="*/ 2608352 w 3024845"/>
                  <a:gd name="connsiteY341" fmla="*/ 192398 h 834218"/>
                  <a:gd name="connsiteX342" fmla="*/ 2608352 w 3024845"/>
                  <a:gd name="connsiteY342" fmla="*/ 447488 h 834218"/>
                  <a:gd name="connsiteX343" fmla="*/ 2630646 w 3024845"/>
                  <a:gd name="connsiteY343" fmla="*/ 447488 h 834218"/>
                  <a:gd name="connsiteX344" fmla="*/ 2630646 w 3024845"/>
                  <a:gd name="connsiteY344" fmla="*/ 443164 h 834218"/>
                  <a:gd name="connsiteX345" fmla="*/ 2642806 w 3024845"/>
                  <a:gd name="connsiteY345" fmla="*/ 443164 h 834218"/>
                  <a:gd name="connsiteX346" fmla="*/ 2642806 w 3024845"/>
                  <a:gd name="connsiteY346" fmla="*/ 447488 h 834218"/>
                  <a:gd name="connsiteX347" fmla="*/ 2667126 w 3024845"/>
                  <a:gd name="connsiteY347" fmla="*/ 447488 h 834218"/>
                  <a:gd name="connsiteX348" fmla="*/ 2667126 w 3024845"/>
                  <a:gd name="connsiteY348" fmla="*/ 434517 h 834218"/>
                  <a:gd name="connsiteX349" fmla="*/ 2695500 w 3024845"/>
                  <a:gd name="connsiteY349" fmla="*/ 434517 h 834218"/>
                  <a:gd name="connsiteX350" fmla="*/ 2707660 w 3024845"/>
                  <a:gd name="connsiteY350" fmla="*/ 430193 h 834218"/>
                  <a:gd name="connsiteX351" fmla="*/ 2727927 w 3024845"/>
                  <a:gd name="connsiteY351" fmla="*/ 434517 h 834218"/>
                  <a:gd name="connsiteX352" fmla="*/ 2727927 w 3024845"/>
                  <a:gd name="connsiteY352" fmla="*/ 417223 h 834218"/>
                  <a:gd name="connsiteX353" fmla="*/ 2736034 w 3024845"/>
                  <a:gd name="connsiteY353" fmla="*/ 417223 h 834218"/>
                  <a:gd name="connsiteX354" fmla="*/ 2736034 w 3024845"/>
                  <a:gd name="connsiteY354" fmla="*/ 404252 h 834218"/>
                  <a:gd name="connsiteX355" fmla="*/ 2792781 w 3024845"/>
                  <a:gd name="connsiteY355" fmla="*/ 404252 h 834218"/>
                  <a:gd name="connsiteX356" fmla="*/ 2792781 w 3024845"/>
                  <a:gd name="connsiteY356" fmla="*/ 373987 h 834218"/>
                  <a:gd name="connsiteX357" fmla="*/ 2811021 w 3024845"/>
                  <a:gd name="connsiteY357" fmla="*/ 373987 h 834218"/>
                  <a:gd name="connsiteX358" fmla="*/ 2811021 w 3024845"/>
                  <a:gd name="connsiteY358" fmla="*/ 367502 h 834218"/>
                  <a:gd name="connsiteX359" fmla="*/ 2823181 w 3024845"/>
                  <a:gd name="connsiteY359" fmla="*/ 367502 h 834218"/>
                  <a:gd name="connsiteX360" fmla="*/ 2823181 w 3024845"/>
                  <a:gd name="connsiteY360" fmla="*/ 373987 h 834218"/>
                  <a:gd name="connsiteX361" fmla="*/ 2839395 w 3024845"/>
                  <a:gd name="connsiteY361" fmla="*/ 373987 h 834218"/>
                  <a:gd name="connsiteX362" fmla="*/ 2839395 w 3024845"/>
                  <a:gd name="connsiteY362" fmla="*/ 423708 h 834218"/>
                  <a:gd name="connsiteX363" fmla="*/ 2871822 w 3024845"/>
                  <a:gd name="connsiteY363" fmla="*/ 423708 h 834218"/>
                  <a:gd name="connsiteX364" fmla="*/ 2871822 w 3024845"/>
                  <a:gd name="connsiteY364" fmla="*/ 397767 h 834218"/>
                  <a:gd name="connsiteX365" fmla="*/ 2910329 w 3024845"/>
                  <a:gd name="connsiteY365" fmla="*/ 397767 h 834218"/>
                  <a:gd name="connsiteX366" fmla="*/ 2910329 w 3024845"/>
                  <a:gd name="connsiteY366" fmla="*/ 367502 h 834218"/>
                  <a:gd name="connsiteX367" fmla="*/ 2958970 w 3024845"/>
                  <a:gd name="connsiteY367" fmla="*/ 367502 h 834218"/>
                  <a:gd name="connsiteX368" fmla="*/ 2958970 w 3024845"/>
                  <a:gd name="connsiteY368" fmla="*/ 478658 h 834218"/>
                  <a:gd name="connsiteX369" fmla="*/ 2958970 w 3024845"/>
                  <a:gd name="connsiteY369" fmla="*/ 492437 h 834218"/>
                  <a:gd name="connsiteX370" fmla="*/ 3024845 w 3024845"/>
                  <a:gd name="connsiteY370" fmla="*/ 492437 h 834218"/>
                  <a:gd name="connsiteX371" fmla="*/ 3024845 w 3024845"/>
                  <a:gd name="connsiteY371" fmla="*/ 834218 h 834218"/>
                  <a:gd name="connsiteX372" fmla="*/ 2054 w 3024845"/>
                  <a:gd name="connsiteY372" fmla="*/ 831885 h 834218"/>
                  <a:gd name="connsiteX373" fmla="*/ 0 w 3024845"/>
                  <a:gd name="connsiteY373" fmla="*/ 397767 h 834218"/>
                  <a:gd name="connsiteX374" fmla="*/ 20267 w 3024845"/>
                  <a:gd name="connsiteY374" fmla="*/ 397767 h 834218"/>
                  <a:gd name="connsiteX375" fmla="*/ 20774 w 3024845"/>
                  <a:gd name="connsiteY375" fmla="*/ 396686 h 834218"/>
                  <a:gd name="connsiteX376" fmla="*/ 24320 w 3024845"/>
                  <a:gd name="connsiteY376" fmla="*/ 389120 h 834218"/>
                  <a:gd name="connsiteX377" fmla="*/ 26094 w 3024845"/>
                  <a:gd name="connsiteY377" fmla="*/ 389390 h 834218"/>
                  <a:gd name="connsiteX378" fmla="*/ 38507 w 3024845"/>
                  <a:gd name="connsiteY378" fmla="*/ 391281 h 834218"/>
                  <a:gd name="connsiteX379" fmla="*/ 39014 w 3024845"/>
                  <a:gd name="connsiteY379" fmla="*/ 392633 h 834218"/>
                  <a:gd name="connsiteX380" fmla="*/ 42560 w 3024845"/>
                  <a:gd name="connsiteY380" fmla="*/ 402090 h 834218"/>
                  <a:gd name="connsiteX381" fmla="*/ 68907 w 3024845"/>
                  <a:gd name="connsiteY381" fmla="*/ 404252 h 834218"/>
                  <a:gd name="connsiteX382" fmla="*/ 68907 w 3024845"/>
                  <a:gd name="connsiteY382" fmla="*/ 281031 h 834218"/>
                  <a:gd name="connsiteX383" fmla="*/ 70934 w 3024845"/>
                  <a:gd name="connsiteY383" fmla="*/ 281031 h 834218"/>
                  <a:gd name="connsiteX384" fmla="*/ 85121 w 3024845"/>
                  <a:gd name="connsiteY384" fmla="*/ 281031 h 834218"/>
                  <a:gd name="connsiteX385" fmla="*/ 85121 w 3024845"/>
                  <a:gd name="connsiteY385" fmla="*/ 144839 h 834218"/>
                  <a:gd name="connsiteX386" fmla="*/ 86894 w 3024845"/>
                  <a:gd name="connsiteY386" fmla="*/ 144839 h 834218"/>
                  <a:gd name="connsiteX387" fmla="*/ 99308 w 3024845"/>
                  <a:gd name="connsiteY387" fmla="*/ 144839 h 834218"/>
                  <a:gd name="connsiteX388" fmla="*/ 99308 w 3024845"/>
                  <a:gd name="connsiteY388" fmla="*/ 30265 h 834218"/>
                  <a:gd name="connsiteX389" fmla="*/ 103361 w 3024845"/>
                  <a:gd name="connsiteY389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144839 h 834218"/>
                  <a:gd name="connsiteX5" fmla="*/ 223189 w 3024845"/>
                  <a:gd name="connsiteY5" fmla="*/ 144839 h 834218"/>
                  <a:gd name="connsiteX6" fmla="*/ 239150 w 3024845"/>
                  <a:gd name="connsiteY6" fmla="*/ 144839 h 834218"/>
                  <a:gd name="connsiteX7" fmla="*/ 239150 w 3024845"/>
                  <a:gd name="connsiteY7" fmla="*/ 285354 h 834218"/>
                  <a:gd name="connsiteX8" fmla="*/ 240670 w 3024845"/>
                  <a:gd name="connsiteY8" fmla="*/ 285084 h 834218"/>
                  <a:gd name="connsiteX9" fmla="*/ 251310 w 3024845"/>
                  <a:gd name="connsiteY9" fmla="*/ 283193 h 834218"/>
                  <a:gd name="connsiteX10" fmla="*/ 249283 w 3024845"/>
                  <a:gd name="connsiteY10" fmla="*/ 371825 h 834218"/>
                  <a:gd name="connsiteX11" fmla="*/ 250803 w 3024845"/>
                  <a:gd name="connsiteY11" fmla="*/ 372096 h 834218"/>
                  <a:gd name="connsiteX12" fmla="*/ 261443 w 3024845"/>
                  <a:gd name="connsiteY12" fmla="*/ 373987 h 834218"/>
                  <a:gd name="connsiteX13" fmla="*/ 261696 w 3024845"/>
                  <a:gd name="connsiteY13" fmla="*/ 374798 h 834218"/>
                  <a:gd name="connsiteX14" fmla="*/ 263470 w 3024845"/>
                  <a:gd name="connsiteY14" fmla="*/ 380473 h 834218"/>
                  <a:gd name="connsiteX15" fmla="*/ 264230 w 3024845"/>
                  <a:gd name="connsiteY15" fmla="*/ 378041 h 834218"/>
                  <a:gd name="connsiteX16" fmla="*/ 269550 w 3024845"/>
                  <a:gd name="connsiteY16" fmla="*/ 361017 h 834218"/>
                  <a:gd name="connsiteX17" fmla="*/ 271323 w 3024845"/>
                  <a:gd name="connsiteY17" fmla="*/ 361017 h 834218"/>
                  <a:gd name="connsiteX18" fmla="*/ 283737 w 3024845"/>
                  <a:gd name="connsiteY18" fmla="*/ 361017 h 834218"/>
                  <a:gd name="connsiteX19" fmla="*/ 283737 w 3024845"/>
                  <a:gd name="connsiteY19" fmla="*/ 393443 h 834218"/>
                  <a:gd name="connsiteX20" fmla="*/ 284750 w 3024845"/>
                  <a:gd name="connsiteY20" fmla="*/ 393984 h 834218"/>
                  <a:gd name="connsiteX21" fmla="*/ 291844 w 3024845"/>
                  <a:gd name="connsiteY21" fmla="*/ 397767 h 834218"/>
                  <a:gd name="connsiteX22" fmla="*/ 291844 w 3024845"/>
                  <a:gd name="connsiteY22" fmla="*/ 399118 h 834218"/>
                  <a:gd name="connsiteX23" fmla="*/ 291844 w 3024845"/>
                  <a:gd name="connsiteY23" fmla="*/ 408576 h 834218"/>
                  <a:gd name="connsiteX24" fmla="*/ 336431 w 3024845"/>
                  <a:gd name="connsiteY24" fmla="*/ 408576 h 834218"/>
                  <a:gd name="connsiteX25" fmla="*/ 336431 w 3024845"/>
                  <a:gd name="connsiteY25" fmla="*/ 409657 h 834218"/>
                  <a:gd name="connsiteX26" fmla="*/ 336431 w 3024845"/>
                  <a:gd name="connsiteY26" fmla="*/ 417223 h 834218"/>
                  <a:gd name="connsiteX27" fmla="*/ 338457 w 3024845"/>
                  <a:gd name="connsiteY27" fmla="*/ 417223 h 834218"/>
                  <a:gd name="connsiteX28" fmla="*/ 352644 w 3024845"/>
                  <a:gd name="connsiteY28" fmla="*/ 417223 h 834218"/>
                  <a:gd name="connsiteX29" fmla="*/ 352644 w 3024845"/>
                  <a:gd name="connsiteY29" fmla="*/ 386958 h 834218"/>
                  <a:gd name="connsiteX30" fmla="*/ 397231 w 3024845"/>
                  <a:gd name="connsiteY30" fmla="*/ 386958 h 834218"/>
                  <a:gd name="connsiteX31" fmla="*/ 397231 w 3024845"/>
                  <a:gd name="connsiteY31" fmla="*/ 385607 h 834218"/>
                  <a:gd name="connsiteX32" fmla="*/ 397231 w 3024845"/>
                  <a:gd name="connsiteY32" fmla="*/ 376149 h 834218"/>
                  <a:gd name="connsiteX33" fmla="*/ 398245 w 3024845"/>
                  <a:gd name="connsiteY33" fmla="*/ 376149 h 834218"/>
                  <a:gd name="connsiteX34" fmla="*/ 405338 w 3024845"/>
                  <a:gd name="connsiteY34" fmla="*/ 376149 h 834218"/>
                  <a:gd name="connsiteX35" fmla="*/ 405338 w 3024845"/>
                  <a:gd name="connsiteY35" fmla="*/ 374258 h 834218"/>
                  <a:gd name="connsiteX36" fmla="*/ 405338 w 3024845"/>
                  <a:gd name="connsiteY36" fmla="*/ 361017 h 834218"/>
                  <a:gd name="connsiteX37" fmla="*/ 406098 w 3024845"/>
                  <a:gd name="connsiteY37" fmla="*/ 361017 h 834218"/>
                  <a:gd name="connsiteX38" fmla="*/ 411418 w 3024845"/>
                  <a:gd name="connsiteY38" fmla="*/ 361017 h 834218"/>
                  <a:gd name="connsiteX39" fmla="*/ 411418 w 3024845"/>
                  <a:gd name="connsiteY39" fmla="*/ 359936 h 834218"/>
                  <a:gd name="connsiteX40" fmla="*/ 411418 w 3024845"/>
                  <a:gd name="connsiteY40" fmla="*/ 352369 h 834218"/>
                  <a:gd name="connsiteX41" fmla="*/ 413445 w 3024845"/>
                  <a:gd name="connsiteY41" fmla="*/ 352369 h 834218"/>
                  <a:gd name="connsiteX42" fmla="*/ 427632 w 3024845"/>
                  <a:gd name="connsiteY42" fmla="*/ 352369 h 834218"/>
                  <a:gd name="connsiteX43" fmla="*/ 427632 w 3024845"/>
                  <a:gd name="connsiteY43" fmla="*/ 353450 h 834218"/>
                  <a:gd name="connsiteX44" fmla="*/ 427632 w 3024845"/>
                  <a:gd name="connsiteY44" fmla="*/ 361017 h 834218"/>
                  <a:gd name="connsiteX45" fmla="*/ 449925 w 3024845"/>
                  <a:gd name="connsiteY45" fmla="*/ 361017 h 834218"/>
                  <a:gd name="connsiteX46" fmla="*/ 449925 w 3024845"/>
                  <a:gd name="connsiteY46" fmla="*/ 359125 h 834218"/>
                  <a:gd name="connsiteX47" fmla="*/ 449925 w 3024845"/>
                  <a:gd name="connsiteY47" fmla="*/ 345884 h 834218"/>
                  <a:gd name="connsiteX48" fmla="*/ 451699 w 3024845"/>
                  <a:gd name="connsiteY48" fmla="*/ 345884 h 834218"/>
                  <a:gd name="connsiteX49" fmla="*/ 464112 w 3024845"/>
                  <a:gd name="connsiteY49" fmla="*/ 345884 h 834218"/>
                  <a:gd name="connsiteX50" fmla="*/ 464112 w 3024845"/>
                  <a:gd name="connsiteY50" fmla="*/ 369664 h 834218"/>
                  <a:gd name="connsiteX51" fmla="*/ 465126 w 3024845"/>
                  <a:gd name="connsiteY51" fmla="*/ 369664 h 834218"/>
                  <a:gd name="connsiteX52" fmla="*/ 472219 w 3024845"/>
                  <a:gd name="connsiteY52" fmla="*/ 369664 h 834218"/>
                  <a:gd name="connsiteX53" fmla="*/ 472219 w 3024845"/>
                  <a:gd name="connsiteY53" fmla="*/ 368583 h 834218"/>
                  <a:gd name="connsiteX54" fmla="*/ 472219 w 3024845"/>
                  <a:gd name="connsiteY54" fmla="*/ 361017 h 834218"/>
                  <a:gd name="connsiteX55" fmla="*/ 473992 w 3024845"/>
                  <a:gd name="connsiteY55" fmla="*/ 361017 h 834218"/>
                  <a:gd name="connsiteX56" fmla="*/ 486406 w 3024845"/>
                  <a:gd name="connsiteY56" fmla="*/ 361017 h 834218"/>
                  <a:gd name="connsiteX57" fmla="*/ 486406 w 3024845"/>
                  <a:gd name="connsiteY57" fmla="*/ 386958 h 834218"/>
                  <a:gd name="connsiteX58" fmla="*/ 488433 w 3024845"/>
                  <a:gd name="connsiteY58" fmla="*/ 386958 h 834218"/>
                  <a:gd name="connsiteX59" fmla="*/ 502619 w 3024845"/>
                  <a:gd name="connsiteY59" fmla="*/ 386958 h 834218"/>
                  <a:gd name="connsiteX60" fmla="*/ 502619 w 3024845"/>
                  <a:gd name="connsiteY60" fmla="*/ 388579 h 834218"/>
                  <a:gd name="connsiteX61" fmla="*/ 502619 w 3024845"/>
                  <a:gd name="connsiteY61" fmla="*/ 399929 h 834218"/>
                  <a:gd name="connsiteX62" fmla="*/ 503379 w 3024845"/>
                  <a:gd name="connsiteY62" fmla="*/ 399929 h 834218"/>
                  <a:gd name="connsiteX63" fmla="*/ 508700 w 3024845"/>
                  <a:gd name="connsiteY63" fmla="*/ 399929 h 834218"/>
                  <a:gd name="connsiteX64" fmla="*/ 508700 w 3024845"/>
                  <a:gd name="connsiteY64" fmla="*/ 399118 h 834218"/>
                  <a:gd name="connsiteX65" fmla="*/ 508700 w 3024845"/>
                  <a:gd name="connsiteY65" fmla="*/ 393443 h 834218"/>
                  <a:gd name="connsiteX66" fmla="*/ 539100 w 3024845"/>
                  <a:gd name="connsiteY66" fmla="*/ 393443 h 834218"/>
                  <a:gd name="connsiteX67" fmla="*/ 539100 w 3024845"/>
                  <a:gd name="connsiteY67" fmla="*/ 417223 h 834218"/>
                  <a:gd name="connsiteX68" fmla="*/ 540113 w 3024845"/>
                  <a:gd name="connsiteY68" fmla="*/ 417223 h 834218"/>
                  <a:gd name="connsiteX69" fmla="*/ 547207 w 3024845"/>
                  <a:gd name="connsiteY69" fmla="*/ 417223 h 834218"/>
                  <a:gd name="connsiteX70" fmla="*/ 547207 w 3024845"/>
                  <a:gd name="connsiteY70" fmla="*/ 418304 h 834218"/>
                  <a:gd name="connsiteX71" fmla="*/ 547207 w 3024845"/>
                  <a:gd name="connsiteY71" fmla="*/ 425870 h 834218"/>
                  <a:gd name="connsiteX72" fmla="*/ 547967 w 3024845"/>
                  <a:gd name="connsiteY72" fmla="*/ 425870 h 834218"/>
                  <a:gd name="connsiteX73" fmla="*/ 553287 w 3024845"/>
                  <a:gd name="connsiteY73" fmla="*/ 425870 h 834218"/>
                  <a:gd name="connsiteX74" fmla="*/ 553287 w 3024845"/>
                  <a:gd name="connsiteY74" fmla="*/ 423708 h 834218"/>
                  <a:gd name="connsiteX75" fmla="*/ 553287 w 3024845"/>
                  <a:gd name="connsiteY75" fmla="*/ 408576 h 834218"/>
                  <a:gd name="connsiteX76" fmla="*/ 554300 w 3024845"/>
                  <a:gd name="connsiteY76" fmla="*/ 408576 h 834218"/>
                  <a:gd name="connsiteX77" fmla="*/ 561394 w 3024845"/>
                  <a:gd name="connsiteY77" fmla="*/ 408576 h 834218"/>
                  <a:gd name="connsiteX78" fmla="*/ 561394 w 3024845"/>
                  <a:gd name="connsiteY78" fmla="*/ 409657 h 834218"/>
                  <a:gd name="connsiteX79" fmla="*/ 561394 w 3024845"/>
                  <a:gd name="connsiteY79" fmla="*/ 417223 h 834218"/>
                  <a:gd name="connsiteX80" fmla="*/ 566714 w 3024845"/>
                  <a:gd name="connsiteY80" fmla="*/ 415230 h 834218"/>
                  <a:gd name="connsiteX81" fmla="*/ 567474 w 3024845"/>
                  <a:gd name="connsiteY81" fmla="*/ 414250 h 834218"/>
                  <a:gd name="connsiteX82" fmla="*/ 567474 w 3024845"/>
                  <a:gd name="connsiteY82" fmla="*/ 408576 h 834218"/>
                  <a:gd name="connsiteX83" fmla="*/ 605981 w 3024845"/>
                  <a:gd name="connsiteY83" fmla="*/ 408576 h 834218"/>
                  <a:gd name="connsiteX84" fmla="*/ 605981 w 3024845"/>
                  <a:gd name="connsiteY84" fmla="*/ 432355 h 834218"/>
                  <a:gd name="connsiteX85" fmla="*/ 608007 w 3024845"/>
                  <a:gd name="connsiteY85" fmla="*/ 432355 h 834218"/>
                  <a:gd name="connsiteX86" fmla="*/ 622194 w 3024845"/>
                  <a:gd name="connsiteY86" fmla="*/ 432355 h 834218"/>
                  <a:gd name="connsiteX87" fmla="*/ 622194 w 3024845"/>
                  <a:gd name="connsiteY87" fmla="*/ 433436 h 834218"/>
                  <a:gd name="connsiteX88" fmla="*/ 622194 w 3024845"/>
                  <a:gd name="connsiteY88" fmla="*/ 441002 h 834218"/>
                  <a:gd name="connsiteX89" fmla="*/ 623968 w 3024845"/>
                  <a:gd name="connsiteY89" fmla="*/ 441002 h 834218"/>
                  <a:gd name="connsiteX90" fmla="*/ 636381 w 3024845"/>
                  <a:gd name="connsiteY90" fmla="*/ 441002 h 834218"/>
                  <a:gd name="connsiteX91" fmla="*/ 636381 w 3024845"/>
                  <a:gd name="connsiteY91" fmla="*/ 417223 h 834218"/>
                  <a:gd name="connsiteX92" fmla="*/ 637394 w 3024845"/>
                  <a:gd name="connsiteY92" fmla="*/ 417223 h 834218"/>
                  <a:gd name="connsiteX93" fmla="*/ 644488 w 3024845"/>
                  <a:gd name="connsiteY93" fmla="*/ 417223 h 834218"/>
                  <a:gd name="connsiteX94" fmla="*/ 644488 w 3024845"/>
                  <a:gd name="connsiteY94" fmla="*/ 384796 h 834218"/>
                  <a:gd name="connsiteX95" fmla="*/ 645501 w 3024845"/>
                  <a:gd name="connsiteY95" fmla="*/ 384796 h 834218"/>
                  <a:gd name="connsiteX96" fmla="*/ 652595 w 3024845"/>
                  <a:gd name="connsiteY96" fmla="*/ 384796 h 834218"/>
                  <a:gd name="connsiteX97" fmla="*/ 652595 w 3024845"/>
                  <a:gd name="connsiteY97" fmla="*/ 382905 h 834218"/>
                  <a:gd name="connsiteX98" fmla="*/ 652595 w 3024845"/>
                  <a:gd name="connsiteY98" fmla="*/ 369664 h 834218"/>
                  <a:gd name="connsiteX99" fmla="*/ 651328 w 3024845"/>
                  <a:gd name="connsiteY99" fmla="*/ 368042 h 834218"/>
                  <a:gd name="connsiteX100" fmla="*/ 656648 w 3024845"/>
                  <a:gd name="connsiteY100" fmla="*/ 356693 h 834218"/>
                  <a:gd name="connsiteX101" fmla="*/ 664755 w 3024845"/>
                  <a:gd name="connsiteY101" fmla="*/ 384796 h 834218"/>
                  <a:gd name="connsiteX102" fmla="*/ 665515 w 3024845"/>
                  <a:gd name="connsiteY102" fmla="*/ 384796 h 834218"/>
                  <a:gd name="connsiteX103" fmla="*/ 670835 w 3024845"/>
                  <a:gd name="connsiteY103" fmla="*/ 384796 h 834218"/>
                  <a:gd name="connsiteX104" fmla="*/ 670835 w 3024845"/>
                  <a:gd name="connsiteY104" fmla="*/ 278869 h 834218"/>
                  <a:gd name="connsiteX105" fmla="*/ 672355 w 3024845"/>
                  <a:gd name="connsiteY105" fmla="*/ 278869 h 834218"/>
                  <a:gd name="connsiteX106" fmla="*/ 682995 w 3024845"/>
                  <a:gd name="connsiteY106" fmla="*/ 278869 h 834218"/>
                  <a:gd name="connsiteX107" fmla="*/ 682995 w 3024845"/>
                  <a:gd name="connsiteY107" fmla="*/ 231310 h 834218"/>
                  <a:gd name="connsiteX108" fmla="*/ 709342 w 3024845"/>
                  <a:gd name="connsiteY108" fmla="*/ 231310 h 834218"/>
                  <a:gd name="connsiteX109" fmla="*/ 709342 w 3024845"/>
                  <a:gd name="connsiteY109" fmla="*/ 209692 h 834218"/>
                  <a:gd name="connsiteX110" fmla="*/ 743796 w 3024845"/>
                  <a:gd name="connsiteY110" fmla="*/ 209692 h 834218"/>
                  <a:gd name="connsiteX111" fmla="*/ 743796 w 3024845"/>
                  <a:gd name="connsiteY111" fmla="*/ 212124 h 834218"/>
                  <a:gd name="connsiteX112" fmla="*/ 743796 w 3024845"/>
                  <a:gd name="connsiteY112" fmla="*/ 229148 h 834218"/>
                  <a:gd name="connsiteX113" fmla="*/ 746076 w 3024845"/>
                  <a:gd name="connsiteY113" fmla="*/ 229148 h 834218"/>
                  <a:gd name="connsiteX114" fmla="*/ 762036 w 3024845"/>
                  <a:gd name="connsiteY114" fmla="*/ 229148 h 834218"/>
                  <a:gd name="connsiteX115" fmla="*/ 762036 w 3024845"/>
                  <a:gd name="connsiteY115" fmla="*/ 276707 h 834218"/>
                  <a:gd name="connsiteX116" fmla="*/ 763049 w 3024845"/>
                  <a:gd name="connsiteY116" fmla="*/ 276707 h 834218"/>
                  <a:gd name="connsiteX117" fmla="*/ 770143 w 3024845"/>
                  <a:gd name="connsiteY117" fmla="*/ 276707 h 834218"/>
                  <a:gd name="connsiteX118" fmla="*/ 784330 w 3024845"/>
                  <a:gd name="connsiteY118" fmla="*/ 281031 h 834218"/>
                  <a:gd name="connsiteX119" fmla="*/ 784330 w 3024845"/>
                  <a:gd name="connsiteY119" fmla="*/ 319943 h 834218"/>
                  <a:gd name="connsiteX120" fmla="*/ 785343 w 3024845"/>
                  <a:gd name="connsiteY120" fmla="*/ 319943 h 834218"/>
                  <a:gd name="connsiteX121" fmla="*/ 792436 w 3024845"/>
                  <a:gd name="connsiteY121" fmla="*/ 319943 h 834218"/>
                  <a:gd name="connsiteX122" fmla="*/ 792436 w 3024845"/>
                  <a:gd name="connsiteY122" fmla="*/ 321564 h 834218"/>
                  <a:gd name="connsiteX123" fmla="*/ 792436 w 3024845"/>
                  <a:gd name="connsiteY123" fmla="*/ 332913 h 834218"/>
                  <a:gd name="connsiteX124" fmla="*/ 794463 w 3024845"/>
                  <a:gd name="connsiteY124" fmla="*/ 332913 h 834218"/>
                  <a:gd name="connsiteX125" fmla="*/ 808650 w 3024845"/>
                  <a:gd name="connsiteY125" fmla="*/ 332913 h 834218"/>
                  <a:gd name="connsiteX126" fmla="*/ 814730 w 3024845"/>
                  <a:gd name="connsiteY126" fmla="*/ 339399 h 834218"/>
                  <a:gd name="connsiteX127" fmla="*/ 814730 w 3024845"/>
                  <a:gd name="connsiteY127" fmla="*/ 361017 h 834218"/>
                  <a:gd name="connsiteX128" fmla="*/ 817010 w 3024845"/>
                  <a:gd name="connsiteY128" fmla="*/ 361017 h 834218"/>
                  <a:gd name="connsiteX129" fmla="*/ 832970 w 3024845"/>
                  <a:gd name="connsiteY129" fmla="*/ 361017 h 834218"/>
                  <a:gd name="connsiteX130" fmla="*/ 832970 w 3024845"/>
                  <a:gd name="connsiteY130" fmla="*/ 362097 h 834218"/>
                  <a:gd name="connsiteX131" fmla="*/ 832970 w 3024845"/>
                  <a:gd name="connsiteY131" fmla="*/ 369664 h 834218"/>
                  <a:gd name="connsiteX132" fmla="*/ 834237 w 3024845"/>
                  <a:gd name="connsiteY132" fmla="*/ 369664 h 834218"/>
                  <a:gd name="connsiteX133" fmla="*/ 843104 w 3024845"/>
                  <a:gd name="connsiteY133" fmla="*/ 369664 h 834218"/>
                  <a:gd name="connsiteX134" fmla="*/ 843104 w 3024845"/>
                  <a:gd name="connsiteY134" fmla="*/ 371825 h 834218"/>
                  <a:gd name="connsiteX135" fmla="*/ 843104 w 3024845"/>
                  <a:gd name="connsiteY135" fmla="*/ 386958 h 834218"/>
                  <a:gd name="connsiteX136" fmla="*/ 847157 w 3024845"/>
                  <a:gd name="connsiteY136" fmla="*/ 385066 h 834218"/>
                  <a:gd name="connsiteX137" fmla="*/ 847157 w 3024845"/>
                  <a:gd name="connsiteY137" fmla="*/ 371825 h 834218"/>
                  <a:gd name="connsiteX138" fmla="*/ 848170 w 3024845"/>
                  <a:gd name="connsiteY138" fmla="*/ 371825 h 834218"/>
                  <a:gd name="connsiteX139" fmla="*/ 855264 w 3024845"/>
                  <a:gd name="connsiteY139" fmla="*/ 371825 h 834218"/>
                  <a:gd name="connsiteX140" fmla="*/ 855264 w 3024845"/>
                  <a:gd name="connsiteY140" fmla="*/ 373447 h 834218"/>
                  <a:gd name="connsiteX141" fmla="*/ 855264 w 3024845"/>
                  <a:gd name="connsiteY141" fmla="*/ 384796 h 834218"/>
                  <a:gd name="connsiteX142" fmla="*/ 856024 w 3024845"/>
                  <a:gd name="connsiteY142" fmla="*/ 384796 h 834218"/>
                  <a:gd name="connsiteX143" fmla="*/ 861344 w 3024845"/>
                  <a:gd name="connsiteY143" fmla="*/ 384796 h 834218"/>
                  <a:gd name="connsiteX144" fmla="*/ 909984 w 3024845"/>
                  <a:gd name="connsiteY144" fmla="*/ 380473 h 834218"/>
                  <a:gd name="connsiteX145" fmla="*/ 909984 w 3024845"/>
                  <a:gd name="connsiteY145" fmla="*/ 381824 h 834218"/>
                  <a:gd name="connsiteX146" fmla="*/ 909984 w 3024845"/>
                  <a:gd name="connsiteY146" fmla="*/ 391281 h 834218"/>
                  <a:gd name="connsiteX147" fmla="*/ 910744 w 3024845"/>
                  <a:gd name="connsiteY147" fmla="*/ 391281 h 834218"/>
                  <a:gd name="connsiteX148" fmla="*/ 916065 w 3024845"/>
                  <a:gd name="connsiteY148" fmla="*/ 391281 h 834218"/>
                  <a:gd name="connsiteX149" fmla="*/ 916065 w 3024845"/>
                  <a:gd name="connsiteY149" fmla="*/ 393443 h 834218"/>
                  <a:gd name="connsiteX150" fmla="*/ 916065 w 3024845"/>
                  <a:gd name="connsiteY150" fmla="*/ 408576 h 834218"/>
                  <a:gd name="connsiteX151" fmla="*/ 918091 w 3024845"/>
                  <a:gd name="connsiteY151" fmla="*/ 407225 h 834218"/>
                  <a:gd name="connsiteX152" fmla="*/ 932278 w 3024845"/>
                  <a:gd name="connsiteY152" fmla="*/ 397767 h 834218"/>
                  <a:gd name="connsiteX153" fmla="*/ 938358 w 3024845"/>
                  <a:gd name="connsiteY153" fmla="*/ 356693 h 834218"/>
                  <a:gd name="connsiteX154" fmla="*/ 939118 w 3024845"/>
                  <a:gd name="connsiteY154" fmla="*/ 356423 h 834218"/>
                  <a:gd name="connsiteX155" fmla="*/ 944438 w 3024845"/>
                  <a:gd name="connsiteY155" fmla="*/ 354531 h 834218"/>
                  <a:gd name="connsiteX156" fmla="*/ 946465 w 3024845"/>
                  <a:gd name="connsiteY156" fmla="*/ 285354 h 834218"/>
                  <a:gd name="connsiteX157" fmla="*/ 948492 w 3024845"/>
                  <a:gd name="connsiteY157" fmla="*/ 354531 h 834218"/>
                  <a:gd name="connsiteX158" fmla="*/ 949252 w 3024845"/>
                  <a:gd name="connsiteY158" fmla="*/ 354801 h 834218"/>
                  <a:gd name="connsiteX159" fmla="*/ 954572 w 3024845"/>
                  <a:gd name="connsiteY159" fmla="*/ 356693 h 834218"/>
                  <a:gd name="connsiteX160" fmla="*/ 954572 w 3024845"/>
                  <a:gd name="connsiteY160" fmla="*/ 270222 h 834218"/>
                  <a:gd name="connsiteX161" fmla="*/ 958625 w 3024845"/>
                  <a:gd name="connsiteY161" fmla="*/ 237795 h 834218"/>
                  <a:gd name="connsiteX162" fmla="*/ 997132 w 3024845"/>
                  <a:gd name="connsiteY162" fmla="*/ 237795 h 834218"/>
                  <a:gd name="connsiteX163" fmla="*/ 997132 w 3024845"/>
                  <a:gd name="connsiteY163" fmla="*/ 270222 h 834218"/>
                  <a:gd name="connsiteX164" fmla="*/ 997892 w 3024845"/>
                  <a:gd name="connsiteY164" fmla="*/ 270222 h 834218"/>
                  <a:gd name="connsiteX165" fmla="*/ 1003212 w 3024845"/>
                  <a:gd name="connsiteY165" fmla="*/ 270222 h 834218"/>
                  <a:gd name="connsiteX166" fmla="*/ 1003212 w 3024845"/>
                  <a:gd name="connsiteY166" fmla="*/ 188074 h 834218"/>
                  <a:gd name="connsiteX167" fmla="*/ 1004986 w 3024845"/>
                  <a:gd name="connsiteY167" fmla="*/ 188074 h 834218"/>
                  <a:gd name="connsiteX168" fmla="*/ 1017399 w 3024845"/>
                  <a:gd name="connsiteY168" fmla="*/ 188074 h 834218"/>
                  <a:gd name="connsiteX169" fmla="*/ 1017399 w 3024845"/>
                  <a:gd name="connsiteY169" fmla="*/ 186183 h 834218"/>
                  <a:gd name="connsiteX170" fmla="*/ 1017399 w 3024845"/>
                  <a:gd name="connsiteY170" fmla="*/ 172942 h 834218"/>
                  <a:gd name="connsiteX171" fmla="*/ 1039693 w 3024845"/>
                  <a:gd name="connsiteY171" fmla="*/ 172942 h 834218"/>
                  <a:gd name="connsiteX172" fmla="*/ 1039693 w 3024845"/>
                  <a:gd name="connsiteY172" fmla="*/ 171861 h 834218"/>
                  <a:gd name="connsiteX173" fmla="*/ 1039693 w 3024845"/>
                  <a:gd name="connsiteY173" fmla="*/ 164295 h 834218"/>
                  <a:gd name="connsiteX174" fmla="*/ 1041466 w 3024845"/>
                  <a:gd name="connsiteY174" fmla="*/ 164295 h 834218"/>
                  <a:gd name="connsiteX175" fmla="*/ 1053880 w 3024845"/>
                  <a:gd name="connsiteY175" fmla="*/ 164295 h 834218"/>
                  <a:gd name="connsiteX176" fmla="*/ 1053880 w 3024845"/>
                  <a:gd name="connsiteY176" fmla="*/ 165376 h 834218"/>
                  <a:gd name="connsiteX177" fmla="*/ 1053880 w 3024845"/>
                  <a:gd name="connsiteY177" fmla="*/ 172942 h 834218"/>
                  <a:gd name="connsiteX178" fmla="*/ 1054640 w 3024845"/>
                  <a:gd name="connsiteY178" fmla="*/ 172942 h 834218"/>
                  <a:gd name="connsiteX179" fmla="*/ 1059960 w 3024845"/>
                  <a:gd name="connsiteY179" fmla="*/ 172942 h 834218"/>
                  <a:gd name="connsiteX180" fmla="*/ 1070093 w 3024845"/>
                  <a:gd name="connsiteY180" fmla="*/ 168618 h 834218"/>
                  <a:gd name="connsiteX181" fmla="*/ 1074146 w 3024845"/>
                  <a:gd name="connsiteY181" fmla="*/ 171861 h 834218"/>
                  <a:gd name="connsiteX182" fmla="*/ 1074146 w 3024845"/>
                  <a:gd name="connsiteY182" fmla="*/ 164295 h 834218"/>
                  <a:gd name="connsiteX183" fmla="*/ 1076426 w 3024845"/>
                  <a:gd name="connsiteY183" fmla="*/ 164295 h 834218"/>
                  <a:gd name="connsiteX184" fmla="*/ 1092387 w 3024845"/>
                  <a:gd name="connsiteY184" fmla="*/ 164295 h 834218"/>
                  <a:gd name="connsiteX185" fmla="*/ 1092387 w 3024845"/>
                  <a:gd name="connsiteY185" fmla="*/ 165376 h 834218"/>
                  <a:gd name="connsiteX186" fmla="*/ 1092387 w 3024845"/>
                  <a:gd name="connsiteY186" fmla="*/ 172942 h 834218"/>
                  <a:gd name="connsiteX187" fmla="*/ 1122787 w 3024845"/>
                  <a:gd name="connsiteY187" fmla="*/ 172942 h 834218"/>
                  <a:gd name="connsiteX188" fmla="*/ 1122787 w 3024845"/>
                  <a:gd name="connsiteY188" fmla="*/ 174563 h 834218"/>
                  <a:gd name="connsiteX189" fmla="*/ 1122787 w 3024845"/>
                  <a:gd name="connsiteY189" fmla="*/ 185913 h 834218"/>
                  <a:gd name="connsiteX190" fmla="*/ 1149134 w 3024845"/>
                  <a:gd name="connsiteY190" fmla="*/ 185913 h 834218"/>
                  <a:gd name="connsiteX191" fmla="*/ 1149134 w 3024845"/>
                  <a:gd name="connsiteY191" fmla="*/ 216177 h 834218"/>
                  <a:gd name="connsiteX192" fmla="*/ 1149894 w 3024845"/>
                  <a:gd name="connsiteY192" fmla="*/ 216177 h 834218"/>
                  <a:gd name="connsiteX193" fmla="*/ 1155214 w 3024845"/>
                  <a:gd name="connsiteY193" fmla="*/ 216177 h 834218"/>
                  <a:gd name="connsiteX194" fmla="*/ 1155214 w 3024845"/>
                  <a:gd name="connsiteY194" fmla="*/ 217258 h 834218"/>
                  <a:gd name="connsiteX195" fmla="*/ 1155214 w 3024845"/>
                  <a:gd name="connsiteY195" fmla="*/ 224825 h 834218"/>
                  <a:gd name="connsiteX196" fmla="*/ 1159268 w 3024845"/>
                  <a:gd name="connsiteY196" fmla="*/ 255089 h 834218"/>
                  <a:gd name="connsiteX197" fmla="*/ 1160028 w 3024845"/>
                  <a:gd name="connsiteY197" fmla="*/ 255089 h 834218"/>
                  <a:gd name="connsiteX198" fmla="*/ 1165348 w 3024845"/>
                  <a:gd name="connsiteY198" fmla="*/ 255089 h 834218"/>
                  <a:gd name="connsiteX199" fmla="*/ 1165348 w 3024845"/>
                  <a:gd name="connsiteY199" fmla="*/ 255900 h 834218"/>
                  <a:gd name="connsiteX200" fmla="*/ 1165348 w 3024845"/>
                  <a:gd name="connsiteY200" fmla="*/ 261575 h 834218"/>
                  <a:gd name="connsiteX201" fmla="*/ 1166361 w 3024845"/>
                  <a:gd name="connsiteY201" fmla="*/ 261575 h 834218"/>
                  <a:gd name="connsiteX202" fmla="*/ 1173454 w 3024845"/>
                  <a:gd name="connsiteY202" fmla="*/ 261575 h 834218"/>
                  <a:gd name="connsiteX203" fmla="*/ 1173454 w 3024845"/>
                  <a:gd name="connsiteY203" fmla="*/ 291840 h 834218"/>
                  <a:gd name="connsiteX204" fmla="*/ 1175481 w 3024845"/>
                  <a:gd name="connsiteY204" fmla="*/ 291840 h 834218"/>
                  <a:gd name="connsiteX205" fmla="*/ 1189668 w 3024845"/>
                  <a:gd name="connsiteY205" fmla="*/ 291840 h 834218"/>
                  <a:gd name="connsiteX206" fmla="*/ 1189668 w 3024845"/>
                  <a:gd name="connsiteY206" fmla="*/ 315619 h 834218"/>
                  <a:gd name="connsiteX207" fmla="*/ 1191695 w 3024845"/>
                  <a:gd name="connsiteY207" fmla="*/ 317240 h 834218"/>
                  <a:gd name="connsiteX208" fmla="*/ 1191695 w 3024845"/>
                  <a:gd name="connsiteY208" fmla="*/ 328590 h 834218"/>
                  <a:gd name="connsiteX209" fmla="*/ 1192455 w 3024845"/>
                  <a:gd name="connsiteY209" fmla="*/ 328590 h 834218"/>
                  <a:gd name="connsiteX210" fmla="*/ 1197775 w 3024845"/>
                  <a:gd name="connsiteY210" fmla="*/ 328590 h 834218"/>
                  <a:gd name="connsiteX211" fmla="*/ 1197775 w 3024845"/>
                  <a:gd name="connsiteY211" fmla="*/ 352369 h 834218"/>
                  <a:gd name="connsiteX212" fmla="*/ 1199041 w 3024845"/>
                  <a:gd name="connsiteY212" fmla="*/ 352369 h 834218"/>
                  <a:gd name="connsiteX213" fmla="*/ 1207908 w 3024845"/>
                  <a:gd name="connsiteY213" fmla="*/ 352369 h 834218"/>
                  <a:gd name="connsiteX214" fmla="*/ 1209935 w 3024845"/>
                  <a:gd name="connsiteY214" fmla="*/ 356423 h 834218"/>
                  <a:gd name="connsiteX215" fmla="*/ 1209935 w 3024845"/>
                  <a:gd name="connsiteY215" fmla="*/ 369664 h 834218"/>
                  <a:gd name="connsiteX216" fmla="*/ 1211455 w 3024845"/>
                  <a:gd name="connsiteY216" fmla="*/ 367772 h 834218"/>
                  <a:gd name="connsiteX217" fmla="*/ 1222095 w 3024845"/>
                  <a:gd name="connsiteY217" fmla="*/ 354531 h 834218"/>
                  <a:gd name="connsiteX218" fmla="*/ 1250469 w 3024845"/>
                  <a:gd name="connsiteY218" fmla="*/ 354531 h 834218"/>
                  <a:gd name="connsiteX219" fmla="*/ 1250469 w 3024845"/>
                  <a:gd name="connsiteY219" fmla="*/ 441002 h 834218"/>
                  <a:gd name="connsiteX220" fmla="*/ 1251229 w 3024845"/>
                  <a:gd name="connsiteY220" fmla="*/ 441002 h 834218"/>
                  <a:gd name="connsiteX221" fmla="*/ 1256549 w 3024845"/>
                  <a:gd name="connsiteY221" fmla="*/ 441002 h 834218"/>
                  <a:gd name="connsiteX222" fmla="*/ 1257309 w 3024845"/>
                  <a:gd name="connsiteY222" fmla="*/ 439651 h 834218"/>
                  <a:gd name="connsiteX223" fmla="*/ 1262629 w 3024845"/>
                  <a:gd name="connsiteY223" fmla="*/ 430193 h 834218"/>
                  <a:gd name="connsiteX224" fmla="*/ 1262629 w 3024845"/>
                  <a:gd name="connsiteY224" fmla="*/ 432085 h 834218"/>
                  <a:gd name="connsiteX225" fmla="*/ 1262629 w 3024845"/>
                  <a:gd name="connsiteY225" fmla="*/ 445326 h 834218"/>
                  <a:gd name="connsiteX226" fmla="*/ 1266682 w 3024845"/>
                  <a:gd name="connsiteY226" fmla="*/ 399929 h 834218"/>
                  <a:gd name="connsiteX227" fmla="*/ 1267442 w 3024845"/>
                  <a:gd name="connsiteY227" fmla="*/ 399929 h 834218"/>
                  <a:gd name="connsiteX228" fmla="*/ 1272762 w 3024845"/>
                  <a:gd name="connsiteY228" fmla="*/ 399929 h 834218"/>
                  <a:gd name="connsiteX229" fmla="*/ 1272762 w 3024845"/>
                  <a:gd name="connsiteY229" fmla="*/ 335075 h 834218"/>
                  <a:gd name="connsiteX230" fmla="*/ 1273776 w 3024845"/>
                  <a:gd name="connsiteY230" fmla="*/ 335075 h 834218"/>
                  <a:gd name="connsiteX231" fmla="*/ 1280869 w 3024845"/>
                  <a:gd name="connsiteY231" fmla="*/ 335075 h 834218"/>
                  <a:gd name="connsiteX232" fmla="*/ 1293029 w 3024845"/>
                  <a:gd name="connsiteY232" fmla="*/ 291840 h 834218"/>
                  <a:gd name="connsiteX233" fmla="*/ 1294296 w 3024845"/>
                  <a:gd name="connsiteY233" fmla="*/ 291840 h 834218"/>
                  <a:gd name="connsiteX234" fmla="*/ 1303163 w 3024845"/>
                  <a:gd name="connsiteY234" fmla="*/ 291840 h 834218"/>
                  <a:gd name="connsiteX235" fmla="*/ 1313296 w 3024845"/>
                  <a:gd name="connsiteY235" fmla="*/ 335075 h 834218"/>
                  <a:gd name="connsiteX236" fmla="*/ 1314309 w 3024845"/>
                  <a:gd name="connsiteY236" fmla="*/ 335075 h 834218"/>
                  <a:gd name="connsiteX237" fmla="*/ 1321403 w 3024845"/>
                  <a:gd name="connsiteY237" fmla="*/ 335075 h 834218"/>
                  <a:gd name="connsiteX238" fmla="*/ 1321403 w 3024845"/>
                  <a:gd name="connsiteY238" fmla="*/ 373987 h 834218"/>
                  <a:gd name="connsiteX239" fmla="*/ 1323176 w 3024845"/>
                  <a:gd name="connsiteY239" fmla="*/ 373987 h 834218"/>
                  <a:gd name="connsiteX240" fmla="*/ 1335590 w 3024845"/>
                  <a:gd name="connsiteY240" fmla="*/ 373987 h 834218"/>
                  <a:gd name="connsiteX241" fmla="*/ 1335590 w 3024845"/>
                  <a:gd name="connsiteY241" fmla="*/ 376149 h 834218"/>
                  <a:gd name="connsiteX242" fmla="*/ 1335590 w 3024845"/>
                  <a:gd name="connsiteY242" fmla="*/ 391281 h 834218"/>
                  <a:gd name="connsiteX243" fmla="*/ 1339643 w 3024845"/>
                  <a:gd name="connsiteY243" fmla="*/ 389120 h 834218"/>
                  <a:gd name="connsiteX244" fmla="*/ 1339643 w 3024845"/>
                  <a:gd name="connsiteY244" fmla="*/ 373987 h 834218"/>
                  <a:gd name="connsiteX245" fmla="*/ 1341163 w 3024845"/>
                  <a:gd name="connsiteY245" fmla="*/ 373987 h 834218"/>
                  <a:gd name="connsiteX246" fmla="*/ 1351803 w 3024845"/>
                  <a:gd name="connsiteY246" fmla="*/ 373987 h 834218"/>
                  <a:gd name="connsiteX247" fmla="*/ 1351803 w 3024845"/>
                  <a:gd name="connsiteY247" fmla="*/ 375608 h 834218"/>
                  <a:gd name="connsiteX248" fmla="*/ 1351803 w 3024845"/>
                  <a:gd name="connsiteY248" fmla="*/ 386958 h 834218"/>
                  <a:gd name="connsiteX249" fmla="*/ 1382204 w 3024845"/>
                  <a:gd name="connsiteY249" fmla="*/ 386958 h 834218"/>
                  <a:gd name="connsiteX250" fmla="*/ 1382204 w 3024845"/>
                  <a:gd name="connsiteY250" fmla="*/ 350208 h 834218"/>
                  <a:gd name="connsiteX251" fmla="*/ 1383470 w 3024845"/>
                  <a:gd name="connsiteY251" fmla="*/ 350208 h 834218"/>
                  <a:gd name="connsiteX252" fmla="*/ 1392337 w 3024845"/>
                  <a:gd name="connsiteY252" fmla="*/ 350208 h 834218"/>
                  <a:gd name="connsiteX253" fmla="*/ 1392337 w 3024845"/>
                  <a:gd name="connsiteY253" fmla="*/ 371825 h 834218"/>
                  <a:gd name="connsiteX254" fmla="*/ 1394364 w 3024845"/>
                  <a:gd name="connsiteY254" fmla="*/ 339399 h 834218"/>
                  <a:gd name="connsiteX255" fmla="*/ 1416657 w 3024845"/>
                  <a:gd name="connsiteY255" fmla="*/ 339399 h 834218"/>
                  <a:gd name="connsiteX256" fmla="*/ 1416657 w 3024845"/>
                  <a:gd name="connsiteY256" fmla="*/ 337777 h 834218"/>
                  <a:gd name="connsiteX257" fmla="*/ 1416657 w 3024845"/>
                  <a:gd name="connsiteY257" fmla="*/ 326428 h 834218"/>
                  <a:gd name="connsiteX258" fmla="*/ 1417417 w 3024845"/>
                  <a:gd name="connsiteY258" fmla="*/ 326428 h 834218"/>
                  <a:gd name="connsiteX259" fmla="*/ 1422737 w 3024845"/>
                  <a:gd name="connsiteY259" fmla="*/ 326428 h 834218"/>
                  <a:gd name="connsiteX260" fmla="*/ 1422737 w 3024845"/>
                  <a:gd name="connsiteY260" fmla="*/ 324537 h 834218"/>
                  <a:gd name="connsiteX261" fmla="*/ 1422737 w 3024845"/>
                  <a:gd name="connsiteY261" fmla="*/ 311296 h 834218"/>
                  <a:gd name="connsiteX262" fmla="*/ 1426791 w 3024845"/>
                  <a:gd name="connsiteY262" fmla="*/ 317781 h 834218"/>
                  <a:gd name="connsiteX263" fmla="*/ 1429071 w 3024845"/>
                  <a:gd name="connsiteY263" fmla="*/ 317781 h 834218"/>
                  <a:gd name="connsiteX264" fmla="*/ 1445031 w 3024845"/>
                  <a:gd name="connsiteY264" fmla="*/ 317781 h 834218"/>
                  <a:gd name="connsiteX265" fmla="*/ 1445031 w 3024845"/>
                  <a:gd name="connsiteY265" fmla="*/ 316970 h 834218"/>
                  <a:gd name="connsiteX266" fmla="*/ 1445031 w 3024845"/>
                  <a:gd name="connsiteY266" fmla="*/ 311296 h 834218"/>
                  <a:gd name="connsiteX267" fmla="*/ 1445791 w 3024845"/>
                  <a:gd name="connsiteY267" fmla="*/ 311296 h 834218"/>
                  <a:gd name="connsiteX268" fmla="*/ 1451111 w 3024845"/>
                  <a:gd name="connsiteY268" fmla="*/ 311296 h 834218"/>
                  <a:gd name="connsiteX269" fmla="*/ 1451111 w 3024845"/>
                  <a:gd name="connsiteY269" fmla="*/ 312647 h 834218"/>
                  <a:gd name="connsiteX270" fmla="*/ 1451111 w 3024845"/>
                  <a:gd name="connsiteY270" fmla="*/ 322105 h 834218"/>
                  <a:gd name="connsiteX271" fmla="*/ 1489618 w 3024845"/>
                  <a:gd name="connsiteY271" fmla="*/ 322105 h 834218"/>
                  <a:gd name="connsiteX272" fmla="*/ 1489618 w 3024845"/>
                  <a:gd name="connsiteY272" fmla="*/ 460458 h 834218"/>
                  <a:gd name="connsiteX273" fmla="*/ 1491138 w 3024845"/>
                  <a:gd name="connsiteY273" fmla="*/ 460458 h 834218"/>
                  <a:gd name="connsiteX274" fmla="*/ 1501778 w 3024845"/>
                  <a:gd name="connsiteY274" fmla="*/ 460458 h 834218"/>
                  <a:gd name="connsiteX275" fmla="*/ 1501778 w 3024845"/>
                  <a:gd name="connsiteY275" fmla="*/ 447488 h 834218"/>
                  <a:gd name="connsiteX276" fmla="*/ 1505832 w 3024845"/>
                  <a:gd name="connsiteY276" fmla="*/ 447488 h 834218"/>
                  <a:gd name="connsiteX277" fmla="*/ 1505832 w 3024845"/>
                  <a:gd name="connsiteY277" fmla="*/ 460458 h 834218"/>
                  <a:gd name="connsiteX278" fmla="*/ 1536232 w 3024845"/>
                  <a:gd name="connsiteY278" fmla="*/ 460458 h 834218"/>
                  <a:gd name="connsiteX279" fmla="*/ 1536232 w 3024845"/>
                  <a:gd name="connsiteY279" fmla="*/ 430193 h 834218"/>
                  <a:gd name="connsiteX280" fmla="*/ 1548392 w 3024845"/>
                  <a:gd name="connsiteY280" fmla="*/ 430193 h 834218"/>
                  <a:gd name="connsiteX281" fmla="*/ 1560552 w 3024845"/>
                  <a:gd name="connsiteY281" fmla="*/ 428032 h 834218"/>
                  <a:gd name="connsiteX282" fmla="*/ 1564606 w 3024845"/>
                  <a:gd name="connsiteY282" fmla="*/ 430193 h 834218"/>
                  <a:gd name="connsiteX283" fmla="*/ 1574739 w 3024845"/>
                  <a:gd name="connsiteY283" fmla="*/ 430193 h 834218"/>
                  <a:gd name="connsiteX284" fmla="*/ 1574739 w 3024845"/>
                  <a:gd name="connsiteY284" fmla="*/ 460458 h 834218"/>
                  <a:gd name="connsiteX285" fmla="*/ 1582846 w 3024845"/>
                  <a:gd name="connsiteY285" fmla="*/ 460458 h 834218"/>
                  <a:gd name="connsiteX286" fmla="*/ 1582846 w 3024845"/>
                  <a:gd name="connsiteY286" fmla="*/ 477753 h 834218"/>
                  <a:gd name="connsiteX287" fmla="*/ 1592182 w 3024845"/>
                  <a:gd name="connsiteY287" fmla="*/ 478658 h 834218"/>
                  <a:gd name="connsiteX288" fmla="*/ 1605140 w 3024845"/>
                  <a:gd name="connsiteY288" fmla="*/ 478658 h 834218"/>
                  <a:gd name="connsiteX289" fmla="*/ 1605140 w 3024845"/>
                  <a:gd name="connsiteY289" fmla="*/ 462620 h 834218"/>
                  <a:gd name="connsiteX290" fmla="*/ 1673096 w 3024845"/>
                  <a:gd name="connsiteY290" fmla="*/ 462620 h 834218"/>
                  <a:gd name="connsiteX291" fmla="*/ 1673096 w 3024845"/>
                  <a:gd name="connsiteY291" fmla="*/ 377367 h 834218"/>
                  <a:gd name="connsiteX292" fmla="*/ 1745104 w 3024845"/>
                  <a:gd name="connsiteY292" fmla="*/ 377367 h 834218"/>
                  <a:gd name="connsiteX293" fmla="*/ 1745104 w 3024845"/>
                  <a:gd name="connsiteY293" fmla="*/ 456135 h 834218"/>
                  <a:gd name="connsiteX294" fmla="*/ 1747008 w 3024845"/>
                  <a:gd name="connsiteY294" fmla="*/ 456135 h 834218"/>
                  <a:gd name="connsiteX295" fmla="*/ 1748250 w 3024845"/>
                  <a:gd name="connsiteY295" fmla="*/ 478658 h 834218"/>
                  <a:gd name="connsiteX296" fmla="*/ 1757926 w 3024845"/>
                  <a:gd name="connsiteY296" fmla="*/ 478658 h 834218"/>
                  <a:gd name="connsiteX297" fmla="*/ 1759168 w 3024845"/>
                  <a:gd name="connsiteY297" fmla="*/ 456135 h 834218"/>
                  <a:gd name="connsiteX298" fmla="*/ 1765248 w 3024845"/>
                  <a:gd name="connsiteY298" fmla="*/ 456135 h 834218"/>
                  <a:gd name="connsiteX299" fmla="*/ 1766490 w 3024845"/>
                  <a:gd name="connsiteY299" fmla="*/ 478658 h 834218"/>
                  <a:gd name="connsiteX300" fmla="*/ 1817112 w 3024845"/>
                  <a:gd name="connsiteY300" fmla="*/ 478658 h 834218"/>
                  <a:gd name="connsiteX301" fmla="*/ 1817112 w 3024845"/>
                  <a:gd name="connsiteY301" fmla="*/ 315630 h 834218"/>
                  <a:gd name="connsiteX302" fmla="*/ 2014439 w 3024845"/>
                  <a:gd name="connsiteY302" fmla="*/ 315630 h 834218"/>
                  <a:gd name="connsiteX303" fmla="*/ 2014439 w 3024845"/>
                  <a:gd name="connsiteY303" fmla="*/ 478658 h 834218"/>
                  <a:gd name="connsiteX304" fmla="*/ 2033136 w 3024845"/>
                  <a:gd name="connsiteY304" fmla="*/ 478658 h 834218"/>
                  <a:gd name="connsiteX305" fmla="*/ 2033136 w 3024845"/>
                  <a:gd name="connsiteY305" fmla="*/ 395965 h 834218"/>
                  <a:gd name="connsiteX306" fmla="*/ 2128256 w 3024845"/>
                  <a:gd name="connsiteY306" fmla="*/ 395965 h 834218"/>
                  <a:gd name="connsiteX307" fmla="*/ 2180720 w 3024845"/>
                  <a:gd name="connsiteY307" fmla="*/ 330752 h 834218"/>
                  <a:gd name="connsiteX308" fmla="*/ 2245574 w 3024845"/>
                  <a:gd name="connsiteY308" fmla="*/ 330752 h 834218"/>
                  <a:gd name="connsiteX309" fmla="*/ 2245574 w 3024845"/>
                  <a:gd name="connsiteY309" fmla="*/ 406414 h 834218"/>
                  <a:gd name="connsiteX310" fmla="*/ 2253681 w 3024845"/>
                  <a:gd name="connsiteY310" fmla="*/ 406414 h 834218"/>
                  <a:gd name="connsiteX311" fmla="*/ 2255708 w 3024845"/>
                  <a:gd name="connsiteY311" fmla="*/ 399929 h 834218"/>
                  <a:gd name="connsiteX312" fmla="*/ 2261788 w 3024845"/>
                  <a:gd name="connsiteY312" fmla="*/ 399929 h 834218"/>
                  <a:gd name="connsiteX313" fmla="*/ 2263815 w 3024845"/>
                  <a:gd name="connsiteY313" fmla="*/ 408576 h 834218"/>
                  <a:gd name="connsiteX314" fmla="*/ 2275975 w 3024845"/>
                  <a:gd name="connsiteY314" fmla="*/ 408576 h 834218"/>
                  <a:gd name="connsiteX315" fmla="*/ 2275975 w 3024845"/>
                  <a:gd name="connsiteY315" fmla="*/ 402090 h 834218"/>
                  <a:gd name="connsiteX316" fmla="*/ 2298268 w 3024845"/>
                  <a:gd name="connsiteY316" fmla="*/ 402090 h 834218"/>
                  <a:gd name="connsiteX317" fmla="*/ 2298268 w 3024845"/>
                  <a:gd name="connsiteY317" fmla="*/ 408576 h 834218"/>
                  <a:gd name="connsiteX318" fmla="*/ 2318535 w 3024845"/>
                  <a:gd name="connsiteY318" fmla="*/ 408576 h 834218"/>
                  <a:gd name="connsiteX319" fmla="*/ 2318535 w 3024845"/>
                  <a:gd name="connsiteY319" fmla="*/ 453973 h 834218"/>
                  <a:gd name="connsiteX320" fmla="*/ 2332722 w 3024845"/>
                  <a:gd name="connsiteY320" fmla="*/ 453973 h 834218"/>
                  <a:gd name="connsiteX321" fmla="*/ 2332722 w 3024845"/>
                  <a:gd name="connsiteY321" fmla="*/ 441002 h 834218"/>
                  <a:gd name="connsiteX322" fmla="*/ 2348936 w 3024845"/>
                  <a:gd name="connsiteY322" fmla="*/ 441002 h 834218"/>
                  <a:gd name="connsiteX323" fmla="*/ 2348936 w 3024845"/>
                  <a:gd name="connsiteY323" fmla="*/ 261575 h 834218"/>
                  <a:gd name="connsiteX324" fmla="*/ 2355016 w 3024845"/>
                  <a:gd name="connsiteY324" fmla="*/ 255089 h 834218"/>
                  <a:gd name="connsiteX325" fmla="*/ 2427977 w 3024845"/>
                  <a:gd name="connsiteY325" fmla="*/ 255089 h 834218"/>
                  <a:gd name="connsiteX326" fmla="*/ 2427977 w 3024845"/>
                  <a:gd name="connsiteY326" fmla="*/ 263737 h 834218"/>
                  <a:gd name="connsiteX327" fmla="*/ 2438110 w 3024845"/>
                  <a:gd name="connsiteY327" fmla="*/ 263737 h 834218"/>
                  <a:gd name="connsiteX328" fmla="*/ 2438110 w 3024845"/>
                  <a:gd name="connsiteY328" fmla="*/ 378311 h 834218"/>
                  <a:gd name="connsiteX329" fmla="*/ 2460404 w 3024845"/>
                  <a:gd name="connsiteY329" fmla="*/ 378311 h 834218"/>
                  <a:gd name="connsiteX330" fmla="*/ 2460404 w 3024845"/>
                  <a:gd name="connsiteY330" fmla="*/ 311296 h 834218"/>
                  <a:gd name="connsiteX331" fmla="*/ 2486751 w 3024845"/>
                  <a:gd name="connsiteY331" fmla="*/ 311296 h 834218"/>
                  <a:gd name="connsiteX332" fmla="*/ 2490804 w 3024845"/>
                  <a:gd name="connsiteY332" fmla="*/ 306972 h 834218"/>
                  <a:gd name="connsiteX333" fmla="*/ 2498911 w 3024845"/>
                  <a:gd name="connsiteY333" fmla="*/ 306972 h 834218"/>
                  <a:gd name="connsiteX334" fmla="*/ 2502964 w 3024845"/>
                  <a:gd name="connsiteY334" fmla="*/ 311296 h 834218"/>
                  <a:gd name="connsiteX335" fmla="*/ 2525258 w 3024845"/>
                  <a:gd name="connsiteY335" fmla="*/ 311296 h 834218"/>
                  <a:gd name="connsiteX336" fmla="*/ 2525258 w 3024845"/>
                  <a:gd name="connsiteY336" fmla="*/ 194560 h 834218"/>
                  <a:gd name="connsiteX337" fmla="*/ 2582005 w 3024845"/>
                  <a:gd name="connsiteY337" fmla="*/ 183751 h 834218"/>
                  <a:gd name="connsiteX338" fmla="*/ 2582005 w 3024845"/>
                  <a:gd name="connsiteY338" fmla="*/ 184832 h 834218"/>
                  <a:gd name="connsiteX339" fmla="*/ 2582005 w 3024845"/>
                  <a:gd name="connsiteY339" fmla="*/ 192398 h 834218"/>
                  <a:gd name="connsiteX340" fmla="*/ 2608352 w 3024845"/>
                  <a:gd name="connsiteY340" fmla="*/ 192398 h 834218"/>
                  <a:gd name="connsiteX341" fmla="*/ 2608352 w 3024845"/>
                  <a:gd name="connsiteY341" fmla="*/ 447488 h 834218"/>
                  <a:gd name="connsiteX342" fmla="*/ 2630646 w 3024845"/>
                  <a:gd name="connsiteY342" fmla="*/ 447488 h 834218"/>
                  <a:gd name="connsiteX343" fmla="*/ 2630646 w 3024845"/>
                  <a:gd name="connsiteY343" fmla="*/ 443164 h 834218"/>
                  <a:gd name="connsiteX344" fmla="*/ 2642806 w 3024845"/>
                  <a:gd name="connsiteY344" fmla="*/ 443164 h 834218"/>
                  <a:gd name="connsiteX345" fmla="*/ 2642806 w 3024845"/>
                  <a:gd name="connsiteY345" fmla="*/ 447488 h 834218"/>
                  <a:gd name="connsiteX346" fmla="*/ 2667126 w 3024845"/>
                  <a:gd name="connsiteY346" fmla="*/ 447488 h 834218"/>
                  <a:gd name="connsiteX347" fmla="*/ 2667126 w 3024845"/>
                  <a:gd name="connsiteY347" fmla="*/ 434517 h 834218"/>
                  <a:gd name="connsiteX348" fmla="*/ 2695500 w 3024845"/>
                  <a:gd name="connsiteY348" fmla="*/ 434517 h 834218"/>
                  <a:gd name="connsiteX349" fmla="*/ 2707660 w 3024845"/>
                  <a:gd name="connsiteY349" fmla="*/ 430193 h 834218"/>
                  <a:gd name="connsiteX350" fmla="*/ 2727927 w 3024845"/>
                  <a:gd name="connsiteY350" fmla="*/ 434517 h 834218"/>
                  <a:gd name="connsiteX351" fmla="*/ 2727927 w 3024845"/>
                  <a:gd name="connsiteY351" fmla="*/ 417223 h 834218"/>
                  <a:gd name="connsiteX352" fmla="*/ 2736034 w 3024845"/>
                  <a:gd name="connsiteY352" fmla="*/ 417223 h 834218"/>
                  <a:gd name="connsiteX353" fmla="*/ 2736034 w 3024845"/>
                  <a:gd name="connsiteY353" fmla="*/ 404252 h 834218"/>
                  <a:gd name="connsiteX354" fmla="*/ 2792781 w 3024845"/>
                  <a:gd name="connsiteY354" fmla="*/ 404252 h 834218"/>
                  <a:gd name="connsiteX355" fmla="*/ 2792781 w 3024845"/>
                  <a:gd name="connsiteY355" fmla="*/ 373987 h 834218"/>
                  <a:gd name="connsiteX356" fmla="*/ 2811021 w 3024845"/>
                  <a:gd name="connsiteY356" fmla="*/ 373987 h 834218"/>
                  <a:gd name="connsiteX357" fmla="*/ 2811021 w 3024845"/>
                  <a:gd name="connsiteY357" fmla="*/ 367502 h 834218"/>
                  <a:gd name="connsiteX358" fmla="*/ 2823181 w 3024845"/>
                  <a:gd name="connsiteY358" fmla="*/ 367502 h 834218"/>
                  <a:gd name="connsiteX359" fmla="*/ 2823181 w 3024845"/>
                  <a:gd name="connsiteY359" fmla="*/ 373987 h 834218"/>
                  <a:gd name="connsiteX360" fmla="*/ 2839395 w 3024845"/>
                  <a:gd name="connsiteY360" fmla="*/ 373987 h 834218"/>
                  <a:gd name="connsiteX361" fmla="*/ 2839395 w 3024845"/>
                  <a:gd name="connsiteY361" fmla="*/ 423708 h 834218"/>
                  <a:gd name="connsiteX362" fmla="*/ 2871822 w 3024845"/>
                  <a:gd name="connsiteY362" fmla="*/ 423708 h 834218"/>
                  <a:gd name="connsiteX363" fmla="*/ 2871822 w 3024845"/>
                  <a:gd name="connsiteY363" fmla="*/ 397767 h 834218"/>
                  <a:gd name="connsiteX364" fmla="*/ 2910329 w 3024845"/>
                  <a:gd name="connsiteY364" fmla="*/ 397767 h 834218"/>
                  <a:gd name="connsiteX365" fmla="*/ 2910329 w 3024845"/>
                  <a:gd name="connsiteY365" fmla="*/ 367502 h 834218"/>
                  <a:gd name="connsiteX366" fmla="*/ 2958970 w 3024845"/>
                  <a:gd name="connsiteY366" fmla="*/ 367502 h 834218"/>
                  <a:gd name="connsiteX367" fmla="*/ 2958970 w 3024845"/>
                  <a:gd name="connsiteY367" fmla="*/ 478658 h 834218"/>
                  <a:gd name="connsiteX368" fmla="*/ 2958970 w 3024845"/>
                  <a:gd name="connsiteY368" fmla="*/ 492437 h 834218"/>
                  <a:gd name="connsiteX369" fmla="*/ 3024845 w 3024845"/>
                  <a:gd name="connsiteY369" fmla="*/ 492437 h 834218"/>
                  <a:gd name="connsiteX370" fmla="*/ 3024845 w 3024845"/>
                  <a:gd name="connsiteY370" fmla="*/ 834218 h 834218"/>
                  <a:gd name="connsiteX371" fmla="*/ 2054 w 3024845"/>
                  <a:gd name="connsiteY371" fmla="*/ 831885 h 834218"/>
                  <a:gd name="connsiteX372" fmla="*/ 0 w 3024845"/>
                  <a:gd name="connsiteY372" fmla="*/ 397767 h 834218"/>
                  <a:gd name="connsiteX373" fmla="*/ 20267 w 3024845"/>
                  <a:gd name="connsiteY373" fmla="*/ 397767 h 834218"/>
                  <a:gd name="connsiteX374" fmla="*/ 20774 w 3024845"/>
                  <a:gd name="connsiteY374" fmla="*/ 396686 h 834218"/>
                  <a:gd name="connsiteX375" fmla="*/ 24320 w 3024845"/>
                  <a:gd name="connsiteY375" fmla="*/ 389120 h 834218"/>
                  <a:gd name="connsiteX376" fmla="*/ 26094 w 3024845"/>
                  <a:gd name="connsiteY376" fmla="*/ 389390 h 834218"/>
                  <a:gd name="connsiteX377" fmla="*/ 38507 w 3024845"/>
                  <a:gd name="connsiteY377" fmla="*/ 391281 h 834218"/>
                  <a:gd name="connsiteX378" fmla="*/ 39014 w 3024845"/>
                  <a:gd name="connsiteY378" fmla="*/ 392633 h 834218"/>
                  <a:gd name="connsiteX379" fmla="*/ 42560 w 3024845"/>
                  <a:gd name="connsiteY379" fmla="*/ 402090 h 834218"/>
                  <a:gd name="connsiteX380" fmla="*/ 68907 w 3024845"/>
                  <a:gd name="connsiteY380" fmla="*/ 404252 h 834218"/>
                  <a:gd name="connsiteX381" fmla="*/ 68907 w 3024845"/>
                  <a:gd name="connsiteY381" fmla="*/ 281031 h 834218"/>
                  <a:gd name="connsiteX382" fmla="*/ 70934 w 3024845"/>
                  <a:gd name="connsiteY382" fmla="*/ 281031 h 834218"/>
                  <a:gd name="connsiteX383" fmla="*/ 85121 w 3024845"/>
                  <a:gd name="connsiteY383" fmla="*/ 281031 h 834218"/>
                  <a:gd name="connsiteX384" fmla="*/ 85121 w 3024845"/>
                  <a:gd name="connsiteY384" fmla="*/ 144839 h 834218"/>
                  <a:gd name="connsiteX385" fmla="*/ 86894 w 3024845"/>
                  <a:gd name="connsiteY385" fmla="*/ 144839 h 834218"/>
                  <a:gd name="connsiteX386" fmla="*/ 99308 w 3024845"/>
                  <a:gd name="connsiteY386" fmla="*/ 144839 h 834218"/>
                  <a:gd name="connsiteX387" fmla="*/ 99308 w 3024845"/>
                  <a:gd name="connsiteY387" fmla="*/ 30265 h 834218"/>
                  <a:gd name="connsiteX388" fmla="*/ 103361 w 3024845"/>
                  <a:gd name="connsiteY388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20909 w 3024845"/>
                  <a:gd name="connsiteY3" fmla="*/ 144839 h 834218"/>
                  <a:gd name="connsiteX4" fmla="*/ 223189 w 3024845"/>
                  <a:gd name="connsiteY4" fmla="*/ 144839 h 834218"/>
                  <a:gd name="connsiteX5" fmla="*/ 239150 w 3024845"/>
                  <a:gd name="connsiteY5" fmla="*/ 144839 h 834218"/>
                  <a:gd name="connsiteX6" fmla="*/ 239150 w 3024845"/>
                  <a:gd name="connsiteY6" fmla="*/ 285354 h 834218"/>
                  <a:gd name="connsiteX7" fmla="*/ 240670 w 3024845"/>
                  <a:gd name="connsiteY7" fmla="*/ 285084 h 834218"/>
                  <a:gd name="connsiteX8" fmla="*/ 251310 w 3024845"/>
                  <a:gd name="connsiteY8" fmla="*/ 283193 h 834218"/>
                  <a:gd name="connsiteX9" fmla="*/ 249283 w 3024845"/>
                  <a:gd name="connsiteY9" fmla="*/ 371825 h 834218"/>
                  <a:gd name="connsiteX10" fmla="*/ 250803 w 3024845"/>
                  <a:gd name="connsiteY10" fmla="*/ 372096 h 834218"/>
                  <a:gd name="connsiteX11" fmla="*/ 261443 w 3024845"/>
                  <a:gd name="connsiteY11" fmla="*/ 373987 h 834218"/>
                  <a:gd name="connsiteX12" fmla="*/ 261696 w 3024845"/>
                  <a:gd name="connsiteY12" fmla="*/ 374798 h 834218"/>
                  <a:gd name="connsiteX13" fmla="*/ 263470 w 3024845"/>
                  <a:gd name="connsiteY13" fmla="*/ 380473 h 834218"/>
                  <a:gd name="connsiteX14" fmla="*/ 264230 w 3024845"/>
                  <a:gd name="connsiteY14" fmla="*/ 378041 h 834218"/>
                  <a:gd name="connsiteX15" fmla="*/ 269550 w 3024845"/>
                  <a:gd name="connsiteY15" fmla="*/ 361017 h 834218"/>
                  <a:gd name="connsiteX16" fmla="*/ 271323 w 3024845"/>
                  <a:gd name="connsiteY16" fmla="*/ 361017 h 834218"/>
                  <a:gd name="connsiteX17" fmla="*/ 283737 w 3024845"/>
                  <a:gd name="connsiteY17" fmla="*/ 361017 h 834218"/>
                  <a:gd name="connsiteX18" fmla="*/ 283737 w 3024845"/>
                  <a:gd name="connsiteY18" fmla="*/ 393443 h 834218"/>
                  <a:gd name="connsiteX19" fmla="*/ 284750 w 3024845"/>
                  <a:gd name="connsiteY19" fmla="*/ 393984 h 834218"/>
                  <a:gd name="connsiteX20" fmla="*/ 291844 w 3024845"/>
                  <a:gd name="connsiteY20" fmla="*/ 397767 h 834218"/>
                  <a:gd name="connsiteX21" fmla="*/ 291844 w 3024845"/>
                  <a:gd name="connsiteY21" fmla="*/ 399118 h 834218"/>
                  <a:gd name="connsiteX22" fmla="*/ 291844 w 3024845"/>
                  <a:gd name="connsiteY22" fmla="*/ 408576 h 834218"/>
                  <a:gd name="connsiteX23" fmla="*/ 336431 w 3024845"/>
                  <a:gd name="connsiteY23" fmla="*/ 408576 h 834218"/>
                  <a:gd name="connsiteX24" fmla="*/ 336431 w 3024845"/>
                  <a:gd name="connsiteY24" fmla="*/ 409657 h 834218"/>
                  <a:gd name="connsiteX25" fmla="*/ 336431 w 3024845"/>
                  <a:gd name="connsiteY25" fmla="*/ 417223 h 834218"/>
                  <a:gd name="connsiteX26" fmla="*/ 338457 w 3024845"/>
                  <a:gd name="connsiteY26" fmla="*/ 417223 h 834218"/>
                  <a:gd name="connsiteX27" fmla="*/ 352644 w 3024845"/>
                  <a:gd name="connsiteY27" fmla="*/ 417223 h 834218"/>
                  <a:gd name="connsiteX28" fmla="*/ 352644 w 3024845"/>
                  <a:gd name="connsiteY28" fmla="*/ 386958 h 834218"/>
                  <a:gd name="connsiteX29" fmla="*/ 397231 w 3024845"/>
                  <a:gd name="connsiteY29" fmla="*/ 386958 h 834218"/>
                  <a:gd name="connsiteX30" fmla="*/ 397231 w 3024845"/>
                  <a:gd name="connsiteY30" fmla="*/ 385607 h 834218"/>
                  <a:gd name="connsiteX31" fmla="*/ 397231 w 3024845"/>
                  <a:gd name="connsiteY31" fmla="*/ 376149 h 834218"/>
                  <a:gd name="connsiteX32" fmla="*/ 398245 w 3024845"/>
                  <a:gd name="connsiteY32" fmla="*/ 376149 h 834218"/>
                  <a:gd name="connsiteX33" fmla="*/ 405338 w 3024845"/>
                  <a:gd name="connsiteY33" fmla="*/ 376149 h 834218"/>
                  <a:gd name="connsiteX34" fmla="*/ 405338 w 3024845"/>
                  <a:gd name="connsiteY34" fmla="*/ 374258 h 834218"/>
                  <a:gd name="connsiteX35" fmla="*/ 405338 w 3024845"/>
                  <a:gd name="connsiteY35" fmla="*/ 361017 h 834218"/>
                  <a:gd name="connsiteX36" fmla="*/ 406098 w 3024845"/>
                  <a:gd name="connsiteY36" fmla="*/ 361017 h 834218"/>
                  <a:gd name="connsiteX37" fmla="*/ 411418 w 3024845"/>
                  <a:gd name="connsiteY37" fmla="*/ 361017 h 834218"/>
                  <a:gd name="connsiteX38" fmla="*/ 411418 w 3024845"/>
                  <a:gd name="connsiteY38" fmla="*/ 359936 h 834218"/>
                  <a:gd name="connsiteX39" fmla="*/ 411418 w 3024845"/>
                  <a:gd name="connsiteY39" fmla="*/ 352369 h 834218"/>
                  <a:gd name="connsiteX40" fmla="*/ 413445 w 3024845"/>
                  <a:gd name="connsiteY40" fmla="*/ 352369 h 834218"/>
                  <a:gd name="connsiteX41" fmla="*/ 427632 w 3024845"/>
                  <a:gd name="connsiteY41" fmla="*/ 352369 h 834218"/>
                  <a:gd name="connsiteX42" fmla="*/ 427632 w 3024845"/>
                  <a:gd name="connsiteY42" fmla="*/ 353450 h 834218"/>
                  <a:gd name="connsiteX43" fmla="*/ 427632 w 3024845"/>
                  <a:gd name="connsiteY43" fmla="*/ 361017 h 834218"/>
                  <a:gd name="connsiteX44" fmla="*/ 449925 w 3024845"/>
                  <a:gd name="connsiteY44" fmla="*/ 361017 h 834218"/>
                  <a:gd name="connsiteX45" fmla="*/ 449925 w 3024845"/>
                  <a:gd name="connsiteY45" fmla="*/ 359125 h 834218"/>
                  <a:gd name="connsiteX46" fmla="*/ 449925 w 3024845"/>
                  <a:gd name="connsiteY46" fmla="*/ 345884 h 834218"/>
                  <a:gd name="connsiteX47" fmla="*/ 451699 w 3024845"/>
                  <a:gd name="connsiteY47" fmla="*/ 345884 h 834218"/>
                  <a:gd name="connsiteX48" fmla="*/ 464112 w 3024845"/>
                  <a:gd name="connsiteY48" fmla="*/ 345884 h 834218"/>
                  <a:gd name="connsiteX49" fmla="*/ 464112 w 3024845"/>
                  <a:gd name="connsiteY49" fmla="*/ 369664 h 834218"/>
                  <a:gd name="connsiteX50" fmla="*/ 465126 w 3024845"/>
                  <a:gd name="connsiteY50" fmla="*/ 369664 h 834218"/>
                  <a:gd name="connsiteX51" fmla="*/ 472219 w 3024845"/>
                  <a:gd name="connsiteY51" fmla="*/ 369664 h 834218"/>
                  <a:gd name="connsiteX52" fmla="*/ 472219 w 3024845"/>
                  <a:gd name="connsiteY52" fmla="*/ 368583 h 834218"/>
                  <a:gd name="connsiteX53" fmla="*/ 472219 w 3024845"/>
                  <a:gd name="connsiteY53" fmla="*/ 361017 h 834218"/>
                  <a:gd name="connsiteX54" fmla="*/ 473992 w 3024845"/>
                  <a:gd name="connsiteY54" fmla="*/ 361017 h 834218"/>
                  <a:gd name="connsiteX55" fmla="*/ 486406 w 3024845"/>
                  <a:gd name="connsiteY55" fmla="*/ 361017 h 834218"/>
                  <a:gd name="connsiteX56" fmla="*/ 486406 w 3024845"/>
                  <a:gd name="connsiteY56" fmla="*/ 386958 h 834218"/>
                  <a:gd name="connsiteX57" fmla="*/ 488433 w 3024845"/>
                  <a:gd name="connsiteY57" fmla="*/ 386958 h 834218"/>
                  <a:gd name="connsiteX58" fmla="*/ 502619 w 3024845"/>
                  <a:gd name="connsiteY58" fmla="*/ 386958 h 834218"/>
                  <a:gd name="connsiteX59" fmla="*/ 502619 w 3024845"/>
                  <a:gd name="connsiteY59" fmla="*/ 388579 h 834218"/>
                  <a:gd name="connsiteX60" fmla="*/ 502619 w 3024845"/>
                  <a:gd name="connsiteY60" fmla="*/ 399929 h 834218"/>
                  <a:gd name="connsiteX61" fmla="*/ 503379 w 3024845"/>
                  <a:gd name="connsiteY61" fmla="*/ 399929 h 834218"/>
                  <a:gd name="connsiteX62" fmla="*/ 508700 w 3024845"/>
                  <a:gd name="connsiteY62" fmla="*/ 399929 h 834218"/>
                  <a:gd name="connsiteX63" fmla="*/ 508700 w 3024845"/>
                  <a:gd name="connsiteY63" fmla="*/ 399118 h 834218"/>
                  <a:gd name="connsiteX64" fmla="*/ 508700 w 3024845"/>
                  <a:gd name="connsiteY64" fmla="*/ 393443 h 834218"/>
                  <a:gd name="connsiteX65" fmla="*/ 539100 w 3024845"/>
                  <a:gd name="connsiteY65" fmla="*/ 393443 h 834218"/>
                  <a:gd name="connsiteX66" fmla="*/ 539100 w 3024845"/>
                  <a:gd name="connsiteY66" fmla="*/ 417223 h 834218"/>
                  <a:gd name="connsiteX67" fmla="*/ 540113 w 3024845"/>
                  <a:gd name="connsiteY67" fmla="*/ 417223 h 834218"/>
                  <a:gd name="connsiteX68" fmla="*/ 547207 w 3024845"/>
                  <a:gd name="connsiteY68" fmla="*/ 417223 h 834218"/>
                  <a:gd name="connsiteX69" fmla="*/ 547207 w 3024845"/>
                  <a:gd name="connsiteY69" fmla="*/ 418304 h 834218"/>
                  <a:gd name="connsiteX70" fmla="*/ 547207 w 3024845"/>
                  <a:gd name="connsiteY70" fmla="*/ 425870 h 834218"/>
                  <a:gd name="connsiteX71" fmla="*/ 547967 w 3024845"/>
                  <a:gd name="connsiteY71" fmla="*/ 425870 h 834218"/>
                  <a:gd name="connsiteX72" fmla="*/ 553287 w 3024845"/>
                  <a:gd name="connsiteY72" fmla="*/ 425870 h 834218"/>
                  <a:gd name="connsiteX73" fmla="*/ 553287 w 3024845"/>
                  <a:gd name="connsiteY73" fmla="*/ 423708 h 834218"/>
                  <a:gd name="connsiteX74" fmla="*/ 553287 w 3024845"/>
                  <a:gd name="connsiteY74" fmla="*/ 408576 h 834218"/>
                  <a:gd name="connsiteX75" fmla="*/ 554300 w 3024845"/>
                  <a:gd name="connsiteY75" fmla="*/ 408576 h 834218"/>
                  <a:gd name="connsiteX76" fmla="*/ 561394 w 3024845"/>
                  <a:gd name="connsiteY76" fmla="*/ 408576 h 834218"/>
                  <a:gd name="connsiteX77" fmla="*/ 561394 w 3024845"/>
                  <a:gd name="connsiteY77" fmla="*/ 409657 h 834218"/>
                  <a:gd name="connsiteX78" fmla="*/ 561394 w 3024845"/>
                  <a:gd name="connsiteY78" fmla="*/ 417223 h 834218"/>
                  <a:gd name="connsiteX79" fmla="*/ 566714 w 3024845"/>
                  <a:gd name="connsiteY79" fmla="*/ 415230 h 834218"/>
                  <a:gd name="connsiteX80" fmla="*/ 567474 w 3024845"/>
                  <a:gd name="connsiteY80" fmla="*/ 414250 h 834218"/>
                  <a:gd name="connsiteX81" fmla="*/ 567474 w 3024845"/>
                  <a:gd name="connsiteY81" fmla="*/ 408576 h 834218"/>
                  <a:gd name="connsiteX82" fmla="*/ 605981 w 3024845"/>
                  <a:gd name="connsiteY82" fmla="*/ 408576 h 834218"/>
                  <a:gd name="connsiteX83" fmla="*/ 605981 w 3024845"/>
                  <a:gd name="connsiteY83" fmla="*/ 432355 h 834218"/>
                  <a:gd name="connsiteX84" fmla="*/ 608007 w 3024845"/>
                  <a:gd name="connsiteY84" fmla="*/ 432355 h 834218"/>
                  <a:gd name="connsiteX85" fmla="*/ 622194 w 3024845"/>
                  <a:gd name="connsiteY85" fmla="*/ 432355 h 834218"/>
                  <a:gd name="connsiteX86" fmla="*/ 622194 w 3024845"/>
                  <a:gd name="connsiteY86" fmla="*/ 433436 h 834218"/>
                  <a:gd name="connsiteX87" fmla="*/ 622194 w 3024845"/>
                  <a:gd name="connsiteY87" fmla="*/ 441002 h 834218"/>
                  <a:gd name="connsiteX88" fmla="*/ 623968 w 3024845"/>
                  <a:gd name="connsiteY88" fmla="*/ 441002 h 834218"/>
                  <a:gd name="connsiteX89" fmla="*/ 636381 w 3024845"/>
                  <a:gd name="connsiteY89" fmla="*/ 441002 h 834218"/>
                  <a:gd name="connsiteX90" fmla="*/ 636381 w 3024845"/>
                  <a:gd name="connsiteY90" fmla="*/ 417223 h 834218"/>
                  <a:gd name="connsiteX91" fmla="*/ 637394 w 3024845"/>
                  <a:gd name="connsiteY91" fmla="*/ 417223 h 834218"/>
                  <a:gd name="connsiteX92" fmla="*/ 644488 w 3024845"/>
                  <a:gd name="connsiteY92" fmla="*/ 417223 h 834218"/>
                  <a:gd name="connsiteX93" fmla="*/ 644488 w 3024845"/>
                  <a:gd name="connsiteY93" fmla="*/ 384796 h 834218"/>
                  <a:gd name="connsiteX94" fmla="*/ 645501 w 3024845"/>
                  <a:gd name="connsiteY94" fmla="*/ 384796 h 834218"/>
                  <a:gd name="connsiteX95" fmla="*/ 652595 w 3024845"/>
                  <a:gd name="connsiteY95" fmla="*/ 384796 h 834218"/>
                  <a:gd name="connsiteX96" fmla="*/ 652595 w 3024845"/>
                  <a:gd name="connsiteY96" fmla="*/ 382905 h 834218"/>
                  <a:gd name="connsiteX97" fmla="*/ 652595 w 3024845"/>
                  <a:gd name="connsiteY97" fmla="*/ 369664 h 834218"/>
                  <a:gd name="connsiteX98" fmla="*/ 651328 w 3024845"/>
                  <a:gd name="connsiteY98" fmla="*/ 368042 h 834218"/>
                  <a:gd name="connsiteX99" fmla="*/ 656648 w 3024845"/>
                  <a:gd name="connsiteY99" fmla="*/ 356693 h 834218"/>
                  <a:gd name="connsiteX100" fmla="*/ 664755 w 3024845"/>
                  <a:gd name="connsiteY100" fmla="*/ 384796 h 834218"/>
                  <a:gd name="connsiteX101" fmla="*/ 665515 w 3024845"/>
                  <a:gd name="connsiteY101" fmla="*/ 384796 h 834218"/>
                  <a:gd name="connsiteX102" fmla="*/ 670835 w 3024845"/>
                  <a:gd name="connsiteY102" fmla="*/ 384796 h 834218"/>
                  <a:gd name="connsiteX103" fmla="*/ 670835 w 3024845"/>
                  <a:gd name="connsiteY103" fmla="*/ 278869 h 834218"/>
                  <a:gd name="connsiteX104" fmla="*/ 672355 w 3024845"/>
                  <a:gd name="connsiteY104" fmla="*/ 278869 h 834218"/>
                  <a:gd name="connsiteX105" fmla="*/ 682995 w 3024845"/>
                  <a:gd name="connsiteY105" fmla="*/ 278869 h 834218"/>
                  <a:gd name="connsiteX106" fmla="*/ 682995 w 3024845"/>
                  <a:gd name="connsiteY106" fmla="*/ 231310 h 834218"/>
                  <a:gd name="connsiteX107" fmla="*/ 709342 w 3024845"/>
                  <a:gd name="connsiteY107" fmla="*/ 231310 h 834218"/>
                  <a:gd name="connsiteX108" fmla="*/ 709342 w 3024845"/>
                  <a:gd name="connsiteY108" fmla="*/ 209692 h 834218"/>
                  <a:gd name="connsiteX109" fmla="*/ 743796 w 3024845"/>
                  <a:gd name="connsiteY109" fmla="*/ 209692 h 834218"/>
                  <a:gd name="connsiteX110" fmla="*/ 743796 w 3024845"/>
                  <a:gd name="connsiteY110" fmla="*/ 212124 h 834218"/>
                  <a:gd name="connsiteX111" fmla="*/ 743796 w 3024845"/>
                  <a:gd name="connsiteY111" fmla="*/ 229148 h 834218"/>
                  <a:gd name="connsiteX112" fmla="*/ 746076 w 3024845"/>
                  <a:gd name="connsiteY112" fmla="*/ 229148 h 834218"/>
                  <a:gd name="connsiteX113" fmla="*/ 762036 w 3024845"/>
                  <a:gd name="connsiteY113" fmla="*/ 229148 h 834218"/>
                  <a:gd name="connsiteX114" fmla="*/ 762036 w 3024845"/>
                  <a:gd name="connsiteY114" fmla="*/ 276707 h 834218"/>
                  <a:gd name="connsiteX115" fmla="*/ 763049 w 3024845"/>
                  <a:gd name="connsiteY115" fmla="*/ 276707 h 834218"/>
                  <a:gd name="connsiteX116" fmla="*/ 770143 w 3024845"/>
                  <a:gd name="connsiteY116" fmla="*/ 276707 h 834218"/>
                  <a:gd name="connsiteX117" fmla="*/ 784330 w 3024845"/>
                  <a:gd name="connsiteY117" fmla="*/ 281031 h 834218"/>
                  <a:gd name="connsiteX118" fmla="*/ 784330 w 3024845"/>
                  <a:gd name="connsiteY118" fmla="*/ 319943 h 834218"/>
                  <a:gd name="connsiteX119" fmla="*/ 785343 w 3024845"/>
                  <a:gd name="connsiteY119" fmla="*/ 319943 h 834218"/>
                  <a:gd name="connsiteX120" fmla="*/ 792436 w 3024845"/>
                  <a:gd name="connsiteY120" fmla="*/ 319943 h 834218"/>
                  <a:gd name="connsiteX121" fmla="*/ 792436 w 3024845"/>
                  <a:gd name="connsiteY121" fmla="*/ 321564 h 834218"/>
                  <a:gd name="connsiteX122" fmla="*/ 792436 w 3024845"/>
                  <a:gd name="connsiteY122" fmla="*/ 332913 h 834218"/>
                  <a:gd name="connsiteX123" fmla="*/ 794463 w 3024845"/>
                  <a:gd name="connsiteY123" fmla="*/ 332913 h 834218"/>
                  <a:gd name="connsiteX124" fmla="*/ 808650 w 3024845"/>
                  <a:gd name="connsiteY124" fmla="*/ 332913 h 834218"/>
                  <a:gd name="connsiteX125" fmla="*/ 814730 w 3024845"/>
                  <a:gd name="connsiteY125" fmla="*/ 339399 h 834218"/>
                  <a:gd name="connsiteX126" fmla="*/ 814730 w 3024845"/>
                  <a:gd name="connsiteY126" fmla="*/ 361017 h 834218"/>
                  <a:gd name="connsiteX127" fmla="*/ 817010 w 3024845"/>
                  <a:gd name="connsiteY127" fmla="*/ 361017 h 834218"/>
                  <a:gd name="connsiteX128" fmla="*/ 832970 w 3024845"/>
                  <a:gd name="connsiteY128" fmla="*/ 361017 h 834218"/>
                  <a:gd name="connsiteX129" fmla="*/ 832970 w 3024845"/>
                  <a:gd name="connsiteY129" fmla="*/ 362097 h 834218"/>
                  <a:gd name="connsiteX130" fmla="*/ 832970 w 3024845"/>
                  <a:gd name="connsiteY130" fmla="*/ 369664 h 834218"/>
                  <a:gd name="connsiteX131" fmla="*/ 834237 w 3024845"/>
                  <a:gd name="connsiteY131" fmla="*/ 369664 h 834218"/>
                  <a:gd name="connsiteX132" fmla="*/ 843104 w 3024845"/>
                  <a:gd name="connsiteY132" fmla="*/ 369664 h 834218"/>
                  <a:gd name="connsiteX133" fmla="*/ 843104 w 3024845"/>
                  <a:gd name="connsiteY133" fmla="*/ 371825 h 834218"/>
                  <a:gd name="connsiteX134" fmla="*/ 843104 w 3024845"/>
                  <a:gd name="connsiteY134" fmla="*/ 386958 h 834218"/>
                  <a:gd name="connsiteX135" fmla="*/ 847157 w 3024845"/>
                  <a:gd name="connsiteY135" fmla="*/ 385066 h 834218"/>
                  <a:gd name="connsiteX136" fmla="*/ 847157 w 3024845"/>
                  <a:gd name="connsiteY136" fmla="*/ 371825 h 834218"/>
                  <a:gd name="connsiteX137" fmla="*/ 848170 w 3024845"/>
                  <a:gd name="connsiteY137" fmla="*/ 371825 h 834218"/>
                  <a:gd name="connsiteX138" fmla="*/ 855264 w 3024845"/>
                  <a:gd name="connsiteY138" fmla="*/ 371825 h 834218"/>
                  <a:gd name="connsiteX139" fmla="*/ 855264 w 3024845"/>
                  <a:gd name="connsiteY139" fmla="*/ 373447 h 834218"/>
                  <a:gd name="connsiteX140" fmla="*/ 855264 w 3024845"/>
                  <a:gd name="connsiteY140" fmla="*/ 384796 h 834218"/>
                  <a:gd name="connsiteX141" fmla="*/ 856024 w 3024845"/>
                  <a:gd name="connsiteY141" fmla="*/ 384796 h 834218"/>
                  <a:gd name="connsiteX142" fmla="*/ 861344 w 3024845"/>
                  <a:gd name="connsiteY142" fmla="*/ 384796 h 834218"/>
                  <a:gd name="connsiteX143" fmla="*/ 909984 w 3024845"/>
                  <a:gd name="connsiteY143" fmla="*/ 380473 h 834218"/>
                  <a:gd name="connsiteX144" fmla="*/ 909984 w 3024845"/>
                  <a:gd name="connsiteY144" fmla="*/ 381824 h 834218"/>
                  <a:gd name="connsiteX145" fmla="*/ 909984 w 3024845"/>
                  <a:gd name="connsiteY145" fmla="*/ 391281 h 834218"/>
                  <a:gd name="connsiteX146" fmla="*/ 910744 w 3024845"/>
                  <a:gd name="connsiteY146" fmla="*/ 391281 h 834218"/>
                  <a:gd name="connsiteX147" fmla="*/ 916065 w 3024845"/>
                  <a:gd name="connsiteY147" fmla="*/ 391281 h 834218"/>
                  <a:gd name="connsiteX148" fmla="*/ 916065 w 3024845"/>
                  <a:gd name="connsiteY148" fmla="*/ 393443 h 834218"/>
                  <a:gd name="connsiteX149" fmla="*/ 916065 w 3024845"/>
                  <a:gd name="connsiteY149" fmla="*/ 408576 h 834218"/>
                  <a:gd name="connsiteX150" fmla="*/ 918091 w 3024845"/>
                  <a:gd name="connsiteY150" fmla="*/ 407225 h 834218"/>
                  <a:gd name="connsiteX151" fmla="*/ 932278 w 3024845"/>
                  <a:gd name="connsiteY151" fmla="*/ 397767 h 834218"/>
                  <a:gd name="connsiteX152" fmla="*/ 938358 w 3024845"/>
                  <a:gd name="connsiteY152" fmla="*/ 356693 h 834218"/>
                  <a:gd name="connsiteX153" fmla="*/ 939118 w 3024845"/>
                  <a:gd name="connsiteY153" fmla="*/ 356423 h 834218"/>
                  <a:gd name="connsiteX154" fmla="*/ 944438 w 3024845"/>
                  <a:gd name="connsiteY154" fmla="*/ 354531 h 834218"/>
                  <a:gd name="connsiteX155" fmla="*/ 946465 w 3024845"/>
                  <a:gd name="connsiteY155" fmla="*/ 285354 h 834218"/>
                  <a:gd name="connsiteX156" fmla="*/ 948492 w 3024845"/>
                  <a:gd name="connsiteY156" fmla="*/ 354531 h 834218"/>
                  <a:gd name="connsiteX157" fmla="*/ 949252 w 3024845"/>
                  <a:gd name="connsiteY157" fmla="*/ 354801 h 834218"/>
                  <a:gd name="connsiteX158" fmla="*/ 954572 w 3024845"/>
                  <a:gd name="connsiteY158" fmla="*/ 356693 h 834218"/>
                  <a:gd name="connsiteX159" fmla="*/ 954572 w 3024845"/>
                  <a:gd name="connsiteY159" fmla="*/ 270222 h 834218"/>
                  <a:gd name="connsiteX160" fmla="*/ 958625 w 3024845"/>
                  <a:gd name="connsiteY160" fmla="*/ 237795 h 834218"/>
                  <a:gd name="connsiteX161" fmla="*/ 997132 w 3024845"/>
                  <a:gd name="connsiteY161" fmla="*/ 237795 h 834218"/>
                  <a:gd name="connsiteX162" fmla="*/ 997132 w 3024845"/>
                  <a:gd name="connsiteY162" fmla="*/ 270222 h 834218"/>
                  <a:gd name="connsiteX163" fmla="*/ 997892 w 3024845"/>
                  <a:gd name="connsiteY163" fmla="*/ 270222 h 834218"/>
                  <a:gd name="connsiteX164" fmla="*/ 1003212 w 3024845"/>
                  <a:gd name="connsiteY164" fmla="*/ 270222 h 834218"/>
                  <a:gd name="connsiteX165" fmla="*/ 1003212 w 3024845"/>
                  <a:gd name="connsiteY165" fmla="*/ 188074 h 834218"/>
                  <a:gd name="connsiteX166" fmla="*/ 1004986 w 3024845"/>
                  <a:gd name="connsiteY166" fmla="*/ 188074 h 834218"/>
                  <a:gd name="connsiteX167" fmla="*/ 1017399 w 3024845"/>
                  <a:gd name="connsiteY167" fmla="*/ 188074 h 834218"/>
                  <a:gd name="connsiteX168" fmla="*/ 1017399 w 3024845"/>
                  <a:gd name="connsiteY168" fmla="*/ 186183 h 834218"/>
                  <a:gd name="connsiteX169" fmla="*/ 1017399 w 3024845"/>
                  <a:gd name="connsiteY169" fmla="*/ 172942 h 834218"/>
                  <a:gd name="connsiteX170" fmla="*/ 1039693 w 3024845"/>
                  <a:gd name="connsiteY170" fmla="*/ 172942 h 834218"/>
                  <a:gd name="connsiteX171" fmla="*/ 1039693 w 3024845"/>
                  <a:gd name="connsiteY171" fmla="*/ 171861 h 834218"/>
                  <a:gd name="connsiteX172" fmla="*/ 1039693 w 3024845"/>
                  <a:gd name="connsiteY172" fmla="*/ 164295 h 834218"/>
                  <a:gd name="connsiteX173" fmla="*/ 1041466 w 3024845"/>
                  <a:gd name="connsiteY173" fmla="*/ 164295 h 834218"/>
                  <a:gd name="connsiteX174" fmla="*/ 1053880 w 3024845"/>
                  <a:gd name="connsiteY174" fmla="*/ 164295 h 834218"/>
                  <a:gd name="connsiteX175" fmla="*/ 1053880 w 3024845"/>
                  <a:gd name="connsiteY175" fmla="*/ 165376 h 834218"/>
                  <a:gd name="connsiteX176" fmla="*/ 1053880 w 3024845"/>
                  <a:gd name="connsiteY176" fmla="*/ 172942 h 834218"/>
                  <a:gd name="connsiteX177" fmla="*/ 1054640 w 3024845"/>
                  <a:gd name="connsiteY177" fmla="*/ 172942 h 834218"/>
                  <a:gd name="connsiteX178" fmla="*/ 1059960 w 3024845"/>
                  <a:gd name="connsiteY178" fmla="*/ 172942 h 834218"/>
                  <a:gd name="connsiteX179" fmla="*/ 1070093 w 3024845"/>
                  <a:gd name="connsiteY179" fmla="*/ 168618 h 834218"/>
                  <a:gd name="connsiteX180" fmla="*/ 1074146 w 3024845"/>
                  <a:gd name="connsiteY180" fmla="*/ 171861 h 834218"/>
                  <a:gd name="connsiteX181" fmla="*/ 1074146 w 3024845"/>
                  <a:gd name="connsiteY181" fmla="*/ 164295 h 834218"/>
                  <a:gd name="connsiteX182" fmla="*/ 1076426 w 3024845"/>
                  <a:gd name="connsiteY182" fmla="*/ 164295 h 834218"/>
                  <a:gd name="connsiteX183" fmla="*/ 1092387 w 3024845"/>
                  <a:gd name="connsiteY183" fmla="*/ 164295 h 834218"/>
                  <a:gd name="connsiteX184" fmla="*/ 1092387 w 3024845"/>
                  <a:gd name="connsiteY184" fmla="*/ 165376 h 834218"/>
                  <a:gd name="connsiteX185" fmla="*/ 1092387 w 3024845"/>
                  <a:gd name="connsiteY185" fmla="*/ 172942 h 834218"/>
                  <a:gd name="connsiteX186" fmla="*/ 1122787 w 3024845"/>
                  <a:gd name="connsiteY186" fmla="*/ 172942 h 834218"/>
                  <a:gd name="connsiteX187" fmla="*/ 1122787 w 3024845"/>
                  <a:gd name="connsiteY187" fmla="*/ 174563 h 834218"/>
                  <a:gd name="connsiteX188" fmla="*/ 1122787 w 3024845"/>
                  <a:gd name="connsiteY188" fmla="*/ 185913 h 834218"/>
                  <a:gd name="connsiteX189" fmla="*/ 1149134 w 3024845"/>
                  <a:gd name="connsiteY189" fmla="*/ 185913 h 834218"/>
                  <a:gd name="connsiteX190" fmla="*/ 1149134 w 3024845"/>
                  <a:gd name="connsiteY190" fmla="*/ 216177 h 834218"/>
                  <a:gd name="connsiteX191" fmla="*/ 1149894 w 3024845"/>
                  <a:gd name="connsiteY191" fmla="*/ 216177 h 834218"/>
                  <a:gd name="connsiteX192" fmla="*/ 1155214 w 3024845"/>
                  <a:gd name="connsiteY192" fmla="*/ 216177 h 834218"/>
                  <a:gd name="connsiteX193" fmla="*/ 1155214 w 3024845"/>
                  <a:gd name="connsiteY193" fmla="*/ 217258 h 834218"/>
                  <a:gd name="connsiteX194" fmla="*/ 1155214 w 3024845"/>
                  <a:gd name="connsiteY194" fmla="*/ 224825 h 834218"/>
                  <a:gd name="connsiteX195" fmla="*/ 1159268 w 3024845"/>
                  <a:gd name="connsiteY195" fmla="*/ 255089 h 834218"/>
                  <a:gd name="connsiteX196" fmla="*/ 1160028 w 3024845"/>
                  <a:gd name="connsiteY196" fmla="*/ 255089 h 834218"/>
                  <a:gd name="connsiteX197" fmla="*/ 1165348 w 3024845"/>
                  <a:gd name="connsiteY197" fmla="*/ 255089 h 834218"/>
                  <a:gd name="connsiteX198" fmla="*/ 1165348 w 3024845"/>
                  <a:gd name="connsiteY198" fmla="*/ 255900 h 834218"/>
                  <a:gd name="connsiteX199" fmla="*/ 1165348 w 3024845"/>
                  <a:gd name="connsiteY199" fmla="*/ 261575 h 834218"/>
                  <a:gd name="connsiteX200" fmla="*/ 1166361 w 3024845"/>
                  <a:gd name="connsiteY200" fmla="*/ 261575 h 834218"/>
                  <a:gd name="connsiteX201" fmla="*/ 1173454 w 3024845"/>
                  <a:gd name="connsiteY201" fmla="*/ 261575 h 834218"/>
                  <a:gd name="connsiteX202" fmla="*/ 1173454 w 3024845"/>
                  <a:gd name="connsiteY202" fmla="*/ 291840 h 834218"/>
                  <a:gd name="connsiteX203" fmla="*/ 1175481 w 3024845"/>
                  <a:gd name="connsiteY203" fmla="*/ 291840 h 834218"/>
                  <a:gd name="connsiteX204" fmla="*/ 1189668 w 3024845"/>
                  <a:gd name="connsiteY204" fmla="*/ 291840 h 834218"/>
                  <a:gd name="connsiteX205" fmla="*/ 1189668 w 3024845"/>
                  <a:gd name="connsiteY205" fmla="*/ 315619 h 834218"/>
                  <a:gd name="connsiteX206" fmla="*/ 1191695 w 3024845"/>
                  <a:gd name="connsiteY206" fmla="*/ 317240 h 834218"/>
                  <a:gd name="connsiteX207" fmla="*/ 1191695 w 3024845"/>
                  <a:gd name="connsiteY207" fmla="*/ 328590 h 834218"/>
                  <a:gd name="connsiteX208" fmla="*/ 1192455 w 3024845"/>
                  <a:gd name="connsiteY208" fmla="*/ 328590 h 834218"/>
                  <a:gd name="connsiteX209" fmla="*/ 1197775 w 3024845"/>
                  <a:gd name="connsiteY209" fmla="*/ 328590 h 834218"/>
                  <a:gd name="connsiteX210" fmla="*/ 1197775 w 3024845"/>
                  <a:gd name="connsiteY210" fmla="*/ 352369 h 834218"/>
                  <a:gd name="connsiteX211" fmla="*/ 1199041 w 3024845"/>
                  <a:gd name="connsiteY211" fmla="*/ 352369 h 834218"/>
                  <a:gd name="connsiteX212" fmla="*/ 1207908 w 3024845"/>
                  <a:gd name="connsiteY212" fmla="*/ 352369 h 834218"/>
                  <a:gd name="connsiteX213" fmla="*/ 1209935 w 3024845"/>
                  <a:gd name="connsiteY213" fmla="*/ 356423 h 834218"/>
                  <a:gd name="connsiteX214" fmla="*/ 1209935 w 3024845"/>
                  <a:gd name="connsiteY214" fmla="*/ 369664 h 834218"/>
                  <a:gd name="connsiteX215" fmla="*/ 1211455 w 3024845"/>
                  <a:gd name="connsiteY215" fmla="*/ 367772 h 834218"/>
                  <a:gd name="connsiteX216" fmla="*/ 1222095 w 3024845"/>
                  <a:gd name="connsiteY216" fmla="*/ 354531 h 834218"/>
                  <a:gd name="connsiteX217" fmla="*/ 1250469 w 3024845"/>
                  <a:gd name="connsiteY217" fmla="*/ 354531 h 834218"/>
                  <a:gd name="connsiteX218" fmla="*/ 1250469 w 3024845"/>
                  <a:gd name="connsiteY218" fmla="*/ 441002 h 834218"/>
                  <a:gd name="connsiteX219" fmla="*/ 1251229 w 3024845"/>
                  <a:gd name="connsiteY219" fmla="*/ 441002 h 834218"/>
                  <a:gd name="connsiteX220" fmla="*/ 1256549 w 3024845"/>
                  <a:gd name="connsiteY220" fmla="*/ 441002 h 834218"/>
                  <a:gd name="connsiteX221" fmla="*/ 1257309 w 3024845"/>
                  <a:gd name="connsiteY221" fmla="*/ 439651 h 834218"/>
                  <a:gd name="connsiteX222" fmla="*/ 1262629 w 3024845"/>
                  <a:gd name="connsiteY222" fmla="*/ 430193 h 834218"/>
                  <a:gd name="connsiteX223" fmla="*/ 1262629 w 3024845"/>
                  <a:gd name="connsiteY223" fmla="*/ 432085 h 834218"/>
                  <a:gd name="connsiteX224" fmla="*/ 1262629 w 3024845"/>
                  <a:gd name="connsiteY224" fmla="*/ 445326 h 834218"/>
                  <a:gd name="connsiteX225" fmla="*/ 1266682 w 3024845"/>
                  <a:gd name="connsiteY225" fmla="*/ 399929 h 834218"/>
                  <a:gd name="connsiteX226" fmla="*/ 1267442 w 3024845"/>
                  <a:gd name="connsiteY226" fmla="*/ 399929 h 834218"/>
                  <a:gd name="connsiteX227" fmla="*/ 1272762 w 3024845"/>
                  <a:gd name="connsiteY227" fmla="*/ 399929 h 834218"/>
                  <a:gd name="connsiteX228" fmla="*/ 1272762 w 3024845"/>
                  <a:gd name="connsiteY228" fmla="*/ 335075 h 834218"/>
                  <a:gd name="connsiteX229" fmla="*/ 1273776 w 3024845"/>
                  <a:gd name="connsiteY229" fmla="*/ 335075 h 834218"/>
                  <a:gd name="connsiteX230" fmla="*/ 1280869 w 3024845"/>
                  <a:gd name="connsiteY230" fmla="*/ 335075 h 834218"/>
                  <a:gd name="connsiteX231" fmla="*/ 1293029 w 3024845"/>
                  <a:gd name="connsiteY231" fmla="*/ 291840 h 834218"/>
                  <a:gd name="connsiteX232" fmla="*/ 1294296 w 3024845"/>
                  <a:gd name="connsiteY232" fmla="*/ 291840 h 834218"/>
                  <a:gd name="connsiteX233" fmla="*/ 1303163 w 3024845"/>
                  <a:gd name="connsiteY233" fmla="*/ 291840 h 834218"/>
                  <a:gd name="connsiteX234" fmla="*/ 1313296 w 3024845"/>
                  <a:gd name="connsiteY234" fmla="*/ 335075 h 834218"/>
                  <a:gd name="connsiteX235" fmla="*/ 1314309 w 3024845"/>
                  <a:gd name="connsiteY235" fmla="*/ 335075 h 834218"/>
                  <a:gd name="connsiteX236" fmla="*/ 1321403 w 3024845"/>
                  <a:gd name="connsiteY236" fmla="*/ 335075 h 834218"/>
                  <a:gd name="connsiteX237" fmla="*/ 1321403 w 3024845"/>
                  <a:gd name="connsiteY237" fmla="*/ 373987 h 834218"/>
                  <a:gd name="connsiteX238" fmla="*/ 1323176 w 3024845"/>
                  <a:gd name="connsiteY238" fmla="*/ 373987 h 834218"/>
                  <a:gd name="connsiteX239" fmla="*/ 1335590 w 3024845"/>
                  <a:gd name="connsiteY239" fmla="*/ 373987 h 834218"/>
                  <a:gd name="connsiteX240" fmla="*/ 1335590 w 3024845"/>
                  <a:gd name="connsiteY240" fmla="*/ 376149 h 834218"/>
                  <a:gd name="connsiteX241" fmla="*/ 1335590 w 3024845"/>
                  <a:gd name="connsiteY241" fmla="*/ 391281 h 834218"/>
                  <a:gd name="connsiteX242" fmla="*/ 1339643 w 3024845"/>
                  <a:gd name="connsiteY242" fmla="*/ 389120 h 834218"/>
                  <a:gd name="connsiteX243" fmla="*/ 1339643 w 3024845"/>
                  <a:gd name="connsiteY243" fmla="*/ 373987 h 834218"/>
                  <a:gd name="connsiteX244" fmla="*/ 1341163 w 3024845"/>
                  <a:gd name="connsiteY244" fmla="*/ 373987 h 834218"/>
                  <a:gd name="connsiteX245" fmla="*/ 1351803 w 3024845"/>
                  <a:gd name="connsiteY245" fmla="*/ 373987 h 834218"/>
                  <a:gd name="connsiteX246" fmla="*/ 1351803 w 3024845"/>
                  <a:gd name="connsiteY246" fmla="*/ 375608 h 834218"/>
                  <a:gd name="connsiteX247" fmla="*/ 1351803 w 3024845"/>
                  <a:gd name="connsiteY247" fmla="*/ 386958 h 834218"/>
                  <a:gd name="connsiteX248" fmla="*/ 1382204 w 3024845"/>
                  <a:gd name="connsiteY248" fmla="*/ 386958 h 834218"/>
                  <a:gd name="connsiteX249" fmla="*/ 1382204 w 3024845"/>
                  <a:gd name="connsiteY249" fmla="*/ 350208 h 834218"/>
                  <a:gd name="connsiteX250" fmla="*/ 1383470 w 3024845"/>
                  <a:gd name="connsiteY250" fmla="*/ 350208 h 834218"/>
                  <a:gd name="connsiteX251" fmla="*/ 1392337 w 3024845"/>
                  <a:gd name="connsiteY251" fmla="*/ 350208 h 834218"/>
                  <a:gd name="connsiteX252" fmla="*/ 1392337 w 3024845"/>
                  <a:gd name="connsiteY252" fmla="*/ 371825 h 834218"/>
                  <a:gd name="connsiteX253" fmla="*/ 1394364 w 3024845"/>
                  <a:gd name="connsiteY253" fmla="*/ 339399 h 834218"/>
                  <a:gd name="connsiteX254" fmla="*/ 1416657 w 3024845"/>
                  <a:gd name="connsiteY254" fmla="*/ 339399 h 834218"/>
                  <a:gd name="connsiteX255" fmla="*/ 1416657 w 3024845"/>
                  <a:gd name="connsiteY255" fmla="*/ 337777 h 834218"/>
                  <a:gd name="connsiteX256" fmla="*/ 1416657 w 3024845"/>
                  <a:gd name="connsiteY256" fmla="*/ 326428 h 834218"/>
                  <a:gd name="connsiteX257" fmla="*/ 1417417 w 3024845"/>
                  <a:gd name="connsiteY257" fmla="*/ 326428 h 834218"/>
                  <a:gd name="connsiteX258" fmla="*/ 1422737 w 3024845"/>
                  <a:gd name="connsiteY258" fmla="*/ 326428 h 834218"/>
                  <a:gd name="connsiteX259" fmla="*/ 1422737 w 3024845"/>
                  <a:gd name="connsiteY259" fmla="*/ 324537 h 834218"/>
                  <a:gd name="connsiteX260" fmla="*/ 1422737 w 3024845"/>
                  <a:gd name="connsiteY260" fmla="*/ 311296 h 834218"/>
                  <a:gd name="connsiteX261" fmla="*/ 1426791 w 3024845"/>
                  <a:gd name="connsiteY261" fmla="*/ 317781 h 834218"/>
                  <a:gd name="connsiteX262" fmla="*/ 1429071 w 3024845"/>
                  <a:gd name="connsiteY262" fmla="*/ 317781 h 834218"/>
                  <a:gd name="connsiteX263" fmla="*/ 1445031 w 3024845"/>
                  <a:gd name="connsiteY263" fmla="*/ 317781 h 834218"/>
                  <a:gd name="connsiteX264" fmla="*/ 1445031 w 3024845"/>
                  <a:gd name="connsiteY264" fmla="*/ 316970 h 834218"/>
                  <a:gd name="connsiteX265" fmla="*/ 1445031 w 3024845"/>
                  <a:gd name="connsiteY265" fmla="*/ 311296 h 834218"/>
                  <a:gd name="connsiteX266" fmla="*/ 1445791 w 3024845"/>
                  <a:gd name="connsiteY266" fmla="*/ 311296 h 834218"/>
                  <a:gd name="connsiteX267" fmla="*/ 1451111 w 3024845"/>
                  <a:gd name="connsiteY267" fmla="*/ 311296 h 834218"/>
                  <a:gd name="connsiteX268" fmla="*/ 1451111 w 3024845"/>
                  <a:gd name="connsiteY268" fmla="*/ 312647 h 834218"/>
                  <a:gd name="connsiteX269" fmla="*/ 1451111 w 3024845"/>
                  <a:gd name="connsiteY269" fmla="*/ 322105 h 834218"/>
                  <a:gd name="connsiteX270" fmla="*/ 1489618 w 3024845"/>
                  <a:gd name="connsiteY270" fmla="*/ 322105 h 834218"/>
                  <a:gd name="connsiteX271" fmla="*/ 1489618 w 3024845"/>
                  <a:gd name="connsiteY271" fmla="*/ 460458 h 834218"/>
                  <a:gd name="connsiteX272" fmla="*/ 1491138 w 3024845"/>
                  <a:gd name="connsiteY272" fmla="*/ 460458 h 834218"/>
                  <a:gd name="connsiteX273" fmla="*/ 1501778 w 3024845"/>
                  <a:gd name="connsiteY273" fmla="*/ 460458 h 834218"/>
                  <a:gd name="connsiteX274" fmla="*/ 1501778 w 3024845"/>
                  <a:gd name="connsiteY274" fmla="*/ 447488 h 834218"/>
                  <a:gd name="connsiteX275" fmla="*/ 1505832 w 3024845"/>
                  <a:gd name="connsiteY275" fmla="*/ 447488 h 834218"/>
                  <a:gd name="connsiteX276" fmla="*/ 1505832 w 3024845"/>
                  <a:gd name="connsiteY276" fmla="*/ 460458 h 834218"/>
                  <a:gd name="connsiteX277" fmla="*/ 1536232 w 3024845"/>
                  <a:gd name="connsiteY277" fmla="*/ 460458 h 834218"/>
                  <a:gd name="connsiteX278" fmla="*/ 1536232 w 3024845"/>
                  <a:gd name="connsiteY278" fmla="*/ 430193 h 834218"/>
                  <a:gd name="connsiteX279" fmla="*/ 1548392 w 3024845"/>
                  <a:gd name="connsiteY279" fmla="*/ 430193 h 834218"/>
                  <a:gd name="connsiteX280" fmla="*/ 1560552 w 3024845"/>
                  <a:gd name="connsiteY280" fmla="*/ 428032 h 834218"/>
                  <a:gd name="connsiteX281" fmla="*/ 1564606 w 3024845"/>
                  <a:gd name="connsiteY281" fmla="*/ 430193 h 834218"/>
                  <a:gd name="connsiteX282" fmla="*/ 1574739 w 3024845"/>
                  <a:gd name="connsiteY282" fmla="*/ 430193 h 834218"/>
                  <a:gd name="connsiteX283" fmla="*/ 1574739 w 3024845"/>
                  <a:gd name="connsiteY283" fmla="*/ 460458 h 834218"/>
                  <a:gd name="connsiteX284" fmla="*/ 1582846 w 3024845"/>
                  <a:gd name="connsiteY284" fmla="*/ 460458 h 834218"/>
                  <a:gd name="connsiteX285" fmla="*/ 1582846 w 3024845"/>
                  <a:gd name="connsiteY285" fmla="*/ 477753 h 834218"/>
                  <a:gd name="connsiteX286" fmla="*/ 1592182 w 3024845"/>
                  <a:gd name="connsiteY286" fmla="*/ 478658 h 834218"/>
                  <a:gd name="connsiteX287" fmla="*/ 1605140 w 3024845"/>
                  <a:gd name="connsiteY287" fmla="*/ 478658 h 834218"/>
                  <a:gd name="connsiteX288" fmla="*/ 1605140 w 3024845"/>
                  <a:gd name="connsiteY288" fmla="*/ 462620 h 834218"/>
                  <a:gd name="connsiteX289" fmla="*/ 1673096 w 3024845"/>
                  <a:gd name="connsiteY289" fmla="*/ 462620 h 834218"/>
                  <a:gd name="connsiteX290" fmla="*/ 1673096 w 3024845"/>
                  <a:gd name="connsiteY290" fmla="*/ 377367 h 834218"/>
                  <a:gd name="connsiteX291" fmla="*/ 1745104 w 3024845"/>
                  <a:gd name="connsiteY291" fmla="*/ 377367 h 834218"/>
                  <a:gd name="connsiteX292" fmla="*/ 1745104 w 3024845"/>
                  <a:gd name="connsiteY292" fmla="*/ 456135 h 834218"/>
                  <a:gd name="connsiteX293" fmla="*/ 1747008 w 3024845"/>
                  <a:gd name="connsiteY293" fmla="*/ 456135 h 834218"/>
                  <a:gd name="connsiteX294" fmla="*/ 1748250 w 3024845"/>
                  <a:gd name="connsiteY294" fmla="*/ 478658 h 834218"/>
                  <a:gd name="connsiteX295" fmla="*/ 1757926 w 3024845"/>
                  <a:gd name="connsiteY295" fmla="*/ 478658 h 834218"/>
                  <a:gd name="connsiteX296" fmla="*/ 1759168 w 3024845"/>
                  <a:gd name="connsiteY296" fmla="*/ 456135 h 834218"/>
                  <a:gd name="connsiteX297" fmla="*/ 1765248 w 3024845"/>
                  <a:gd name="connsiteY297" fmla="*/ 456135 h 834218"/>
                  <a:gd name="connsiteX298" fmla="*/ 1766490 w 3024845"/>
                  <a:gd name="connsiteY298" fmla="*/ 478658 h 834218"/>
                  <a:gd name="connsiteX299" fmla="*/ 1817112 w 3024845"/>
                  <a:gd name="connsiteY299" fmla="*/ 478658 h 834218"/>
                  <a:gd name="connsiteX300" fmla="*/ 1817112 w 3024845"/>
                  <a:gd name="connsiteY300" fmla="*/ 315630 h 834218"/>
                  <a:gd name="connsiteX301" fmla="*/ 2014439 w 3024845"/>
                  <a:gd name="connsiteY301" fmla="*/ 315630 h 834218"/>
                  <a:gd name="connsiteX302" fmla="*/ 2014439 w 3024845"/>
                  <a:gd name="connsiteY302" fmla="*/ 478658 h 834218"/>
                  <a:gd name="connsiteX303" fmla="*/ 2033136 w 3024845"/>
                  <a:gd name="connsiteY303" fmla="*/ 478658 h 834218"/>
                  <a:gd name="connsiteX304" fmla="*/ 2033136 w 3024845"/>
                  <a:gd name="connsiteY304" fmla="*/ 395965 h 834218"/>
                  <a:gd name="connsiteX305" fmla="*/ 2128256 w 3024845"/>
                  <a:gd name="connsiteY305" fmla="*/ 395965 h 834218"/>
                  <a:gd name="connsiteX306" fmla="*/ 2180720 w 3024845"/>
                  <a:gd name="connsiteY306" fmla="*/ 330752 h 834218"/>
                  <a:gd name="connsiteX307" fmla="*/ 2245574 w 3024845"/>
                  <a:gd name="connsiteY307" fmla="*/ 330752 h 834218"/>
                  <a:gd name="connsiteX308" fmla="*/ 2245574 w 3024845"/>
                  <a:gd name="connsiteY308" fmla="*/ 406414 h 834218"/>
                  <a:gd name="connsiteX309" fmla="*/ 2253681 w 3024845"/>
                  <a:gd name="connsiteY309" fmla="*/ 406414 h 834218"/>
                  <a:gd name="connsiteX310" fmla="*/ 2255708 w 3024845"/>
                  <a:gd name="connsiteY310" fmla="*/ 399929 h 834218"/>
                  <a:gd name="connsiteX311" fmla="*/ 2261788 w 3024845"/>
                  <a:gd name="connsiteY311" fmla="*/ 399929 h 834218"/>
                  <a:gd name="connsiteX312" fmla="*/ 2263815 w 3024845"/>
                  <a:gd name="connsiteY312" fmla="*/ 408576 h 834218"/>
                  <a:gd name="connsiteX313" fmla="*/ 2275975 w 3024845"/>
                  <a:gd name="connsiteY313" fmla="*/ 408576 h 834218"/>
                  <a:gd name="connsiteX314" fmla="*/ 2275975 w 3024845"/>
                  <a:gd name="connsiteY314" fmla="*/ 402090 h 834218"/>
                  <a:gd name="connsiteX315" fmla="*/ 2298268 w 3024845"/>
                  <a:gd name="connsiteY315" fmla="*/ 402090 h 834218"/>
                  <a:gd name="connsiteX316" fmla="*/ 2298268 w 3024845"/>
                  <a:gd name="connsiteY316" fmla="*/ 408576 h 834218"/>
                  <a:gd name="connsiteX317" fmla="*/ 2318535 w 3024845"/>
                  <a:gd name="connsiteY317" fmla="*/ 408576 h 834218"/>
                  <a:gd name="connsiteX318" fmla="*/ 2318535 w 3024845"/>
                  <a:gd name="connsiteY318" fmla="*/ 453973 h 834218"/>
                  <a:gd name="connsiteX319" fmla="*/ 2332722 w 3024845"/>
                  <a:gd name="connsiteY319" fmla="*/ 453973 h 834218"/>
                  <a:gd name="connsiteX320" fmla="*/ 2332722 w 3024845"/>
                  <a:gd name="connsiteY320" fmla="*/ 441002 h 834218"/>
                  <a:gd name="connsiteX321" fmla="*/ 2348936 w 3024845"/>
                  <a:gd name="connsiteY321" fmla="*/ 441002 h 834218"/>
                  <a:gd name="connsiteX322" fmla="*/ 2348936 w 3024845"/>
                  <a:gd name="connsiteY322" fmla="*/ 261575 h 834218"/>
                  <a:gd name="connsiteX323" fmla="*/ 2355016 w 3024845"/>
                  <a:gd name="connsiteY323" fmla="*/ 255089 h 834218"/>
                  <a:gd name="connsiteX324" fmla="*/ 2427977 w 3024845"/>
                  <a:gd name="connsiteY324" fmla="*/ 255089 h 834218"/>
                  <a:gd name="connsiteX325" fmla="*/ 2427977 w 3024845"/>
                  <a:gd name="connsiteY325" fmla="*/ 263737 h 834218"/>
                  <a:gd name="connsiteX326" fmla="*/ 2438110 w 3024845"/>
                  <a:gd name="connsiteY326" fmla="*/ 263737 h 834218"/>
                  <a:gd name="connsiteX327" fmla="*/ 2438110 w 3024845"/>
                  <a:gd name="connsiteY327" fmla="*/ 378311 h 834218"/>
                  <a:gd name="connsiteX328" fmla="*/ 2460404 w 3024845"/>
                  <a:gd name="connsiteY328" fmla="*/ 378311 h 834218"/>
                  <a:gd name="connsiteX329" fmla="*/ 2460404 w 3024845"/>
                  <a:gd name="connsiteY329" fmla="*/ 311296 h 834218"/>
                  <a:gd name="connsiteX330" fmla="*/ 2486751 w 3024845"/>
                  <a:gd name="connsiteY330" fmla="*/ 311296 h 834218"/>
                  <a:gd name="connsiteX331" fmla="*/ 2490804 w 3024845"/>
                  <a:gd name="connsiteY331" fmla="*/ 306972 h 834218"/>
                  <a:gd name="connsiteX332" fmla="*/ 2498911 w 3024845"/>
                  <a:gd name="connsiteY332" fmla="*/ 306972 h 834218"/>
                  <a:gd name="connsiteX333" fmla="*/ 2502964 w 3024845"/>
                  <a:gd name="connsiteY333" fmla="*/ 311296 h 834218"/>
                  <a:gd name="connsiteX334" fmla="*/ 2525258 w 3024845"/>
                  <a:gd name="connsiteY334" fmla="*/ 311296 h 834218"/>
                  <a:gd name="connsiteX335" fmla="*/ 2525258 w 3024845"/>
                  <a:gd name="connsiteY335" fmla="*/ 194560 h 834218"/>
                  <a:gd name="connsiteX336" fmla="*/ 2582005 w 3024845"/>
                  <a:gd name="connsiteY336" fmla="*/ 183751 h 834218"/>
                  <a:gd name="connsiteX337" fmla="*/ 2582005 w 3024845"/>
                  <a:gd name="connsiteY337" fmla="*/ 184832 h 834218"/>
                  <a:gd name="connsiteX338" fmla="*/ 2582005 w 3024845"/>
                  <a:gd name="connsiteY338" fmla="*/ 192398 h 834218"/>
                  <a:gd name="connsiteX339" fmla="*/ 2608352 w 3024845"/>
                  <a:gd name="connsiteY339" fmla="*/ 192398 h 834218"/>
                  <a:gd name="connsiteX340" fmla="*/ 2608352 w 3024845"/>
                  <a:gd name="connsiteY340" fmla="*/ 447488 h 834218"/>
                  <a:gd name="connsiteX341" fmla="*/ 2630646 w 3024845"/>
                  <a:gd name="connsiteY341" fmla="*/ 447488 h 834218"/>
                  <a:gd name="connsiteX342" fmla="*/ 2630646 w 3024845"/>
                  <a:gd name="connsiteY342" fmla="*/ 443164 h 834218"/>
                  <a:gd name="connsiteX343" fmla="*/ 2642806 w 3024845"/>
                  <a:gd name="connsiteY343" fmla="*/ 443164 h 834218"/>
                  <a:gd name="connsiteX344" fmla="*/ 2642806 w 3024845"/>
                  <a:gd name="connsiteY344" fmla="*/ 447488 h 834218"/>
                  <a:gd name="connsiteX345" fmla="*/ 2667126 w 3024845"/>
                  <a:gd name="connsiteY345" fmla="*/ 447488 h 834218"/>
                  <a:gd name="connsiteX346" fmla="*/ 2667126 w 3024845"/>
                  <a:gd name="connsiteY346" fmla="*/ 434517 h 834218"/>
                  <a:gd name="connsiteX347" fmla="*/ 2695500 w 3024845"/>
                  <a:gd name="connsiteY347" fmla="*/ 434517 h 834218"/>
                  <a:gd name="connsiteX348" fmla="*/ 2707660 w 3024845"/>
                  <a:gd name="connsiteY348" fmla="*/ 430193 h 834218"/>
                  <a:gd name="connsiteX349" fmla="*/ 2727927 w 3024845"/>
                  <a:gd name="connsiteY349" fmla="*/ 434517 h 834218"/>
                  <a:gd name="connsiteX350" fmla="*/ 2727927 w 3024845"/>
                  <a:gd name="connsiteY350" fmla="*/ 417223 h 834218"/>
                  <a:gd name="connsiteX351" fmla="*/ 2736034 w 3024845"/>
                  <a:gd name="connsiteY351" fmla="*/ 417223 h 834218"/>
                  <a:gd name="connsiteX352" fmla="*/ 2736034 w 3024845"/>
                  <a:gd name="connsiteY352" fmla="*/ 404252 h 834218"/>
                  <a:gd name="connsiteX353" fmla="*/ 2792781 w 3024845"/>
                  <a:gd name="connsiteY353" fmla="*/ 404252 h 834218"/>
                  <a:gd name="connsiteX354" fmla="*/ 2792781 w 3024845"/>
                  <a:gd name="connsiteY354" fmla="*/ 373987 h 834218"/>
                  <a:gd name="connsiteX355" fmla="*/ 2811021 w 3024845"/>
                  <a:gd name="connsiteY355" fmla="*/ 373987 h 834218"/>
                  <a:gd name="connsiteX356" fmla="*/ 2811021 w 3024845"/>
                  <a:gd name="connsiteY356" fmla="*/ 367502 h 834218"/>
                  <a:gd name="connsiteX357" fmla="*/ 2823181 w 3024845"/>
                  <a:gd name="connsiteY357" fmla="*/ 367502 h 834218"/>
                  <a:gd name="connsiteX358" fmla="*/ 2823181 w 3024845"/>
                  <a:gd name="connsiteY358" fmla="*/ 373987 h 834218"/>
                  <a:gd name="connsiteX359" fmla="*/ 2839395 w 3024845"/>
                  <a:gd name="connsiteY359" fmla="*/ 373987 h 834218"/>
                  <a:gd name="connsiteX360" fmla="*/ 2839395 w 3024845"/>
                  <a:gd name="connsiteY360" fmla="*/ 423708 h 834218"/>
                  <a:gd name="connsiteX361" fmla="*/ 2871822 w 3024845"/>
                  <a:gd name="connsiteY361" fmla="*/ 423708 h 834218"/>
                  <a:gd name="connsiteX362" fmla="*/ 2871822 w 3024845"/>
                  <a:gd name="connsiteY362" fmla="*/ 397767 h 834218"/>
                  <a:gd name="connsiteX363" fmla="*/ 2910329 w 3024845"/>
                  <a:gd name="connsiteY363" fmla="*/ 397767 h 834218"/>
                  <a:gd name="connsiteX364" fmla="*/ 2910329 w 3024845"/>
                  <a:gd name="connsiteY364" fmla="*/ 367502 h 834218"/>
                  <a:gd name="connsiteX365" fmla="*/ 2958970 w 3024845"/>
                  <a:gd name="connsiteY365" fmla="*/ 367502 h 834218"/>
                  <a:gd name="connsiteX366" fmla="*/ 2958970 w 3024845"/>
                  <a:gd name="connsiteY366" fmla="*/ 478658 h 834218"/>
                  <a:gd name="connsiteX367" fmla="*/ 2958970 w 3024845"/>
                  <a:gd name="connsiteY367" fmla="*/ 492437 h 834218"/>
                  <a:gd name="connsiteX368" fmla="*/ 3024845 w 3024845"/>
                  <a:gd name="connsiteY368" fmla="*/ 492437 h 834218"/>
                  <a:gd name="connsiteX369" fmla="*/ 3024845 w 3024845"/>
                  <a:gd name="connsiteY369" fmla="*/ 834218 h 834218"/>
                  <a:gd name="connsiteX370" fmla="*/ 2054 w 3024845"/>
                  <a:gd name="connsiteY370" fmla="*/ 831885 h 834218"/>
                  <a:gd name="connsiteX371" fmla="*/ 0 w 3024845"/>
                  <a:gd name="connsiteY371" fmla="*/ 397767 h 834218"/>
                  <a:gd name="connsiteX372" fmla="*/ 20267 w 3024845"/>
                  <a:gd name="connsiteY372" fmla="*/ 397767 h 834218"/>
                  <a:gd name="connsiteX373" fmla="*/ 20774 w 3024845"/>
                  <a:gd name="connsiteY373" fmla="*/ 396686 h 834218"/>
                  <a:gd name="connsiteX374" fmla="*/ 24320 w 3024845"/>
                  <a:gd name="connsiteY374" fmla="*/ 389120 h 834218"/>
                  <a:gd name="connsiteX375" fmla="*/ 26094 w 3024845"/>
                  <a:gd name="connsiteY375" fmla="*/ 389390 h 834218"/>
                  <a:gd name="connsiteX376" fmla="*/ 38507 w 3024845"/>
                  <a:gd name="connsiteY376" fmla="*/ 391281 h 834218"/>
                  <a:gd name="connsiteX377" fmla="*/ 39014 w 3024845"/>
                  <a:gd name="connsiteY377" fmla="*/ 392633 h 834218"/>
                  <a:gd name="connsiteX378" fmla="*/ 42560 w 3024845"/>
                  <a:gd name="connsiteY378" fmla="*/ 402090 h 834218"/>
                  <a:gd name="connsiteX379" fmla="*/ 68907 w 3024845"/>
                  <a:gd name="connsiteY379" fmla="*/ 404252 h 834218"/>
                  <a:gd name="connsiteX380" fmla="*/ 68907 w 3024845"/>
                  <a:gd name="connsiteY380" fmla="*/ 281031 h 834218"/>
                  <a:gd name="connsiteX381" fmla="*/ 70934 w 3024845"/>
                  <a:gd name="connsiteY381" fmla="*/ 281031 h 834218"/>
                  <a:gd name="connsiteX382" fmla="*/ 85121 w 3024845"/>
                  <a:gd name="connsiteY382" fmla="*/ 281031 h 834218"/>
                  <a:gd name="connsiteX383" fmla="*/ 85121 w 3024845"/>
                  <a:gd name="connsiteY383" fmla="*/ 144839 h 834218"/>
                  <a:gd name="connsiteX384" fmla="*/ 86894 w 3024845"/>
                  <a:gd name="connsiteY384" fmla="*/ 144839 h 834218"/>
                  <a:gd name="connsiteX385" fmla="*/ 99308 w 3024845"/>
                  <a:gd name="connsiteY385" fmla="*/ 144839 h 834218"/>
                  <a:gd name="connsiteX386" fmla="*/ 99308 w 3024845"/>
                  <a:gd name="connsiteY386" fmla="*/ 30265 h 834218"/>
                  <a:gd name="connsiteX387" fmla="*/ 103361 w 3024845"/>
                  <a:gd name="connsiteY387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20909 w 3024845"/>
                  <a:gd name="connsiteY2" fmla="*/ 144839 h 834218"/>
                  <a:gd name="connsiteX3" fmla="*/ 223189 w 3024845"/>
                  <a:gd name="connsiteY3" fmla="*/ 144839 h 834218"/>
                  <a:gd name="connsiteX4" fmla="*/ 239150 w 3024845"/>
                  <a:gd name="connsiteY4" fmla="*/ 144839 h 834218"/>
                  <a:gd name="connsiteX5" fmla="*/ 239150 w 3024845"/>
                  <a:gd name="connsiteY5" fmla="*/ 285354 h 834218"/>
                  <a:gd name="connsiteX6" fmla="*/ 240670 w 3024845"/>
                  <a:gd name="connsiteY6" fmla="*/ 285084 h 834218"/>
                  <a:gd name="connsiteX7" fmla="*/ 251310 w 3024845"/>
                  <a:gd name="connsiteY7" fmla="*/ 283193 h 834218"/>
                  <a:gd name="connsiteX8" fmla="*/ 249283 w 3024845"/>
                  <a:gd name="connsiteY8" fmla="*/ 371825 h 834218"/>
                  <a:gd name="connsiteX9" fmla="*/ 250803 w 3024845"/>
                  <a:gd name="connsiteY9" fmla="*/ 372096 h 834218"/>
                  <a:gd name="connsiteX10" fmla="*/ 261443 w 3024845"/>
                  <a:gd name="connsiteY10" fmla="*/ 373987 h 834218"/>
                  <a:gd name="connsiteX11" fmla="*/ 261696 w 3024845"/>
                  <a:gd name="connsiteY11" fmla="*/ 374798 h 834218"/>
                  <a:gd name="connsiteX12" fmla="*/ 263470 w 3024845"/>
                  <a:gd name="connsiteY12" fmla="*/ 380473 h 834218"/>
                  <a:gd name="connsiteX13" fmla="*/ 264230 w 3024845"/>
                  <a:gd name="connsiteY13" fmla="*/ 378041 h 834218"/>
                  <a:gd name="connsiteX14" fmla="*/ 269550 w 3024845"/>
                  <a:gd name="connsiteY14" fmla="*/ 361017 h 834218"/>
                  <a:gd name="connsiteX15" fmla="*/ 271323 w 3024845"/>
                  <a:gd name="connsiteY15" fmla="*/ 361017 h 834218"/>
                  <a:gd name="connsiteX16" fmla="*/ 283737 w 3024845"/>
                  <a:gd name="connsiteY16" fmla="*/ 361017 h 834218"/>
                  <a:gd name="connsiteX17" fmla="*/ 283737 w 3024845"/>
                  <a:gd name="connsiteY17" fmla="*/ 393443 h 834218"/>
                  <a:gd name="connsiteX18" fmla="*/ 284750 w 3024845"/>
                  <a:gd name="connsiteY18" fmla="*/ 393984 h 834218"/>
                  <a:gd name="connsiteX19" fmla="*/ 291844 w 3024845"/>
                  <a:gd name="connsiteY19" fmla="*/ 397767 h 834218"/>
                  <a:gd name="connsiteX20" fmla="*/ 291844 w 3024845"/>
                  <a:gd name="connsiteY20" fmla="*/ 399118 h 834218"/>
                  <a:gd name="connsiteX21" fmla="*/ 291844 w 3024845"/>
                  <a:gd name="connsiteY21" fmla="*/ 408576 h 834218"/>
                  <a:gd name="connsiteX22" fmla="*/ 336431 w 3024845"/>
                  <a:gd name="connsiteY22" fmla="*/ 408576 h 834218"/>
                  <a:gd name="connsiteX23" fmla="*/ 336431 w 3024845"/>
                  <a:gd name="connsiteY23" fmla="*/ 409657 h 834218"/>
                  <a:gd name="connsiteX24" fmla="*/ 336431 w 3024845"/>
                  <a:gd name="connsiteY24" fmla="*/ 417223 h 834218"/>
                  <a:gd name="connsiteX25" fmla="*/ 338457 w 3024845"/>
                  <a:gd name="connsiteY25" fmla="*/ 417223 h 834218"/>
                  <a:gd name="connsiteX26" fmla="*/ 352644 w 3024845"/>
                  <a:gd name="connsiteY26" fmla="*/ 417223 h 834218"/>
                  <a:gd name="connsiteX27" fmla="*/ 352644 w 3024845"/>
                  <a:gd name="connsiteY27" fmla="*/ 386958 h 834218"/>
                  <a:gd name="connsiteX28" fmla="*/ 397231 w 3024845"/>
                  <a:gd name="connsiteY28" fmla="*/ 386958 h 834218"/>
                  <a:gd name="connsiteX29" fmla="*/ 397231 w 3024845"/>
                  <a:gd name="connsiteY29" fmla="*/ 385607 h 834218"/>
                  <a:gd name="connsiteX30" fmla="*/ 397231 w 3024845"/>
                  <a:gd name="connsiteY30" fmla="*/ 376149 h 834218"/>
                  <a:gd name="connsiteX31" fmla="*/ 398245 w 3024845"/>
                  <a:gd name="connsiteY31" fmla="*/ 376149 h 834218"/>
                  <a:gd name="connsiteX32" fmla="*/ 405338 w 3024845"/>
                  <a:gd name="connsiteY32" fmla="*/ 376149 h 834218"/>
                  <a:gd name="connsiteX33" fmla="*/ 405338 w 3024845"/>
                  <a:gd name="connsiteY33" fmla="*/ 374258 h 834218"/>
                  <a:gd name="connsiteX34" fmla="*/ 405338 w 3024845"/>
                  <a:gd name="connsiteY34" fmla="*/ 361017 h 834218"/>
                  <a:gd name="connsiteX35" fmla="*/ 406098 w 3024845"/>
                  <a:gd name="connsiteY35" fmla="*/ 361017 h 834218"/>
                  <a:gd name="connsiteX36" fmla="*/ 411418 w 3024845"/>
                  <a:gd name="connsiteY36" fmla="*/ 361017 h 834218"/>
                  <a:gd name="connsiteX37" fmla="*/ 411418 w 3024845"/>
                  <a:gd name="connsiteY37" fmla="*/ 359936 h 834218"/>
                  <a:gd name="connsiteX38" fmla="*/ 411418 w 3024845"/>
                  <a:gd name="connsiteY38" fmla="*/ 352369 h 834218"/>
                  <a:gd name="connsiteX39" fmla="*/ 413445 w 3024845"/>
                  <a:gd name="connsiteY39" fmla="*/ 352369 h 834218"/>
                  <a:gd name="connsiteX40" fmla="*/ 427632 w 3024845"/>
                  <a:gd name="connsiteY40" fmla="*/ 352369 h 834218"/>
                  <a:gd name="connsiteX41" fmla="*/ 427632 w 3024845"/>
                  <a:gd name="connsiteY41" fmla="*/ 353450 h 834218"/>
                  <a:gd name="connsiteX42" fmla="*/ 427632 w 3024845"/>
                  <a:gd name="connsiteY42" fmla="*/ 361017 h 834218"/>
                  <a:gd name="connsiteX43" fmla="*/ 449925 w 3024845"/>
                  <a:gd name="connsiteY43" fmla="*/ 361017 h 834218"/>
                  <a:gd name="connsiteX44" fmla="*/ 449925 w 3024845"/>
                  <a:gd name="connsiteY44" fmla="*/ 359125 h 834218"/>
                  <a:gd name="connsiteX45" fmla="*/ 449925 w 3024845"/>
                  <a:gd name="connsiteY45" fmla="*/ 345884 h 834218"/>
                  <a:gd name="connsiteX46" fmla="*/ 451699 w 3024845"/>
                  <a:gd name="connsiteY46" fmla="*/ 345884 h 834218"/>
                  <a:gd name="connsiteX47" fmla="*/ 464112 w 3024845"/>
                  <a:gd name="connsiteY47" fmla="*/ 345884 h 834218"/>
                  <a:gd name="connsiteX48" fmla="*/ 464112 w 3024845"/>
                  <a:gd name="connsiteY48" fmla="*/ 369664 h 834218"/>
                  <a:gd name="connsiteX49" fmla="*/ 465126 w 3024845"/>
                  <a:gd name="connsiteY49" fmla="*/ 369664 h 834218"/>
                  <a:gd name="connsiteX50" fmla="*/ 472219 w 3024845"/>
                  <a:gd name="connsiteY50" fmla="*/ 369664 h 834218"/>
                  <a:gd name="connsiteX51" fmla="*/ 472219 w 3024845"/>
                  <a:gd name="connsiteY51" fmla="*/ 368583 h 834218"/>
                  <a:gd name="connsiteX52" fmla="*/ 472219 w 3024845"/>
                  <a:gd name="connsiteY52" fmla="*/ 361017 h 834218"/>
                  <a:gd name="connsiteX53" fmla="*/ 473992 w 3024845"/>
                  <a:gd name="connsiteY53" fmla="*/ 361017 h 834218"/>
                  <a:gd name="connsiteX54" fmla="*/ 486406 w 3024845"/>
                  <a:gd name="connsiteY54" fmla="*/ 361017 h 834218"/>
                  <a:gd name="connsiteX55" fmla="*/ 486406 w 3024845"/>
                  <a:gd name="connsiteY55" fmla="*/ 386958 h 834218"/>
                  <a:gd name="connsiteX56" fmla="*/ 488433 w 3024845"/>
                  <a:gd name="connsiteY56" fmla="*/ 386958 h 834218"/>
                  <a:gd name="connsiteX57" fmla="*/ 502619 w 3024845"/>
                  <a:gd name="connsiteY57" fmla="*/ 386958 h 834218"/>
                  <a:gd name="connsiteX58" fmla="*/ 502619 w 3024845"/>
                  <a:gd name="connsiteY58" fmla="*/ 388579 h 834218"/>
                  <a:gd name="connsiteX59" fmla="*/ 502619 w 3024845"/>
                  <a:gd name="connsiteY59" fmla="*/ 399929 h 834218"/>
                  <a:gd name="connsiteX60" fmla="*/ 503379 w 3024845"/>
                  <a:gd name="connsiteY60" fmla="*/ 399929 h 834218"/>
                  <a:gd name="connsiteX61" fmla="*/ 508700 w 3024845"/>
                  <a:gd name="connsiteY61" fmla="*/ 399929 h 834218"/>
                  <a:gd name="connsiteX62" fmla="*/ 508700 w 3024845"/>
                  <a:gd name="connsiteY62" fmla="*/ 399118 h 834218"/>
                  <a:gd name="connsiteX63" fmla="*/ 508700 w 3024845"/>
                  <a:gd name="connsiteY63" fmla="*/ 393443 h 834218"/>
                  <a:gd name="connsiteX64" fmla="*/ 539100 w 3024845"/>
                  <a:gd name="connsiteY64" fmla="*/ 393443 h 834218"/>
                  <a:gd name="connsiteX65" fmla="*/ 539100 w 3024845"/>
                  <a:gd name="connsiteY65" fmla="*/ 417223 h 834218"/>
                  <a:gd name="connsiteX66" fmla="*/ 540113 w 3024845"/>
                  <a:gd name="connsiteY66" fmla="*/ 417223 h 834218"/>
                  <a:gd name="connsiteX67" fmla="*/ 547207 w 3024845"/>
                  <a:gd name="connsiteY67" fmla="*/ 417223 h 834218"/>
                  <a:gd name="connsiteX68" fmla="*/ 547207 w 3024845"/>
                  <a:gd name="connsiteY68" fmla="*/ 418304 h 834218"/>
                  <a:gd name="connsiteX69" fmla="*/ 547207 w 3024845"/>
                  <a:gd name="connsiteY69" fmla="*/ 425870 h 834218"/>
                  <a:gd name="connsiteX70" fmla="*/ 547967 w 3024845"/>
                  <a:gd name="connsiteY70" fmla="*/ 425870 h 834218"/>
                  <a:gd name="connsiteX71" fmla="*/ 553287 w 3024845"/>
                  <a:gd name="connsiteY71" fmla="*/ 425870 h 834218"/>
                  <a:gd name="connsiteX72" fmla="*/ 553287 w 3024845"/>
                  <a:gd name="connsiteY72" fmla="*/ 423708 h 834218"/>
                  <a:gd name="connsiteX73" fmla="*/ 553287 w 3024845"/>
                  <a:gd name="connsiteY73" fmla="*/ 408576 h 834218"/>
                  <a:gd name="connsiteX74" fmla="*/ 554300 w 3024845"/>
                  <a:gd name="connsiteY74" fmla="*/ 408576 h 834218"/>
                  <a:gd name="connsiteX75" fmla="*/ 561394 w 3024845"/>
                  <a:gd name="connsiteY75" fmla="*/ 408576 h 834218"/>
                  <a:gd name="connsiteX76" fmla="*/ 561394 w 3024845"/>
                  <a:gd name="connsiteY76" fmla="*/ 409657 h 834218"/>
                  <a:gd name="connsiteX77" fmla="*/ 561394 w 3024845"/>
                  <a:gd name="connsiteY77" fmla="*/ 417223 h 834218"/>
                  <a:gd name="connsiteX78" fmla="*/ 566714 w 3024845"/>
                  <a:gd name="connsiteY78" fmla="*/ 415230 h 834218"/>
                  <a:gd name="connsiteX79" fmla="*/ 567474 w 3024845"/>
                  <a:gd name="connsiteY79" fmla="*/ 414250 h 834218"/>
                  <a:gd name="connsiteX80" fmla="*/ 567474 w 3024845"/>
                  <a:gd name="connsiteY80" fmla="*/ 408576 h 834218"/>
                  <a:gd name="connsiteX81" fmla="*/ 605981 w 3024845"/>
                  <a:gd name="connsiteY81" fmla="*/ 408576 h 834218"/>
                  <a:gd name="connsiteX82" fmla="*/ 605981 w 3024845"/>
                  <a:gd name="connsiteY82" fmla="*/ 432355 h 834218"/>
                  <a:gd name="connsiteX83" fmla="*/ 608007 w 3024845"/>
                  <a:gd name="connsiteY83" fmla="*/ 432355 h 834218"/>
                  <a:gd name="connsiteX84" fmla="*/ 622194 w 3024845"/>
                  <a:gd name="connsiteY84" fmla="*/ 432355 h 834218"/>
                  <a:gd name="connsiteX85" fmla="*/ 622194 w 3024845"/>
                  <a:gd name="connsiteY85" fmla="*/ 433436 h 834218"/>
                  <a:gd name="connsiteX86" fmla="*/ 622194 w 3024845"/>
                  <a:gd name="connsiteY86" fmla="*/ 441002 h 834218"/>
                  <a:gd name="connsiteX87" fmla="*/ 623968 w 3024845"/>
                  <a:gd name="connsiteY87" fmla="*/ 441002 h 834218"/>
                  <a:gd name="connsiteX88" fmla="*/ 636381 w 3024845"/>
                  <a:gd name="connsiteY88" fmla="*/ 441002 h 834218"/>
                  <a:gd name="connsiteX89" fmla="*/ 636381 w 3024845"/>
                  <a:gd name="connsiteY89" fmla="*/ 417223 h 834218"/>
                  <a:gd name="connsiteX90" fmla="*/ 637394 w 3024845"/>
                  <a:gd name="connsiteY90" fmla="*/ 417223 h 834218"/>
                  <a:gd name="connsiteX91" fmla="*/ 644488 w 3024845"/>
                  <a:gd name="connsiteY91" fmla="*/ 417223 h 834218"/>
                  <a:gd name="connsiteX92" fmla="*/ 644488 w 3024845"/>
                  <a:gd name="connsiteY92" fmla="*/ 384796 h 834218"/>
                  <a:gd name="connsiteX93" fmla="*/ 645501 w 3024845"/>
                  <a:gd name="connsiteY93" fmla="*/ 384796 h 834218"/>
                  <a:gd name="connsiteX94" fmla="*/ 652595 w 3024845"/>
                  <a:gd name="connsiteY94" fmla="*/ 384796 h 834218"/>
                  <a:gd name="connsiteX95" fmla="*/ 652595 w 3024845"/>
                  <a:gd name="connsiteY95" fmla="*/ 382905 h 834218"/>
                  <a:gd name="connsiteX96" fmla="*/ 652595 w 3024845"/>
                  <a:gd name="connsiteY96" fmla="*/ 369664 h 834218"/>
                  <a:gd name="connsiteX97" fmla="*/ 651328 w 3024845"/>
                  <a:gd name="connsiteY97" fmla="*/ 368042 h 834218"/>
                  <a:gd name="connsiteX98" fmla="*/ 656648 w 3024845"/>
                  <a:gd name="connsiteY98" fmla="*/ 356693 h 834218"/>
                  <a:gd name="connsiteX99" fmla="*/ 664755 w 3024845"/>
                  <a:gd name="connsiteY99" fmla="*/ 384796 h 834218"/>
                  <a:gd name="connsiteX100" fmla="*/ 665515 w 3024845"/>
                  <a:gd name="connsiteY100" fmla="*/ 384796 h 834218"/>
                  <a:gd name="connsiteX101" fmla="*/ 670835 w 3024845"/>
                  <a:gd name="connsiteY101" fmla="*/ 384796 h 834218"/>
                  <a:gd name="connsiteX102" fmla="*/ 670835 w 3024845"/>
                  <a:gd name="connsiteY102" fmla="*/ 278869 h 834218"/>
                  <a:gd name="connsiteX103" fmla="*/ 672355 w 3024845"/>
                  <a:gd name="connsiteY103" fmla="*/ 278869 h 834218"/>
                  <a:gd name="connsiteX104" fmla="*/ 682995 w 3024845"/>
                  <a:gd name="connsiteY104" fmla="*/ 278869 h 834218"/>
                  <a:gd name="connsiteX105" fmla="*/ 682995 w 3024845"/>
                  <a:gd name="connsiteY105" fmla="*/ 231310 h 834218"/>
                  <a:gd name="connsiteX106" fmla="*/ 709342 w 3024845"/>
                  <a:gd name="connsiteY106" fmla="*/ 231310 h 834218"/>
                  <a:gd name="connsiteX107" fmla="*/ 709342 w 3024845"/>
                  <a:gd name="connsiteY107" fmla="*/ 209692 h 834218"/>
                  <a:gd name="connsiteX108" fmla="*/ 743796 w 3024845"/>
                  <a:gd name="connsiteY108" fmla="*/ 209692 h 834218"/>
                  <a:gd name="connsiteX109" fmla="*/ 743796 w 3024845"/>
                  <a:gd name="connsiteY109" fmla="*/ 212124 h 834218"/>
                  <a:gd name="connsiteX110" fmla="*/ 743796 w 3024845"/>
                  <a:gd name="connsiteY110" fmla="*/ 229148 h 834218"/>
                  <a:gd name="connsiteX111" fmla="*/ 746076 w 3024845"/>
                  <a:gd name="connsiteY111" fmla="*/ 229148 h 834218"/>
                  <a:gd name="connsiteX112" fmla="*/ 762036 w 3024845"/>
                  <a:gd name="connsiteY112" fmla="*/ 229148 h 834218"/>
                  <a:gd name="connsiteX113" fmla="*/ 762036 w 3024845"/>
                  <a:gd name="connsiteY113" fmla="*/ 276707 h 834218"/>
                  <a:gd name="connsiteX114" fmla="*/ 763049 w 3024845"/>
                  <a:gd name="connsiteY114" fmla="*/ 276707 h 834218"/>
                  <a:gd name="connsiteX115" fmla="*/ 770143 w 3024845"/>
                  <a:gd name="connsiteY115" fmla="*/ 276707 h 834218"/>
                  <a:gd name="connsiteX116" fmla="*/ 784330 w 3024845"/>
                  <a:gd name="connsiteY116" fmla="*/ 281031 h 834218"/>
                  <a:gd name="connsiteX117" fmla="*/ 784330 w 3024845"/>
                  <a:gd name="connsiteY117" fmla="*/ 319943 h 834218"/>
                  <a:gd name="connsiteX118" fmla="*/ 785343 w 3024845"/>
                  <a:gd name="connsiteY118" fmla="*/ 319943 h 834218"/>
                  <a:gd name="connsiteX119" fmla="*/ 792436 w 3024845"/>
                  <a:gd name="connsiteY119" fmla="*/ 319943 h 834218"/>
                  <a:gd name="connsiteX120" fmla="*/ 792436 w 3024845"/>
                  <a:gd name="connsiteY120" fmla="*/ 321564 h 834218"/>
                  <a:gd name="connsiteX121" fmla="*/ 792436 w 3024845"/>
                  <a:gd name="connsiteY121" fmla="*/ 332913 h 834218"/>
                  <a:gd name="connsiteX122" fmla="*/ 794463 w 3024845"/>
                  <a:gd name="connsiteY122" fmla="*/ 332913 h 834218"/>
                  <a:gd name="connsiteX123" fmla="*/ 808650 w 3024845"/>
                  <a:gd name="connsiteY123" fmla="*/ 332913 h 834218"/>
                  <a:gd name="connsiteX124" fmla="*/ 814730 w 3024845"/>
                  <a:gd name="connsiteY124" fmla="*/ 339399 h 834218"/>
                  <a:gd name="connsiteX125" fmla="*/ 814730 w 3024845"/>
                  <a:gd name="connsiteY125" fmla="*/ 361017 h 834218"/>
                  <a:gd name="connsiteX126" fmla="*/ 817010 w 3024845"/>
                  <a:gd name="connsiteY126" fmla="*/ 361017 h 834218"/>
                  <a:gd name="connsiteX127" fmla="*/ 832970 w 3024845"/>
                  <a:gd name="connsiteY127" fmla="*/ 361017 h 834218"/>
                  <a:gd name="connsiteX128" fmla="*/ 832970 w 3024845"/>
                  <a:gd name="connsiteY128" fmla="*/ 362097 h 834218"/>
                  <a:gd name="connsiteX129" fmla="*/ 832970 w 3024845"/>
                  <a:gd name="connsiteY129" fmla="*/ 369664 h 834218"/>
                  <a:gd name="connsiteX130" fmla="*/ 834237 w 3024845"/>
                  <a:gd name="connsiteY130" fmla="*/ 369664 h 834218"/>
                  <a:gd name="connsiteX131" fmla="*/ 843104 w 3024845"/>
                  <a:gd name="connsiteY131" fmla="*/ 369664 h 834218"/>
                  <a:gd name="connsiteX132" fmla="*/ 843104 w 3024845"/>
                  <a:gd name="connsiteY132" fmla="*/ 371825 h 834218"/>
                  <a:gd name="connsiteX133" fmla="*/ 843104 w 3024845"/>
                  <a:gd name="connsiteY133" fmla="*/ 386958 h 834218"/>
                  <a:gd name="connsiteX134" fmla="*/ 847157 w 3024845"/>
                  <a:gd name="connsiteY134" fmla="*/ 385066 h 834218"/>
                  <a:gd name="connsiteX135" fmla="*/ 847157 w 3024845"/>
                  <a:gd name="connsiteY135" fmla="*/ 371825 h 834218"/>
                  <a:gd name="connsiteX136" fmla="*/ 848170 w 3024845"/>
                  <a:gd name="connsiteY136" fmla="*/ 371825 h 834218"/>
                  <a:gd name="connsiteX137" fmla="*/ 855264 w 3024845"/>
                  <a:gd name="connsiteY137" fmla="*/ 371825 h 834218"/>
                  <a:gd name="connsiteX138" fmla="*/ 855264 w 3024845"/>
                  <a:gd name="connsiteY138" fmla="*/ 373447 h 834218"/>
                  <a:gd name="connsiteX139" fmla="*/ 855264 w 3024845"/>
                  <a:gd name="connsiteY139" fmla="*/ 384796 h 834218"/>
                  <a:gd name="connsiteX140" fmla="*/ 856024 w 3024845"/>
                  <a:gd name="connsiteY140" fmla="*/ 384796 h 834218"/>
                  <a:gd name="connsiteX141" fmla="*/ 861344 w 3024845"/>
                  <a:gd name="connsiteY141" fmla="*/ 384796 h 834218"/>
                  <a:gd name="connsiteX142" fmla="*/ 909984 w 3024845"/>
                  <a:gd name="connsiteY142" fmla="*/ 380473 h 834218"/>
                  <a:gd name="connsiteX143" fmla="*/ 909984 w 3024845"/>
                  <a:gd name="connsiteY143" fmla="*/ 381824 h 834218"/>
                  <a:gd name="connsiteX144" fmla="*/ 909984 w 3024845"/>
                  <a:gd name="connsiteY144" fmla="*/ 391281 h 834218"/>
                  <a:gd name="connsiteX145" fmla="*/ 910744 w 3024845"/>
                  <a:gd name="connsiteY145" fmla="*/ 391281 h 834218"/>
                  <a:gd name="connsiteX146" fmla="*/ 916065 w 3024845"/>
                  <a:gd name="connsiteY146" fmla="*/ 391281 h 834218"/>
                  <a:gd name="connsiteX147" fmla="*/ 916065 w 3024845"/>
                  <a:gd name="connsiteY147" fmla="*/ 393443 h 834218"/>
                  <a:gd name="connsiteX148" fmla="*/ 916065 w 3024845"/>
                  <a:gd name="connsiteY148" fmla="*/ 408576 h 834218"/>
                  <a:gd name="connsiteX149" fmla="*/ 918091 w 3024845"/>
                  <a:gd name="connsiteY149" fmla="*/ 407225 h 834218"/>
                  <a:gd name="connsiteX150" fmla="*/ 932278 w 3024845"/>
                  <a:gd name="connsiteY150" fmla="*/ 397767 h 834218"/>
                  <a:gd name="connsiteX151" fmla="*/ 938358 w 3024845"/>
                  <a:gd name="connsiteY151" fmla="*/ 356693 h 834218"/>
                  <a:gd name="connsiteX152" fmla="*/ 939118 w 3024845"/>
                  <a:gd name="connsiteY152" fmla="*/ 356423 h 834218"/>
                  <a:gd name="connsiteX153" fmla="*/ 944438 w 3024845"/>
                  <a:gd name="connsiteY153" fmla="*/ 354531 h 834218"/>
                  <a:gd name="connsiteX154" fmla="*/ 946465 w 3024845"/>
                  <a:gd name="connsiteY154" fmla="*/ 285354 h 834218"/>
                  <a:gd name="connsiteX155" fmla="*/ 948492 w 3024845"/>
                  <a:gd name="connsiteY155" fmla="*/ 354531 h 834218"/>
                  <a:gd name="connsiteX156" fmla="*/ 949252 w 3024845"/>
                  <a:gd name="connsiteY156" fmla="*/ 354801 h 834218"/>
                  <a:gd name="connsiteX157" fmla="*/ 954572 w 3024845"/>
                  <a:gd name="connsiteY157" fmla="*/ 356693 h 834218"/>
                  <a:gd name="connsiteX158" fmla="*/ 954572 w 3024845"/>
                  <a:gd name="connsiteY158" fmla="*/ 270222 h 834218"/>
                  <a:gd name="connsiteX159" fmla="*/ 958625 w 3024845"/>
                  <a:gd name="connsiteY159" fmla="*/ 237795 h 834218"/>
                  <a:gd name="connsiteX160" fmla="*/ 997132 w 3024845"/>
                  <a:gd name="connsiteY160" fmla="*/ 237795 h 834218"/>
                  <a:gd name="connsiteX161" fmla="*/ 997132 w 3024845"/>
                  <a:gd name="connsiteY161" fmla="*/ 270222 h 834218"/>
                  <a:gd name="connsiteX162" fmla="*/ 997892 w 3024845"/>
                  <a:gd name="connsiteY162" fmla="*/ 270222 h 834218"/>
                  <a:gd name="connsiteX163" fmla="*/ 1003212 w 3024845"/>
                  <a:gd name="connsiteY163" fmla="*/ 270222 h 834218"/>
                  <a:gd name="connsiteX164" fmla="*/ 1003212 w 3024845"/>
                  <a:gd name="connsiteY164" fmla="*/ 188074 h 834218"/>
                  <a:gd name="connsiteX165" fmla="*/ 1004986 w 3024845"/>
                  <a:gd name="connsiteY165" fmla="*/ 188074 h 834218"/>
                  <a:gd name="connsiteX166" fmla="*/ 1017399 w 3024845"/>
                  <a:gd name="connsiteY166" fmla="*/ 188074 h 834218"/>
                  <a:gd name="connsiteX167" fmla="*/ 1017399 w 3024845"/>
                  <a:gd name="connsiteY167" fmla="*/ 186183 h 834218"/>
                  <a:gd name="connsiteX168" fmla="*/ 1017399 w 3024845"/>
                  <a:gd name="connsiteY168" fmla="*/ 172942 h 834218"/>
                  <a:gd name="connsiteX169" fmla="*/ 1039693 w 3024845"/>
                  <a:gd name="connsiteY169" fmla="*/ 172942 h 834218"/>
                  <a:gd name="connsiteX170" fmla="*/ 1039693 w 3024845"/>
                  <a:gd name="connsiteY170" fmla="*/ 171861 h 834218"/>
                  <a:gd name="connsiteX171" fmla="*/ 1039693 w 3024845"/>
                  <a:gd name="connsiteY171" fmla="*/ 164295 h 834218"/>
                  <a:gd name="connsiteX172" fmla="*/ 1041466 w 3024845"/>
                  <a:gd name="connsiteY172" fmla="*/ 164295 h 834218"/>
                  <a:gd name="connsiteX173" fmla="*/ 1053880 w 3024845"/>
                  <a:gd name="connsiteY173" fmla="*/ 164295 h 834218"/>
                  <a:gd name="connsiteX174" fmla="*/ 1053880 w 3024845"/>
                  <a:gd name="connsiteY174" fmla="*/ 165376 h 834218"/>
                  <a:gd name="connsiteX175" fmla="*/ 1053880 w 3024845"/>
                  <a:gd name="connsiteY175" fmla="*/ 172942 h 834218"/>
                  <a:gd name="connsiteX176" fmla="*/ 1054640 w 3024845"/>
                  <a:gd name="connsiteY176" fmla="*/ 172942 h 834218"/>
                  <a:gd name="connsiteX177" fmla="*/ 1059960 w 3024845"/>
                  <a:gd name="connsiteY177" fmla="*/ 172942 h 834218"/>
                  <a:gd name="connsiteX178" fmla="*/ 1070093 w 3024845"/>
                  <a:gd name="connsiteY178" fmla="*/ 168618 h 834218"/>
                  <a:gd name="connsiteX179" fmla="*/ 1074146 w 3024845"/>
                  <a:gd name="connsiteY179" fmla="*/ 171861 h 834218"/>
                  <a:gd name="connsiteX180" fmla="*/ 1074146 w 3024845"/>
                  <a:gd name="connsiteY180" fmla="*/ 164295 h 834218"/>
                  <a:gd name="connsiteX181" fmla="*/ 1076426 w 3024845"/>
                  <a:gd name="connsiteY181" fmla="*/ 164295 h 834218"/>
                  <a:gd name="connsiteX182" fmla="*/ 1092387 w 3024845"/>
                  <a:gd name="connsiteY182" fmla="*/ 164295 h 834218"/>
                  <a:gd name="connsiteX183" fmla="*/ 1092387 w 3024845"/>
                  <a:gd name="connsiteY183" fmla="*/ 165376 h 834218"/>
                  <a:gd name="connsiteX184" fmla="*/ 1092387 w 3024845"/>
                  <a:gd name="connsiteY184" fmla="*/ 172942 h 834218"/>
                  <a:gd name="connsiteX185" fmla="*/ 1122787 w 3024845"/>
                  <a:gd name="connsiteY185" fmla="*/ 172942 h 834218"/>
                  <a:gd name="connsiteX186" fmla="*/ 1122787 w 3024845"/>
                  <a:gd name="connsiteY186" fmla="*/ 174563 h 834218"/>
                  <a:gd name="connsiteX187" fmla="*/ 1122787 w 3024845"/>
                  <a:gd name="connsiteY187" fmla="*/ 185913 h 834218"/>
                  <a:gd name="connsiteX188" fmla="*/ 1149134 w 3024845"/>
                  <a:gd name="connsiteY188" fmla="*/ 185913 h 834218"/>
                  <a:gd name="connsiteX189" fmla="*/ 1149134 w 3024845"/>
                  <a:gd name="connsiteY189" fmla="*/ 216177 h 834218"/>
                  <a:gd name="connsiteX190" fmla="*/ 1149894 w 3024845"/>
                  <a:gd name="connsiteY190" fmla="*/ 216177 h 834218"/>
                  <a:gd name="connsiteX191" fmla="*/ 1155214 w 3024845"/>
                  <a:gd name="connsiteY191" fmla="*/ 216177 h 834218"/>
                  <a:gd name="connsiteX192" fmla="*/ 1155214 w 3024845"/>
                  <a:gd name="connsiteY192" fmla="*/ 217258 h 834218"/>
                  <a:gd name="connsiteX193" fmla="*/ 1155214 w 3024845"/>
                  <a:gd name="connsiteY193" fmla="*/ 224825 h 834218"/>
                  <a:gd name="connsiteX194" fmla="*/ 1159268 w 3024845"/>
                  <a:gd name="connsiteY194" fmla="*/ 255089 h 834218"/>
                  <a:gd name="connsiteX195" fmla="*/ 1160028 w 3024845"/>
                  <a:gd name="connsiteY195" fmla="*/ 255089 h 834218"/>
                  <a:gd name="connsiteX196" fmla="*/ 1165348 w 3024845"/>
                  <a:gd name="connsiteY196" fmla="*/ 255089 h 834218"/>
                  <a:gd name="connsiteX197" fmla="*/ 1165348 w 3024845"/>
                  <a:gd name="connsiteY197" fmla="*/ 255900 h 834218"/>
                  <a:gd name="connsiteX198" fmla="*/ 1165348 w 3024845"/>
                  <a:gd name="connsiteY198" fmla="*/ 261575 h 834218"/>
                  <a:gd name="connsiteX199" fmla="*/ 1166361 w 3024845"/>
                  <a:gd name="connsiteY199" fmla="*/ 261575 h 834218"/>
                  <a:gd name="connsiteX200" fmla="*/ 1173454 w 3024845"/>
                  <a:gd name="connsiteY200" fmla="*/ 261575 h 834218"/>
                  <a:gd name="connsiteX201" fmla="*/ 1173454 w 3024845"/>
                  <a:gd name="connsiteY201" fmla="*/ 291840 h 834218"/>
                  <a:gd name="connsiteX202" fmla="*/ 1175481 w 3024845"/>
                  <a:gd name="connsiteY202" fmla="*/ 291840 h 834218"/>
                  <a:gd name="connsiteX203" fmla="*/ 1189668 w 3024845"/>
                  <a:gd name="connsiteY203" fmla="*/ 291840 h 834218"/>
                  <a:gd name="connsiteX204" fmla="*/ 1189668 w 3024845"/>
                  <a:gd name="connsiteY204" fmla="*/ 315619 h 834218"/>
                  <a:gd name="connsiteX205" fmla="*/ 1191695 w 3024845"/>
                  <a:gd name="connsiteY205" fmla="*/ 317240 h 834218"/>
                  <a:gd name="connsiteX206" fmla="*/ 1191695 w 3024845"/>
                  <a:gd name="connsiteY206" fmla="*/ 328590 h 834218"/>
                  <a:gd name="connsiteX207" fmla="*/ 1192455 w 3024845"/>
                  <a:gd name="connsiteY207" fmla="*/ 328590 h 834218"/>
                  <a:gd name="connsiteX208" fmla="*/ 1197775 w 3024845"/>
                  <a:gd name="connsiteY208" fmla="*/ 328590 h 834218"/>
                  <a:gd name="connsiteX209" fmla="*/ 1197775 w 3024845"/>
                  <a:gd name="connsiteY209" fmla="*/ 352369 h 834218"/>
                  <a:gd name="connsiteX210" fmla="*/ 1199041 w 3024845"/>
                  <a:gd name="connsiteY210" fmla="*/ 352369 h 834218"/>
                  <a:gd name="connsiteX211" fmla="*/ 1207908 w 3024845"/>
                  <a:gd name="connsiteY211" fmla="*/ 352369 h 834218"/>
                  <a:gd name="connsiteX212" fmla="*/ 1209935 w 3024845"/>
                  <a:gd name="connsiteY212" fmla="*/ 356423 h 834218"/>
                  <a:gd name="connsiteX213" fmla="*/ 1209935 w 3024845"/>
                  <a:gd name="connsiteY213" fmla="*/ 369664 h 834218"/>
                  <a:gd name="connsiteX214" fmla="*/ 1211455 w 3024845"/>
                  <a:gd name="connsiteY214" fmla="*/ 367772 h 834218"/>
                  <a:gd name="connsiteX215" fmla="*/ 1222095 w 3024845"/>
                  <a:gd name="connsiteY215" fmla="*/ 354531 h 834218"/>
                  <a:gd name="connsiteX216" fmla="*/ 1250469 w 3024845"/>
                  <a:gd name="connsiteY216" fmla="*/ 354531 h 834218"/>
                  <a:gd name="connsiteX217" fmla="*/ 1250469 w 3024845"/>
                  <a:gd name="connsiteY217" fmla="*/ 441002 h 834218"/>
                  <a:gd name="connsiteX218" fmla="*/ 1251229 w 3024845"/>
                  <a:gd name="connsiteY218" fmla="*/ 441002 h 834218"/>
                  <a:gd name="connsiteX219" fmla="*/ 1256549 w 3024845"/>
                  <a:gd name="connsiteY219" fmla="*/ 441002 h 834218"/>
                  <a:gd name="connsiteX220" fmla="*/ 1257309 w 3024845"/>
                  <a:gd name="connsiteY220" fmla="*/ 439651 h 834218"/>
                  <a:gd name="connsiteX221" fmla="*/ 1262629 w 3024845"/>
                  <a:gd name="connsiteY221" fmla="*/ 430193 h 834218"/>
                  <a:gd name="connsiteX222" fmla="*/ 1262629 w 3024845"/>
                  <a:gd name="connsiteY222" fmla="*/ 432085 h 834218"/>
                  <a:gd name="connsiteX223" fmla="*/ 1262629 w 3024845"/>
                  <a:gd name="connsiteY223" fmla="*/ 445326 h 834218"/>
                  <a:gd name="connsiteX224" fmla="*/ 1266682 w 3024845"/>
                  <a:gd name="connsiteY224" fmla="*/ 399929 h 834218"/>
                  <a:gd name="connsiteX225" fmla="*/ 1267442 w 3024845"/>
                  <a:gd name="connsiteY225" fmla="*/ 399929 h 834218"/>
                  <a:gd name="connsiteX226" fmla="*/ 1272762 w 3024845"/>
                  <a:gd name="connsiteY226" fmla="*/ 399929 h 834218"/>
                  <a:gd name="connsiteX227" fmla="*/ 1272762 w 3024845"/>
                  <a:gd name="connsiteY227" fmla="*/ 335075 h 834218"/>
                  <a:gd name="connsiteX228" fmla="*/ 1273776 w 3024845"/>
                  <a:gd name="connsiteY228" fmla="*/ 335075 h 834218"/>
                  <a:gd name="connsiteX229" fmla="*/ 1280869 w 3024845"/>
                  <a:gd name="connsiteY229" fmla="*/ 335075 h 834218"/>
                  <a:gd name="connsiteX230" fmla="*/ 1293029 w 3024845"/>
                  <a:gd name="connsiteY230" fmla="*/ 291840 h 834218"/>
                  <a:gd name="connsiteX231" fmla="*/ 1294296 w 3024845"/>
                  <a:gd name="connsiteY231" fmla="*/ 291840 h 834218"/>
                  <a:gd name="connsiteX232" fmla="*/ 1303163 w 3024845"/>
                  <a:gd name="connsiteY232" fmla="*/ 291840 h 834218"/>
                  <a:gd name="connsiteX233" fmla="*/ 1313296 w 3024845"/>
                  <a:gd name="connsiteY233" fmla="*/ 335075 h 834218"/>
                  <a:gd name="connsiteX234" fmla="*/ 1314309 w 3024845"/>
                  <a:gd name="connsiteY234" fmla="*/ 335075 h 834218"/>
                  <a:gd name="connsiteX235" fmla="*/ 1321403 w 3024845"/>
                  <a:gd name="connsiteY235" fmla="*/ 335075 h 834218"/>
                  <a:gd name="connsiteX236" fmla="*/ 1321403 w 3024845"/>
                  <a:gd name="connsiteY236" fmla="*/ 373987 h 834218"/>
                  <a:gd name="connsiteX237" fmla="*/ 1323176 w 3024845"/>
                  <a:gd name="connsiteY237" fmla="*/ 373987 h 834218"/>
                  <a:gd name="connsiteX238" fmla="*/ 1335590 w 3024845"/>
                  <a:gd name="connsiteY238" fmla="*/ 373987 h 834218"/>
                  <a:gd name="connsiteX239" fmla="*/ 1335590 w 3024845"/>
                  <a:gd name="connsiteY239" fmla="*/ 376149 h 834218"/>
                  <a:gd name="connsiteX240" fmla="*/ 1335590 w 3024845"/>
                  <a:gd name="connsiteY240" fmla="*/ 391281 h 834218"/>
                  <a:gd name="connsiteX241" fmla="*/ 1339643 w 3024845"/>
                  <a:gd name="connsiteY241" fmla="*/ 389120 h 834218"/>
                  <a:gd name="connsiteX242" fmla="*/ 1339643 w 3024845"/>
                  <a:gd name="connsiteY242" fmla="*/ 373987 h 834218"/>
                  <a:gd name="connsiteX243" fmla="*/ 1341163 w 3024845"/>
                  <a:gd name="connsiteY243" fmla="*/ 373987 h 834218"/>
                  <a:gd name="connsiteX244" fmla="*/ 1351803 w 3024845"/>
                  <a:gd name="connsiteY244" fmla="*/ 373987 h 834218"/>
                  <a:gd name="connsiteX245" fmla="*/ 1351803 w 3024845"/>
                  <a:gd name="connsiteY245" fmla="*/ 375608 h 834218"/>
                  <a:gd name="connsiteX246" fmla="*/ 1351803 w 3024845"/>
                  <a:gd name="connsiteY246" fmla="*/ 386958 h 834218"/>
                  <a:gd name="connsiteX247" fmla="*/ 1382204 w 3024845"/>
                  <a:gd name="connsiteY247" fmla="*/ 386958 h 834218"/>
                  <a:gd name="connsiteX248" fmla="*/ 1382204 w 3024845"/>
                  <a:gd name="connsiteY248" fmla="*/ 350208 h 834218"/>
                  <a:gd name="connsiteX249" fmla="*/ 1383470 w 3024845"/>
                  <a:gd name="connsiteY249" fmla="*/ 350208 h 834218"/>
                  <a:gd name="connsiteX250" fmla="*/ 1392337 w 3024845"/>
                  <a:gd name="connsiteY250" fmla="*/ 350208 h 834218"/>
                  <a:gd name="connsiteX251" fmla="*/ 1392337 w 3024845"/>
                  <a:gd name="connsiteY251" fmla="*/ 371825 h 834218"/>
                  <a:gd name="connsiteX252" fmla="*/ 1394364 w 3024845"/>
                  <a:gd name="connsiteY252" fmla="*/ 339399 h 834218"/>
                  <a:gd name="connsiteX253" fmla="*/ 1416657 w 3024845"/>
                  <a:gd name="connsiteY253" fmla="*/ 339399 h 834218"/>
                  <a:gd name="connsiteX254" fmla="*/ 1416657 w 3024845"/>
                  <a:gd name="connsiteY254" fmla="*/ 337777 h 834218"/>
                  <a:gd name="connsiteX255" fmla="*/ 1416657 w 3024845"/>
                  <a:gd name="connsiteY255" fmla="*/ 326428 h 834218"/>
                  <a:gd name="connsiteX256" fmla="*/ 1417417 w 3024845"/>
                  <a:gd name="connsiteY256" fmla="*/ 326428 h 834218"/>
                  <a:gd name="connsiteX257" fmla="*/ 1422737 w 3024845"/>
                  <a:gd name="connsiteY257" fmla="*/ 326428 h 834218"/>
                  <a:gd name="connsiteX258" fmla="*/ 1422737 w 3024845"/>
                  <a:gd name="connsiteY258" fmla="*/ 324537 h 834218"/>
                  <a:gd name="connsiteX259" fmla="*/ 1422737 w 3024845"/>
                  <a:gd name="connsiteY259" fmla="*/ 311296 h 834218"/>
                  <a:gd name="connsiteX260" fmla="*/ 1426791 w 3024845"/>
                  <a:gd name="connsiteY260" fmla="*/ 317781 h 834218"/>
                  <a:gd name="connsiteX261" fmla="*/ 1429071 w 3024845"/>
                  <a:gd name="connsiteY261" fmla="*/ 317781 h 834218"/>
                  <a:gd name="connsiteX262" fmla="*/ 1445031 w 3024845"/>
                  <a:gd name="connsiteY262" fmla="*/ 317781 h 834218"/>
                  <a:gd name="connsiteX263" fmla="*/ 1445031 w 3024845"/>
                  <a:gd name="connsiteY263" fmla="*/ 316970 h 834218"/>
                  <a:gd name="connsiteX264" fmla="*/ 1445031 w 3024845"/>
                  <a:gd name="connsiteY264" fmla="*/ 311296 h 834218"/>
                  <a:gd name="connsiteX265" fmla="*/ 1445791 w 3024845"/>
                  <a:gd name="connsiteY265" fmla="*/ 311296 h 834218"/>
                  <a:gd name="connsiteX266" fmla="*/ 1451111 w 3024845"/>
                  <a:gd name="connsiteY266" fmla="*/ 311296 h 834218"/>
                  <a:gd name="connsiteX267" fmla="*/ 1451111 w 3024845"/>
                  <a:gd name="connsiteY267" fmla="*/ 312647 h 834218"/>
                  <a:gd name="connsiteX268" fmla="*/ 1451111 w 3024845"/>
                  <a:gd name="connsiteY268" fmla="*/ 322105 h 834218"/>
                  <a:gd name="connsiteX269" fmla="*/ 1489618 w 3024845"/>
                  <a:gd name="connsiteY269" fmla="*/ 322105 h 834218"/>
                  <a:gd name="connsiteX270" fmla="*/ 1489618 w 3024845"/>
                  <a:gd name="connsiteY270" fmla="*/ 460458 h 834218"/>
                  <a:gd name="connsiteX271" fmla="*/ 1491138 w 3024845"/>
                  <a:gd name="connsiteY271" fmla="*/ 460458 h 834218"/>
                  <a:gd name="connsiteX272" fmla="*/ 1501778 w 3024845"/>
                  <a:gd name="connsiteY272" fmla="*/ 460458 h 834218"/>
                  <a:gd name="connsiteX273" fmla="*/ 1501778 w 3024845"/>
                  <a:gd name="connsiteY273" fmla="*/ 447488 h 834218"/>
                  <a:gd name="connsiteX274" fmla="*/ 1505832 w 3024845"/>
                  <a:gd name="connsiteY274" fmla="*/ 447488 h 834218"/>
                  <a:gd name="connsiteX275" fmla="*/ 1505832 w 3024845"/>
                  <a:gd name="connsiteY275" fmla="*/ 460458 h 834218"/>
                  <a:gd name="connsiteX276" fmla="*/ 1536232 w 3024845"/>
                  <a:gd name="connsiteY276" fmla="*/ 460458 h 834218"/>
                  <a:gd name="connsiteX277" fmla="*/ 1536232 w 3024845"/>
                  <a:gd name="connsiteY277" fmla="*/ 430193 h 834218"/>
                  <a:gd name="connsiteX278" fmla="*/ 1548392 w 3024845"/>
                  <a:gd name="connsiteY278" fmla="*/ 430193 h 834218"/>
                  <a:gd name="connsiteX279" fmla="*/ 1560552 w 3024845"/>
                  <a:gd name="connsiteY279" fmla="*/ 428032 h 834218"/>
                  <a:gd name="connsiteX280" fmla="*/ 1564606 w 3024845"/>
                  <a:gd name="connsiteY280" fmla="*/ 430193 h 834218"/>
                  <a:gd name="connsiteX281" fmla="*/ 1574739 w 3024845"/>
                  <a:gd name="connsiteY281" fmla="*/ 430193 h 834218"/>
                  <a:gd name="connsiteX282" fmla="*/ 1574739 w 3024845"/>
                  <a:gd name="connsiteY282" fmla="*/ 460458 h 834218"/>
                  <a:gd name="connsiteX283" fmla="*/ 1582846 w 3024845"/>
                  <a:gd name="connsiteY283" fmla="*/ 460458 h 834218"/>
                  <a:gd name="connsiteX284" fmla="*/ 1582846 w 3024845"/>
                  <a:gd name="connsiteY284" fmla="*/ 477753 h 834218"/>
                  <a:gd name="connsiteX285" fmla="*/ 1592182 w 3024845"/>
                  <a:gd name="connsiteY285" fmla="*/ 478658 h 834218"/>
                  <a:gd name="connsiteX286" fmla="*/ 1605140 w 3024845"/>
                  <a:gd name="connsiteY286" fmla="*/ 478658 h 834218"/>
                  <a:gd name="connsiteX287" fmla="*/ 1605140 w 3024845"/>
                  <a:gd name="connsiteY287" fmla="*/ 462620 h 834218"/>
                  <a:gd name="connsiteX288" fmla="*/ 1673096 w 3024845"/>
                  <a:gd name="connsiteY288" fmla="*/ 462620 h 834218"/>
                  <a:gd name="connsiteX289" fmla="*/ 1673096 w 3024845"/>
                  <a:gd name="connsiteY289" fmla="*/ 377367 h 834218"/>
                  <a:gd name="connsiteX290" fmla="*/ 1745104 w 3024845"/>
                  <a:gd name="connsiteY290" fmla="*/ 377367 h 834218"/>
                  <a:gd name="connsiteX291" fmla="*/ 1745104 w 3024845"/>
                  <a:gd name="connsiteY291" fmla="*/ 456135 h 834218"/>
                  <a:gd name="connsiteX292" fmla="*/ 1747008 w 3024845"/>
                  <a:gd name="connsiteY292" fmla="*/ 456135 h 834218"/>
                  <a:gd name="connsiteX293" fmla="*/ 1748250 w 3024845"/>
                  <a:gd name="connsiteY293" fmla="*/ 478658 h 834218"/>
                  <a:gd name="connsiteX294" fmla="*/ 1757926 w 3024845"/>
                  <a:gd name="connsiteY294" fmla="*/ 478658 h 834218"/>
                  <a:gd name="connsiteX295" fmla="*/ 1759168 w 3024845"/>
                  <a:gd name="connsiteY295" fmla="*/ 456135 h 834218"/>
                  <a:gd name="connsiteX296" fmla="*/ 1765248 w 3024845"/>
                  <a:gd name="connsiteY296" fmla="*/ 456135 h 834218"/>
                  <a:gd name="connsiteX297" fmla="*/ 1766490 w 3024845"/>
                  <a:gd name="connsiteY297" fmla="*/ 478658 h 834218"/>
                  <a:gd name="connsiteX298" fmla="*/ 1817112 w 3024845"/>
                  <a:gd name="connsiteY298" fmla="*/ 478658 h 834218"/>
                  <a:gd name="connsiteX299" fmla="*/ 1817112 w 3024845"/>
                  <a:gd name="connsiteY299" fmla="*/ 315630 h 834218"/>
                  <a:gd name="connsiteX300" fmla="*/ 2014439 w 3024845"/>
                  <a:gd name="connsiteY300" fmla="*/ 315630 h 834218"/>
                  <a:gd name="connsiteX301" fmla="*/ 2014439 w 3024845"/>
                  <a:gd name="connsiteY301" fmla="*/ 478658 h 834218"/>
                  <a:gd name="connsiteX302" fmla="*/ 2033136 w 3024845"/>
                  <a:gd name="connsiteY302" fmla="*/ 478658 h 834218"/>
                  <a:gd name="connsiteX303" fmla="*/ 2033136 w 3024845"/>
                  <a:gd name="connsiteY303" fmla="*/ 395965 h 834218"/>
                  <a:gd name="connsiteX304" fmla="*/ 2128256 w 3024845"/>
                  <a:gd name="connsiteY304" fmla="*/ 395965 h 834218"/>
                  <a:gd name="connsiteX305" fmla="*/ 2180720 w 3024845"/>
                  <a:gd name="connsiteY305" fmla="*/ 330752 h 834218"/>
                  <a:gd name="connsiteX306" fmla="*/ 2245574 w 3024845"/>
                  <a:gd name="connsiteY306" fmla="*/ 330752 h 834218"/>
                  <a:gd name="connsiteX307" fmla="*/ 2245574 w 3024845"/>
                  <a:gd name="connsiteY307" fmla="*/ 406414 h 834218"/>
                  <a:gd name="connsiteX308" fmla="*/ 2253681 w 3024845"/>
                  <a:gd name="connsiteY308" fmla="*/ 406414 h 834218"/>
                  <a:gd name="connsiteX309" fmla="*/ 2255708 w 3024845"/>
                  <a:gd name="connsiteY309" fmla="*/ 399929 h 834218"/>
                  <a:gd name="connsiteX310" fmla="*/ 2261788 w 3024845"/>
                  <a:gd name="connsiteY310" fmla="*/ 399929 h 834218"/>
                  <a:gd name="connsiteX311" fmla="*/ 2263815 w 3024845"/>
                  <a:gd name="connsiteY311" fmla="*/ 408576 h 834218"/>
                  <a:gd name="connsiteX312" fmla="*/ 2275975 w 3024845"/>
                  <a:gd name="connsiteY312" fmla="*/ 408576 h 834218"/>
                  <a:gd name="connsiteX313" fmla="*/ 2275975 w 3024845"/>
                  <a:gd name="connsiteY313" fmla="*/ 402090 h 834218"/>
                  <a:gd name="connsiteX314" fmla="*/ 2298268 w 3024845"/>
                  <a:gd name="connsiteY314" fmla="*/ 402090 h 834218"/>
                  <a:gd name="connsiteX315" fmla="*/ 2298268 w 3024845"/>
                  <a:gd name="connsiteY315" fmla="*/ 408576 h 834218"/>
                  <a:gd name="connsiteX316" fmla="*/ 2318535 w 3024845"/>
                  <a:gd name="connsiteY316" fmla="*/ 408576 h 834218"/>
                  <a:gd name="connsiteX317" fmla="*/ 2318535 w 3024845"/>
                  <a:gd name="connsiteY317" fmla="*/ 453973 h 834218"/>
                  <a:gd name="connsiteX318" fmla="*/ 2332722 w 3024845"/>
                  <a:gd name="connsiteY318" fmla="*/ 453973 h 834218"/>
                  <a:gd name="connsiteX319" fmla="*/ 2332722 w 3024845"/>
                  <a:gd name="connsiteY319" fmla="*/ 441002 h 834218"/>
                  <a:gd name="connsiteX320" fmla="*/ 2348936 w 3024845"/>
                  <a:gd name="connsiteY320" fmla="*/ 441002 h 834218"/>
                  <a:gd name="connsiteX321" fmla="*/ 2348936 w 3024845"/>
                  <a:gd name="connsiteY321" fmla="*/ 261575 h 834218"/>
                  <a:gd name="connsiteX322" fmla="*/ 2355016 w 3024845"/>
                  <a:gd name="connsiteY322" fmla="*/ 255089 h 834218"/>
                  <a:gd name="connsiteX323" fmla="*/ 2427977 w 3024845"/>
                  <a:gd name="connsiteY323" fmla="*/ 255089 h 834218"/>
                  <a:gd name="connsiteX324" fmla="*/ 2427977 w 3024845"/>
                  <a:gd name="connsiteY324" fmla="*/ 263737 h 834218"/>
                  <a:gd name="connsiteX325" fmla="*/ 2438110 w 3024845"/>
                  <a:gd name="connsiteY325" fmla="*/ 263737 h 834218"/>
                  <a:gd name="connsiteX326" fmla="*/ 2438110 w 3024845"/>
                  <a:gd name="connsiteY326" fmla="*/ 378311 h 834218"/>
                  <a:gd name="connsiteX327" fmla="*/ 2460404 w 3024845"/>
                  <a:gd name="connsiteY327" fmla="*/ 378311 h 834218"/>
                  <a:gd name="connsiteX328" fmla="*/ 2460404 w 3024845"/>
                  <a:gd name="connsiteY328" fmla="*/ 311296 h 834218"/>
                  <a:gd name="connsiteX329" fmla="*/ 2486751 w 3024845"/>
                  <a:gd name="connsiteY329" fmla="*/ 311296 h 834218"/>
                  <a:gd name="connsiteX330" fmla="*/ 2490804 w 3024845"/>
                  <a:gd name="connsiteY330" fmla="*/ 306972 h 834218"/>
                  <a:gd name="connsiteX331" fmla="*/ 2498911 w 3024845"/>
                  <a:gd name="connsiteY331" fmla="*/ 306972 h 834218"/>
                  <a:gd name="connsiteX332" fmla="*/ 2502964 w 3024845"/>
                  <a:gd name="connsiteY332" fmla="*/ 311296 h 834218"/>
                  <a:gd name="connsiteX333" fmla="*/ 2525258 w 3024845"/>
                  <a:gd name="connsiteY333" fmla="*/ 311296 h 834218"/>
                  <a:gd name="connsiteX334" fmla="*/ 2525258 w 3024845"/>
                  <a:gd name="connsiteY334" fmla="*/ 194560 h 834218"/>
                  <a:gd name="connsiteX335" fmla="*/ 2582005 w 3024845"/>
                  <a:gd name="connsiteY335" fmla="*/ 183751 h 834218"/>
                  <a:gd name="connsiteX336" fmla="*/ 2582005 w 3024845"/>
                  <a:gd name="connsiteY336" fmla="*/ 184832 h 834218"/>
                  <a:gd name="connsiteX337" fmla="*/ 2582005 w 3024845"/>
                  <a:gd name="connsiteY337" fmla="*/ 192398 h 834218"/>
                  <a:gd name="connsiteX338" fmla="*/ 2608352 w 3024845"/>
                  <a:gd name="connsiteY338" fmla="*/ 192398 h 834218"/>
                  <a:gd name="connsiteX339" fmla="*/ 2608352 w 3024845"/>
                  <a:gd name="connsiteY339" fmla="*/ 447488 h 834218"/>
                  <a:gd name="connsiteX340" fmla="*/ 2630646 w 3024845"/>
                  <a:gd name="connsiteY340" fmla="*/ 447488 h 834218"/>
                  <a:gd name="connsiteX341" fmla="*/ 2630646 w 3024845"/>
                  <a:gd name="connsiteY341" fmla="*/ 443164 h 834218"/>
                  <a:gd name="connsiteX342" fmla="*/ 2642806 w 3024845"/>
                  <a:gd name="connsiteY342" fmla="*/ 443164 h 834218"/>
                  <a:gd name="connsiteX343" fmla="*/ 2642806 w 3024845"/>
                  <a:gd name="connsiteY343" fmla="*/ 447488 h 834218"/>
                  <a:gd name="connsiteX344" fmla="*/ 2667126 w 3024845"/>
                  <a:gd name="connsiteY344" fmla="*/ 447488 h 834218"/>
                  <a:gd name="connsiteX345" fmla="*/ 2667126 w 3024845"/>
                  <a:gd name="connsiteY345" fmla="*/ 434517 h 834218"/>
                  <a:gd name="connsiteX346" fmla="*/ 2695500 w 3024845"/>
                  <a:gd name="connsiteY346" fmla="*/ 434517 h 834218"/>
                  <a:gd name="connsiteX347" fmla="*/ 2707660 w 3024845"/>
                  <a:gd name="connsiteY347" fmla="*/ 430193 h 834218"/>
                  <a:gd name="connsiteX348" fmla="*/ 2727927 w 3024845"/>
                  <a:gd name="connsiteY348" fmla="*/ 434517 h 834218"/>
                  <a:gd name="connsiteX349" fmla="*/ 2727927 w 3024845"/>
                  <a:gd name="connsiteY349" fmla="*/ 417223 h 834218"/>
                  <a:gd name="connsiteX350" fmla="*/ 2736034 w 3024845"/>
                  <a:gd name="connsiteY350" fmla="*/ 417223 h 834218"/>
                  <a:gd name="connsiteX351" fmla="*/ 2736034 w 3024845"/>
                  <a:gd name="connsiteY351" fmla="*/ 404252 h 834218"/>
                  <a:gd name="connsiteX352" fmla="*/ 2792781 w 3024845"/>
                  <a:gd name="connsiteY352" fmla="*/ 404252 h 834218"/>
                  <a:gd name="connsiteX353" fmla="*/ 2792781 w 3024845"/>
                  <a:gd name="connsiteY353" fmla="*/ 373987 h 834218"/>
                  <a:gd name="connsiteX354" fmla="*/ 2811021 w 3024845"/>
                  <a:gd name="connsiteY354" fmla="*/ 373987 h 834218"/>
                  <a:gd name="connsiteX355" fmla="*/ 2811021 w 3024845"/>
                  <a:gd name="connsiteY355" fmla="*/ 367502 h 834218"/>
                  <a:gd name="connsiteX356" fmla="*/ 2823181 w 3024845"/>
                  <a:gd name="connsiteY356" fmla="*/ 367502 h 834218"/>
                  <a:gd name="connsiteX357" fmla="*/ 2823181 w 3024845"/>
                  <a:gd name="connsiteY357" fmla="*/ 373987 h 834218"/>
                  <a:gd name="connsiteX358" fmla="*/ 2839395 w 3024845"/>
                  <a:gd name="connsiteY358" fmla="*/ 373987 h 834218"/>
                  <a:gd name="connsiteX359" fmla="*/ 2839395 w 3024845"/>
                  <a:gd name="connsiteY359" fmla="*/ 423708 h 834218"/>
                  <a:gd name="connsiteX360" fmla="*/ 2871822 w 3024845"/>
                  <a:gd name="connsiteY360" fmla="*/ 423708 h 834218"/>
                  <a:gd name="connsiteX361" fmla="*/ 2871822 w 3024845"/>
                  <a:gd name="connsiteY361" fmla="*/ 397767 h 834218"/>
                  <a:gd name="connsiteX362" fmla="*/ 2910329 w 3024845"/>
                  <a:gd name="connsiteY362" fmla="*/ 397767 h 834218"/>
                  <a:gd name="connsiteX363" fmla="*/ 2910329 w 3024845"/>
                  <a:gd name="connsiteY363" fmla="*/ 367502 h 834218"/>
                  <a:gd name="connsiteX364" fmla="*/ 2958970 w 3024845"/>
                  <a:gd name="connsiteY364" fmla="*/ 367502 h 834218"/>
                  <a:gd name="connsiteX365" fmla="*/ 2958970 w 3024845"/>
                  <a:gd name="connsiteY365" fmla="*/ 478658 h 834218"/>
                  <a:gd name="connsiteX366" fmla="*/ 2958970 w 3024845"/>
                  <a:gd name="connsiteY366" fmla="*/ 492437 h 834218"/>
                  <a:gd name="connsiteX367" fmla="*/ 3024845 w 3024845"/>
                  <a:gd name="connsiteY367" fmla="*/ 492437 h 834218"/>
                  <a:gd name="connsiteX368" fmla="*/ 3024845 w 3024845"/>
                  <a:gd name="connsiteY368" fmla="*/ 834218 h 834218"/>
                  <a:gd name="connsiteX369" fmla="*/ 2054 w 3024845"/>
                  <a:gd name="connsiteY369" fmla="*/ 831885 h 834218"/>
                  <a:gd name="connsiteX370" fmla="*/ 0 w 3024845"/>
                  <a:gd name="connsiteY370" fmla="*/ 397767 h 834218"/>
                  <a:gd name="connsiteX371" fmla="*/ 20267 w 3024845"/>
                  <a:gd name="connsiteY371" fmla="*/ 397767 h 834218"/>
                  <a:gd name="connsiteX372" fmla="*/ 20774 w 3024845"/>
                  <a:gd name="connsiteY372" fmla="*/ 396686 h 834218"/>
                  <a:gd name="connsiteX373" fmla="*/ 24320 w 3024845"/>
                  <a:gd name="connsiteY373" fmla="*/ 389120 h 834218"/>
                  <a:gd name="connsiteX374" fmla="*/ 26094 w 3024845"/>
                  <a:gd name="connsiteY374" fmla="*/ 389390 h 834218"/>
                  <a:gd name="connsiteX375" fmla="*/ 38507 w 3024845"/>
                  <a:gd name="connsiteY375" fmla="*/ 391281 h 834218"/>
                  <a:gd name="connsiteX376" fmla="*/ 39014 w 3024845"/>
                  <a:gd name="connsiteY376" fmla="*/ 392633 h 834218"/>
                  <a:gd name="connsiteX377" fmla="*/ 42560 w 3024845"/>
                  <a:gd name="connsiteY377" fmla="*/ 402090 h 834218"/>
                  <a:gd name="connsiteX378" fmla="*/ 68907 w 3024845"/>
                  <a:gd name="connsiteY378" fmla="*/ 404252 h 834218"/>
                  <a:gd name="connsiteX379" fmla="*/ 68907 w 3024845"/>
                  <a:gd name="connsiteY379" fmla="*/ 281031 h 834218"/>
                  <a:gd name="connsiteX380" fmla="*/ 70934 w 3024845"/>
                  <a:gd name="connsiteY380" fmla="*/ 281031 h 834218"/>
                  <a:gd name="connsiteX381" fmla="*/ 85121 w 3024845"/>
                  <a:gd name="connsiteY381" fmla="*/ 281031 h 834218"/>
                  <a:gd name="connsiteX382" fmla="*/ 85121 w 3024845"/>
                  <a:gd name="connsiteY382" fmla="*/ 144839 h 834218"/>
                  <a:gd name="connsiteX383" fmla="*/ 86894 w 3024845"/>
                  <a:gd name="connsiteY383" fmla="*/ 144839 h 834218"/>
                  <a:gd name="connsiteX384" fmla="*/ 99308 w 3024845"/>
                  <a:gd name="connsiteY384" fmla="*/ 144839 h 834218"/>
                  <a:gd name="connsiteX385" fmla="*/ 99308 w 3024845"/>
                  <a:gd name="connsiteY385" fmla="*/ 30265 h 834218"/>
                  <a:gd name="connsiteX386" fmla="*/ 103361 w 3024845"/>
                  <a:gd name="connsiteY386" fmla="*/ 2161 h 834218"/>
                  <a:gd name="connsiteX0" fmla="*/ 99308 w 3024845"/>
                  <a:gd name="connsiteY0" fmla="*/ 36988 h 840941"/>
                  <a:gd name="connsiteX1" fmla="*/ 200642 w 3024845"/>
                  <a:gd name="connsiteY1" fmla="*/ 6723 h 840941"/>
                  <a:gd name="connsiteX2" fmla="*/ 220909 w 3024845"/>
                  <a:gd name="connsiteY2" fmla="*/ 151562 h 840941"/>
                  <a:gd name="connsiteX3" fmla="*/ 223189 w 3024845"/>
                  <a:gd name="connsiteY3" fmla="*/ 151562 h 840941"/>
                  <a:gd name="connsiteX4" fmla="*/ 239150 w 3024845"/>
                  <a:gd name="connsiteY4" fmla="*/ 151562 h 840941"/>
                  <a:gd name="connsiteX5" fmla="*/ 239150 w 3024845"/>
                  <a:gd name="connsiteY5" fmla="*/ 292077 h 840941"/>
                  <a:gd name="connsiteX6" fmla="*/ 240670 w 3024845"/>
                  <a:gd name="connsiteY6" fmla="*/ 291807 h 840941"/>
                  <a:gd name="connsiteX7" fmla="*/ 251310 w 3024845"/>
                  <a:gd name="connsiteY7" fmla="*/ 289916 h 840941"/>
                  <a:gd name="connsiteX8" fmla="*/ 249283 w 3024845"/>
                  <a:gd name="connsiteY8" fmla="*/ 378548 h 840941"/>
                  <a:gd name="connsiteX9" fmla="*/ 250803 w 3024845"/>
                  <a:gd name="connsiteY9" fmla="*/ 378819 h 840941"/>
                  <a:gd name="connsiteX10" fmla="*/ 261443 w 3024845"/>
                  <a:gd name="connsiteY10" fmla="*/ 380710 h 840941"/>
                  <a:gd name="connsiteX11" fmla="*/ 261696 w 3024845"/>
                  <a:gd name="connsiteY11" fmla="*/ 381521 h 840941"/>
                  <a:gd name="connsiteX12" fmla="*/ 263470 w 3024845"/>
                  <a:gd name="connsiteY12" fmla="*/ 387196 h 840941"/>
                  <a:gd name="connsiteX13" fmla="*/ 264230 w 3024845"/>
                  <a:gd name="connsiteY13" fmla="*/ 384764 h 840941"/>
                  <a:gd name="connsiteX14" fmla="*/ 269550 w 3024845"/>
                  <a:gd name="connsiteY14" fmla="*/ 367740 h 840941"/>
                  <a:gd name="connsiteX15" fmla="*/ 271323 w 3024845"/>
                  <a:gd name="connsiteY15" fmla="*/ 367740 h 840941"/>
                  <a:gd name="connsiteX16" fmla="*/ 283737 w 3024845"/>
                  <a:gd name="connsiteY16" fmla="*/ 367740 h 840941"/>
                  <a:gd name="connsiteX17" fmla="*/ 283737 w 3024845"/>
                  <a:gd name="connsiteY17" fmla="*/ 400166 h 840941"/>
                  <a:gd name="connsiteX18" fmla="*/ 284750 w 3024845"/>
                  <a:gd name="connsiteY18" fmla="*/ 400707 h 840941"/>
                  <a:gd name="connsiteX19" fmla="*/ 291844 w 3024845"/>
                  <a:gd name="connsiteY19" fmla="*/ 404490 h 840941"/>
                  <a:gd name="connsiteX20" fmla="*/ 291844 w 3024845"/>
                  <a:gd name="connsiteY20" fmla="*/ 405841 h 840941"/>
                  <a:gd name="connsiteX21" fmla="*/ 291844 w 3024845"/>
                  <a:gd name="connsiteY21" fmla="*/ 415299 h 840941"/>
                  <a:gd name="connsiteX22" fmla="*/ 336431 w 3024845"/>
                  <a:gd name="connsiteY22" fmla="*/ 415299 h 840941"/>
                  <a:gd name="connsiteX23" fmla="*/ 336431 w 3024845"/>
                  <a:gd name="connsiteY23" fmla="*/ 416380 h 840941"/>
                  <a:gd name="connsiteX24" fmla="*/ 336431 w 3024845"/>
                  <a:gd name="connsiteY24" fmla="*/ 423946 h 840941"/>
                  <a:gd name="connsiteX25" fmla="*/ 338457 w 3024845"/>
                  <a:gd name="connsiteY25" fmla="*/ 423946 h 840941"/>
                  <a:gd name="connsiteX26" fmla="*/ 352644 w 3024845"/>
                  <a:gd name="connsiteY26" fmla="*/ 423946 h 840941"/>
                  <a:gd name="connsiteX27" fmla="*/ 352644 w 3024845"/>
                  <a:gd name="connsiteY27" fmla="*/ 393681 h 840941"/>
                  <a:gd name="connsiteX28" fmla="*/ 397231 w 3024845"/>
                  <a:gd name="connsiteY28" fmla="*/ 393681 h 840941"/>
                  <a:gd name="connsiteX29" fmla="*/ 397231 w 3024845"/>
                  <a:gd name="connsiteY29" fmla="*/ 392330 h 840941"/>
                  <a:gd name="connsiteX30" fmla="*/ 397231 w 3024845"/>
                  <a:gd name="connsiteY30" fmla="*/ 382872 h 840941"/>
                  <a:gd name="connsiteX31" fmla="*/ 398245 w 3024845"/>
                  <a:gd name="connsiteY31" fmla="*/ 382872 h 840941"/>
                  <a:gd name="connsiteX32" fmla="*/ 405338 w 3024845"/>
                  <a:gd name="connsiteY32" fmla="*/ 382872 h 840941"/>
                  <a:gd name="connsiteX33" fmla="*/ 405338 w 3024845"/>
                  <a:gd name="connsiteY33" fmla="*/ 380981 h 840941"/>
                  <a:gd name="connsiteX34" fmla="*/ 405338 w 3024845"/>
                  <a:gd name="connsiteY34" fmla="*/ 367740 h 840941"/>
                  <a:gd name="connsiteX35" fmla="*/ 406098 w 3024845"/>
                  <a:gd name="connsiteY35" fmla="*/ 367740 h 840941"/>
                  <a:gd name="connsiteX36" fmla="*/ 411418 w 3024845"/>
                  <a:gd name="connsiteY36" fmla="*/ 367740 h 840941"/>
                  <a:gd name="connsiteX37" fmla="*/ 411418 w 3024845"/>
                  <a:gd name="connsiteY37" fmla="*/ 366659 h 840941"/>
                  <a:gd name="connsiteX38" fmla="*/ 411418 w 3024845"/>
                  <a:gd name="connsiteY38" fmla="*/ 359092 h 840941"/>
                  <a:gd name="connsiteX39" fmla="*/ 413445 w 3024845"/>
                  <a:gd name="connsiteY39" fmla="*/ 359092 h 840941"/>
                  <a:gd name="connsiteX40" fmla="*/ 427632 w 3024845"/>
                  <a:gd name="connsiteY40" fmla="*/ 359092 h 840941"/>
                  <a:gd name="connsiteX41" fmla="*/ 427632 w 3024845"/>
                  <a:gd name="connsiteY41" fmla="*/ 360173 h 840941"/>
                  <a:gd name="connsiteX42" fmla="*/ 427632 w 3024845"/>
                  <a:gd name="connsiteY42" fmla="*/ 367740 h 840941"/>
                  <a:gd name="connsiteX43" fmla="*/ 449925 w 3024845"/>
                  <a:gd name="connsiteY43" fmla="*/ 367740 h 840941"/>
                  <a:gd name="connsiteX44" fmla="*/ 449925 w 3024845"/>
                  <a:gd name="connsiteY44" fmla="*/ 365848 h 840941"/>
                  <a:gd name="connsiteX45" fmla="*/ 449925 w 3024845"/>
                  <a:gd name="connsiteY45" fmla="*/ 352607 h 840941"/>
                  <a:gd name="connsiteX46" fmla="*/ 451699 w 3024845"/>
                  <a:gd name="connsiteY46" fmla="*/ 352607 h 840941"/>
                  <a:gd name="connsiteX47" fmla="*/ 464112 w 3024845"/>
                  <a:gd name="connsiteY47" fmla="*/ 352607 h 840941"/>
                  <a:gd name="connsiteX48" fmla="*/ 464112 w 3024845"/>
                  <a:gd name="connsiteY48" fmla="*/ 376387 h 840941"/>
                  <a:gd name="connsiteX49" fmla="*/ 465126 w 3024845"/>
                  <a:gd name="connsiteY49" fmla="*/ 376387 h 840941"/>
                  <a:gd name="connsiteX50" fmla="*/ 472219 w 3024845"/>
                  <a:gd name="connsiteY50" fmla="*/ 376387 h 840941"/>
                  <a:gd name="connsiteX51" fmla="*/ 472219 w 3024845"/>
                  <a:gd name="connsiteY51" fmla="*/ 375306 h 840941"/>
                  <a:gd name="connsiteX52" fmla="*/ 472219 w 3024845"/>
                  <a:gd name="connsiteY52" fmla="*/ 367740 h 840941"/>
                  <a:gd name="connsiteX53" fmla="*/ 473992 w 3024845"/>
                  <a:gd name="connsiteY53" fmla="*/ 367740 h 840941"/>
                  <a:gd name="connsiteX54" fmla="*/ 486406 w 3024845"/>
                  <a:gd name="connsiteY54" fmla="*/ 367740 h 840941"/>
                  <a:gd name="connsiteX55" fmla="*/ 486406 w 3024845"/>
                  <a:gd name="connsiteY55" fmla="*/ 393681 h 840941"/>
                  <a:gd name="connsiteX56" fmla="*/ 488433 w 3024845"/>
                  <a:gd name="connsiteY56" fmla="*/ 393681 h 840941"/>
                  <a:gd name="connsiteX57" fmla="*/ 502619 w 3024845"/>
                  <a:gd name="connsiteY57" fmla="*/ 393681 h 840941"/>
                  <a:gd name="connsiteX58" fmla="*/ 502619 w 3024845"/>
                  <a:gd name="connsiteY58" fmla="*/ 395302 h 840941"/>
                  <a:gd name="connsiteX59" fmla="*/ 502619 w 3024845"/>
                  <a:gd name="connsiteY59" fmla="*/ 406652 h 840941"/>
                  <a:gd name="connsiteX60" fmla="*/ 503379 w 3024845"/>
                  <a:gd name="connsiteY60" fmla="*/ 406652 h 840941"/>
                  <a:gd name="connsiteX61" fmla="*/ 508700 w 3024845"/>
                  <a:gd name="connsiteY61" fmla="*/ 406652 h 840941"/>
                  <a:gd name="connsiteX62" fmla="*/ 508700 w 3024845"/>
                  <a:gd name="connsiteY62" fmla="*/ 405841 h 840941"/>
                  <a:gd name="connsiteX63" fmla="*/ 508700 w 3024845"/>
                  <a:gd name="connsiteY63" fmla="*/ 400166 h 840941"/>
                  <a:gd name="connsiteX64" fmla="*/ 539100 w 3024845"/>
                  <a:gd name="connsiteY64" fmla="*/ 400166 h 840941"/>
                  <a:gd name="connsiteX65" fmla="*/ 539100 w 3024845"/>
                  <a:gd name="connsiteY65" fmla="*/ 423946 h 840941"/>
                  <a:gd name="connsiteX66" fmla="*/ 540113 w 3024845"/>
                  <a:gd name="connsiteY66" fmla="*/ 423946 h 840941"/>
                  <a:gd name="connsiteX67" fmla="*/ 547207 w 3024845"/>
                  <a:gd name="connsiteY67" fmla="*/ 423946 h 840941"/>
                  <a:gd name="connsiteX68" fmla="*/ 547207 w 3024845"/>
                  <a:gd name="connsiteY68" fmla="*/ 425027 h 840941"/>
                  <a:gd name="connsiteX69" fmla="*/ 547207 w 3024845"/>
                  <a:gd name="connsiteY69" fmla="*/ 432593 h 840941"/>
                  <a:gd name="connsiteX70" fmla="*/ 547967 w 3024845"/>
                  <a:gd name="connsiteY70" fmla="*/ 432593 h 840941"/>
                  <a:gd name="connsiteX71" fmla="*/ 553287 w 3024845"/>
                  <a:gd name="connsiteY71" fmla="*/ 432593 h 840941"/>
                  <a:gd name="connsiteX72" fmla="*/ 553287 w 3024845"/>
                  <a:gd name="connsiteY72" fmla="*/ 430431 h 840941"/>
                  <a:gd name="connsiteX73" fmla="*/ 553287 w 3024845"/>
                  <a:gd name="connsiteY73" fmla="*/ 415299 h 840941"/>
                  <a:gd name="connsiteX74" fmla="*/ 554300 w 3024845"/>
                  <a:gd name="connsiteY74" fmla="*/ 415299 h 840941"/>
                  <a:gd name="connsiteX75" fmla="*/ 561394 w 3024845"/>
                  <a:gd name="connsiteY75" fmla="*/ 415299 h 840941"/>
                  <a:gd name="connsiteX76" fmla="*/ 561394 w 3024845"/>
                  <a:gd name="connsiteY76" fmla="*/ 416380 h 840941"/>
                  <a:gd name="connsiteX77" fmla="*/ 561394 w 3024845"/>
                  <a:gd name="connsiteY77" fmla="*/ 423946 h 840941"/>
                  <a:gd name="connsiteX78" fmla="*/ 566714 w 3024845"/>
                  <a:gd name="connsiteY78" fmla="*/ 421953 h 840941"/>
                  <a:gd name="connsiteX79" fmla="*/ 567474 w 3024845"/>
                  <a:gd name="connsiteY79" fmla="*/ 420973 h 840941"/>
                  <a:gd name="connsiteX80" fmla="*/ 567474 w 3024845"/>
                  <a:gd name="connsiteY80" fmla="*/ 415299 h 840941"/>
                  <a:gd name="connsiteX81" fmla="*/ 605981 w 3024845"/>
                  <a:gd name="connsiteY81" fmla="*/ 415299 h 840941"/>
                  <a:gd name="connsiteX82" fmla="*/ 605981 w 3024845"/>
                  <a:gd name="connsiteY82" fmla="*/ 439078 h 840941"/>
                  <a:gd name="connsiteX83" fmla="*/ 608007 w 3024845"/>
                  <a:gd name="connsiteY83" fmla="*/ 439078 h 840941"/>
                  <a:gd name="connsiteX84" fmla="*/ 622194 w 3024845"/>
                  <a:gd name="connsiteY84" fmla="*/ 439078 h 840941"/>
                  <a:gd name="connsiteX85" fmla="*/ 622194 w 3024845"/>
                  <a:gd name="connsiteY85" fmla="*/ 440159 h 840941"/>
                  <a:gd name="connsiteX86" fmla="*/ 622194 w 3024845"/>
                  <a:gd name="connsiteY86" fmla="*/ 447725 h 840941"/>
                  <a:gd name="connsiteX87" fmla="*/ 623968 w 3024845"/>
                  <a:gd name="connsiteY87" fmla="*/ 447725 h 840941"/>
                  <a:gd name="connsiteX88" fmla="*/ 636381 w 3024845"/>
                  <a:gd name="connsiteY88" fmla="*/ 447725 h 840941"/>
                  <a:gd name="connsiteX89" fmla="*/ 636381 w 3024845"/>
                  <a:gd name="connsiteY89" fmla="*/ 423946 h 840941"/>
                  <a:gd name="connsiteX90" fmla="*/ 637394 w 3024845"/>
                  <a:gd name="connsiteY90" fmla="*/ 423946 h 840941"/>
                  <a:gd name="connsiteX91" fmla="*/ 644488 w 3024845"/>
                  <a:gd name="connsiteY91" fmla="*/ 423946 h 840941"/>
                  <a:gd name="connsiteX92" fmla="*/ 644488 w 3024845"/>
                  <a:gd name="connsiteY92" fmla="*/ 391519 h 840941"/>
                  <a:gd name="connsiteX93" fmla="*/ 645501 w 3024845"/>
                  <a:gd name="connsiteY93" fmla="*/ 391519 h 840941"/>
                  <a:gd name="connsiteX94" fmla="*/ 652595 w 3024845"/>
                  <a:gd name="connsiteY94" fmla="*/ 391519 h 840941"/>
                  <a:gd name="connsiteX95" fmla="*/ 652595 w 3024845"/>
                  <a:gd name="connsiteY95" fmla="*/ 389628 h 840941"/>
                  <a:gd name="connsiteX96" fmla="*/ 652595 w 3024845"/>
                  <a:gd name="connsiteY96" fmla="*/ 376387 h 840941"/>
                  <a:gd name="connsiteX97" fmla="*/ 651328 w 3024845"/>
                  <a:gd name="connsiteY97" fmla="*/ 374765 h 840941"/>
                  <a:gd name="connsiteX98" fmla="*/ 656648 w 3024845"/>
                  <a:gd name="connsiteY98" fmla="*/ 363416 h 840941"/>
                  <a:gd name="connsiteX99" fmla="*/ 664755 w 3024845"/>
                  <a:gd name="connsiteY99" fmla="*/ 391519 h 840941"/>
                  <a:gd name="connsiteX100" fmla="*/ 665515 w 3024845"/>
                  <a:gd name="connsiteY100" fmla="*/ 391519 h 840941"/>
                  <a:gd name="connsiteX101" fmla="*/ 670835 w 3024845"/>
                  <a:gd name="connsiteY101" fmla="*/ 391519 h 840941"/>
                  <a:gd name="connsiteX102" fmla="*/ 670835 w 3024845"/>
                  <a:gd name="connsiteY102" fmla="*/ 285592 h 840941"/>
                  <a:gd name="connsiteX103" fmla="*/ 672355 w 3024845"/>
                  <a:gd name="connsiteY103" fmla="*/ 285592 h 840941"/>
                  <a:gd name="connsiteX104" fmla="*/ 682995 w 3024845"/>
                  <a:gd name="connsiteY104" fmla="*/ 285592 h 840941"/>
                  <a:gd name="connsiteX105" fmla="*/ 682995 w 3024845"/>
                  <a:gd name="connsiteY105" fmla="*/ 238033 h 840941"/>
                  <a:gd name="connsiteX106" fmla="*/ 709342 w 3024845"/>
                  <a:gd name="connsiteY106" fmla="*/ 238033 h 840941"/>
                  <a:gd name="connsiteX107" fmla="*/ 709342 w 3024845"/>
                  <a:gd name="connsiteY107" fmla="*/ 216415 h 840941"/>
                  <a:gd name="connsiteX108" fmla="*/ 743796 w 3024845"/>
                  <a:gd name="connsiteY108" fmla="*/ 216415 h 840941"/>
                  <a:gd name="connsiteX109" fmla="*/ 743796 w 3024845"/>
                  <a:gd name="connsiteY109" fmla="*/ 218847 h 840941"/>
                  <a:gd name="connsiteX110" fmla="*/ 743796 w 3024845"/>
                  <a:gd name="connsiteY110" fmla="*/ 235871 h 840941"/>
                  <a:gd name="connsiteX111" fmla="*/ 746076 w 3024845"/>
                  <a:gd name="connsiteY111" fmla="*/ 235871 h 840941"/>
                  <a:gd name="connsiteX112" fmla="*/ 762036 w 3024845"/>
                  <a:gd name="connsiteY112" fmla="*/ 235871 h 840941"/>
                  <a:gd name="connsiteX113" fmla="*/ 762036 w 3024845"/>
                  <a:gd name="connsiteY113" fmla="*/ 283430 h 840941"/>
                  <a:gd name="connsiteX114" fmla="*/ 763049 w 3024845"/>
                  <a:gd name="connsiteY114" fmla="*/ 283430 h 840941"/>
                  <a:gd name="connsiteX115" fmla="*/ 770143 w 3024845"/>
                  <a:gd name="connsiteY115" fmla="*/ 283430 h 840941"/>
                  <a:gd name="connsiteX116" fmla="*/ 784330 w 3024845"/>
                  <a:gd name="connsiteY116" fmla="*/ 287754 h 840941"/>
                  <a:gd name="connsiteX117" fmla="*/ 784330 w 3024845"/>
                  <a:gd name="connsiteY117" fmla="*/ 326666 h 840941"/>
                  <a:gd name="connsiteX118" fmla="*/ 785343 w 3024845"/>
                  <a:gd name="connsiteY118" fmla="*/ 326666 h 840941"/>
                  <a:gd name="connsiteX119" fmla="*/ 792436 w 3024845"/>
                  <a:gd name="connsiteY119" fmla="*/ 326666 h 840941"/>
                  <a:gd name="connsiteX120" fmla="*/ 792436 w 3024845"/>
                  <a:gd name="connsiteY120" fmla="*/ 328287 h 840941"/>
                  <a:gd name="connsiteX121" fmla="*/ 792436 w 3024845"/>
                  <a:gd name="connsiteY121" fmla="*/ 339636 h 840941"/>
                  <a:gd name="connsiteX122" fmla="*/ 794463 w 3024845"/>
                  <a:gd name="connsiteY122" fmla="*/ 339636 h 840941"/>
                  <a:gd name="connsiteX123" fmla="*/ 808650 w 3024845"/>
                  <a:gd name="connsiteY123" fmla="*/ 339636 h 840941"/>
                  <a:gd name="connsiteX124" fmla="*/ 814730 w 3024845"/>
                  <a:gd name="connsiteY124" fmla="*/ 346122 h 840941"/>
                  <a:gd name="connsiteX125" fmla="*/ 814730 w 3024845"/>
                  <a:gd name="connsiteY125" fmla="*/ 367740 h 840941"/>
                  <a:gd name="connsiteX126" fmla="*/ 817010 w 3024845"/>
                  <a:gd name="connsiteY126" fmla="*/ 367740 h 840941"/>
                  <a:gd name="connsiteX127" fmla="*/ 832970 w 3024845"/>
                  <a:gd name="connsiteY127" fmla="*/ 367740 h 840941"/>
                  <a:gd name="connsiteX128" fmla="*/ 832970 w 3024845"/>
                  <a:gd name="connsiteY128" fmla="*/ 368820 h 840941"/>
                  <a:gd name="connsiteX129" fmla="*/ 832970 w 3024845"/>
                  <a:gd name="connsiteY129" fmla="*/ 376387 h 840941"/>
                  <a:gd name="connsiteX130" fmla="*/ 834237 w 3024845"/>
                  <a:gd name="connsiteY130" fmla="*/ 376387 h 840941"/>
                  <a:gd name="connsiteX131" fmla="*/ 843104 w 3024845"/>
                  <a:gd name="connsiteY131" fmla="*/ 376387 h 840941"/>
                  <a:gd name="connsiteX132" fmla="*/ 843104 w 3024845"/>
                  <a:gd name="connsiteY132" fmla="*/ 378548 h 840941"/>
                  <a:gd name="connsiteX133" fmla="*/ 843104 w 3024845"/>
                  <a:gd name="connsiteY133" fmla="*/ 393681 h 840941"/>
                  <a:gd name="connsiteX134" fmla="*/ 847157 w 3024845"/>
                  <a:gd name="connsiteY134" fmla="*/ 391789 h 840941"/>
                  <a:gd name="connsiteX135" fmla="*/ 847157 w 3024845"/>
                  <a:gd name="connsiteY135" fmla="*/ 378548 h 840941"/>
                  <a:gd name="connsiteX136" fmla="*/ 848170 w 3024845"/>
                  <a:gd name="connsiteY136" fmla="*/ 378548 h 840941"/>
                  <a:gd name="connsiteX137" fmla="*/ 855264 w 3024845"/>
                  <a:gd name="connsiteY137" fmla="*/ 378548 h 840941"/>
                  <a:gd name="connsiteX138" fmla="*/ 855264 w 3024845"/>
                  <a:gd name="connsiteY138" fmla="*/ 380170 h 840941"/>
                  <a:gd name="connsiteX139" fmla="*/ 855264 w 3024845"/>
                  <a:gd name="connsiteY139" fmla="*/ 391519 h 840941"/>
                  <a:gd name="connsiteX140" fmla="*/ 856024 w 3024845"/>
                  <a:gd name="connsiteY140" fmla="*/ 391519 h 840941"/>
                  <a:gd name="connsiteX141" fmla="*/ 861344 w 3024845"/>
                  <a:gd name="connsiteY141" fmla="*/ 391519 h 840941"/>
                  <a:gd name="connsiteX142" fmla="*/ 909984 w 3024845"/>
                  <a:gd name="connsiteY142" fmla="*/ 387196 h 840941"/>
                  <a:gd name="connsiteX143" fmla="*/ 909984 w 3024845"/>
                  <a:gd name="connsiteY143" fmla="*/ 388547 h 840941"/>
                  <a:gd name="connsiteX144" fmla="*/ 909984 w 3024845"/>
                  <a:gd name="connsiteY144" fmla="*/ 398004 h 840941"/>
                  <a:gd name="connsiteX145" fmla="*/ 910744 w 3024845"/>
                  <a:gd name="connsiteY145" fmla="*/ 398004 h 840941"/>
                  <a:gd name="connsiteX146" fmla="*/ 916065 w 3024845"/>
                  <a:gd name="connsiteY146" fmla="*/ 398004 h 840941"/>
                  <a:gd name="connsiteX147" fmla="*/ 916065 w 3024845"/>
                  <a:gd name="connsiteY147" fmla="*/ 400166 h 840941"/>
                  <a:gd name="connsiteX148" fmla="*/ 916065 w 3024845"/>
                  <a:gd name="connsiteY148" fmla="*/ 415299 h 840941"/>
                  <a:gd name="connsiteX149" fmla="*/ 918091 w 3024845"/>
                  <a:gd name="connsiteY149" fmla="*/ 413948 h 840941"/>
                  <a:gd name="connsiteX150" fmla="*/ 932278 w 3024845"/>
                  <a:gd name="connsiteY150" fmla="*/ 404490 h 840941"/>
                  <a:gd name="connsiteX151" fmla="*/ 938358 w 3024845"/>
                  <a:gd name="connsiteY151" fmla="*/ 363416 h 840941"/>
                  <a:gd name="connsiteX152" fmla="*/ 939118 w 3024845"/>
                  <a:gd name="connsiteY152" fmla="*/ 363146 h 840941"/>
                  <a:gd name="connsiteX153" fmla="*/ 944438 w 3024845"/>
                  <a:gd name="connsiteY153" fmla="*/ 361254 h 840941"/>
                  <a:gd name="connsiteX154" fmla="*/ 946465 w 3024845"/>
                  <a:gd name="connsiteY154" fmla="*/ 292077 h 840941"/>
                  <a:gd name="connsiteX155" fmla="*/ 948492 w 3024845"/>
                  <a:gd name="connsiteY155" fmla="*/ 361254 h 840941"/>
                  <a:gd name="connsiteX156" fmla="*/ 949252 w 3024845"/>
                  <a:gd name="connsiteY156" fmla="*/ 361524 h 840941"/>
                  <a:gd name="connsiteX157" fmla="*/ 954572 w 3024845"/>
                  <a:gd name="connsiteY157" fmla="*/ 363416 h 840941"/>
                  <a:gd name="connsiteX158" fmla="*/ 954572 w 3024845"/>
                  <a:gd name="connsiteY158" fmla="*/ 276945 h 840941"/>
                  <a:gd name="connsiteX159" fmla="*/ 958625 w 3024845"/>
                  <a:gd name="connsiteY159" fmla="*/ 244518 h 840941"/>
                  <a:gd name="connsiteX160" fmla="*/ 997132 w 3024845"/>
                  <a:gd name="connsiteY160" fmla="*/ 244518 h 840941"/>
                  <a:gd name="connsiteX161" fmla="*/ 997132 w 3024845"/>
                  <a:gd name="connsiteY161" fmla="*/ 276945 h 840941"/>
                  <a:gd name="connsiteX162" fmla="*/ 997892 w 3024845"/>
                  <a:gd name="connsiteY162" fmla="*/ 276945 h 840941"/>
                  <a:gd name="connsiteX163" fmla="*/ 1003212 w 3024845"/>
                  <a:gd name="connsiteY163" fmla="*/ 276945 h 840941"/>
                  <a:gd name="connsiteX164" fmla="*/ 1003212 w 3024845"/>
                  <a:gd name="connsiteY164" fmla="*/ 194797 h 840941"/>
                  <a:gd name="connsiteX165" fmla="*/ 1004986 w 3024845"/>
                  <a:gd name="connsiteY165" fmla="*/ 194797 h 840941"/>
                  <a:gd name="connsiteX166" fmla="*/ 1017399 w 3024845"/>
                  <a:gd name="connsiteY166" fmla="*/ 194797 h 840941"/>
                  <a:gd name="connsiteX167" fmla="*/ 1017399 w 3024845"/>
                  <a:gd name="connsiteY167" fmla="*/ 192906 h 840941"/>
                  <a:gd name="connsiteX168" fmla="*/ 1017399 w 3024845"/>
                  <a:gd name="connsiteY168" fmla="*/ 179665 h 840941"/>
                  <a:gd name="connsiteX169" fmla="*/ 1039693 w 3024845"/>
                  <a:gd name="connsiteY169" fmla="*/ 179665 h 840941"/>
                  <a:gd name="connsiteX170" fmla="*/ 1039693 w 3024845"/>
                  <a:gd name="connsiteY170" fmla="*/ 178584 h 840941"/>
                  <a:gd name="connsiteX171" fmla="*/ 1039693 w 3024845"/>
                  <a:gd name="connsiteY171" fmla="*/ 171018 h 840941"/>
                  <a:gd name="connsiteX172" fmla="*/ 1041466 w 3024845"/>
                  <a:gd name="connsiteY172" fmla="*/ 171018 h 840941"/>
                  <a:gd name="connsiteX173" fmla="*/ 1053880 w 3024845"/>
                  <a:gd name="connsiteY173" fmla="*/ 171018 h 840941"/>
                  <a:gd name="connsiteX174" fmla="*/ 1053880 w 3024845"/>
                  <a:gd name="connsiteY174" fmla="*/ 172099 h 840941"/>
                  <a:gd name="connsiteX175" fmla="*/ 1053880 w 3024845"/>
                  <a:gd name="connsiteY175" fmla="*/ 179665 h 840941"/>
                  <a:gd name="connsiteX176" fmla="*/ 1054640 w 3024845"/>
                  <a:gd name="connsiteY176" fmla="*/ 179665 h 840941"/>
                  <a:gd name="connsiteX177" fmla="*/ 1059960 w 3024845"/>
                  <a:gd name="connsiteY177" fmla="*/ 179665 h 840941"/>
                  <a:gd name="connsiteX178" fmla="*/ 1070093 w 3024845"/>
                  <a:gd name="connsiteY178" fmla="*/ 175341 h 840941"/>
                  <a:gd name="connsiteX179" fmla="*/ 1074146 w 3024845"/>
                  <a:gd name="connsiteY179" fmla="*/ 178584 h 840941"/>
                  <a:gd name="connsiteX180" fmla="*/ 1074146 w 3024845"/>
                  <a:gd name="connsiteY180" fmla="*/ 171018 h 840941"/>
                  <a:gd name="connsiteX181" fmla="*/ 1076426 w 3024845"/>
                  <a:gd name="connsiteY181" fmla="*/ 171018 h 840941"/>
                  <a:gd name="connsiteX182" fmla="*/ 1092387 w 3024845"/>
                  <a:gd name="connsiteY182" fmla="*/ 171018 h 840941"/>
                  <a:gd name="connsiteX183" fmla="*/ 1092387 w 3024845"/>
                  <a:gd name="connsiteY183" fmla="*/ 172099 h 840941"/>
                  <a:gd name="connsiteX184" fmla="*/ 1092387 w 3024845"/>
                  <a:gd name="connsiteY184" fmla="*/ 179665 h 840941"/>
                  <a:gd name="connsiteX185" fmla="*/ 1122787 w 3024845"/>
                  <a:gd name="connsiteY185" fmla="*/ 179665 h 840941"/>
                  <a:gd name="connsiteX186" fmla="*/ 1122787 w 3024845"/>
                  <a:gd name="connsiteY186" fmla="*/ 181286 h 840941"/>
                  <a:gd name="connsiteX187" fmla="*/ 1122787 w 3024845"/>
                  <a:gd name="connsiteY187" fmla="*/ 192636 h 840941"/>
                  <a:gd name="connsiteX188" fmla="*/ 1149134 w 3024845"/>
                  <a:gd name="connsiteY188" fmla="*/ 192636 h 840941"/>
                  <a:gd name="connsiteX189" fmla="*/ 1149134 w 3024845"/>
                  <a:gd name="connsiteY189" fmla="*/ 222900 h 840941"/>
                  <a:gd name="connsiteX190" fmla="*/ 1149894 w 3024845"/>
                  <a:gd name="connsiteY190" fmla="*/ 222900 h 840941"/>
                  <a:gd name="connsiteX191" fmla="*/ 1155214 w 3024845"/>
                  <a:gd name="connsiteY191" fmla="*/ 222900 h 840941"/>
                  <a:gd name="connsiteX192" fmla="*/ 1155214 w 3024845"/>
                  <a:gd name="connsiteY192" fmla="*/ 223981 h 840941"/>
                  <a:gd name="connsiteX193" fmla="*/ 1155214 w 3024845"/>
                  <a:gd name="connsiteY193" fmla="*/ 231548 h 840941"/>
                  <a:gd name="connsiteX194" fmla="*/ 1159268 w 3024845"/>
                  <a:gd name="connsiteY194" fmla="*/ 261812 h 840941"/>
                  <a:gd name="connsiteX195" fmla="*/ 1160028 w 3024845"/>
                  <a:gd name="connsiteY195" fmla="*/ 261812 h 840941"/>
                  <a:gd name="connsiteX196" fmla="*/ 1165348 w 3024845"/>
                  <a:gd name="connsiteY196" fmla="*/ 261812 h 840941"/>
                  <a:gd name="connsiteX197" fmla="*/ 1165348 w 3024845"/>
                  <a:gd name="connsiteY197" fmla="*/ 262623 h 840941"/>
                  <a:gd name="connsiteX198" fmla="*/ 1165348 w 3024845"/>
                  <a:gd name="connsiteY198" fmla="*/ 268298 h 840941"/>
                  <a:gd name="connsiteX199" fmla="*/ 1166361 w 3024845"/>
                  <a:gd name="connsiteY199" fmla="*/ 268298 h 840941"/>
                  <a:gd name="connsiteX200" fmla="*/ 1173454 w 3024845"/>
                  <a:gd name="connsiteY200" fmla="*/ 268298 h 840941"/>
                  <a:gd name="connsiteX201" fmla="*/ 1173454 w 3024845"/>
                  <a:gd name="connsiteY201" fmla="*/ 298563 h 840941"/>
                  <a:gd name="connsiteX202" fmla="*/ 1175481 w 3024845"/>
                  <a:gd name="connsiteY202" fmla="*/ 298563 h 840941"/>
                  <a:gd name="connsiteX203" fmla="*/ 1189668 w 3024845"/>
                  <a:gd name="connsiteY203" fmla="*/ 298563 h 840941"/>
                  <a:gd name="connsiteX204" fmla="*/ 1189668 w 3024845"/>
                  <a:gd name="connsiteY204" fmla="*/ 322342 h 840941"/>
                  <a:gd name="connsiteX205" fmla="*/ 1191695 w 3024845"/>
                  <a:gd name="connsiteY205" fmla="*/ 323963 h 840941"/>
                  <a:gd name="connsiteX206" fmla="*/ 1191695 w 3024845"/>
                  <a:gd name="connsiteY206" fmla="*/ 335313 h 840941"/>
                  <a:gd name="connsiteX207" fmla="*/ 1192455 w 3024845"/>
                  <a:gd name="connsiteY207" fmla="*/ 335313 h 840941"/>
                  <a:gd name="connsiteX208" fmla="*/ 1197775 w 3024845"/>
                  <a:gd name="connsiteY208" fmla="*/ 335313 h 840941"/>
                  <a:gd name="connsiteX209" fmla="*/ 1197775 w 3024845"/>
                  <a:gd name="connsiteY209" fmla="*/ 359092 h 840941"/>
                  <a:gd name="connsiteX210" fmla="*/ 1199041 w 3024845"/>
                  <a:gd name="connsiteY210" fmla="*/ 359092 h 840941"/>
                  <a:gd name="connsiteX211" fmla="*/ 1207908 w 3024845"/>
                  <a:gd name="connsiteY211" fmla="*/ 359092 h 840941"/>
                  <a:gd name="connsiteX212" fmla="*/ 1209935 w 3024845"/>
                  <a:gd name="connsiteY212" fmla="*/ 363146 h 840941"/>
                  <a:gd name="connsiteX213" fmla="*/ 1209935 w 3024845"/>
                  <a:gd name="connsiteY213" fmla="*/ 376387 h 840941"/>
                  <a:gd name="connsiteX214" fmla="*/ 1211455 w 3024845"/>
                  <a:gd name="connsiteY214" fmla="*/ 374495 h 840941"/>
                  <a:gd name="connsiteX215" fmla="*/ 1222095 w 3024845"/>
                  <a:gd name="connsiteY215" fmla="*/ 361254 h 840941"/>
                  <a:gd name="connsiteX216" fmla="*/ 1250469 w 3024845"/>
                  <a:gd name="connsiteY216" fmla="*/ 361254 h 840941"/>
                  <a:gd name="connsiteX217" fmla="*/ 1250469 w 3024845"/>
                  <a:gd name="connsiteY217" fmla="*/ 447725 h 840941"/>
                  <a:gd name="connsiteX218" fmla="*/ 1251229 w 3024845"/>
                  <a:gd name="connsiteY218" fmla="*/ 447725 h 840941"/>
                  <a:gd name="connsiteX219" fmla="*/ 1256549 w 3024845"/>
                  <a:gd name="connsiteY219" fmla="*/ 447725 h 840941"/>
                  <a:gd name="connsiteX220" fmla="*/ 1257309 w 3024845"/>
                  <a:gd name="connsiteY220" fmla="*/ 446374 h 840941"/>
                  <a:gd name="connsiteX221" fmla="*/ 1262629 w 3024845"/>
                  <a:gd name="connsiteY221" fmla="*/ 436916 h 840941"/>
                  <a:gd name="connsiteX222" fmla="*/ 1262629 w 3024845"/>
                  <a:gd name="connsiteY222" fmla="*/ 438808 h 840941"/>
                  <a:gd name="connsiteX223" fmla="*/ 1262629 w 3024845"/>
                  <a:gd name="connsiteY223" fmla="*/ 452049 h 840941"/>
                  <a:gd name="connsiteX224" fmla="*/ 1266682 w 3024845"/>
                  <a:gd name="connsiteY224" fmla="*/ 406652 h 840941"/>
                  <a:gd name="connsiteX225" fmla="*/ 1267442 w 3024845"/>
                  <a:gd name="connsiteY225" fmla="*/ 406652 h 840941"/>
                  <a:gd name="connsiteX226" fmla="*/ 1272762 w 3024845"/>
                  <a:gd name="connsiteY226" fmla="*/ 406652 h 840941"/>
                  <a:gd name="connsiteX227" fmla="*/ 1272762 w 3024845"/>
                  <a:gd name="connsiteY227" fmla="*/ 341798 h 840941"/>
                  <a:gd name="connsiteX228" fmla="*/ 1273776 w 3024845"/>
                  <a:gd name="connsiteY228" fmla="*/ 341798 h 840941"/>
                  <a:gd name="connsiteX229" fmla="*/ 1280869 w 3024845"/>
                  <a:gd name="connsiteY229" fmla="*/ 341798 h 840941"/>
                  <a:gd name="connsiteX230" fmla="*/ 1293029 w 3024845"/>
                  <a:gd name="connsiteY230" fmla="*/ 298563 h 840941"/>
                  <a:gd name="connsiteX231" fmla="*/ 1294296 w 3024845"/>
                  <a:gd name="connsiteY231" fmla="*/ 298563 h 840941"/>
                  <a:gd name="connsiteX232" fmla="*/ 1303163 w 3024845"/>
                  <a:gd name="connsiteY232" fmla="*/ 298563 h 840941"/>
                  <a:gd name="connsiteX233" fmla="*/ 1313296 w 3024845"/>
                  <a:gd name="connsiteY233" fmla="*/ 341798 h 840941"/>
                  <a:gd name="connsiteX234" fmla="*/ 1314309 w 3024845"/>
                  <a:gd name="connsiteY234" fmla="*/ 341798 h 840941"/>
                  <a:gd name="connsiteX235" fmla="*/ 1321403 w 3024845"/>
                  <a:gd name="connsiteY235" fmla="*/ 341798 h 840941"/>
                  <a:gd name="connsiteX236" fmla="*/ 1321403 w 3024845"/>
                  <a:gd name="connsiteY236" fmla="*/ 380710 h 840941"/>
                  <a:gd name="connsiteX237" fmla="*/ 1323176 w 3024845"/>
                  <a:gd name="connsiteY237" fmla="*/ 380710 h 840941"/>
                  <a:gd name="connsiteX238" fmla="*/ 1335590 w 3024845"/>
                  <a:gd name="connsiteY238" fmla="*/ 380710 h 840941"/>
                  <a:gd name="connsiteX239" fmla="*/ 1335590 w 3024845"/>
                  <a:gd name="connsiteY239" fmla="*/ 382872 h 840941"/>
                  <a:gd name="connsiteX240" fmla="*/ 1335590 w 3024845"/>
                  <a:gd name="connsiteY240" fmla="*/ 398004 h 840941"/>
                  <a:gd name="connsiteX241" fmla="*/ 1339643 w 3024845"/>
                  <a:gd name="connsiteY241" fmla="*/ 395843 h 840941"/>
                  <a:gd name="connsiteX242" fmla="*/ 1339643 w 3024845"/>
                  <a:gd name="connsiteY242" fmla="*/ 380710 h 840941"/>
                  <a:gd name="connsiteX243" fmla="*/ 1341163 w 3024845"/>
                  <a:gd name="connsiteY243" fmla="*/ 380710 h 840941"/>
                  <a:gd name="connsiteX244" fmla="*/ 1351803 w 3024845"/>
                  <a:gd name="connsiteY244" fmla="*/ 380710 h 840941"/>
                  <a:gd name="connsiteX245" fmla="*/ 1351803 w 3024845"/>
                  <a:gd name="connsiteY245" fmla="*/ 382331 h 840941"/>
                  <a:gd name="connsiteX246" fmla="*/ 1351803 w 3024845"/>
                  <a:gd name="connsiteY246" fmla="*/ 393681 h 840941"/>
                  <a:gd name="connsiteX247" fmla="*/ 1382204 w 3024845"/>
                  <a:gd name="connsiteY247" fmla="*/ 393681 h 840941"/>
                  <a:gd name="connsiteX248" fmla="*/ 1382204 w 3024845"/>
                  <a:gd name="connsiteY248" fmla="*/ 356931 h 840941"/>
                  <a:gd name="connsiteX249" fmla="*/ 1383470 w 3024845"/>
                  <a:gd name="connsiteY249" fmla="*/ 356931 h 840941"/>
                  <a:gd name="connsiteX250" fmla="*/ 1392337 w 3024845"/>
                  <a:gd name="connsiteY250" fmla="*/ 356931 h 840941"/>
                  <a:gd name="connsiteX251" fmla="*/ 1392337 w 3024845"/>
                  <a:gd name="connsiteY251" fmla="*/ 378548 h 840941"/>
                  <a:gd name="connsiteX252" fmla="*/ 1394364 w 3024845"/>
                  <a:gd name="connsiteY252" fmla="*/ 346122 h 840941"/>
                  <a:gd name="connsiteX253" fmla="*/ 1416657 w 3024845"/>
                  <a:gd name="connsiteY253" fmla="*/ 346122 h 840941"/>
                  <a:gd name="connsiteX254" fmla="*/ 1416657 w 3024845"/>
                  <a:gd name="connsiteY254" fmla="*/ 344500 h 840941"/>
                  <a:gd name="connsiteX255" fmla="*/ 1416657 w 3024845"/>
                  <a:gd name="connsiteY255" fmla="*/ 333151 h 840941"/>
                  <a:gd name="connsiteX256" fmla="*/ 1417417 w 3024845"/>
                  <a:gd name="connsiteY256" fmla="*/ 333151 h 840941"/>
                  <a:gd name="connsiteX257" fmla="*/ 1422737 w 3024845"/>
                  <a:gd name="connsiteY257" fmla="*/ 333151 h 840941"/>
                  <a:gd name="connsiteX258" fmla="*/ 1422737 w 3024845"/>
                  <a:gd name="connsiteY258" fmla="*/ 331260 h 840941"/>
                  <a:gd name="connsiteX259" fmla="*/ 1422737 w 3024845"/>
                  <a:gd name="connsiteY259" fmla="*/ 318019 h 840941"/>
                  <a:gd name="connsiteX260" fmla="*/ 1426791 w 3024845"/>
                  <a:gd name="connsiteY260" fmla="*/ 324504 h 840941"/>
                  <a:gd name="connsiteX261" fmla="*/ 1429071 w 3024845"/>
                  <a:gd name="connsiteY261" fmla="*/ 324504 h 840941"/>
                  <a:gd name="connsiteX262" fmla="*/ 1445031 w 3024845"/>
                  <a:gd name="connsiteY262" fmla="*/ 324504 h 840941"/>
                  <a:gd name="connsiteX263" fmla="*/ 1445031 w 3024845"/>
                  <a:gd name="connsiteY263" fmla="*/ 323693 h 840941"/>
                  <a:gd name="connsiteX264" fmla="*/ 1445031 w 3024845"/>
                  <a:gd name="connsiteY264" fmla="*/ 318019 h 840941"/>
                  <a:gd name="connsiteX265" fmla="*/ 1445791 w 3024845"/>
                  <a:gd name="connsiteY265" fmla="*/ 318019 h 840941"/>
                  <a:gd name="connsiteX266" fmla="*/ 1451111 w 3024845"/>
                  <a:gd name="connsiteY266" fmla="*/ 318019 h 840941"/>
                  <a:gd name="connsiteX267" fmla="*/ 1451111 w 3024845"/>
                  <a:gd name="connsiteY267" fmla="*/ 319370 h 840941"/>
                  <a:gd name="connsiteX268" fmla="*/ 1451111 w 3024845"/>
                  <a:gd name="connsiteY268" fmla="*/ 328828 h 840941"/>
                  <a:gd name="connsiteX269" fmla="*/ 1489618 w 3024845"/>
                  <a:gd name="connsiteY269" fmla="*/ 328828 h 840941"/>
                  <a:gd name="connsiteX270" fmla="*/ 1489618 w 3024845"/>
                  <a:gd name="connsiteY270" fmla="*/ 467181 h 840941"/>
                  <a:gd name="connsiteX271" fmla="*/ 1491138 w 3024845"/>
                  <a:gd name="connsiteY271" fmla="*/ 467181 h 840941"/>
                  <a:gd name="connsiteX272" fmla="*/ 1501778 w 3024845"/>
                  <a:gd name="connsiteY272" fmla="*/ 467181 h 840941"/>
                  <a:gd name="connsiteX273" fmla="*/ 1501778 w 3024845"/>
                  <a:gd name="connsiteY273" fmla="*/ 454211 h 840941"/>
                  <a:gd name="connsiteX274" fmla="*/ 1505832 w 3024845"/>
                  <a:gd name="connsiteY274" fmla="*/ 454211 h 840941"/>
                  <a:gd name="connsiteX275" fmla="*/ 1505832 w 3024845"/>
                  <a:gd name="connsiteY275" fmla="*/ 467181 h 840941"/>
                  <a:gd name="connsiteX276" fmla="*/ 1536232 w 3024845"/>
                  <a:gd name="connsiteY276" fmla="*/ 467181 h 840941"/>
                  <a:gd name="connsiteX277" fmla="*/ 1536232 w 3024845"/>
                  <a:gd name="connsiteY277" fmla="*/ 436916 h 840941"/>
                  <a:gd name="connsiteX278" fmla="*/ 1548392 w 3024845"/>
                  <a:gd name="connsiteY278" fmla="*/ 436916 h 840941"/>
                  <a:gd name="connsiteX279" fmla="*/ 1560552 w 3024845"/>
                  <a:gd name="connsiteY279" fmla="*/ 434755 h 840941"/>
                  <a:gd name="connsiteX280" fmla="*/ 1564606 w 3024845"/>
                  <a:gd name="connsiteY280" fmla="*/ 436916 h 840941"/>
                  <a:gd name="connsiteX281" fmla="*/ 1574739 w 3024845"/>
                  <a:gd name="connsiteY281" fmla="*/ 436916 h 840941"/>
                  <a:gd name="connsiteX282" fmla="*/ 1574739 w 3024845"/>
                  <a:gd name="connsiteY282" fmla="*/ 467181 h 840941"/>
                  <a:gd name="connsiteX283" fmla="*/ 1582846 w 3024845"/>
                  <a:gd name="connsiteY283" fmla="*/ 467181 h 840941"/>
                  <a:gd name="connsiteX284" fmla="*/ 1582846 w 3024845"/>
                  <a:gd name="connsiteY284" fmla="*/ 484476 h 840941"/>
                  <a:gd name="connsiteX285" fmla="*/ 1592182 w 3024845"/>
                  <a:gd name="connsiteY285" fmla="*/ 485381 h 840941"/>
                  <a:gd name="connsiteX286" fmla="*/ 1605140 w 3024845"/>
                  <a:gd name="connsiteY286" fmla="*/ 485381 h 840941"/>
                  <a:gd name="connsiteX287" fmla="*/ 1605140 w 3024845"/>
                  <a:gd name="connsiteY287" fmla="*/ 469343 h 840941"/>
                  <a:gd name="connsiteX288" fmla="*/ 1673096 w 3024845"/>
                  <a:gd name="connsiteY288" fmla="*/ 469343 h 840941"/>
                  <a:gd name="connsiteX289" fmla="*/ 1673096 w 3024845"/>
                  <a:gd name="connsiteY289" fmla="*/ 384090 h 840941"/>
                  <a:gd name="connsiteX290" fmla="*/ 1745104 w 3024845"/>
                  <a:gd name="connsiteY290" fmla="*/ 384090 h 840941"/>
                  <a:gd name="connsiteX291" fmla="*/ 1745104 w 3024845"/>
                  <a:gd name="connsiteY291" fmla="*/ 462858 h 840941"/>
                  <a:gd name="connsiteX292" fmla="*/ 1747008 w 3024845"/>
                  <a:gd name="connsiteY292" fmla="*/ 462858 h 840941"/>
                  <a:gd name="connsiteX293" fmla="*/ 1748250 w 3024845"/>
                  <a:gd name="connsiteY293" fmla="*/ 485381 h 840941"/>
                  <a:gd name="connsiteX294" fmla="*/ 1757926 w 3024845"/>
                  <a:gd name="connsiteY294" fmla="*/ 485381 h 840941"/>
                  <a:gd name="connsiteX295" fmla="*/ 1759168 w 3024845"/>
                  <a:gd name="connsiteY295" fmla="*/ 462858 h 840941"/>
                  <a:gd name="connsiteX296" fmla="*/ 1765248 w 3024845"/>
                  <a:gd name="connsiteY296" fmla="*/ 462858 h 840941"/>
                  <a:gd name="connsiteX297" fmla="*/ 1766490 w 3024845"/>
                  <a:gd name="connsiteY297" fmla="*/ 485381 h 840941"/>
                  <a:gd name="connsiteX298" fmla="*/ 1817112 w 3024845"/>
                  <a:gd name="connsiteY298" fmla="*/ 485381 h 840941"/>
                  <a:gd name="connsiteX299" fmla="*/ 1817112 w 3024845"/>
                  <a:gd name="connsiteY299" fmla="*/ 322353 h 840941"/>
                  <a:gd name="connsiteX300" fmla="*/ 2014439 w 3024845"/>
                  <a:gd name="connsiteY300" fmla="*/ 322353 h 840941"/>
                  <a:gd name="connsiteX301" fmla="*/ 2014439 w 3024845"/>
                  <a:gd name="connsiteY301" fmla="*/ 485381 h 840941"/>
                  <a:gd name="connsiteX302" fmla="*/ 2033136 w 3024845"/>
                  <a:gd name="connsiteY302" fmla="*/ 485381 h 840941"/>
                  <a:gd name="connsiteX303" fmla="*/ 2033136 w 3024845"/>
                  <a:gd name="connsiteY303" fmla="*/ 402688 h 840941"/>
                  <a:gd name="connsiteX304" fmla="*/ 2128256 w 3024845"/>
                  <a:gd name="connsiteY304" fmla="*/ 402688 h 840941"/>
                  <a:gd name="connsiteX305" fmla="*/ 2180720 w 3024845"/>
                  <a:gd name="connsiteY305" fmla="*/ 337475 h 840941"/>
                  <a:gd name="connsiteX306" fmla="*/ 2245574 w 3024845"/>
                  <a:gd name="connsiteY306" fmla="*/ 337475 h 840941"/>
                  <a:gd name="connsiteX307" fmla="*/ 2245574 w 3024845"/>
                  <a:gd name="connsiteY307" fmla="*/ 413137 h 840941"/>
                  <a:gd name="connsiteX308" fmla="*/ 2253681 w 3024845"/>
                  <a:gd name="connsiteY308" fmla="*/ 413137 h 840941"/>
                  <a:gd name="connsiteX309" fmla="*/ 2255708 w 3024845"/>
                  <a:gd name="connsiteY309" fmla="*/ 406652 h 840941"/>
                  <a:gd name="connsiteX310" fmla="*/ 2261788 w 3024845"/>
                  <a:gd name="connsiteY310" fmla="*/ 406652 h 840941"/>
                  <a:gd name="connsiteX311" fmla="*/ 2263815 w 3024845"/>
                  <a:gd name="connsiteY311" fmla="*/ 415299 h 840941"/>
                  <a:gd name="connsiteX312" fmla="*/ 2275975 w 3024845"/>
                  <a:gd name="connsiteY312" fmla="*/ 415299 h 840941"/>
                  <a:gd name="connsiteX313" fmla="*/ 2275975 w 3024845"/>
                  <a:gd name="connsiteY313" fmla="*/ 408813 h 840941"/>
                  <a:gd name="connsiteX314" fmla="*/ 2298268 w 3024845"/>
                  <a:gd name="connsiteY314" fmla="*/ 408813 h 840941"/>
                  <a:gd name="connsiteX315" fmla="*/ 2298268 w 3024845"/>
                  <a:gd name="connsiteY315" fmla="*/ 415299 h 840941"/>
                  <a:gd name="connsiteX316" fmla="*/ 2318535 w 3024845"/>
                  <a:gd name="connsiteY316" fmla="*/ 415299 h 840941"/>
                  <a:gd name="connsiteX317" fmla="*/ 2318535 w 3024845"/>
                  <a:gd name="connsiteY317" fmla="*/ 460696 h 840941"/>
                  <a:gd name="connsiteX318" fmla="*/ 2332722 w 3024845"/>
                  <a:gd name="connsiteY318" fmla="*/ 460696 h 840941"/>
                  <a:gd name="connsiteX319" fmla="*/ 2332722 w 3024845"/>
                  <a:gd name="connsiteY319" fmla="*/ 447725 h 840941"/>
                  <a:gd name="connsiteX320" fmla="*/ 2348936 w 3024845"/>
                  <a:gd name="connsiteY320" fmla="*/ 447725 h 840941"/>
                  <a:gd name="connsiteX321" fmla="*/ 2348936 w 3024845"/>
                  <a:gd name="connsiteY321" fmla="*/ 268298 h 840941"/>
                  <a:gd name="connsiteX322" fmla="*/ 2355016 w 3024845"/>
                  <a:gd name="connsiteY322" fmla="*/ 261812 h 840941"/>
                  <a:gd name="connsiteX323" fmla="*/ 2427977 w 3024845"/>
                  <a:gd name="connsiteY323" fmla="*/ 261812 h 840941"/>
                  <a:gd name="connsiteX324" fmla="*/ 2427977 w 3024845"/>
                  <a:gd name="connsiteY324" fmla="*/ 270460 h 840941"/>
                  <a:gd name="connsiteX325" fmla="*/ 2438110 w 3024845"/>
                  <a:gd name="connsiteY325" fmla="*/ 270460 h 840941"/>
                  <a:gd name="connsiteX326" fmla="*/ 2438110 w 3024845"/>
                  <a:gd name="connsiteY326" fmla="*/ 385034 h 840941"/>
                  <a:gd name="connsiteX327" fmla="*/ 2460404 w 3024845"/>
                  <a:gd name="connsiteY327" fmla="*/ 385034 h 840941"/>
                  <a:gd name="connsiteX328" fmla="*/ 2460404 w 3024845"/>
                  <a:gd name="connsiteY328" fmla="*/ 318019 h 840941"/>
                  <a:gd name="connsiteX329" fmla="*/ 2486751 w 3024845"/>
                  <a:gd name="connsiteY329" fmla="*/ 318019 h 840941"/>
                  <a:gd name="connsiteX330" fmla="*/ 2490804 w 3024845"/>
                  <a:gd name="connsiteY330" fmla="*/ 313695 h 840941"/>
                  <a:gd name="connsiteX331" fmla="*/ 2498911 w 3024845"/>
                  <a:gd name="connsiteY331" fmla="*/ 313695 h 840941"/>
                  <a:gd name="connsiteX332" fmla="*/ 2502964 w 3024845"/>
                  <a:gd name="connsiteY332" fmla="*/ 318019 h 840941"/>
                  <a:gd name="connsiteX333" fmla="*/ 2525258 w 3024845"/>
                  <a:gd name="connsiteY333" fmla="*/ 318019 h 840941"/>
                  <a:gd name="connsiteX334" fmla="*/ 2525258 w 3024845"/>
                  <a:gd name="connsiteY334" fmla="*/ 201283 h 840941"/>
                  <a:gd name="connsiteX335" fmla="*/ 2582005 w 3024845"/>
                  <a:gd name="connsiteY335" fmla="*/ 190474 h 840941"/>
                  <a:gd name="connsiteX336" fmla="*/ 2582005 w 3024845"/>
                  <a:gd name="connsiteY336" fmla="*/ 191555 h 840941"/>
                  <a:gd name="connsiteX337" fmla="*/ 2582005 w 3024845"/>
                  <a:gd name="connsiteY337" fmla="*/ 199121 h 840941"/>
                  <a:gd name="connsiteX338" fmla="*/ 2608352 w 3024845"/>
                  <a:gd name="connsiteY338" fmla="*/ 199121 h 840941"/>
                  <a:gd name="connsiteX339" fmla="*/ 2608352 w 3024845"/>
                  <a:gd name="connsiteY339" fmla="*/ 454211 h 840941"/>
                  <a:gd name="connsiteX340" fmla="*/ 2630646 w 3024845"/>
                  <a:gd name="connsiteY340" fmla="*/ 454211 h 840941"/>
                  <a:gd name="connsiteX341" fmla="*/ 2630646 w 3024845"/>
                  <a:gd name="connsiteY341" fmla="*/ 449887 h 840941"/>
                  <a:gd name="connsiteX342" fmla="*/ 2642806 w 3024845"/>
                  <a:gd name="connsiteY342" fmla="*/ 449887 h 840941"/>
                  <a:gd name="connsiteX343" fmla="*/ 2642806 w 3024845"/>
                  <a:gd name="connsiteY343" fmla="*/ 454211 h 840941"/>
                  <a:gd name="connsiteX344" fmla="*/ 2667126 w 3024845"/>
                  <a:gd name="connsiteY344" fmla="*/ 454211 h 840941"/>
                  <a:gd name="connsiteX345" fmla="*/ 2667126 w 3024845"/>
                  <a:gd name="connsiteY345" fmla="*/ 441240 h 840941"/>
                  <a:gd name="connsiteX346" fmla="*/ 2695500 w 3024845"/>
                  <a:gd name="connsiteY346" fmla="*/ 441240 h 840941"/>
                  <a:gd name="connsiteX347" fmla="*/ 2707660 w 3024845"/>
                  <a:gd name="connsiteY347" fmla="*/ 436916 h 840941"/>
                  <a:gd name="connsiteX348" fmla="*/ 2727927 w 3024845"/>
                  <a:gd name="connsiteY348" fmla="*/ 441240 h 840941"/>
                  <a:gd name="connsiteX349" fmla="*/ 2727927 w 3024845"/>
                  <a:gd name="connsiteY349" fmla="*/ 423946 h 840941"/>
                  <a:gd name="connsiteX350" fmla="*/ 2736034 w 3024845"/>
                  <a:gd name="connsiteY350" fmla="*/ 423946 h 840941"/>
                  <a:gd name="connsiteX351" fmla="*/ 2736034 w 3024845"/>
                  <a:gd name="connsiteY351" fmla="*/ 410975 h 840941"/>
                  <a:gd name="connsiteX352" fmla="*/ 2792781 w 3024845"/>
                  <a:gd name="connsiteY352" fmla="*/ 410975 h 840941"/>
                  <a:gd name="connsiteX353" fmla="*/ 2792781 w 3024845"/>
                  <a:gd name="connsiteY353" fmla="*/ 380710 h 840941"/>
                  <a:gd name="connsiteX354" fmla="*/ 2811021 w 3024845"/>
                  <a:gd name="connsiteY354" fmla="*/ 380710 h 840941"/>
                  <a:gd name="connsiteX355" fmla="*/ 2811021 w 3024845"/>
                  <a:gd name="connsiteY355" fmla="*/ 374225 h 840941"/>
                  <a:gd name="connsiteX356" fmla="*/ 2823181 w 3024845"/>
                  <a:gd name="connsiteY356" fmla="*/ 374225 h 840941"/>
                  <a:gd name="connsiteX357" fmla="*/ 2823181 w 3024845"/>
                  <a:gd name="connsiteY357" fmla="*/ 380710 h 840941"/>
                  <a:gd name="connsiteX358" fmla="*/ 2839395 w 3024845"/>
                  <a:gd name="connsiteY358" fmla="*/ 380710 h 840941"/>
                  <a:gd name="connsiteX359" fmla="*/ 2839395 w 3024845"/>
                  <a:gd name="connsiteY359" fmla="*/ 430431 h 840941"/>
                  <a:gd name="connsiteX360" fmla="*/ 2871822 w 3024845"/>
                  <a:gd name="connsiteY360" fmla="*/ 430431 h 840941"/>
                  <a:gd name="connsiteX361" fmla="*/ 2871822 w 3024845"/>
                  <a:gd name="connsiteY361" fmla="*/ 404490 h 840941"/>
                  <a:gd name="connsiteX362" fmla="*/ 2910329 w 3024845"/>
                  <a:gd name="connsiteY362" fmla="*/ 404490 h 840941"/>
                  <a:gd name="connsiteX363" fmla="*/ 2910329 w 3024845"/>
                  <a:gd name="connsiteY363" fmla="*/ 374225 h 840941"/>
                  <a:gd name="connsiteX364" fmla="*/ 2958970 w 3024845"/>
                  <a:gd name="connsiteY364" fmla="*/ 374225 h 840941"/>
                  <a:gd name="connsiteX365" fmla="*/ 2958970 w 3024845"/>
                  <a:gd name="connsiteY365" fmla="*/ 485381 h 840941"/>
                  <a:gd name="connsiteX366" fmla="*/ 2958970 w 3024845"/>
                  <a:gd name="connsiteY366" fmla="*/ 499160 h 840941"/>
                  <a:gd name="connsiteX367" fmla="*/ 3024845 w 3024845"/>
                  <a:gd name="connsiteY367" fmla="*/ 499160 h 840941"/>
                  <a:gd name="connsiteX368" fmla="*/ 3024845 w 3024845"/>
                  <a:gd name="connsiteY368" fmla="*/ 840941 h 840941"/>
                  <a:gd name="connsiteX369" fmla="*/ 2054 w 3024845"/>
                  <a:gd name="connsiteY369" fmla="*/ 838608 h 840941"/>
                  <a:gd name="connsiteX370" fmla="*/ 0 w 3024845"/>
                  <a:gd name="connsiteY370" fmla="*/ 404490 h 840941"/>
                  <a:gd name="connsiteX371" fmla="*/ 20267 w 3024845"/>
                  <a:gd name="connsiteY371" fmla="*/ 404490 h 840941"/>
                  <a:gd name="connsiteX372" fmla="*/ 20774 w 3024845"/>
                  <a:gd name="connsiteY372" fmla="*/ 403409 h 840941"/>
                  <a:gd name="connsiteX373" fmla="*/ 24320 w 3024845"/>
                  <a:gd name="connsiteY373" fmla="*/ 395843 h 840941"/>
                  <a:gd name="connsiteX374" fmla="*/ 26094 w 3024845"/>
                  <a:gd name="connsiteY374" fmla="*/ 396113 h 840941"/>
                  <a:gd name="connsiteX375" fmla="*/ 38507 w 3024845"/>
                  <a:gd name="connsiteY375" fmla="*/ 398004 h 840941"/>
                  <a:gd name="connsiteX376" fmla="*/ 39014 w 3024845"/>
                  <a:gd name="connsiteY376" fmla="*/ 399356 h 840941"/>
                  <a:gd name="connsiteX377" fmla="*/ 42560 w 3024845"/>
                  <a:gd name="connsiteY377" fmla="*/ 408813 h 840941"/>
                  <a:gd name="connsiteX378" fmla="*/ 68907 w 3024845"/>
                  <a:gd name="connsiteY378" fmla="*/ 410975 h 840941"/>
                  <a:gd name="connsiteX379" fmla="*/ 68907 w 3024845"/>
                  <a:gd name="connsiteY379" fmla="*/ 287754 h 840941"/>
                  <a:gd name="connsiteX380" fmla="*/ 70934 w 3024845"/>
                  <a:gd name="connsiteY380" fmla="*/ 287754 h 840941"/>
                  <a:gd name="connsiteX381" fmla="*/ 85121 w 3024845"/>
                  <a:gd name="connsiteY381" fmla="*/ 287754 h 840941"/>
                  <a:gd name="connsiteX382" fmla="*/ 85121 w 3024845"/>
                  <a:gd name="connsiteY382" fmla="*/ 151562 h 840941"/>
                  <a:gd name="connsiteX383" fmla="*/ 86894 w 3024845"/>
                  <a:gd name="connsiteY383" fmla="*/ 151562 h 840941"/>
                  <a:gd name="connsiteX384" fmla="*/ 99308 w 3024845"/>
                  <a:gd name="connsiteY384" fmla="*/ 151562 h 840941"/>
                  <a:gd name="connsiteX385" fmla="*/ 99308 w 3024845"/>
                  <a:gd name="connsiteY385" fmla="*/ 36988 h 840941"/>
                  <a:gd name="connsiteX0" fmla="*/ 99308 w 3024845"/>
                  <a:gd name="connsiteY0" fmla="*/ 0 h 803953"/>
                  <a:gd name="connsiteX1" fmla="*/ 220909 w 3024845"/>
                  <a:gd name="connsiteY1" fmla="*/ 114574 h 803953"/>
                  <a:gd name="connsiteX2" fmla="*/ 223189 w 3024845"/>
                  <a:gd name="connsiteY2" fmla="*/ 114574 h 803953"/>
                  <a:gd name="connsiteX3" fmla="*/ 239150 w 3024845"/>
                  <a:gd name="connsiteY3" fmla="*/ 114574 h 803953"/>
                  <a:gd name="connsiteX4" fmla="*/ 239150 w 3024845"/>
                  <a:gd name="connsiteY4" fmla="*/ 255089 h 803953"/>
                  <a:gd name="connsiteX5" fmla="*/ 240670 w 3024845"/>
                  <a:gd name="connsiteY5" fmla="*/ 254819 h 803953"/>
                  <a:gd name="connsiteX6" fmla="*/ 251310 w 3024845"/>
                  <a:gd name="connsiteY6" fmla="*/ 252928 h 803953"/>
                  <a:gd name="connsiteX7" fmla="*/ 249283 w 3024845"/>
                  <a:gd name="connsiteY7" fmla="*/ 341560 h 803953"/>
                  <a:gd name="connsiteX8" fmla="*/ 250803 w 3024845"/>
                  <a:gd name="connsiteY8" fmla="*/ 341831 h 803953"/>
                  <a:gd name="connsiteX9" fmla="*/ 261443 w 3024845"/>
                  <a:gd name="connsiteY9" fmla="*/ 343722 h 803953"/>
                  <a:gd name="connsiteX10" fmla="*/ 261696 w 3024845"/>
                  <a:gd name="connsiteY10" fmla="*/ 344533 h 803953"/>
                  <a:gd name="connsiteX11" fmla="*/ 263470 w 3024845"/>
                  <a:gd name="connsiteY11" fmla="*/ 350208 h 803953"/>
                  <a:gd name="connsiteX12" fmla="*/ 264230 w 3024845"/>
                  <a:gd name="connsiteY12" fmla="*/ 347776 h 803953"/>
                  <a:gd name="connsiteX13" fmla="*/ 269550 w 3024845"/>
                  <a:gd name="connsiteY13" fmla="*/ 330752 h 803953"/>
                  <a:gd name="connsiteX14" fmla="*/ 271323 w 3024845"/>
                  <a:gd name="connsiteY14" fmla="*/ 330752 h 803953"/>
                  <a:gd name="connsiteX15" fmla="*/ 283737 w 3024845"/>
                  <a:gd name="connsiteY15" fmla="*/ 330752 h 803953"/>
                  <a:gd name="connsiteX16" fmla="*/ 283737 w 3024845"/>
                  <a:gd name="connsiteY16" fmla="*/ 363178 h 803953"/>
                  <a:gd name="connsiteX17" fmla="*/ 284750 w 3024845"/>
                  <a:gd name="connsiteY17" fmla="*/ 363719 h 803953"/>
                  <a:gd name="connsiteX18" fmla="*/ 291844 w 3024845"/>
                  <a:gd name="connsiteY18" fmla="*/ 367502 h 803953"/>
                  <a:gd name="connsiteX19" fmla="*/ 291844 w 3024845"/>
                  <a:gd name="connsiteY19" fmla="*/ 368853 h 803953"/>
                  <a:gd name="connsiteX20" fmla="*/ 291844 w 3024845"/>
                  <a:gd name="connsiteY20" fmla="*/ 378311 h 803953"/>
                  <a:gd name="connsiteX21" fmla="*/ 336431 w 3024845"/>
                  <a:gd name="connsiteY21" fmla="*/ 378311 h 803953"/>
                  <a:gd name="connsiteX22" fmla="*/ 336431 w 3024845"/>
                  <a:gd name="connsiteY22" fmla="*/ 379392 h 803953"/>
                  <a:gd name="connsiteX23" fmla="*/ 336431 w 3024845"/>
                  <a:gd name="connsiteY23" fmla="*/ 386958 h 803953"/>
                  <a:gd name="connsiteX24" fmla="*/ 338457 w 3024845"/>
                  <a:gd name="connsiteY24" fmla="*/ 386958 h 803953"/>
                  <a:gd name="connsiteX25" fmla="*/ 352644 w 3024845"/>
                  <a:gd name="connsiteY25" fmla="*/ 386958 h 803953"/>
                  <a:gd name="connsiteX26" fmla="*/ 352644 w 3024845"/>
                  <a:gd name="connsiteY26" fmla="*/ 356693 h 803953"/>
                  <a:gd name="connsiteX27" fmla="*/ 397231 w 3024845"/>
                  <a:gd name="connsiteY27" fmla="*/ 356693 h 803953"/>
                  <a:gd name="connsiteX28" fmla="*/ 397231 w 3024845"/>
                  <a:gd name="connsiteY28" fmla="*/ 355342 h 803953"/>
                  <a:gd name="connsiteX29" fmla="*/ 397231 w 3024845"/>
                  <a:gd name="connsiteY29" fmla="*/ 345884 h 803953"/>
                  <a:gd name="connsiteX30" fmla="*/ 398245 w 3024845"/>
                  <a:gd name="connsiteY30" fmla="*/ 345884 h 803953"/>
                  <a:gd name="connsiteX31" fmla="*/ 405338 w 3024845"/>
                  <a:gd name="connsiteY31" fmla="*/ 345884 h 803953"/>
                  <a:gd name="connsiteX32" fmla="*/ 405338 w 3024845"/>
                  <a:gd name="connsiteY32" fmla="*/ 343993 h 803953"/>
                  <a:gd name="connsiteX33" fmla="*/ 405338 w 3024845"/>
                  <a:gd name="connsiteY33" fmla="*/ 330752 h 803953"/>
                  <a:gd name="connsiteX34" fmla="*/ 406098 w 3024845"/>
                  <a:gd name="connsiteY34" fmla="*/ 330752 h 803953"/>
                  <a:gd name="connsiteX35" fmla="*/ 411418 w 3024845"/>
                  <a:gd name="connsiteY35" fmla="*/ 330752 h 803953"/>
                  <a:gd name="connsiteX36" fmla="*/ 411418 w 3024845"/>
                  <a:gd name="connsiteY36" fmla="*/ 329671 h 803953"/>
                  <a:gd name="connsiteX37" fmla="*/ 411418 w 3024845"/>
                  <a:gd name="connsiteY37" fmla="*/ 322104 h 803953"/>
                  <a:gd name="connsiteX38" fmla="*/ 413445 w 3024845"/>
                  <a:gd name="connsiteY38" fmla="*/ 322104 h 803953"/>
                  <a:gd name="connsiteX39" fmla="*/ 427632 w 3024845"/>
                  <a:gd name="connsiteY39" fmla="*/ 322104 h 803953"/>
                  <a:gd name="connsiteX40" fmla="*/ 427632 w 3024845"/>
                  <a:gd name="connsiteY40" fmla="*/ 323185 h 803953"/>
                  <a:gd name="connsiteX41" fmla="*/ 427632 w 3024845"/>
                  <a:gd name="connsiteY41" fmla="*/ 330752 h 803953"/>
                  <a:gd name="connsiteX42" fmla="*/ 449925 w 3024845"/>
                  <a:gd name="connsiteY42" fmla="*/ 330752 h 803953"/>
                  <a:gd name="connsiteX43" fmla="*/ 449925 w 3024845"/>
                  <a:gd name="connsiteY43" fmla="*/ 328860 h 803953"/>
                  <a:gd name="connsiteX44" fmla="*/ 449925 w 3024845"/>
                  <a:gd name="connsiteY44" fmla="*/ 315619 h 803953"/>
                  <a:gd name="connsiteX45" fmla="*/ 451699 w 3024845"/>
                  <a:gd name="connsiteY45" fmla="*/ 315619 h 803953"/>
                  <a:gd name="connsiteX46" fmla="*/ 464112 w 3024845"/>
                  <a:gd name="connsiteY46" fmla="*/ 315619 h 803953"/>
                  <a:gd name="connsiteX47" fmla="*/ 464112 w 3024845"/>
                  <a:gd name="connsiteY47" fmla="*/ 339399 h 803953"/>
                  <a:gd name="connsiteX48" fmla="*/ 465126 w 3024845"/>
                  <a:gd name="connsiteY48" fmla="*/ 339399 h 803953"/>
                  <a:gd name="connsiteX49" fmla="*/ 472219 w 3024845"/>
                  <a:gd name="connsiteY49" fmla="*/ 339399 h 803953"/>
                  <a:gd name="connsiteX50" fmla="*/ 472219 w 3024845"/>
                  <a:gd name="connsiteY50" fmla="*/ 338318 h 803953"/>
                  <a:gd name="connsiteX51" fmla="*/ 472219 w 3024845"/>
                  <a:gd name="connsiteY51" fmla="*/ 330752 h 803953"/>
                  <a:gd name="connsiteX52" fmla="*/ 473992 w 3024845"/>
                  <a:gd name="connsiteY52" fmla="*/ 330752 h 803953"/>
                  <a:gd name="connsiteX53" fmla="*/ 486406 w 3024845"/>
                  <a:gd name="connsiteY53" fmla="*/ 330752 h 803953"/>
                  <a:gd name="connsiteX54" fmla="*/ 486406 w 3024845"/>
                  <a:gd name="connsiteY54" fmla="*/ 356693 h 803953"/>
                  <a:gd name="connsiteX55" fmla="*/ 488433 w 3024845"/>
                  <a:gd name="connsiteY55" fmla="*/ 356693 h 803953"/>
                  <a:gd name="connsiteX56" fmla="*/ 502619 w 3024845"/>
                  <a:gd name="connsiteY56" fmla="*/ 356693 h 803953"/>
                  <a:gd name="connsiteX57" fmla="*/ 502619 w 3024845"/>
                  <a:gd name="connsiteY57" fmla="*/ 358314 h 803953"/>
                  <a:gd name="connsiteX58" fmla="*/ 502619 w 3024845"/>
                  <a:gd name="connsiteY58" fmla="*/ 369664 h 803953"/>
                  <a:gd name="connsiteX59" fmla="*/ 503379 w 3024845"/>
                  <a:gd name="connsiteY59" fmla="*/ 369664 h 803953"/>
                  <a:gd name="connsiteX60" fmla="*/ 508700 w 3024845"/>
                  <a:gd name="connsiteY60" fmla="*/ 369664 h 803953"/>
                  <a:gd name="connsiteX61" fmla="*/ 508700 w 3024845"/>
                  <a:gd name="connsiteY61" fmla="*/ 368853 h 803953"/>
                  <a:gd name="connsiteX62" fmla="*/ 508700 w 3024845"/>
                  <a:gd name="connsiteY62" fmla="*/ 363178 h 803953"/>
                  <a:gd name="connsiteX63" fmla="*/ 539100 w 3024845"/>
                  <a:gd name="connsiteY63" fmla="*/ 363178 h 803953"/>
                  <a:gd name="connsiteX64" fmla="*/ 539100 w 3024845"/>
                  <a:gd name="connsiteY64" fmla="*/ 386958 h 803953"/>
                  <a:gd name="connsiteX65" fmla="*/ 540113 w 3024845"/>
                  <a:gd name="connsiteY65" fmla="*/ 386958 h 803953"/>
                  <a:gd name="connsiteX66" fmla="*/ 547207 w 3024845"/>
                  <a:gd name="connsiteY66" fmla="*/ 386958 h 803953"/>
                  <a:gd name="connsiteX67" fmla="*/ 547207 w 3024845"/>
                  <a:gd name="connsiteY67" fmla="*/ 388039 h 803953"/>
                  <a:gd name="connsiteX68" fmla="*/ 547207 w 3024845"/>
                  <a:gd name="connsiteY68" fmla="*/ 395605 h 803953"/>
                  <a:gd name="connsiteX69" fmla="*/ 547967 w 3024845"/>
                  <a:gd name="connsiteY69" fmla="*/ 395605 h 803953"/>
                  <a:gd name="connsiteX70" fmla="*/ 553287 w 3024845"/>
                  <a:gd name="connsiteY70" fmla="*/ 395605 h 803953"/>
                  <a:gd name="connsiteX71" fmla="*/ 553287 w 3024845"/>
                  <a:gd name="connsiteY71" fmla="*/ 393443 h 803953"/>
                  <a:gd name="connsiteX72" fmla="*/ 553287 w 3024845"/>
                  <a:gd name="connsiteY72" fmla="*/ 378311 h 803953"/>
                  <a:gd name="connsiteX73" fmla="*/ 554300 w 3024845"/>
                  <a:gd name="connsiteY73" fmla="*/ 378311 h 803953"/>
                  <a:gd name="connsiteX74" fmla="*/ 561394 w 3024845"/>
                  <a:gd name="connsiteY74" fmla="*/ 378311 h 803953"/>
                  <a:gd name="connsiteX75" fmla="*/ 561394 w 3024845"/>
                  <a:gd name="connsiteY75" fmla="*/ 379392 h 803953"/>
                  <a:gd name="connsiteX76" fmla="*/ 561394 w 3024845"/>
                  <a:gd name="connsiteY76" fmla="*/ 386958 h 803953"/>
                  <a:gd name="connsiteX77" fmla="*/ 566714 w 3024845"/>
                  <a:gd name="connsiteY77" fmla="*/ 384965 h 803953"/>
                  <a:gd name="connsiteX78" fmla="*/ 567474 w 3024845"/>
                  <a:gd name="connsiteY78" fmla="*/ 383985 h 803953"/>
                  <a:gd name="connsiteX79" fmla="*/ 567474 w 3024845"/>
                  <a:gd name="connsiteY79" fmla="*/ 378311 h 803953"/>
                  <a:gd name="connsiteX80" fmla="*/ 605981 w 3024845"/>
                  <a:gd name="connsiteY80" fmla="*/ 378311 h 803953"/>
                  <a:gd name="connsiteX81" fmla="*/ 605981 w 3024845"/>
                  <a:gd name="connsiteY81" fmla="*/ 402090 h 803953"/>
                  <a:gd name="connsiteX82" fmla="*/ 608007 w 3024845"/>
                  <a:gd name="connsiteY82" fmla="*/ 402090 h 803953"/>
                  <a:gd name="connsiteX83" fmla="*/ 622194 w 3024845"/>
                  <a:gd name="connsiteY83" fmla="*/ 402090 h 803953"/>
                  <a:gd name="connsiteX84" fmla="*/ 622194 w 3024845"/>
                  <a:gd name="connsiteY84" fmla="*/ 403171 h 803953"/>
                  <a:gd name="connsiteX85" fmla="*/ 622194 w 3024845"/>
                  <a:gd name="connsiteY85" fmla="*/ 410737 h 803953"/>
                  <a:gd name="connsiteX86" fmla="*/ 623968 w 3024845"/>
                  <a:gd name="connsiteY86" fmla="*/ 410737 h 803953"/>
                  <a:gd name="connsiteX87" fmla="*/ 636381 w 3024845"/>
                  <a:gd name="connsiteY87" fmla="*/ 410737 h 803953"/>
                  <a:gd name="connsiteX88" fmla="*/ 636381 w 3024845"/>
                  <a:gd name="connsiteY88" fmla="*/ 386958 h 803953"/>
                  <a:gd name="connsiteX89" fmla="*/ 637394 w 3024845"/>
                  <a:gd name="connsiteY89" fmla="*/ 386958 h 803953"/>
                  <a:gd name="connsiteX90" fmla="*/ 644488 w 3024845"/>
                  <a:gd name="connsiteY90" fmla="*/ 386958 h 803953"/>
                  <a:gd name="connsiteX91" fmla="*/ 644488 w 3024845"/>
                  <a:gd name="connsiteY91" fmla="*/ 354531 h 803953"/>
                  <a:gd name="connsiteX92" fmla="*/ 645501 w 3024845"/>
                  <a:gd name="connsiteY92" fmla="*/ 354531 h 803953"/>
                  <a:gd name="connsiteX93" fmla="*/ 652595 w 3024845"/>
                  <a:gd name="connsiteY93" fmla="*/ 354531 h 803953"/>
                  <a:gd name="connsiteX94" fmla="*/ 652595 w 3024845"/>
                  <a:gd name="connsiteY94" fmla="*/ 352640 h 803953"/>
                  <a:gd name="connsiteX95" fmla="*/ 652595 w 3024845"/>
                  <a:gd name="connsiteY95" fmla="*/ 339399 h 803953"/>
                  <a:gd name="connsiteX96" fmla="*/ 651328 w 3024845"/>
                  <a:gd name="connsiteY96" fmla="*/ 337777 h 803953"/>
                  <a:gd name="connsiteX97" fmla="*/ 656648 w 3024845"/>
                  <a:gd name="connsiteY97" fmla="*/ 326428 h 803953"/>
                  <a:gd name="connsiteX98" fmla="*/ 664755 w 3024845"/>
                  <a:gd name="connsiteY98" fmla="*/ 354531 h 803953"/>
                  <a:gd name="connsiteX99" fmla="*/ 665515 w 3024845"/>
                  <a:gd name="connsiteY99" fmla="*/ 354531 h 803953"/>
                  <a:gd name="connsiteX100" fmla="*/ 670835 w 3024845"/>
                  <a:gd name="connsiteY100" fmla="*/ 354531 h 803953"/>
                  <a:gd name="connsiteX101" fmla="*/ 670835 w 3024845"/>
                  <a:gd name="connsiteY101" fmla="*/ 248604 h 803953"/>
                  <a:gd name="connsiteX102" fmla="*/ 672355 w 3024845"/>
                  <a:gd name="connsiteY102" fmla="*/ 248604 h 803953"/>
                  <a:gd name="connsiteX103" fmla="*/ 682995 w 3024845"/>
                  <a:gd name="connsiteY103" fmla="*/ 248604 h 803953"/>
                  <a:gd name="connsiteX104" fmla="*/ 682995 w 3024845"/>
                  <a:gd name="connsiteY104" fmla="*/ 201045 h 803953"/>
                  <a:gd name="connsiteX105" fmla="*/ 709342 w 3024845"/>
                  <a:gd name="connsiteY105" fmla="*/ 201045 h 803953"/>
                  <a:gd name="connsiteX106" fmla="*/ 709342 w 3024845"/>
                  <a:gd name="connsiteY106" fmla="*/ 179427 h 803953"/>
                  <a:gd name="connsiteX107" fmla="*/ 743796 w 3024845"/>
                  <a:gd name="connsiteY107" fmla="*/ 179427 h 803953"/>
                  <a:gd name="connsiteX108" fmla="*/ 743796 w 3024845"/>
                  <a:gd name="connsiteY108" fmla="*/ 181859 h 803953"/>
                  <a:gd name="connsiteX109" fmla="*/ 743796 w 3024845"/>
                  <a:gd name="connsiteY109" fmla="*/ 198883 h 803953"/>
                  <a:gd name="connsiteX110" fmla="*/ 746076 w 3024845"/>
                  <a:gd name="connsiteY110" fmla="*/ 198883 h 803953"/>
                  <a:gd name="connsiteX111" fmla="*/ 762036 w 3024845"/>
                  <a:gd name="connsiteY111" fmla="*/ 198883 h 803953"/>
                  <a:gd name="connsiteX112" fmla="*/ 762036 w 3024845"/>
                  <a:gd name="connsiteY112" fmla="*/ 246442 h 803953"/>
                  <a:gd name="connsiteX113" fmla="*/ 763049 w 3024845"/>
                  <a:gd name="connsiteY113" fmla="*/ 246442 h 803953"/>
                  <a:gd name="connsiteX114" fmla="*/ 770143 w 3024845"/>
                  <a:gd name="connsiteY114" fmla="*/ 246442 h 803953"/>
                  <a:gd name="connsiteX115" fmla="*/ 784330 w 3024845"/>
                  <a:gd name="connsiteY115" fmla="*/ 250766 h 803953"/>
                  <a:gd name="connsiteX116" fmla="*/ 784330 w 3024845"/>
                  <a:gd name="connsiteY116" fmla="*/ 289678 h 803953"/>
                  <a:gd name="connsiteX117" fmla="*/ 785343 w 3024845"/>
                  <a:gd name="connsiteY117" fmla="*/ 289678 h 803953"/>
                  <a:gd name="connsiteX118" fmla="*/ 792436 w 3024845"/>
                  <a:gd name="connsiteY118" fmla="*/ 289678 h 803953"/>
                  <a:gd name="connsiteX119" fmla="*/ 792436 w 3024845"/>
                  <a:gd name="connsiteY119" fmla="*/ 291299 h 803953"/>
                  <a:gd name="connsiteX120" fmla="*/ 792436 w 3024845"/>
                  <a:gd name="connsiteY120" fmla="*/ 302648 h 803953"/>
                  <a:gd name="connsiteX121" fmla="*/ 794463 w 3024845"/>
                  <a:gd name="connsiteY121" fmla="*/ 302648 h 803953"/>
                  <a:gd name="connsiteX122" fmla="*/ 808650 w 3024845"/>
                  <a:gd name="connsiteY122" fmla="*/ 302648 h 803953"/>
                  <a:gd name="connsiteX123" fmla="*/ 814730 w 3024845"/>
                  <a:gd name="connsiteY123" fmla="*/ 309134 h 803953"/>
                  <a:gd name="connsiteX124" fmla="*/ 814730 w 3024845"/>
                  <a:gd name="connsiteY124" fmla="*/ 330752 h 803953"/>
                  <a:gd name="connsiteX125" fmla="*/ 817010 w 3024845"/>
                  <a:gd name="connsiteY125" fmla="*/ 330752 h 803953"/>
                  <a:gd name="connsiteX126" fmla="*/ 832970 w 3024845"/>
                  <a:gd name="connsiteY126" fmla="*/ 330752 h 803953"/>
                  <a:gd name="connsiteX127" fmla="*/ 832970 w 3024845"/>
                  <a:gd name="connsiteY127" fmla="*/ 331832 h 803953"/>
                  <a:gd name="connsiteX128" fmla="*/ 832970 w 3024845"/>
                  <a:gd name="connsiteY128" fmla="*/ 339399 h 803953"/>
                  <a:gd name="connsiteX129" fmla="*/ 834237 w 3024845"/>
                  <a:gd name="connsiteY129" fmla="*/ 339399 h 803953"/>
                  <a:gd name="connsiteX130" fmla="*/ 843104 w 3024845"/>
                  <a:gd name="connsiteY130" fmla="*/ 339399 h 803953"/>
                  <a:gd name="connsiteX131" fmla="*/ 843104 w 3024845"/>
                  <a:gd name="connsiteY131" fmla="*/ 341560 h 803953"/>
                  <a:gd name="connsiteX132" fmla="*/ 843104 w 3024845"/>
                  <a:gd name="connsiteY132" fmla="*/ 356693 h 803953"/>
                  <a:gd name="connsiteX133" fmla="*/ 847157 w 3024845"/>
                  <a:gd name="connsiteY133" fmla="*/ 354801 h 803953"/>
                  <a:gd name="connsiteX134" fmla="*/ 847157 w 3024845"/>
                  <a:gd name="connsiteY134" fmla="*/ 341560 h 803953"/>
                  <a:gd name="connsiteX135" fmla="*/ 848170 w 3024845"/>
                  <a:gd name="connsiteY135" fmla="*/ 341560 h 803953"/>
                  <a:gd name="connsiteX136" fmla="*/ 855264 w 3024845"/>
                  <a:gd name="connsiteY136" fmla="*/ 341560 h 803953"/>
                  <a:gd name="connsiteX137" fmla="*/ 855264 w 3024845"/>
                  <a:gd name="connsiteY137" fmla="*/ 343182 h 803953"/>
                  <a:gd name="connsiteX138" fmla="*/ 855264 w 3024845"/>
                  <a:gd name="connsiteY138" fmla="*/ 354531 h 803953"/>
                  <a:gd name="connsiteX139" fmla="*/ 856024 w 3024845"/>
                  <a:gd name="connsiteY139" fmla="*/ 354531 h 803953"/>
                  <a:gd name="connsiteX140" fmla="*/ 861344 w 3024845"/>
                  <a:gd name="connsiteY140" fmla="*/ 354531 h 803953"/>
                  <a:gd name="connsiteX141" fmla="*/ 909984 w 3024845"/>
                  <a:gd name="connsiteY141" fmla="*/ 350208 h 803953"/>
                  <a:gd name="connsiteX142" fmla="*/ 909984 w 3024845"/>
                  <a:gd name="connsiteY142" fmla="*/ 351559 h 803953"/>
                  <a:gd name="connsiteX143" fmla="*/ 909984 w 3024845"/>
                  <a:gd name="connsiteY143" fmla="*/ 361016 h 803953"/>
                  <a:gd name="connsiteX144" fmla="*/ 910744 w 3024845"/>
                  <a:gd name="connsiteY144" fmla="*/ 361016 h 803953"/>
                  <a:gd name="connsiteX145" fmla="*/ 916065 w 3024845"/>
                  <a:gd name="connsiteY145" fmla="*/ 361016 h 803953"/>
                  <a:gd name="connsiteX146" fmla="*/ 916065 w 3024845"/>
                  <a:gd name="connsiteY146" fmla="*/ 363178 h 803953"/>
                  <a:gd name="connsiteX147" fmla="*/ 916065 w 3024845"/>
                  <a:gd name="connsiteY147" fmla="*/ 378311 h 803953"/>
                  <a:gd name="connsiteX148" fmla="*/ 918091 w 3024845"/>
                  <a:gd name="connsiteY148" fmla="*/ 376960 h 803953"/>
                  <a:gd name="connsiteX149" fmla="*/ 932278 w 3024845"/>
                  <a:gd name="connsiteY149" fmla="*/ 367502 h 803953"/>
                  <a:gd name="connsiteX150" fmla="*/ 938358 w 3024845"/>
                  <a:gd name="connsiteY150" fmla="*/ 326428 h 803953"/>
                  <a:gd name="connsiteX151" fmla="*/ 939118 w 3024845"/>
                  <a:gd name="connsiteY151" fmla="*/ 326158 h 803953"/>
                  <a:gd name="connsiteX152" fmla="*/ 944438 w 3024845"/>
                  <a:gd name="connsiteY152" fmla="*/ 324266 h 803953"/>
                  <a:gd name="connsiteX153" fmla="*/ 946465 w 3024845"/>
                  <a:gd name="connsiteY153" fmla="*/ 255089 h 803953"/>
                  <a:gd name="connsiteX154" fmla="*/ 948492 w 3024845"/>
                  <a:gd name="connsiteY154" fmla="*/ 324266 h 803953"/>
                  <a:gd name="connsiteX155" fmla="*/ 949252 w 3024845"/>
                  <a:gd name="connsiteY155" fmla="*/ 324536 h 803953"/>
                  <a:gd name="connsiteX156" fmla="*/ 954572 w 3024845"/>
                  <a:gd name="connsiteY156" fmla="*/ 326428 h 803953"/>
                  <a:gd name="connsiteX157" fmla="*/ 954572 w 3024845"/>
                  <a:gd name="connsiteY157" fmla="*/ 239957 h 803953"/>
                  <a:gd name="connsiteX158" fmla="*/ 958625 w 3024845"/>
                  <a:gd name="connsiteY158" fmla="*/ 207530 h 803953"/>
                  <a:gd name="connsiteX159" fmla="*/ 997132 w 3024845"/>
                  <a:gd name="connsiteY159" fmla="*/ 207530 h 803953"/>
                  <a:gd name="connsiteX160" fmla="*/ 997132 w 3024845"/>
                  <a:gd name="connsiteY160" fmla="*/ 239957 h 803953"/>
                  <a:gd name="connsiteX161" fmla="*/ 997892 w 3024845"/>
                  <a:gd name="connsiteY161" fmla="*/ 239957 h 803953"/>
                  <a:gd name="connsiteX162" fmla="*/ 1003212 w 3024845"/>
                  <a:gd name="connsiteY162" fmla="*/ 239957 h 803953"/>
                  <a:gd name="connsiteX163" fmla="*/ 1003212 w 3024845"/>
                  <a:gd name="connsiteY163" fmla="*/ 157809 h 803953"/>
                  <a:gd name="connsiteX164" fmla="*/ 1004986 w 3024845"/>
                  <a:gd name="connsiteY164" fmla="*/ 157809 h 803953"/>
                  <a:gd name="connsiteX165" fmla="*/ 1017399 w 3024845"/>
                  <a:gd name="connsiteY165" fmla="*/ 157809 h 803953"/>
                  <a:gd name="connsiteX166" fmla="*/ 1017399 w 3024845"/>
                  <a:gd name="connsiteY166" fmla="*/ 155918 h 803953"/>
                  <a:gd name="connsiteX167" fmla="*/ 1017399 w 3024845"/>
                  <a:gd name="connsiteY167" fmla="*/ 142677 h 803953"/>
                  <a:gd name="connsiteX168" fmla="*/ 1039693 w 3024845"/>
                  <a:gd name="connsiteY168" fmla="*/ 142677 h 803953"/>
                  <a:gd name="connsiteX169" fmla="*/ 1039693 w 3024845"/>
                  <a:gd name="connsiteY169" fmla="*/ 141596 h 803953"/>
                  <a:gd name="connsiteX170" fmla="*/ 1039693 w 3024845"/>
                  <a:gd name="connsiteY170" fmla="*/ 134030 h 803953"/>
                  <a:gd name="connsiteX171" fmla="*/ 1041466 w 3024845"/>
                  <a:gd name="connsiteY171" fmla="*/ 134030 h 803953"/>
                  <a:gd name="connsiteX172" fmla="*/ 1053880 w 3024845"/>
                  <a:gd name="connsiteY172" fmla="*/ 134030 h 803953"/>
                  <a:gd name="connsiteX173" fmla="*/ 1053880 w 3024845"/>
                  <a:gd name="connsiteY173" fmla="*/ 135111 h 803953"/>
                  <a:gd name="connsiteX174" fmla="*/ 1053880 w 3024845"/>
                  <a:gd name="connsiteY174" fmla="*/ 142677 h 803953"/>
                  <a:gd name="connsiteX175" fmla="*/ 1054640 w 3024845"/>
                  <a:gd name="connsiteY175" fmla="*/ 142677 h 803953"/>
                  <a:gd name="connsiteX176" fmla="*/ 1059960 w 3024845"/>
                  <a:gd name="connsiteY176" fmla="*/ 142677 h 803953"/>
                  <a:gd name="connsiteX177" fmla="*/ 1070093 w 3024845"/>
                  <a:gd name="connsiteY177" fmla="*/ 138353 h 803953"/>
                  <a:gd name="connsiteX178" fmla="*/ 1074146 w 3024845"/>
                  <a:gd name="connsiteY178" fmla="*/ 141596 h 803953"/>
                  <a:gd name="connsiteX179" fmla="*/ 1074146 w 3024845"/>
                  <a:gd name="connsiteY179" fmla="*/ 134030 h 803953"/>
                  <a:gd name="connsiteX180" fmla="*/ 1076426 w 3024845"/>
                  <a:gd name="connsiteY180" fmla="*/ 134030 h 803953"/>
                  <a:gd name="connsiteX181" fmla="*/ 1092387 w 3024845"/>
                  <a:gd name="connsiteY181" fmla="*/ 134030 h 803953"/>
                  <a:gd name="connsiteX182" fmla="*/ 1092387 w 3024845"/>
                  <a:gd name="connsiteY182" fmla="*/ 135111 h 803953"/>
                  <a:gd name="connsiteX183" fmla="*/ 1092387 w 3024845"/>
                  <a:gd name="connsiteY183" fmla="*/ 142677 h 803953"/>
                  <a:gd name="connsiteX184" fmla="*/ 1122787 w 3024845"/>
                  <a:gd name="connsiteY184" fmla="*/ 142677 h 803953"/>
                  <a:gd name="connsiteX185" fmla="*/ 1122787 w 3024845"/>
                  <a:gd name="connsiteY185" fmla="*/ 144298 h 803953"/>
                  <a:gd name="connsiteX186" fmla="*/ 1122787 w 3024845"/>
                  <a:gd name="connsiteY186" fmla="*/ 155648 h 803953"/>
                  <a:gd name="connsiteX187" fmla="*/ 1149134 w 3024845"/>
                  <a:gd name="connsiteY187" fmla="*/ 155648 h 803953"/>
                  <a:gd name="connsiteX188" fmla="*/ 1149134 w 3024845"/>
                  <a:gd name="connsiteY188" fmla="*/ 185912 h 803953"/>
                  <a:gd name="connsiteX189" fmla="*/ 1149894 w 3024845"/>
                  <a:gd name="connsiteY189" fmla="*/ 185912 h 803953"/>
                  <a:gd name="connsiteX190" fmla="*/ 1155214 w 3024845"/>
                  <a:gd name="connsiteY190" fmla="*/ 185912 h 803953"/>
                  <a:gd name="connsiteX191" fmla="*/ 1155214 w 3024845"/>
                  <a:gd name="connsiteY191" fmla="*/ 186993 h 803953"/>
                  <a:gd name="connsiteX192" fmla="*/ 1155214 w 3024845"/>
                  <a:gd name="connsiteY192" fmla="*/ 194560 h 803953"/>
                  <a:gd name="connsiteX193" fmla="*/ 1159268 w 3024845"/>
                  <a:gd name="connsiteY193" fmla="*/ 224824 h 803953"/>
                  <a:gd name="connsiteX194" fmla="*/ 1160028 w 3024845"/>
                  <a:gd name="connsiteY194" fmla="*/ 224824 h 803953"/>
                  <a:gd name="connsiteX195" fmla="*/ 1165348 w 3024845"/>
                  <a:gd name="connsiteY195" fmla="*/ 224824 h 803953"/>
                  <a:gd name="connsiteX196" fmla="*/ 1165348 w 3024845"/>
                  <a:gd name="connsiteY196" fmla="*/ 225635 h 803953"/>
                  <a:gd name="connsiteX197" fmla="*/ 1165348 w 3024845"/>
                  <a:gd name="connsiteY197" fmla="*/ 231310 h 803953"/>
                  <a:gd name="connsiteX198" fmla="*/ 1166361 w 3024845"/>
                  <a:gd name="connsiteY198" fmla="*/ 231310 h 803953"/>
                  <a:gd name="connsiteX199" fmla="*/ 1173454 w 3024845"/>
                  <a:gd name="connsiteY199" fmla="*/ 231310 h 803953"/>
                  <a:gd name="connsiteX200" fmla="*/ 1173454 w 3024845"/>
                  <a:gd name="connsiteY200" fmla="*/ 261575 h 803953"/>
                  <a:gd name="connsiteX201" fmla="*/ 1175481 w 3024845"/>
                  <a:gd name="connsiteY201" fmla="*/ 261575 h 803953"/>
                  <a:gd name="connsiteX202" fmla="*/ 1189668 w 3024845"/>
                  <a:gd name="connsiteY202" fmla="*/ 261575 h 803953"/>
                  <a:gd name="connsiteX203" fmla="*/ 1189668 w 3024845"/>
                  <a:gd name="connsiteY203" fmla="*/ 285354 h 803953"/>
                  <a:gd name="connsiteX204" fmla="*/ 1191695 w 3024845"/>
                  <a:gd name="connsiteY204" fmla="*/ 286975 h 803953"/>
                  <a:gd name="connsiteX205" fmla="*/ 1191695 w 3024845"/>
                  <a:gd name="connsiteY205" fmla="*/ 298325 h 803953"/>
                  <a:gd name="connsiteX206" fmla="*/ 1192455 w 3024845"/>
                  <a:gd name="connsiteY206" fmla="*/ 298325 h 803953"/>
                  <a:gd name="connsiteX207" fmla="*/ 1197775 w 3024845"/>
                  <a:gd name="connsiteY207" fmla="*/ 298325 h 803953"/>
                  <a:gd name="connsiteX208" fmla="*/ 1197775 w 3024845"/>
                  <a:gd name="connsiteY208" fmla="*/ 322104 h 803953"/>
                  <a:gd name="connsiteX209" fmla="*/ 1199041 w 3024845"/>
                  <a:gd name="connsiteY209" fmla="*/ 322104 h 803953"/>
                  <a:gd name="connsiteX210" fmla="*/ 1207908 w 3024845"/>
                  <a:gd name="connsiteY210" fmla="*/ 322104 h 803953"/>
                  <a:gd name="connsiteX211" fmla="*/ 1209935 w 3024845"/>
                  <a:gd name="connsiteY211" fmla="*/ 326158 h 803953"/>
                  <a:gd name="connsiteX212" fmla="*/ 1209935 w 3024845"/>
                  <a:gd name="connsiteY212" fmla="*/ 339399 h 803953"/>
                  <a:gd name="connsiteX213" fmla="*/ 1211455 w 3024845"/>
                  <a:gd name="connsiteY213" fmla="*/ 337507 h 803953"/>
                  <a:gd name="connsiteX214" fmla="*/ 1222095 w 3024845"/>
                  <a:gd name="connsiteY214" fmla="*/ 324266 h 803953"/>
                  <a:gd name="connsiteX215" fmla="*/ 1250469 w 3024845"/>
                  <a:gd name="connsiteY215" fmla="*/ 324266 h 803953"/>
                  <a:gd name="connsiteX216" fmla="*/ 1250469 w 3024845"/>
                  <a:gd name="connsiteY216" fmla="*/ 410737 h 803953"/>
                  <a:gd name="connsiteX217" fmla="*/ 1251229 w 3024845"/>
                  <a:gd name="connsiteY217" fmla="*/ 410737 h 803953"/>
                  <a:gd name="connsiteX218" fmla="*/ 1256549 w 3024845"/>
                  <a:gd name="connsiteY218" fmla="*/ 410737 h 803953"/>
                  <a:gd name="connsiteX219" fmla="*/ 1257309 w 3024845"/>
                  <a:gd name="connsiteY219" fmla="*/ 409386 h 803953"/>
                  <a:gd name="connsiteX220" fmla="*/ 1262629 w 3024845"/>
                  <a:gd name="connsiteY220" fmla="*/ 399928 h 803953"/>
                  <a:gd name="connsiteX221" fmla="*/ 1262629 w 3024845"/>
                  <a:gd name="connsiteY221" fmla="*/ 401820 h 803953"/>
                  <a:gd name="connsiteX222" fmla="*/ 1262629 w 3024845"/>
                  <a:gd name="connsiteY222" fmla="*/ 415061 h 803953"/>
                  <a:gd name="connsiteX223" fmla="*/ 1266682 w 3024845"/>
                  <a:gd name="connsiteY223" fmla="*/ 369664 h 803953"/>
                  <a:gd name="connsiteX224" fmla="*/ 1267442 w 3024845"/>
                  <a:gd name="connsiteY224" fmla="*/ 369664 h 803953"/>
                  <a:gd name="connsiteX225" fmla="*/ 1272762 w 3024845"/>
                  <a:gd name="connsiteY225" fmla="*/ 369664 h 803953"/>
                  <a:gd name="connsiteX226" fmla="*/ 1272762 w 3024845"/>
                  <a:gd name="connsiteY226" fmla="*/ 304810 h 803953"/>
                  <a:gd name="connsiteX227" fmla="*/ 1273776 w 3024845"/>
                  <a:gd name="connsiteY227" fmla="*/ 304810 h 803953"/>
                  <a:gd name="connsiteX228" fmla="*/ 1280869 w 3024845"/>
                  <a:gd name="connsiteY228" fmla="*/ 304810 h 803953"/>
                  <a:gd name="connsiteX229" fmla="*/ 1293029 w 3024845"/>
                  <a:gd name="connsiteY229" fmla="*/ 261575 h 803953"/>
                  <a:gd name="connsiteX230" fmla="*/ 1294296 w 3024845"/>
                  <a:gd name="connsiteY230" fmla="*/ 261575 h 803953"/>
                  <a:gd name="connsiteX231" fmla="*/ 1303163 w 3024845"/>
                  <a:gd name="connsiteY231" fmla="*/ 261575 h 803953"/>
                  <a:gd name="connsiteX232" fmla="*/ 1313296 w 3024845"/>
                  <a:gd name="connsiteY232" fmla="*/ 304810 h 803953"/>
                  <a:gd name="connsiteX233" fmla="*/ 1314309 w 3024845"/>
                  <a:gd name="connsiteY233" fmla="*/ 304810 h 803953"/>
                  <a:gd name="connsiteX234" fmla="*/ 1321403 w 3024845"/>
                  <a:gd name="connsiteY234" fmla="*/ 304810 h 803953"/>
                  <a:gd name="connsiteX235" fmla="*/ 1321403 w 3024845"/>
                  <a:gd name="connsiteY235" fmla="*/ 343722 h 803953"/>
                  <a:gd name="connsiteX236" fmla="*/ 1323176 w 3024845"/>
                  <a:gd name="connsiteY236" fmla="*/ 343722 h 803953"/>
                  <a:gd name="connsiteX237" fmla="*/ 1335590 w 3024845"/>
                  <a:gd name="connsiteY237" fmla="*/ 343722 h 803953"/>
                  <a:gd name="connsiteX238" fmla="*/ 1335590 w 3024845"/>
                  <a:gd name="connsiteY238" fmla="*/ 345884 h 803953"/>
                  <a:gd name="connsiteX239" fmla="*/ 1335590 w 3024845"/>
                  <a:gd name="connsiteY239" fmla="*/ 361016 h 803953"/>
                  <a:gd name="connsiteX240" fmla="*/ 1339643 w 3024845"/>
                  <a:gd name="connsiteY240" fmla="*/ 358855 h 803953"/>
                  <a:gd name="connsiteX241" fmla="*/ 1339643 w 3024845"/>
                  <a:gd name="connsiteY241" fmla="*/ 343722 h 803953"/>
                  <a:gd name="connsiteX242" fmla="*/ 1341163 w 3024845"/>
                  <a:gd name="connsiteY242" fmla="*/ 343722 h 803953"/>
                  <a:gd name="connsiteX243" fmla="*/ 1351803 w 3024845"/>
                  <a:gd name="connsiteY243" fmla="*/ 343722 h 803953"/>
                  <a:gd name="connsiteX244" fmla="*/ 1351803 w 3024845"/>
                  <a:gd name="connsiteY244" fmla="*/ 345343 h 803953"/>
                  <a:gd name="connsiteX245" fmla="*/ 1351803 w 3024845"/>
                  <a:gd name="connsiteY245" fmla="*/ 356693 h 803953"/>
                  <a:gd name="connsiteX246" fmla="*/ 1382204 w 3024845"/>
                  <a:gd name="connsiteY246" fmla="*/ 356693 h 803953"/>
                  <a:gd name="connsiteX247" fmla="*/ 1382204 w 3024845"/>
                  <a:gd name="connsiteY247" fmla="*/ 319943 h 803953"/>
                  <a:gd name="connsiteX248" fmla="*/ 1383470 w 3024845"/>
                  <a:gd name="connsiteY248" fmla="*/ 319943 h 803953"/>
                  <a:gd name="connsiteX249" fmla="*/ 1392337 w 3024845"/>
                  <a:gd name="connsiteY249" fmla="*/ 319943 h 803953"/>
                  <a:gd name="connsiteX250" fmla="*/ 1392337 w 3024845"/>
                  <a:gd name="connsiteY250" fmla="*/ 341560 h 803953"/>
                  <a:gd name="connsiteX251" fmla="*/ 1394364 w 3024845"/>
                  <a:gd name="connsiteY251" fmla="*/ 309134 h 803953"/>
                  <a:gd name="connsiteX252" fmla="*/ 1416657 w 3024845"/>
                  <a:gd name="connsiteY252" fmla="*/ 309134 h 803953"/>
                  <a:gd name="connsiteX253" fmla="*/ 1416657 w 3024845"/>
                  <a:gd name="connsiteY253" fmla="*/ 307512 h 803953"/>
                  <a:gd name="connsiteX254" fmla="*/ 1416657 w 3024845"/>
                  <a:gd name="connsiteY254" fmla="*/ 296163 h 803953"/>
                  <a:gd name="connsiteX255" fmla="*/ 1417417 w 3024845"/>
                  <a:gd name="connsiteY255" fmla="*/ 296163 h 803953"/>
                  <a:gd name="connsiteX256" fmla="*/ 1422737 w 3024845"/>
                  <a:gd name="connsiteY256" fmla="*/ 296163 h 803953"/>
                  <a:gd name="connsiteX257" fmla="*/ 1422737 w 3024845"/>
                  <a:gd name="connsiteY257" fmla="*/ 294272 h 803953"/>
                  <a:gd name="connsiteX258" fmla="*/ 1422737 w 3024845"/>
                  <a:gd name="connsiteY258" fmla="*/ 281031 h 803953"/>
                  <a:gd name="connsiteX259" fmla="*/ 1426791 w 3024845"/>
                  <a:gd name="connsiteY259" fmla="*/ 287516 h 803953"/>
                  <a:gd name="connsiteX260" fmla="*/ 1429071 w 3024845"/>
                  <a:gd name="connsiteY260" fmla="*/ 287516 h 803953"/>
                  <a:gd name="connsiteX261" fmla="*/ 1445031 w 3024845"/>
                  <a:gd name="connsiteY261" fmla="*/ 287516 h 803953"/>
                  <a:gd name="connsiteX262" fmla="*/ 1445031 w 3024845"/>
                  <a:gd name="connsiteY262" fmla="*/ 286705 h 803953"/>
                  <a:gd name="connsiteX263" fmla="*/ 1445031 w 3024845"/>
                  <a:gd name="connsiteY263" fmla="*/ 281031 h 803953"/>
                  <a:gd name="connsiteX264" fmla="*/ 1445791 w 3024845"/>
                  <a:gd name="connsiteY264" fmla="*/ 281031 h 803953"/>
                  <a:gd name="connsiteX265" fmla="*/ 1451111 w 3024845"/>
                  <a:gd name="connsiteY265" fmla="*/ 281031 h 803953"/>
                  <a:gd name="connsiteX266" fmla="*/ 1451111 w 3024845"/>
                  <a:gd name="connsiteY266" fmla="*/ 282382 h 803953"/>
                  <a:gd name="connsiteX267" fmla="*/ 1451111 w 3024845"/>
                  <a:gd name="connsiteY267" fmla="*/ 291840 h 803953"/>
                  <a:gd name="connsiteX268" fmla="*/ 1489618 w 3024845"/>
                  <a:gd name="connsiteY268" fmla="*/ 291840 h 803953"/>
                  <a:gd name="connsiteX269" fmla="*/ 1489618 w 3024845"/>
                  <a:gd name="connsiteY269" fmla="*/ 430193 h 803953"/>
                  <a:gd name="connsiteX270" fmla="*/ 1491138 w 3024845"/>
                  <a:gd name="connsiteY270" fmla="*/ 430193 h 803953"/>
                  <a:gd name="connsiteX271" fmla="*/ 1501778 w 3024845"/>
                  <a:gd name="connsiteY271" fmla="*/ 430193 h 803953"/>
                  <a:gd name="connsiteX272" fmla="*/ 1501778 w 3024845"/>
                  <a:gd name="connsiteY272" fmla="*/ 417223 h 803953"/>
                  <a:gd name="connsiteX273" fmla="*/ 1505832 w 3024845"/>
                  <a:gd name="connsiteY273" fmla="*/ 417223 h 803953"/>
                  <a:gd name="connsiteX274" fmla="*/ 1505832 w 3024845"/>
                  <a:gd name="connsiteY274" fmla="*/ 430193 h 803953"/>
                  <a:gd name="connsiteX275" fmla="*/ 1536232 w 3024845"/>
                  <a:gd name="connsiteY275" fmla="*/ 430193 h 803953"/>
                  <a:gd name="connsiteX276" fmla="*/ 1536232 w 3024845"/>
                  <a:gd name="connsiteY276" fmla="*/ 399928 h 803953"/>
                  <a:gd name="connsiteX277" fmla="*/ 1548392 w 3024845"/>
                  <a:gd name="connsiteY277" fmla="*/ 399928 h 803953"/>
                  <a:gd name="connsiteX278" fmla="*/ 1560552 w 3024845"/>
                  <a:gd name="connsiteY278" fmla="*/ 397767 h 803953"/>
                  <a:gd name="connsiteX279" fmla="*/ 1564606 w 3024845"/>
                  <a:gd name="connsiteY279" fmla="*/ 399928 h 803953"/>
                  <a:gd name="connsiteX280" fmla="*/ 1574739 w 3024845"/>
                  <a:gd name="connsiteY280" fmla="*/ 399928 h 803953"/>
                  <a:gd name="connsiteX281" fmla="*/ 1574739 w 3024845"/>
                  <a:gd name="connsiteY281" fmla="*/ 430193 h 803953"/>
                  <a:gd name="connsiteX282" fmla="*/ 1582846 w 3024845"/>
                  <a:gd name="connsiteY282" fmla="*/ 430193 h 803953"/>
                  <a:gd name="connsiteX283" fmla="*/ 1582846 w 3024845"/>
                  <a:gd name="connsiteY283" fmla="*/ 447488 h 803953"/>
                  <a:gd name="connsiteX284" fmla="*/ 1592182 w 3024845"/>
                  <a:gd name="connsiteY284" fmla="*/ 448393 h 803953"/>
                  <a:gd name="connsiteX285" fmla="*/ 1605140 w 3024845"/>
                  <a:gd name="connsiteY285" fmla="*/ 448393 h 803953"/>
                  <a:gd name="connsiteX286" fmla="*/ 1605140 w 3024845"/>
                  <a:gd name="connsiteY286" fmla="*/ 432355 h 803953"/>
                  <a:gd name="connsiteX287" fmla="*/ 1673096 w 3024845"/>
                  <a:gd name="connsiteY287" fmla="*/ 432355 h 803953"/>
                  <a:gd name="connsiteX288" fmla="*/ 1673096 w 3024845"/>
                  <a:gd name="connsiteY288" fmla="*/ 347102 h 803953"/>
                  <a:gd name="connsiteX289" fmla="*/ 1745104 w 3024845"/>
                  <a:gd name="connsiteY289" fmla="*/ 347102 h 803953"/>
                  <a:gd name="connsiteX290" fmla="*/ 1745104 w 3024845"/>
                  <a:gd name="connsiteY290" fmla="*/ 425870 h 803953"/>
                  <a:gd name="connsiteX291" fmla="*/ 1747008 w 3024845"/>
                  <a:gd name="connsiteY291" fmla="*/ 425870 h 803953"/>
                  <a:gd name="connsiteX292" fmla="*/ 1748250 w 3024845"/>
                  <a:gd name="connsiteY292" fmla="*/ 448393 h 803953"/>
                  <a:gd name="connsiteX293" fmla="*/ 1757926 w 3024845"/>
                  <a:gd name="connsiteY293" fmla="*/ 448393 h 803953"/>
                  <a:gd name="connsiteX294" fmla="*/ 1759168 w 3024845"/>
                  <a:gd name="connsiteY294" fmla="*/ 425870 h 803953"/>
                  <a:gd name="connsiteX295" fmla="*/ 1765248 w 3024845"/>
                  <a:gd name="connsiteY295" fmla="*/ 425870 h 803953"/>
                  <a:gd name="connsiteX296" fmla="*/ 1766490 w 3024845"/>
                  <a:gd name="connsiteY296" fmla="*/ 448393 h 803953"/>
                  <a:gd name="connsiteX297" fmla="*/ 1817112 w 3024845"/>
                  <a:gd name="connsiteY297" fmla="*/ 448393 h 803953"/>
                  <a:gd name="connsiteX298" fmla="*/ 1817112 w 3024845"/>
                  <a:gd name="connsiteY298" fmla="*/ 285365 h 803953"/>
                  <a:gd name="connsiteX299" fmla="*/ 2014439 w 3024845"/>
                  <a:gd name="connsiteY299" fmla="*/ 285365 h 803953"/>
                  <a:gd name="connsiteX300" fmla="*/ 2014439 w 3024845"/>
                  <a:gd name="connsiteY300" fmla="*/ 448393 h 803953"/>
                  <a:gd name="connsiteX301" fmla="*/ 2033136 w 3024845"/>
                  <a:gd name="connsiteY301" fmla="*/ 448393 h 803953"/>
                  <a:gd name="connsiteX302" fmla="*/ 2033136 w 3024845"/>
                  <a:gd name="connsiteY302" fmla="*/ 365700 h 803953"/>
                  <a:gd name="connsiteX303" fmla="*/ 2128256 w 3024845"/>
                  <a:gd name="connsiteY303" fmla="*/ 365700 h 803953"/>
                  <a:gd name="connsiteX304" fmla="*/ 2180720 w 3024845"/>
                  <a:gd name="connsiteY304" fmla="*/ 300487 h 803953"/>
                  <a:gd name="connsiteX305" fmla="*/ 2245574 w 3024845"/>
                  <a:gd name="connsiteY305" fmla="*/ 300487 h 803953"/>
                  <a:gd name="connsiteX306" fmla="*/ 2245574 w 3024845"/>
                  <a:gd name="connsiteY306" fmla="*/ 376149 h 803953"/>
                  <a:gd name="connsiteX307" fmla="*/ 2253681 w 3024845"/>
                  <a:gd name="connsiteY307" fmla="*/ 376149 h 803953"/>
                  <a:gd name="connsiteX308" fmla="*/ 2255708 w 3024845"/>
                  <a:gd name="connsiteY308" fmla="*/ 369664 h 803953"/>
                  <a:gd name="connsiteX309" fmla="*/ 2261788 w 3024845"/>
                  <a:gd name="connsiteY309" fmla="*/ 369664 h 803953"/>
                  <a:gd name="connsiteX310" fmla="*/ 2263815 w 3024845"/>
                  <a:gd name="connsiteY310" fmla="*/ 378311 h 803953"/>
                  <a:gd name="connsiteX311" fmla="*/ 2275975 w 3024845"/>
                  <a:gd name="connsiteY311" fmla="*/ 378311 h 803953"/>
                  <a:gd name="connsiteX312" fmla="*/ 2275975 w 3024845"/>
                  <a:gd name="connsiteY312" fmla="*/ 371825 h 803953"/>
                  <a:gd name="connsiteX313" fmla="*/ 2298268 w 3024845"/>
                  <a:gd name="connsiteY313" fmla="*/ 371825 h 803953"/>
                  <a:gd name="connsiteX314" fmla="*/ 2298268 w 3024845"/>
                  <a:gd name="connsiteY314" fmla="*/ 378311 h 803953"/>
                  <a:gd name="connsiteX315" fmla="*/ 2318535 w 3024845"/>
                  <a:gd name="connsiteY315" fmla="*/ 378311 h 803953"/>
                  <a:gd name="connsiteX316" fmla="*/ 2318535 w 3024845"/>
                  <a:gd name="connsiteY316" fmla="*/ 423708 h 803953"/>
                  <a:gd name="connsiteX317" fmla="*/ 2332722 w 3024845"/>
                  <a:gd name="connsiteY317" fmla="*/ 423708 h 803953"/>
                  <a:gd name="connsiteX318" fmla="*/ 2332722 w 3024845"/>
                  <a:gd name="connsiteY318" fmla="*/ 410737 h 803953"/>
                  <a:gd name="connsiteX319" fmla="*/ 2348936 w 3024845"/>
                  <a:gd name="connsiteY319" fmla="*/ 410737 h 803953"/>
                  <a:gd name="connsiteX320" fmla="*/ 2348936 w 3024845"/>
                  <a:gd name="connsiteY320" fmla="*/ 231310 h 803953"/>
                  <a:gd name="connsiteX321" fmla="*/ 2355016 w 3024845"/>
                  <a:gd name="connsiteY321" fmla="*/ 224824 h 803953"/>
                  <a:gd name="connsiteX322" fmla="*/ 2427977 w 3024845"/>
                  <a:gd name="connsiteY322" fmla="*/ 224824 h 803953"/>
                  <a:gd name="connsiteX323" fmla="*/ 2427977 w 3024845"/>
                  <a:gd name="connsiteY323" fmla="*/ 233472 h 803953"/>
                  <a:gd name="connsiteX324" fmla="*/ 2438110 w 3024845"/>
                  <a:gd name="connsiteY324" fmla="*/ 233472 h 803953"/>
                  <a:gd name="connsiteX325" fmla="*/ 2438110 w 3024845"/>
                  <a:gd name="connsiteY325" fmla="*/ 348046 h 803953"/>
                  <a:gd name="connsiteX326" fmla="*/ 2460404 w 3024845"/>
                  <a:gd name="connsiteY326" fmla="*/ 348046 h 803953"/>
                  <a:gd name="connsiteX327" fmla="*/ 2460404 w 3024845"/>
                  <a:gd name="connsiteY327" fmla="*/ 281031 h 803953"/>
                  <a:gd name="connsiteX328" fmla="*/ 2486751 w 3024845"/>
                  <a:gd name="connsiteY328" fmla="*/ 281031 h 803953"/>
                  <a:gd name="connsiteX329" fmla="*/ 2490804 w 3024845"/>
                  <a:gd name="connsiteY329" fmla="*/ 276707 h 803953"/>
                  <a:gd name="connsiteX330" fmla="*/ 2498911 w 3024845"/>
                  <a:gd name="connsiteY330" fmla="*/ 276707 h 803953"/>
                  <a:gd name="connsiteX331" fmla="*/ 2502964 w 3024845"/>
                  <a:gd name="connsiteY331" fmla="*/ 281031 h 803953"/>
                  <a:gd name="connsiteX332" fmla="*/ 2525258 w 3024845"/>
                  <a:gd name="connsiteY332" fmla="*/ 281031 h 803953"/>
                  <a:gd name="connsiteX333" fmla="*/ 2525258 w 3024845"/>
                  <a:gd name="connsiteY333" fmla="*/ 164295 h 803953"/>
                  <a:gd name="connsiteX334" fmla="*/ 2582005 w 3024845"/>
                  <a:gd name="connsiteY334" fmla="*/ 153486 h 803953"/>
                  <a:gd name="connsiteX335" fmla="*/ 2582005 w 3024845"/>
                  <a:gd name="connsiteY335" fmla="*/ 154567 h 803953"/>
                  <a:gd name="connsiteX336" fmla="*/ 2582005 w 3024845"/>
                  <a:gd name="connsiteY336" fmla="*/ 162133 h 803953"/>
                  <a:gd name="connsiteX337" fmla="*/ 2608352 w 3024845"/>
                  <a:gd name="connsiteY337" fmla="*/ 162133 h 803953"/>
                  <a:gd name="connsiteX338" fmla="*/ 2608352 w 3024845"/>
                  <a:gd name="connsiteY338" fmla="*/ 417223 h 803953"/>
                  <a:gd name="connsiteX339" fmla="*/ 2630646 w 3024845"/>
                  <a:gd name="connsiteY339" fmla="*/ 417223 h 803953"/>
                  <a:gd name="connsiteX340" fmla="*/ 2630646 w 3024845"/>
                  <a:gd name="connsiteY340" fmla="*/ 412899 h 803953"/>
                  <a:gd name="connsiteX341" fmla="*/ 2642806 w 3024845"/>
                  <a:gd name="connsiteY341" fmla="*/ 412899 h 803953"/>
                  <a:gd name="connsiteX342" fmla="*/ 2642806 w 3024845"/>
                  <a:gd name="connsiteY342" fmla="*/ 417223 h 803953"/>
                  <a:gd name="connsiteX343" fmla="*/ 2667126 w 3024845"/>
                  <a:gd name="connsiteY343" fmla="*/ 417223 h 803953"/>
                  <a:gd name="connsiteX344" fmla="*/ 2667126 w 3024845"/>
                  <a:gd name="connsiteY344" fmla="*/ 404252 h 803953"/>
                  <a:gd name="connsiteX345" fmla="*/ 2695500 w 3024845"/>
                  <a:gd name="connsiteY345" fmla="*/ 404252 h 803953"/>
                  <a:gd name="connsiteX346" fmla="*/ 2707660 w 3024845"/>
                  <a:gd name="connsiteY346" fmla="*/ 399928 h 803953"/>
                  <a:gd name="connsiteX347" fmla="*/ 2727927 w 3024845"/>
                  <a:gd name="connsiteY347" fmla="*/ 404252 h 803953"/>
                  <a:gd name="connsiteX348" fmla="*/ 2727927 w 3024845"/>
                  <a:gd name="connsiteY348" fmla="*/ 386958 h 803953"/>
                  <a:gd name="connsiteX349" fmla="*/ 2736034 w 3024845"/>
                  <a:gd name="connsiteY349" fmla="*/ 386958 h 803953"/>
                  <a:gd name="connsiteX350" fmla="*/ 2736034 w 3024845"/>
                  <a:gd name="connsiteY350" fmla="*/ 373987 h 803953"/>
                  <a:gd name="connsiteX351" fmla="*/ 2792781 w 3024845"/>
                  <a:gd name="connsiteY351" fmla="*/ 373987 h 803953"/>
                  <a:gd name="connsiteX352" fmla="*/ 2792781 w 3024845"/>
                  <a:gd name="connsiteY352" fmla="*/ 343722 h 803953"/>
                  <a:gd name="connsiteX353" fmla="*/ 2811021 w 3024845"/>
                  <a:gd name="connsiteY353" fmla="*/ 343722 h 803953"/>
                  <a:gd name="connsiteX354" fmla="*/ 2811021 w 3024845"/>
                  <a:gd name="connsiteY354" fmla="*/ 337237 h 803953"/>
                  <a:gd name="connsiteX355" fmla="*/ 2823181 w 3024845"/>
                  <a:gd name="connsiteY355" fmla="*/ 337237 h 803953"/>
                  <a:gd name="connsiteX356" fmla="*/ 2823181 w 3024845"/>
                  <a:gd name="connsiteY356" fmla="*/ 343722 h 803953"/>
                  <a:gd name="connsiteX357" fmla="*/ 2839395 w 3024845"/>
                  <a:gd name="connsiteY357" fmla="*/ 343722 h 803953"/>
                  <a:gd name="connsiteX358" fmla="*/ 2839395 w 3024845"/>
                  <a:gd name="connsiteY358" fmla="*/ 393443 h 803953"/>
                  <a:gd name="connsiteX359" fmla="*/ 2871822 w 3024845"/>
                  <a:gd name="connsiteY359" fmla="*/ 393443 h 803953"/>
                  <a:gd name="connsiteX360" fmla="*/ 2871822 w 3024845"/>
                  <a:gd name="connsiteY360" fmla="*/ 367502 h 803953"/>
                  <a:gd name="connsiteX361" fmla="*/ 2910329 w 3024845"/>
                  <a:gd name="connsiteY361" fmla="*/ 367502 h 803953"/>
                  <a:gd name="connsiteX362" fmla="*/ 2910329 w 3024845"/>
                  <a:gd name="connsiteY362" fmla="*/ 337237 h 803953"/>
                  <a:gd name="connsiteX363" fmla="*/ 2958970 w 3024845"/>
                  <a:gd name="connsiteY363" fmla="*/ 337237 h 803953"/>
                  <a:gd name="connsiteX364" fmla="*/ 2958970 w 3024845"/>
                  <a:gd name="connsiteY364" fmla="*/ 448393 h 803953"/>
                  <a:gd name="connsiteX365" fmla="*/ 2958970 w 3024845"/>
                  <a:gd name="connsiteY365" fmla="*/ 462172 h 803953"/>
                  <a:gd name="connsiteX366" fmla="*/ 3024845 w 3024845"/>
                  <a:gd name="connsiteY366" fmla="*/ 462172 h 803953"/>
                  <a:gd name="connsiteX367" fmla="*/ 3024845 w 3024845"/>
                  <a:gd name="connsiteY367" fmla="*/ 803953 h 803953"/>
                  <a:gd name="connsiteX368" fmla="*/ 2054 w 3024845"/>
                  <a:gd name="connsiteY368" fmla="*/ 801620 h 803953"/>
                  <a:gd name="connsiteX369" fmla="*/ 0 w 3024845"/>
                  <a:gd name="connsiteY369" fmla="*/ 367502 h 803953"/>
                  <a:gd name="connsiteX370" fmla="*/ 20267 w 3024845"/>
                  <a:gd name="connsiteY370" fmla="*/ 367502 h 803953"/>
                  <a:gd name="connsiteX371" fmla="*/ 20774 w 3024845"/>
                  <a:gd name="connsiteY371" fmla="*/ 366421 h 803953"/>
                  <a:gd name="connsiteX372" fmla="*/ 24320 w 3024845"/>
                  <a:gd name="connsiteY372" fmla="*/ 358855 h 803953"/>
                  <a:gd name="connsiteX373" fmla="*/ 26094 w 3024845"/>
                  <a:gd name="connsiteY373" fmla="*/ 359125 h 803953"/>
                  <a:gd name="connsiteX374" fmla="*/ 38507 w 3024845"/>
                  <a:gd name="connsiteY374" fmla="*/ 361016 h 803953"/>
                  <a:gd name="connsiteX375" fmla="*/ 39014 w 3024845"/>
                  <a:gd name="connsiteY375" fmla="*/ 362368 h 803953"/>
                  <a:gd name="connsiteX376" fmla="*/ 42560 w 3024845"/>
                  <a:gd name="connsiteY376" fmla="*/ 371825 h 803953"/>
                  <a:gd name="connsiteX377" fmla="*/ 68907 w 3024845"/>
                  <a:gd name="connsiteY377" fmla="*/ 373987 h 803953"/>
                  <a:gd name="connsiteX378" fmla="*/ 68907 w 3024845"/>
                  <a:gd name="connsiteY378" fmla="*/ 250766 h 803953"/>
                  <a:gd name="connsiteX379" fmla="*/ 70934 w 3024845"/>
                  <a:gd name="connsiteY379" fmla="*/ 250766 h 803953"/>
                  <a:gd name="connsiteX380" fmla="*/ 85121 w 3024845"/>
                  <a:gd name="connsiteY380" fmla="*/ 250766 h 803953"/>
                  <a:gd name="connsiteX381" fmla="*/ 85121 w 3024845"/>
                  <a:gd name="connsiteY381" fmla="*/ 114574 h 803953"/>
                  <a:gd name="connsiteX382" fmla="*/ 86894 w 3024845"/>
                  <a:gd name="connsiteY382" fmla="*/ 114574 h 803953"/>
                  <a:gd name="connsiteX383" fmla="*/ 99308 w 3024845"/>
                  <a:gd name="connsiteY383" fmla="*/ 114574 h 803953"/>
                  <a:gd name="connsiteX384" fmla="*/ 99308 w 3024845"/>
                  <a:gd name="connsiteY384" fmla="*/ 0 h 803953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347598 h 689379"/>
                  <a:gd name="connsiteX367" fmla="*/ 3024845 w 3024845"/>
                  <a:gd name="connsiteY367" fmla="*/ 689379 h 689379"/>
                  <a:gd name="connsiteX368" fmla="*/ 2054 w 3024845"/>
                  <a:gd name="connsiteY368" fmla="*/ 687046 h 689379"/>
                  <a:gd name="connsiteX369" fmla="*/ 0 w 3024845"/>
                  <a:gd name="connsiteY369" fmla="*/ 252928 h 689379"/>
                  <a:gd name="connsiteX370" fmla="*/ 20267 w 3024845"/>
                  <a:gd name="connsiteY370" fmla="*/ 252928 h 689379"/>
                  <a:gd name="connsiteX371" fmla="*/ 20774 w 3024845"/>
                  <a:gd name="connsiteY371" fmla="*/ 251847 h 689379"/>
                  <a:gd name="connsiteX372" fmla="*/ 24320 w 3024845"/>
                  <a:gd name="connsiteY372" fmla="*/ 244281 h 689379"/>
                  <a:gd name="connsiteX373" fmla="*/ 26094 w 3024845"/>
                  <a:gd name="connsiteY373" fmla="*/ 244551 h 689379"/>
                  <a:gd name="connsiteX374" fmla="*/ 38507 w 3024845"/>
                  <a:gd name="connsiteY374" fmla="*/ 246442 h 689379"/>
                  <a:gd name="connsiteX375" fmla="*/ 39014 w 3024845"/>
                  <a:gd name="connsiteY375" fmla="*/ 247794 h 689379"/>
                  <a:gd name="connsiteX376" fmla="*/ 42560 w 3024845"/>
                  <a:gd name="connsiteY376" fmla="*/ 257251 h 689379"/>
                  <a:gd name="connsiteX377" fmla="*/ 68907 w 3024845"/>
                  <a:gd name="connsiteY377" fmla="*/ 259413 h 689379"/>
                  <a:gd name="connsiteX378" fmla="*/ 68907 w 3024845"/>
                  <a:gd name="connsiteY378" fmla="*/ 136192 h 689379"/>
                  <a:gd name="connsiteX379" fmla="*/ 70934 w 3024845"/>
                  <a:gd name="connsiteY379" fmla="*/ 136192 h 689379"/>
                  <a:gd name="connsiteX380" fmla="*/ 85121 w 3024845"/>
                  <a:gd name="connsiteY380" fmla="*/ 136192 h 689379"/>
                  <a:gd name="connsiteX381" fmla="*/ 85121 w 3024845"/>
                  <a:gd name="connsiteY381" fmla="*/ 0 h 689379"/>
                  <a:gd name="connsiteX382" fmla="*/ 86894 w 3024845"/>
                  <a:gd name="connsiteY382" fmla="*/ 0 h 689379"/>
                  <a:gd name="connsiteX383" fmla="*/ 99308 w 3024845"/>
                  <a:gd name="connsiteY383" fmla="*/ 0 h 68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</a:cxnLst>
                <a:rect l="l" t="t" r="r" b="b"/>
                <a:pathLst>
                  <a:path w="3024845" h="689379">
                    <a:moveTo>
                      <a:pt x="99308" y="0"/>
                    </a:moveTo>
                    <a:lnTo>
                      <a:pt x="220909" y="0"/>
                    </a:lnTo>
                    <a:lnTo>
                      <a:pt x="223189" y="0"/>
                    </a:lnTo>
                    <a:lnTo>
                      <a:pt x="239150" y="0"/>
                    </a:lnTo>
                    <a:lnTo>
                      <a:pt x="239150" y="140515"/>
                    </a:lnTo>
                    <a:cubicBezTo>
                      <a:pt x="239160" y="140514"/>
                      <a:pt x="239272" y="140493"/>
                      <a:pt x="240670" y="140245"/>
                    </a:cubicBezTo>
                    <a:lnTo>
                      <a:pt x="251310" y="138354"/>
                    </a:lnTo>
                    <a:cubicBezTo>
                      <a:pt x="251310" y="138376"/>
                      <a:pt x="251280" y="139710"/>
                      <a:pt x="249283" y="226986"/>
                    </a:cubicBezTo>
                    <a:cubicBezTo>
                      <a:pt x="249293" y="226988"/>
                      <a:pt x="249404" y="227008"/>
                      <a:pt x="250803" y="227257"/>
                    </a:cubicBezTo>
                    <a:lnTo>
                      <a:pt x="261443" y="229148"/>
                    </a:lnTo>
                    <a:cubicBezTo>
                      <a:pt x="261445" y="229155"/>
                      <a:pt x="261465" y="229219"/>
                      <a:pt x="261696" y="229959"/>
                    </a:cubicBezTo>
                    <a:lnTo>
                      <a:pt x="263470" y="235634"/>
                    </a:lnTo>
                    <a:cubicBezTo>
                      <a:pt x="263472" y="235625"/>
                      <a:pt x="263517" y="235482"/>
                      <a:pt x="264230" y="233202"/>
                    </a:cubicBezTo>
                    <a:lnTo>
                      <a:pt x="269550" y="216178"/>
                    </a:lnTo>
                    <a:lnTo>
                      <a:pt x="271323" y="216178"/>
                    </a:lnTo>
                    <a:lnTo>
                      <a:pt x="283737" y="216178"/>
                    </a:lnTo>
                    <a:lnTo>
                      <a:pt x="283737" y="248604"/>
                    </a:lnTo>
                    <a:cubicBezTo>
                      <a:pt x="283743" y="248609"/>
                      <a:pt x="283820" y="248649"/>
                      <a:pt x="284750" y="249145"/>
                    </a:cubicBezTo>
                    <a:lnTo>
                      <a:pt x="291844" y="252928"/>
                    </a:lnTo>
                    <a:lnTo>
                      <a:pt x="291844" y="254279"/>
                    </a:lnTo>
                    <a:lnTo>
                      <a:pt x="291844" y="263737"/>
                    </a:lnTo>
                    <a:lnTo>
                      <a:pt x="336431" y="263737"/>
                    </a:lnTo>
                    <a:lnTo>
                      <a:pt x="336431" y="264818"/>
                    </a:lnTo>
                    <a:lnTo>
                      <a:pt x="336431" y="272384"/>
                    </a:lnTo>
                    <a:lnTo>
                      <a:pt x="338457" y="272384"/>
                    </a:lnTo>
                    <a:lnTo>
                      <a:pt x="352644" y="272384"/>
                    </a:lnTo>
                    <a:lnTo>
                      <a:pt x="352644" y="242119"/>
                    </a:lnTo>
                    <a:lnTo>
                      <a:pt x="397231" y="242119"/>
                    </a:lnTo>
                    <a:lnTo>
                      <a:pt x="397231" y="240768"/>
                    </a:lnTo>
                    <a:lnTo>
                      <a:pt x="397231" y="231310"/>
                    </a:lnTo>
                    <a:lnTo>
                      <a:pt x="398245" y="231310"/>
                    </a:lnTo>
                    <a:lnTo>
                      <a:pt x="405338" y="231310"/>
                    </a:lnTo>
                    <a:lnTo>
                      <a:pt x="405338" y="229419"/>
                    </a:lnTo>
                    <a:lnTo>
                      <a:pt x="405338" y="216178"/>
                    </a:lnTo>
                    <a:lnTo>
                      <a:pt x="406098" y="216178"/>
                    </a:lnTo>
                    <a:lnTo>
                      <a:pt x="411418" y="216178"/>
                    </a:lnTo>
                    <a:lnTo>
                      <a:pt x="411418" y="215097"/>
                    </a:lnTo>
                    <a:lnTo>
                      <a:pt x="411418" y="207530"/>
                    </a:lnTo>
                    <a:lnTo>
                      <a:pt x="413445" y="207530"/>
                    </a:lnTo>
                    <a:lnTo>
                      <a:pt x="427632" y="207530"/>
                    </a:lnTo>
                    <a:lnTo>
                      <a:pt x="427632" y="208611"/>
                    </a:lnTo>
                    <a:lnTo>
                      <a:pt x="427632" y="216178"/>
                    </a:lnTo>
                    <a:lnTo>
                      <a:pt x="449925" y="216178"/>
                    </a:lnTo>
                    <a:lnTo>
                      <a:pt x="449925" y="214286"/>
                    </a:lnTo>
                    <a:lnTo>
                      <a:pt x="449925" y="201045"/>
                    </a:lnTo>
                    <a:lnTo>
                      <a:pt x="451699" y="201045"/>
                    </a:lnTo>
                    <a:lnTo>
                      <a:pt x="464112" y="201045"/>
                    </a:lnTo>
                    <a:lnTo>
                      <a:pt x="464112" y="224825"/>
                    </a:lnTo>
                    <a:lnTo>
                      <a:pt x="465126" y="224825"/>
                    </a:lnTo>
                    <a:lnTo>
                      <a:pt x="472219" y="224825"/>
                    </a:lnTo>
                    <a:lnTo>
                      <a:pt x="472219" y="223744"/>
                    </a:lnTo>
                    <a:lnTo>
                      <a:pt x="472219" y="216178"/>
                    </a:lnTo>
                    <a:lnTo>
                      <a:pt x="473992" y="216178"/>
                    </a:lnTo>
                    <a:lnTo>
                      <a:pt x="486406" y="216178"/>
                    </a:lnTo>
                    <a:lnTo>
                      <a:pt x="486406" y="242119"/>
                    </a:lnTo>
                    <a:lnTo>
                      <a:pt x="488433" y="242119"/>
                    </a:lnTo>
                    <a:lnTo>
                      <a:pt x="502619" y="242119"/>
                    </a:lnTo>
                    <a:lnTo>
                      <a:pt x="502619" y="243740"/>
                    </a:lnTo>
                    <a:lnTo>
                      <a:pt x="502619" y="255090"/>
                    </a:lnTo>
                    <a:lnTo>
                      <a:pt x="503379" y="255090"/>
                    </a:lnTo>
                    <a:lnTo>
                      <a:pt x="508700" y="255090"/>
                    </a:lnTo>
                    <a:lnTo>
                      <a:pt x="508700" y="254279"/>
                    </a:lnTo>
                    <a:lnTo>
                      <a:pt x="508700" y="248604"/>
                    </a:lnTo>
                    <a:lnTo>
                      <a:pt x="539100" y="248604"/>
                    </a:lnTo>
                    <a:lnTo>
                      <a:pt x="539100" y="272384"/>
                    </a:lnTo>
                    <a:lnTo>
                      <a:pt x="540113" y="272384"/>
                    </a:lnTo>
                    <a:lnTo>
                      <a:pt x="547207" y="272384"/>
                    </a:lnTo>
                    <a:lnTo>
                      <a:pt x="547207" y="273465"/>
                    </a:lnTo>
                    <a:lnTo>
                      <a:pt x="547207" y="281031"/>
                    </a:lnTo>
                    <a:lnTo>
                      <a:pt x="547967" y="281031"/>
                    </a:lnTo>
                    <a:lnTo>
                      <a:pt x="553287" y="281031"/>
                    </a:lnTo>
                    <a:lnTo>
                      <a:pt x="553287" y="278869"/>
                    </a:lnTo>
                    <a:lnTo>
                      <a:pt x="553287" y="263737"/>
                    </a:lnTo>
                    <a:lnTo>
                      <a:pt x="554300" y="263737"/>
                    </a:lnTo>
                    <a:lnTo>
                      <a:pt x="561394" y="263737"/>
                    </a:lnTo>
                    <a:lnTo>
                      <a:pt x="561394" y="264818"/>
                    </a:lnTo>
                    <a:lnTo>
                      <a:pt x="561394" y="272384"/>
                    </a:lnTo>
                    <a:lnTo>
                      <a:pt x="566714" y="270391"/>
                    </a:lnTo>
                    <a:cubicBezTo>
                      <a:pt x="567474" y="270019"/>
                      <a:pt x="567474" y="269817"/>
                      <a:pt x="567474" y="269411"/>
                    </a:cubicBezTo>
                    <a:lnTo>
                      <a:pt x="567474" y="263737"/>
                    </a:lnTo>
                    <a:lnTo>
                      <a:pt x="605981" y="263737"/>
                    </a:lnTo>
                    <a:lnTo>
                      <a:pt x="605981" y="287516"/>
                    </a:lnTo>
                    <a:lnTo>
                      <a:pt x="608007" y="287516"/>
                    </a:lnTo>
                    <a:lnTo>
                      <a:pt x="622194" y="287516"/>
                    </a:lnTo>
                    <a:lnTo>
                      <a:pt x="622194" y="288597"/>
                    </a:lnTo>
                    <a:lnTo>
                      <a:pt x="622194" y="296163"/>
                    </a:lnTo>
                    <a:lnTo>
                      <a:pt x="623968" y="296163"/>
                    </a:lnTo>
                    <a:lnTo>
                      <a:pt x="636381" y="296163"/>
                    </a:lnTo>
                    <a:lnTo>
                      <a:pt x="636381" y="272384"/>
                    </a:lnTo>
                    <a:lnTo>
                      <a:pt x="637394" y="272384"/>
                    </a:lnTo>
                    <a:lnTo>
                      <a:pt x="644488" y="272384"/>
                    </a:lnTo>
                    <a:lnTo>
                      <a:pt x="644488" y="239957"/>
                    </a:lnTo>
                    <a:lnTo>
                      <a:pt x="645501" y="239957"/>
                    </a:lnTo>
                    <a:lnTo>
                      <a:pt x="652595" y="239957"/>
                    </a:lnTo>
                    <a:lnTo>
                      <a:pt x="652595" y="238066"/>
                    </a:lnTo>
                    <a:lnTo>
                      <a:pt x="652595" y="224825"/>
                    </a:lnTo>
                    <a:cubicBezTo>
                      <a:pt x="650568" y="224825"/>
                      <a:pt x="650568" y="224825"/>
                      <a:pt x="651328" y="223203"/>
                    </a:cubicBezTo>
                    <a:lnTo>
                      <a:pt x="656648" y="211854"/>
                    </a:lnTo>
                    <a:cubicBezTo>
                      <a:pt x="656653" y="211871"/>
                      <a:pt x="656848" y="212545"/>
                      <a:pt x="664755" y="239957"/>
                    </a:cubicBezTo>
                    <a:lnTo>
                      <a:pt x="665515" y="239957"/>
                    </a:lnTo>
                    <a:lnTo>
                      <a:pt x="670835" y="239957"/>
                    </a:lnTo>
                    <a:lnTo>
                      <a:pt x="670835" y="134030"/>
                    </a:lnTo>
                    <a:lnTo>
                      <a:pt x="672355" y="134030"/>
                    </a:lnTo>
                    <a:lnTo>
                      <a:pt x="682995" y="134030"/>
                    </a:lnTo>
                    <a:lnTo>
                      <a:pt x="682995" y="86471"/>
                    </a:lnTo>
                    <a:lnTo>
                      <a:pt x="709342" y="86471"/>
                    </a:lnTo>
                    <a:lnTo>
                      <a:pt x="709342" y="64853"/>
                    </a:lnTo>
                    <a:lnTo>
                      <a:pt x="743796" y="64853"/>
                    </a:lnTo>
                    <a:lnTo>
                      <a:pt x="743796" y="67285"/>
                    </a:lnTo>
                    <a:lnTo>
                      <a:pt x="743796" y="84309"/>
                    </a:lnTo>
                    <a:lnTo>
                      <a:pt x="746076" y="84309"/>
                    </a:lnTo>
                    <a:lnTo>
                      <a:pt x="762036" y="84309"/>
                    </a:lnTo>
                    <a:lnTo>
                      <a:pt x="762036" y="131868"/>
                    </a:lnTo>
                    <a:lnTo>
                      <a:pt x="763049" y="131868"/>
                    </a:lnTo>
                    <a:lnTo>
                      <a:pt x="770143" y="131868"/>
                    </a:lnTo>
                    <a:lnTo>
                      <a:pt x="784330" y="136192"/>
                    </a:lnTo>
                    <a:lnTo>
                      <a:pt x="784330" y="175104"/>
                    </a:lnTo>
                    <a:lnTo>
                      <a:pt x="785343" y="175104"/>
                    </a:lnTo>
                    <a:lnTo>
                      <a:pt x="792436" y="175104"/>
                    </a:lnTo>
                    <a:lnTo>
                      <a:pt x="792436" y="176725"/>
                    </a:lnTo>
                    <a:lnTo>
                      <a:pt x="792436" y="188074"/>
                    </a:lnTo>
                    <a:lnTo>
                      <a:pt x="794463" y="188074"/>
                    </a:lnTo>
                    <a:lnTo>
                      <a:pt x="808650" y="188074"/>
                    </a:lnTo>
                    <a:lnTo>
                      <a:pt x="814730" y="194560"/>
                    </a:lnTo>
                    <a:lnTo>
                      <a:pt x="814730" y="216178"/>
                    </a:lnTo>
                    <a:lnTo>
                      <a:pt x="817010" y="216178"/>
                    </a:lnTo>
                    <a:lnTo>
                      <a:pt x="832970" y="216178"/>
                    </a:lnTo>
                    <a:lnTo>
                      <a:pt x="832970" y="217258"/>
                    </a:lnTo>
                    <a:lnTo>
                      <a:pt x="832970" y="224825"/>
                    </a:lnTo>
                    <a:lnTo>
                      <a:pt x="834237" y="224825"/>
                    </a:lnTo>
                    <a:lnTo>
                      <a:pt x="843104" y="224825"/>
                    </a:lnTo>
                    <a:lnTo>
                      <a:pt x="843104" y="226986"/>
                    </a:lnTo>
                    <a:lnTo>
                      <a:pt x="843104" y="242119"/>
                    </a:lnTo>
                    <a:cubicBezTo>
                      <a:pt x="847157" y="242119"/>
                      <a:pt x="847157" y="242119"/>
                      <a:pt x="847157" y="240227"/>
                    </a:cubicBezTo>
                    <a:lnTo>
                      <a:pt x="847157" y="226986"/>
                    </a:lnTo>
                    <a:lnTo>
                      <a:pt x="848170" y="226986"/>
                    </a:lnTo>
                    <a:lnTo>
                      <a:pt x="855264" y="226986"/>
                    </a:lnTo>
                    <a:lnTo>
                      <a:pt x="855264" y="228608"/>
                    </a:lnTo>
                    <a:lnTo>
                      <a:pt x="855264" y="239957"/>
                    </a:lnTo>
                    <a:lnTo>
                      <a:pt x="856024" y="239957"/>
                    </a:lnTo>
                    <a:lnTo>
                      <a:pt x="861344" y="239957"/>
                    </a:lnTo>
                    <a:cubicBezTo>
                      <a:pt x="861344" y="235634"/>
                      <a:pt x="861344" y="235634"/>
                      <a:pt x="909984" y="235634"/>
                    </a:cubicBezTo>
                    <a:lnTo>
                      <a:pt x="909984" y="236985"/>
                    </a:lnTo>
                    <a:lnTo>
                      <a:pt x="909984" y="246442"/>
                    </a:lnTo>
                    <a:lnTo>
                      <a:pt x="910744" y="246442"/>
                    </a:lnTo>
                    <a:lnTo>
                      <a:pt x="916065" y="246442"/>
                    </a:lnTo>
                    <a:lnTo>
                      <a:pt x="916065" y="248604"/>
                    </a:lnTo>
                    <a:lnTo>
                      <a:pt x="916065" y="263737"/>
                    </a:lnTo>
                    <a:cubicBezTo>
                      <a:pt x="916073" y="263733"/>
                      <a:pt x="916189" y="263655"/>
                      <a:pt x="918091" y="262386"/>
                    </a:cubicBezTo>
                    <a:lnTo>
                      <a:pt x="932278" y="252928"/>
                    </a:lnTo>
                    <a:cubicBezTo>
                      <a:pt x="932280" y="252909"/>
                      <a:pt x="932411" y="252034"/>
                      <a:pt x="938358" y="211854"/>
                    </a:cubicBezTo>
                    <a:cubicBezTo>
                      <a:pt x="938367" y="211852"/>
                      <a:pt x="938436" y="211826"/>
                      <a:pt x="939118" y="211584"/>
                    </a:cubicBezTo>
                    <a:lnTo>
                      <a:pt x="944438" y="209692"/>
                    </a:lnTo>
                    <a:cubicBezTo>
                      <a:pt x="944438" y="209676"/>
                      <a:pt x="944471" y="208615"/>
                      <a:pt x="946465" y="140515"/>
                    </a:cubicBezTo>
                    <a:cubicBezTo>
                      <a:pt x="946465" y="140533"/>
                      <a:pt x="946498" y="141624"/>
                      <a:pt x="948492" y="209692"/>
                    </a:cubicBezTo>
                    <a:cubicBezTo>
                      <a:pt x="948501" y="209695"/>
                      <a:pt x="948572" y="209720"/>
                      <a:pt x="949252" y="209962"/>
                    </a:cubicBezTo>
                    <a:lnTo>
                      <a:pt x="954572" y="211854"/>
                    </a:lnTo>
                    <a:lnTo>
                      <a:pt x="954572" y="125383"/>
                    </a:lnTo>
                    <a:cubicBezTo>
                      <a:pt x="958625" y="125383"/>
                      <a:pt x="958625" y="125383"/>
                      <a:pt x="958625" y="92956"/>
                    </a:cubicBezTo>
                    <a:lnTo>
                      <a:pt x="997132" y="92956"/>
                    </a:lnTo>
                    <a:lnTo>
                      <a:pt x="997132" y="125383"/>
                    </a:lnTo>
                    <a:lnTo>
                      <a:pt x="997892" y="125383"/>
                    </a:lnTo>
                    <a:lnTo>
                      <a:pt x="1003212" y="125383"/>
                    </a:lnTo>
                    <a:lnTo>
                      <a:pt x="1003212" y="43235"/>
                    </a:lnTo>
                    <a:lnTo>
                      <a:pt x="1004986" y="43235"/>
                    </a:lnTo>
                    <a:lnTo>
                      <a:pt x="1017399" y="43235"/>
                    </a:lnTo>
                    <a:lnTo>
                      <a:pt x="1017399" y="41344"/>
                    </a:lnTo>
                    <a:lnTo>
                      <a:pt x="1017399" y="28103"/>
                    </a:lnTo>
                    <a:lnTo>
                      <a:pt x="1039693" y="28103"/>
                    </a:lnTo>
                    <a:lnTo>
                      <a:pt x="1039693" y="27022"/>
                    </a:lnTo>
                    <a:lnTo>
                      <a:pt x="1039693" y="19456"/>
                    </a:lnTo>
                    <a:lnTo>
                      <a:pt x="1041466" y="19456"/>
                    </a:lnTo>
                    <a:lnTo>
                      <a:pt x="1053880" y="19456"/>
                    </a:lnTo>
                    <a:lnTo>
                      <a:pt x="1053880" y="20537"/>
                    </a:lnTo>
                    <a:lnTo>
                      <a:pt x="1053880" y="28103"/>
                    </a:lnTo>
                    <a:lnTo>
                      <a:pt x="1054640" y="28103"/>
                    </a:lnTo>
                    <a:lnTo>
                      <a:pt x="1059960" y="28103"/>
                    </a:lnTo>
                    <a:lnTo>
                      <a:pt x="1070093" y="23779"/>
                    </a:lnTo>
                    <a:lnTo>
                      <a:pt x="1074146" y="27022"/>
                    </a:lnTo>
                    <a:lnTo>
                      <a:pt x="1074146" y="19456"/>
                    </a:lnTo>
                    <a:lnTo>
                      <a:pt x="1076426" y="19456"/>
                    </a:lnTo>
                    <a:lnTo>
                      <a:pt x="1092387" y="19456"/>
                    </a:lnTo>
                    <a:lnTo>
                      <a:pt x="1092387" y="20537"/>
                    </a:lnTo>
                    <a:lnTo>
                      <a:pt x="1092387" y="28103"/>
                    </a:lnTo>
                    <a:lnTo>
                      <a:pt x="1122787" y="28103"/>
                    </a:lnTo>
                    <a:lnTo>
                      <a:pt x="1122787" y="29724"/>
                    </a:lnTo>
                    <a:lnTo>
                      <a:pt x="1122787" y="41074"/>
                    </a:lnTo>
                    <a:lnTo>
                      <a:pt x="1149134" y="41074"/>
                    </a:lnTo>
                    <a:lnTo>
                      <a:pt x="1149134" y="71338"/>
                    </a:lnTo>
                    <a:lnTo>
                      <a:pt x="1149894" y="71338"/>
                    </a:lnTo>
                    <a:lnTo>
                      <a:pt x="1155214" y="71338"/>
                    </a:lnTo>
                    <a:lnTo>
                      <a:pt x="1155214" y="72419"/>
                    </a:lnTo>
                    <a:lnTo>
                      <a:pt x="1155214" y="79986"/>
                    </a:lnTo>
                    <a:cubicBezTo>
                      <a:pt x="1159268" y="79986"/>
                      <a:pt x="1159268" y="79986"/>
                      <a:pt x="1159268" y="110250"/>
                    </a:cubicBezTo>
                    <a:lnTo>
                      <a:pt x="1160028" y="110250"/>
                    </a:lnTo>
                    <a:lnTo>
                      <a:pt x="1165348" y="110250"/>
                    </a:lnTo>
                    <a:lnTo>
                      <a:pt x="1165348" y="111061"/>
                    </a:lnTo>
                    <a:lnTo>
                      <a:pt x="1165348" y="116736"/>
                    </a:lnTo>
                    <a:lnTo>
                      <a:pt x="1166361" y="116736"/>
                    </a:lnTo>
                    <a:lnTo>
                      <a:pt x="1173454" y="116736"/>
                    </a:lnTo>
                    <a:lnTo>
                      <a:pt x="1173454" y="147001"/>
                    </a:lnTo>
                    <a:lnTo>
                      <a:pt x="1175481" y="147001"/>
                    </a:lnTo>
                    <a:lnTo>
                      <a:pt x="1189668" y="147001"/>
                    </a:lnTo>
                    <a:lnTo>
                      <a:pt x="1189668" y="170780"/>
                    </a:lnTo>
                    <a:cubicBezTo>
                      <a:pt x="1191695" y="170780"/>
                      <a:pt x="1191695" y="170780"/>
                      <a:pt x="1191695" y="172401"/>
                    </a:cubicBezTo>
                    <a:lnTo>
                      <a:pt x="1191695" y="183751"/>
                    </a:lnTo>
                    <a:lnTo>
                      <a:pt x="1192455" y="183751"/>
                    </a:lnTo>
                    <a:lnTo>
                      <a:pt x="1197775" y="183751"/>
                    </a:lnTo>
                    <a:lnTo>
                      <a:pt x="1197775" y="207530"/>
                    </a:lnTo>
                    <a:lnTo>
                      <a:pt x="1199041" y="207530"/>
                    </a:lnTo>
                    <a:lnTo>
                      <a:pt x="1207908" y="207530"/>
                    </a:lnTo>
                    <a:cubicBezTo>
                      <a:pt x="1209935" y="209692"/>
                      <a:pt x="1209935" y="209692"/>
                      <a:pt x="1209935" y="211584"/>
                    </a:cubicBezTo>
                    <a:lnTo>
                      <a:pt x="1209935" y="224825"/>
                    </a:lnTo>
                    <a:cubicBezTo>
                      <a:pt x="1209940" y="224818"/>
                      <a:pt x="1210027" y="224711"/>
                      <a:pt x="1211455" y="222933"/>
                    </a:cubicBezTo>
                    <a:lnTo>
                      <a:pt x="1222095" y="209692"/>
                    </a:lnTo>
                    <a:lnTo>
                      <a:pt x="1250469" y="209692"/>
                    </a:lnTo>
                    <a:lnTo>
                      <a:pt x="1250469" y="296163"/>
                    </a:lnTo>
                    <a:lnTo>
                      <a:pt x="1251229" y="296163"/>
                    </a:lnTo>
                    <a:lnTo>
                      <a:pt x="1256549" y="296163"/>
                    </a:lnTo>
                    <a:cubicBezTo>
                      <a:pt x="1256553" y="296155"/>
                      <a:pt x="1256612" y="296055"/>
                      <a:pt x="1257309" y="294812"/>
                    </a:cubicBezTo>
                    <a:lnTo>
                      <a:pt x="1262629" y="285354"/>
                    </a:lnTo>
                    <a:lnTo>
                      <a:pt x="1262629" y="287246"/>
                    </a:lnTo>
                    <a:lnTo>
                      <a:pt x="1262629" y="300487"/>
                    </a:lnTo>
                    <a:cubicBezTo>
                      <a:pt x="1266682" y="300487"/>
                      <a:pt x="1266682" y="300487"/>
                      <a:pt x="1266682" y="255090"/>
                    </a:cubicBezTo>
                    <a:lnTo>
                      <a:pt x="1267442" y="255090"/>
                    </a:lnTo>
                    <a:lnTo>
                      <a:pt x="1272762" y="255090"/>
                    </a:lnTo>
                    <a:lnTo>
                      <a:pt x="1272762" y="190236"/>
                    </a:lnTo>
                    <a:lnTo>
                      <a:pt x="1273776" y="190236"/>
                    </a:lnTo>
                    <a:lnTo>
                      <a:pt x="1280869" y="190236"/>
                    </a:lnTo>
                    <a:cubicBezTo>
                      <a:pt x="1280875" y="190215"/>
                      <a:pt x="1281139" y="189275"/>
                      <a:pt x="1293029" y="147001"/>
                    </a:cubicBezTo>
                    <a:lnTo>
                      <a:pt x="1294296" y="147001"/>
                    </a:lnTo>
                    <a:lnTo>
                      <a:pt x="1303163" y="147001"/>
                    </a:lnTo>
                    <a:cubicBezTo>
                      <a:pt x="1303168" y="147024"/>
                      <a:pt x="1303394" y="147990"/>
                      <a:pt x="1313296" y="190236"/>
                    </a:cubicBezTo>
                    <a:lnTo>
                      <a:pt x="1314309" y="190236"/>
                    </a:lnTo>
                    <a:lnTo>
                      <a:pt x="1321403" y="190236"/>
                    </a:lnTo>
                    <a:lnTo>
                      <a:pt x="1321403" y="229148"/>
                    </a:lnTo>
                    <a:lnTo>
                      <a:pt x="1323176" y="229148"/>
                    </a:lnTo>
                    <a:lnTo>
                      <a:pt x="1335590" y="229148"/>
                    </a:lnTo>
                    <a:lnTo>
                      <a:pt x="1335590" y="231310"/>
                    </a:lnTo>
                    <a:lnTo>
                      <a:pt x="1335590" y="246442"/>
                    </a:lnTo>
                    <a:cubicBezTo>
                      <a:pt x="1339643" y="246442"/>
                      <a:pt x="1339643" y="246442"/>
                      <a:pt x="1339643" y="244281"/>
                    </a:cubicBezTo>
                    <a:lnTo>
                      <a:pt x="1339643" y="229148"/>
                    </a:lnTo>
                    <a:lnTo>
                      <a:pt x="1341163" y="229148"/>
                    </a:lnTo>
                    <a:lnTo>
                      <a:pt x="1351803" y="229148"/>
                    </a:lnTo>
                    <a:lnTo>
                      <a:pt x="1351803" y="230769"/>
                    </a:lnTo>
                    <a:lnTo>
                      <a:pt x="1351803" y="242119"/>
                    </a:lnTo>
                    <a:lnTo>
                      <a:pt x="1382204" y="242119"/>
                    </a:lnTo>
                    <a:lnTo>
                      <a:pt x="1382204" y="205369"/>
                    </a:lnTo>
                    <a:lnTo>
                      <a:pt x="1383470" y="205369"/>
                    </a:lnTo>
                    <a:lnTo>
                      <a:pt x="1392337" y="205369"/>
                    </a:lnTo>
                    <a:lnTo>
                      <a:pt x="1392337" y="226986"/>
                    </a:lnTo>
                    <a:cubicBezTo>
                      <a:pt x="1394364" y="226986"/>
                      <a:pt x="1394364" y="226986"/>
                      <a:pt x="1394364" y="194560"/>
                    </a:cubicBezTo>
                    <a:lnTo>
                      <a:pt x="1416657" y="194560"/>
                    </a:lnTo>
                    <a:lnTo>
                      <a:pt x="1416657" y="192938"/>
                    </a:lnTo>
                    <a:lnTo>
                      <a:pt x="1416657" y="181589"/>
                    </a:lnTo>
                    <a:lnTo>
                      <a:pt x="1417417" y="181589"/>
                    </a:lnTo>
                    <a:lnTo>
                      <a:pt x="1422737" y="181589"/>
                    </a:lnTo>
                    <a:lnTo>
                      <a:pt x="1422737" y="179698"/>
                    </a:lnTo>
                    <a:lnTo>
                      <a:pt x="1422737" y="166457"/>
                    </a:lnTo>
                    <a:lnTo>
                      <a:pt x="1426791" y="172942"/>
                    </a:lnTo>
                    <a:lnTo>
                      <a:pt x="1429071" y="172942"/>
                    </a:lnTo>
                    <a:lnTo>
                      <a:pt x="1445031" y="172942"/>
                    </a:lnTo>
                    <a:lnTo>
                      <a:pt x="1445031" y="172131"/>
                    </a:lnTo>
                    <a:lnTo>
                      <a:pt x="1445031" y="166457"/>
                    </a:lnTo>
                    <a:lnTo>
                      <a:pt x="1445791" y="166457"/>
                    </a:lnTo>
                    <a:lnTo>
                      <a:pt x="1451111" y="166457"/>
                    </a:lnTo>
                    <a:lnTo>
                      <a:pt x="1451111" y="167808"/>
                    </a:lnTo>
                    <a:lnTo>
                      <a:pt x="1451111" y="177266"/>
                    </a:lnTo>
                    <a:lnTo>
                      <a:pt x="1489618" y="177266"/>
                    </a:lnTo>
                    <a:lnTo>
                      <a:pt x="1489618" y="315619"/>
                    </a:lnTo>
                    <a:lnTo>
                      <a:pt x="1491138" y="315619"/>
                    </a:lnTo>
                    <a:lnTo>
                      <a:pt x="1501778" y="315619"/>
                    </a:lnTo>
                    <a:lnTo>
                      <a:pt x="1501778" y="302649"/>
                    </a:lnTo>
                    <a:lnTo>
                      <a:pt x="1505832" y="302649"/>
                    </a:lnTo>
                    <a:lnTo>
                      <a:pt x="1505832" y="315619"/>
                    </a:lnTo>
                    <a:lnTo>
                      <a:pt x="1536232" y="315619"/>
                    </a:lnTo>
                    <a:lnTo>
                      <a:pt x="1536232" y="285354"/>
                    </a:lnTo>
                    <a:lnTo>
                      <a:pt x="1548392" y="285354"/>
                    </a:lnTo>
                    <a:lnTo>
                      <a:pt x="1560552" y="283193"/>
                    </a:lnTo>
                    <a:cubicBezTo>
                      <a:pt x="1562579" y="283193"/>
                      <a:pt x="1562579" y="285354"/>
                      <a:pt x="1564606" y="285354"/>
                    </a:cubicBezTo>
                    <a:lnTo>
                      <a:pt x="1574739" y="285354"/>
                    </a:lnTo>
                    <a:lnTo>
                      <a:pt x="1574739" y="315619"/>
                    </a:lnTo>
                    <a:lnTo>
                      <a:pt x="1582846" y="315619"/>
                    </a:lnTo>
                    <a:lnTo>
                      <a:pt x="1582846" y="332914"/>
                    </a:lnTo>
                    <a:lnTo>
                      <a:pt x="1592182" y="333819"/>
                    </a:lnTo>
                    <a:lnTo>
                      <a:pt x="1605140" y="333819"/>
                    </a:lnTo>
                    <a:lnTo>
                      <a:pt x="1605140" y="317781"/>
                    </a:lnTo>
                    <a:lnTo>
                      <a:pt x="1673096" y="317781"/>
                    </a:lnTo>
                    <a:lnTo>
                      <a:pt x="1673096" y="232528"/>
                    </a:lnTo>
                    <a:lnTo>
                      <a:pt x="1745104" y="232528"/>
                    </a:lnTo>
                    <a:lnTo>
                      <a:pt x="1745104" y="311296"/>
                    </a:lnTo>
                    <a:lnTo>
                      <a:pt x="1747008" y="311296"/>
                    </a:lnTo>
                    <a:lnTo>
                      <a:pt x="1748250" y="333819"/>
                    </a:lnTo>
                    <a:lnTo>
                      <a:pt x="1757926" y="333819"/>
                    </a:lnTo>
                    <a:cubicBezTo>
                      <a:pt x="1758462" y="326605"/>
                      <a:pt x="1759168" y="318951"/>
                      <a:pt x="1759168" y="311296"/>
                    </a:cubicBezTo>
                    <a:lnTo>
                      <a:pt x="1765248" y="311296"/>
                    </a:lnTo>
                    <a:lnTo>
                      <a:pt x="1766490" y="333819"/>
                    </a:lnTo>
                    <a:lnTo>
                      <a:pt x="1817112" y="333819"/>
                    </a:lnTo>
                    <a:lnTo>
                      <a:pt x="1817112" y="170791"/>
                    </a:lnTo>
                    <a:lnTo>
                      <a:pt x="2014439" y="170791"/>
                    </a:lnTo>
                    <a:lnTo>
                      <a:pt x="2014439" y="333819"/>
                    </a:lnTo>
                    <a:lnTo>
                      <a:pt x="2033136" y="333819"/>
                    </a:lnTo>
                    <a:lnTo>
                      <a:pt x="2033136" y="251126"/>
                    </a:lnTo>
                    <a:lnTo>
                      <a:pt x="2128256" y="251126"/>
                    </a:lnTo>
                    <a:cubicBezTo>
                      <a:pt x="2152853" y="240257"/>
                      <a:pt x="2161167" y="196782"/>
                      <a:pt x="2180720" y="185913"/>
                    </a:cubicBezTo>
                    <a:lnTo>
                      <a:pt x="2245574" y="185913"/>
                    </a:lnTo>
                    <a:lnTo>
                      <a:pt x="2245574" y="261575"/>
                    </a:lnTo>
                    <a:lnTo>
                      <a:pt x="2253681" y="261575"/>
                    </a:lnTo>
                    <a:cubicBezTo>
                      <a:pt x="2253681" y="259413"/>
                      <a:pt x="2255708" y="257251"/>
                      <a:pt x="2255708" y="255090"/>
                    </a:cubicBezTo>
                    <a:lnTo>
                      <a:pt x="2261788" y="255090"/>
                    </a:lnTo>
                    <a:cubicBezTo>
                      <a:pt x="2261788" y="257251"/>
                      <a:pt x="2261788" y="259413"/>
                      <a:pt x="2263815" y="263737"/>
                    </a:cubicBezTo>
                    <a:lnTo>
                      <a:pt x="2275975" y="263737"/>
                    </a:lnTo>
                    <a:lnTo>
                      <a:pt x="2275975" y="257251"/>
                    </a:lnTo>
                    <a:lnTo>
                      <a:pt x="2298268" y="257251"/>
                    </a:lnTo>
                    <a:lnTo>
                      <a:pt x="2298268" y="263737"/>
                    </a:lnTo>
                    <a:lnTo>
                      <a:pt x="2318535" y="263737"/>
                    </a:lnTo>
                    <a:lnTo>
                      <a:pt x="2318535" y="309134"/>
                    </a:lnTo>
                    <a:lnTo>
                      <a:pt x="2332722" y="309134"/>
                    </a:lnTo>
                    <a:lnTo>
                      <a:pt x="2332722" y="296163"/>
                    </a:lnTo>
                    <a:lnTo>
                      <a:pt x="2348936" y="296163"/>
                    </a:lnTo>
                    <a:lnTo>
                      <a:pt x="2348936" y="116736"/>
                    </a:lnTo>
                    <a:lnTo>
                      <a:pt x="2355016" y="110250"/>
                    </a:lnTo>
                    <a:lnTo>
                      <a:pt x="2427977" y="110250"/>
                    </a:lnTo>
                    <a:lnTo>
                      <a:pt x="2427977" y="118898"/>
                    </a:lnTo>
                    <a:lnTo>
                      <a:pt x="2438110" y="118898"/>
                    </a:lnTo>
                    <a:lnTo>
                      <a:pt x="2438110" y="233472"/>
                    </a:lnTo>
                    <a:lnTo>
                      <a:pt x="2460404" y="233472"/>
                    </a:lnTo>
                    <a:lnTo>
                      <a:pt x="2460404" y="166457"/>
                    </a:lnTo>
                    <a:lnTo>
                      <a:pt x="2486751" y="166457"/>
                    </a:lnTo>
                    <a:cubicBezTo>
                      <a:pt x="2488777" y="166457"/>
                      <a:pt x="2488777" y="164295"/>
                      <a:pt x="2490804" y="162133"/>
                    </a:cubicBezTo>
                    <a:lnTo>
                      <a:pt x="2498911" y="162133"/>
                    </a:lnTo>
                    <a:cubicBezTo>
                      <a:pt x="2500937" y="164295"/>
                      <a:pt x="2500937" y="166457"/>
                      <a:pt x="2502964" y="166457"/>
                    </a:cubicBezTo>
                    <a:lnTo>
                      <a:pt x="2525258" y="166457"/>
                    </a:lnTo>
                    <a:lnTo>
                      <a:pt x="2525258" y="49721"/>
                    </a:lnTo>
                    <a:cubicBezTo>
                      <a:pt x="2525272" y="49718"/>
                      <a:pt x="2526139" y="49554"/>
                      <a:pt x="2582005" y="38912"/>
                    </a:cubicBezTo>
                    <a:lnTo>
                      <a:pt x="2582005" y="39993"/>
                    </a:lnTo>
                    <a:lnTo>
                      <a:pt x="2582005" y="47559"/>
                    </a:lnTo>
                    <a:lnTo>
                      <a:pt x="2608352" y="47559"/>
                    </a:lnTo>
                    <a:lnTo>
                      <a:pt x="2608352" y="302649"/>
                    </a:lnTo>
                    <a:lnTo>
                      <a:pt x="2630646" y="302649"/>
                    </a:lnTo>
                    <a:lnTo>
                      <a:pt x="2630646" y="298325"/>
                    </a:lnTo>
                    <a:lnTo>
                      <a:pt x="2642806" y="298325"/>
                    </a:lnTo>
                    <a:lnTo>
                      <a:pt x="2642806" y="302649"/>
                    </a:lnTo>
                    <a:lnTo>
                      <a:pt x="2667126" y="302649"/>
                    </a:lnTo>
                    <a:lnTo>
                      <a:pt x="2667126" y="289678"/>
                    </a:lnTo>
                    <a:lnTo>
                      <a:pt x="2695500" y="289678"/>
                    </a:lnTo>
                    <a:cubicBezTo>
                      <a:pt x="2699553" y="285354"/>
                      <a:pt x="2703607" y="285354"/>
                      <a:pt x="2707660" y="285354"/>
                    </a:cubicBezTo>
                    <a:cubicBezTo>
                      <a:pt x="2713740" y="289678"/>
                      <a:pt x="2721847" y="289678"/>
                      <a:pt x="2727927" y="289678"/>
                    </a:cubicBezTo>
                    <a:lnTo>
                      <a:pt x="2727927" y="272384"/>
                    </a:lnTo>
                    <a:lnTo>
                      <a:pt x="2736034" y="272384"/>
                    </a:lnTo>
                    <a:lnTo>
                      <a:pt x="2736034" y="259413"/>
                    </a:lnTo>
                    <a:lnTo>
                      <a:pt x="2792781" y="259413"/>
                    </a:lnTo>
                    <a:lnTo>
                      <a:pt x="2792781" y="229148"/>
                    </a:lnTo>
                    <a:lnTo>
                      <a:pt x="2811021" y="229148"/>
                    </a:lnTo>
                    <a:lnTo>
                      <a:pt x="2811021" y="222663"/>
                    </a:lnTo>
                    <a:lnTo>
                      <a:pt x="2823181" y="222663"/>
                    </a:lnTo>
                    <a:lnTo>
                      <a:pt x="2823181" y="229148"/>
                    </a:lnTo>
                    <a:lnTo>
                      <a:pt x="2839395" y="229148"/>
                    </a:lnTo>
                    <a:lnTo>
                      <a:pt x="2839395" y="278869"/>
                    </a:lnTo>
                    <a:lnTo>
                      <a:pt x="2871822" y="278869"/>
                    </a:lnTo>
                    <a:lnTo>
                      <a:pt x="2871822" y="252928"/>
                    </a:lnTo>
                    <a:lnTo>
                      <a:pt x="2910329" y="252928"/>
                    </a:lnTo>
                    <a:lnTo>
                      <a:pt x="2910329" y="222663"/>
                    </a:lnTo>
                    <a:lnTo>
                      <a:pt x="2958970" y="222663"/>
                    </a:lnTo>
                    <a:lnTo>
                      <a:pt x="2958970" y="333819"/>
                    </a:lnTo>
                    <a:lnTo>
                      <a:pt x="2958970" y="347598"/>
                    </a:lnTo>
                    <a:lnTo>
                      <a:pt x="3024845" y="347598"/>
                    </a:lnTo>
                    <a:lnTo>
                      <a:pt x="3024845" y="689379"/>
                    </a:lnTo>
                    <a:lnTo>
                      <a:pt x="2054" y="687046"/>
                    </a:lnTo>
                    <a:cubicBezTo>
                      <a:pt x="1369" y="539482"/>
                      <a:pt x="685" y="400492"/>
                      <a:pt x="0" y="252928"/>
                    </a:cubicBezTo>
                    <a:lnTo>
                      <a:pt x="20267" y="252928"/>
                    </a:lnTo>
                    <a:cubicBezTo>
                      <a:pt x="20271" y="252922"/>
                      <a:pt x="20308" y="252840"/>
                      <a:pt x="20774" y="251847"/>
                    </a:cubicBezTo>
                    <a:lnTo>
                      <a:pt x="24320" y="244281"/>
                    </a:lnTo>
                    <a:cubicBezTo>
                      <a:pt x="24329" y="244282"/>
                      <a:pt x="24442" y="244300"/>
                      <a:pt x="26094" y="244551"/>
                    </a:cubicBezTo>
                    <a:lnTo>
                      <a:pt x="38507" y="246442"/>
                    </a:lnTo>
                    <a:cubicBezTo>
                      <a:pt x="38510" y="246452"/>
                      <a:pt x="38548" y="246553"/>
                      <a:pt x="39014" y="247794"/>
                    </a:cubicBezTo>
                    <a:lnTo>
                      <a:pt x="42560" y="257251"/>
                    </a:lnTo>
                    <a:cubicBezTo>
                      <a:pt x="42574" y="257252"/>
                      <a:pt x="43170" y="257302"/>
                      <a:pt x="68907" y="259413"/>
                    </a:cubicBezTo>
                    <a:lnTo>
                      <a:pt x="68907" y="136192"/>
                    </a:lnTo>
                    <a:lnTo>
                      <a:pt x="70934" y="136192"/>
                    </a:lnTo>
                    <a:lnTo>
                      <a:pt x="85121" y="136192"/>
                    </a:lnTo>
                    <a:lnTo>
                      <a:pt x="85121" y="0"/>
                    </a:lnTo>
                    <a:lnTo>
                      <a:pt x="86894" y="0"/>
                    </a:lnTo>
                    <a:lnTo>
                      <a:pt x="99308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6" name="Rectangle 35">
                <a:extLst>
                  <a:ext uri="{FF2B5EF4-FFF2-40B4-BE49-F238E27FC236}">
                    <a16:creationId xmlns:a16="http://schemas.microsoft.com/office/drawing/2014/main" id="{65740B44-0AA4-43A4-A147-F22293A6A2EF}"/>
                  </a:ext>
                </a:extLst>
              </p:cNvPr>
              <p:cNvSpPr/>
              <p:nvPr/>
            </p:nvSpPr>
            <p:spPr>
              <a:xfrm>
                <a:off x="6047165" y="1883798"/>
                <a:ext cx="2961438" cy="689379"/>
              </a:xfrm>
              <a:custGeom>
                <a:avLst/>
                <a:gdLst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842946 w 3079941"/>
                  <a:gd name="connsiteY405" fmla="*/ 1160647 h 1160647"/>
                  <a:gd name="connsiteX406" fmla="*/ 200958 w 3079941"/>
                  <a:gd name="connsiteY406" fmla="*/ 1160647 h 1160647"/>
                  <a:gd name="connsiteX407" fmla="*/ 200958 w 3079941"/>
                  <a:gd name="connsiteY407" fmla="*/ 1126882 h 1160647"/>
                  <a:gd name="connsiteX408" fmla="*/ 0 w 3079941"/>
                  <a:gd name="connsiteY408" fmla="*/ 1126882 h 1160647"/>
                  <a:gd name="connsiteX409" fmla="*/ 0 w 3079941"/>
                  <a:gd name="connsiteY409" fmla="*/ 915339 h 1160647"/>
                  <a:gd name="connsiteX410" fmla="*/ 103377 w 3079941"/>
                  <a:gd name="connsiteY410" fmla="*/ 915339 h 1160647"/>
                  <a:gd name="connsiteX411" fmla="*/ 103377 w 3079941"/>
                  <a:gd name="connsiteY411" fmla="*/ 886329 h 1160647"/>
                  <a:gd name="connsiteX412" fmla="*/ 55096 w 3079941"/>
                  <a:gd name="connsiteY412" fmla="*/ 886329 h 1160647"/>
                  <a:gd name="connsiteX413" fmla="*/ 55096 w 3079941"/>
                  <a:gd name="connsiteY413" fmla="*/ 724196 h 1160647"/>
                  <a:gd name="connsiteX414" fmla="*/ 75363 w 3079941"/>
                  <a:gd name="connsiteY414" fmla="*/ 724196 h 1160647"/>
                  <a:gd name="connsiteX415" fmla="*/ 75870 w 3079941"/>
                  <a:gd name="connsiteY415" fmla="*/ 723115 h 1160647"/>
                  <a:gd name="connsiteX416" fmla="*/ 79416 w 3079941"/>
                  <a:gd name="connsiteY416" fmla="*/ 715549 h 1160647"/>
                  <a:gd name="connsiteX417" fmla="*/ 81190 w 3079941"/>
                  <a:gd name="connsiteY417" fmla="*/ 715819 h 1160647"/>
                  <a:gd name="connsiteX418" fmla="*/ 93603 w 3079941"/>
                  <a:gd name="connsiteY418" fmla="*/ 717710 h 1160647"/>
                  <a:gd name="connsiteX419" fmla="*/ 94110 w 3079941"/>
                  <a:gd name="connsiteY419" fmla="*/ 719062 h 1160647"/>
                  <a:gd name="connsiteX420" fmla="*/ 97656 w 3079941"/>
                  <a:gd name="connsiteY420" fmla="*/ 728519 h 1160647"/>
                  <a:gd name="connsiteX421" fmla="*/ 124003 w 3079941"/>
                  <a:gd name="connsiteY421" fmla="*/ 730681 h 1160647"/>
                  <a:gd name="connsiteX422" fmla="*/ 124003 w 3079941"/>
                  <a:gd name="connsiteY422" fmla="*/ 607460 h 1160647"/>
                  <a:gd name="connsiteX423" fmla="*/ 126030 w 3079941"/>
                  <a:gd name="connsiteY423" fmla="*/ 607460 h 1160647"/>
                  <a:gd name="connsiteX424" fmla="*/ 140217 w 3079941"/>
                  <a:gd name="connsiteY424" fmla="*/ 607460 h 1160647"/>
                  <a:gd name="connsiteX425" fmla="*/ 140217 w 3079941"/>
                  <a:gd name="connsiteY425" fmla="*/ 471268 h 1160647"/>
                  <a:gd name="connsiteX426" fmla="*/ 141990 w 3079941"/>
                  <a:gd name="connsiteY426" fmla="*/ 471268 h 1160647"/>
                  <a:gd name="connsiteX427" fmla="*/ 154404 w 3079941"/>
                  <a:gd name="connsiteY427" fmla="*/ 471268 h 1160647"/>
                  <a:gd name="connsiteX428" fmla="*/ 154404 w 3079941"/>
                  <a:gd name="connsiteY428" fmla="*/ 356694 h 1160647"/>
                  <a:gd name="connsiteX429" fmla="*/ 158457 w 3079941"/>
                  <a:gd name="connsiteY429" fmla="*/ 328590 h 1160647"/>
                  <a:gd name="connsiteX430" fmla="*/ 160484 w 3079941"/>
                  <a:gd name="connsiteY430" fmla="*/ 328590 h 1160647"/>
                  <a:gd name="connsiteX431" fmla="*/ 174671 w 3079941"/>
                  <a:gd name="connsiteY431" fmla="*/ 328590 h 1160647"/>
                  <a:gd name="connsiteX432" fmla="*/ 211151 w 3079941"/>
                  <a:gd name="connsiteY432" fmla="*/ 246443 h 1160647"/>
                  <a:gd name="connsiteX433" fmla="*/ 215205 w 3079941"/>
                  <a:gd name="connsiteY433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924638 h 1160647"/>
                  <a:gd name="connsiteX403" fmla="*/ 3079941 w 3079941"/>
                  <a:gd name="connsiteY403" fmla="*/ 1030409 h 1160647"/>
                  <a:gd name="connsiteX404" fmla="*/ 3079941 w 3079941"/>
                  <a:gd name="connsiteY404" fmla="*/ 1160647 h 1160647"/>
                  <a:gd name="connsiteX405" fmla="*/ 200958 w 3079941"/>
                  <a:gd name="connsiteY405" fmla="*/ 1160647 h 1160647"/>
                  <a:gd name="connsiteX406" fmla="*/ 200958 w 3079941"/>
                  <a:gd name="connsiteY406" fmla="*/ 1126882 h 1160647"/>
                  <a:gd name="connsiteX407" fmla="*/ 0 w 3079941"/>
                  <a:gd name="connsiteY407" fmla="*/ 1126882 h 1160647"/>
                  <a:gd name="connsiteX408" fmla="*/ 0 w 3079941"/>
                  <a:gd name="connsiteY408" fmla="*/ 915339 h 1160647"/>
                  <a:gd name="connsiteX409" fmla="*/ 103377 w 3079941"/>
                  <a:gd name="connsiteY409" fmla="*/ 915339 h 1160647"/>
                  <a:gd name="connsiteX410" fmla="*/ 103377 w 3079941"/>
                  <a:gd name="connsiteY410" fmla="*/ 886329 h 1160647"/>
                  <a:gd name="connsiteX411" fmla="*/ 55096 w 3079941"/>
                  <a:gd name="connsiteY411" fmla="*/ 886329 h 1160647"/>
                  <a:gd name="connsiteX412" fmla="*/ 55096 w 3079941"/>
                  <a:gd name="connsiteY412" fmla="*/ 724196 h 1160647"/>
                  <a:gd name="connsiteX413" fmla="*/ 75363 w 3079941"/>
                  <a:gd name="connsiteY413" fmla="*/ 724196 h 1160647"/>
                  <a:gd name="connsiteX414" fmla="*/ 75870 w 3079941"/>
                  <a:gd name="connsiteY414" fmla="*/ 723115 h 1160647"/>
                  <a:gd name="connsiteX415" fmla="*/ 79416 w 3079941"/>
                  <a:gd name="connsiteY415" fmla="*/ 715549 h 1160647"/>
                  <a:gd name="connsiteX416" fmla="*/ 81190 w 3079941"/>
                  <a:gd name="connsiteY416" fmla="*/ 715819 h 1160647"/>
                  <a:gd name="connsiteX417" fmla="*/ 93603 w 3079941"/>
                  <a:gd name="connsiteY417" fmla="*/ 717710 h 1160647"/>
                  <a:gd name="connsiteX418" fmla="*/ 94110 w 3079941"/>
                  <a:gd name="connsiteY418" fmla="*/ 719062 h 1160647"/>
                  <a:gd name="connsiteX419" fmla="*/ 97656 w 3079941"/>
                  <a:gd name="connsiteY419" fmla="*/ 728519 h 1160647"/>
                  <a:gd name="connsiteX420" fmla="*/ 124003 w 3079941"/>
                  <a:gd name="connsiteY420" fmla="*/ 730681 h 1160647"/>
                  <a:gd name="connsiteX421" fmla="*/ 124003 w 3079941"/>
                  <a:gd name="connsiteY421" fmla="*/ 607460 h 1160647"/>
                  <a:gd name="connsiteX422" fmla="*/ 126030 w 3079941"/>
                  <a:gd name="connsiteY422" fmla="*/ 607460 h 1160647"/>
                  <a:gd name="connsiteX423" fmla="*/ 140217 w 3079941"/>
                  <a:gd name="connsiteY423" fmla="*/ 607460 h 1160647"/>
                  <a:gd name="connsiteX424" fmla="*/ 140217 w 3079941"/>
                  <a:gd name="connsiteY424" fmla="*/ 471268 h 1160647"/>
                  <a:gd name="connsiteX425" fmla="*/ 141990 w 3079941"/>
                  <a:gd name="connsiteY425" fmla="*/ 471268 h 1160647"/>
                  <a:gd name="connsiteX426" fmla="*/ 154404 w 3079941"/>
                  <a:gd name="connsiteY426" fmla="*/ 471268 h 1160647"/>
                  <a:gd name="connsiteX427" fmla="*/ 154404 w 3079941"/>
                  <a:gd name="connsiteY427" fmla="*/ 356694 h 1160647"/>
                  <a:gd name="connsiteX428" fmla="*/ 158457 w 3079941"/>
                  <a:gd name="connsiteY428" fmla="*/ 328590 h 1160647"/>
                  <a:gd name="connsiteX429" fmla="*/ 160484 w 3079941"/>
                  <a:gd name="connsiteY429" fmla="*/ 328590 h 1160647"/>
                  <a:gd name="connsiteX430" fmla="*/ 174671 w 3079941"/>
                  <a:gd name="connsiteY430" fmla="*/ 328590 h 1160647"/>
                  <a:gd name="connsiteX431" fmla="*/ 211151 w 3079941"/>
                  <a:gd name="connsiteY431" fmla="*/ 246443 h 1160647"/>
                  <a:gd name="connsiteX432" fmla="*/ 215205 w 3079941"/>
                  <a:gd name="connsiteY432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030409 h 1160647"/>
                  <a:gd name="connsiteX403" fmla="*/ 3079941 w 3079941"/>
                  <a:gd name="connsiteY403" fmla="*/ 1160647 h 1160647"/>
                  <a:gd name="connsiteX404" fmla="*/ 200958 w 3079941"/>
                  <a:gd name="connsiteY404" fmla="*/ 1160647 h 1160647"/>
                  <a:gd name="connsiteX405" fmla="*/ 200958 w 3079941"/>
                  <a:gd name="connsiteY405" fmla="*/ 1126882 h 1160647"/>
                  <a:gd name="connsiteX406" fmla="*/ 0 w 3079941"/>
                  <a:gd name="connsiteY406" fmla="*/ 1126882 h 1160647"/>
                  <a:gd name="connsiteX407" fmla="*/ 0 w 3079941"/>
                  <a:gd name="connsiteY407" fmla="*/ 915339 h 1160647"/>
                  <a:gd name="connsiteX408" fmla="*/ 103377 w 3079941"/>
                  <a:gd name="connsiteY408" fmla="*/ 915339 h 1160647"/>
                  <a:gd name="connsiteX409" fmla="*/ 103377 w 3079941"/>
                  <a:gd name="connsiteY409" fmla="*/ 886329 h 1160647"/>
                  <a:gd name="connsiteX410" fmla="*/ 55096 w 3079941"/>
                  <a:gd name="connsiteY410" fmla="*/ 886329 h 1160647"/>
                  <a:gd name="connsiteX411" fmla="*/ 55096 w 3079941"/>
                  <a:gd name="connsiteY411" fmla="*/ 724196 h 1160647"/>
                  <a:gd name="connsiteX412" fmla="*/ 75363 w 3079941"/>
                  <a:gd name="connsiteY412" fmla="*/ 724196 h 1160647"/>
                  <a:gd name="connsiteX413" fmla="*/ 75870 w 3079941"/>
                  <a:gd name="connsiteY413" fmla="*/ 723115 h 1160647"/>
                  <a:gd name="connsiteX414" fmla="*/ 79416 w 3079941"/>
                  <a:gd name="connsiteY414" fmla="*/ 715549 h 1160647"/>
                  <a:gd name="connsiteX415" fmla="*/ 81190 w 3079941"/>
                  <a:gd name="connsiteY415" fmla="*/ 715819 h 1160647"/>
                  <a:gd name="connsiteX416" fmla="*/ 93603 w 3079941"/>
                  <a:gd name="connsiteY416" fmla="*/ 717710 h 1160647"/>
                  <a:gd name="connsiteX417" fmla="*/ 94110 w 3079941"/>
                  <a:gd name="connsiteY417" fmla="*/ 719062 h 1160647"/>
                  <a:gd name="connsiteX418" fmla="*/ 97656 w 3079941"/>
                  <a:gd name="connsiteY418" fmla="*/ 728519 h 1160647"/>
                  <a:gd name="connsiteX419" fmla="*/ 124003 w 3079941"/>
                  <a:gd name="connsiteY419" fmla="*/ 730681 h 1160647"/>
                  <a:gd name="connsiteX420" fmla="*/ 124003 w 3079941"/>
                  <a:gd name="connsiteY420" fmla="*/ 607460 h 1160647"/>
                  <a:gd name="connsiteX421" fmla="*/ 126030 w 3079941"/>
                  <a:gd name="connsiteY421" fmla="*/ 607460 h 1160647"/>
                  <a:gd name="connsiteX422" fmla="*/ 140217 w 3079941"/>
                  <a:gd name="connsiteY422" fmla="*/ 607460 h 1160647"/>
                  <a:gd name="connsiteX423" fmla="*/ 140217 w 3079941"/>
                  <a:gd name="connsiteY423" fmla="*/ 471268 h 1160647"/>
                  <a:gd name="connsiteX424" fmla="*/ 141990 w 3079941"/>
                  <a:gd name="connsiteY424" fmla="*/ 471268 h 1160647"/>
                  <a:gd name="connsiteX425" fmla="*/ 154404 w 3079941"/>
                  <a:gd name="connsiteY425" fmla="*/ 471268 h 1160647"/>
                  <a:gd name="connsiteX426" fmla="*/ 154404 w 3079941"/>
                  <a:gd name="connsiteY426" fmla="*/ 356694 h 1160647"/>
                  <a:gd name="connsiteX427" fmla="*/ 158457 w 3079941"/>
                  <a:gd name="connsiteY427" fmla="*/ 328590 h 1160647"/>
                  <a:gd name="connsiteX428" fmla="*/ 160484 w 3079941"/>
                  <a:gd name="connsiteY428" fmla="*/ 328590 h 1160647"/>
                  <a:gd name="connsiteX429" fmla="*/ 174671 w 3079941"/>
                  <a:gd name="connsiteY429" fmla="*/ 328590 h 1160647"/>
                  <a:gd name="connsiteX430" fmla="*/ 211151 w 3079941"/>
                  <a:gd name="connsiteY430" fmla="*/ 246443 h 1160647"/>
                  <a:gd name="connsiteX431" fmla="*/ 215205 w 3079941"/>
                  <a:gd name="connsiteY431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200958 w 3079941"/>
                  <a:gd name="connsiteY404" fmla="*/ 1126882 h 1160647"/>
                  <a:gd name="connsiteX405" fmla="*/ 0 w 3079941"/>
                  <a:gd name="connsiteY405" fmla="*/ 1126882 h 1160647"/>
                  <a:gd name="connsiteX406" fmla="*/ 0 w 3079941"/>
                  <a:gd name="connsiteY406" fmla="*/ 915339 h 1160647"/>
                  <a:gd name="connsiteX407" fmla="*/ 103377 w 3079941"/>
                  <a:gd name="connsiteY407" fmla="*/ 915339 h 1160647"/>
                  <a:gd name="connsiteX408" fmla="*/ 103377 w 3079941"/>
                  <a:gd name="connsiteY408" fmla="*/ 886329 h 1160647"/>
                  <a:gd name="connsiteX409" fmla="*/ 55096 w 3079941"/>
                  <a:gd name="connsiteY409" fmla="*/ 886329 h 1160647"/>
                  <a:gd name="connsiteX410" fmla="*/ 55096 w 3079941"/>
                  <a:gd name="connsiteY410" fmla="*/ 724196 h 1160647"/>
                  <a:gd name="connsiteX411" fmla="*/ 75363 w 3079941"/>
                  <a:gd name="connsiteY411" fmla="*/ 724196 h 1160647"/>
                  <a:gd name="connsiteX412" fmla="*/ 75870 w 3079941"/>
                  <a:gd name="connsiteY412" fmla="*/ 723115 h 1160647"/>
                  <a:gd name="connsiteX413" fmla="*/ 79416 w 3079941"/>
                  <a:gd name="connsiteY413" fmla="*/ 715549 h 1160647"/>
                  <a:gd name="connsiteX414" fmla="*/ 81190 w 3079941"/>
                  <a:gd name="connsiteY414" fmla="*/ 715819 h 1160647"/>
                  <a:gd name="connsiteX415" fmla="*/ 93603 w 3079941"/>
                  <a:gd name="connsiteY415" fmla="*/ 717710 h 1160647"/>
                  <a:gd name="connsiteX416" fmla="*/ 94110 w 3079941"/>
                  <a:gd name="connsiteY416" fmla="*/ 719062 h 1160647"/>
                  <a:gd name="connsiteX417" fmla="*/ 97656 w 3079941"/>
                  <a:gd name="connsiteY417" fmla="*/ 728519 h 1160647"/>
                  <a:gd name="connsiteX418" fmla="*/ 124003 w 3079941"/>
                  <a:gd name="connsiteY418" fmla="*/ 730681 h 1160647"/>
                  <a:gd name="connsiteX419" fmla="*/ 124003 w 3079941"/>
                  <a:gd name="connsiteY419" fmla="*/ 607460 h 1160647"/>
                  <a:gd name="connsiteX420" fmla="*/ 126030 w 3079941"/>
                  <a:gd name="connsiteY420" fmla="*/ 607460 h 1160647"/>
                  <a:gd name="connsiteX421" fmla="*/ 140217 w 3079941"/>
                  <a:gd name="connsiteY421" fmla="*/ 607460 h 1160647"/>
                  <a:gd name="connsiteX422" fmla="*/ 140217 w 3079941"/>
                  <a:gd name="connsiteY422" fmla="*/ 471268 h 1160647"/>
                  <a:gd name="connsiteX423" fmla="*/ 141990 w 3079941"/>
                  <a:gd name="connsiteY423" fmla="*/ 471268 h 1160647"/>
                  <a:gd name="connsiteX424" fmla="*/ 154404 w 3079941"/>
                  <a:gd name="connsiteY424" fmla="*/ 471268 h 1160647"/>
                  <a:gd name="connsiteX425" fmla="*/ 154404 w 3079941"/>
                  <a:gd name="connsiteY425" fmla="*/ 356694 h 1160647"/>
                  <a:gd name="connsiteX426" fmla="*/ 158457 w 3079941"/>
                  <a:gd name="connsiteY426" fmla="*/ 328590 h 1160647"/>
                  <a:gd name="connsiteX427" fmla="*/ 160484 w 3079941"/>
                  <a:gd name="connsiteY427" fmla="*/ 328590 h 1160647"/>
                  <a:gd name="connsiteX428" fmla="*/ 174671 w 3079941"/>
                  <a:gd name="connsiteY428" fmla="*/ 328590 h 1160647"/>
                  <a:gd name="connsiteX429" fmla="*/ 211151 w 3079941"/>
                  <a:gd name="connsiteY429" fmla="*/ 246443 h 1160647"/>
                  <a:gd name="connsiteX430" fmla="*/ 215205 w 3079941"/>
                  <a:gd name="connsiteY430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103377 w 3079941"/>
                  <a:gd name="connsiteY407" fmla="*/ 886329 h 1160647"/>
                  <a:gd name="connsiteX408" fmla="*/ 55096 w 3079941"/>
                  <a:gd name="connsiteY408" fmla="*/ 886329 h 1160647"/>
                  <a:gd name="connsiteX409" fmla="*/ 55096 w 3079941"/>
                  <a:gd name="connsiteY409" fmla="*/ 724196 h 1160647"/>
                  <a:gd name="connsiteX410" fmla="*/ 75363 w 3079941"/>
                  <a:gd name="connsiteY410" fmla="*/ 724196 h 1160647"/>
                  <a:gd name="connsiteX411" fmla="*/ 75870 w 3079941"/>
                  <a:gd name="connsiteY411" fmla="*/ 723115 h 1160647"/>
                  <a:gd name="connsiteX412" fmla="*/ 79416 w 3079941"/>
                  <a:gd name="connsiteY412" fmla="*/ 715549 h 1160647"/>
                  <a:gd name="connsiteX413" fmla="*/ 81190 w 3079941"/>
                  <a:gd name="connsiteY413" fmla="*/ 715819 h 1160647"/>
                  <a:gd name="connsiteX414" fmla="*/ 93603 w 3079941"/>
                  <a:gd name="connsiteY414" fmla="*/ 717710 h 1160647"/>
                  <a:gd name="connsiteX415" fmla="*/ 94110 w 3079941"/>
                  <a:gd name="connsiteY415" fmla="*/ 719062 h 1160647"/>
                  <a:gd name="connsiteX416" fmla="*/ 97656 w 3079941"/>
                  <a:gd name="connsiteY416" fmla="*/ 728519 h 1160647"/>
                  <a:gd name="connsiteX417" fmla="*/ 124003 w 3079941"/>
                  <a:gd name="connsiteY417" fmla="*/ 730681 h 1160647"/>
                  <a:gd name="connsiteX418" fmla="*/ 124003 w 3079941"/>
                  <a:gd name="connsiteY418" fmla="*/ 607460 h 1160647"/>
                  <a:gd name="connsiteX419" fmla="*/ 126030 w 3079941"/>
                  <a:gd name="connsiteY419" fmla="*/ 607460 h 1160647"/>
                  <a:gd name="connsiteX420" fmla="*/ 140217 w 3079941"/>
                  <a:gd name="connsiteY420" fmla="*/ 607460 h 1160647"/>
                  <a:gd name="connsiteX421" fmla="*/ 140217 w 3079941"/>
                  <a:gd name="connsiteY421" fmla="*/ 471268 h 1160647"/>
                  <a:gd name="connsiteX422" fmla="*/ 141990 w 3079941"/>
                  <a:gd name="connsiteY422" fmla="*/ 471268 h 1160647"/>
                  <a:gd name="connsiteX423" fmla="*/ 154404 w 3079941"/>
                  <a:gd name="connsiteY423" fmla="*/ 471268 h 1160647"/>
                  <a:gd name="connsiteX424" fmla="*/ 154404 w 3079941"/>
                  <a:gd name="connsiteY424" fmla="*/ 356694 h 1160647"/>
                  <a:gd name="connsiteX425" fmla="*/ 158457 w 3079941"/>
                  <a:gd name="connsiteY425" fmla="*/ 328590 h 1160647"/>
                  <a:gd name="connsiteX426" fmla="*/ 160484 w 3079941"/>
                  <a:gd name="connsiteY426" fmla="*/ 328590 h 1160647"/>
                  <a:gd name="connsiteX427" fmla="*/ 174671 w 3079941"/>
                  <a:gd name="connsiteY427" fmla="*/ 328590 h 1160647"/>
                  <a:gd name="connsiteX428" fmla="*/ 211151 w 3079941"/>
                  <a:gd name="connsiteY428" fmla="*/ 246443 h 1160647"/>
                  <a:gd name="connsiteX429" fmla="*/ 215205 w 3079941"/>
                  <a:gd name="connsiteY429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103377 w 3079941"/>
                  <a:gd name="connsiteY406" fmla="*/ 915339 h 1160647"/>
                  <a:gd name="connsiteX407" fmla="*/ 55096 w 3079941"/>
                  <a:gd name="connsiteY407" fmla="*/ 886329 h 1160647"/>
                  <a:gd name="connsiteX408" fmla="*/ 55096 w 3079941"/>
                  <a:gd name="connsiteY408" fmla="*/ 724196 h 1160647"/>
                  <a:gd name="connsiteX409" fmla="*/ 75363 w 3079941"/>
                  <a:gd name="connsiteY409" fmla="*/ 724196 h 1160647"/>
                  <a:gd name="connsiteX410" fmla="*/ 75870 w 3079941"/>
                  <a:gd name="connsiteY410" fmla="*/ 723115 h 1160647"/>
                  <a:gd name="connsiteX411" fmla="*/ 79416 w 3079941"/>
                  <a:gd name="connsiteY411" fmla="*/ 715549 h 1160647"/>
                  <a:gd name="connsiteX412" fmla="*/ 81190 w 3079941"/>
                  <a:gd name="connsiteY412" fmla="*/ 715819 h 1160647"/>
                  <a:gd name="connsiteX413" fmla="*/ 93603 w 3079941"/>
                  <a:gd name="connsiteY413" fmla="*/ 717710 h 1160647"/>
                  <a:gd name="connsiteX414" fmla="*/ 94110 w 3079941"/>
                  <a:gd name="connsiteY414" fmla="*/ 719062 h 1160647"/>
                  <a:gd name="connsiteX415" fmla="*/ 97656 w 3079941"/>
                  <a:gd name="connsiteY415" fmla="*/ 728519 h 1160647"/>
                  <a:gd name="connsiteX416" fmla="*/ 124003 w 3079941"/>
                  <a:gd name="connsiteY416" fmla="*/ 730681 h 1160647"/>
                  <a:gd name="connsiteX417" fmla="*/ 124003 w 3079941"/>
                  <a:gd name="connsiteY417" fmla="*/ 607460 h 1160647"/>
                  <a:gd name="connsiteX418" fmla="*/ 126030 w 3079941"/>
                  <a:gd name="connsiteY418" fmla="*/ 607460 h 1160647"/>
                  <a:gd name="connsiteX419" fmla="*/ 140217 w 3079941"/>
                  <a:gd name="connsiteY419" fmla="*/ 607460 h 1160647"/>
                  <a:gd name="connsiteX420" fmla="*/ 140217 w 3079941"/>
                  <a:gd name="connsiteY420" fmla="*/ 471268 h 1160647"/>
                  <a:gd name="connsiteX421" fmla="*/ 141990 w 3079941"/>
                  <a:gd name="connsiteY421" fmla="*/ 471268 h 1160647"/>
                  <a:gd name="connsiteX422" fmla="*/ 154404 w 3079941"/>
                  <a:gd name="connsiteY422" fmla="*/ 471268 h 1160647"/>
                  <a:gd name="connsiteX423" fmla="*/ 154404 w 3079941"/>
                  <a:gd name="connsiteY423" fmla="*/ 356694 h 1160647"/>
                  <a:gd name="connsiteX424" fmla="*/ 158457 w 3079941"/>
                  <a:gd name="connsiteY424" fmla="*/ 328590 h 1160647"/>
                  <a:gd name="connsiteX425" fmla="*/ 160484 w 3079941"/>
                  <a:gd name="connsiteY425" fmla="*/ 328590 h 1160647"/>
                  <a:gd name="connsiteX426" fmla="*/ 174671 w 3079941"/>
                  <a:gd name="connsiteY426" fmla="*/ 328590 h 1160647"/>
                  <a:gd name="connsiteX427" fmla="*/ 211151 w 3079941"/>
                  <a:gd name="connsiteY427" fmla="*/ 246443 h 1160647"/>
                  <a:gd name="connsiteX428" fmla="*/ 215205 w 3079941"/>
                  <a:gd name="connsiteY428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0 w 3079941"/>
                  <a:gd name="connsiteY405" fmla="*/ 915339 h 1160647"/>
                  <a:gd name="connsiteX406" fmla="*/ 55096 w 3079941"/>
                  <a:gd name="connsiteY406" fmla="*/ 886329 h 1160647"/>
                  <a:gd name="connsiteX407" fmla="*/ 55096 w 3079941"/>
                  <a:gd name="connsiteY407" fmla="*/ 724196 h 1160647"/>
                  <a:gd name="connsiteX408" fmla="*/ 75363 w 3079941"/>
                  <a:gd name="connsiteY408" fmla="*/ 724196 h 1160647"/>
                  <a:gd name="connsiteX409" fmla="*/ 75870 w 3079941"/>
                  <a:gd name="connsiteY409" fmla="*/ 723115 h 1160647"/>
                  <a:gd name="connsiteX410" fmla="*/ 79416 w 3079941"/>
                  <a:gd name="connsiteY410" fmla="*/ 715549 h 1160647"/>
                  <a:gd name="connsiteX411" fmla="*/ 81190 w 3079941"/>
                  <a:gd name="connsiteY411" fmla="*/ 715819 h 1160647"/>
                  <a:gd name="connsiteX412" fmla="*/ 93603 w 3079941"/>
                  <a:gd name="connsiteY412" fmla="*/ 717710 h 1160647"/>
                  <a:gd name="connsiteX413" fmla="*/ 94110 w 3079941"/>
                  <a:gd name="connsiteY413" fmla="*/ 719062 h 1160647"/>
                  <a:gd name="connsiteX414" fmla="*/ 97656 w 3079941"/>
                  <a:gd name="connsiteY414" fmla="*/ 728519 h 1160647"/>
                  <a:gd name="connsiteX415" fmla="*/ 124003 w 3079941"/>
                  <a:gd name="connsiteY415" fmla="*/ 730681 h 1160647"/>
                  <a:gd name="connsiteX416" fmla="*/ 124003 w 3079941"/>
                  <a:gd name="connsiteY416" fmla="*/ 607460 h 1160647"/>
                  <a:gd name="connsiteX417" fmla="*/ 126030 w 3079941"/>
                  <a:gd name="connsiteY417" fmla="*/ 607460 h 1160647"/>
                  <a:gd name="connsiteX418" fmla="*/ 140217 w 3079941"/>
                  <a:gd name="connsiteY418" fmla="*/ 607460 h 1160647"/>
                  <a:gd name="connsiteX419" fmla="*/ 140217 w 3079941"/>
                  <a:gd name="connsiteY419" fmla="*/ 471268 h 1160647"/>
                  <a:gd name="connsiteX420" fmla="*/ 141990 w 3079941"/>
                  <a:gd name="connsiteY420" fmla="*/ 471268 h 1160647"/>
                  <a:gd name="connsiteX421" fmla="*/ 154404 w 3079941"/>
                  <a:gd name="connsiteY421" fmla="*/ 471268 h 1160647"/>
                  <a:gd name="connsiteX422" fmla="*/ 154404 w 3079941"/>
                  <a:gd name="connsiteY422" fmla="*/ 356694 h 1160647"/>
                  <a:gd name="connsiteX423" fmla="*/ 158457 w 3079941"/>
                  <a:gd name="connsiteY423" fmla="*/ 328590 h 1160647"/>
                  <a:gd name="connsiteX424" fmla="*/ 160484 w 3079941"/>
                  <a:gd name="connsiteY424" fmla="*/ 328590 h 1160647"/>
                  <a:gd name="connsiteX425" fmla="*/ 174671 w 3079941"/>
                  <a:gd name="connsiteY425" fmla="*/ 328590 h 1160647"/>
                  <a:gd name="connsiteX426" fmla="*/ 211151 w 3079941"/>
                  <a:gd name="connsiteY426" fmla="*/ 246443 h 1160647"/>
                  <a:gd name="connsiteX427" fmla="*/ 215205 w 3079941"/>
                  <a:gd name="connsiteY427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886329 h 1160647"/>
                  <a:gd name="connsiteX406" fmla="*/ 55096 w 3079941"/>
                  <a:gd name="connsiteY406" fmla="*/ 724196 h 1160647"/>
                  <a:gd name="connsiteX407" fmla="*/ 75363 w 3079941"/>
                  <a:gd name="connsiteY407" fmla="*/ 724196 h 1160647"/>
                  <a:gd name="connsiteX408" fmla="*/ 75870 w 3079941"/>
                  <a:gd name="connsiteY408" fmla="*/ 723115 h 1160647"/>
                  <a:gd name="connsiteX409" fmla="*/ 79416 w 3079941"/>
                  <a:gd name="connsiteY409" fmla="*/ 715549 h 1160647"/>
                  <a:gd name="connsiteX410" fmla="*/ 81190 w 3079941"/>
                  <a:gd name="connsiteY410" fmla="*/ 715819 h 1160647"/>
                  <a:gd name="connsiteX411" fmla="*/ 93603 w 3079941"/>
                  <a:gd name="connsiteY411" fmla="*/ 717710 h 1160647"/>
                  <a:gd name="connsiteX412" fmla="*/ 94110 w 3079941"/>
                  <a:gd name="connsiteY412" fmla="*/ 719062 h 1160647"/>
                  <a:gd name="connsiteX413" fmla="*/ 97656 w 3079941"/>
                  <a:gd name="connsiteY413" fmla="*/ 728519 h 1160647"/>
                  <a:gd name="connsiteX414" fmla="*/ 124003 w 3079941"/>
                  <a:gd name="connsiteY414" fmla="*/ 730681 h 1160647"/>
                  <a:gd name="connsiteX415" fmla="*/ 124003 w 3079941"/>
                  <a:gd name="connsiteY415" fmla="*/ 607460 h 1160647"/>
                  <a:gd name="connsiteX416" fmla="*/ 126030 w 3079941"/>
                  <a:gd name="connsiteY416" fmla="*/ 607460 h 1160647"/>
                  <a:gd name="connsiteX417" fmla="*/ 140217 w 3079941"/>
                  <a:gd name="connsiteY417" fmla="*/ 607460 h 1160647"/>
                  <a:gd name="connsiteX418" fmla="*/ 140217 w 3079941"/>
                  <a:gd name="connsiteY418" fmla="*/ 471268 h 1160647"/>
                  <a:gd name="connsiteX419" fmla="*/ 141990 w 3079941"/>
                  <a:gd name="connsiteY419" fmla="*/ 471268 h 1160647"/>
                  <a:gd name="connsiteX420" fmla="*/ 154404 w 3079941"/>
                  <a:gd name="connsiteY420" fmla="*/ 471268 h 1160647"/>
                  <a:gd name="connsiteX421" fmla="*/ 154404 w 3079941"/>
                  <a:gd name="connsiteY421" fmla="*/ 356694 h 1160647"/>
                  <a:gd name="connsiteX422" fmla="*/ 158457 w 3079941"/>
                  <a:gd name="connsiteY422" fmla="*/ 328590 h 1160647"/>
                  <a:gd name="connsiteX423" fmla="*/ 160484 w 3079941"/>
                  <a:gd name="connsiteY423" fmla="*/ 328590 h 1160647"/>
                  <a:gd name="connsiteX424" fmla="*/ 174671 w 3079941"/>
                  <a:gd name="connsiteY424" fmla="*/ 328590 h 1160647"/>
                  <a:gd name="connsiteX425" fmla="*/ 211151 w 3079941"/>
                  <a:gd name="connsiteY425" fmla="*/ 246443 h 1160647"/>
                  <a:gd name="connsiteX426" fmla="*/ 215205 w 3079941"/>
                  <a:gd name="connsiteY426" fmla="*/ 0 h 1160647"/>
                  <a:gd name="connsiteX0" fmla="*/ 215205 w 3079941"/>
                  <a:gd name="connsiteY0" fmla="*/ 0 h 1160647"/>
                  <a:gd name="connsiteX1" fmla="*/ 217231 w 3079941"/>
                  <a:gd name="connsiteY1" fmla="*/ 246443 h 1160647"/>
                  <a:gd name="connsiteX2" fmla="*/ 255738 w 3079941"/>
                  <a:gd name="connsiteY2" fmla="*/ 326429 h 1160647"/>
                  <a:gd name="connsiteX3" fmla="*/ 257765 w 3079941"/>
                  <a:gd name="connsiteY3" fmla="*/ 326429 h 1160647"/>
                  <a:gd name="connsiteX4" fmla="*/ 271952 w 3079941"/>
                  <a:gd name="connsiteY4" fmla="*/ 326429 h 1160647"/>
                  <a:gd name="connsiteX5" fmla="*/ 271952 w 3079941"/>
                  <a:gd name="connsiteY5" fmla="*/ 350208 h 1160647"/>
                  <a:gd name="connsiteX6" fmla="*/ 272459 w 3079941"/>
                  <a:gd name="connsiteY6" fmla="*/ 351019 h 1160647"/>
                  <a:gd name="connsiteX7" fmla="*/ 276005 w 3079941"/>
                  <a:gd name="connsiteY7" fmla="*/ 356694 h 1160647"/>
                  <a:gd name="connsiteX8" fmla="*/ 276005 w 3079941"/>
                  <a:gd name="connsiteY8" fmla="*/ 471268 h 1160647"/>
                  <a:gd name="connsiteX9" fmla="*/ 278285 w 3079941"/>
                  <a:gd name="connsiteY9" fmla="*/ 471268 h 1160647"/>
                  <a:gd name="connsiteX10" fmla="*/ 294246 w 3079941"/>
                  <a:gd name="connsiteY10" fmla="*/ 471268 h 1160647"/>
                  <a:gd name="connsiteX11" fmla="*/ 294246 w 3079941"/>
                  <a:gd name="connsiteY11" fmla="*/ 611783 h 1160647"/>
                  <a:gd name="connsiteX12" fmla="*/ 295766 w 3079941"/>
                  <a:gd name="connsiteY12" fmla="*/ 611513 h 1160647"/>
                  <a:gd name="connsiteX13" fmla="*/ 306406 w 3079941"/>
                  <a:gd name="connsiteY13" fmla="*/ 609622 h 1160647"/>
                  <a:gd name="connsiteX14" fmla="*/ 304379 w 3079941"/>
                  <a:gd name="connsiteY14" fmla="*/ 698254 h 1160647"/>
                  <a:gd name="connsiteX15" fmla="*/ 305899 w 3079941"/>
                  <a:gd name="connsiteY15" fmla="*/ 698525 h 1160647"/>
                  <a:gd name="connsiteX16" fmla="*/ 316539 w 3079941"/>
                  <a:gd name="connsiteY16" fmla="*/ 700416 h 1160647"/>
                  <a:gd name="connsiteX17" fmla="*/ 316792 w 3079941"/>
                  <a:gd name="connsiteY17" fmla="*/ 701227 h 1160647"/>
                  <a:gd name="connsiteX18" fmla="*/ 318566 w 3079941"/>
                  <a:gd name="connsiteY18" fmla="*/ 706902 h 1160647"/>
                  <a:gd name="connsiteX19" fmla="*/ 319326 w 3079941"/>
                  <a:gd name="connsiteY19" fmla="*/ 704470 h 1160647"/>
                  <a:gd name="connsiteX20" fmla="*/ 324646 w 3079941"/>
                  <a:gd name="connsiteY20" fmla="*/ 687446 h 1160647"/>
                  <a:gd name="connsiteX21" fmla="*/ 326419 w 3079941"/>
                  <a:gd name="connsiteY21" fmla="*/ 687446 h 1160647"/>
                  <a:gd name="connsiteX22" fmla="*/ 338833 w 3079941"/>
                  <a:gd name="connsiteY22" fmla="*/ 687446 h 1160647"/>
                  <a:gd name="connsiteX23" fmla="*/ 338833 w 3079941"/>
                  <a:gd name="connsiteY23" fmla="*/ 719872 h 1160647"/>
                  <a:gd name="connsiteX24" fmla="*/ 339846 w 3079941"/>
                  <a:gd name="connsiteY24" fmla="*/ 720413 h 1160647"/>
                  <a:gd name="connsiteX25" fmla="*/ 346940 w 3079941"/>
                  <a:gd name="connsiteY25" fmla="*/ 724196 h 1160647"/>
                  <a:gd name="connsiteX26" fmla="*/ 346940 w 3079941"/>
                  <a:gd name="connsiteY26" fmla="*/ 725547 h 1160647"/>
                  <a:gd name="connsiteX27" fmla="*/ 346940 w 3079941"/>
                  <a:gd name="connsiteY27" fmla="*/ 735005 h 1160647"/>
                  <a:gd name="connsiteX28" fmla="*/ 391527 w 3079941"/>
                  <a:gd name="connsiteY28" fmla="*/ 735005 h 1160647"/>
                  <a:gd name="connsiteX29" fmla="*/ 391527 w 3079941"/>
                  <a:gd name="connsiteY29" fmla="*/ 736086 h 1160647"/>
                  <a:gd name="connsiteX30" fmla="*/ 391527 w 3079941"/>
                  <a:gd name="connsiteY30" fmla="*/ 743652 h 1160647"/>
                  <a:gd name="connsiteX31" fmla="*/ 393553 w 3079941"/>
                  <a:gd name="connsiteY31" fmla="*/ 743652 h 1160647"/>
                  <a:gd name="connsiteX32" fmla="*/ 407740 w 3079941"/>
                  <a:gd name="connsiteY32" fmla="*/ 743652 h 1160647"/>
                  <a:gd name="connsiteX33" fmla="*/ 407740 w 3079941"/>
                  <a:gd name="connsiteY33" fmla="*/ 713387 h 1160647"/>
                  <a:gd name="connsiteX34" fmla="*/ 452327 w 3079941"/>
                  <a:gd name="connsiteY34" fmla="*/ 713387 h 1160647"/>
                  <a:gd name="connsiteX35" fmla="*/ 452327 w 3079941"/>
                  <a:gd name="connsiteY35" fmla="*/ 712036 h 1160647"/>
                  <a:gd name="connsiteX36" fmla="*/ 452327 w 3079941"/>
                  <a:gd name="connsiteY36" fmla="*/ 702578 h 1160647"/>
                  <a:gd name="connsiteX37" fmla="*/ 453341 w 3079941"/>
                  <a:gd name="connsiteY37" fmla="*/ 702578 h 1160647"/>
                  <a:gd name="connsiteX38" fmla="*/ 460434 w 3079941"/>
                  <a:gd name="connsiteY38" fmla="*/ 702578 h 1160647"/>
                  <a:gd name="connsiteX39" fmla="*/ 460434 w 3079941"/>
                  <a:gd name="connsiteY39" fmla="*/ 700687 h 1160647"/>
                  <a:gd name="connsiteX40" fmla="*/ 460434 w 3079941"/>
                  <a:gd name="connsiteY40" fmla="*/ 687446 h 1160647"/>
                  <a:gd name="connsiteX41" fmla="*/ 461194 w 3079941"/>
                  <a:gd name="connsiteY41" fmla="*/ 687446 h 1160647"/>
                  <a:gd name="connsiteX42" fmla="*/ 466514 w 3079941"/>
                  <a:gd name="connsiteY42" fmla="*/ 687446 h 1160647"/>
                  <a:gd name="connsiteX43" fmla="*/ 466514 w 3079941"/>
                  <a:gd name="connsiteY43" fmla="*/ 686365 h 1160647"/>
                  <a:gd name="connsiteX44" fmla="*/ 466514 w 3079941"/>
                  <a:gd name="connsiteY44" fmla="*/ 678798 h 1160647"/>
                  <a:gd name="connsiteX45" fmla="*/ 468541 w 3079941"/>
                  <a:gd name="connsiteY45" fmla="*/ 678798 h 1160647"/>
                  <a:gd name="connsiteX46" fmla="*/ 482728 w 3079941"/>
                  <a:gd name="connsiteY46" fmla="*/ 678798 h 1160647"/>
                  <a:gd name="connsiteX47" fmla="*/ 482728 w 3079941"/>
                  <a:gd name="connsiteY47" fmla="*/ 679879 h 1160647"/>
                  <a:gd name="connsiteX48" fmla="*/ 482728 w 3079941"/>
                  <a:gd name="connsiteY48" fmla="*/ 687446 h 1160647"/>
                  <a:gd name="connsiteX49" fmla="*/ 505021 w 3079941"/>
                  <a:gd name="connsiteY49" fmla="*/ 687446 h 1160647"/>
                  <a:gd name="connsiteX50" fmla="*/ 505021 w 3079941"/>
                  <a:gd name="connsiteY50" fmla="*/ 685554 h 1160647"/>
                  <a:gd name="connsiteX51" fmla="*/ 505021 w 3079941"/>
                  <a:gd name="connsiteY51" fmla="*/ 672313 h 1160647"/>
                  <a:gd name="connsiteX52" fmla="*/ 506795 w 3079941"/>
                  <a:gd name="connsiteY52" fmla="*/ 672313 h 1160647"/>
                  <a:gd name="connsiteX53" fmla="*/ 519208 w 3079941"/>
                  <a:gd name="connsiteY53" fmla="*/ 672313 h 1160647"/>
                  <a:gd name="connsiteX54" fmla="*/ 519208 w 3079941"/>
                  <a:gd name="connsiteY54" fmla="*/ 696093 h 1160647"/>
                  <a:gd name="connsiteX55" fmla="*/ 520222 w 3079941"/>
                  <a:gd name="connsiteY55" fmla="*/ 696093 h 1160647"/>
                  <a:gd name="connsiteX56" fmla="*/ 527315 w 3079941"/>
                  <a:gd name="connsiteY56" fmla="*/ 696093 h 1160647"/>
                  <a:gd name="connsiteX57" fmla="*/ 527315 w 3079941"/>
                  <a:gd name="connsiteY57" fmla="*/ 695012 h 1160647"/>
                  <a:gd name="connsiteX58" fmla="*/ 527315 w 3079941"/>
                  <a:gd name="connsiteY58" fmla="*/ 687446 h 1160647"/>
                  <a:gd name="connsiteX59" fmla="*/ 529088 w 3079941"/>
                  <a:gd name="connsiteY59" fmla="*/ 687446 h 1160647"/>
                  <a:gd name="connsiteX60" fmla="*/ 541502 w 3079941"/>
                  <a:gd name="connsiteY60" fmla="*/ 687446 h 1160647"/>
                  <a:gd name="connsiteX61" fmla="*/ 541502 w 3079941"/>
                  <a:gd name="connsiteY61" fmla="*/ 713387 h 1160647"/>
                  <a:gd name="connsiteX62" fmla="*/ 543529 w 3079941"/>
                  <a:gd name="connsiteY62" fmla="*/ 713387 h 1160647"/>
                  <a:gd name="connsiteX63" fmla="*/ 557715 w 3079941"/>
                  <a:gd name="connsiteY63" fmla="*/ 713387 h 1160647"/>
                  <a:gd name="connsiteX64" fmla="*/ 557715 w 3079941"/>
                  <a:gd name="connsiteY64" fmla="*/ 715008 h 1160647"/>
                  <a:gd name="connsiteX65" fmla="*/ 557715 w 3079941"/>
                  <a:gd name="connsiteY65" fmla="*/ 726358 h 1160647"/>
                  <a:gd name="connsiteX66" fmla="*/ 558475 w 3079941"/>
                  <a:gd name="connsiteY66" fmla="*/ 726358 h 1160647"/>
                  <a:gd name="connsiteX67" fmla="*/ 563796 w 3079941"/>
                  <a:gd name="connsiteY67" fmla="*/ 726358 h 1160647"/>
                  <a:gd name="connsiteX68" fmla="*/ 563796 w 3079941"/>
                  <a:gd name="connsiteY68" fmla="*/ 725547 h 1160647"/>
                  <a:gd name="connsiteX69" fmla="*/ 563796 w 3079941"/>
                  <a:gd name="connsiteY69" fmla="*/ 719872 h 1160647"/>
                  <a:gd name="connsiteX70" fmla="*/ 594196 w 3079941"/>
                  <a:gd name="connsiteY70" fmla="*/ 719872 h 1160647"/>
                  <a:gd name="connsiteX71" fmla="*/ 594196 w 3079941"/>
                  <a:gd name="connsiteY71" fmla="*/ 743652 h 1160647"/>
                  <a:gd name="connsiteX72" fmla="*/ 595209 w 3079941"/>
                  <a:gd name="connsiteY72" fmla="*/ 743652 h 1160647"/>
                  <a:gd name="connsiteX73" fmla="*/ 602303 w 3079941"/>
                  <a:gd name="connsiteY73" fmla="*/ 743652 h 1160647"/>
                  <a:gd name="connsiteX74" fmla="*/ 602303 w 3079941"/>
                  <a:gd name="connsiteY74" fmla="*/ 744733 h 1160647"/>
                  <a:gd name="connsiteX75" fmla="*/ 602303 w 3079941"/>
                  <a:gd name="connsiteY75" fmla="*/ 752299 h 1160647"/>
                  <a:gd name="connsiteX76" fmla="*/ 603063 w 3079941"/>
                  <a:gd name="connsiteY76" fmla="*/ 752299 h 1160647"/>
                  <a:gd name="connsiteX77" fmla="*/ 608383 w 3079941"/>
                  <a:gd name="connsiteY77" fmla="*/ 752299 h 1160647"/>
                  <a:gd name="connsiteX78" fmla="*/ 608383 w 3079941"/>
                  <a:gd name="connsiteY78" fmla="*/ 750137 h 1160647"/>
                  <a:gd name="connsiteX79" fmla="*/ 608383 w 3079941"/>
                  <a:gd name="connsiteY79" fmla="*/ 735005 h 1160647"/>
                  <a:gd name="connsiteX80" fmla="*/ 609396 w 3079941"/>
                  <a:gd name="connsiteY80" fmla="*/ 735005 h 1160647"/>
                  <a:gd name="connsiteX81" fmla="*/ 616490 w 3079941"/>
                  <a:gd name="connsiteY81" fmla="*/ 735005 h 1160647"/>
                  <a:gd name="connsiteX82" fmla="*/ 616490 w 3079941"/>
                  <a:gd name="connsiteY82" fmla="*/ 736086 h 1160647"/>
                  <a:gd name="connsiteX83" fmla="*/ 616490 w 3079941"/>
                  <a:gd name="connsiteY83" fmla="*/ 743652 h 1160647"/>
                  <a:gd name="connsiteX84" fmla="*/ 621810 w 3079941"/>
                  <a:gd name="connsiteY84" fmla="*/ 741659 h 1160647"/>
                  <a:gd name="connsiteX85" fmla="*/ 622570 w 3079941"/>
                  <a:gd name="connsiteY85" fmla="*/ 740679 h 1160647"/>
                  <a:gd name="connsiteX86" fmla="*/ 622570 w 3079941"/>
                  <a:gd name="connsiteY86" fmla="*/ 735005 h 1160647"/>
                  <a:gd name="connsiteX87" fmla="*/ 661077 w 3079941"/>
                  <a:gd name="connsiteY87" fmla="*/ 735005 h 1160647"/>
                  <a:gd name="connsiteX88" fmla="*/ 661077 w 3079941"/>
                  <a:gd name="connsiteY88" fmla="*/ 758784 h 1160647"/>
                  <a:gd name="connsiteX89" fmla="*/ 663103 w 3079941"/>
                  <a:gd name="connsiteY89" fmla="*/ 758784 h 1160647"/>
                  <a:gd name="connsiteX90" fmla="*/ 677290 w 3079941"/>
                  <a:gd name="connsiteY90" fmla="*/ 758784 h 1160647"/>
                  <a:gd name="connsiteX91" fmla="*/ 677290 w 3079941"/>
                  <a:gd name="connsiteY91" fmla="*/ 759865 h 1160647"/>
                  <a:gd name="connsiteX92" fmla="*/ 677290 w 3079941"/>
                  <a:gd name="connsiteY92" fmla="*/ 767431 h 1160647"/>
                  <a:gd name="connsiteX93" fmla="*/ 679064 w 3079941"/>
                  <a:gd name="connsiteY93" fmla="*/ 767431 h 1160647"/>
                  <a:gd name="connsiteX94" fmla="*/ 691477 w 3079941"/>
                  <a:gd name="connsiteY94" fmla="*/ 767431 h 1160647"/>
                  <a:gd name="connsiteX95" fmla="*/ 691477 w 3079941"/>
                  <a:gd name="connsiteY95" fmla="*/ 743652 h 1160647"/>
                  <a:gd name="connsiteX96" fmla="*/ 692490 w 3079941"/>
                  <a:gd name="connsiteY96" fmla="*/ 743652 h 1160647"/>
                  <a:gd name="connsiteX97" fmla="*/ 699584 w 3079941"/>
                  <a:gd name="connsiteY97" fmla="*/ 743652 h 1160647"/>
                  <a:gd name="connsiteX98" fmla="*/ 699584 w 3079941"/>
                  <a:gd name="connsiteY98" fmla="*/ 711225 h 1160647"/>
                  <a:gd name="connsiteX99" fmla="*/ 700597 w 3079941"/>
                  <a:gd name="connsiteY99" fmla="*/ 711225 h 1160647"/>
                  <a:gd name="connsiteX100" fmla="*/ 707691 w 3079941"/>
                  <a:gd name="connsiteY100" fmla="*/ 711225 h 1160647"/>
                  <a:gd name="connsiteX101" fmla="*/ 707691 w 3079941"/>
                  <a:gd name="connsiteY101" fmla="*/ 709334 h 1160647"/>
                  <a:gd name="connsiteX102" fmla="*/ 707691 w 3079941"/>
                  <a:gd name="connsiteY102" fmla="*/ 696093 h 1160647"/>
                  <a:gd name="connsiteX103" fmla="*/ 706424 w 3079941"/>
                  <a:gd name="connsiteY103" fmla="*/ 694471 h 1160647"/>
                  <a:gd name="connsiteX104" fmla="*/ 711744 w 3079941"/>
                  <a:gd name="connsiteY104" fmla="*/ 683122 h 1160647"/>
                  <a:gd name="connsiteX105" fmla="*/ 719851 w 3079941"/>
                  <a:gd name="connsiteY105" fmla="*/ 711225 h 1160647"/>
                  <a:gd name="connsiteX106" fmla="*/ 720611 w 3079941"/>
                  <a:gd name="connsiteY106" fmla="*/ 711225 h 1160647"/>
                  <a:gd name="connsiteX107" fmla="*/ 725931 w 3079941"/>
                  <a:gd name="connsiteY107" fmla="*/ 711225 h 1160647"/>
                  <a:gd name="connsiteX108" fmla="*/ 725931 w 3079941"/>
                  <a:gd name="connsiteY108" fmla="*/ 605298 h 1160647"/>
                  <a:gd name="connsiteX109" fmla="*/ 727451 w 3079941"/>
                  <a:gd name="connsiteY109" fmla="*/ 605298 h 1160647"/>
                  <a:gd name="connsiteX110" fmla="*/ 738091 w 3079941"/>
                  <a:gd name="connsiteY110" fmla="*/ 605298 h 1160647"/>
                  <a:gd name="connsiteX111" fmla="*/ 738091 w 3079941"/>
                  <a:gd name="connsiteY111" fmla="*/ 557739 h 1160647"/>
                  <a:gd name="connsiteX112" fmla="*/ 764438 w 3079941"/>
                  <a:gd name="connsiteY112" fmla="*/ 557739 h 1160647"/>
                  <a:gd name="connsiteX113" fmla="*/ 764438 w 3079941"/>
                  <a:gd name="connsiteY113" fmla="*/ 536121 h 1160647"/>
                  <a:gd name="connsiteX114" fmla="*/ 798892 w 3079941"/>
                  <a:gd name="connsiteY114" fmla="*/ 536121 h 1160647"/>
                  <a:gd name="connsiteX115" fmla="*/ 798892 w 3079941"/>
                  <a:gd name="connsiteY115" fmla="*/ 538553 h 1160647"/>
                  <a:gd name="connsiteX116" fmla="*/ 798892 w 3079941"/>
                  <a:gd name="connsiteY116" fmla="*/ 555577 h 1160647"/>
                  <a:gd name="connsiteX117" fmla="*/ 801172 w 3079941"/>
                  <a:gd name="connsiteY117" fmla="*/ 555577 h 1160647"/>
                  <a:gd name="connsiteX118" fmla="*/ 817132 w 3079941"/>
                  <a:gd name="connsiteY118" fmla="*/ 555577 h 1160647"/>
                  <a:gd name="connsiteX119" fmla="*/ 817132 w 3079941"/>
                  <a:gd name="connsiteY119" fmla="*/ 603136 h 1160647"/>
                  <a:gd name="connsiteX120" fmla="*/ 818145 w 3079941"/>
                  <a:gd name="connsiteY120" fmla="*/ 603136 h 1160647"/>
                  <a:gd name="connsiteX121" fmla="*/ 825239 w 3079941"/>
                  <a:gd name="connsiteY121" fmla="*/ 603136 h 1160647"/>
                  <a:gd name="connsiteX122" fmla="*/ 839426 w 3079941"/>
                  <a:gd name="connsiteY122" fmla="*/ 607460 h 1160647"/>
                  <a:gd name="connsiteX123" fmla="*/ 839426 w 3079941"/>
                  <a:gd name="connsiteY123" fmla="*/ 646372 h 1160647"/>
                  <a:gd name="connsiteX124" fmla="*/ 840439 w 3079941"/>
                  <a:gd name="connsiteY124" fmla="*/ 646372 h 1160647"/>
                  <a:gd name="connsiteX125" fmla="*/ 847532 w 3079941"/>
                  <a:gd name="connsiteY125" fmla="*/ 646372 h 1160647"/>
                  <a:gd name="connsiteX126" fmla="*/ 847532 w 3079941"/>
                  <a:gd name="connsiteY126" fmla="*/ 647993 h 1160647"/>
                  <a:gd name="connsiteX127" fmla="*/ 847532 w 3079941"/>
                  <a:gd name="connsiteY127" fmla="*/ 659342 h 1160647"/>
                  <a:gd name="connsiteX128" fmla="*/ 849559 w 3079941"/>
                  <a:gd name="connsiteY128" fmla="*/ 659342 h 1160647"/>
                  <a:gd name="connsiteX129" fmla="*/ 863746 w 3079941"/>
                  <a:gd name="connsiteY129" fmla="*/ 659342 h 1160647"/>
                  <a:gd name="connsiteX130" fmla="*/ 869826 w 3079941"/>
                  <a:gd name="connsiteY130" fmla="*/ 665828 h 1160647"/>
                  <a:gd name="connsiteX131" fmla="*/ 869826 w 3079941"/>
                  <a:gd name="connsiteY131" fmla="*/ 687446 h 1160647"/>
                  <a:gd name="connsiteX132" fmla="*/ 872106 w 3079941"/>
                  <a:gd name="connsiteY132" fmla="*/ 687446 h 1160647"/>
                  <a:gd name="connsiteX133" fmla="*/ 888066 w 3079941"/>
                  <a:gd name="connsiteY133" fmla="*/ 687446 h 1160647"/>
                  <a:gd name="connsiteX134" fmla="*/ 888066 w 3079941"/>
                  <a:gd name="connsiteY134" fmla="*/ 688526 h 1160647"/>
                  <a:gd name="connsiteX135" fmla="*/ 888066 w 3079941"/>
                  <a:gd name="connsiteY135" fmla="*/ 696093 h 1160647"/>
                  <a:gd name="connsiteX136" fmla="*/ 889333 w 3079941"/>
                  <a:gd name="connsiteY136" fmla="*/ 696093 h 1160647"/>
                  <a:gd name="connsiteX137" fmla="*/ 898200 w 3079941"/>
                  <a:gd name="connsiteY137" fmla="*/ 696093 h 1160647"/>
                  <a:gd name="connsiteX138" fmla="*/ 898200 w 3079941"/>
                  <a:gd name="connsiteY138" fmla="*/ 698254 h 1160647"/>
                  <a:gd name="connsiteX139" fmla="*/ 898200 w 3079941"/>
                  <a:gd name="connsiteY139" fmla="*/ 713387 h 1160647"/>
                  <a:gd name="connsiteX140" fmla="*/ 902253 w 3079941"/>
                  <a:gd name="connsiteY140" fmla="*/ 711495 h 1160647"/>
                  <a:gd name="connsiteX141" fmla="*/ 902253 w 3079941"/>
                  <a:gd name="connsiteY141" fmla="*/ 698254 h 1160647"/>
                  <a:gd name="connsiteX142" fmla="*/ 903266 w 3079941"/>
                  <a:gd name="connsiteY142" fmla="*/ 698254 h 1160647"/>
                  <a:gd name="connsiteX143" fmla="*/ 910360 w 3079941"/>
                  <a:gd name="connsiteY143" fmla="*/ 698254 h 1160647"/>
                  <a:gd name="connsiteX144" fmla="*/ 910360 w 3079941"/>
                  <a:gd name="connsiteY144" fmla="*/ 699876 h 1160647"/>
                  <a:gd name="connsiteX145" fmla="*/ 910360 w 3079941"/>
                  <a:gd name="connsiteY145" fmla="*/ 711225 h 1160647"/>
                  <a:gd name="connsiteX146" fmla="*/ 911120 w 3079941"/>
                  <a:gd name="connsiteY146" fmla="*/ 711225 h 1160647"/>
                  <a:gd name="connsiteX147" fmla="*/ 916440 w 3079941"/>
                  <a:gd name="connsiteY147" fmla="*/ 711225 h 1160647"/>
                  <a:gd name="connsiteX148" fmla="*/ 965080 w 3079941"/>
                  <a:gd name="connsiteY148" fmla="*/ 706902 h 1160647"/>
                  <a:gd name="connsiteX149" fmla="*/ 965080 w 3079941"/>
                  <a:gd name="connsiteY149" fmla="*/ 708253 h 1160647"/>
                  <a:gd name="connsiteX150" fmla="*/ 965080 w 3079941"/>
                  <a:gd name="connsiteY150" fmla="*/ 717710 h 1160647"/>
                  <a:gd name="connsiteX151" fmla="*/ 965840 w 3079941"/>
                  <a:gd name="connsiteY151" fmla="*/ 717710 h 1160647"/>
                  <a:gd name="connsiteX152" fmla="*/ 971161 w 3079941"/>
                  <a:gd name="connsiteY152" fmla="*/ 717710 h 1160647"/>
                  <a:gd name="connsiteX153" fmla="*/ 971161 w 3079941"/>
                  <a:gd name="connsiteY153" fmla="*/ 719872 h 1160647"/>
                  <a:gd name="connsiteX154" fmla="*/ 971161 w 3079941"/>
                  <a:gd name="connsiteY154" fmla="*/ 735005 h 1160647"/>
                  <a:gd name="connsiteX155" fmla="*/ 973187 w 3079941"/>
                  <a:gd name="connsiteY155" fmla="*/ 733654 h 1160647"/>
                  <a:gd name="connsiteX156" fmla="*/ 987374 w 3079941"/>
                  <a:gd name="connsiteY156" fmla="*/ 724196 h 1160647"/>
                  <a:gd name="connsiteX157" fmla="*/ 993454 w 3079941"/>
                  <a:gd name="connsiteY157" fmla="*/ 683122 h 1160647"/>
                  <a:gd name="connsiteX158" fmla="*/ 994214 w 3079941"/>
                  <a:gd name="connsiteY158" fmla="*/ 682852 h 1160647"/>
                  <a:gd name="connsiteX159" fmla="*/ 999534 w 3079941"/>
                  <a:gd name="connsiteY159" fmla="*/ 680960 h 1160647"/>
                  <a:gd name="connsiteX160" fmla="*/ 1001561 w 3079941"/>
                  <a:gd name="connsiteY160" fmla="*/ 611783 h 1160647"/>
                  <a:gd name="connsiteX161" fmla="*/ 1003588 w 3079941"/>
                  <a:gd name="connsiteY161" fmla="*/ 680960 h 1160647"/>
                  <a:gd name="connsiteX162" fmla="*/ 1004348 w 3079941"/>
                  <a:gd name="connsiteY162" fmla="*/ 681230 h 1160647"/>
                  <a:gd name="connsiteX163" fmla="*/ 1009668 w 3079941"/>
                  <a:gd name="connsiteY163" fmla="*/ 683122 h 1160647"/>
                  <a:gd name="connsiteX164" fmla="*/ 1009668 w 3079941"/>
                  <a:gd name="connsiteY164" fmla="*/ 596651 h 1160647"/>
                  <a:gd name="connsiteX165" fmla="*/ 1013721 w 3079941"/>
                  <a:gd name="connsiteY165" fmla="*/ 564224 h 1160647"/>
                  <a:gd name="connsiteX166" fmla="*/ 1052228 w 3079941"/>
                  <a:gd name="connsiteY166" fmla="*/ 564224 h 1160647"/>
                  <a:gd name="connsiteX167" fmla="*/ 1052228 w 3079941"/>
                  <a:gd name="connsiteY167" fmla="*/ 596651 h 1160647"/>
                  <a:gd name="connsiteX168" fmla="*/ 1052988 w 3079941"/>
                  <a:gd name="connsiteY168" fmla="*/ 596651 h 1160647"/>
                  <a:gd name="connsiteX169" fmla="*/ 1058308 w 3079941"/>
                  <a:gd name="connsiteY169" fmla="*/ 596651 h 1160647"/>
                  <a:gd name="connsiteX170" fmla="*/ 1058308 w 3079941"/>
                  <a:gd name="connsiteY170" fmla="*/ 514503 h 1160647"/>
                  <a:gd name="connsiteX171" fmla="*/ 1060082 w 3079941"/>
                  <a:gd name="connsiteY171" fmla="*/ 514503 h 1160647"/>
                  <a:gd name="connsiteX172" fmla="*/ 1072495 w 3079941"/>
                  <a:gd name="connsiteY172" fmla="*/ 514503 h 1160647"/>
                  <a:gd name="connsiteX173" fmla="*/ 1072495 w 3079941"/>
                  <a:gd name="connsiteY173" fmla="*/ 512612 h 1160647"/>
                  <a:gd name="connsiteX174" fmla="*/ 1072495 w 3079941"/>
                  <a:gd name="connsiteY174" fmla="*/ 499371 h 1160647"/>
                  <a:gd name="connsiteX175" fmla="*/ 1094789 w 3079941"/>
                  <a:gd name="connsiteY175" fmla="*/ 499371 h 1160647"/>
                  <a:gd name="connsiteX176" fmla="*/ 1094789 w 3079941"/>
                  <a:gd name="connsiteY176" fmla="*/ 498290 h 1160647"/>
                  <a:gd name="connsiteX177" fmla="*/ 1094789 w 3079941"/>
                  <a:gd name="connsiteY177" fmla="*/ 490724 h 1160647"/>
                  <a:gd name="connsiteX178" fmla="*/ 1096562 w 3079941"/>
                  <a:gd name="connsiteY178" fmla="*/ 490724 h 1160647"/>
                  <a:gd name="connsiteX179" fmla="*/ 1108976 w 3079941"/>
                  <a:gd name="connsiteY179" fmla="*/ 490724 h 1160647"/>
                  <a:gd name="connsiteX180" fmla="*/ 1108976 w 3079941"/>
                  <a:gd name="connsiteY180" fmla="*/ 491805 h 1160647"/>
                  <a:gd name="connsiteX181" fmla="*/ 1108976 w 3079941"/>
                  <a:gd name="connsiteY181" fmla="*/ 499371 h 1160647"/>
                  <a:gd name="connsiteX182" fmla="*/ 1109736 w 3079941"/>
                  <a:gd name="connsiteY182" fmla="*/ 499371 h 1160647"/>
                  <a:gd name="connsiteX183" fmla="*/ 1115056 w 3079941"/>
                  <a:gd name="connsiteY183" fmla="*/ 499371 h 1160647"/>
                  <a:gd name="connsiteX184" fmla="*/ 1125189 w 3079941"/>
                  <a:gd name="connsiteY184" fmla="*/ 495047 h 1160647"/>
                  <a:gd name="connsiteX185" fmla="*/ 1129242 w 3079941"/>
                  <a:gd name="connsiteY185" fmla="*/ 498290 h 1160647"/>
                  <a:gd name="connsiteX186" fmla="*/ 1129242 w 3079941"/>
                  <a:gd name="connsiteY186" fmla="*/ 490724 h 1160647"/>
                  <a:gd name="connsiteX187" fmla="*/ 1131522 w 3079941"/>
                  <a:gd name="connsiteY187" fmla="*/ 490724 h 1160647"/>
                  <a:gd name="connsiteX188" fmla="*/ 1147483 w 3079941"/>
                  <a:gd name="connsiteY188" fmla="*/ 490724 h 1160647"/>
                  <a:gd name="connsiteX189" fmla="*/ 1147483 w 3079941"/>
                  <a:gd name="connsiteY189" fmla="*/ 491805 h 1160647"/>
                  <a:gd name="connsiteX190" fmla="*/ 1147483 w 3079941"/>
                  <a:gd name="connsiteY190" fmla="*/ 499371 h 1160647"/>
                  <a:gd name="connsiteX191" fmla="*/ 1177883 w 3079941"/>
                  <a:gd name="connsiteY191" fmla="*/ 499371 h 1160647"/>
                  <a:gd name="connsiteX192" fmla="*/ 1177883 w 3079941"/>
                  <a:gd name="connsiteY192" fmla="*/ 500992 h 1160647"/>
                  <a:gd name="connsiteX193" fmla="*/ 1177883 w 3079941"/>
                  <a:gd name="connsiteY193" fmla="*/ 512342 h 1160647"/>
                  <a:gd name="connsiteX194" fmla="*/ 1204230 w 3079941"/>
                  <a:gd name="connsiteY194" fmla="*/ 512342 h 1160647"/>
                  <a:gd name="connsiteX195" fmla="*/ 1204230 w 3079941"/>
                  <a:gd name="connsiteY195" fmla="*/ 542606 h 1160647"/>
                  <a:gd name="connsiteX196" fmla="*/ 1204990 w 3079941"/>
                  <a:gd name="connsiteY196" fmla="*/ 542606 h 1160647"/>
                  <a:gd name="connsiteX197" fmla="*/ 1210310 w 3079941"/>
                  <a:gd name="connsiteY197" fmla="*/ 542606 h 1160647"/>
                  <a:gd name="connsiteX198" fmla="*/ 1210310 w 3079941"/>
                  <a:gd name="connsiteY198" fmla="*/ 543687 h 1160647"/>
                  <a:gd name="connsiteX199" fmla="*/ 1210310 w 3079941"/>
                  <a:gd name="connsiteY199" fmla="*/ 551254 h 1160647"/>
                  <a:gd name="connsiteX200" fmla="*/ 1214364 w 3079941"/>
                  <a:gd name="connsiteY200" fmla="*/ 581518 h 1160647"/>
                  <a:gd name="connsiteX201" fmla="*/ 1215124 w 3079941"/>
                  <a:gd name="connsiteY201" fmla="*/ 581518 h 1160647"/>
                  <a:gd name="connsiteX202" fmla="*/ 1220444 w 3079941"/>
                  <a:gd name="connsiteY202" fmla="*/ 581518 h 1160647"/>
                  <a:gd name="connsiteX203" fmla="*/ 1220444 w 3079941"/>
                  <a:gd name="connsiteY203" fmla="*/ 582329 h 1160647"/>
                  <a:gd name="connsiteX204" fmla="*/ 1220444 w 3079941"/>
                  <a:gd name="connsiteY204" fmla="*/ 588004 h 1160647"/>
                  <a:gd name="connsiteX205" fmla="*/ 1221457 w 3079941"/>
                  <a:gd name="connsiteY205" fmla="*/ 588004 h 1160647"/>
                  <a:gd name="connsiteX206" fmla="*/ 1228550 w 3079941"/>
                  <a:gd name="connsiteY206" fmla="*/ 588004 h 1160647"/>
                  <a:gd name="connsiteX207" fmla="*/ 1228550 w 3079941"/>
                  <a:gd name="connsiteY207" fmla="*/ 618269 h 1160647"/>
                  <a:gd name="connsiteX208" fmla="*/ 1230577 w 3079941"/>
                  <a:gd name="connsiteY208" fmla="*/ 618269 h 1160647"/>
                  <a:gd name="connsiteX209" fmla="*/ 1244764 w 3079941"/>
                  <a:gd name="connsiteY209" fmla="*/ 618269 h 1160647"/>
                  <a:gd name="connsiteX210" fmla="*/ 1244764 w 3079941"/>
                  <a:gd name="connsiteY210" fmla="*/ 642048 h 1160647"/>
                  <a:gd name="connsiteX211" fmla="*/ 1246791 w 3079941"/>
                  <a:gd name="connsiteY211" fmla="*/ 643669 h 1160647"/>
                  <a:gd name="connsiteX212" fmla="*/ 1246791 w 3079941"/>
                  <a:gd name="connsiteY212" fmla="*/ 655019 h 1160647"/>
                  <a:gd name="connsiteX213" fmla="*/ 1247551 w 3079941"/>
                  <a:gd name="connsiteY213" fmla="*/ 655019 h 1160647"/>
                  <a:gd name="connsiteX214" fmla="*/ 1252871 w 3079941"/>
                  <a:gd name="connsiteY214" fmla="*/ 655019 h 1160647"/>
                  <a:gd name="connsiteX215" fmla="*/ 1252871 w 3079941"/>
                  <a:gd name="connsiteY215" fmla="*/ 678798 h 1160647"/>
                  <a:gd name="connsiteX216" fmla="*/ 1254137 w 3079941"/>
                  <a:gd name="connsiteY216" fmla="*/ 678798 h 1160647"/>
                  <a:gd name="connsiteX217" fmla="*/ 1263004 w 3079941"/>
                  <a:gd name="connsiteY217" fmla="*/ 678798 h 1160647"/>
                  <a:gd name="connsiteX218" fmla="*/ 1265031 w 3079941"/>
                  <a:gd name="connsiteY218" fmla="*/ 682852 h 1160647"/>
                  <a:gd name="connsiteX219" fmla="*/ 1265031 w 3079941"/>
                  <a:gd name="connsiteY219" fmla="*/ 696093 h 1160647"/>
                  <a:gd name="connsiteX220" fmla="*/ 1266551 w 3079941"/>
                  <a:gd name="connsiteY220" fmla="*/ 694201 h 1160647"/>
                  <a:gd name="connsiteX221" fmla="*/ 1277191 w 3079941"/>
                  <a:gd name="connsiteY221" fmla="*/ 680960 h 1160647"/>
                  <a:gd name="connsiteX222" fmla="*/ 1305565 w 3079941"/>
                  <a:gd name="connsiteY222" fmla="*/ 680960 h 1160647"/>
                  <a:gd name="connsiteX223" fmla="*/ 1305565 w 3079941"/>
                  <a:gd name="connsiteY223" fmla="*/ 767431 h 1160647"/>
                  <a:gd name="connsiteX224" fmla="*/ 1306325 w 3079941"/>
                  <a:gd name="connsiteY224" fmla="*/ 767431 h 1160647"/>
                  <a:gd name="connsiteX225" fmla="*/ 1311645 w 3079941"/>
                  <a:gd name="connsiteY225" fmla="*/ 767431 h 1160647"/>
                  <a:gd name="connsiteX226" fmla="*/ 1312405 w 3079941"/>
                  <a:gd name="connsiteY226" fmla="*/ 766080 h 1160647"/>
                  <a:gd name="connsiteX227" fmla="*/ 1317725 w 3079941"/>
                  <a:gd name="connsiteY227" fmla="*/ 756622 h 1160647"/>
                  <a:gd name="connsiteX228" fmla="*/ 1317725 w 3079941"/>
                  <a:gd name="connsiteY228" fmla="*/ 758514 h 1160647"/>
                  <a:gd name="connsiteX229" fmla="*/ 1317725 w 3079941"/>
                  <a:gd name="connsiteY229" fmla="*/ 771755 h 1160647"/>
                  <a:gd name="connsiteX230" fmla="*/ 1321778 w 3079941"/>
                  <a:gd name="connsiteY230" fmla="*/ 726358 h 1160647"/>
                  <a:gd name="connsiteX231" fmla="*/ 1322538 w 3079941"/>
                  <a:gd name="connsiteY231" fmla="*/ 726358 h 1160647"/>
                  <a:gd name="connsiteX232" fmla="*/ 1327858 w 3079941"/>
                  <a:gd name="connsiteY232" fmla="*/ 726358 h 1160647"/>
                  <a:gd name="connsiteX233" fmla="*/ 1327858 w 3079941"/>
                  <a:gd name="connsiteY233" fmla="*/ 661504 h 1160647"/>
                  <a:gd name="connsiteX234" fmla="*/ 1328872 w 3079941"/>
                  <a:gd name="connsiteY234" fmla="*/ 661504 h 1160647"/>
                  <a:gd name="connsiteX235" fmla="*/ 1335965 w 3079941"/>
                  <a:gd name="connsiteY235" fmla="*/ 661504 h 1160647"/>
                  <a:gd name="connsiteX236" fmla="*/ 1348125 w 3079941"/>
                  <a:gd name="connsiteY236" fmla="*/ 618269 h 1160647"/>
                  <a:gd name="connsiteX237" fmla="*/ 1349392 w 3079941"/>
                  <a:gd name="connsiteY237" fmla="*/ 618269 h 1160647"/>
                  <a:gd name="connsiteX238" fmla="*/ 1358259 w 3079941"/>
                  <a:gd name="connsiteY238" fmla="*/ 618269 h 1160647"/>
                  <a:gd name="connsiteX239" fmla="*/ 1368392 w 3079941"/>
                  <a:gd name="connsiteY239" fmla="*/ 661504 h 1160647"/>
                  <a:gd name="connsiteX240" fmla="*/ 1369405 w 3079941"/>
                  <a:gd name="connsiteY240" fmla="*/ 661504 h 1160647"/>
                  <a:gd name="connsiteX241" fmla="*/ 1376499 w 3079941"/>
                  <a:gd name="connsiteY241" fmla="*/ 661504 h 1160647"/>
                  <a:gd name="connsiteX242" fmla="*/ 1376499 w 3079941"/>
                  <a:gd name="connsiteY242" fmla="*/ 700416 h 1160647"/>
                  <a:gd name="connsiteX243" fmla="*/ 1378272 w 3079941"/>
                  <a:gd name="connsiteY243" fmla="*/ 700416 h 1160647"/>
                  <a:gd name="connsiteX244" fmla="*/ 1390686 w 3079941"/>
                  <a:gd name="connsiteY244" fmla="*/ 700416 h 1160647"/>
                  <a:gd name="connsiteX245" fmla="*/ 1390686 w 3079941"/>
                  <a:gd name="connsiteY245" fmla="*/ 702578 h 1160647"/>
                  <a:gd name="connsiteX246" fmla="*/ 1390686 w 3079941"/>
                  <a:gd name="connsiteY246" fmla="*/ 717710 h 1160647"/>
                  <a:gd name="connsiteX247" fmla="*/ 1394739 w 3079941"/>
                  <a:gd name="connsiteY247" fmla="*/ 715549 h 1160647"/>
                  <a:gd name="connsiteX248" fmla="*/ 1394739 w 3079941"/>
                  <a:gd name="connsiteY248" fmla="*/ 700416 h 1160647"/>
                  <a:gd name="connsiteX249" fmla="*/ 1396259 w 3079941"/>
                  <a:gd name="connsiteY249" fmla="*/ 700416 h 1160647"/>
                  <a:gd name="connsiteX250" fmla="*/ 1406899 w 3079941"/>
                  <a:gd name="connsiteY250" fmla="*/ 700416 h 1160647"/>
                  <a:gd name="connsiteX251" fmla="*/ 1406899 w 3079941"/>
                  <a:gd name="connsiteY251" fmla="*/ 702037 h 1160647"/>
                  <a:gd name="connsiteX252" fmla="*/ 1406899 w 3079941"/>
                  <a:gd name="connsiteY252" fmla="*/ 713387 h 1160647"/>
                  <a:gd name="connsiteX253" fmla="*/ 1437300 w 3079941"/>
                  <a:gd name="connsiteY253" fmla="*/ 713387 h 1160647"/>
                  <a:gd name="connsiteX254" fmla="*/ 1437300 w 3079941"/>
                  <a:gd name="connsiteY254" fmla="*/ 676637 h 1160647"/>
                  <a:gd name="connsiteX255" fmla="*/ 1438566 w 3079941"/>
                  <a:gd name="connsiteY255" fmla="*/ 676637 h 1160647"/>
                  <a:gd name="connsiteX256" fmla="*/ 1447433 w 3079941"/>
                  <a:gd name="connsiteY256" fmla="*/ 676637 h 1160647"/>
                  <a:gd name="connsiteX257" fmla="*/ 1447433 w 3079941"/>
                  <a:gd name="connsiteY257" fmla="*/ 698254 h 1160647"/>
                  <a:gd name="connsiteX258" fmla="*/ 1449460 w 3079941"/>
                  <a:gd name="connsiteY258" fmla="*/ 665828 h 1160647"/>
                  <a:gd name="connsiteX259" fmla="*/ 1471753 w 3079941"/>
                  <a:gd name="connsiteY259" fmla="*/ 665828 h 1160647"/>
                  <a:gd name="connsiteX260" fmla="*/ 1471753 w 3079941"/>
                  <a:gd name="connsiteY260" fmla="*/ 664206 h 1160647"/>
                  <a:gd name="connsiteX261" fmla="*/ 1471753 w 3079941"/>
                  <a:gd name="connsiteY261" fmla="*/ 652857 h 1160647"/>
                  <a:gd name="connsiteX262" fmla="*/ 1472513 w 3079941"/>
                  <a:gd name="connsiteY262" fmla="*/ 652857 h 1160647"/>
                  <a:gd name="connsiteX263" fmla="*/ 1477833 w 3079941"/>
                  <a:gd name="connsiteY263" fmla="*/ 652857 h 1160647"/>
                  <a:gd name="connsiteX264" fmla="*/ 1477833 w 3079941"/>
                  <a:gd name="connsiteY264" fmla="*/ 650966 h 1160647"/>
                  <a:gd name="connsiteX265" fmla="*/ 1477833 w 3079941"/>
                  <a:gd name="connsiteY265" fmla="*/ 637725 h 1160647"/>
                  <a:gd name="connsiteX266" fmla="*/ 1481887 w 3079941"/>
                  <a:gd name="connsiteY266" fmla="*/ 644210 h 1160647"/>
                  <a:gd name="connsiteX267" fmla="*/ 1484167 w 3079941"/>
                  <a:gd name="connsiteY267" fmla="*/ 644210 h 1160647"/>
                  <a:gd name="connsiteX268" fmla="*/ 1500127 w 3079941"/>
                  <a:gd name="connsiteY268" fmla="*/ 644210 h 1160647"/>
                  <a:gd name="connsiteX269" fmla="*/ 1500127 w 3079941"/>
                  <a:gd name="connsiteY269" fmla="*/ 643399 h 1160647"/>
                  <a:gd name="connsiteX270" fmla="*/ 1500127 w 3079941"/>
                  <a:gd name="connsiteY270" fmla="*/ 637725 h 1160647"/>
                  <a:gd name="connsiteX271" fmla="*/ 1500887 w 3079941"/>
                  <a:gd name="connsiteY271" fmla="*/ 637725 h 1160647"/>
                  <a:gd name="connsiteX272" fmla="*/ 1506207 w 3079941"/>
                  <a:gd name="connsiteY272" fmla="*/ 637725 h 1160647"/>
                  <a:gd name="connsiteX273" fmla="*/ 1506207 w 3079941"/>
                  <a:gd name="connsiteY273" fmla="*/ 639076 h 1160647"/>
                  <a:gd name="connsiteX274" fmla="*/ 1506207 w 3079941"/>
                  <a:gd name="connsiteY274" fmla="*/ 648534 h 1160647"/>
                  <a:gd name="connsiteX275" fmla="*/ 1544714 w 3079941"/>
                  <a:gd name="connsiteY275" fmla="*/ 648534 h 1160647"/>
                  <a:gd name="connsiteX276" fmla="*/ 1544714 w 3079941"/>
                  <a:gd name="connsiteY276" fmla="*/ 786887 h 1160647"/>
                  <a:gd name="connsiteX277" fmla="*/ 1546234 w 3079941"/>
                  <a:gd name="connsiteY277" fmla="*/ 786887 h 1160647"/>
                  <a:gd name="connsiteX278" fmla="*/ 1556874 w 3079941"/>
                  <a:gd name="connsiteY278" fmla="*/ 786887 h 1160647"/>
                  <a:gd name="connsiteX279" fmla="*/ 1556874 w 3079941"/>
                  <a:gd name="connsiteY279" fmla="*/ 773917 h 1160647"/>
                  <a:gd name="connsiteX280" fmla="*/ 1560928 w 3079941"/>
                  <a:gd name="connsiteY280" fmla="*/ 773917 h 1160647"/>
                  <a:gd name="connsiteX281" fmla="*/ 1560928 w 3079941"/>
                  <a:gd name="connsiteY281" fmla="*/ 786887 h 1160647"/>
                  <a:gd name="connsiteX282" fmla="*/ 1591328 w 3079941"/>
                  <a:gd name="connsiteY282" fmla="*/ 786887 h 1160647"/>
                  <a:gd name="connsiteX283" fmla="*/ 1591328 w 3079941"/>
                  <a:gd name="connsiteY283" fmla="*/ 756622 h 1160647"/>
                  <a:gd name="connsiteX284" fmla="*/ 1603488 w 3079941"/>
                  <a:gd name="connsiteY284" fmla="*/ 756622 h 1160647"/>
                  <a:gd name="connsiteX285" fmla="*/ 1615648 w 3079941"/>
                  <a:gd name="connsiteY285" fmla="*/ 754461 h 1160647"/>
                  <a:gd name="connsiteX286" fmla="*/ 1619702 w 3079941"/>
                  <a:gd name="connsiteY286" fmla="*/ 756622 h 1160647"/>
                  <a:gd name="connsiteX287" fmla="*/ 1629835 w 3079941"/>
                  <a:gd name="connsiteY287" fmla="*/ 756622 h 1160647"/>
                  <a:gd name="connsiteX288" fmla="*/ 1629835 w 3079941"/>
                  <a:gd name="connsiteY288" fmla="*/ 786887 h 1160647"/>
                  <a:gd name="connsiteX289" fmla="*/ 1637942 w 3079941"/>
                  <a:gd name="connsiteY289" fmla="*/ 786887 h 1160647"/>
                  <a:gd name="connsiteX290" fmla="*/ 1637942 w 3079941"/>
                  <a:gd name="connsiteY290" fmla="*/ 804182 h 1160647"/>
                  <a:gd name="connsiteX291" fmla="*/ 1647278 w 3079941"/>
                  <a:gd name="connsiteY291" fmla="*/ 805087 h 1160647"/>
                  <a:gd name="connsiteX292" fmla="*/ 1660236 w 3079941"/>
                  <a:gd name="connsiteY292" fmla="*/ 805087 h 1160647"/>
                  <a:gd name="connsiteX293" fmla="*/ 1660236 w 3079941"/>
                  <a:gd name="connsiteY293" fmla="*/ 789049 h 1160647"/>
                  <a:gd name="connsiteX294" fmla="*/ 1728192 w 3079941"/>
                  <a:gd name="connsiteY294" fmla="*/ 789049 h 1160647"/>
                  <a:gd name="connsiteX295" fmla="*/ 1728192 w 3079941"/>
                  <a:gd name="connsiteY295" fmla="*/ 703796 h 1160647"/>
                  <a:gd name="connsiteX296" fmla="*/ 1800200 w 3079941"/>
                  <a:gd name="connsiteY296" fmla="*/ 703796 h 1160647"/>
                  <a:gd name="connsiteX297" fmla="*/ 1800200 w 3079941"/>
                  <a:gd name="connsiteY297" fmla="*/ 782564 h 1160647"/>
                  <a:gd name="connsiteX298" fmla="*/ 1802104 w 3079941"/>
                  <a:gd name="connsiteY298" fmla="*/ 782564 h 1160647"/>
                  <a:gd name="connsiteX299" fmla="*/ 1803346 w 3079941"/>
                  <a:gd name="connsiteY299" fmla="*/ 805087 h 1160647"/>
                  <a:gd name="connsiteX300" fmla="*/ 1813022 w 3079941"/>
                  <a:gd name="connsiteY300" fmla="*/ 805087 h 1160647"/>
                  <a:gd name="connsiteX301" fmla="*/ 1814264 w 3079941"/>
                  <a:gd name="connsiteY301" fmla="*/ 782564 h 1160647"/>
                  <a:gd name="connsiteX302" fmla="*/ 1820344 w 3079941"/>
                  <a:gd name="connsiteY302" fmla="*/ 782564 h 1160647"/>
                  <a:gd name="connsiteX303" fmla="*/ 1821586 w 3079941"/>
                  <a:gd name="connsiteY303" fmla="*/ 805087 h 1160647"/>
                  <a:gd name="connsiteX304" fmla="*/ 1872208 w 3079941"/>
                  <a:gd name="connsiteY304" fmla="*/ 805087 h 1160647"/>
                  <a:gd name="connsiteX305" fmla="*/ 1872208 w 3079941"/>
                  <a:gd name="connsiteY305" fmla="*/ 642059 h 1160647"/>
                  <a:gd name="connsiteX306" fmla="*/ 2069535 w 3079941"/>
                  <a:gd name="connsiteY306" fmla="*/ 642059 h 1160647"/>
                  <a:gd name="connsiteX307" fmla="*/ 2069535 w 3079941"/>
                  <a:gd name="connsiteY307" fmla="*/ 805087 h 1160647"/>
                  <a:gd name="connsiteX308" fmla="*/ 2088232 w 3079941"/>
                  <a:gd name="connsiteY308" fmla="*/ 805087 h 1160647"/>
                  <a:gd name="connsiteX309" fmla="*/ 2088232 w 3079941"/>
                  <a:gd name="connsiteY309" fmla="*/ 722394 h 1160647"/>
                  <a:gd name="connsiteX310" fmla="*/ 2183352 w 3079941"/>
                  <a:gd name="connsiteY310" fmla="*/ 722394 h 1160647"/>
                  <a:gd name="connsiteX311" fmla="*/ 2195282 w 3079941"/>
                  <a:gd name="connsiteY311" fmla="*/ 404253 h 1160647"/>
                  <a:gd name="connsiteX312" fmla="*/ 2183122 w 3079941"/>
                  <a:gd name="connsiteY312" fmla="*/ 382635 h 1160647"/>
                  <a:gd name="connsiteX313" fmla="*/ 2177042 w 3079941"/>
                  <a:gd name="connsiteY313" fmla="*/ 378311 h 1160647"/>
                  <a:gd name="connsiteX314" fmla="*/ 2185149 w 3079941"/>
                  <a:gd name="connsiteY314" fmla="*/ 354532 h 1160647"/>
                  <a:gd name="connsiteX315" fmla="*/ 2185149 w 3079941"/>
                  <a:gd name="connsiteY315" fmla="*/ 337238 h 1160647"/>
                  <a:gd name="connsiteX316" fmla="*/ 2199336 w 3079941"/>
                  <a:gd name="connsiteY316" fmla="*/ 337238 h 1160647"/>
                  <a:gd name="connsiteX317" fmla="*/ 2199336 w 3079941"/>
                  <a:gd name="connsiteY317" fmla="*/ 315620 h 1160647"/>
                  <a:gd name="connsiteX318" fmla="*/ 2201362 w 3079941"/>
                  <a:gd name="connsiteY318" fmla="*/ 311296 h 1160647"/>
                  <a:gd name="connsiteX319" fmla="*/ 2201362 w 3079941"/>
                  <a:gd name="connsiteY319" fmla="*/ 233472 h 1160647"/>
                  <a:gd name="connsiteX320" fmla="*/ 2199336 w 3079941"/>
                  <a:gd name="connsiteY320" fmla="*/ 226987 h 1160647"/>
                  <a:gd name="connsiteX321" fmla="*/ 2205416 w 3079941"/>
                  <a:gd name="connsiteY321" fmla="*/ 220501 h 1160647"/>
                  <a:gd name="connsiteX322" fmla="*/ 2205416 w 3079941"/>
                  <a:gd name="connsiteY322" fmla="*/ 162133 h 1160647"/>
                  <a:gd name="connsiteX323" fmla="*/ 2207442 w 3079941"/>
                  <a:gd name="connsiteY323" fmla="*/ 157810 h 1160647"/>
                  <a:gd name="connsiteX324" fmla="*/ 2207442 w 3079941"/>
                  <a:gd name="connsiteY324" fmla="*/ 101604 h 1160647"/>
                  <a:gd name="connsiteX325" fmla="*/ 2209469 w 3079941"/>
                  <a:gd name="connsiteY325" fmla="*/ 82148 h 1160647"/>
                  <a:gd name="connsiteX326" fmla="*/ 2213523 w 3079941"/>
                  <a:gd name="connsiteY326" fmla="*/ 99442 h 1160647"/>
                  <a:gd name="connsiteX327" fmla="*/ 2215549 w 3079941"/>
                  <a:gd name="connsiteY327" fmla="*/ 157810 h 1160647"/>
                  <a:gd name="connsiteX328" fmla="*/ 2217576 w 3079941"/>
                  <a:gd name="connsiteY328" fmla="*/ 220501 h 1160647"/>
                  <a:gd name="connsiteX329" fmla="*/ 2223656 w 3079941"/>
                  <a:gd name="connsiteY329" fmla="*/ 226987 h 1160647"/>
                  <a:gd name="connsiteX330" fmla="*/ 2221629 w 3079941"/>
                  <a:gd name="connsiteY330" fmla="*/ 233472 h 1160647"/>
                  <a:gd name="connsiteX331" fmla="*/ 2221629 w 3079941"/>
                  <a:gd name="connsiteY331" fmla="*/ 311296 h 1160647"/>
                  <a:gd name="connsiteX332" fmla="*/ 2223656 w 3079941"/>
                  <a:gd name="connsiteY332" fmla="*/ 315620 h 1160647"/>
                  <a:gd name="connsiteX333" fmla="*/ 2223656 w 3079941"/>
                  <a:gd name="connsiteY333" fmla="*/ 337238 h 1160647"/>
                  <a:gd name="connsiteX334" fmla="*/ 2237843 w 3079941"/>
                  <a:gd name="connsiteY334" fmla="*/ 337238 h 1160647"/>
                  <a:gd name="connsiteX335" fmla="*/ 2237843 w 3079941"/>
                  <a:gd name="connsiteY335" fmla="*/ 354532 h 1160647"/>
                  <a:gd name="connsiteX336" fmla="*/ 2245950 w 3079941"/>
                  <a:gd name="connsiteY336" fmla="*/ 378311 h 1160647"/>
                  <a:gd name="connsiteX337" fmla="*/ 2239870 w 3079941"/>
                  <a:gd name="connsiteY337" fmla="*/ 382635 h 1160647"/>
                  <a:gd name="connsiteX338" fmla="*/ 2227709 w 3079941"/>
                  <a:gd name="connsiteY338" fmla="*/ 404253 h 1160647"/>
                  <a:gd name="connsiteX339" fmla="*/ 2235816 w 3079941"/>
                  <a:gd name="connsiteY339" fmla="*/ 657181 h 1160647"/>
                  <a:gd name="connsiteX340" fmla="*/ 2300670 w 3079941"/>
                  <a:gd name="connsiteY340" fmla="*/ 657181 h 1160647"/>
                  <a:gd name="connsiteX341" fmla="*/ 2300670 w 3079941"/>
                  <a:gd name="connsiteY341" fmla="*/ 732843 h 1160647"/>
                  <a:gd name="connsiteX342" fmla="*/ 2308777 w 3079941"/>
                  <a:gd name="connsiteY342" fmla="*/ 732843 h 1160647"/>
                  <a:gd name="connsiteX343" fmla="*/ 2310804 w 3079941"/>
                  <a:gd name="connsiteY343" fmla="*/ 726358 h 1160647"/>
                  <a:gd name="connsiteX344" fmla="*/ 2316884 w 3079941"/>
                  <a:gd name="connsiteY344" fmla="*/ 726358 h 1160647"/>
                  <a:gd name="connsiteX345" fmla="*/ 2318911 w 3079941"/>
                  <a:gd name="connsiteY345" fmla="*/ 735005 h 1160647"/>
                  <a:gd name="connsiteX346" fmla="*/ 2331071 w 3079941"/>
                  <a:gd name="connsiteY346" fmla="*/ 735005 h 1160647"/>
                  <a:gd name="connsiteX347" fmla="*/ 2331071 w 3079941"/>
                  <a:gd name="connsiteY347" fmla="*/ 728519 h 1160647"/>
                  <a:gd name="connsiteX348" fmla="*/ 2353364 w 3079941"/>
                  <a:gd name="connsiteY348" fmla="*/ 728519 h 1160647"/>
                  <a:gd name="connsiteX349" fmla="*/ 2353364 w 3079941"/>
                  <a:gd name="connsiteY349" fmla="*/ 735005 h 1160647"/>
                  <a:gd name="connsiteX350" fmla="*/ 2373631 w 3079941"/>
                  <a:gd name="connsiteY350" fmla="*/ 735005 h 1160647"/>
                  <a:gd name="connsiteX351" fmla="*/ 2373631 w 3079941"/>
                  <a:gd name="connsiteY351" fmla="*/ 780402 h 1160647"/>
                  <a:gd name="connsiteX352" fmla="*/ 2387818 w 3079941"/>
                  <a:gd name="connsiteY352" fmla="*/ 780402 h 1160647"/>
                  <a:gd name="connsiteX353" fmla="*/ 2387818 w 3079941"/>
                  <a:gd name="connsiteY353" fmla="*/ 767431 h 1160647"/>
                  <a:gd name="connsiteX354" fmla="*/ 2404032 w 3079941"/>
                  <a:gd name="connsiteY354" fmla="*/ 767431 h 1160647"/>
                  <a:gd name="connsiteX355" fmla="*/ 2404032 w 3079941"/>
                  <a:gd name="connsiteY355" fmla="*/ 588004 h 1160647"/>
                  <a:gd name="connsiteX356" fmla="*/ 2410112 w 3079941"/>
                  <a:gd name="connsiteY356" fmla="*/ 581518 h 1160647"/>
                  <a:gd name="connsiteX357" fmla="*/ 2483073 w 3079941"/>
                  <a:gd name="connsiteY357" fmla="*/ 581518 h 1160647"/>
                  <a:gd name="connsiteX358" fmla="*/ 2483073 w 3079941"/>
                  <a:gd name="connsiteY358" fmla="*/ 590166 h 1160647"/>
                  <a:gd name="connsiteX359" fmla="*/ 2493206 w 3079941"/>
                  <a:gd name="connsiteY359" fmla="*/ 590166 h 1160647"/>
                  <a:gd name="connsiteX360" fmla="*/ 2493206 w 3079941"/>
                  <a:gd name="connsiteY360" fmla="*/ 704740 h 1160647"/>
                  <a:gd name="connsiteX361" fmla="*/ 2515500 w 3079941"/>
                  <a:gd name="connsiteY361" fmla="*/ 704740 h 1160647"/>
                  <a:gd name="connsiteX362" fmla="*/ 2515500 w 3079941"/>
                  <a:gd name="connsiteY362" fmla="*/ 637725 h 1160647"/>
                  <a:gd name="connsiteX363" fmla="*/ 2541847 w 3079941"/>
                  <a:gd name="connsiteY363" fmla="*/ 637725 h 1160647"/>
                  <a:gd name="connsiteX364" fmla="*/ 2545900 w 3079941"/>
                  <a:gd name="connsiteY364" fmla="*/ 633401 h 1160647"/>
                  <a:gd name="connsiteX365" fmla="*/ 2554007 w 3079941"/>
                  <a:gd name="connsiteY365" fmla="*/ 633401 h 1160647"/>
                  <a:gd name="connsiteX366" fmla="*/ 2558060 w 3079941"/>
                  <a:gd name="connsiteY366" fmla="*/ 637725 h 1160647"/>
                  <a:gd name="connsiteX367" fmla="*/ 2580354 w 3079941"/>
                  <a:gd name="connsiteY367" fmla="*/ 637725 h 1160647"/>
                  <a:gd name="connsiteX368" fmla="*/ 2580354 w 3079941"/>
                  <a:gd name="connsiteY368" fmla="*/ 520989 h 1160647"/>
                  <a:gd name="connsiteX369" fmla="*/ 2637101 w 3079941"/>
                  <a:gd name="connsiteY369" fmla="*/ 510180 h 1160647"/>
                  <a:gd name="connsiteX370" fmla="*/ 2637101 w 3079941"/>
                  <a:gd name="connsiteY370" fmla="*/ 511261 h 1160647"/>
                  <a:gd name="connsiteX371" fmla="*/ 2637101 w 3079941"/>
                  <a:gd name="connsiteY371" fmla="*/ 518827 h 1160647"/>
                  <a:gd name="connsiteX372" fmla="*/ 2663448 w 3079941"/>
                  <a:gd name="connsiteY372" fmla="*/ 518827 h 1160647"/>
                  <a:gd name="connsiteX373" fmla="*/ 2663448 w 3079941"/>
                  <a:gd name="connsiteY373" fmla="*/ 773917 h 1160647"/>
                  <a:gd name="connsiteX374" fmla="*/ 2685742 w 3079941"/>
                  <a:gd name="connsiteY374" fmla="*/ 773917 h 1160647"/>
                  <a:gd name="connsiteX375" fmla="*/ 2685742 w 3079941"/>
                  <a:gd name="connsiteY375" fmla="*/ 769593 h 1160647"/>
                  <a:gd name="connsiteX376" fmla="*/ 2697902 w 3079941"/>
                  <a:gd name="connsiteY376" fmla="*/ 769593 h 1160647"/>
                  <a:gd name="connsiteX377" fmla="*/ 2697902 w 3079941"/>
                  <a:gd name="connsiteY377" fmla="*/ 773917 h 1160647"/>
                  <a:gd name="connsiteX378" fmla="*/ 2722222 w 3079941"/>
                  <a:gd name="connsiteY378" fmla="*/ 773917 h 1160647"/>
                  <a:gd name="connsiteX379" fmla="*/ 2722222 w 3079941"/>
                  <a:gd name="connsiteY379" fmla="*/ 760946 h 1160647"/>
                  <a:gd name="connsiteX380" fmla="*/ 2750596 w 3079941"/>
                  <a:gd name="connsiteY380" fmla="*/ 760946 h 1160647"/>
                  <a:gd name="connsiteX381" fmla="*/ 2762756 w 3079941"/>
                  <a:gd name="connsiteY381" fmla="*/ 756622 h 1160647"/>
                  <a:gd name="connsiteX382" fmla="*/ 2783023 w 3079941"/>
                  <a:gd name="connsiteY382" fmla="*/ 760946 h 1160647"/>
                  <a:gd name="connsiteX383" fmla="*/ 2783023 w 3079941"/>
                  <a:gd name="connsiteY383" fmla="*/ 743652 h 1160647"/>
                  <a:gd name="connsiteX384" fmla="*/ 2791130 w 3079941"/>
                  <a:gd name="connsiteY384" fmla="*/ 743652 h 1160647"/>
                  <a:gd name="connsiteX385" fmla="*/ 2791130 w 3079941"/>
                  <a:gd name="connsiteY385" fmla="*/ 730681 h 1160647"/>
                  <a:gd name="connsiteX386" fmla="*/ 2847877 w 3079941"/>
                  <a:gd name="connsiteY386" fmla="*/ 730681 h 1160647"/>
                  <a:gd name="connsiteX387" fmla="*/ 2847877 w 3079941"/>
                  <a:gd name="connsiteY387" fmla="*/ 700416 h 1160647"/>
                  <a:gd name="connsiteX388" fmla="*/ 2866117 w 3079941"/>
                  <a:gd name="connsiteY388" fmla="*/ 700416 h 1160647"/>
                  <a:gd name="connsiteX389" fmla="*/ 2866117 w 3079941"/>
                  <a:gd name="connsiteY389" fmla="*/ 693931 h 1160647"/>
                  <a:gd name="connsiteX390" fmla="*/ 2878277 w 3079941"/>
                  <a:gd name="connsiteY390" fmla="*/ 693931 h 1160647"/>
                  <a:gd name="connsiteX391" fmla="*/ 2878277 w 3079941"/>
                  <a:gd name="connsiteY391" fmla="*/ 700416 h 1160647"/>
                  <a:gd name="connsiteX392" fmla="*/ 2894491 w 3079941"/>
                  <a:gd name="connsiteY392" fmla="*/ 700416 h 1160647"/>
                  <a:gd name="connsiteX393" fmla="*/ 2894491 w 3079941"/>
                  <a:gd name="connsiteY393" fmla="*/ 750137 h 1160647"/>
                  <a:gd name="connsiteX394" fmla="*/ 2926918 w 3079941"/>
                  <a:gd name="connsiteY394" fmla="*/ 750137 h 1160647"/>
                  <a:gd name="connsiteX395" fmla="*/ 2926918 w 3079941"/>
                  <a:gd name="connsiteY395" fmla="*/ 724196 h 1160647"/>
                  <a:gd name="connsiteX396" fmla="*/ 2965425 w 3079941"/>
                  <a:gd name="connsiteY396" fmla="*/ 724196 h 1160647"/>
                  <a:gd name="connsiteX397" fmla="*/ 2965425 w 3079941"/>
                  <a:gd name="connsiteY397" fmla="*/ 693931 h 1160647"/>
                  <a:gd name="connsiteX398" fmla="*/ 3014066 w 3079941"/>
                  <a:gd name="connsiteY398" fmla="*/ 693931 h 1160647"/>
                  <a:gd name="connsiteX399" fmla="*/ 3014066 w 3079941"/>
                  <a:gd name="connsiteY399" fmla="*/ 805087 h 1160647"/>
                  <a:gd name="connsiteX400" fmla="*/ 3014066 w 3079941"/>
                  <a:gd name="connsiteY400" fmla="*/ 818866 h 1160647"/>
                  <a:gd name="connsiteX401" fmla="*/ 3079941 w 3079941"/>
                  <a:gd name="connsiteY401" fmla="*/ 818866 h 1160647"/>
                  <a:gd name="connsiteX402" fmla="*/ 3079941 w 3079941"/>
                  <a:gd name="connsiteY402" fmla="*/ 1160647 h 1160647"/>
                  <a:gd name="connsiteX403" fmla="*/ 200958 w 3079941"/>
                  <a:gd name="connsiteY403" fmla="*/ 1160647 h 1160647"/>
                  <a:gd name="connsiteX404" fmla="*/ 0 w 3079941"/>
                  <a:gd name="connsiteY404" fmla="*/ 1126882 h 1160647"/>
                  <a:gd name="connsiteX405" fmla="*/ 55096 w 3079941"/>
                  <a:gd name="connsiteY405" fmla="*/ 724196 h 1160647"/>
                  <a:gd name="connsiteX406" fmla="*/ 75363 w 3079941"/>
                  <a:gd name="connsiteY406" fmla="*/ 724196 h 1160647"/>
                  <a:gd name="connsiteX407" fmla="*/ 75870 w 3079941"/>
                  <a:gd name="connsiteY407" fmla="*/ 723115 h 1160647"/>
                  <a:gd name="connsiteX408" fmla="*/ 79416 w 3079941"/>
                  <a:gd name="connsiteY408" fmla="*/ 715549 h 1160647"/>
                  <a:gd name="connsiteX409" fmla="*/ 81190 w 3079941"/>
                  <a:gd name="connsiteY409" fmla="*/ 715819 h 1160647"/>
                  <a:gd name="connsiteX410" fmla="*/ 93603 w 3079941"/>
                  <a:gd name="connsiteY410" fmla="*/ 717710 h 1160647"/>
                  <a:gd name="connsiteX411" fmla="*/ 94110 w 3079941"/>
                  <a:gd name="connsiteY411" fmla="*/ 719062 h 1160647"/>
                  <a:gd name="connsiteX412" fmla="*/ 97656 w 3079941"/>
                  <a:gd name="connsiteY412" fmla="*/ 728519 h 1160647"/>
                  <a:gd name="connsiteX413" fmla="*/ 124003 w 3079941"/>
                  <a:gd name="connsiteY413" fmla="*/ 730681 h 1160647"/>
                  <a:gd name="connsiteX414" fmla="*/ 124003 w 3079941"/>
                  <a:gd name="connsiteY414" fmla="*/ 607460 h 1160647"/>
                  <a:gd name="connsiteX415" fmla="*/ 126030 w 3079941"/>
                  <a:gd name="connsiteY415" fmla="*/ 607460 h 1160647"/>
                  <a:gd name="connsiteX416" fmla="*/ 140217 w 3079941"/>
                  <a:gd name="connsiteY416" fmla="*/ 607460 h 1160647"/>
                  <a:gd name="connsiteX417" fmla="*/ 140217 w 3079941"/>
                  <a:gd name="connsiteY417" fmla="*/ 471268 h 1160647"/>
                  <a:gd name="connsiteX418" fmla="*/ 141990 w 3079941"/>
                  <a:gd name="connsiteY418" fmla="*/ 471268 h 1160647"/>
                  <a:gd name="connsiteX419" fmla="*/ 154404 w 3079941"/>
                  <a:gd name="connsiteY419" fmla="*/ 471268 h 1160647"/>
                  <a:gd name="connsiteX420" fmla="*/ 154404 w 3079941"/>
                  <a:gd name="connsiteY420" fmla="*/ 356694 h 1160647"/>
                  <a:gd name="connsiteX421" fmla="*/ 158457 w 3079941"/>
                  <a:gd name="connsiteY421" fmla="*/ 328590 h 1160647"/>
                  <a:gd name="connsiteX422" fmla="*/ 160484 w 3079941"/>
                  <a:gd name="connsiteY422" fmla="*/ 328590 h 1160647"/>
                  <a:gd name="connsiteX423" fmla="*/ 174671 w 3079941"/>
                  <a:gd name="connsiteY423" fmla="*/ 328590 h 1160647"/>
                  <a:gd name="connsiteX424" fmla="*/ 211151 w 3079941"/>
                  <a:gd name="connsiteY424" fmla="*/ 246443 h 1160647"/>
                  <a:gd name="connsiteX425" fmla="*/ 215205 w 3079941"/>
                  <a:gd name="connsiteY425" fmla="*/ 0 h 1160647"/>
                  <a:gd name="connsiteX0" fmla="*/ 160109 w 3024845"/>
                  <a:gd name="connsiteY0" fmla="*/ 0 h 1166887"/>
                  <a:gd name="connsiteX1" fmla="*/ 162135 w 3024845"/>
                  <a:gd name="connsiteY1" fmla="*/ 246443 h 1166887"/>
                  <a:gd name="connsiteX2" fmla="*/ 200642 w 3024845"/>
                  <a:gd name="connsiteY2" fmla="*/ 326429 h 1166887"/>
                  <a:gd name="connsiteX3" fmla="*/ 202669 w 3024845"/>
                  <a:gd name="connsiteY3" fmla="*/ 326429 h 1166887"/>
                  <a:gd name="connsiteX4" fmla="*/ 216856 w 3024845"/>
                  <a:gd name="connsiteY4" fmla="*/ 326429 h 1166887"/>
                  <a:gd name="connsiteX5" fmla="*/ 216856 w 3024845"/>
                  <a:gd name="connsiteY5" fmla="*/ 350208 h 1166887"/>
                  <a:gd name="connsiteX6" fmla="*/ 217363 w 3024845"/>
                  <a:gd name="connsiteY6" fmla="*/ 351019 h 1166887"/>
                  <a:gd name="connsiteX7" fmla="*/ 220909 w 3024845"/>
                  <a:gd name="connsiteY7" fmla="*/ 356694 h 1166887"/>
                  <a:gd name="connsiteX8" fmla="*/ 220909 w 3024845"/>
                  <a:gd name="connsiteY8" fmla="*/ 471268 h 1166887"/>
                  <a:gd name="connsiteX9" fmla="*/ 223189 w 3024845"/>
                  <a:gd name="connsiteY9" fmla="*/ 471268 h 1166887"/>
                  <a:gd name="connsiteX10" fmla="*/ 239150 w 3024845"/>
                  <a:gd name="connsiteY10" fmla="*/ 471268 h 1166887"/>
                  <a:gd name="connsiteX11" fmla="*/ 239150 w 3024845"/>
                  <a:gd name="connsiteY11" fmla="*/ 611783 h 1166887"/>
                  <a:gd name="connsiteX12" fmla="*/ 240670 w 3024845"/>
                  <a:gd name="connsiteY12" fmla="*/ 611513 h 1166887"/>
                  <a:gd name="connsiteX13" fmla="*/ 251310 w 3024845"/>
                  <a:gd name="connsiteY13" fmla="*/ 609622 h 1166887"/>
                  <a:gd name="connsiteX14" fmla="*/ 249283 w 3024845"/>
                  <a:gd name="connsiteY14" fmla="*/ 698254 h 1166887"/>
                  <a:gd name="connsiteX15" fmla="*/ 250803 w 3024845"/>
                  <a:gd name="connsiteY15" fmla="*/ 698525 h 1166887"/>
                  <a:gd name="connsiteX16" fmla="*/ 261443 w 3024845"/>
                  <a:gd name="connsiteY16" fmla="*/ 700416 h 1166887"/>
                  <a:gd name="connsiteX17" fmla="*/ 261696 w 3024845"/>
                  <a:gd name="connsiteY17" fmla="*/ 701227 h 1166887"/>
                  <a:gd name="connsiteX18" fmla="*/ 263470 w 3024845"/>
                  <a:gd name="connsiteY18" fmla="*/ 706902 h 1166887"/>
                  <a:gd name="connsiteX19" fmla="*/ 264230 w 3024845"/>
                  <a:gd name="connsiteY19" fmla="*/ 704470 h 1166887"/>
                  <a:gd name="connsiteX20" fmla="*/ 269550 w 3024845"/>
                  <a:gd name="connsiteY20" fmla="*/ 687446 h 1166887"/>
                  <a:gd name="connsiteX21" fmla="*/ 271323 w 3024845"/>
                  <a:gd name="connsiteY21" fmla="*/ 687446 h 1166887"/>
                  <a:gd name="connsiteX22" fmla="*/ 283737 w 3024845"/>
                  <a:gd name="connsiteY22" fmla="*/ 687446 h 1166887"/>
                  <a:gd name="connsiteX23" fmla="*/ 283737 w 3024845"/>
                  <a:gd name="connsiteY23" fmla="*/ 719872 h 1166887"/>
                  <a:gd name="connsiteX24" fmla="*/ 284750 w 3024845"/>
                  <a:gd name="connsiteY24" fmla="*/ 720413 h 1166887"/>
                  <a:gd name="connsiteX25" fmla="*/ 291844 w 3024845"/>
                  <a:gd name="connsiteY25" fmla="*/ 724196 h 1166887"/>
                  <a:gd name="connsiteX26" fmla="*/ 291844 w 3024845"/>
                  <a:gd name="connsiteY26" fmla="*/ 725547 h 1166887"/>
                  <a:gd name="connsiteX27" fmla="*/ 291844 w 3024845"/>
                  <a:gd name="connsiteY27" fmla="*/ 735005 h 1166887"/>
                  <a:gd name="connsiteX28" fmla="*/ 336431 w 3024845"/>
                  <a:gd name="connsiteY28" fmla="*/ 735005 h 1166887"/>
                  <a:gd name="connsiteX29" fmla="*/ 336431 w 3024845"/>
                  <a:gd name="connsiteY29" fmla="*/ 736086 h 1166887"/>
                  <a:gd name="connsiteX30" fmla="*/ 336431 w 3024845"/>
                  <a:gd name="connsiteY30" fmla="*/ 743652 h 1166887"/>
                  <a:gd name="connsiteX31" fmla="*/ 338457 w 3024845"/>
                  <a:gd name="connsiteY31" fmla="*/ 743652 h 1166887"/>
                  <a:gd name="connsiteX32" fmla="*/ 352644 w 3024845"/>
                  <a:gd name="connsiteY32" fmla="*/ 743652 h 1166887"/>
                  <a:gd name="connsiteX33" fmla="*/ 352644 w 3024845"/>
                  <a:gd name="connsiteY33" fmla="*/ 713387 h 1166887"/>
                  <a:gd name="connsiteX34" fmla="*/ 397231 w 3024845"/>
                  <a:gd name="connsiteY34" fmla="*/ 713387 h 1166887"/>
                  <a:gd name="connsiteX35" fmla="*/ 397231 w 3024845"/>
                  <a:gd name="connsiteY35" fmla="*/ 712036 h 1166887"/>
                  <a:gd name="connsiteX36" fmla="*/ 397231 w 3024845"/>
                  <a:gd name="connsiteY36" fmla="*/ 702578 h 1166887"/>
                  <a:gd name="connsiteX37" fmla="*/ 398245 w 3024845"/>
                  <a:gd name="connsiteY37" fmla="*/ 702578 h 1166887"/>
                  <a:gd name="connsiteX38" fmla="*/ 405338 w 3024845"/>
                  <a:gd name="connsiteY38" fmla="*/ 702578 h 1166887"/>
                  <a:gd name="connsiteX39" fmla="*/ 405338 w 3024845"/>
                  <a:gd name="connsiteY39" fmla="*/ 700687 h 1166887"/>
                  <a:gd name="connsiteX40" fmla="*/ 405338 w 3024845"/>
                  <a:gd name="connsiteY40" fmla="*/ 687446 h 1166887"/>
                  <a:gd name="connsiteX41" fmla="*/ 406098 w 3024845"/>
                  <a:gd name="connsiteY41" fmla="*/ 687446 h 1166887"/>
                  <a:gd name="connsiteX42" fmla="*/ 411418 w 3024845"/>
                  <a:gd name="connsiteY42" fmla="*/ 687446 h 1166887"/>
                  <a:gd name="connsiteX43" fmla="*/ 411418 w 3024845"/>
                  <a:gd name="connsiteY43" fmla="*/ 686365 h 1166887"/>
                  <a:gd name="connsiteX44" fmla="*/ 411418 w 3024845"/>
                  <a:gd name="connsiteY44" fmla="*/ 678798 h 1166887"/>
                  <a:gd name="connsiteX45" fmla="*/ 413445 w 3024845"/>
                  <a:gd name="connsiteY45" fmla="*/ 678798 h 1166887"/>
                  <a:gd name="connsiteX46" fmla="*/ 427632 w 3024845"/>
                  <a:gd name="connsiteY46" fmla="*/ 678798 h 1166887"/>
                  <a:gd name="connsiteX47" fmla="*/ 427632 w 3024845"/>
                  <a:gd name="connsiteY47" fmla="*/ 679879 h 1166887"/>
                  <a:gd name="connsiteX48" fmla="*/ 427632 w 3024845"/>
                  <a:gd name="connsiteY48" fmla="*/ 687446 h 1166887"/>
                  <a:gd name="connsiteX49" fmla="*/ 449925 w 3024845"/>
                  <a:gd name="connsiteY49" fmla="*/ 687446 h 1166887"/>
                  <a:gd name="connsiteX50" fmla="*/ 449925 w 3024845"/>
                  <a:gd name="connsiteY50" fmla="*/ 685554 h 1166887"/>
                  <a:gd name="connsiteX51" fmla="*/ 449925 w 3024845"/>
                  <a:gd name="connsiteY51" fmla="*/ 672313 h 1166887"/>
                  <a:gd name="connsiteX52" fmla="*/ 451699 w 3024845"/>
                  <a:gd name="connsiteY52" fmla="*/ 672313 h 1166887"/>
                  <a:gd name="connsiteX53" fmla="*/ 464112 w 3024845"/>
                  <a:gd name="connsiteY53" fmla="*/ 672313 h 1166887"/>
                  <a:gd name="connsiteX54" fmla="*/ 464112 w 3024845"/>
                  <a:gd name="connsiteY54" fmla="*/ 696093 h 1166887"/>
                  <a:gd name="connsiteX55" fmla="*/ 465126 w 3024845"/>
                  <a:gd name="connsiteY55" fmla="*/ 696093 h 1166887"/>
                  <a:gd name="connsiteX56" fmla="*/ 472219 w 3024845"/>
                  <a:gd name="connsiteY56" fmla="*/ 696093 h 1166887"/>
                  <a:gd name="connsiteX57" fmla="*/ 472219 w 3024845"/>
                  <a:gd name="connsiteY57" fmla="*/ 695012 h 1166887"/>
                  <a:gd name="connsiteX58" fmla="*/ 472219 w 3024845"/>
                  <a:gd name="connsiteY58" fmla="*/ 687446 h 1166887"/>
                  <a:gd name="connsiteX59" fmla="*/ 473992 w 3024845"/>
                  <a:gd name="connsiteY59" fmla="*/ 687446 h 1166887"/>
                  <a:gd name="connsiteX60" fmla="*/ 486406 w 3024845"/>
                  <a:gd name="connsiteY60" fmla="*/ 687446 h 1166887"/>
                  <a:gd name="connsiteX61" fmla="*/ 486406 w 3024845"/>
                  <a:gd name="connsiteY61" fmla="*/ 713387 h 1166887"/>
                  <a:gd name="connsiteX62" fmla="*/ 488433 w 3024845"/>
                  <a:gd name="connsiteY62" fmla="*/ 713387 h 1166887"/>
                  <a:gd name="connsiteX63" fmla="*/ 502619 w 3024845"/>
                  <a:gd name="connsiteY63" fmla="*/ 713387 h 1166887"/>
                  <a:gd name="connsiteX64" fmla="*/ 502619 w 3024845"/>
                  <a:gd name="connsiteY64" fmla="*/ 715008 h 1166887"/>
                  <a:gd name="connsiteX65" fmla="*/ 502619 w 3024845"/>
                  <a:gd name="connsiteY65" fmla="*/ 726358 h 1166887"/>
                  <a:gd name="connsiteX66" fmla="*/ 503379 w 3024845"/>
                  <a:gd name="connsiteY66" fmla="*/ 726358 h 1166887"/>
                  <a:gd name="connsiteX67" fmla="*/ 508700 w 3024845"/>
                  <a:gd name="connsiteY67" fmla="*/ 726358 h 1166887"/>
                  <a:gd name="connsiteX68" fmla="*/ 508700 w 3024845"/>
                  <a:gd name="connsiteY68" fmla="*/ 725547 h 1166887"/>
                  <a:gd name="connsiteX69" fmla="*/ 508700 w 3024845"/>
                  <a:gd name="connsiteY69" fmla="*/ 719872 h 1166887"/>
                  <a:gd name="connsiteX70" fmla="*/ 539100 w 3024845"/>
                  <a:gd name="connsiteY70" fmla="*/ 719872 h 1166887"/>
                  <a:gd name="connsiteX71" fmla="*/ 539100 w 3024845"/>
                  <a:gd name="connsiteY71" fmla="*/ 743652 h 1166887"/>
                  <a:gd name="connsiteX72" fmla="*/ 540113 w 3024845"/>
                  <a:gd name="connsiteY72" fmla="*/ 743652 h 1166887"/>
                  <a:gd name="connsiteX73" fmla="*/ 547207 w 3024845"/>
                  <a:gd name="connsiteY73" fmla="*/ 743652 h 1166887"/>
                  <a:gd name="connsiteX74" fmla="*/ 547207 w 3024845"/>
                  <a:gd name="connsiteY74" fmla="*/ 744733 h 1166887"/>
                  <a:gd name="connsiteX75" fmla="*/ 547207 w 3024845"/>
                  <a:gd name="connsiteY75" fmla="*/ 752299 h 1166887"/>
                  <a:gd name="connsiteX76" fmla="*/ 547967 w 3024845"/>
                  <a:gd name="connsiteY76" fmla="*/ 752299 h 1166887"/>
                  <a:gd name="connsiteX77" fmla="*/ 553287 w 3024845"/>
                  <a:gd name="connsiteY77" fmla="*/ 752299 h 1166887"/>
                  <a:gd name="connsiteX78" fmla="*/ 553287 w 3024845"/>
                  <a:gd name="connsiteY78" fmla="*/ 750137 h 1166887"/>
                  <a:gd name="connsiteX79" fmla="*/ 553287 w 3024845"/>
                  <a:gd name="connsiteY79" fmla="*/ 735005 h 1166887"/>
                  <a:gd name="connsiteX80" fmla="*/ 554300 w 3024845"/>
                  <a:gd name="connsiteY80" fmla="*/ 735005 h 1166887"/>
                  <a:gd name="connsiteX81" fmla="*/ 561394 w 3024845"/>
                  <a:gd name="connsiteY81" fmla="*/ 735005 h 1166887"/>
                  <a:gd name="connsiteX82" fmla="*/ 561394 w 3024845"/>
                  <a:gd name="connsiteY82" fmla="*/ 736086 h 1166887"/>
                  <a:gd name="connsiteX83" fmla="*/ 561394 w 3024845"/>
                  <a:gd name="connsiteY83" fmla="*/ 743652 h 1166887"/>
                  <a:gd name="connsiteX84" fmla="*/ 566714 w 3024845"/>
                  <a:gd name="connsiteY84" fmla="*/ 741659 h 1166887"/>
                  <a:gd name="connsiteX85" fmla="*/ 567474 w 3024845"/>
                  <a:gd name="connsiteY85" fmla="*/ 740679 h 1166887"/>
                  <a:gd name="connsiteX86" fmla="*/ 567474 w 3024845"/>
                  <a:gd name="connsiteY86" fmla="*/ 735005 h 1166887"/>
                  <a:gd name="connsiteX87" fmla="*/ 605981 w 3024845"/>
                  <a:gd name="connsiteY87" fmla="*/ 735005 h 1166887"/>
                  <a:gd name="connsiteX88" fmla="*/ 605981 w 3024845"/>
                  <a:gd name="connsiteY88" fmla="*/ 758784 h 1166887"/>
                  <a:gd name="connsiteX89" fmla="*/ 608007 w 3024845"/>
                  <a:gd name="connsiteY89" fmla="*/ 758784 h 1166887"/>
                  <a:gd name="connsiteX90" fmla="*/ 622194 w 3024845"/>
                  <a:gd name="connsiteY90" fmla="*/ 758784 h 1166887"/>
                  <a:gd name="connsiteX91" fmla="*/ 622194 w 3024845"/>
                  <a:gd name="connsiteY91" fmla="*/ 759865 h 1166887"/>
                  <a:gd name="connsiteX92" fmla="*/ 622194 w 3024845"/>
                  <a:gd name="connsiteY92" fmla="*/ 767431 h 1166887"/>
                  <a:gd name="connsiteX93" fmla="*/ 623968 w 3024845"/>
                  <a:gd name="connsiteY93" fmla="*/ 767431 h 1166887"/>
                  <a:gd name="connsiteX94" fmla="*/ 636381 w 3024845"/>
                  <a:gd name="connsiteY94" fmla="*/ 767431 h 1166887"/>
                  <a:gd name="connsiteX95" fmla="*/ 636381 w 3024845"/>
                  <a:gd name="connsiteY95" fmla="*/ 743652 h 1166887"/>
                  <a:gd name="connsiteX96" fmla="*/ 637394 w 3024845"/>
                  <a:gd name="connsiteY96" fmla="*/ 743652 h 1166887"/>
                  <a:gd name="connsiteX97" fmla="*/ 644488 w 3024845"/>
                  <a:gd name="connsiteY97" fmla="*/ 743652 h 1166887"/>
                  <a:gd name="connsiteX98" fmla="*/ 644488 w 3024845"/>
                  <a:gd name="connsiteY98" fmla="*/ 711225 h 1166887"/>
                  <a:gd name="connsiteX99" fmla="*/ 645501 w 3024845"/>
                  <a:gd name="connsiteY99" fmla="*/ 711225 h 1166887"/>
                  <a:gd name="connsiteX100" fmla="*/ 652595 w 3024845"/>
                  <a:gd name="connsiteY100" fmla="*/ 711225 h 1166887"/>
                  <a:gd name="connsiteX101" fmla="*/ 652595 w 3024845"/>
                  <a:gd name="connsiteY101" fmla="*/ 709334 h 1166887"/>
                  <a:gd name="connsiteX102" fmla="*/ 652595 w 3024845"/>
                  <a:gd name="connsiteY102" fmla="*/ 696093 h 1166887"/>
                  <a:gd name="connsiteX103" fmla="*/ 651328 w 3024845"/>
                  <a:gd name="connsiteY103" fmla="*/ 694471 h 1166887"/>
                  <a:gd name="connsiteX104" fmla="*/ 656648 w 3024845"/>
                  <a:gd name="connsiteY104" fmla="*/ 683122 h 1166887"/>
                  <a:gd name="connsiteX105" fmla="*/ 664755 w 3024845"/>
                  <a:gd name="connsiteY105" fmla="*/ 711225 h 1166887"/>
                  <a:gd name="connsiteX106" fmla="*/ 665515 w 3024845"/>
                  <a:gd name="connsiteY106" fmla="*/ 711225 h 1166887"/>
                  <a:gd name="connsiteX107" fmla="*/ 670835 w 3024845"/>
                  <a:gd name="connsiteY107" fmla="*/ 711225 h 1166887"/>
                  <a:gd name="connsiteX108" fmla="*/ 670835 w 3024845"/>
                  <a:gd name="connsiteY108" fmla="*/ 605298 h 1166887"/>
                  <a:gd name="connsiteX109" fmla="*/ 672355 w 3024845"/>
                  <a:gd name="connsiteY109" fmla="*/ 605298 h 1166887"/>
                  <a:gd name="connsiteX110" fmla="*/ 682995 w 3024845"/>
                  <a:gd name="connsiteY110" fmla="*/ 605298 h 1166887"/>
                  <a:gd name="connsiteX111" fmla="*/ 682995 w 3024845"/>
                  <a:gd name="connsiteY111" fmla="*/ 557739 h 1166887"/>
                  <a:gd name="connsiteX112" fmla="*/ 709342 w 3024845"/>
                  <a:gd name="connsiteY112" fmla="*/ 557739 h 1166887"/>
                  <a:gd name="connsiteX113" fmla="*/ 709342 w 3024845"/>
                  <a:gd name="connsiteY113" fmla="*/ 536121 h 1166887"/>
                  <a:gd name="connsiteX114" fmla="*/ 743796 w 3024845"/>
                  <a:gd name="connsiteY114" fmla="*/ 536121 h 1166887"/>
                  <a:gd name="connsiteX115" fmla="*/ 743796 w 3024845"/>
                  <a:gd name="connsiteY115" fmla="*/ 538553 h 1166887"/>
                  <a:gd name="connsiteX116" fmla="*/ 743796 w 3024845"/>
                  <a:gd name="connsiteY116" fmla="*/ 555577 h 1166887"/>
                  <a:gd name="connsiteX117" fmla="*/ 746076 w 3024845"/>
                  <a:gd name="connsiteY117" fmla="*/ 555577 h 1166887"/>
                  <a:gd name="connsiteX118" fmla="*/ 762036 w 3024845"/>
                  <a:gd name="connsiteY118" fmla="*/ 555577 h 1166887"/>
                  <a:gd name="connsiteX119" fmla="*/ 762036 w 3024845"/>
                  <a:gd name="connsiteY119" fmla="*/ 603136 h 1166887"/>
                  <a:gd name="connsiteX120" fmla="*/ 763049 w 3024845"/>
                  <a:gd name="connsiteY120" fmla="*/ 603136 h 1166887"/>
                  <a:gd name="connsiteX121" fmla="*/ 770143 w 3024845"/>
                  <a:gd name="connsiteY121" fmla="*/ 603136 h 1166887"/>
                  <a:gd name="connsiteX122" fmla="*/ 784330 w 3024845"/>
                  <a:gd name="connsiteY122" fmla="*/ 607460 h 1166887"/>
                  <a:gd name="connsiteX123" fmla="*/ 784330 w 3024845"/>
                  <a:gd name="connsiteY123" fmla="*/ 646372 h 1166887"/>
                  <a:gd name="connsiteX124" fmla="*/ 785343 w 3024845"/>
                  <a:gd name="connsiteY124" fmla="*/ 646372 h 1166887"/>
                  <a:gd name="connsiteX125" fmla="*/ 792436 w 3024845"/>
                  <a:gd name="connsiteY125" fmla="*/ 646372 h 1166887"/>
                  <a:gd name="connsiteX126" fmla="*/ 792436 w 3024845"/>
                  <a:gd name="connsiteY126" fmla="*/ 647993 h 1166887"/>
                  <a:gd name="connsiteX127" fmla="*/ 792436 w 3024845"/>
                  <a:gd name="connsiteY127" fmla="*/ 659342 h 1166887"/>
                  <a:gd name="connsiteX128" fmla="*/ 794463 w 3024845"/>
                  <a:gd name="connsiteY128" fmla="*/ 659342 h 1166887"/>
                  <a:gd name="connsiteX129" fmla="*/ 808650 w 3024845"/>
                  <a:gd name="connsiteY129" fmla="*/ 659342 h 1166887"/>
                  <a:gd name="connsiteX130" fmla="*/ 814730 w 3024845"/>
                  <a:gd name="connsiteY130" fmla="*/ 665828 h 1166887"/>
                  <a:gd name="connsiteX131" fmla="*/ 814730 w 3024845"/>
                  <a:gd name="connsiteY131" fmla="*/ 687446 h 1166887"/>
                  <a:gd name="connsiteX132" fmla="*/ 817010 w 3024845"/>
                  <a:gd name="connsiteY132" fmla="*/ 687446 h 1166887"/>
                  <a:gd name="connsiteX133" fmla="*/ 832970 w 3024845"/>
                  <a:gd name="connsiteY133" fmla="*/ 687446 h 1166887"/>
                  <a:gd name="connsiteX134" fmla="*/ 832970 w 3024845"/>
                  <a:gd name="connsiteY134" fmla="*/ 688526 h 1166887"/>
                  <a:gd name="connsiteX135" fmla="*/ 832970 w 3024845"/>
                  <a:gd name="connsiteY135" fmla="*/ 696093 h 1166887"/>
                  <a:gd name="connsiteX136" fmla="*/ 834237 w 3024845"/>
                  <a:gd name="connsiteY136" fmla="*/ 696093 h 1166887"/>
                  <a:gd name="connsiteX137" fmla="*/ 843104 w 3024845"/>
                  <a:gd name="connsiteY137" fmla="*/ 696093 h 1166887"/>
                  <a:gd name="connsiteX138" fmla="*/ 843104 w 3024845"/>
                  <a:gd name="connsiteY138" fmla="*/ 698254 h 1166887"/>
                  <a:gd name="connsiteX139" fmla="*/ 843104 w 3024845"/>
                  <a:gd name="connsiteY139" fmla="*/ 713387 h 1166887"/>
                  <a:gd name="connsiteX140" fmla="*/ 847157 w 3024845"/>
                  <a:gd name="connsiteY140" fmla="*/ 711495 h 1166887"/>
                  <a:gd name="connsiteX141" fmla="*/ 847157 w 3024845"/>
                  <a:gd name="connsiteY141" fmla="*/ 698254 h 1166887"/>
                  <a:gd name="connsiteX142" fmla="*/ 848170 w 3024845"/>
                  <a:gd name="connsiteY142" fmla="*/ 698254 h 1166887"/>
                  <a:gd name="connsiteX143" fmla="*/ 855264 w 3024845"/>
                  <a:gd name="connsiteY143" fmla="*/ 698254 h 1166887"/>
                  <a:gd name="connsiteX144" fmla="*/ 855264 w 3024845"/>
                  <a:gd name="connsiteY144" fmla="*/ 699876 h 1166887"/>
                  <a:gd name="connsiteX145" fmla="*/ 855264 w 3024845"/>
                  <a:gd name="connsiteY145" fmla="*/ 711225 h 1166887"/>
                  <a:gd name="connsiteX146" fmla="*/ 856024 w 3024845"/>
                  <a:gd name="connsiteY146" fmla="*/ 711225 h 1166887"/>
                  <a:gd name="connsiteX147" fmla="*/ 861344 w 3024845"/>
                  <a:gd name="connsiteY147" fmla="*/ 711225 h 1166887"/>
                  <a:gd name="connsiteX148" fmla="*/ 909984 w 3024845"/>
                  <a:gd name="connsiteY148" fmla="*/ 706902 h 1166887"/>
                  <a:gd name="connsiteX149" fmla="*/ 909984 w 3024845"/>
                  <a:gd name="connsiteY149" fmla="*/ 708253 h 1166887"/>
                  <a:gd name="connsiteX150" fmla="*/ 909984 w 3024845"/>
                  <a:gd name="connsiteY150" fmla="*/ 717710 h 1166887"/>
                  <a:gd name="connsiteX151" fmla="*/ 910744 w 3024845"/>
                  <a:gd name="connsiteY151" fmla="*/ 717710 h 1166887"/>
                  <a:gd name="connsiteX152" fmla="*/ 916065 w 3024845"/>
                  <a:gd name="connsiteY152" fmla="*/ 717710 h 1166887"/>
                  <a:gd name="connsiteX153" fmla="*/ 916065 w 3024845"/>
                  <a:gd name="connsiteY153" fmla="*/ 719872 h 1166887"/>
                  <a:gd name="connsiteX154" fmla="*/ 916065 w 3024845"/>
                  <a:gd name="connsiteY154" fmla="*/ 735005 h 1166887"/>
                  <a:gd name="connsiteX155" fmla="*/ 918091 w 3024845"/>
                  <a:gd name="connsiteY155" fmla="*/ 733654 h 1166887"/>
                  <a:gd name="connsiteX156" fmla="*/ 932278 w 3024845"/>
                  <a:gd name="connsiteY156" fmla="*/ 724196 h 1166887"/>
                  <a:gd name="connsiteX157" fmla="*/ 938358 w 3024845"/>
                  <a:gd name="connsiteY157" fmla="*/ 683122 h 1166887"/>
                  <a:gd name="connsiteX158" fmla="*/ 939118 w 3024845"/>
                  <a:gd name="connsiteY158" fmla="*/ 682852 h 1166887"/>
                  <a:gd name="connsiteX159" fmla="*/ 944438 w 3024845"/>
                  <a:gd name="connsiteY159" fmla="*/ 680960 h 1166887"/>
                  <a:gd name="connsiteX160" fmla="*/ 946465 w 3024845"/>
                  <a:gd name="connsiteY160" fmla="*/ 611783 h 1166887"/>
                  <a:gd name="connsiteX161" fmla="*/ 948492 w 3024845"/>
                  <a:gd name="connsiteY161" fmla="*/ 680960 h 1166887"/>
                  <a:gd name="connsiteX162" fmla="*/ 949252 w 3024845"/>
                  <a:gd name="connsiteY162" fmla="*/ 681230 h 1166887"/>
                  <a:gd name="connsiteX163" fmla="*/ 954572 w 3024845"/>
                  <a:gd name="connsiteY163" fmla="*/ 683122 h 1166887"/>
                  <a:gd name="connsiteX164" fmla="*/ 954572 w 3024845"/>
                  <a:gd name="connsiteY164" fmla="*/ 596651 h 1166887"/>
                  <a:gd name="connsiteX165" fmla="*/ 958625 w 3024845"/>
                  <a:gd name="connsiteY165" fmla="*/ 564224 h 1166887"/>
                  <a:gd name="connsiteX166" fmla="*/ 997132 w 3024845"/>
                  <a:gd name="connsiteY166" fmla="*/ 564224 h 1166887"/>
                  <a:gd name="connsiteX167" fmla="*/ 997132 w 3024845"/>
                  <a:gd name="connsiteY167" fmla="*/ 596651 h 1166887"/>
                  <a:gd name="connsiteX168" fmla="*/ 997892 w 3024845"/>
                  <a:gd name="connsiteY168" fmla="*/ 596651 h 1166887"/>
                  <a:gd name="connsiteX169" fmla="*/ 1003212 w 3024845"/>
                  <a:gd name="connsiteY169" fmla="*/ 596651 h 1166887"/>
                  <a:gd name="connsiteX170" fmla="*/ 1003212 w 3024845"/>
                  <a:gd name="connsiteY170" fmla="*/ 514503 h 1166887"/>
                  <a:gd name="connsiteX171" fmla="*/ 1004986 w 3024845"/>
                  <a:gd name="connsiteY171" fmla="*/ 514503 h 1166887"/>
                  <a:gd name="connsiteX172" fmla="*/ 1017399 w 3024845"/>
                  <a:gd name="connsiteY172" fmla="*/ 514503 h 1166887"/>
                  <a:gd name="connsiteX173" fmla="*/ 1017399 w 3024845"/>
                  <a:gd name="connsiteY173" fmla="*/ 512612 h 1166887"/>
                  <a:gd name="connsiteX174" fmla="*/ 1017399 w 3024845"/>
                  <a:gd name="connsiteY174" fmla="*/ 499371 h 1166887"/>
                  <a:gd name="connsiteX175" fmla="*/ 1039693 w 3024845"/>
                  <a:gd name="connsiteY175" fmla="*/ 499371 h 1166887"/>
                  <a:gd name="connsiteX176" fmla="*/ 1039693 w 3024845"/>
                  <a:gd name="connsiteY176" fmla="*/ 498290 h 1166887"/>
                  <a:gd name="connsiteX177" fmla="*/ 1039693 w 3024845"/>
                  <a:gd name="connsiteY177" fmla="*/ 490724 h 1166887"/>
                  <a:gd name="connsiteX178" fmla="*/ 1041466 w 3024845"/>
                  <a:gd name="connsiteY178" fmla="*/ 490724 h 1166887"/>
                  <a:gd name="connsiteX179" fmla="*/ 1053880 w 3024845"/>
                  <a:gd name="connsiteY179" fmla="*/ 490724 h 1166887"/>
                  <a:gd name="connsiteX180" fmla="*/ 1053880 w 3024845"/>
                  <a:gd name="connsiteY180" fmla="*/ 491805 h 1166887"/>
                  <a:gd name="connsiteX181" fmla="*/ 1053880 w 3024845"/>
                  <a:gd name="connsiteY181" fmla="*/ 499371 h 1166887"/>
                  <a:gd name="connsiteX182" fmla="*/ 1054640 w 3024845"/>
                  <a:gd name="connsiteY182" fmla="*/ 499371 h 1166887"/>
                  <a:gd name="connsiteX183" fmla="*/ 1059960 w 3024845"/>
                  <a:gd name="connsiteY183" fmla="*/ 499371 h 1166887"/>
                  <a:gd name="connsiteX184" fmla="*/ 1070093 w 3024845"/>
                  <a:gd name="connsiteY184" fmla="*/ 495047 h 1166887"/>
                  <a:gd name="connsiteX185" fmla="*/ 1074146 w 3024845"/>
                  <a:gd name="connsiteY185" fmla="*/ 498290 h 1166887"/>
                  <a:gd name="connsiteX186" fmla="*/ 1074146 w 3024845"/>
                  <a:gd name="connsiteY186" fmla="*/ 490724 h 1166887"/>
                  <a:gd name="connsiteX187" fmla="*/ 1076426 w 3024845"/>
                  <a:gd name="connsiteY187" fmla="*/ 490724 h 1166887"/>
                  <a:gd name="connsiteX188" fmla="*/ 1092387 w 3024845"/>
                  <a:gd name="connsiteY188" fmla="*/ 490724 h 1166887"/>
                  <a:gd name="connsiteX189" fmla="*/ 1092387 w 3024845"/>
                  <a:gd name="connsiteY189" fmla="*/ 491805 h 1166887"/>
                  <a:gd name="connsiteX190" fmla="*/ 1092387 w 3024845"/>
                  <a:gd name="connsiteY190" fmla="*/ 499371 h 1166887"/>
                  <a:gd name="connsiteX191" fmla="*/ 1122787 w 3024845"/>
                  <a:gd name="connsiteY191" fmla="*/ 499371 h 1166887"/>
                  <a:gd name="connsiteX192" fmla="*/ 1122787 w 3024845"/>
                  <a:gd name="connsiteY192" fmla="*/ 500992 h 1166887"/>
                  <a:gd name="connsiteX193" fmla="*/ 1122787 w 3024845"/>
                  <a:gd name="connsiteY193" fmla="*/ 512342 h 1166887"/>
                  <a:gd name="connsiteX194" fmla="*/ 1149134 w 3024845"/>
                  <a:gd name="connsiteY194" fmla="*/ 512342 h 1166887"/>
                  <a:gd name="connsiteX195" fmla="*/ 1149134 w 3024845"/>
                  <a:gd name="connsiteY195" fmla="*/ 542606 h 1166887"/>
                  <a:gd name="connsiteX196" fmla="*/ 1149894 w 3024845"/>
                  <a:gd name="connsiteY196" fmla="*/ 542606 h 1166887"/>
                  <a:gd name="connsiteX197" fmla="*/ 1155214 w 3024845"/>
                  <a:gd name="connsiteY197" fmla="*/ 542606 h 1166887"/>
                  <a:gd name="connsiteX198" fmla="*/ 1155214 w 3024845"/>
                  <a:gd name="connsiteY198" fmla="*/ 543687 h 1166887"/>
                  <a:gd name="connsiteX199" fmla="*/ 1155214 w 3024845"/>
                  <a:gd name="connsiteY199" fmla="*/ 551254 h 1166887"/>
                  <a:gd name="connsiteX200" fmla="*/ 1159268 w 3024845"/>
                  <a:gd name="connsiteY200" fmla="*/ 581518 h 1166887"/>
                  <a:gd name="connsiteX201" fmla="*/ 1160028 w 3024845"/>
                  <a:gd name="connsiteY201" fmla="*/ 581518 h 1166887"/>
                  <a:gd name="connsiteX202" fmla="*/ 1165348 w 3024845"/>
                  <a:gd name="connsiteY202" fmla="*/ 581518 h 1166887"/>
                  <a:gd name="connsiteX203" fmla="*/ 1165348 w 3024845"/>
                  <a:gd name="connsiteY203" fmla="*/ 582329 h 1166887"/>
                  <a:gd name="connsiteX204" fmla="*/ 1165348 w 3024845"/>
                  <a:gd name="connsiteY204" fmla="*/ 588004 h 1166887"/>
                  <a:gd name="connsiteX205" fmla="*/ 1166361 w 3024845"/>
                  <a:gd name="connsiteY205" fmla="*/ 588004 h 1166887"/>
                  <a:gd name="connsiteX206" fmla="*/ 1173454 w 3024845"/>
                  <a:gd name="connsiteY206" fmla="*/ 588004 h 1166887"/>
                  <a:gd name="connsiteX207" fmla="*/ 1173454 w 3024845"/>
                  <a:gd name="connsiteY207" fmla="*/ 618269 h 1166887"/>
                  <a:gd name="connsiteX208" fmla="*/ 1175481 w 3024845"/>
                  <a:gd name="connsiteY208" fmla="*/ 618269 h 1166887"/>
                  <a:gd name="connsiteX209" fmla="*/ 1189668 w 3024845"/>
                  <a:gd name="connsiteY209" fmla="*/ 618269 h 1166887"/>
                  <a:gd name="connsiteX210" fmla="*/ 1189668 w 3024845"/>
                  <a:gd name="connsiteY210" fmla="*/ 642048 h 1166887"/>
                  <a:gd name="connsiteX211" fmla="*/ 1191695 w 3024845"/>
                  <a:gd name="connsiteY211" fmla="*/ 643669 h 1166887"/>
                  <a:gd name="connsiteX212" fmla="*/ 1191695 w 3024845"/>
                  <a:gd name="connsiteY212" fmla="*/ 655019 h 1166887"/>
                  <a:gd name="connsiteX213" fmla="*/ 1192455 w 3024845"/>
                  <a:gd name="connsiteY213" fmla="*/ 655019 h 1166887"/>
                  <a:gd name="connsiteX214" fmla="*/ 1197775 w 3024845"/>
                  <a:gd name="connsiteY214" fmla="*/ 655019 h 1166887"/>
                  <a:gd name="connsiteX215" fmla="*/ 1197775 w 3024845"/>
                  <a:gd name="connsiteY215" fmla="*/ 678798 h 1166887"/>
                  <a:gd name="connsiteX216" fmla="*/ 1199041 w 3024845"/>
                  <a:gd name="connsiteY216" fmla="*/ 678798 h 1166887"/>
                  <a:gd name="connsiteX217" fmla="*/ 1207908 w 3024845"/>
                  <a:gd name="connsiteY217" fmla="*/ 678798 h 1166887"/>
                  <a:gd name="connsiteX218" fmla="*/ 1209935 w 3024845"/>
                  <a:gd name="connsiteY218" fmla="*/ 682852 h 1166887"/>
                  <a:gd name="connsiteX219" fmla="*/ 1209935 w 3024845"/>
                  <a:gd name="connsiteY219" fmla="*/ 696093 h 1166887"/>
                  <a:gd name="connsiteX220" fmla="*/ 1211455 w 3024845"/>
                  <a:gd name="connsiteY220" fmla="*/ 694201 h 1166887"/>
                  <a:gd name="connsiteX221" fmla="*/ 1222095 w 3024845"/>
                  <a:gd name="connsiteY221" fmla="*/ 680960 h 1166887"/>
                  <a:gd name="connsiteX222" fmla="*/ 1250469 w 3024845"/>
                  <a:gd name="connsiteY222" fmla="*/ 680960 h 1166887"/>
                  <a:gd name="connsiteX223" fmla="*/ 1250469 w 3024845"/>
                  <a:gd name="connsiteY223" fmla="*/ 767431 h 1166887"/>
                  <a:gd name="connsiteX224" fmla="*/ 1251229 w 3024845"/>
                  <a:gd name="connsiteY224" fmla="*/ 767431 h 1166887"/>
                  <a:gd name="connsiteX225" fmla="*/ 1256549 w 3024845"/>
                  <a:gd name="connsiteY225" fmla="*/ 767431 h 1166887"/>
                  <a:gd name="connsiteX226" fmla="*/ 1257309 w 3024845"/>
                  <a:gd name="connsiteY226" fmla="*/ 766080 h 1166887"/>
                  <a:gd name="connsiteX227" fmla="*/ 1262629 w 3024845"/>
                  <a:gd name="connsiteY227" fmla="*/ 756622 h 1166887"/>
                  <a:gd name="connsiteX228" fmla="*/ 1262629 w 3024845"/>
                  <a:gd name="connsiteY228" fmla="*/ 758514 h 1166887"/>
                  <a:gd name="connsiteX229" fmla="*/ 1262629 w 3024845"/>
                  <a:gd name="connsiteY229" fmla="*/ 771755 h 1166887"/>
                  <a:gd name="connsiteX230" fmla="*/ 1266682 w 3024845"/>
                  <a:gd name="connsiteY230" fmla="*/ 726358 h 1166887"/>
                  <a:gd name="connsiteX231" fmla="*/ 1267442 w 3024845"/>
                  <a:gd name="connsiteY231" fmla="*/ 726358 h 1166887"/>
                  <a:gd name="connsiteX232" fmla="*/ 1272762 w 3024845"/>
                  <a:gd name="connsiteY232" fmla="*/ 726358 h 1166887"/>
                  <a:gd name="connsiteX233" fmla="*/ 1272762 w 3024845"/>
                  <a:gd name="connsiteY233" fmla="*/ 661504 h 1166887"/>
                  <a:gd name="connsiteX234" fmla="*/ 1273776 w 3024845"/>
                  <a:gd name="connsiteY234" fmla="*/ 661504 h 1166887"/>
                  <a:gd name="connsiteX235" fmla="*/ 1280869 w 3024845"/>
                  <a:gd name="connsiteY235" fmla="*/ 661504 h 1166887"/>
                  <a:gd name="connsiteX236" fmla="*/ 1293029 w 3024845"/>
                  <a:gd name="connsiteY236" fmla="*/ 618269 h 1166887"/>
                  <a:gd name="connsiteX237" fmla="*/ 1294296 w 3024845"/>
                  <a:gd name="connsiteY237" fmla="*/ 618269 h 1166887"/>
                  <a:gd name="connsiteX238" fmla="*/ 1303163 w 3024845"/>
                  <a:gd name="connsiteY238" fmla="*/ 618269 h 1166887"/>
                  <a:gd name="connsiteX239" fmla="*/ 1313296 w 3024845"/>
                  <a:gd name="connsiteY239" fmla="*/ 661504 h 1166887"/>
                  <a:gd name="connsiteX240" fmla="*/ 1314309 w 3024845"/>
                  <a:gd name="connsiteY240" fmla="*/ 661504 h 1166887"/>
                  <a:gd name="connsiteX241" fmla="*/ 1321403 w 3024845"/>
                  <a:gd name="connsiteY241" fmla="*/ 661504 h 1166887"/>
                  <a:gd name="connsiteX242" fmla="*/ 1321403 w 3024845"/>
                  <a:gd name="connsiteY242" fmla="*/ 700416 h 1166887"/>
                  <a:gd name="connsiteX243" fmla="*/ 1323176 w 3024845"/>
                  <a:gd name="connsiteY243" fmla="*/ 700416 h 1166887"/>
                  <a:gd name="connsiteX244" fmla="*/ 1335590 w 3024845"/>
                  <a:gd name="connsiteY244" fmla="*/ 700416 h 1166887"/>
                  <a:gd name="connsiteX245" fmla="*/ 1335590 w 3024845"/>
                  <a:gd name="connsiteY245" fmla="*/ 702578 h 1166887"/>
                  <a:gd name="connsiteX246" fmla="*/ 1335590 w 3024845"/>
                  <a:gd name="connsiteY246" fmla="*/ 717710 h 1166887"/>
                  <a:gd name="connsiteX247" fmla="*/ 1339643 w 3024845"/>
                  <a:gd name="connsiteY247" fmla="*/ 715549 h 1166887"/>
                  <a:gd name="connsiteX248" fmla="*/ 1339643 w 3024845"/>
                  <a:gd name="connsiteY248" fmla="*/ 700416 h 1166887"/>
                  <a:gd name="connsiteX249" fmla="*/ 1341163 w 3024845"/>
                  <a:gd name="connsiteY249" fmla="*/ 700416 h 1166887"/>
                  <a:gd name="connsiteX250" fmla="*/ 1351803 w 3024845"/>
                  <a:gd name="connsiteY250" fmla="*/ 700416 h 1166887"/>
                  <a:gd name="connsiteX251" fmla="*/ 1351803 w 3024845"/>
                  <a:gd name="connsiteY251" fmla="*/ 702037 h 1166887"/>
                  <a:gd name="connsiteX252" fmla="*/ 1351803 w 3024845"/>
                  <a:gd name="connsiteY252" fmla="*/ 713387 h 1166887"/>
                  <a:gd name="connsiteX253" fmla="*/ 1382204 w 3024845"/>
                  <a:gd name="connsiteY253" fmla="*/ 713387 h 1166887"/>
                  <a:gd name="connsiteX254" fmla="*/ 1382204 w 3024845"/>
                  <a:gd name="connsiteY254" fmla="*/ 676637 h 1166887"/>
                  <a:gd name="connsiteX255" fmla="*/ 1383470 w 3024845"/>
                  <a:gd name="connsiteY255" fmla="*/ 676637 h 1166887"/>
                  <a:gd name="connsiteX256" fmla="*/ 1392337 w 3024845"/>
                  <a:gd name="connsiteY256" fmla="*/ 676637 h 1166887"/>
                  <a:gd name="connsiteX257" fmla="*/ 1392337 w 3024845"/>
                  <a:gd name="connsiteY257" fmla="*/ 698254 h 1166887"/>
                  <a:gd name="connsiteX258" fmla="*/ 1394364 w 3024845"/>
                  <a:gd name="connsiteY258" fmla="*/ 665828 h 1166887"/>
                  <a:gd name="connsiteX259" fmla="*/ 1416657 w 3024845"/>
                  <a:gd name="connsiteY259" fmla="*/ 665828 h 1166887"/>
                  <a:gd name="connsiteX260" fmla="*/ 1416657 w 3024845"/>
                  <a:gd name="connsiteY260" fmla="*/ 664206 h 1166887"/>
                  <a:gd name="connsiteX261" fmla="*/ 1416657 w 3024845"/>
                  <a:gd name="connsiteY261" fmla="*/ 652857 h 1166887"/>
                  <a:gd name="connsiteX262" fmla="*/ 1417417 w 3024845"/>
                  <a:gd name="connsiteY262" fmla="*/ 652857 h 1166887"/>
                  <a:gd name="connsiteX263" fmla="*/ 1422737 w 3024845"/>
                  <a:gd name="connsiteY263" fmla="*/ 652857 h 1166887"/>
                  <a:gd name="connsiteX264" fmla="*/ 1422737 w 3024845"/>
                  <a:gd name="connsiteY264" fmla="*/ 650966 h 1166887"/>
                  <a:gd name="connsiteX265" fmla="*/ 1422737 w 3024845"/>
                  <a:gd name="connsiteY265" fmla="*/ 637725 h 1166887"/>
                  <a:gd name="connsiteX266" fmla="*/ 1426791 w 3024845"/>
                  <a:gd name="connsiteY266" fmla="*/ 644210 h 1166887"/>
                  <a:gd name="connsiteX267" fmla="*/ 1429071 w 3024845"/>
                  <a:gd name="connsiteY267" fmla="*/ 644210 h 1166887"/>
                  <a:gd name="connsiteX268" fmla="*/ 1445031 w 3024845"/>
                  <a:gd name="connsiteY268" fmla="*/ 644210 h 1166887"/>
                  <a:gd name="connsiteX269" fmla="*/ 1445031 w 3024845"/>
                  <a:gd name="connsiteY269" fmla="*/ 643399 h 1166887"/>
                  <a:gd name="connsiteX270" fmla="*/ 1445031 w 3024845"/>
                  <a:gd name="connsiteY270" fmla="*/ 637725 h 1166887"/>
                  <a:gd name="connsiteX271" fmla="*/ 1445791 w 3024845"/>
                  <a:gd name="connsiteY271" fmla="*/ 637725 h 1166887"/>
                  <a:gd name="connsiteX272" fmla="*/ 1451111 w 3024845"/>
                  <a:gd name="connsiteY272" fmla="*/ 637725 h 1166887"/>
                  <a:gd name="connsiteX273" fmla="*/ 1451111 w 3024845"/>
                  <a:gd name="connsiteY273" fmla="*/ 639076 h 1166887"/>
                  <a:gd name="connsiteX274" fmla="*/ 1451111 w 3024845"/>
                  <a:gd name="connsiteY274" fmla="*/ 648534 h 1166887"/>
                  <a:gd name="connsiteX275" fmla="*/ 1489618 w 3024845"/>
                  <a:gd name="connsiteY275" fmla="*/ 648534 h 1166887"/>
                  <a:gd name="connsiteX276" fmla="*/ 1489618 w 3024845"/>
                  <a:gd name="connsiteY276" fmla="*/ 786887 h 1166887"/>
                  <a:gd name="connsiteX277" fmla="*/ 1491138 w 3024845"/>
                  <a:gd name="connsiteY277" fmla="*/ 786887 h 1166887"/>
                  <a:gd name="connsiteX278" fmla="*/ 1501778 w 3024845"/>
                  <a:gd name="connsiteY278" fmla="*/ 786887 h 1166887"/>
                  <a:gd name="connsiteX279" fmla="*/ 1501778 w 3024845"/>
                  <a:gd name="connsiteY279" fmla="*/ 773917 h 1166887"/>
                  <a:gd name="connsiteX280" fmla="*/ 1505832 w 3024845"/>
                  <a:gd name="connsiteY280" fmla="*/ 773917 h 1166887"/>
                  <a:gd name="connsiteX281" fmla="*/ 1505832 w 3024845"/>
                  <a:gd name="connsiteY281" fmla="*/ 786887 h 1166887"/>
                  <a:gd name="connsiteX282" fmla="*/ 1536232 w 3024845"/>
                  <a:gd name="connsiteY282" fmla="*/ 786887 h 1166887"/>
                  <a:gd name="connsiteX283" fmla="*/ 1536232 w 3024845"/>
                  <a:gd name="connsiteY283" fmla="*/ 756622 h 1166887"/>
                  <a:gd name="connsiteX284" fmla="*/ 1548392 w 3024845"/>
                  <a:gd name="connsiteY284" fmla="*/ 756622 h 1166887"/>
                  <a:gd name="connsiteX285" fmla="*/ 1560552 w 3024845"/>
                  <a:gd name="connsiteY285" fmla="*/ 754461 h 1166887"/>
                  <a:gd name="connsiteX286" fmla="*/ 1564606 w 3024845"/>
                  <a:gd name="connsiteY286" fmla="*/ 756622 h 1166887"/>
                  <a:gd name="connsiteX287" fmla="*/ 1574739 w 3024845"/>
                  <a:gd name="connsiteY287" fmla="*/ 756622 h 1166887"/>
                  <a:gd name="connsiteX288" fmla="*/ 1574739 w 3024845"/>
                  <a:gd name="connsiteY288" fmla="*/ 786887 h 1166887"/>
                  <a:gd name="connsiteX289" fmla="*/ 1582846 w 3024845"/>
                  <a:gd name="connsiteY289" fmla="*/ 786887 h 1166887"/>
                  <a:gd name="connsiteX290" fmla="*/ 1582846 w 3024845"/>
                  <a:gd name="connsiteY290" fmla="*/ 804182 h 1166887"/>
                  <a:gd name="connsiteX291" fmla="*/ 1592182 w 3024845"/>
                  <a:gd name="connsiteY291" fmla="*/ 805087 h 1166887"/>
                  <a:gd name="connsiteX292" fmla="*/ 1605140 w 3024845"/>
                  <a:gd name="connsiteY292" fmla="*/ 805087 h 1166887"/>
                  <a:gd name="connsiteX293" fmla="*/ 1605140 w 3024845"/>
                  <a:gd name="connsiteY293" fmla="*/ 789049 h 1166887"/>
                  <a:gd name="connsiteX294" fmla="*/ 1673096 w 3024845"/>
                  <a:gd name="connsiteY294" fmla="*/ 789049 h 1166887"/>
                  <a:gd name="connsiteX295" fmla="*/ 1673096 w 3024845"/>
                  <a:gd name="connsiteY295" fmla="*/ 703796 h 1166887"/>
                  <a:gd name="connsiteX296" fmla="*/ 1745104 w 3024845"/>
                  <a:gd name="connsiteY296" fmla="*/ 703796 h 1166887"/>
                  <a:gd name="connsiteX297" fmla="*/ 1745104 w 3024845"/>
                  <a:gd name="connsiteY297" fmla="*/ 782564 h 1166887"/>
                  <a:gd name="connsiteX298" fmla="*/ 1747008 w 3024845"/>
                  <a:gd name="connsiteY298" fmla="*/ 782564 h 1166887"/>
                  <a:gd name="connsiteX299" fmla="*/ 1748250 w 3024845"/>
                  <a:gd name="connsiteY299" fmla="*/ 805087 h 1166887"/>
                  <a:gd name="connsiteX300" fmla="*/ 1757926 w 3024845"/>
                  <a:gd name="connsiteY300" fmla="*/ 805087 h 1166887"/>
                  <a:gd name="connsiteX301" fmla="*/ 1759168 w 3024845"/>
                  <a:gd name="connsiteY301" fmla="*/ 782564 h 1166887"/>
                  <a:gd name="connsiteX302" fmla="*/ 1765248 w 3024845"/>
                  <a:gd name="connsiteY302" fmla="*/ 782564 h 1166887"/>
                  <a:gd name="connsiteX303" fmla="*/ 1766490 w 3024845"/>
                  <a:gd name="connsiteY303" fmla="*/ 805087 h 1166887"/>
                  <a:gd name="connsiteX304" fmla="*/ 1817112 w 3024845"/>
                  <a:gd name="connsiteY304" fmla="*/ 805087 h 1166887"/>
                  <a:gd name="connsiteX305" fmla="*/ 1817112 w 3024845"/>
                  <a:gd name="connsiteY305" fmla="*/ 642059 h 1166887"/>
                  <a:gd name="connsiteX306" fmla="*/ 2014439 w 3024845"/>
                  <a:gd name="connsiteY306" fmla="*/ 642059 h 1166887"/>
                  <a:gd name="connsiteX307" fmla="*/ 2014439 w 3024845"/>
                  <a:gd name="connsiteY307" fmla="*/ 805087 h 1166887"/>
                  <a:gd name="connsiteX308" fmla="*/ 2033136 w 3024845"/>
                  <a:gd name="connsiteY308" fmla="*/ 805087 h 1166887"/>
                  <a:gd name="connsiteX309" fmla="*/ 2033136 w 3024845"/>
                  <a:gd name="connsiteY309" fmla="*/ 722394 h 1166887"/>
                  <a:gd name="connsiteX310" fmla="*/ 2128256 w 3024845"/>
                  <a:gd name="connsiteY310" fmla="*/ 722394 h 1166887"/>
                  <a:gd name="connsiteX311" fmla="*/ 2140186 w 3024845"/>
                  <a:gd name="connsiteY311" fmla="*/ 404253 h 1166887"/>
                  <a:gd name="connsiteX312" fmla="*/ 2128026 w 3024845"/>
                  <a:gd name="connsiteY312" fmla="*/ 382635 h 1166887"/>
                  <a:gd name="connsiteX313" fmla="*/ 2121946 w 3024845"/>
                  <a:gd name="connsiteY313" fmla="*/ 378311 h 1166887"/>
                  <a:gd name="connsiteX314" fmla="*/ 2130053 w 3024845"/>
                  <a:gd name="connsiteY314" fmla="*/ 354532 h 1166887"/>
                  <a:gd name="connsiteX315" fmla="*/ 2130053 w 3024845"/>
                  <a:gd name="connsiteY315" fmla="*/ 337238 h 1166887"/>
                  <a:gd name="connsiteX316" fmla="*/ 2144240 w 3024845"/>
                  <a:gd name="connsiteY316" fmla="*/ 337238 h 1166887"/>
                  <a:gd name="connsiteX317" fmla="*/ 2144240 w 3024845"/>
                  <a:gd name="connsiteY317" fmla="*/ 315620 h 1166887"/>
                  <a:gd name="connsiteX318" fmla="*/ 2146266 w 3024845"/>
                  <a:gd name="connsiteY318" fmla="*/ 311296 h 1166887"/>
                  <a:gd name="connsiteX319" fmla="*/ 2146266 w 3024845"/>
                  <a:gd name="connsiteY319" fmla="*/ 233472 h 1166887"/>
                  <a:gd name="connsiteX320" fmla="*/ 2144240 w 3024845"/>
                  <a:gd name="connsiteY320" fmla="*/ 226987 h 1166887"/>
                  <a:gd name="connsiteX321" fmla="*/ 2150320 w 3024845"/>
                  <a:gd name="connsiteY321" fmla="*/ 220501 h 1166887"/>
                  <a:gd name="connsiteX322" fmla="*/ 2150320 w 3024845"/>
                  <a:gd name="connsiteY322" fmla="*/ 162133 h 1166887"/>
                  <a:gd name="connsiteX323" fmla="*/ 2152346 w 3024845"/>
                  <a:gd name="connsiteY323" fmla="*/ 157810 h 1166887"/>
                  <a:gd name="connsiteX324" fmla="*/ 2152346 w 3024845"/>
                  <a:gd name="connsiteY324" fmla="*/ 101604 h 1166887"/>
                  <a:gd name="connsiteX325" fmla="*/ 2154373 w 3024845"/>
                  <a:gd name="connsiteY325" fmla="*/ 82148 h 1166887"/>
                  <a:gd name="connsiteX326" fmla="*/ 2158427 w 3024845"/>
                  <a:gd name="connsiteY326" fmla="*/ 99442 h 1166887"/>
                  <a:gd name="connsiteX327" fmla="*/ 2160453 w 3024845"/>
                  <a:gd name="connsiteY327" fmla="*/ 157810 h 1166887"/>
                  <a:gd name="connsiteX328" fmla="*/ 2162480 w 3024845"/>
                  <a:gd name="connsiteY328" fmla="*/ 220501 h 1166887"/>
                  <a:gd name="connsiteX329" fmla="*/ 2168560 w 3024845"/>
                  <a:gd name="connsiteY329" fmla="*/ 226987 h 1166887"/>
                  <a:gd name="connsiteX330" fmla="*/ 2166533 w 3024845"/>
                  <a:gd name="connsiteY330" fmla="*/ 233472 h 1166887"/>
                  <a:gd name="connsiteX331" fmla="*/ 2166533 w 3024845"/>
                  <a:gd name="connsiteY331" fmla="*/ 311296 h 1166887"/>
                  <a:gd name="connsiteX332" fmla="*/ 2168560 w 3024845"/>
                  <a:gd name="connsiteY332" fmla="*/ 315620 h 1166887"/>
                  <a:gd name="connsiteX333" fmla="*/ 2168560 w 3024845"/>
                  <a:gd name="connsiteY333" fmla="*/ 337238 h 1166887"/>
                  <a:gd name="connsiteX334" fmla="*/ 2182747 w 3024845"/>
                  <a:gd name="connsiteY334" fmla="*/ 337238 h 1166887"/>
                  <a:gd name="connsiteX335" fmla="*/ 2182747 w 3024845"/>
                  <a:gd name="connsiteY335" fmla="*/ 354532 h 1166887"/>
                  <a:gd name="connsiteX336" fmla="*/ 2190854 w 3024845"/>
                  <a:gd name="connsiteY336" fmla="*/ 378311 h 1166887"/>
                  <a:gd name="connsiteX337" fmla="*/ 2184774 w 3024845"/>
                  <a:gd name="connsiteY337" fmla="*/ 382635 h 1166887"/>
                  <a:gd name="connsiteX338" fmla="*/ 2172613 w 3024845"/>
                  <a:gd name="connsiteY338" fmla="*/ 404253 h 1166887"/>
                  <a:gd name="connsiteX339" fmla="*/ 2180720 w 3024845"/>
                  <a:gd name="connsiteY339" fmla="*/ 657181 h 1166887"/>
                  <a:gd name="connsiteX340" fmla="*/ 2245574 w 3024845"/>
                  <a:gd name="connsiteY340" fmla="*/ 657181 h 1166887"/>
                  <a:gd name="connsiteX341" fmla="*/ 2245574 w 3024845"/>
                  <a:gd name="connsiteY341" fmla="*/ 732843 h 1166887"/>
                  <a:gd name="connsiteX342" fmla="*/ 2253681 w 3024845"/>
                  <a:gd name="connsiteY342" fmla="*/ 732843 h 1166887"/>
                  <a:gd name="connsiteX343" fmla="*/ 2255708 w 3024845"/>
                  <a:gd name="connsiteY343" fmla="*/ 726358 h 1166887"/>
                  <a:gd name="connsiteX344" fmla="*/ 2261788 w 3024845"/>
                  <a:gd name="connsiteY344" fmla="*/ 726358 h 1166887"/>
                  <a:gd name="connsiteX345" fmla="*/ 2263815 w 3024845"/>
                  <a:gd name="connsiteY345" fmla="*/ 735005 h 1166887"/>
                  <a:gd name="connsiteX346" fmla="*/ 2275975 w 3024845"/>
                  <a:gd name="connsiteY346" fmla="*/ 735005 h 1166887"/>
                  <a:gd name="connsiteX347" fmla="*/ 2275975 w 3024845"/>
                  <a:gd name="connsiteY347" fmla="*/ 728519 h 1166887"/>
                  <a:gd name="connsiteX348" fmla="*/ 2298268 w 3024845"/>
                  <a:gd name="connsiteY348" fmla="*/ 728519 h 1166887"/>
                  <a:gd name="connsiteX349" fmla="*/ 2298268 w 3024845"/>
                  <a:gd name="connsiteY349" fmla="*/ 735005 h 1166887"/>
                  <a:gd name="connsiteX350" fmla="*/ 2318535 w 3024845"/>
                  <a:gd name="connsiteY350" fmla="*/ 735005 h 1166887"/>
                  <a:gd name="connsiteX351" fmla="*/ 2318535 w 3024845"/>
                  <a:gd name="connsiteY351" fmla="*/ 780402 h 1166887"/>
                  <a:gd name="connsiteX352" fmla="*/ 2332722 w 3024845"/>
                  <a:gd name="connsiteY352" fmla="*/ 780402 h 1166887"/>
                  <a:gd name="connsiteX353" fmla="*/ 2332722 w 3024845"/>
                  <a:gd name="connsiteY353" fmla="*/ 767431 h 1166887"/>
                  <a:gd name="connsiteX354" fmla="*/ 2348936 w 3024845"/>
                  <a:gd name="connsiteY354" fmla="*/ 767431 h 1166887"/>
                  <a:gd name="connsiteX355" fmla="*/ 2348936 w 3024845"/>
                  <a:gd name="connsiteY355" fmla="*/ 588004 h 1166887"/>
                  <a:gd name="connsiteX356" fmla="*/ 2355016 w 3024845"/>
                  <a:gd name="connsiteY356" fmla="*/ 581518 h 1166887"/>
                  <a:gd name="connsiteX357" fmla="*/ 2427977 w 3024845"/>
                  <a:gd name="connsiteY357" fmla="*/ 581518 h 1166887"/>
                  <a:gd name="connsiteX358" fmla="*/ 2427977 w 3024845"/>
                  <a:gd name="connsiteY358" fmla="*/ 590166 h 1166887"/>
                  <a:gd name="connsiteX359" fmla="*/ 2438110 w 3024845"/>
                  <a:gd name="connsiteY359" fmla="*/ 590166 h 1166887"/>
                  <a:gd name="connsiteX360" fmla="*/ 2438110 w 3024845"/>
                  <a:gd name="connsiteY360" fmla="*/ 704740 h 1166887"/>
                  <a:gd name="connsiteX361" fmla="*/ 2460404 w 3024845"/>
                  <a:gd name="connsiteY361" fmla="*/ 704740 h 1166887"/>
                  <a:gd name="connsiteX362" fmla="*/ 2460404 w 3024845"/>
                  <a:gd name="connsiteY362" fmla="*/ 637725 h 1166887"/>
                  <a:gd name="connsiteX363" fmla="*/ 2486751 w 3024845"/>
                  <a:gd name="connsiteY363" fmla="*/ 637725 h 1166887"/>
                  <a:gd name="connsiteX364" fmla="*/ 2490804 w 3024845"/>
                  <a:gd name="connsiteY364" fmla="*/ 633401 h 1166887"/>
                  <a:gd name="connsiteX365" fmla="*/ 2498911 w 3024845"/>
                  <a:gd name="connsiteY365" fmla="*/ 633401 h 1166887"/>
                  <a:gd name="connsiteX366" fmla="*/ 2502964 w 3024845"/>
                  <a:gd name="connsiteY366" fmla="*/ 637725 h 1166887"/>
                  <a:gd name="connsiteX367" fmla="*/ 2525258 w 3024845"/>
                  <a:gd name="connsiteY367" fmla="*/ 637725 h 1166887"/>
                  <a:gd name="connsiteX368" fmla="*/ 2525258 w 3024845"/>
                  <a:gd name="connsiteY368" fmla="*/ 520989 h 1166887"/>
                  <a:gd name="connsiteX369" fmla="*/ 2582005 w 3024845"/>
                  <a:gd name="connsiteY369" fmla="*/ 510180 h 1166887"/>
                  <a:gd name="connsiteX370" fmla="*/ 2582005 w 3024845"/>
                  <a:gd name="connsiteY370" fmla="*/ 511261 h 1166887"/>
                  <a:gd name="connsiteX371" fmla="*/ 2582005 w 3024845"/>
                  <a:gd name="connsiteY371" fmla="*/ 518827 h 1166887"/>
                  <a:gd name="connsiteX372" fmla="*/ 2608352 w 3024845"/>
                  <a:gd name="connsiteY372" fmla="*/ 518827 h 1166887"/>
                  <a:gd name="connsiteX373" fmla="*/ 2608352 w 3024845"/>
                  <a:gd name="connsiteY373" fmla="*/ 773917 h 1166887"/>
                  <a:gd name="connsiteX374" fmla="*/ 2630646 w 3024845"/>
                  <a:gd name="connsiteY374" fmla="*/ 773917 h 1166887"/>
                  <a:gd name="connsiteX375" fmla="*/ 2630646 w 3024845"/>
                  <a:gd name="connsiteY375" fmla="*/ 769593 h 1166887"/>
                  <a:gd name="connsiteX376" fmla="*/ 2642806 w 3024845"/>
                  <a:gd name="connsiteY376" fmla="*/ 769593 h 1166887"/>
                  <a:gd name="connsiteX377" fmla="*/ 2642806 w 3024845"/>
                  <a:gd name="connsiteY377" fmla="*/ 773917 h 1166887"/>
                  <a:gd name="connsiteX378" fmla="*/ 2667126 w 3024845"/>
                  <a:gd name="connsiteY378" fmla="*/ 773917 h 1166887"/>
                  <a:gd name="connsiteX379" fmla="*/ 2667126 w 3024845"/>
                  <a:gd name="connsiteY379" fmla="*/ 760946 h 1166887"/>
                  <a:gd name="connsiteX380" fmla="*/ 2695500 w 3024845"/>
                  <a:gd name="connsiteY380" fmla="*/ 760946 h 1166887"/>
                  <a:gd name="connsiteX381" fmla="*/ 2707660 w 3024845"/>
                  <a:gd name="connsiteY381" fmla="*/ 756622 h 1166887"/>
                  <a:gd name="connsiteX382" fmla="*/ 2727927 w 3024845"/>
                  <a:gd name="connsiteY382" fmla="*/ 760946 h 1166887"/>
                  <a:gd name="connsiteX383" fmla="*/ 2727927 w 3024845"/>
                  <a:gd name="connsiteY383" fmla="*/ 743652 h 1166887"/>
                  <a:gd name="connsiteX384" fmla="*/ 2736034 w 3024845"/>
                  <a:gd name="connsiteY384" fmla="*/ 743652 h 1166887"/>
                  <a:gd name="connsiteX385" fmla="*/ 2736034 w 3024845"/>
                  <a:gd name="connsiteY385" fmla="*/ 730681 h 1166887"/>
                  <a:gd name="connsiteX386" fmla="*/ 2792781 w 3024845"/>
                  <a:gd name="connsiteY386" fmla="*/ 730681 h 1166887"/>
                  <a:gd name="connsiteX387" fmla="*/ 2792781 w 3024845"/>
                  <a:gd name="connsiteY387" fmla="*/ 700416 h 1166887"/>
                  <a:gd name="connsiteX388" fmla="*/ 2811021 w 3024845"/>
                  <a:gd name="connsiteY388" fmla="*/ 700416 h 1166887"/>
                  <a:gd name="connsiteX389" fmla="*/ 2811021 w 3024845"/>
                  <a:gd name="connsiteY389" fmla="*/ 693931 h 1166887"/>
                  <a:gd name="connsiteX390" fmla="*/ 2823181 w 3024845"/>
                  <a:gd name="connsiteY390" fmla="*/ 693931 h 1166887"/>
                  <a:gd name="connsiteX391" fmla="*/ 2823181 w 3024845"/>
                  <a:gd name="connsiteY391" fmla="*/ 700416 h 1166887"/>
                  <a:gd name="connsiteX392" fmla="*/ 2839395 w 3024845"/>
                  <a:gd name="connsiteY392" fmla="*/ 700416 h 1166887"/>
                  <a:gd name="connsiteX393" fmla="*/ 2839395 w 3024845"/>
                  <a:gd name="connsiteY393" fmla="*/ 750137 h 1166887"/>
                  <a:gd name="connsiteX394" fmla="*/ 2871822 w 3024845"/>
                  <a:gd name="connsiteY394" fmla="*/ 750137 h 1166887"/>
                  <a:gd name="connsiteX395" fmla="*/ 2871822 w 3024845"/>
                  <a:gd name="connsiteY395" fmla="*/ 724196 h 1166887"/>
                  <a:gd name="connsiteX396" fmla="*/ 2910329 w 3024845"/>
                  <a:gd name="connsiteY396" fmla="*/ 724196 h 1166887"/>
                  <a:gd name="connsiteX397" fmla="*/ 2910329 w 3024845"/>
                  <a:gd name="connsiteY397" fmla="*/ 693931 h 1166887"/>
                  <a:gd name="connsiteX398" fmla="*/ 2958970 w 3024845"/>
                  <a:gd name="connsiteY398" fmla="*/ 693931 h 1166887"/>
                  <a:gd name="connsiteX399" fmla="*/ 2958970 w 3024845"/>
                  <a:gd name="connsiteY399" fmla="*/ 805087 h 1166887"/>
                  <a:gd name="connsiteX400" fmla="*/ 2958970 w 3024845"/>
                  <a:gd name="connsiteY400" fmla="*/ 818866 h 1166887"/>
                  <a:gd name="connsiteX401" fmla="*/ 3024845 w 3024845"/>
                  <a:gd name="connsiteY401" fmla="*/ 818866 h 1166887"/>
                  <a:gd name="connsiteX402" fmla="*/ 3024845 w 3024845"/>
                  <a:gd name="connsiteY402" fmla="*/ 1160647 h 1166887"/>
                  <a:gd name="connsiteX403" fmla="*/ 145862 w 3024845"/>
                  <a:gd name="connsiteY403" fmla="*/ 1160647 h 1166887"/>
                  <a:gd name="connsiteX404" fmla="*/ 2054 w 3024845"/>
                  <a:gd name="connsiteY404" fmla="*/ 1166887 h 1166887"/>
                  <a:gd name="connsiteX405" fmla="*/ 0 w 3024845"/>
                  <a:gd name="connsiteY405" fmla="*/ 724196 h 1166887"/>
                  <a:gd name="connsiteX406" fmla="*/ 20267 w 3024845"/>
                  <a:gd name="connsiteY406" fmla="*/ 724196 h 1166887"/>
                  <a:gd name="connsiteX407" fmla="*/ 20774 w 3024845"/>
                  <a:gd name="connsiteY407" fmla="*/ 723115 h 1166887"/>
                  <a:gd name="connsiteX408" fmla="*/ 24320 w 3024845"/>
                  <a:gd name="connsiteY408" fmla="*/ 715549 h 1166887"/>
                  <a:gd name="connsiteX409" fmla="*/ 26094 w 3024845"/>
                  <a:gd name="connsiteY409" fmla="*/ 715819 h 1166887"/>
                  <a:gd name="connsiteX410" fmla="*/ 38507 w 3024845"/>
                  <a:gd name="connsiteY410" fmla="*/ 717710 h 1166887"/>
                  <a:gd name="connsiteX411" fmla="*/ 39014 w 3024845"/>
                  <a:gd name="connsiteY411" fmla="*/ 719062 h 1166887"/>
                  <a:gd name="connsiteX412" fmla="*/ 42560 w 3024845"/>
                  <a:gd name="connsiteY412" fmla="*/ 728519 h 1166887"/>
                  <a:gd name="connsiteX413" fmla="*/ 68907 w 3024845"/>
                  <a:gd name="connsiteY413" fmla="*/ 730681 h 1166887"/>
                  <a:gd name="connsiteX414" fmla="*/ 68907 w 3024845"/>
                  <a:gd name="connsiteY414" fmla="*/ 607460 h 1166887"/>
                  <a:gd name="connsiteX415" fmla="*/ 70934 w 3024845"/>
                  <a:gd name="connsiteY415" fmla="*/ 607460 h 1166887"/>
                  <a:gd name="connsiteX416" fmla="*/ 85121 w 3024845"/>
                  <a:gd name="connsiteY416" fmla="*/ 607460 h 1166887"/>
                  <a:gd name="connsiteX417" fmla="*/ 85121 w 3024845"/>
                  <a:gd name="connsiteY417" fmla="*/ 471268 h 1166887"/>
                  <a:gd name="connsiteX418" fmla="*/ 86894 w 3024845"/>
                  <a:gd name="connsiteY418" fmla="*/ 471268 h 1166887"/>
                  <a:gd name="connsiteX419" fmla="*/ 99308 w 3024845"/>
                  <a:gd name="connsiteY419" fmla="*/ 471268 h 1166887"/>
                  <a:gd name="connsiteX420" fmla="*/ 99308 w 3024845"/>
                  <a:gd name="connsiteY420" fmla="*/ 356694 h 1166887"/>
                  <a:gd name="connsiteX421" fmla="*/ 103361 w 3024845"/>
                  <a:gd name="connsiteY421" fmla="*/ 328590 h 1166887"/>
                  <a:gd name="connsiteX422" fmla="*/ 105388 w 3024845"/>
                  <a:gd name="connsiteY422" fmla="*/ 328590 h 1166887"/>
                  <a:gd name="connsiteX423" fmla="*/ 119575 w 3024845"/>
                  <a:gd name="connsiteY423" fmla="*/ 328590 h 1166887"/>
                  <a:gd name="connsiteX424" fmla="*/ 156055 w 3024845"/>
                  <a:gd name="connsiteY424" fmla="*/ 246443 h 1166887"/>
                  <a:gd name="connsiteX425" fmla="*/ 160109 w 3024845"/>
                  <a:gd name="connsiteY425" fmla="*/ 0 h 116688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145862 w 3024845"/>
                  <a:gd name="connsiteY403" fmla="*/ 1160647 h 1160647"/>
                  <a:gd name="connsiteX404" fmla="*/ 2054 w 3024845"/>
                  <a:gd name="connsiteY404" fmla="*/ 1158314 h 1160647"/>
                  <a:gd name="connsiteX405" fmla="*/ 0 w 3024845"/>
                  <a:gd name="connsiteY405" fmla="*/ 724196 h 1160647"/>
                  <a:gd name="connsiteX406" fmla="*/ 20267 w 3024845"/>
                  <a:gd name="connsiteY406" fmla="*/ 724196 h 1160647"/>
                  <a:gd name="connsiteX407" fmla="*/ 20774 w 3024845"/>
                  <a:gd name="connsiteY407" fmla="*/ 723115 h 1160647"/>
                  <a:gd name="connsiteX408" fmla="*/ 24320 w 3024845"/>
                  <a:gd name="connsiteY408" fmla="*/ 715549 h 1160647"/>
                  <a:gd name="connsiteX409" fmla="*/ 26094 w 3024845"/>
                  <a:gd name="connsiteY409" fmla="*/ 715819 h 1160647"/>
                  <a:gd name="connsiteX410" fmla="*/ 38507 w 3024845"/>
                  <a:gd name="connsiteY410" fmla="*/ 717710 h 1160647"/>
                  <a:gd name="connsiteX411" fmla="*/ 39014 w 3024845"/>
                  <a:gd name="connsiteY411" fmla="*/ 719062 h 1160647"/>
                  <a:gd name="connsiteX412" fmla="*/ 42560 w 3024845"/>
                  <a:gd name="connsiteY412" fmla="*/ 728519 h 1160647"/>
                  <a:gd name="connsiteX413" fmla="*/ 68907 w 3024845"/>
                  <a:gd name="connsiteY413" fmla="*/ 730681 h 1160647"/>
                  <a:gd name="connsiteX414" fmla="*/ 68907 w 3024845"/>
                  <a:gd name="connsiteY414" fmla="*/ 607460 h 1160647"/>
                  <a:gd name="connsiteX415" fmla="*/ 70934 w 3024845"/>
                  <a:gd name="connsiteY415" fmla="*/ 607460 h 1160647"/>
                  <a:gd name="connsiteX416" fmla="*/ 85121 w 3024845"/>
                  <a:gd name="connsiteY416" fmla="*/ 607460 h 1160647"/>
                  <a:gd name="connsiteX417" fmla="*/ 85121 w 3024845"/>
                  <a:gd name="connsiteY417" fmla="*/ 471268 h 1160647"/>
                  <a:gd name="connsiteX418" fmla="*/ 86894 w 3024845"/>
                  <a:gd name="connsiteY418" fmla="*/ 471268 h 1160647"/>
                  <a:gd name="connsiteX419" fmla="*/ 99308 w 3024845"/>
                  <a:gd name="connsiteY419" fmla="*/ 471268 h 1160647"/>
                  <a:gd name="connsiteX420" fmla="*/ 99308 w 3024845"/>
                  <a:gd name="connsiteY420" fmla="*/ 356694 h 1160647"/>
                  <a:gd name="connsiteX421" fmla="*/ 103361 w 3024845"/>
                  <a:gd name="connsiteY421" fmla="*/ 328590 h 1160647"/>
                  <a:gd name="connsiteX422" fmla="*/ 105388 w 3024845"/>
                  <a:gd name="connsiteY422" fmla="*/ 328590 h 1160647"/>
                  <a:gd name="connsiteX423" fmla="*/ 119575 w 3024845"/>
                  <a:gd name="connsiteY423" fmla="*/ 328590 h 1160647"/>
                  <a:gd name="connsiteX424" fmla="*/ 156055 w 3024845"/>
                  <a:gd name="connsiteY424" fmla="*/ 246443 h 1160647"/>
                  <a:gd name="connsiteX425" fmla="*/ 160109 w 3024845"/>
                  <a:gd name="connsiteY425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60109 w 3024845"/>
                  <a:gd name="connsiteY0" fmla="*/ 0 h 1160647"/>
                  <a:gd name="connsiteX1" fmla="*/ 162135 w 3024845"/>
                  <a:gd name="connsiteY1" fmla="*/ 246443 h 1160647"/>
                  <a:gd name="connsiteX2" fmla="*/ 200642 w 3024845"/>
                  <a:gd name="connsiteY2" fmla="*/ 326429 h 1160647"/>
                  <a:gd name="connsiteX3" fmla="*/ 202669 w 3024845"/>
                  <a:gd name="connsiteY3" fmla="*/ 326429 h 1160647"/>
                  <a:gd name="connsiteX4" fmla="*/ 216856 w 3024845"/>
                  <a:gd name="connsiteY4" fmla="*/ 326429 h 1160647"/>
                  <a:gd name="connsiteX5" fmla="*/ 216856 w 3024845"/>
                  <a:gd name="connsiteY5" fmla="*/ 350208 h 1160647"/>
                  <a:gd name="connsiteX6" fmla="*/ 217363 w 3024845"/>
                  <a:gd name="connsiteY6" fmla="*/ 351019 h 1160647"/>
                  <a:gd name="connsiteX7" fmla="*/ 220909 w 3024845"/>
                  <a:gd name="connsiteY7" fmla="*/ 356694 h 1160647"/>
                  <a:gd name="connsiteX8" fmla="*/ 220909 w 3024845"/>
                  <a:gd name="connsiteY8" fmla="*/ 471268 h 1160647"/>
                  <a:gd name="connsiteX9" fmla="*/ 223189 w 3024845"/>
                  <a:gd name="connsiteY9" fmla="*/ 471268 h 1160647"/>
                  <a:gd name="connsiteX10" fmla="*/ 239150 w 3024845"/>
                  <a:gd name="connsiteY10" fmla="*/ 471268 h 1160647"/>
                  <a:gd name="connsiteX11" fmla="*/ 239150 w 3024845"/>
                  <a:gd name="connsiteY11" fmla="*/ 611783 h 1160647"/>
                  <a:gd name="connsiteX12" fmla="*/ 240670 w 3024845"/>
                  <a:gd name="connsiteY12" fmla="*/ 611513 h 1160647"/>
                  <a:gd name="connsiteX13" fmla="*/ 251310 w 3024845"/>
                  <a:gd name="connsiteY13" fmla="*/ 609622 h 1160647"/>
                  <a:gd name="connsiteX14" fmla="*/ 249283 w 3024845"/>
                  <a:gd name="connsiteY14" fmla="*/ 698254 h 1160647"/>
                  <a:gd name="connsiteX15" fmla="*/ 250803 w 3024845"/>
                  <a:gd name="connsiteY15" fmla="*/ 698525 h 1160647"/>
                  <a:gd name="connsiteX16" fmla="*/ 261443 w 3024845"/>
                  <a:gd name="connsiteY16" fmla="*/ 700416 h 1160647"/>
                  <a:gd name="connsiteX17" fmla="*/ 261696 w 3024845"/>
                  <a:gd name="connsiteY17" fmla="*/ 701227 h 1160647"/>
                  <a:gd name="connsiteX18" fmla="*/ 263470 w 3024845"/>
                  <a:gd name="connsiteY18" fmla="*/ 706902 h 1160647"/>
                  <a:gd name="connsiteX19" fmla="*/ 264230 w 3024845"/>
                  <a:gd name="connsiteY19" fmla="*/ 704470 h 1160647"/>
                  <a:gd name="connsiteX20" fmla="*/ 269550 w 3024845"/>
                  <a:gd name="connsiteY20" fmla="*/ 687446 h 1160647"/>
                  <a:gd name="connsiteX21" fmla="*/ 271323 w 3024845"/>
                  <a:gd name="connsiteY21" fmla="*/ 687446 h 1160647"/>
                  <a:gd name="connsiteX22" fmla="*/ 283737 w 3024845"/>
                  <a:gd name="connsiteY22" fmla="*/ 687446 h 1160647"/>
                  <a:gd name="connsiteX23" fmla="*/ 283737 w 3024845"/>
                  <a:gd name="connsiteY23" fmla="*/ 719872 h 1160647"/>
                  <a:gd name="connsiteX24" fmla="*/ 284750 w 3024845"/>
                  <a:gd name="connsiteY24" fmla="*/ 720413 h 1160647"/>
                  <a:gd name="connsiteX25" fmla="*/ 291844 w 3024845"/>
                  <a:gd name="connsiteY25" fmla="*/ 724196 h 1160647"/>
                  <a:gd name="connsiteX26" fmla="*/ 291844 w 3024845"/>
                  <a:gd name="connsiteY26" fmla="*/ 725547 h 1160647"/>
                  <a:gd name="connsiteX27" fmla="*/ 291844 w 3024845"/>
                  <a:gd name="connsiteY27" fmla="*/ 735005 h 1160647"/>
                  <a:gd name="connsiteX28" fmla="*/ 336431 w 3024845"/>
                  <a:gd name="connsiteY28" fmla="*/ 735005 h 1160647"/>
                  <a:gd name="connsiteX29" fmla="*/ 336431 w 3024845"/>
                  <a:gd name="connsiteY29" fmla="*/ 736086 h 1160647"/>
                  <a:gd name="connsiteX30" fmla="*/ 336431 w 3024845"/>
                  <a:gd name="connsiteY30" fmla="*/ 743652 h 1160647"/>
                  <a:gd name="connsiteX31" fmla="*/ 338457 w 3024845"/>
                  <a:gd name="connsiteY31" fmla="*/ 743652 h 1160647"/>
                  <a:gd name="connsiteX32" fmla="*/ 352644 w 3024845"/>
                  <a:gd name="connsiteY32" fmla="*/ 743652 h 1160647"/>
                  <a:gd name="connsiteX33" fmla="*/ 352644 w 3024845"/>
                  <a:gd name="connsiteY33" fmla="*/ 713387 h 1160647"/>
                  <a:gd name="connsiteX34" fmla="*/ 397231 w 3024845"/>
                  <a:gd name="connsiteY34" fmla="*/ 713387 h 1160647"/>
                  <a:gd name="connsiteX35" fmla="*/ 397231 w 3024845"/>
                  <a:gd name="connsiteY35" fmla="*/ 712036 h 1160647"/>
                  <a:gd name="connsiteX36" fmla="*/ 397231 w 3024845"/>
                  <a:gd name="connsiteY36" fmla="*/ 702578 h 1160647"/>
                  <a:gd name="connsiteX37" fmla="*/ 398245 w 3024845"/>
                  <a:gd name="connsiteY37" fmla="*/ 702578 h 1160647"/>
                  <a:gd name="connsiteX38" fmla="*/ 405338 w 3024845"/>
                  <a:gd name="connsiteY38" fmla="*/ 702578 h 1160647"/>
                  <a:gd name="connsiteX39" fmla="*/ 405338 w 3024845"/>
                  <a:gd name="connsiteY39" fmla="*/ 700687 h 1160647"/>
                  <a:gd name="connsiteX40" fmla="*/ 405338 w 3024845"/>
                  <a:gd name="connsiteY40" fmla="*/ 687446 h 1160647"/>
                  <a:gd name="connsiteX41" fmla="*/ 406098 w 3024845"/>
                  <a:gd name="connsiteY41" fmla="*/ 687446 h 1160647"/>
                  <a:gd name="connsiteX42" fmla="*/ 411418 w 3024845"/>
                  <a:gd name="connsiteY42" fmla="*/ 687446 h 1160647"/>
                  <a:gd name="connsiteX43" fmla="*/ 411418 w 3024845"/>
                  <a:gd name="connsiteY43" fmla="*/ 686365 h 1160647"/>
                  <a:gd name="connsiteX44" fmla="*/ 411418 w 3024845"/>
                  <a:gd name="connsiteY44" fmla="*/ 678798 h 1160647"/>
                  <a:gd name="connsiteX45" fmla="*/ 413445 w 3024845"/>
                  <a:gd name="connsiteY45" fmla="*/ 678798 h 1160647"/>
                  <a:gd name="connsiteX46" fmla="*/ 427632 w 3024845"/>
                  <a:gd name="connsiteY46" fmla="*/ 678798 h 1160647"/>
                  <a:gd name="connsiteX47" fmla="*/ 427632 w 3024845"/>
                  <a:gd name="connsiteY47" fmla="*/ 679879 h 1160647"/>
                  <a:gd name="connsiteX48" fmla="*/ 427632 w 3024845"/>
                  <a:gd name="connsiteY48" fmla="*/ 687446 h 1160647"/>
                  <a:gd name="connsiteX49" fmla="*/ 449925 w 3024845"/>
                  <a:gd name="connsiteY49" fmla="*/ 687446 h 1160647"/>
                  <a:gd name="connsiteX50" fmla="*/ 449925 w 3024845"/>
                  <a:gd name="connsiteY50" fmla="*/ 685554 h 1160647"/>
                  <a:gd name="connsiteX51" fmla="*/ 449925 w 3024845"/>
                  <a:gd name="connsiteY51" fmla="*/ 672313 h 1160647"/>
                  <a:gd name="connsiteX52" fmla="*/ 451699 w 3024845"/>
                  <a:gd name="connsiteY52" fmla="*/ 672313 h 1160647"/>
                  <a:gd name="connsiteX53" fmla="*/ 464112 w 3024845"/>
                  <a:gd name="connsiteY53" fmla="*/ 672313 h 1160647"/>
                  <a:gd name="connsiteX54" fmla="*/ 464112 w 3024845"/>
                  <a:gd name="connsiteY54" fmla="*/ 696093 h 1160647"/>
                  <a:gd name="connsiteX55" fmla="*/ 465126 w 3024845"/>
                  <a:gd name="connsiteY55" fmla="*/ 696093 h 1160647"/>
                  <a:gd name="connsiteX56" fmla="*/ 472219 w 3024845"/>
                  <a:gd name="connsiteY56" fmla="*/ 696093 h 1160647"/>
                  <a:gd name="connsiteX57" fmla="*/ 472219 w 3024845"/>
                  <a:gd name="connsiteY57" fmla="*/ 695012 h 1160647"/>
                  <a:gd name="connsiteX58" fmla="*/ 472219 w 3024845"/>
                  <a:gd name="connsiteY58" fmla="*/ 687446 h 1160647"/>
                  <a:gd name="connsiteX59" fmla="*/ 473992 w 3024845"/>
                  <a:gd name="connsiteY59" fmla="*/ 687446 h 1160647"/>
                  <a:gd name="connsiteX60" fmla="*/ 486406 w 3024845"/>
                  <a:gd name="connsiteY60" fmla="*/ 687446 h 1160647"/>
                  <a:gd name="connsiteX61" fmla="*/ 486406 w 3024845"/>
                  <a:gd name="connsiteY61" fmla="*/ 713387 h 1160647"/>
                  <a:gd name="connsiteX62" fmla="*/ 488433 w 3024845"/>
                  <a:gd name="connsiteY62" fmla="*/ 713387 h 1160647"/>
                  <a:gd name="connsiteX63" fmla="*/ 502619 w 3024845"/>
                  <a:gd name="connsiteY63" fmla="*/ 713387 h 1160647"/>
                  <a:gd name="connsiteX64" fmla="*/ 502619 w 3024845"/>
                  <a:gd name="connsiteY64" fmla="*/ 715008 h 1160647"/>
                  <a:gd name="connsiteX65" fmla="*/ 502619 w 3024845"/>
                  <a:gd name="connsiteY65" fmla="*/ 726358 h 1160647"/>
                  <a:gd name="connsiteX66" fmla="*/ 503379 w 3024845"/>
                  <a:gd name="connsiteY66" fmla="*/ 726358 h 1160647"/>
                  <a:gd name="connsiteX67" fmla="*/ 508700 w 3024845"/>
                  <a:gd name="connsiteY67" fmla="*/ 726358 h 1160647"/>
                  <a:gd name="connsiteX68" fmla="*/ 508700 w 3024845"/>
                  <a:gd name="connsiteY68" fmla="*/ 725547 h 1160647"/>
                  <a:gd name="connsiteX69" fmla="*/ 508700 w 3024845"/>
                  <a:gd name="connsiteY69" fmla="*/ 719872 h 1160647"/>
                  <a:gd name="connsiteX70" fmla="*/ 539100 w 3024845"/>
                  <a:gd name="connsiteY70" fmla="*/ 719872 h 1160647"/>
                  <a:gd name="connsiteX71" fmla="*/ 539100 w 3024845"/>
                  <a:gd name="connsiteY71" fmla="*/ 743652 h 1160647"/>
                  <a:gd name="connsiteX72" fmla="*/ 540113 w 3024845"/>
                  <a:gd name="connsiteY72" fmla="*/ 743652 h 1160647"/>
                  <a:gd name="connsiteX73" fmla="*/ 547207 w 3024845"/>
                  <a:gd name="connsiteY73" fmla="*/ 743652 h 1160647"/>
                  <a:gd name="connsiteX74" fmla="*/ 547207 w 3024845"/>
                  <a:gd name="connsiteY74" fmla="*/ 744733 h 1160647"/>
                  <a:gd name="connsiteX75" fmla="*/ 547207 w 3024845"/>
                  <a:gd name="connsiteY75" fmla="*/ 752299 h 1160647"/>
                  <a:gd name="connsiteX76" fmla="*/ 547967 w 3024845"/>
                  <a:gd name="connsiteY76" fmla="*/ 752299 h 1160647"/>
                  <a:gd name="connsiteX77" fmla="*/ 553287 w 3024845"/>
                  <a:gd name="connsiteY77" fmla="*/ 752299 h 1160647"/>
                  <a:gd name="connsiteX78" fmla="*/ 553287 w 3024845"/>
                  <a:gd name="connsiteY78" fmla="*/ 750137 h 1160647"/>
                  <a:gd name="connsiteX79" fmla="*/ 553287 w 3024845"/>
                  <a:gd name="connsiteY79" fmla="*/ 735005 h 1160647"/>
                  <a:gd name="connsiteX80" fmla="*/ 554300 w 3024845"/>
                  <a:gd name="connsiteY80" fmla="*/ 735005 h 1160647"/>
                  <a:gd name="connsiteX81" fmla="*/ 561394 w 3024845"/>
                  <a:gd name="connsiteY81" fmla="*/ 735005 h 1160647"/>
                  <a:gd name="connsiteX82" fmla="*/ 561394 w 3024845"/>
                  <a:gd name="connsiteY82" fmla="*/ 736086 h 1160647"/>
                  <a:gd name="connsiteX83" fmla="*/ 561394 w 3024845"/>
                  <a:gd name="connsiteY83" fmla="*/ 743652 h 1160647"/>
                  <a:gd name="connsiteX84" fmla="*/ 566714 w 3024845"/>
                  <a:gd name="connsiteY84" fmla="*/ 741659 h 1160647"/>
                  <a:gd name="connsiteX85" fmla="*/ 567474 w 3024845"/>
                  <a:gd name="connsiteY85" fmla="*/ 740679 h 1160647"/>
                  <a:gd name="connsiteX86" fmla="*/ 567474 w 3024845"/>
                  <a:gd name="connsiteY86" fmla="*/ 735005 h 1160647"/>
                  <a:gd name="connsiteX87" fmla="*/ 605981 w 3024845"/>
                  <a:gd name="connsiteY87" fmla="*/ 735005 h 1160647"/>
                  <a:gd name="connsiteX88" fmla="*/ 605981 w 3024845"/>
                  <a:gd name="connsiteY88" fmla="*/ 758784 h 1160647"/>
                  <a:gd name="connsiteX89" fmla="*/ 608007 w 3024845"/>
                  <a:gd name="connsiteY89" fmla="*/ 758784 h 1160647"/>
                  <a:gd name="connsiteX90" fmla="*/ 622194 w 3024845"/>
                  <a:gd name="connsiteY90" fmla="*/ 758784 h 1160647"/>
                  <a:gd name="connsiteX91" fmla="*/ 622194 w 3024845"/>
                  <a:gd name="connsiteY91" fmla="*/ 759865 h 1160647"/>
                  <a:gd name="connsiteX92" fmla="*/ 622194 w 3024845"/>
                  <a:gd name="connsiteY92" fmla="*/ 767431 h 1160647"/>
                  <a:gd name="connsiteX93" fmla="*/ 623968 w 3024845"/>
                  <a:gd name="connsiteY93" fmla="*/ 767431 h 1160647"/>
                  <a:gd name="connsiteX94" fmla="*/ 636381 w 3024845"/>
                  <a:gd name="connsiteY94" fmla="*/ 767431 h 1160647"/>
                  <a:gd name="connsiteX95" fmla="*/ 636381 w 3024845"/>
                  <a:gd name="connsiteY95" fmla="*/ 743652 h 1160647"/>
                  <a:gd name="connsiteX96" fmla="*/ 637394 w 3024845"/>
                  <a:gd name="connsiteY96" fmla="*/ 743652 h 1160647"/>
                  <a:gd name="connsiteX97" fmla="*/ 644488 w 3024845"/>
                  <a:gd name="connsiteY97" fmla="*/ 743652 h 1160647"/>
                  <a:gd name="connsiteX98" fmla="*/ 644488 w 3024845"/>
                  <a:gd name="connsiteY98" fmla="*/ 711225 h 1160647"/>
                  <a:gd name="connsiteX99" fmla="*/ 645501 w 3024845"/>
                  <a:gd name="connsiteY99" fmla="*/ 711225 h 1160647"/>
                  <a:gd name="connsiteX100" fmla="*/ 652595 w 3024845"/>
                  <a:gd name="connsiteY100" fmla="*/ 711225 h 1160647"/>
                  <a:gd name="connsiteX101" fmla="*/ 652595 w 3024845"/>
                  <a:gd name="connsiteY101" fmla="*/ 709334 h 1160647"/>
                  <a:gd name="connsiteX102" fmla="*/ 652595 w 3024845"/>
                  <a:gd name="connsiteY102" fmla="*/ 696093 h 1160647"/>
                  <a:gd name="connsiteX103" fmla="*/ 651328 w 3024845"/>
                  <a:gd name="connsiteY103" fmla="*/ 694471 h 1160647"/>
                  <a:gd name="connsiteX104" fmla="*/ 656648 w 3024845"/>
                  <a:gd name="connsiteY104" fmla="*/ 683122 h 1160647"/>
                  <a:gd name="connsiteX105" fmla="*/ 664755 w 3024845"/>
                  <a:gd name="connsiteY105" fmla="*/ 711225 h 1160647"/>
                  <a:gd name="connsiteX106" fmla="*/ 665515 w 3024845"/>
                  <a:gd name="connsiteY106" fmla="*/ 711225 h 1160647"/>
                  <a:gd name="connsiteX107" fmla="*/ 670835 w 3024845"/>
                  <a:gd name="connsiteY107" fmla="*/ 711225 h 1160647"/>
                  <a:gd name="connsiteX108" fmla="*/ 670835 w 3024845"/>
                  <a:gd name="connsiteY108" fmla="*/ 605298 h 1160647"/>
                  <a:gd name="connsiteX109" fmla="*/ 672355 w 3024845"/>
                  <a:gd name="connsiteY109" fmla="*/ 605298 h 1160647"/>
                  <a:gd name="connsiteX110" fmla="*/ 682995 w 3024845"/>
                  <a:gd name="connsiteY110" fmla="*/ 605298 h 1160647"/>
                  <a:gd name="connsiteX111" fmla="*/ 682995 w 3024845"/>
                  <a:gd name="connsiteY111" fmla="*/ 557739 h 1160647"/>
                  <a:gd name="connsiteX112" fmla="*/ 709342 w 3024845"/>
                  <a:gd name="connsiteY112" fmla="*/ 557739 h 1160647"/>
                  <a:gd name="connsiteX113" fmla="*/ 709342 w 3024845"/>
                  <a:gd name="connsiteY113" fmla="*/ 536121 h 1160647"/>
                  <a:gd name="connsiteX114" fmla="*/ 743796 w 3024845"/>
                  <a:gd name="connsiteY114" fmla="*/ 536121 h 1160647"/>
                  <a:gd name="connsiteX115" fmla="*/ 743796 w 3024845"/>
                  <a:gd name="connsiteY115" fmla="*/ 538553 h 1160647"/>
                  <a:gd name="connsiteX116" fmla="*/ 743796 w 3024845"/>
                  <a:gd name="connsiteY116" fmla="*/ 555577 h 1160647"/>
                  <a:gd name="connsiteX117" fmla="*/ 746076 w 3024845"/>
                  <a:gd name="connsiteY117" fmla="*/ 555577 h 1160647"/>
                  <a:gd name="connsiteX118" fmla="*/ 762036 w 3024845"/>
                  <a:gd name="connsiteY118" fmla="*/ 555577 h 1160647"/>
                  <a:gd name="connsiteX119" fmla="*/ 762036 w 3024845"/>
                  <a:gd name="connsiteY119" fmla="*/ 603136 h 1160647"/>
                  <a:gd name="connsiteX120" fmla="*/ 763049 w 3024845"/>
                  <a:gd name="connsiteY120" fmla="*/ 603136 h 1160647"/>
                  <a:gd name="connsiteX121" fmla="*/ 770143 w 3024845"/>
                  <a:gd name="connsiteY121" fmla="*/ 603136 h 1160647"/>
                  <a:gd name="connsiteX122" fmla="*/ 784330 w 3024845"/>
                  <a:gd name="connsiteY122" fmla="*/ 607460 h 1160647"/>
                  <a:gd name="connsiteX123" fmla="*/ 784330 w 3024845"/>
                  <a:gd name="connsiteY123" fmla="*/ 646372 h 1160647"/>
                  <a:gd name="connsiteX124" fmla="*/ 785343 w 3024845"/>
                  <a:gd name="connsiteY124" fmla="*/ 646372 h 1160647"/>
                  <a:gd name="connsiteX125" fmla="*/ 792436 w 3024845"/>
                  <a:gd name="connsiteY125" fmla="*/ 646372 h 1160647"/>
                  <a:gd name="connsiteX126" fmla="*/ 792436 w 3024845"/>
                  <a:gd name="connsiteY126" fmla="*/ 647993 h 1160647"/>
                  <a:gd name="connsiteX127" fmla="*/ 792436 w 3024845"/>
                  <a:gd name="connsiteY127" fmla="*/ 659342 h 1160647"/>
                  <a:gd name="connsiteX128" fmla="*/ 794463 w 3024845"/>
                  <a:gd name="connsiteY128" fmla="*/ 659342 h 1160647"/>
                  <a:gd name="connsiteX129" fmla="*/ 808650 w 3024845"/>
                  <a:gd name="connsiteY129" fmla="*/ 659342 h 1160647"/>
                  <a:gd name="connsiteX130" fmla="*/ 814730 w 3024845"/>
                  <a:gd name="connsiteY130" fmla="*/ 665828 h 1160647"/>
                  <a:gd name="connsiteX131" fmla="*/ 814730 w 3024845"/>
                  <a:gd name="connsiteY131" fmla="*/ 687446 h 1160647"/>
                  <a:gd name="connsiteX132" fmla="*/ 817010 w 3024845"/>
                  <a:gd name="connsiteY132" fmla="*/ 687446 h 1160647"/>
                  <a:gd name="connsiteX133" fmla="*/ 832970 w 3024845"/>
                  <a:gd name="connsiteY133" fmla="*/ 687446 h 1160647"/>
                  <a:gd name="connsiteX134" fmla="*/ 832970 w 3024845"/>
                  <a:gd name="connsiteY134" fmla="*/ 688526 h 1160647"/>
                  <a:gd name="connsiteX135" fmla="*/ 832970 w 3024845"/>
                  <a:gd name="connsiteY135" fmla="*/ 696093 h 1160647"/>
                  <a:gd name="connsiteX136" fmla="*/ 834237 w 3024845"/>
                  <a:gd name="connsiteY136" fmla="*/ 696093 h 1160647"/>
                  <a:gd name="connsiteX137" fmla="*/ 843104 w 3024845"/>
                  <a:gd name="connsiteY137" fmla="*/ 696093 h 1160647"/>
                  <a:gd name="connsiteX138" fmla="*/ 843104 w 3024845"/>
                  <a:gd name="connsiteY138" fmla="*/ 698254 h 1160647"/>
                  <a:gd name="connsiteX139" fmla="*/ 843104 w 3024845"/>
                  <a:gd name="connsiteY139" fmla="*/ 713387 h 1160647"/>
                  <a:gd name="connsiteX140" fmla="*/ 847157 w 3024845"/>
                  <a:gd name="connsiteY140" fmla="*/ 711495 h 1160647"/>
                  <a:gd name="connsiteX141" fmla="*/ 847157 w 3024845"/>
                  <a:gd name="connsiteY141" fmla="*/ 698254 h 1160647"/>
                  <a:gd name="connsiteX142" fmla="*/ 848170 w 3024845"/>
                  <a:gd name="connsiteY142" fmla="*/ 698254 h 1160647"/>
                  <a:gd name="connsiteX143" fmla="*/ 855264 w 3024845"/>
                  <a:gd name="connsiteY143" fmla="*/ 698254 h 1160647"/>
                  <a:gd name="connsiteX144" fmla="*/ 855264 w 3024845"/>
                  <a:gd name="connsiteY144" fmla="*/ 699876 h 1160647"/>
                  <a:gd name="connsiteX145" fmla="*/ 855264 w 3024845"/>
                  <a:gd name="connsiteY145" fmla="*/ 711225 h 1160647"/>
                  <a:gd name="connsiteX146" fmla="*/ 856024 w 3024845"/>
                  <a:gd name="connsiteY146" fmla="*/ 711225 h 1160647"/>
                  <a:gd name="connsiteX147" fmla="*/ 861344 w 3024845"/>
                  <a:gd name="connsiteY147" fmla="*/ 711225 h 1160647"/>
                  <a:gd name="connsiteX148" fmla="*/ 909984 w 3024845"/>
                  <a:gd name="connsiteY148" fmla="*/ 706902 h 1160647"/>
                  <a:gd name="connsiteX149" fmla="*/ 909984 w 3024845"/>
                  <a:gd name="connsiteY149" fmla="*/ 708253 h 1160647"/>
                  <a:gd name="connsiteX150" fmla="*/ 909984 w 3024845"/>
                  <a:gd name="connsiteY150" fmla="*/ 717710 h 1160647"/>
                  <a:gd name="connsiteX151" fmla="*/ 910744 w 3024845"/>
                  <a:gd name="connsiteY151" fmla="*/ 717710 h 1160647"/>
                  <a:gd name="connsiteX152" fmla="*/ 916065 w 3024845"/>
                  <a:gd name="connsiteY152" fmla="*/ 717710 h 1160647"/>
                  <a:gd name="connsiteX153" fmla="*/ 916065 w 3024845"/>
                  <a:gd name="connsiteY153" fmla="*/ 719872 h 1160647"/>
                  <a:gd name="connsiteX154" fmla="*/ 916065 w 3024845"/>
                  <a:gd name="connsiteY154" fmla="*/ 735005 h 1160647"/>
                  <a:gd name="connsiteX155" fmla="*/ 918091 w 3024845"/>
                  <a:gd name="connsiteY155" fmla="*/ 733654 h 1160647"/>
                  <a:gd name="connsiteX156" fmla="*/ 932278 w 3024845"/>
                  <a:gd name="connsiteY156" fmla="*/ 724196 h 1160647"/>
                  <a:gd name="connsiteX157" fmla="*/ 938358 w 3024845"/>
                  <a:gd name="connsiteY157" fmla="*/ 683122 h 1160647"/>
                  <a:gd name="connsiteX158" fmla="*/ 939118 w 3024845"/>
                  <a:gd name="connsiteY158" fmla="*/ 682852 h 1160647"/>
                  <a:gd name="connsiteX159" fmla="*/ 944438 w 3024845"/>
                  <a:gd name="connsiteY159" fmla="*/ 680960 h 1160647"/>
                  <a:gd name="connsiteX160" fmla="*/ 946465 w 3024845"/>
                  <a:gd name="connsiteY160" fmla="*/ 611783 h 1160647"/>
                  <a:gd name="connsiteX161" fmla="*/ 948492 w 3024845"/>
                  <a:gd name="connsiteY161" fmla="*/ 680960 h 1160647"/>
                  <a:gd name="connsiteX162" fmla="*/ 949252 w 3024845"/>
                  <a:gd name="connsiteY162" fmla="*/ 681230 h 1160647"/>
                  <a:gd name="connsiteX163" fmla="*/ 954572 w 3024845"/>
                  <a:gd name="connsiteY163" fmla="*/ 683122 h 1160647"/>
                  <a:gd name="connsiteX164" fmla="*/ 954572 w 3024845"/>
                  <a:gd name="connsiteY164" fmla="*/ 596651 h 1160647"/>
                  <a:gd name="connsiteX165" fmla="*/ 958625 w 3024845"/>
                  <a:gd name="connsiteY165" fmla="*/ 564224 h 1160647"/>
                  <a:gd name="connsiteX166" fmla="*/ 997132 w 3024845"/>
                  <a:gd name="connsiteY166" fmla="*/ 564224 h 1160647"/>
                  <a:gd name="connsiteX167" fmla="*/ 997132 w 3024845"/>
                  <a:gd name="connsiteY167" fmla="*/ 596651 h 1160647"/>
                  <a:gd name="connsiteX168" fmla="*/ 997892 w 3024845"/>
                  <a:gd name="connsiteY168" fmla="*/ 596651 h 1160647"/>
                  <a:gd name="connsiteX169" fmla="*/ 1003212 w 3024845"/>
                  <a:gd name="connsiteY169" fmla="*/ 596651 h 1160647"/>
                  <a:gd name="connsiteX170" fmla="*/ 1003212 w 3024845"/>
                  <a:gd name="connsiteY170" fmla="*/ 514503 h 1160647"/>
                  <a:gd name="connsiteX171" fmla="*/ 1004986 w 3024845"/>
                  <a:gd name="connsiteY171" fmla="*/ 514503 h 1160647"/>
                  <a:gd name="connsiteX172" fmla="*/ 1017399 w 3024845"/>
                  <a:gd name="connsiteY172" fmla="*/ 514503 h 1160647"/>
                  <a:gd name="connsiteX173" fmla="*/ 1017399 w 3024845"/>
                  <a:gd name="connsiteY173" fmla="*/ 512612 h 1160647"/>
                  <a:gd name="connsiteX174" fmla="*/ 1017399 w 3024845"/>
                  <a:gd name="connsiteY174" fmla="*/ 499371 h 1160647"/>
                  <a:gd name="connsiteX175" fmla="*/ 1039693 w 3024845"/>
                  <a:gd name="connsiteY175" fmla="*/ 499371 h 1160647"/>
                  <a:gd name="connsiteX176" fmla="*/ 1039693 w 3024845"/>
                  <a:gd name="connsiteY176" fmla="*/ 498290 h 1160647"/>
                  <a:gd name="connsiteX177" fmla="*/ 1039693 w 3024845"/>
                  <a:gd name="connsiteY177" fmla="*/ 490724 h 1160647"/>
                  <a:gd name="connsiteX178" fmla="*/ 1041466 w 3024845"/>
                  <a:gd name="connsiteY178" fmla="*/ 490724 h 1160647"/>
                  <a:gd name="connsiteX179" fmla="*/ 1053880 w 3024845"/>
                  <a:gd name="connsiteY179" fmla="*/ 490724 h 1160647"/>
                  <a:gd name="connsiteX180" fmla="*/ 1053880 w 3024845"/>
                  <a:gd name="connsiteY180" fmla="*/ 491805 h 1160647"/>
                  <a:gd name="connsiteX181" fmla="*/ 1053880 w 3024845"/>
                  <a:gd name="connsiteY181" fmla="*/ 499371 h 1160647"/>
                  <a:gd name="connsiteX182" fmla="*/ 1054640 w 3024845"/>
                  <a:gd name="connsiteY182" fmla="*/ 499371 h 1160647"/>
                  <a:gd name="connsiteX183" fmla="*/ 1059960 w 3024845"/>
                  <a:gd name="connsiteY183" fmla="*/ 499371 h 1160647"/>
                  <a:gd name="connsiteX184" fmla="*/ 1070093 w 3024845"/>
                  <a:gd name="connsiteY184" fmla="*/ 495047 h 1160647"/>
                  <a:gd name="connsiteX185" fmla="*/ 1074146 w 3024845"/>
                  <a:gd name="connsiteY185" fmla="*/ 498290 h 1160647"/>
                  <a:gd name="connsiteX186" fmla="*/ 1074146 w 3024845"/>
                  <a:gd name="connsiteY186" fmla="*/ 490724 h 1160647"/>
                  <a:gd name="connsiteX187" fmla="*/ 1076426 w 3024845"/>
                  <a:gd name="connsiteY187" fmla="*/ 490724 h 1160647"/>
                  <a:gd name="connsiteX188" fmla="*/ 1092387 w 3024845"/>
                  <a:gd name="connsiteY188" fmla="*/ 490724 h 1160647"/>
                  <a:gd name="connsiteX189" fmla="*/ 1092387 w 3024845"/>
                  <a:gd name="connsiteY189" fmla="*/ 491805 h 1160647"/>
                  <a:gd name="connsiteX190" fmla="*/ 1092387 w 3024845"/>
                  <a:gd name="connsiteY190" fmla="*/ 499371 h 1160647"/>
                  <a:gd name="connsiteX191" fmla="*/ 1122787 w 3024845"/>
                  <a:gd name="connsiteY191" fmla="*/ 499371 h 1160647"/>
                  <a:gd name="connsiteX192" fmla="*/ 1122787 w 3024845"/>
                  <a:gd name="connsiteY192" fmla="*/ 500992 h 1160647"/>
                  <a:gd name="connsiteX193" fmla="*/ 1122787 w 3024845"/>
                  <a:gd name="connsiteY193" fmla="*/ 512342 h 1160647"/>
                  <a:gd name="connsiteX194" fmla="*/ 1149134 w 3024845"/>
                  <a:gd name="connsiteY194" fmla="*/ 512342 h 1160647"/>
                  <a:gd name="connsiteX195" fmla="*/ 1149134 w 3024845"/>
                  <a:gd name="connsiteY195" fmla="*/ 542606 h 1160647"/>
                  <a:gd name="connsiteX196" fmla="*/ 1149894 w 3024845"/>
                  <a:gd name="connsiteY196" fmla="*/ 542606 h 1160647"/>
                  <a:gd name="connsiteX197" fmla="*/ 1155214 w 3024845"/>
                  <a:gd name="connsiteY197" fmla="*/ 542606 h 1160647"/>
                  <a:gd name="connsiteX198" fmla="*/ 1155214 w 3024845"/>
                  <a:gd name="connsiteY198" fmla="*/ 543687 h 1160647"/>
                  <a:gd name="connsiteX199" fmla="*/ 1155214 w 3024845"/>
                  <a:gd name="connsiteY199" fmla="*/ 551254 h 1160647"/>
                  <a:gd name="connsiteX200" fmla="*/ 1159268 w 3024845"/>
                  <a:gd name="connsiteY200" fmla="*/ 581518 h 1160647"/>
                  <a:gd name="connsiteX201" fmla="*/ 1160028 w 3024845"/>
                  <a:gd name="connsiteY201" fmla="*/ 581518 h 1160647"/>
                  <a:gd name="connsiteX202" fmla="*/ 1165348 w 3024845"/>
                  <a:gd name="connsiteY202" fmla="*/ 581518 h 1160647"/>
                  <a:gd name="connsiteX203" fmla="*/ 1165348 w 3024845"/>
                  <a:gd name="connsiteY203" fmla="*/ 582329 h 1160647"/>
                  <a:gd name="connsiteX204" fmla="*/ 1165348 w 3024845"/>
                  <a:gd name="connsiteY204" fmla="*/ 588004 h 1160647"/>
                  <a:gd name="connsiteX205" fmla="*/ 1166361 w 3024845"/>
                  <a:gd name="connsiteY205" fmla="*/ 588004 h 1160647"/>
                  <a:gd name="connsiteX206" fmla="*/ 1173454 w 3024845"/>
                  <a:gd name="connsiteY206" fmla="*/ 588004 h 1160647"/>
                  <a:gd name="connsiteX207" fmla="*/ 1173454 w 3024845"/>
                  <a:gd name="connsiteY207" fmla="*/ 618269 h 1160647"/>
                  <a:gd name="connsiteX208" fmla="*/ 1175481 w 3024845"/>
                  <a:gd name="connsiteY208" fmla="*/ 618269 h 1160647"/>
                  <a:gd name="connsiteX209" fmla="*/ 1189668 w 3024845"/>
                  <a:gd name="connsiteY209" fmla="*/ 618269 h 1160647"/>
                  <a:gd name="connsiteX210" fmla="*/ 1189668 w 3024845"/>
                  <a:gd name="connsiteY210" fmla="*/ 642048 h 1160647"/>
                  <a:gd name="connsiteX211" fmla="*/ 1191695 w 3024845"/>
                  <a:gd name="connsiteY211" fmla="*/ 643669 h 1160647"/>
                  <a:gd name="connsiteX212" fmla="*/ 1191695 w 3024845"/>
                  <a:gd name="connsiteY212" fmla="*/ 655019 h 1160647"/>
                  <a:gd name="connsiteX213" fmla="*/ 1192455 w 3024845"/>
                  <a:gd name="connsiteY213" fmla="*/ 655019 h 1160647"/>
                  <a:gd name="connsiteX214" fmla="*/ 1197775 w 3024845"/>
                  <a:gd name="connsiteY214" fmla="*/ 655019 h 1160647"/>
                  <a:gd name="connsiteX215" fmla="*/ 1197775 w 3024845"/>
                  <a:gd name="connsiteY215" fmla="*/ 678798 h 1160647"/>
                  <a:gd name="connsiteX216" fmla="*/ 1199041 w 3024845"/>
                  <a:gd name="connsiteY216" fmla="*/ 678798 h 1160647"/>
                  <a:gd name="connsiteX217" fmla="*/ 1207908 w 3024845"/>
                  <a:gd name="connsiteY217" fmla="*/ 678798 h 1160647"/>
                  <a:gd name="connsiteX218" fmla="*/ 1209935 w 3024845"/>
                  <a:gd name="connsiteY218" fmla="*/ 682852 h 1160647"/>
                  <a:gd name="connsiteX219" fmla="*/ 1209935 w 3024845"/>
                  <a:gd name="connsiteY219" fmla="*/ 696093 h 1160647"/>
                  <a:gd name="connsiteX220" fmla="*/ 1211455 w 3024845"/>
                  <a:gd name="connsiteY220" fmla="*/ 694201 h 1160647"/>
                  <a:gd name="connsiteX221" fmla="*/ 1222095 w 3024845"/>
                  <a:gd name="connsiteY221" fmla="*/ 680960 h 1160647"/>
                  <a:gd name="connsiteX222" fmla="*/ 1250469 w 3024845"/>
                  <a:gd name="connsiteY222" fmla="*/ 680960 h 1160647"/>
                  <a:gd name="connsiteX223" fmla="*/ 1250469 w 3024845"/>
                  <a:gd name="connsiteY223" fmla="*/ 767431 h 1160647"/>
                  <a:gd name="connsiteX224" fmla="*/ 1251229 w 3024845"/>
                  <a:gd name="connsiteY224" fmla="*/ 767431 h 1160647"/>
                  <a:gd name="connsiteX225" fmla="*/ 1256549 w 3024845"/>
                  <a:gd name="connsiteY225" fmla="*/ 767431 h 1160647"/>
                  <a:gd name="connsiteX226" fmla="*/ 1257309 w 3024845"/>
                  <a:gd name="connsiteY226" fmla="*/ 766080 h 1160647"/>
                  <a:gd name="connsiteX227" fmla="*/ 1262629 w 3024845"/>
                  <a:gd name="connsiteY227" fmla="*/ 756622 h 1160647"/>
                  <a:gd name="connsiteX228" fmla="*/ 1262629 w 3024845"/>
                  <a:gd name="connsiteY228" fmla="*/ 758514 h 1160647"/>
                  <a:gd name="connsiteX229" fmla="*/ 1262629 w 3024845"/>
                  <a:gd name="connsiteY229" fmla="*/ 771755 h 1160647"/>
                  <a:gd name="connsiteX230" fmla="*/ 1266682 w 3024845"/>
                  <a:gd name="connsiteY230" fmla="*/ 726358 h 1160647"/>
                  <a:gd name="connsiteX231" fmla="*/ 1267442 w 3024845"/>
                  <a:gd name="connsiteY231" fmla="*/ 726358 h 1160647"/>
                  <a:gd name="connsiteX232" fmla="*/ 1272762 w 3024845"/>
                  <a:gd name="connsiteY232" fmla="*/ 726358 h 1160647"/>
                  <a:gd name="connsiteX233" fmla="*/ 1272762 w 3024845"/>
                  <a:gd name="connsiteY233" fmla="*/ 661504 h 1160647"/>
                  <a:gd name="connsiteX234" fmla="*/ 1273776 w 3024845"/>
                  <a:gd name="connsiteY234" fmla="*/ 661504 h 1160647"/>
                  <a:gd name="connsiteX235" fmla="*/ 1280869 w 3024845"/>
                  <a:gd name="connsiteY235" fmla="*/ 661504 h 1160647"/>
                  <a:gd name="connsiteX236" fmla="*/ 1293029 w 3024845"/>
                  <a:gd name="connsiteY236" fmla="*/ 618269 h 1160647"/>
                  <a:gd name="connsiteX237" fmla="*/ 1294296 w 3024845"/>
                  <a:gd name="connsiteY237" fmla="*/ 618269 h 1160647"/>
                  <a:gd name="connsiteX238" fmla="*/ 1303163 w 3024845"/>
                  <a:gd name="connsiteY238" fmla="*/ 618269 h 1160647"/>
                  <a:gd name="connsiteX239" fmla="*/ 1313296 w 3024845"/>
                  <a:gd name="connsiteY239" fmla="*/ 661504 h 1160647"/>
                  <a:gd name="connsiteX240" fmla="*/ 1314309 w 3024845"/>
                  <a:gd name="connsiteY240" fmla="*/ 661504 h 1160647"/>
                  <a:gd name="connsiteX241" fmla="*/ 1321403 w 3024845"/>
                  <a:gd name="connsiteY241" fmla="*/ 661504 h 1160647"/>
                  <a:gd name="connsiteX242" fmla="*/ 1321403 w 3024845"/>
                  <a:gd name="connsiteY242" fmla="*/ 700416 h 1160647"/>
                  <a:gd name="connsiteX243" fmla="*/ 1323176 w 3024845"/>
                  <a:gd name="connsiteY243" fmla="*/ 700416 h 1160647"/>
                  <a:gd name="connsiteX244" fmla="*/ 1335590 w 3024845"/>
                  <a:gd name="connsiteY244" fmla="*/ 700416 h 1160647"/>
                  <a:gd name="connsiteX245" fmla="*/ 1335590 w 3024845"/>
                  <a:gd name="connsiteY245" fmla="*/ 702578 h 1160647"/>
                  <a:gd name="connsiteX246" fmla="*/ 1335590 w 3024845"/>
                  <a:gd name="connsiteY246" fmla="*/ 717710 h 1160647"/>
                  <a:gd name="connsiteX247" fmla="*/ 1339643 w 3024845"/>
                  <a:gd name="connsiteY247" fmla="*/ 715549 h 1160647"/>
                  <a:gd name="connsiteX248" fmla="*/ 1339643 w 3024845"/>
                  <a:gd name="connsiteY248" fmla="*/ 700416 h 1160647"/>
                  <a:gd name="connsiteX249" fmla="*/ 1341163 w 3024845"/>
                  <a:gd name="connsiteY249" fmla="*/ 700416 h 1160647"/>
                  <a:gd name="connsiteX250" fmla="*/ 1351803 w 3024845"/>
                  <a:gd name="connsiteY250" fmla="*/ 700416 h 1160647"/>
                  <a:gd name="connsiteX251" fmla="*/ 1351803 w 3024845"/>
                  <a:gd name="connsiteY251" fmla="*/ 702037 h 1160647"/>
                  <a:gd name="connsiteX252" fmla="*/ 1351803 w 3024845"/>
                  <a:gd name="connsiteY252" fmla="*/ 713387 h 1160647"/>
                  <a:gd name="connsiteX253" fmla="*/ 1382204 w 3024845"/>
                  <a:gd name="connsiteY253" fmla="*/ 713387 h 1160647"/>
                  <a:gd name="connsiteX254" fmla="*/ 1382204 w 3024845"/>
                  <a:gd name="connsiteY254" fmla="*/ 676637 h 1160647"/>
                  <a:gd name="connsiteX255" fmla="*/ 1383470 w 3024845"/>
                  <a:gd name="connsiteY255" fmla="*/ 676637 h 1160647"/>
                  <a:gd name="connsiteX256" fmla="*/ 1392337 w 3024845"/>
                  <a:gd name="connsiteY256" fmla="*/ 676637 h 1160647"/>
                  <a:gd name="connsiteX257" fmla="*/ 1392337 w 3024845"/>
                  <a:gd name="connsiteY257" fmla="*/ 698254 h 1160647"/>
                  <a:gd name="connsiteX258" fmla="*/ 1394364 w 3024845"/>
                  <a:gd name="connsiteY258" fmla="*/ 665828 h 1160647"/>
                  <a:gd name="connsiteX259" fmla="*/ 1416657 w 3024845"/>
                  <a:gd name="connsiteY259" fmla="*/ 665828 h 1160647"/>
                  <a:gd name="connsiteX260" fmla="*/ 1416657 w 3024845"/>
                  <a:gd name="connsiteY260" fmla="*/ 664206 h 1160647"/>
                  <a:gd name="connsiteX261" fmla="*/ 1416657 w 3024845"/>
                  <a:gd name="connsiteY261" fmla="*/ 652857 h 1160647"/>
                  <a:gd name="connsiteX262" fmla="*/ 1417417 w 3024845"/>
                  <a:gd name="connsiteY262" fmla="*/ 652857 h 1160647"/>
                  <a:gd name="connsiteX263" fmla="*/ 1422737 w 3024845"/>
                  <a:gd name="connsiteY263" fmla="*/ 652857 h 1160647"/>
                  <a:gd name="connsiteX264" fmla="*/ 1422737 w 3024845"/>
                  <a:gd name="connsiteY264" fmla="*/ 650966 h 1160647"/>
                  <a:gd name="connsiteX265" fmla="*/ 1422737 w 3024845"/>
                  <a:gd name="connsiteY265" fmla="*/ 637725 h 1160647"/>
                  <a:gd name="connsiteX266" fmla="*/ 1426791 w 3024845"/>
                  <a:gd name="connsiteY266" fmla="*/ 644210 h 1160647"/>
                  <a:gd name="connsiteX267" fmla="*/ 1429071 w 3024845"/>
                  <a:gd name="connsiteY267" fmla="*/ 644210 h 1160647"/>
                  <a:gd name="connsiteX268" fmla="*/ 1445031 w 3024845"/>
                  <a:gd name="connsiteY268" fmla="*/ 644210 h 1160647"/>
                  <a:gd name="connsiteX269" fmla="*/ 1445031 w 3024845"/>
                  <a:gd name="connsiteY269" fmla="*/ 643399 h 1160647"/>
                  <a:gd name="connsiteX270" fmla="*/ 1445031 w 3024845"/>
                  <a:gd name="connsiteY270" fmla="*/ 637725 h 1160647"/>
                  <a:gd name="connsiteX271" fmla="*/ 1445791 w 3024845"/>
                  <a:gd name="connsiteY271" fmla="*/ 637725 h 1160647"/>
                  <a:gd name="connsiteX272" fmla="*/ 1451111 w 3024845"/>
                  <a:gd name="connsiteY272" fmla="*/ 637725 h 1160647"/>
                  <a:gd name="connsiteX273" fmla="*/ 1451111 w 3024845"/>
                  <a:gd name="connsiteY273" fmla="*/ 639076 h 1160647"/>
                  <a:gd name="connsiteX274" fmla="*/ 1451111 w 3024845"/>
                  <a:gd name="connsiteY274" fmla="*/ 648534 h 1160647"/>
                  <a:gd name="connsiteX275" fmla="*/ 1489618 w 3024845"/>
                  <a:gd name="connsiteY275" fmla="*/ 648534 h 1160647"/>
                  <a:gd name="connsiteX276" fmla="*/ 1489618 w 3024845"/>
                  <a:gd name="connsiteY276" fmla="*/ 786887 h 1160647"/>
                  <a:gd name="connsiteX277" fmla="*/ 1491138 w 3024845"/>
                  <a:gd name="connsiteY277" fmla="*/ 786887 h 1160647"/>
                  <a:gd name="connsiteX278" fmla="*/ 1501778 w 3024845"/>
                  <a:gd name="connsiteY278" fmla="*/ 786887 h 1160647"/>
                  <a:gd name="connsiteX279" fmla="*/ 1501778 w 3024845"/>
                  <a:gd name="connsiteY279" fmla="*/ 773917 h 1160647"/>
                  <a:gd name="connsiteX280" fmla="*/ 1505832 w 3024845"/>
                  <a:gd name="connsiteY280" fmla="*/ 773917 h 1160647"/>
                  <a:gd name="connsiteX281" fmla="*/ 1505832 w 3024845"/>
                  <a:gd name="connsiteY281" fmla="*/ 786887 h 1160647"/>
                  <a:gd name="connsiteX282" fmla="*/ 1536232 w 3024845"/>
                  <a:gd name="connsiteY282" fmla="*/ 786887 h 1160647"/>
                  <a:gd name="connsiteX283" fmla="*/ 1536232 w 3024845"/>
                  <a:gd name="connsiteY283" fmla="*/ 756622 h 1160647"/>
                  <a:gd name="connsiteX284" fmla="*/ 1548392 w 3024845"/>
                  <a:gd name="connsiteY284" fmla="*/ 756622 h 1160647"/>
                  <a:gd name="connsiteX285" fmla="*/ 1560552 w 3024845"/>
                  <a:gd name="connsiteY285" fmla="*/ 754461 h 1160647"/>
                  <a:gd name="connsiteX286" fmla="*/ 1564606 w 3024845"/>
                  <a:gd name="connsiteY286" fmla="*/ 756622 h 1160647"/>
                  <a:gd name="connsiteX287" fmla="*/ 1574739 w 3024845"/>
                  <a:gd name="connsiteY287" fmla="*/ 756622 h 1160647"/>
                  <a:gd name="connsiteX288" fmla="*/ 1574739 w 3024845"/>
                  <a:gd name="connsiteY288" fmla="*/ 786887 h 1160647"/>
                  <a:gd name="connsiteX289" fmla="*/ 1582846 w 3024845"/>
                  <a:gd name="connsiteY289" fmla="*/ 786887 h 1160647"/>
                  <a:gd name="connsiteX290" fmla="*/ 1582846 w 3024845"/>
                  <a:gd name="connsiteY290" fmla="*/ 804182 h 1160647"/>
                  <a:gd name="connsiteX291" fmla="*/ 1592182 w 3024845"/>
                  <a:gd name="connsiteY291" fmla="*/ 805087 h 1160647"/>
                  <a:gd name="connsiteX292" fmla="*/ 1605140 w 3024845"/>
                  <a:gd name="connsiteY292" fmla="*/ 805087 h 1160647"/>
                  <a:gd name="connsiteX293" fmla="*/ 1605140 w 3024845"/>
                  <a:gd name="connsiteY293" fmla="*/ 789049 h 1160647"/>
                  <a:gd name="connsiteX294" fmla="*/ 1673096 w 3024845"/>
                  <a:gd name="connsiteY294" fmla="*/ 789049 h 1160647"/>
                  <a:gd name="connsiteX295" fmla="*/ 1673096 w 3024845"/>
                  <a:gd name="connsiteY295" fmla="*/ 703796 h 1160647"/>
                  <a:gd name="connsiteX296" fmla="*/ 1745104 w 3024845"/>
                  <a:gd name="connsiteY296" fmla="*/ 703796 h 1160647"/>
                  <a:gd name="connsiteX297" fmla="*/ 1745104 w 3024845"/>
                  <a:gd name="connsiteY297" fmla="*/ 782564 h 1160647"/>
                  <a:gd name="connsiteX298" fmla="*/ 1747008 w 3024845"/>
                  <a:gd name="connsiteY298" fmla="*/ 782564 h 1160647"/>
                  <a:gd name="connsiteX299" fmla="*/ 1748250 w 3024845"/>
                  <a:gd name="connsiteY299" fmla="*/ 805087 h 1160647"/>
                  <a:gd name="connsiteX300" fmla="*/ 1757926 w 3024845"/>
                  <a:gd name="connsiteY300" fmla="*/ 805087 h 1160647"/>
                  <a:gd name="connsiteX301" fmla="*/ 1759168 w 3024845"/>
                  <a:gd name="connsiteY301" fmla="*/ 782564 h 1160647"/>
                  <a:gd name="connsiteX302" fmla="*/ 1765248 w 3024845"/>
                  <a:gd name="connsiteY302" fmla="*/ 782564 h 1160647"/>
                  <a:gd name="connsiteX303" fmla="*/ 1766490 w 3024845"/>
                  <a:gd name="connsiteY303" fmla="*/ 805087 h 1160647"/>
                  <a:gd name="connsiteX304" fmla="*/ 1817112 w 3024845"/>
                  <a:gd name="connsiteY304" fmla="*/ 805087 h 1160647"/>
                  <a:gd name="connsiteX305" fmla="*/ 1817112 w 3024845"/>
                  <a:gd name="connsiteY305" fmla="*/ 642059 h 1160647"/>
                  <a:gd name="connsiteX306" fmla="*/ 2014439 w 3024845"/>
                  <a:gd name="connsiteY306" fmla="*/ 642059 h 1160647"/>
                  <a:gd name="connsiteX307" fmla="*/ 2014439 w 3024845"/>
                  <a:gd name="connsiteY307" fmla="*/ 805087 h 1160647"/>
                  <a:gd name="connsiteX308" fmla="*/ 2033136 w 3024845"/>
                  <a:gd name="connsiteY308" fmla="*/ 805087 h 1160647"/>
                  <a:gd name="connsiteX309" fmla="*/ 2033136 w 3024845"/>
                  <a:gd name="connsiteY309" fmla="*/ 722394 h 1160647"/>
                  <a:gd name="connsiteX310" fmla="*/ 2128256 w 3024845"/>
                  <a:gd name="connsiteY310" fmla="*/ 722394 h 1160647"/>
                  <a:gd name="connsiteX311" fmla="*/ 2140186 w 3024845"/>
                  <a:gd name="connsiteY311" fmla="*/ 404253 h 1160647"/>
                  <a:gd name="connsiteX312" fmla="*/ 2128026 w 3024845"/>
                  <a:gd name="connsiteY312" fmla="*/ 382635 h 1160647"/>
                  <a:gd name="connsiteX313" fmla="*/ 2121946 w 3024845"/>
                  <a:gd name="connsiteY313" fmla="*/ 378311 h 1160647"/>
                  <a:gd name="connsiteX314" fmla="*/ 2130053 w 3024845"/>
                  <a:gd name="connsiteY314" fmla="*/ 354532 h 1160647"/>
                  <a:gd name="connsiteX315" fmla="*/ 2130053 w 3024845"/>
                  <a:gd name="connsiteY315" fmla="*/ 337238 h 1160647"/>
                  <a:gd name="connsiteX316" fmla="*/ 2144240 w 3024845"/>
                  <a:gd name="connsiteY316" fmla="*/ 337238 h 1160647"/>
                  <a:gd name="connsiteX317" fmla="*/ 2144240 w 3024845"/>
                  <a:gd name="connsiteY317" fmla="*/ 315620 h 1160647"/>
                  <a:gd name="connsiteX318" fmla="*/ 2146266 w 3024845"/>
                  <a:gd name="connsiteY318" fmla="*/ 311296 h 1160647"/>
                  <a:gd name="connsiteX319" fmla="*/ 2146266 w 3024845"/>
                  <a:gd name="connsiteY319" fmla="*/ 233472 h 1160647"/>
                  <a:gd name="connsiteX320" fmla="*/ 2144240 w 3024845"/>
                  <a:gd name="connsiteY320" fmla="*/ 226987 h 1160647"/>
                  <a:gd name="connsiteX321" fmla="*/ 2150320 w 3024845"/>
                  <a:gd name="connsiteY321" fmla="*/ 220501 h 1160647"/>
                  <a:gd name="connsiteX322" fmla="*/ 2150320 w 3024845"/>
                  <a:gd name="connsiteY322" fmla="*/ 162133 h 1160647"/>
                  <a:gd name="connsiteX323" fmla="*/ 2152346 w 3024845"/>
                  <a:gd name="connsiteY323" fmla="*/ 157810 h 1160647"/>
                  <a:gd name="connsiteX324" fmla="*/ 2152346 w 3024845"/>
                  <a:gd name="connsiteY324" fmla="*/ 101604 h 1160647"/>
                  <a:gd name="connsiteX325" fmla="*/ 2154373 w 3024845"/>
                  <a:gd name="connsiteY325" fmla="*/ 82148 h 1160647"/>
                  <a:gd name="connsiteX326" fmla="*/ 2158427 w 3024845"/>
                  <a:gd name="connsiteY326" fmla="*/ 99442 h 1160647"/>
                  <a:gd name="connsiteX327" fmla="*/ 2160453 w 3024845"/>
                  <a:gd name="connsiteY327" fmla="*/ 157810 h 1160647"/>
                  <a:gd name="connsiteX328" fmla="*/ 2162480 w 3024845"/>
                  <a:gd name="connsiteY328" fmla="*/ 220501 h 1160647"/>
                  <a:gd name="connsiteX329" fmla="*/ 2168560 w 3024845"/>
                  <a:gd name="connsiteY329" fmla="*/ 226987 h 1160647"/>
                  <a:gd name="connsiteX330" fmla="*/ 2166533 w 3024845"/>
                  <a:gd name="connsiteY330" fmla="*/ 233472 h 1160647"/>
                  <a:gd name="connsiteX331" fmla="*/ 2166533 w 3024845"/>
                  <a:gd name="connsiteY331" fmla="*/ 311296 h 1160647"/>
                  <a:gd name="connsiteX332" fmla="*/ 2168560 w 3024845"/>
                  <a:gd name="connsiteY332" fmla="*/ 315620 h 1160647"/>
                  <a:gd name="connsiteX333" fmla="*/ 2168560 w 3024845"/>
                  <a:gd name="connsiteY333" fmla="*/ 337238 h 1160647"/>
                  <a:gd name="connsiteX334" fmla="*/ 2182747 w 3024845"/>
                  <a:gd name="connsiteY334" fmla="*/ 337238 h 1160647"/>
                  <a:gd name="connsiteX335" fmla="*/ 2182747 w 3024845"/>
                  <a:gd name="connsiteY335" fmla="*/ 354532 h 1160647"/>
                  <a:gd name="connsiteX336" fmla="*/ 2190854 w 3024845"/>
                  <a:gd name="connsiteY336" fmla="*/ 378311 h 1160647"/>
                  <a:gd name="connsiteX337" fmla="*/ 2184774 w 3024845"/>
                  <a:gd name="connsiteY337" fmla="*/ 382635 h 1160647"/>
                  <a:gd name="connsiteX338" fmla="*/ 2172613 w 3024845"/>
                  <a:gd name="connsiteY338" fmla="*/ 404253 h 1160647"/>
                  <a:gd name="connsiteX339" fmla="*/ 2180720 w 3024845"/>
                  <a:gd name="connsiteY339" fmla="*/ 657181 h 1160647"/>
                  <a:gd name="connsiteX340" fmla="*/ 2245574 w 3024845"/>
                  <a:gd name="connsiteY340" fmla="*/ 657181 h 1160647"/>
                  <a:gd name="connsiteX341" fmla="*/ 2245574 w 3024845"/>
                  <a:gd name="connsiteY341" fmla="*/ 732843 h 1160647"/>
                  <a:gd name="connsiteX342" fmla="*/ 2253681 w 3024845"/>
                  <a:gd name="connsiteY342" fmla="*/ 732843 h 1160647"/>
                  <a:gd name="connsiteX343" fmla="*/ 2255708 w 3024845"/>
                  <a:gd name="connsiteY343" fmla="*/ 726358 h 1160647"/>
                  <a:gd name="connsiteX344" fmla="*/ 2261788 w 3024845"/>
                  <a:gd name="connsiteY344" fmla="*/ 726358 h 1160647"/>
                  <a:gd name="connsiteX345" fmla="*/ 2263815 w 3024845"/>
                  <a:gd name="connsiteY345" fmla="*/ 735005 h 1160647"/>
                  <a:gd name="connsiteX346" fmla="*/ 2275975 w 3024845"/>
                  <a:gd name="connsiteY346" fmla="*/ 735005 h 1160647"/>
                  <a:gd name="connsiteX347" fmla="*/ 2275975 w 3024845"/>
                  <a:gd name="connsiteY347" fmla="*/ 728519 h 1160647"/>
                  <a:gd name="connsiteX348" fmla="*/ 2298268 w 3024845"/>
                  <a:gd name="connsiteY348" fmla="*/ 728519 h 1160647"/>
                  <a:gd name="connsiteX349" fmla="*/ 2298268 w 3024845"/>
                  <a:gd name="connsiteY349" fmla="*/ 735005 h 1160647"/>
                  <a:gd name="connsiteX350" fmla="*/ 2318535 w 3024845"/>
                  <a:gd name="connsiteY350" fmla="*/ 735005 h 1160647"/>
                  <a:gd name="connsiteX351" fmla="*/ 2318535 w 3024845"/>
                  <a:gd name="connsiteY351" fmla="*/ 780402 h 1160647"/>
                  <a:gd name="connsiteX352" fmla="*/ 2332722 w 3024845"/>
                  <a:gd name="connsiteY352" fmla="*/ 780402 h 1160647"/>
                  <a:gd name="connsiteX353" fmla="*/ 2332722 w 3024845"/>
                  <a:gd name="connsiteY353" fmla="*/ 767431 h 1160647"/>
                  <a:gd name="connsiteX354" fmla="*/ 2348936 w 3024845"/>
                  <a:gd name="connsiteY354" fmla="*/ 767431 h 1160647"/>
                  <a:gd name="connsiteX355" fmla="*/ 2348936 w 3024845"/>
                  <a:gd name="connsiteY355" fmla="*/ 588004 h 1160647"/>
                  <a:gd name="connsiteX356" fmla="*/ 2355016 w 3024845"/>
                  <a:gd name="connsiteY356" fmla="*/ 581518 h 1160647"/>
                  <a:gd name="connsiteX357" fmla="*/ 2427977 w 3024845"/>
                  <a:gd name="connsiteY357" fmla="*/ 581518 h 1160647"/>
                  <a:gd name="connsiteX358" fmla="*/ 2427977 w 3024845"/>
                  <a:gd name="connsiteY358" fmla="*/ 590166 h 1160647"/>
                  <a:gd name="connsiteX359" fmla="*/ 2438110 w 3024845"/>
                  <a:gd name="connsiteY359" fmla="*/ 590166 h 1160647"/>
                  <a:gd name="connsiteX360" fmla="*/ 2438110 w 3024845"/>
                  <a:gd name="connsiteY360" fmla="*/ 704740 h 1160647"/>
                  <a:gd name="connsiteX361" fmla="*/ 2460404 w 3024845"/>
                  <a:gd name="connsiteY361" fmla="*/ 704740 h 1160647"/>
                  <a:gd name="connsiteX362" fmla="*/ 2460404 w 3024845"/>
                  <a:gd name="connsiteY362" fmla="*/ 637725 h 1160647"/>
                  <a:gd name="connsiteX363" fmla="*/ 2486751 w 3024845"/>
                  <a:gd name="connsiteY363" fmla="*/ 637725 h 1160647"/>
                  <a:gd name="connsiteX364" fmla="*/ 2490804 w 3024845"/>
                  <a:gd name="connsiteY364" fmla="*/ 633401 h 1160647"/>
                  <a:gd name="connsiteX365" fmla="*/ 2498911 w 3024845"/>
                  <a:gd name="connsiteY365" fmla="*/ 633401 h 1160647"/>
                  <a:gd name="connsiteX366" fmla="*/ 2502964 w 3024845"/>
                  <a:gd name="connsiteY366" fmla="*/ 637725 h 1160647"/>
                  <a:gd name="connsiteX367" fmla="*/ 2525258 w 3024845"/>
                  <a:gd name="connsiteY367" fmla="*/ 637725 h 1160647"/>
                  <a:gd name="connsiteX368" fmla="*/ 2525258 w 3024845"/>
                  <a:gd name="connsiteY368" fmla="*/ 520989 h 1160647"/>
                  <a:gd name="connsiteX369" fmla="*/ 2582005 w 3024845"/>
                  <a:gd name="connsiteY369" fmla="*/ 510180 h 1160647"/>
                  <a:gd name="connsiteX370" fmla="*/ 2582005 w 3024845"/>
                  <a:gd name="connsiteY370" fmla="*/ 511261 h 1160647"/>
                  <a:gd name="connsiteX371" fmla="*/ 2582005 w 3024845"/>
                  <a:gd name="connsiteY371" fmla="*/ 518827 h 1160647"/>
                  <a:gd name="connsiteX372" fmla="*/ 2608352 w 3024845"/>
                  <a:gd name="connsiteY372" fmla="*/ 518827 h 1160647"/>
                  <a:gd name="connsiteX373" fmla="*/ 2608352 w 3024845"/>
                  <a:gd name="connsiteY373" fmla="*/ 773917 h 1160647"/>
                  <a:gd name="connsiteX374" fmla="*/ 2630646 w 3024845"/>
                  <a:gd name="connsiteY374" fmla="*/ 773917 h 1160647"/>
                  <a:gd name="connsiteX375" fmla="*/ 2630646 w 3024845"/>
                  <a:gd name="connsiteY375" fmla="*/ 769593 h 1160647"/>
                  <a:gd name="connsiteX376" fmla="*/ 2642806 w 3024845"/>
                  <a:gd name="connsiteY376" fmla="*/ 769593 h 1160647"/>
                  <a:gd name="connsiteX377" fmla="*/ 2642806 w 3024845"/>
                  <a:gd name="connsiteY377" fmla="*/ 773917 h 1160647"/>
                  <a:gd name="connsiteX378" fmla="*/ 2667126 w 3024845"/>
                  <a:gd name="connsiteY378" fmla="*/ 773917 h 1160647"/>
                  <a:gd name="connsiteX379" fmla="*/ 2667126 w 3024845"/>
                  <a:gd name="connsiteY379" fmla="*/ 760946 h 1160647"/>
                  <a:gd name="connsiteX380" fmla="*/ 2695500 w 3024845"/>
                  <a:gd name="connsiteY380" fmla="*/ 760946 h 1160647"/>
                  <a:gd name="connsiteX381" fmla="*/ 2707660 w 3024845"/>
                  <a:gd name="connsiteY381" fmla="*/ 756622 h 1160647"/>
                  <a:gd name="connsiteX382" fmla="*/ 2727927 w 3024845"/>
                  <a:gd name="connsiteY382" fmla="*/ 760946 h 1160647"/>
                  <a:gd name="connsiteX383" fmla="*/ 2727927 w 3024845"/>
                  <a:gd name="connsiteY383" fmla="*/ 743652 h 1160647"/>
                  <a:gd name="connsiteX384" fmla="*/ 2736034 w 3024845"/>
                  <a:gd name="connsiteY384" fmla="*/ 743652 h 1160647"/>
                  <a:gd name="connsiteX385" fmla="*/ 2736034 w 3024845"/>
                  <a:gd name="connsiteY385" fmla="*/ 730681 h 1160647"/>
                  <a:gd name="connsiteX386" fmla="*/ 2792781 w 3024845"/>
                  <a:gd name="connsiteY386" fmla="*/ 730681 h 1160647"/>
                  <a:gd name="connsiteX387" fmla="*/ 2792781 w 3024845"/>
                  <a:gd name="connsiteY387" fmla="*/ 700416 h 1160647"/>
                  <a:gd name="connsiteX388" fmla="*/ 2811021 w 3024845"/>
                  <a:gd name="connsiteY388" fmla="*/ 700416 h 1160647"/>
                  <a:gd name="connsiteX389" fmla="*/ 2811021 w 3024845"/>
                  <a:gd name="connsiteY389" fmla="*/ 693931 h 1160647"/>
                  <a:gd name="connsiteX390" fmla="*/ 2823181 w 3024845"/>
                  <a:gd name="connsiteY390" fmla="*/ 693931 h 1160647"/>
                  <a:gd name="connsiteX391" fmla="*/ 2823181 w 3024845"/>
                  <a:gd name="connsiteY391" fmla="*/ 700416 h 1160647"/>
                  <a:gd name="connsiteX392" fmla="*/ 2839395 w 3024845"/>
                  <a:gd name="connsiteY392" fmla="*/ 700416 h 1160647"/>
                  <a:gd name="connsiteX393" fmla="*/ 2839395 w 3024845"/>
                  <a:gd name="connsiteY393" fmla="*/ 750137 h 1160647"/>
                  <a:gd name="connsiteX394" fmla="*/ 2871822 w 3024845"/>
                  <a:gd name="connsiteY394" fmla="*/ 750137 h 1160647"/>
                  <a:gd name="connsiteX395" fmla="*/ 2871822 w 3024845"/>
                  <a:gd name="connsiteY395" fmla="*/ 724196 h 1160647"/>
                  <a:gd name="connsiteX396" fmla="*/ 2910329 w 3024845"/>
                  <a:gd name="connsiteY396" fmla="*/ 724196 h 1160647"/>
                  <a:gd name="connsiteX397" fmla="*/ 2910329 w 3024845"/>
                  <a:gd name="connsiteY397" fmla="*/ 693931 h 1160647"/>
                  <a:gd name="connsiteX398" fmla="*/ 2958970 w 3024845"/>
                  <a:gd name="connsiteY398" fmla="*/ 693931 h 1160647"/>
                  <a:gd name="connsiteX399" fmla="*/ 2958970 w 3024845"/>
                  <a:gd name="connsiteY399" fmla="*/ 805087 h 1160647"/>
                  <a:gd name="connsiteX400" fmla="*/ 2958970 w 3024845"/>
                  <a:gd name="connsiteY400" fmla="*/ 818866 h 1160647"/>
                  <a:gd name="connsiteX401" fmla="*/ 3024845 w 3024845"/>
                  <a:gd name="connsiteY401" fmla="*/ 818866 h 1160647"/>
                  <a:gd name="connsiteX402" fmla="*/ 3024845 w 3024845"/>
                  <a:gd name="connsiteY402" fmla="*/ 1160647 h 1160647"/>
                  <a:gd name="connsiteX403" fmla="*/ 2054 w 3024845"/>
                  <a:gd name="connsiteY403" fmla="*/ 1158314 h 1160647"/>
                  <a:gd name="connsiteX404" fmla="*/ 0 w 3024845"/>
                  <a:gd name="connsiteY404" fmla="*/ 724196 h 1160647"/>
                  <a:gd name="connsiteX405" fmla="*/ 20267 w 3024845"/>
                  <a:gd name="connsiteY405" fmla="*/ 724196 h 1160647"/>
                  <a:gd name="connsiteX406" fmla="*/ 20774 w 3024845"/>
                  <a:gd name="connsiteY406" fmla="*/ 723115 h 1160647"/>
                  <a:gd name="connsiteX407" fmla="*/ 24320 w 3024845"/>
                  <a:gd name="connsiteY407" fmla="*/ 715549 h 1160647"/>
                  <a:gd name="connsiteX408" fmla="*/ 26094 w 3024845"/>
                  <a:gd name="connsiteY408" fmla="*/ 715819 h 1160647"/>
                  <a:gd name="connsiteX409" fmla="*/ 38507 w 3024845"/>
                  <a:gd name="connsiteY409" fmla="*/ 717710 h 1160647"/>
                  <a:gd name="connsiteX410" fmla="*/ 39014 w 3024845"/>
                  <a:gd name="connsiteY410" fmla="*/ 719062 h 1160647"/>
                  <a:gd name="connsiteX411" fmla="*/ 42560 w 3024845"/>
                  <a:gd name="connsiteY411" fmla="*/ 728519 h 1160647"/>
                  <a:gd name="connsiteX412" fmla="*/ 68907 w 3024845"/>
                  <a:gd name="connsiteY412" fmla="*/ 730681 h 1160647"/>
                  <a:gd name="connsiteX413" fmla="*/ 68907 w 3024845"/>
                  <a:gd name="connsiteY413" fmla="*/ 607460 h 1160647"/>
                  <a:gd name="connsiteX414" fmla="*/ 70934 w 3024845"/>
                  <a:gd name="connsiteY414" fmla="*/ 607460 h 1160647"/>
                  <a:gd name="connsiteX415" fmla="*/ 85121 w 3024845"/>
                  <a:gd name="connsiteY415" fmla="*/ 607460 h 1160647"/>
                  <a:gd name="connsiteX416" fmla="*/ 85121 w 3024845"/>
                  <a:gd name="connsiteY416" fmla="*/ 471268 h 1160647"/>
                  <a:gd name="connsiteX417" fmla="*/ 86894 w 3024845"/>
                  <a:gd name="connsiteY417" fmla="*/ 471268 h 1160647"/>
                  <a:gd name="connsiteX418" fmla="*/ 99308 w 3024845"/>
                  <a:gd name="connsiteY418" fmla="*/ 471268 h 1160647"/>
                  <a:gd name="connsiteX419" fmla="*/ 99308 w 3024845"/>
                  <a:gd name="connsiteY419" fmla="*/ 356694 h 1160647"/>
                  <a:gd name="connsiteX420" fmla="*/ 103361 w 3024845"/>
                  <a:gd name="connsiteY420" fmla="*/ 328590 h 1160647"/>
                  <a:gd name="connsiteX421" fmla="*/ 105388 w 3024845"/>
                  <a:gd name="connsiteY421" fmla="*/ 328590 h 1160647"/>
                  <a:gd name="connsiteX422" fmla="*/ 119575 w 3024845"/>
                  <a:gd name="connsiteY422" fmla="*/ 328590 h 1160647"/>
                  <a:gd name="connsiteX423" fmla="*/ 156055 w 3024845"/>
                  <a:gd name="connsiteY423" fmla="*/ 246443 h 1160647"/>
                  <a:gd name="connsiteX424" fmla="*/ 160109 w 3024845"/>
                  <a:gd name="connsiteY424" fmla="*/ 0 h 1160647"/>
                  <a:gd name="connsiteX0" fmla="*/ 156055 w 3024845"/>
                  <a:gd name="connsiteY0" fmla="*/ 164295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423" fmla="*/ 156055 w 3024845"/>
                  <a:gd name="connsiteY423" fmla="*/ 164295 h 1078499"/>
                  <a:gd name="connsiteX0" fmla="*/ 119575 w 3024845"/>
                  <a:gd name="connsiteY0" fmla="*/ 246442 h 1078499"/>
                  <a:gd name="connsiteX1" fmla="*/ 162135 w 3024845"/>
                  <a:gd name="connsiteY1" fmla="*/ 164295 h 1078499"/>
                  <a:gd name="connsiteX2" fmla="*/ 200642 w 3024845"/>
                  <a:gd name="connsiteY2" fmla="*/ 244281 h 1078499"/>
                  <a:gd name="connsiteX3" fmla="*/ 202669 w 3024845"/>
                  <a:gd name="connsiteY3" fmla="*/ 244281 h 1078499"/>
                  <a:gd name="connsiteX4" fmla="*/ 216856 w 3024845"/>
                  <a:gd name="connsiteY4" fmla="*/ 244281 h 1078499"/>
                  <a:gd name="connsiteX5" fmla="*/ 216856 w 3024845"/>
                  <a:gd name="connsiteY5" fmla="*/ 268060 h 1078499"/>
                  <a:gd name="connsiteX6" fmla="*/ 217363 w 3024845"/>
                  <a:gd name="connsiteY6" fmla="*/ 268871 h 1078499"/>
                  <a:gd name="connsiteX7" fmla="*/ 220909 w 3024845"/>
                  <a:gd name="connsiteY7" fmla="*/ 274546 h 1078499"/>
                  <a:gd name="connsiteX8" fmla="*/ 220909 w 3024845"/>
                  <a:gd name="connsiteY8" fmla="*/ 389120 h 1078499"/>
                  <a:gd name="connsiteX9" fmla="*/ 223189 w 3024845"/>
                  <a:gd name="connsiteY9" fmla="*/ 389120 h 1078499"/>
                  <a:gd name="connsiteX10" fmla="*/ 239150 w 3024845"/>
                  <a:gd name="connsiteY10" fmla="*/ 389120 h 1078499"/>
                  <a:gd name="connsiteX11" fmla="*/ 239150 w 3024845"/>
                  <a:gd name="connsiteY11" fmla="*/ 529635 h 1078499"/>
                  <a:gd name="connsiteX12" fmla="*/ 240670 w 3024845"/>
                  <a:gd name="connsiteY12" fmla="*/ 529365 h 1078499"/>
                  <a:gd name="connsiteX13" fmla="*/ 251310 w 3024845"/>
                  <a:gd name="connsiteY13" fmla="*/ 527474 h 1078499"/>
                  <a:gd name="connsiteX14" fmla="*/ 249283 w 3024845"/>
                  <a:gd name="connsiteY14" fmla="*/ 616106 h 1078499"/>
                  <a:gd name="connsiteX15" fmla="*/ 250803 w 3024845"/>
                  <a:gd name="connsiteY15" fmla="*/ 616377 h 1078499"/>
                  <a:gd name="connsiteX16" fmla="*/ 261443 w 3024845"/>
                  <a:gd name="connsiteY16" fmla="*/ 618268 h 1078499"/>
                  <a:gd name="connsiteX17" fmla="*/ 261696 w 3024845"/>
                  <a:gd name="connsiteY17" fmla="*/ 619079 h 1078499"/>
                  <a:gd name="connsiteX18" fmla="*/ 263470 w 3024845"/>
                  <a:gd name="connsiteY18" fmla="*/ 624754 h 1078499"/>
                  <a:gd name="connsiteX19" fmla="*/ 264230 w 3024845"/>
                  <a:gd name="connsiteY19" fmla="*/ 622322 h 1078499"/>
                  <a:gd name="connsiteX20" fmla="*/ 269550 w 3024845"/>
                  <a:gd name="connsiteY20" fmla="*/ 605298 h 1078499"/>
                  <a:gd name="connsiteX21" fmla="*/ 271323 w 3024845"/>
                  <a:gd name="connsiteY21" fmla="*/ 605298 h 1078499"/>
                  <a:gd name="connsiteX22" fmla="*/ 283737 w 3024845"/>
                  <a:gd name="connsiteY22" fmla="*/ 605298 h 1078499"/>
                  <a:gd name="connsiteX23" fmla="*/ 283737 w 3024845"/>
                  <a:gd name="connsiteY23" fmla="*/ 637724 h 1078499"/>
                  <a:gd name="connsiteX24" fmla="*/ 284750 w 3024845"/>
                  <a:gd name="connsiteY24" fmla="*/ 638265 h 1078499"/>
                  <a:gd name="connsiteX25" fmla="*/ 291844 w 3024845"/>
                  <a:gd name="connsiteY25" fmla="*/ 642048 h 1078499"/>
                  <a:gd name="connsiteX26" fmla="*/ 291844 w 3024845"/>
                  <a:gd name="connsiteY26" fmla="*/ 643399 h 1078499"/>
                  <a:gd name="connsiteX27" fmla="*/ 291844 w 3024845"/>
                  <a:gd name="connsiteY27" fmla="*/ 652857 h 1078499"/>
                  <a:gd name="connsiteX28" fmla="*/ 336431 w 3024845"/>
                  <a:gd name="connsiteY28" fmla="*/ 652857 h 1078499"/>
                  <a:gd name="connsiteX29" fmla="*/ 336431 w 3024845"/>
                  <a:gd name="connsiteY29" fmla="*/ 653938 h 1078499"/>
                  <a:gd name="connsiteX30" fmla="*/ 336431 w 3024845"/>
                  <a:gd name="connsiteY30" fmla="*/ 661504 h 1078499"/>
                  <a:gd name="connsiteX31" fmla="*/ 338457 w 3024845"/>
                  <a:gd name="connsiteY31" fmla="*/ 661504 h 1078499"/>
                  <a:gd name="connsiteX32" fmla="*/ 352644 w 3024845"/>
                  <a:gd name="connsiteY32" fmla="*/ 661504 h 1078499"/>
                  <a:gd name="connsiteX33" fmla="*/ 352644 w 3024845"/>
                  <a:gd name="connsiteY33" fmla="*/ 631239 h 1078499"/>
                  <a:gd name="connsiteX34" fmla="*/ 397231 w 3024845"/>
                  <a:gd name="connsiteY34" fmla="*/ 631239 h 1078499"/>
                  <a:gd name="connsiteX35" fmla="*/ 397231 w 3024845"/>
                  <a:gd name="connsiteY35" fmla="*/ 629888 h 1078499"/>
                  <a:gd name="connsiteX36" fmla="*/ 397231 w 3024845"/>
                  <a:gd name="connsiteY36" fmla="*/ 620430 h 1078499"/>
                  <a:gd name="connsiteX37" fmla="*/ 398245 w 3024845"/>
                  <a:gd name="connsiteY37" fmla="*/ 620430 h 1078499"/>
                  <a:gd name="connsiteX38" fmla="*/ 405338 w 3024845"/>
                  <a:gd name="connsiteY38" fmla="*/ 620430 h 1078499"/>
                  <a:gd name="connsiteX39" fmla="*/ 405338 w 3024845"/>
                  <a:gd name="connsiteY39" fmla="*/ 618539 h 1078499"/>
                  <a:gd name="connsiteX40" fmla="*/ 405338 w 3024845"/>
                  <a:gd name="connsiteY40" fmla="*/ 605298 h 1078499"/>
                  <a:gd name="connsiteX41" fmla="*/ 406098 w 3024845"/>
                  <a:gd name="connsiteY41" fmla="*/ 605298 h 1078499"/>
                  <a:gd name="connsiteX42" fmla="*/ 411418 w 3024845"/>
                  <a:gd name="connsiteY42" fmla="*/ 605298 h 1078499"/>
                  <a:gd name="connsiteX43" fmla="*/ 411418 w 3024845"/>
                  <a:gd name="connsiteY43" fmla="*/ 604217 h 1078499"/>
                  <a:gd name="connsiteX44" fmla="*/ 411418 w 3024845"/>
                  <a:gd name="connsiteY44" fmla="*/ 596650 h 1078499"/>
                  <a:gd name="connsiteX45" fmla="*/ 413445 w 3024845"/>
                  <a:gd name="connsiteY45" fmla="*/ 596650 h 1078499"/>
                  <a:gd name="connsiteX46" fmla="*/ 427632 w 3024845"/>
                  <a:gd name="connsiteY46" fmla="*/ 596650 h 1078499"/>
                  <a:gd name="connsiteX47" fmla="*/ 427632 w 3024845"/>
                  <a:gd name="connsiteY47" fmla="*/ 597731 h 1078499"/>
                  <a:gd name="connsiteX48" fmla="*/ 427632 w 3024845"/>
                  <a:gd name="connsiteY48" fmla="*/ 605298 h 1078499"/>
                  <a:gd name="connsiteX49" fmla="*/ 449925 w 3024845"/>
                  <a:gd name="connsiteY49" fmla="*/ 605298 h 1078499"/>
                  <a:gd name="connsiteX50" fmla="*/ 449925 w 3024845"/>
                  <a:gd name="connsiteY50" fmla="*/ 603406 h 1078499"/>
                  <a:gd name="connsiteX51" fmla="*/ 449925 w 3024845"/>
                  <a:gd name="connsiteY51" fmla="*/ 590165 h 1078499"/>
                  <a:gd name="connsiteX52" fmla="*/ 451699 w 3024845"/>
                  <a:gd name="connsiteY52" fmla="*/ 590165 h 1078499"/>
                  <a:gd name="connsiteX53" fmla="*/ 464112 w 3024845"/>
                  <a:gd name="connsiteY53" fmla="*/ 590165 h 1078499"/>
                  <a:gd name="connsiteX54" fmla="*/ 464112 w 3024845"/>
                  <a:gd name="connsiteY54" fmla="*/ 613945 h 1078499"/>
                  <a:gd name="connsiteX55" fmla="*/ 465126 w 3024845"/>
                  <a:gd name="connsiteY55" fmla="*/ 613945 h 1078499"/>
                  <a:gd name="connsiteX56" fmla="*/ 472219 w 3024845"/>
                  <a:gd name="connsiteY56" fmla="*/ 613945 h 1078499"/>
                  <a:gd name="connsiteX57" fmla="*/ 472219 w 3024845"/>
                  <a:gd name="connsiteY57" fmla="*/ 612864 h 1078499"/>
                  <a:gd name="connsiteX58" fmla="*/ 472219 w 3024845"/>
                  <a:gd name="connsiteY58" fmla="*/ 605298 h 1078499"/>
                  <a:gd name="connsiteX59" fmla="*/ 473992 w 3024845"/>
                  <a:gd name="connsiteY59" fmla="*/ 605298 h 1078499"/>
                  <a:gd name="connsiteX60" fmla="*/ 486406 w 3024845"/>
                  <a:gd name="connsiteY60" fmla="*/ 605298 h 1078499"/>
                  <a:gd name="connsiteX61" fmla="*/ 486406 w 3024845"/>
                  <a:gd name="connsiteY61" fmla="*/ 631239 h 1078499"/>
                  <a:gd name="connsiteX62" fmla="*/ 488433 w 3024845"/>
                  <a:gd name="connsiteY62" fmla="*/ 631239 h 1078499"/>
                  <a:gd name="connsiteX63" fmla="*/ 502619 w 3024845"/>
                  <a:gd name="connsiteY63" fmla="*/ 631239 h 1078499"/>
                  <a:gd name="connsiteX64" fmla="*/ 502619 w 3024845"/>
                  <a:gd name="connsiteY64" fmla="*/ 632860 h 1078499"/>
                  <a:gd name="connsiteX65" fmla="*/ 502619 w 3024845"/>
                  <a:gd name="connsiteY65" fmla="*/ 644210 h 1078499"/>
                  <a:gd name="connsiteX66" fmla="*/ 503379 w 3024845"/>
                  <a:gd name="connsiteY66" fmla="*/ 644210 h 1078499"/>
                  <a:gd name="connsiteX67" fmla="*/ 508700 w 3024845"/>
                  <a:gd name="connsiteY67" fmla="*/ 644210 h 1078499"/>
                  <a:gd name="connsiteX68" fmla="*/ 508700 w 3024845"/>
                  <a:gd name="connsiteY68" fmla="*/ 643399 h 1078499"/>
                  <a:gd name="connsiteX69" fmla="*/ 508700 w 3024845"/>
                  <a:gd name="connsiteY69" fmla="*/ 637724 h 1078499"/>
                  <a:gd name="connsiteX70" fmla="*/ 539100 w 3024845"/>
                  <a:gd name="connsiteY70" fmla="*/ 637724 h 1078499"/>
                  <a:gd name="connsiteX71" fmla="*/ 539100 w 3024845"/>
                  <a:gd name="connsiteY71" fmla="*/ 661504 h 1078499"/>
                  <a:gd name="connsiteX72" fmla="*/ 540113 w 3024845"/>
                  <a:gd name="connsiteY72" fmla="*/ 661504 h 1078499"/>
                  <a:gd name="connsiteX73" fmla="*/ 547207 w 3024845"/>
                  <a:gd name="connsiteY73" fmla="*/ 661504 h 1078499"/>
                  <a:gd name="connsiteX74" fmla="*/ 547207 w 3024845"/>
                  <a:gd name="connsiteY74" fmla="*/ 662585 h 1078499"/>
                  <a:gd name="connsiteX75" fmla="*/ 547207 w 3024845"/>
                  <a:gd name="connsiteY75" fmla="*/ 670151 h 1078499"/>
                  <a:gd name="connsiteX76" fmla="*/ 547967 w 3024845"/>
                  <a:gd name="connsiteY76" fmla="*/ 670151 h 1078499"/>
                  <a:gd name="connsiteX77" fmla="*/ 553287 w 3024845"/>
                  <a:gd name="connsiteY77" fmla="*/ 670151 h 1078499"/>
                  <a:gd name="connsiteX78" fmla="*/ 553287 w 3024845"/>
                  <a:gd name="connsiteY78" fmla="*/ 667989 h 1078499"/>
                  <a:gd name="connsiteX79" fmla="*/ 553287 w 3024845"/>
                  <a:gd name="connsiteY79" fmla="*/ 652857 h 1078499"/>
                  <a:gd name="connsiteX80" fmla="*/ 554300 w 3024845"/>
                  <a:gd name="connsiteY80" fmla="*/ 652857 h 1078499"/>
                  <a:gd name="connsiteX81" fmla="*/ 561394 w 3024845"/>
                  <a:gd name="connsiteY81" fmla="*/ 652857 h 1078499"/>
                  <a:gd name="connsiteX82" fmla="*/ 561394 w 3024845"/>
                  <a:gd name="connsiteY82" fmla="*/ 653938 h 1078499"/>
                  <a:gd name="connsiteX83" fmla="*/ 561394 w 3024845"/>
                  <a:gd name="connsiteY83" fmla="*/ 661504 h 1078499"/>
                  <a:gd name="connsiteX84" fmla="*/ 566714 w 3024845"/>
                  <a:gd name="connsiteY84" fmla="*/ 659511 h 1078499"/>
                  <a:gd name="connsiteX85" fmla="*/ 567474 w 3024845"/>
                  <a:gd name="connsiteY85" fmla="*/ 658531 h 1078499"/>
                  <a:gd name="connsiteX86" fmla="*/ 567474 w 3024845"/>
                  <a:gd name="connsiteY86" fmla="*/ 652857 h 1078499"/>
                  <a:gd name="connsiteX87" fmla="*/ 605981 w 3024845"/>
                  <a:gd name="connsiteY87" fmla="*/ 652857 h 1078499"/>
                  <a:gd name="connsiteX88" fmla="*/ 605981 w 3024845"/>
                  <a:gd name="connsiteY88" fmla="*/ 676636 h 1078499"/>
                  <a:gd name="connsiteX89" fmla="*/ 608007 w 3024845"/>
                  <a:gd name="connsiteY89" fmla="*/ 676636 h 1078499"/>
                  <a:gd name="connsiteX90" fmla="*/ 622194 w 3024845"/>
                  <a:gd name="connsiteY90" fmla="*/ 676636 h 1078499"/>
                  <a:gd name="connsiteX91" fmla="*/ 622194 w 3024845"/>
                  <a:gd name="connsiteY91" fmla="*/ 677717 h 1078499"/>
                  <a:gd name="connsiteX92" fmla="*/ 622194 w 3024845"/>
                  <a:gd name="connsiteY92" fmla="*/ 685283 h 1078499"/>
                  <a:gd name="connsiteX93" fmla="*/ 623968 w 3024845"/>
                  <a:gd name="connsiteY93" fmla="*/ 685283 h 1078499"/>
                  <a:gd name="connsiteX94" fmla="*/ 636381 w 3024845"/>
                  <a:gd name="connsiteY94" fmla="*/ 685283 h 1078499"/>
                  <a:gd name="connsiteX95" fmla="*/ 636381 w 3024845"/>
                  <a:gd name="connsiteY95" fmla="*/ 661504 h 1078499"/>
                  <a:gd name="connsiteX96" fmla="*/ 637394 w 3024845"/>
                  <a:gd name="connsiteY96" fmla="*/ 661504 h 1078499"/>
                  <a:gd name="connsiteX97" fmla="*/ 644488 w 3024845"/>
                  <a:gd name="connsiteY97" fmla="*/ 661504 h 1078499"/>
                  <a:gd name="connsiteX98" fmla="*/ 644488 w 3024845"/>
                  <a:gd name="connsiteY98" fmla="*/ 629077 h 1078499"/>
                  <a:gd name="connsiteX99" fmla="*/ 645501 w 3024845"/>
                  <a:gd name="connsiteY99" fmla="*/ 629077 h 1078499"/>
                  <a:gd name="connsiteX100" fmla="*/ 652595 w 3024845"/>
                  <a:gd name="connsiteY100" fmla="*/ 629077 h 1078499"/>
                  <a:gd name="connsiteX101" fmla="*/ 652595 w 3024845"/>
                  <a:gd name="connsiteY101" fmla="*/ 627186 h 1078499"/>
                  <a:gd name="connsiteX102" fmla="*/ 652595 w 3024845"/>
                  <a:gd name="connsiteY102" fmla="*/ 613945 h 1078499"/>
                  <a:gd name="connsiteX103" fmla="*/ 651328 w 3024845"/>
                  <a:gd name="connsiteY103" fmla="*/ 612323 h 1078499"/>
                  <a:gd name="connsiteX104" fmla="*/ 656648 w 3024845"/>
                  <a:gd name="connsiteY104" fmla="*/ 600974 h 1078499"/>
                  <a:gd name="connsiteX105" fmla="*/ 664755 w 3024845"/>
                  <a:gd name="connsiteY105" fmla="*/ 629077 h 1078499"/>
                  <a:gd name="connsiteX106" fmla="*/ 665515 w 3024845"/>
                  <a:gd name="connsiteY106" fmla="*/ 629077 h 1078499"/>
                  <a:gd name="connsiteX107" fmla="*/ 670835 w 3024845"/>
                  <a:gd name="connsiteY107" fmla="*/ 629077 h 1078499"/>
                  <a:gd name="connsiteX108" fmla="*/ 670835 w 3024845"/>
                  <a:gd name="connsiteY108" fmla="*/ 523150 h 1078499"/>
                  <a:gd name="connsiteX109" fmla="*/ 672355 w 3024845"/>
                  <a:gd name="connsiteY109" fmla="*/ 523150 h 1078499"/>
                  <a:gd name="connsiteX110" fmla="*/ 682995 w 3024845"/>
                  <a:gd name="connsiteY110" fmla="*/ 523150 h 1078499"/>
                  <a:gd name="connsiteX111" fmla="*/ 682995 w 3024845"/>
                  <a:gd name="connsiteY111" fmla="*/ 475591 h 1078499"/>
                  <a:gd name="connsiteX112" fmla="*/ 709342 w 3024845"/>
                  <a:gd name="connsiteY112" fmla="*/ 475591 h 1078499"/>
                  <a:gd name="connsiteX113" fmla="*/ 709342 w 3024845"/>
                  <a:gd name="connsiteY113" fmla="*/ 453973 h 1078499"/>
                  <a:gd name="connsiteX114" fmla="*/ 743796 w 3024845"/>
                  <a:gd name="connsiteY114" fmla="*/ 453973 h 1078499"/>
                  <a:gd name="connsiteX115" fmla="*/ 743796 w 3024845"/>
                  <a:gd name="connsiteY115" fmla="*/ 456405 h 1078499"/>
                  <a:gd name="connsiteX116" fmla="*/ 743796 w 3024845"/>
                  <a:gd name="connsiteY116" fmla="*/ 473429 h 1078499"/>
                  <a:gd name="connsiteX117" fmla="*/ 746076 w 3024845"/>
                  <a:gd name="connsiteY117" fmla="*/ 473429 h 1078499"/>
                  <a:gd name="connsiteX118" fmla="*/ 762036 w 3024845"/>
                  <a:gd name="connsiteY118" fmla="*/ 473429 h 1078499"/>
                  <a:gd name="connsiteX119" fmla="*/ 762036 w 3024845"/>
                  <a:gd name="connsiteY119" fmla="*/ 520988 h 1078499"/>
                  <a:gd name="connsiteX120" fmla="*/ 763049 w 3024845"/>
                  <a:gd name="connsiteY120" fmla="*/ 520988 h 1078499"/>
                  <a:gd name="connsiteX121" fmla="*/ 770143 w 3024845"/>
                  <a:gd name="connsiteY121" fmla="*/ 520988 h 1078499"/>
                  <a:gd name="connsiteX122" fmla="*/ 784330 w 3024845"/>
                  <a:gd name="connsiteY122" fmla="*/ 525312 h 1078499"/>
                  <a:gd name="connsiteX123" fmla="*/ 784330 w 3024845"/>
                  <a:gd name="connsiteY123" fmla="*/ 564224 h 1078499"/>
                  <a:gd name="connsiteX124" fmla="*/ 785343 w 3024845"/>
                  <a:gd name="connsiteY124" fmla="*/ 564224 h 1078499"/>
                  <a:gd name="connsiteX125" fmla="*/ 792436 w 3024845"/>
                  <a:gd name="connsiteY125" fmla="*/ 564224 h 1078499"/>
                  <a:gd name="connsiteX126" fmla="*/ 792436 w 3024845"/>
                  <a:gd name="connsiteY126" fmla="*/ 565845 h 1078499"/>
                  <a:gd name="connsiteX127" fmla="*/ 792436 w 3024845"/>
                  <a:gd name="connsiteY127" fmla="*/ 577194 h 1078499"/>
                  <a:gd name="connsiteX128" fmla="*/ 794463 w 3024845"/>
                  <a:gd name="connsiteY128" fmla="*/ 577194 h 1078499"/>
                  <a:gd name="connsiteX129" fmla="*/ 808650 w 3024845"/>
                  <a:gd name="connsiteY129" fmla="*/ 577194 h 1078499"/>
                  <a:gd name="connsiteX130" fmla="*/ 814730 w 3024845"/>
                  <a:gd name="connsiteY130" fmla="*/ 583680 h 1078499"/>
                  <a:gd name="connsiteX131" fmla="*/ 814730 w 3024845"/>
                  <a:gd name="connsiteY131" fmla="*/ 605298 h 1078499"/>
                  <a:gd name="connsiteX132" fmla="*/ 817010 w 3024845"/>
                  <a:gd name="connsiteY132" fmla="*/ 605298 h 1078499"/>
                  <a:gd name="connsiteX133" fmla="*/ 832970 w 3024845"/>
                  <a:gd name="connsiteY133" fmla="*/ 605298 h 1078499"/>
                  <a:gd name="connsiteX134" fmla="*/ 832970 w 3024845"/>
                  <a:gd name="connsiteY134" fmla="*/ 606378 h 1078499"/>
                  <a:gd name="connsiteX135" fmla="*/ 832970 w 3024845"/>
                  <a:gd name="connsiteY135" fmla="*/ 613945 h 1078499"/>
                  <a:gd name="connsiteX136" fmla="*/ 834237 w 3024845"/>
                  <a:gd name="connsiteY136" fmla="*/ 613945 h 1078499"/>
                  <a:gd name="connsiteX137" fmla="*/ 843104 w 3024845"/>
                  <a:gd name="connsiteY137" fmla="*/ 613945 h 1078499"/>
                  <a:gd name="connsiteX138" fmla="*/ 843104 w 3024845"/>
                  <a:gd name="connsiteY138" fmla="*/ 616106 h 1078499"/>
                  <a:gd name="connsiteX139" fmla="*/ 843104 w 3024845"/>
                  <a:gd name="connsiteY139" fmla="*/ 631239 h 1078499"/>
                  <a:gd name="connsiteX140" fmla="*/ 847157 w 3024845"/>
                  <a:gd name="connsiteY140" fmla="*/ 629347 h 1078499"/>
                  <a:gd name="connsiteX141" fmla="*/ 847157 w 3024845"/>
                  <a:gd name="connsiteY141" fmla="*/ 616106 h 1078499"/>
                  <a:gd name="connsiteX142" fmla="*/ 848170 w 3024845"/>
                  <a:gd name="connsiteY142" fmla="*/ 616106 h 1078499"/>
                  <a:gd name="connsiteX143" fmla="*/ 855264 w 3024845"/>
                  <a:gd name="connsiteY143" fmla="*/ 616106 h 1078499"/>
                  <a:gd name="connsiteX144" fmla="*/ 855264 w 3024845"/>
                  <a:gd name="connsiteY144" fmla="*/ 617728 h 1078499"/>
                  <a:gd name="connsiteX145" fmla="*/ 855264 w 3024845"/>
                  <a:gd name="connsiteY145" fmla="*/ 629077 h 1078499"/>
                  <a:gd name="connsiteX146" fmla="*/ 856024 w 3024845"/>
                  <a:gd name="connsiteY146" fmla="*/ 629077 h 1078499"/>
                  <a:gd name="connsiteX147" fmla="*/ 861344 w 3024845"/>
                  <a:gd name="connsiteY147" fmla="*/ 629077 h 1078499"/>
                  <a:gd name="connsiteX148" fmla="*/ 909984 w 3024845"/>
                  <a:gd name="connsiteY148" fmla="*/ 624754 h 1078499"/>
                  <a:gd name="connsiteX149" fmla="*/ 909984 w 3024845"/>
                  <a:gd name="connsiteY149" fmla="*/ 626105 h 1078499"/>
                  <a:gd name="connsiteX150" fmla="*/ 909984 w 3024845"/>
                  <a:gd name="connsiteY150" fmla="*/ 635562 h 1078499"/>
                  <a:gd name="connsiteX151" fmla="*/ 910744 w 3024845"/>
                  <a:gd name="connsiteY151" fmla="*/ 635562 h 1078499"/>
                  <a:gd name="connsiteX152" fmla="*/ 916065 w 3024845"/>
                  <a:gd name="connsiteY152" fmla="*/ 635562 h 1078499"/>
                  <a:gd name="connsiteX153" fmla="*/ 916065 w 3024845"/>
                  <a:gd name="connsiteY153" fmla="*/ 637724 h 1078499"/>
                  <a:gd name="connsiteX154" fmla="*/ 916065 w 3024845"/>
                  <a:gd name="connsiteY154" fmla="*/ 652857 h 1078499"/>
                  <a:gd name="connsiteX155" fmla="*/ 918091 w 3024845"/>
                  <a:gd name="connsiteY155" fmla="*/ 651506 h 1078499"/>
                  <a:gd name="connsiteX156" fmla="*/ 932278 w 3024845"/>
                  <a:gd name="connsiteY156" fmla="*/ 642048 h 1078499"/>
                  <a:gd name="connsiteX157" fmla="*/ 938358 w 3024845"/>
                  <a:gd name="connsiteY157" fmla="*/ 600974 h 1078499"/>
                  <a:gd name="connsiteX158" fmla="*/ 939118 w 3024845"/>
                  <a:gd name="connsiteY158" fmla="*/ 600704 h 1078499"/>
                  <a:gd name="connsiteX159" fmla="*/ 944438 w 3024845"/>
                  <a:gd name="connsiteY159" fmla="*/ 598812 h 1078499"/>
                  <a:gd name="connsiteX160" fmla="*/ 946465 w 3024845"/>
                  <a:gd name="connsiteY160" fmla="*/ 529635 h 1078499"/>
                  <a:gd name="connsiteX161" fmla="*/ 948492 w 3024845"/>
                  <a:gd name="connsiteY161" fmla="*/ 598812 h 1078499"/>
                  <a:gd name="connsiteX162" fmla="*/ 949252 w 3024845"/>
                  <a:gd name="connsiteY162" fmla="*/ 599082 h 1078499"/>
                  <a:gd name="connsiteX163" fmla="*/ 954572 w 3024845"/>
                  <a:gd name="connsiteY163" fmla="*/ 600974 h 1078499"/>
                  <a:gd name="connsiteX164" fmla="*/ 954572 w 3024845"/>
                  <a:gd name="connsiteY164" fmla="*/ 514503 h 1078499"/>
                  <a:gd name="connsiteX165" fmla="*/ 958625 w 3024845"/>
                  <a:gd name="connsiteY165" fmla="*/ 482076 h 1078499"/>
                  <a:gd name="connsiteX166" fmla="*/ 997132 w 3024845"/>
                  <a:gd name="connsiteY166" fmla="*/ 482076 h 1078499"/>
                  <a:gd name="connsiteX167" fmla="*/ 997132 w 3024845"/>
                  <a:gd name="connsiteY167" fmla="*/ 514503 h 1078499"/>
                  <a:gd name="connsiteX168" fmla="*/ 997892 w 3024845"/>
                  <a:gd name="connsiteY168" fmla="*/ 514503 h 1078499"/>
                  <a:gd name="connsiteX169" fmla="*/ 1003212 w 3024845"/>
                  <a:gd name="connsiteY169" fmla="*/ 514503 h 1078499"/>
                  <a:gd name="connsiteX170" fmla="*/ 1003212 w 3024845"/>
                  <a:gd name="connsiteY170" fmla="*/ 432355 h 1078499"/>
                  <a:gd name="connsiteX171" fmla="*/ 1004986 w 3024845"/>
                  <a:gd name="connsiteY171" fmla="*/ 432355 h 1078499"/>
                  <a:gd name="connsiteX172" fmla="*/ 1017399 w 3024845"/>
                  <a:gd name="connsiteY172" fmla="*/ 432355 h 1078499"/>
                  <a:gd name="connsiteX173" fmla="*/ 1017399 w 3024845"/>
                  <a:gd name="connsiteY173" fmla="*/ 430464 h 1078499"/>
                  <a:gd name="connsiteX174" fmla="*/ 1017399 w 3024845"/>
                  <a:gd name="connsiteY174" fmla="*/ 417223 h 1078499"/>
                  <a:gd name="connsiteX175" fmla="*/ 1039693 w 3024845"/>
                  <a:gd name="connsiteY175" fmla="*/ 417223 h 1078499"/>
                  <a:gd name="connsiteX176" fmla="*/ 1039693 w 3024845"/>
                  <a:gd name="connsiteY176" fmla="*/ 416142 h 1078499"/>
                  <a:gd name="connsiteX177" fmla="*/ 1039693 w 3024845"/>
                  <a:gd name="connsiteY177" fmla="*/ 408576 h 1078499"/>
                  <a:gd name="connsiteX178" fmla="*/ 1041466 w 3024845"/>
                  <a:gd name="connsiteY178" fmla="*/ 408576 h 1078499"/>
                  <a:gd name="connsiteX179" fmla="*/ 1053880 w 3024845"/>
                  <a:gd name="connsiteY179" fmla="*/ 408576 h 1078499"/>
                  <a:gd name="connsiteX180" fmla="*/ 1053880 w 3024845"/>
                  <a:gd name="connsiteY180" fmla="*/ 409657 h 1078499"/>
                  <a:gd name="connsiteX181" fmla="*/ 1053880 w 3024845"/>
                  <a:gd name="connsiteY181" fmla="*/ 417223 h 1078499"/>
                  <a:gd name="connsiteX182" fmla="*/ 1054640 w 3024845"/>
                  <a:gd name="connsiteY182" fmla="*/ 417223 h 1078499"/>
                  <a:gd name="connsiteX183" fmla="*/ 1059960 w 3024845"/>
                  <a:gd name="connsiteY183" fmla="*/ 417223 h 1078499"/>
                  <a:gd name="connsiteX184" fmla="*/ 1070093 w 3024845"/>
                  <a:gd name="connsiteY184" fmla="*/ 412899 h 1078499"/>
                  <a:gd name="connsiteX185" fmla="*/ 1074146 w 3024845"/>
                  <a:gd name="connsiteY185" fmla="*/ 416142 h 1078499"/>
                  <a:gd name="connsiteX186" fmla="*/ 1074146 w 3024845"/>
                  <a:gd name="connsiteY186" fmla="*/ 408576 h 1078499"/>
                  <a:gd name="connsiteX187" fmla="*/ 1076426 w 3024845"/>
                  <a:gd name="connsiteY187" fmla="*/ 408576 h 1078499"/>
                  <a:gd name="connsiteX188" fmla="*/ 1092387 w 3024845"/>
                  <a:gd name="connsiteY188" fmla="*/ 408576 h 1078499"/>
                  <a:gd name="connsiteX189" fmla="*/ 1092387 w 3024845"/>
                  <a:gd name="connsiteY189" fmla="*/ 409657 h 1078499"/>
                  <a:gd name="connsiteX190" fmla="*/ 1092387 w 3024845"/>
                  <a:gd name="connsiteY190" fmla="*/ 417223 h 1078499"/>
                  <a:gd name="connsiteX191" fmla="*/ 1122787 w 3024845"/>
                  <a:gd name="connsiteY191" fmla="*/ 417223 h 1078499"/>
                  <a:gd name="connsiteX192" fmla="*/ 1122787 w 3024845"/>
                  <a:gd name="connsiteY192" fmla="*/ 418844 h 1078499"/>
                  <a:gd name="connsiteX193" fmla="*/ 1122787 w 3024845"/>
                  <a:gd name="connsiteY193" fmla="*/ 430194 h 1078499"/>
                  <a:gd name="connsiteX194" fmla="*/ 1149134 w 3024845"/>
                  <a:gd name="connsiteY194" fmla="*/ 430194 h 1078499"/>
                  <a:gd name="connsiteX195" fmla="*/ 1149134 w 3024845"/>
                  <a:gd name="connsiteY195" fmla="*/ 460458 h 1078499"/>
                  <a:gd name="connsiteX196" fmla="*/ 1149894 w 3024845"/>
                  <a:gd name="connsiteY196" fmla="*/ 460458 h 1078499"/>
                  <a:gd name="connsiteX197" fmla="*/ 1155214 w 3024845"/>
                  <a:gd name="connsiteY197" fmla="*/ 460458 h 1078499"/>
                  <a:gd name="connsiteX198" fmla="*/ 1155214 w 3024845"/>
                  <a:gd name="connsiteY198" fmla="*/ 461539 h 1078499"/>
                  <a:gd name="connsiteX199" fmla="*/ 1155214 w 3024845"/>
                  <a:gd name="connsiteY199" fmla="*/ 469106 h 1078499"/>
                  <a:gd name="connsiteX200" fmla="*/ 1159268 w 3024845"/>
                  <a:gd name="connsiteY200" fmla="*/ 499370 h 1078499"/>
                  <a:gd name="connsiteX201" fmla="*/ 1160028 w 3024845"/>
                  <a:gd name="connsiteY201" fmla="*/ 499370 h 1078499"/>
                  <a:gd name="connsiteX202" fmla="*/ 1165348 w 3024845"/>
                  <a:gd name="connsiteY202" fmla="*/ 499370 h 1078499"/>
                  <a:gd name="connsiteX203" fmla="*/ 1165348 w 3024845"/>
                  <a:gd name="connsiteY203" fmla="*/ 500181 h 1078499"/>
                  <a:gd name="connsiteX204" fmla="*/ 1165348 w 3024845"/>
                  <a:gd name="connsiteY204" fmla="*/ 505856 h 1078499"/>
                  <a:gd name="connsiteX205" fmla="*/ 1166361 w 3024845"/>
                  <a:gd name="connsiteY205" fmla="*/ 505856 h 1078499"/>
                  <a:gd name="connsiteX206" fmla="*/ 1173454 w 3024845"/>
                  <a:gd name="connsiteY206" fmla="*/ 505856 h 1078499"/>
                  <a:gd name="connsiteX207" fmla="*/ 1173454 w 3024845"/>
                  <a:gd name="connsiteY207" fmla="*/ 536121 h 1078499"/>
                  <a:gd name="connsiteX208" fmla="*/ 1175481 w 3024845"/>
                  <a:gd name="connsiteY208" fmla="*/ 536121 h 1078499"/>
                  <a:gd name="connsiteX209" fmla="*/ 1189668 w 3024845"/>
                  <a:gd name="connsiteY209" fmla="*/ 536121 h 1078499"/>
                  <a:gd name="connsiteX210" fmla="*/ 1189668 w 3024845"/>
                  <a:gd name="connsiteY210" fmla="*/ 559900 h 1078499"/>
                  <a:gd name="connsiteX211" fmla="*/ 1191695 w 3024845"/>
                  <a:gd name="connsiteY211" fmla="*/ 561521 h 1078499"/>
                  <a:gd name="connsiteX212" fmla="*/ 1191695 w 3024845"/>
                  <a:gd name="connsiteY212" fmla="*/ 572871 h 1078499"/>
                  <a:gd name="connsiteX213" fmla="*/ 1192455 w 3024845"/>
                  <a:gd name="connsiteY213" fmla="*/ 572871 h 1078499"/>
                  <a:gd name="connsiteX214" fmla="*/ 1197775 w 3024845"/>
                  <a:gd name="connsiteY214" fmla="*/ 572871 h 1078499"/>
                  <a:gd name="connsiteX215" fmla="*/ 1197775 w 3024845"/>
                  <a:gd name="connsiteY215" fmla="*/ 596650 h 1078499"/>
                  <a:gd name="connsiteX216" fmla="*/ 1199041 w 3024845"/>
                  <a:gd name="connsiteY216" fmla="*/ 596650 h 1078499"/>
                  <a:gd name="connsiteX217" fmla="*/ 1207908 w 3024845"/>
                  <a:gd name="connsiteY217" fmla="*/ 596650 h 1078499"/>
                  <a:gd name="connsiteX218" fmla="*/ 1209935 w 3024845"/>
                  <a:gd name="connsiteY218" fmla="*/ 600704 h 1078499"/>
                  <a:gd name="connsiteX219" fmla="*/ 1209935 w 3024845"/>
                  <a:gd name="connsiteY219" fmla="*/ 613945 h 1078499"/>
                  <a:gd name="connsiteX220" fmla="*/ 1211455 w 3024845"/>
                  <a:gd name="connsiteY220" fmla="*/ 612053 h 1078499"/>
                  <a:gd name="connsiteX221" fmla="*/ 1222095 w 3024845"/>
                  <a:gd name="connsiteY221" fmla="*/ 598812 h 1078499"/>
                  <a:gd name="connsiteX222" fmla="*/ 1250469 w 3024845"/>
                  <a:gd name="connsiteY222" fmla="*/ 598812 h 1078499"/>
                  <a:gd name="connsiteX223" fmla="*/ 1250469 w 3024845"/>
                  <a:gd name="connsiteY223" fmla="*/ 685283 h 1078499"/>
                  <a:gd name="connsiteX224" fmla="*/ 1251229 w 3024845"/>
                  <a:gd name="connsiteY224" fmla="*/ 685283 h 1078499"/>
                  <a:gd name="connsiteX225" fmla="*/ 1256549 w 3024845"/>
                  <a:gd name="connsiteY225" fmla="*/ 685283 h 1078499"/>
                  <a:gd name="connsiteX226" fmla="*/ 1257309 w 3024845"/>
                  <a:gd name="connsiteY226" fmla="*/ 683932 h 1078499"/>
                  <a:gd name="connsiteX227" fmla="*/ 1262629 w 3024845"/>
                  <a:gd name="connsiteY227" fmla="*/ 674474 h 1078499"/>
                  <a:gd name="connsiteX228" fmla="*/ 1262629 w 3024845"/>
                  <a:gd name="connsiteY228" fmla="*/ 676366 h 1078499"/>
                  <a:gd name="connsiteX229" fmla="*/ 1262629 w 3024845"/>
                  <a:gd name="connsiteY229" fmla="*/ 689607 h 1078499"/>
                  <a:gd name="connsiteX230" fmla="*/ 1266682 w 3024845"/>
                  <a:gd name="connsiteY230" fmla="*/ 644210 h 1078499"/>
                  <a:gd name="connsiteX231" fmla="*/ 1267442 w 3024845"/>
                  <a:gd name="connsiteY231" fmla="*/ 644210 h 1078499"/>
                  <a:gd name="connsiteX232" fmla="*/ 1272762 w 3024845"/>
                  <a:gd name="connsiteY232" fmla="*/ 644210 h 1078499"/>
                  <a:gd name="connsiteX233" fmla="*/ 1272762 w 3024845"/>
                  <a:gd name="connsiteY233" fmla="*/ 579356 h 1078499"/>
                  <a:gd name="connsiteX234" fmla="*/ 1273776 w 3024845"/>
                  <a:gd name="connsiteY234" fmla="*/ 579356 h 1078499"/>
                  <a:gd name="connsiteX235" fmla="*/ 1280869 w 3024845"/>
                  <a:gd name="connsiteY235" fmla="*/ 579356 h 1078499"/>
                  <a:gd name="connsiteX236" fmla="*/ 1293029 w 3024845"/>
                  <a:gd name="connsiteY236" fmla="*/ 536121 h 1078499"/>
                  <a:gd name="connsiteX237" fmla="*/ 1294296 w 3024845"/>
                  <a:gd name="connsiteY237" fmla="*/ 536121 h 1078499"/>
                  <a:gd name="connsiteX238" fmla="*/ 1303163 w 3024845"/>
                  <a:gd name="connsiteY238" fmla="*/ 536121 h 1078499"/>
                  <a:gd name="connsiteX239" fmla="*/ 1313296 w 3024845"/>
                  <a:gd name="connsiteY239" fmla="*/ 579356 h 1078499"/>
                  <a:gd name="connsiteX240" fmla="*/ 1314309 w 3024845"/>
                  <a:gd name="connsiteY240" fmla="*/ 579356 h 1078499"/>
                  <a:gd name="connsiteX241" fmla="*/ 1321403 w 3024845"/>
                  <a:gd name="connsiteY241" fmla="*/ 579356 h 1078499"/>
                  <a:gd name="connsiteX242" fmla="*/ 1321403 w 3024845"/>
                  <a:gd name="connsiteY242" fmla="*/ 618268 h 1078499"/>
                  <a:gd name="connsiteX243" fmla="*/ 1323176 w 3024845"/>
                  <a:gd name="connsiteY243" fmla="*/ 618268 h 1078499"/>
                  <a:gd name="connsiteX244" fmla="*/ 1335590 w 3024845"/>
                  <a:gd name="connsiteY244" fmla="*/ 618268 h 1078499"/>
                  <a:gd name="connsiteX245" fmla="*/ 1335590 w 3024845"/>
                  <a:gd name="connsiteY245" fmla="*/ 620430 h 1078499"/>
                  <a:gd name="connsiteX246" fmla="*/ 1335590 w 3024845"/>
                  <a:gd name="connsiteY246" fmla="*/ 635562 h 1078499"/>
                  <a:gd name="connsiteX247" fmla="*/ 1339643 w 3024845"/>
                  <a:gd name="connsiteY247" fmla="*/ 633401 h 1078499"/>
                  <a:gd name="connsiteX248" fmla="*/ 1339643 w 3024845"/>
                  <a:gd name="connsiteY248" fmla="*/ 618268 h 1078499"/>
                  <a:gd name="connsiteX249" fmla="*/ 1341163 w 3024845"/>
                  <a:gd name="connsiteY249" fmla="*/ 618268 h 1078499"/>
                  <a:gd name="connsiteX250" fmla="*/ 1351803 w 3024845"/>
                  <a:gd name="connsiteY250" fmla="*/ 618268 h 1078499"/>
                  <a:gd name="connsiteX251" fmla="*/ 1351803 w 3024845"/>
                  <a:gd name="connsiteY251" fmla="*/ 619889 h 1078499"/>
                  <a:gd name="connsiteX252" fmla="*/ 1351803 w 3024845"/>
                  <a:gd name="connsiteY252" fmla="*/ 631239 h 1078499"/>
                  <a:gd name="connsiteX253" fmla="*/ 1382204 w 3024845"/>
                  <a:gd name="connsiteY253" fmla="*/ 631239 h 1078499"/>
                  <a:gd name="connsiteX254" fmla="*/ 1382204 w 3024845"/>
                  <a:gd name="connsiteY254" fmla="*/ 594489 h 1078499"/>
                  <a:gd name="connsiteX255" fmla="*/ 1383470 w 3024845"/>
                  <a:gd name="connsiteY255" fmla="*/ 594489 h 1078499"/>
                  <a:gd name="connsiteX256" fmla="*/ 1392337 w 3024845"/>
                  <a:gd name="connsiteY256" fmla="*/ 594489 h 1078499"/>
                  <a:gd name="connsiteX257" fmla="*/ 1392337 w 3024845"/>
                  <a:gd name="connsiteY257" fmla="*/ 616106 h 1078499"/>
                  <a:gd name="connsiteX258" fmla="*/ 1394364 w 3024845"/>
                  <a:gd name="connsiteY258" fmla="*/ 583680 h 1078499"/>
                  <a:gd name="connsiteX259" fmla="*/ 1416657 w 3024845"/>
                  <a:gd name="connsiteY259" fmla="*/ 583680 h 1078499"/>
                  <a:gd name="connsiteX260" fmla="*/ 1416657 w 3024845"/>
                  <a:gd name="connsiteY260" fmla="*/ 582058 h 1078499"/>
                  <a:gd name="connsiteX261" fmla="*/ 1416657 w 3024845"/>
                  <a:gd name="connsiteY261" fmla="*/ 570709 h 1078499"/>
                  <a:gd name="connsiteX262" fmla="*/ 1417417 w 3024845"/>
                  <a:gd name="connsiteY262" fmla="*/ 570709 h 1078499"/>
                  <a:gd name="connsiteX263" fmla="*/ 1422737 w 3024845"/>
                  <a:gd name="connsiteY263" fmla="*/ 570709 h 1078499"/>
                  <a:gd name="connsiteX264" fmla="*/ 1422737 w 3024845"/>
                  <a:gd name="connsiteY264" fmla="*/ 568818 h 1078499"/>
                  <a:gd name="connsiteX265" fmla="*/ 1422737 w 3024845"/>
                  <a:gd name="connsiteY265" fmla="*/ 555577 h 1078499"/>
                  <a:gd name="connsiteX266" fmla="*/ 1426791 w 3024845"/>
                  <a:gd name="connsiteY266" fmla="*/ 562062 h 1078499"/>
                  <a:gd name="connsiteX267" fmla="*/ 1429071 w 3024845"/>
                  <a:gd name="connsiteY267" fmla="*/ 562062 h 1078499"/>
                  <a:gd name="connsiteX268" fmla="*/ 1445031 w 3024845"/>
                  <a:gd name="connsiteY268" fmla="*/ 562062 h 1078499"/>
                  <a:gd name="connsiteX269" fmla="*/ 1445031 w 3024845"/>
                  <a:gd name="connsiteY269" fmla="*/ 561251 h 1078499"/>
                  <a:gd name="connsiteX270" fmla="*/ 1445031 w 3024845"/>
                  <a:gd name="connsiteY270" fmla="*/ 555577 h 1078499"/>
                  <a:gd name="connsiteX271" fmla="*/ 1445791 w 3024845"/>
                  <a:gd name="connsiteY271" fmla="*/ 555577 h 1078499"/>
                  <a:gd name="connsiteX272" fmla="*/ 1451111 w 3024845"/>
                  <a:gd name="connsiteY272" fmla="*/ 555577 h 1078499"/>
                  <a:gd name="connsiteX273" fmla="*/ 1451111 w 3024845"/>
                  <a:gd name="connsiteY273" fmla="*/ 556928 h 1078499"/>
                  <a:gd name="connsiteX274" fmla="*/ 1451111 w 3024845"/>
                  <a:gd name="connsiteY274" fmla="*/ 566386 h 1078499"/>
                  <a:gd name="connsiteX275" fmla="*/ 1489618 w 3024845"/>
                  <a:gd name="connsiteY275" fmla="*/ 566386 h 1078499"/>
                  <a:gd name="connsiteX276" fmla="*/ 1489618 w 3024845"/>
                  <a:gd name="connsiteY276" fmla="*/ 704739 h 1078499"/>
                  <a:gd name="connsiteX277" fmla="*/ 1491138 w 3024845"/>
                  <a:gd name="connsiteY277" fmla="*/ 704739 h 1078499"/>
                  <a:gd name="connsiteX278" fmla="*/ 1501778 w 3024845"/>
                  <a:gd name="connsiteY278" fmla="*/ 704739 h 1078499"/>
                  <a:gd name="connsiteX279" fmla="*/ 1501778 w 3024845"/>
                  <a:gd name="connsiteY279" fmla="*/ 691769 h 1078499"/>
                  <a:gd name="connsiteX280" fmla="*/ 1505832 w 3024845"/>
                  <a:gd name="connsiteY280" fmla="*/ 691769 h 1078499"/>
                  <a:gd name="connsiteX281" fmla="*/ 1505832 w 3024845"/>
                  <a:gd name="connsiteY281" fmla="*/ 704739 h 1078499"/>
                  <a:gd name="connsiteX282" fmla="*/ 1536232 w 3024845"/>
                  <a:gd name="connsiteY282" fmla="*/ 704739 h 1078499"/>
                  <a:gd name="connsiteX283" fmla="*/ 1536232 w 3024845"/>
                  <a:gd name="connsiteY283" fmla="*/ 674474 h 1078499"/>
                  <a:gd name="connsiteX284" fmla="*/ 1548392 w 3024845"/>
                  <a:gd name="connsiteY284" fmla="*/ 674474 h 1078499"/>
                  <a:gd name="connsiteX285" fmla="*/ 1560552 w 3024845"/>
                  <a:gd name="connsiteY285" fmla="*/ 672313 h 1078499"/>
                  <a:gd name="connsiteX286" fmla="*/ 1564606 w 3024845"/>
                  <a:gd name="connsiteY286" fmla="*/ 674474 h 1078499"/>
                  <a:gd name="connsiteX287" fmla="*/ 1574739 w 3024845"/>
                  <a:gd name="connsiteY287" fmla="*/ 674474 h 1078499"/>
                  <a:gd name="connsiteX288" fmla="*/ 1574739 w 3024845"/>
                  <a:gd name="connsiteY288" fmla="*/ 704739 h 1078499"/>
                  <a:gd name="connsiteX289" fmla="*/ 1582846 w 3024845"/>
                  <a:gd name="connsiteY289" fmla="*/ 704739 h 1078499"/>
                  <a:gd name="connsiteX290" fmla="*/ 1582846 w 3024845"/>
                  <a:gd name="connsiteY290" fmla="*/ 722034 h 1078499"/>
                  <a:gd name="connsiteX291" fmla="*/ 1592182 w 3024845"/>
                  <a:gd name="connsiteY291" fmla="*/ 722939 h 1078499"/>
                  <a:gd name="connsiteX292" fmla="*/ 1605140 w 3024845"/>
                  <a:gd name="connsiteY292" fmla="*/ 722939 h 1078499"/>
                  <a:gd name="connsiteX293" fmla="*/ 1605140 w 3024845"/>
                  <a:gd name="connsiteY293" fmla="*/ 706901 h 1078499"/>
                  <a:gd name="connsiteX294" fmla="*/ 1673096 w 3024845"/>
                  <a:gd name="connsiteY294" fmla="*/ 706901 h 1078499"/>
                  <a:gd name="connsiteX295" fmla="*/ 1673096 w 3024845"/>
                  <a:gd name="connsiteY295" fmla="*/ 621648 h 1078499"/>
                  <a:gd name="connsiteX296" fmla="*/ 1745104 w 3024845"/>
                  <a:gd name="connsiteY296" fmla="*/ 621648 h 1078499"/>
                  <a:gd name="connsiteX297" fmla="*/ 1745104 w 3024845"/>
                  <a:gd name="connsiteY297" fmla="*/ 700416 h 1078499"/>
                  <a:gd name="connsiteX298" fmla="*/ 1747008 w 3024845"/>
                  <a:gd name="connsiteY298" fmla="*/ 700416 h 1078499"/>
                  <a:gd name="connsiteX299" fmla="*/ 1748250 w 3024845"/>
                  <a:gd name="connsiteY299" fmla="*/ 722939 h 1078499"/>
                  <a:gd name="connsiteX300" fmla="*/ 1757926 w 3024845"/>
                  <a:gd name="connsiteY300" fmla="*/ 722939 h 1078499"/>
                  <a:gd name="connsiteX301" fmla="*/ 1759168 w 3024845"/>
                  <a:gd name="connsiteY301" fmla="*/ 700416 h 1078499"/>
                  <a:gd name="connsiteX302" fmla="*/ 1765248 w 3024845"/>
                  <a:gd name="connsiteY302" fmla="*/ 700416 h 1078499"/>
                  <a:gd name="connsiteX303" fmla="*/ 1766490 w 3024845"/>
                  <a:gd name="connsiteY303" fmla="*/ 722939 h 1078499"/>
                  <a:gd name="connsiteX304" fmla="*/ 1817112 w 3024845"/>
                  <a:gd name="connsiteY304" fmla="*/ 722939 h 1078499"/>
                  <a:gd name="connsiteX305" fmla="*/ 1817112 w 3024845"/>
                  <a:gd name="connsiteY305" fmla="*/ 559911 h 1078499"/>
                  <a:gd name="connsiteX306" fmla="*/ 2014439 w 3024845"/>
                  <a:gd name="connsiteY306" fmla="*/ 559911 h 1078499"/>
                  <a:gd name="connsiteX307" fmla="*/ 2014439 w 3024845"/>
                  <a:gd name="connsiteY307" fmla="*/ 722939 h 1078499"/>
                  <a:gd name="connsiteX308" fmla="*/ 2033136 w 3024845"/>
                  <a:gd name="connsiteY308" fmla="*/ 722939 h 1078499"/>
                  <a:gd name="connsiteX309" fmla="*/ 2033136 w 3024845"/>
                  <a:gd name="connsiteY309" fmla="*/ 640246 h 1078499"/>
                  <a:gd name="connsiteX310" fmla="*/ 2128256 w 3024845"/>
                  <a:gd name="connsiteY310" fmla="*/ 640246 h 1078499"/>
                  <a:gd name="connsiteX311" fmla="*/ 2140186 w 3024845"/>
                  <a:gd name="connsiteY311" fmla="*/ 322105 h 1078499"/>
                  <a:gd name="connsiteX312" fmla="*/ 2128026 w 3024845"/>
                  <a:gd name="connsiteY312" fmla="*/ 300487 h 1078499"/>
                  <a:gd name="connsiteX313" fmla="*/ 2121946 w 3024845"/>
                  <a:gd name="connsiteY313" fmla="*/ 296163 h 1078499"/>
                  <a:gd name="connsiteX314" fmla="*/ 2130053 w 3024845"/>
                  <a:gd name="connsiteY314" fmla="*/ 272384 h 1078499"/>
                  <a:gd name="connsiteX315" fmla="*/ 2130053 w 3024845"/>
                  <a:gd name="connsiteY315" fmla="*/ 255090 h 1078499"/>
                  <a:gd name="connsiteX316" fmla="*/ 2144240 w 3024845"/>
                  <a:gd name="connsiteY316" fmla="*/ 255090 h 1078499"/>
                  <a:gd name="connsiteX317" fmla="*/ 2144240 w 3024845"/>
                  <a:gd name="connsiteY317" fmla="*/ 233472 h 1078499"/>
                  <a:gd name="connsiteX318" fmla="*/ 2146266 w 3024845"/>
                  <a:gd name="connsiteY318" fmla="*/ 229148 h 1078499"/>
                  <a:gd name="connsiteX319" fmla="*/ 2146266 w 3024845"/>
                  <a:gd name="connsiteY319" fmla="*/ 151324 h 1078499"/>
                  <a:gd name="connsiteX320" fmla="*/ 2144240 w 3024845"/>
                  <a:gd name="connsiteY320" fmla="*/ 144839 h 1078499"/>
                  <a:gd name="connsiteX321" fmla="*/ 2150320 w 3024845"/>
                  <a:gd name="connsiteY321" fmla="*/ 138353 h 1078499"/>
                  <a:gd name="connsiteX322" fmla="*/ 2150320 w 3024845"/>
                  <a:gd name="connsiteY322" fmla="*/ 79985 h 1078499"/>
                  <a:gd name="connsiteX323" fmla="*/ 2152346 w 3024845"/>
                  <a:gd name="connsiteY323" fmla="*/ 75662 h 1078499"/>
                  <a:gd name="connsiteX324" fmla="*/ 2152346 w 3024845"/>
                  <a:gd name="connsiteY324" fmla="*/ 19456 h 1078499"/>
                  <a:gd name="connsiteX325" fmla="*/ 2154373 w 3024845"/>
                  <a:gd name="connsiteY325" fmla="*/ 0 h 1078499"/>
                  <a:gd name="connsiteX326" fmla="*/ 2158427 w 3024845"/>
                  <a:gd name="connsiteY326" fmla="*/ 17294 h 1078499"/>
                  <a:gd name="connsiteX327" fmla="*/ 2160453 w 3024845"/>
                  <a:gd name="connsiteY327" fmla="*/ 75662 h 1078499"/>
                  <a:gd name="connsiteX328" fmla="*/ 2162480 w 3024845"/>
                  <a:gd name="connsiteY328" fmla="*/ 138353 h 1078499"/>
                  <a:gd name="connsiteX329" fmla="*/ 2168560 w 3024845"/>
                  <a:gd name="connsiteY329" fmla="*/ 144839 h 1078499"/>
                  <a:gd name="connsiteX330" fmla="*/ 2166533 w 3024845"/>
                  <a:gd name="connsiteY330" fmla="*/ 151324 h 1078499"/>
                  <a:gd name="connsiteX331" fmla="*/ 2166533 w 3024845"/>
                  <a:gd name="connsiteY331" fmla="*/ 229148 h 1078499"/>
                  <a:gd name="connsiteX332" fmla="*/ 2168560 w 3024845"/>
                  <a:gd name="connsiteY332" fmla="*/ 233472 h 1078499"/>
                  <a:gd name="connsiteX333" fmla="*/ 2168560 w 3024845"/>
                  <a:gd name="connsiteY333" fmla="*/ 255090 h 1078499"/>
                  <a:gd name="connsiteX334" fmla="*/ 2182747 w 3024845"/>
                  <a:gd name="connsiteY334" fmla="*/ 255090 h 1078499"/>
                  <a:gd name="connsiteX335" fmla="*/ 2182747 w 3024845"/>
                  <a:gd name="connsiteY335" fmla="*/ 272384 h 1078499"/>
                  <a:gd name="connsiteX336" fmla="*/ 2190854 w 3024845"/>
                  <a:gd name="connsiteY336" fmla="*/ 296163 h 1078499"/>
                  <a:gd name="connsiteX337" fmla="*/ 2184774 w 3024845"/>
                  <a:gd name="connsiteY337" fmla="*/ 300487 h 1078499"/>
                  <a:gd name="connsiteX338" fmla="*/ 2172613 w 3024845"/>
                  <a:gd name="connsiteY338" fmla="*/ 322105 h 1078499"/>
                  <a:gd name="connsiteX339" fmla="*/ 2180720 w 3024845"/>
                  <a:gd name="connsiteY339" fmla="*/ 575033 h 1078499"/>
                  <a:gd name="connsiteX340" fmla="*/ 2245574 w 3024845"/>
                  <a:gd name="connsiteY340" fmla="*/ 575033 h 1078499"/>
                  <a:gd name="connsiteX341" fmla="*/ 2245574 w 3024845"/>
                  <a:gd name="connsiteY341" fmla="*/ 650695 h 1078499"/>
                  <a:gd name="connsiteX342" fmla="*/ 2253681 w 3024845"/>
                  <a:gd name="connsiteY342" fmla="*/ 650695 h 1078499"/>
                  <a:gd name="connsiteX343" fmla="*/ 2255708 w 3024845"/>
                  <a:gd name="connsiteY343" fmla="*/ 644210 h 1078499"/>
                  <a:gd name="connsiteX344" fmla="*/ 2261788 w 3024845"/>
                  <a:gd name="connsiteY344" fmla="*/ 644210 h 1078499"/>
                  <a:gd name="connsiteX345" fmla="*/ 2263815 w 3024845"/>
                  <a:gd name="connsiteY345" fmla="*/ 652857 h 1078499"/>
                  <a:gd name="connsiteX346" fmla="*/ 2275975 w 3024845"/>
                  <a:gd name="connsiteY346" fmla="*/ 652857 h 1078499"/>
                  <a:gd name="connsiteX347" fmla="*/ 2275975 w 3024845"/>
                  <a:gd name="connsiteY347" fmla="*/ 646371 h 1078499"/>
                  <a:gd name="connsiteX348" fmla="*/ 2298268 w 3024845"/>
                  <a:gd name="connsiteY348" fmla="*/ 646371 h 1078499"/>
                  <a:gd name="connsiteX349" fmla="*/ 2298268 w 3024845"/>
                  <a:gd name="connsiteY349" fmla="*/ 652857 h 1078499"/>
                  <a:gd name="connsiteX350" fmla="*/ 2318535 w 3024845"/>
                  <a:gd name="connsiteY350" fmla="*/ 652857 h 1078499"/>
                  <a:gd name="connsiteX351" fmla="*/ 2318535 w 3024845"/>
                  <a:gd name="connsiteY351" fmla="*/ 698254 h 1078499"/>
                  <a:gd name="connsiteX352" fmla="*/ 2332722 w 3024845"/>
                  <a:gd name="connsiteY352" fmla="*/ 698254 h 1078499"/>
                  <a:gd name="connsiteX353" fmla="*/ 2332722 w 3024845"/>
                  <a:gd name="connsiteY353" fmla="*/ 685283 h 1078499"/>
                  <a:gd name="connsiteX354" fmla="*/ 2348936 w 3024845"/>
                  <a:gd name="connsiteY354" fmla="*/ 685283 h 1078499"/>
                  <a:gd name="connsiteX355" fmla="*/ 2348936 w 3024845"/>
                  <a:gd name="connsiteY355" fmla="*/ 505856 h 1078499"/>
                  <a:gd name="connsiteX356" fmla="*/ 2355016 w 3024845"/>
                  <a:gd name="connsiteY356" fmla="*/ 499370 h 1078499"/>
                  <a:gd name="connsiteX357" fmla="*/ 2427977 w 3024845"/>
                  <a:gd name="connsiteY357" fmla="*/ 499370 h 1078499"/>
                  <a:gd name="connsiteX358" fmla="*/ 2427977 w 3024845"/>
                  <a:gd name="connsiteY358" fmla="*/ 508018 h 1078499"/>
                  <a:gd name="connsiteX359" fmla="*/ 2438110 w 3024845"/>
                  <a:gd name="connsiteY359" fmla="*/ 508018 h 1078499"/>
                  <a:gd name="connsiteX360" fmla="*/ 2438110 w 3024845"/>
                  <a:gd name="connsiteY360" fmla="*/ 622592 h 1078499"/>
                  <a:gd name="connsiteX361" fmla="*/ 2460404 w 3024845"/>
                  <a:gd name="connsiteY361" fmla="*/ 622592 h 1078499"/>
                  <a:gd name="connsiteX362" fmla="*/ 2460404 w 3024845"/>
                  <a:gd name="connsiteY362" fmla="*/ 555577 h 1078499"/>
                  <a:gd name="connsiteX363" fmla="*/ 2486751 w 3024845"/>
                  <a:gd name="connsiteY363" fmla="*/ 555577 h 1078499"/>
                  <a:gd name="connsiteX364" fmla="*/ 2490804 w 3024845"/>
                  <a:gd name="connsiteY364" fmla="*/ 551253 h 1078499"/>
                  <a:gd name="connsiteX365" fmla="*/ 2498911 w 3024845"/>
                  <a:gd name="connsiteY365" fmla="*/ 551253 h 1078499"/>
                  <a:gd name="connsiteX366" fmla="*/ 2502964 w 3024845"/>
                  <a:gd name="connsiteY366" fmla="*/ 555577 h 1078499"/>
                  <a:gd name="connsiteX367" fmla="*/ 2525258 w 3024845"/>
                  <a:gd name="connsiteY367" fmla="*/ 555577 h 1078499"/>
                  <a:gd name="connsiteX368" fmla="*/ 2525258 w 3024845"/>
                  <a:gd name="connsiteY368" fmla="*/ 438841 h 1078499"/>
                  <a:gd name="connsiteX369" fmla="*/ 2582005 w 3024845"/>
                  <a:gd name="connsiteY369" fmla="*/ 428032 h 1078499"/>
                  <a:gd name="connsiteX370" fmla="*/ 2582005 w 3024845"/>
                  <a:gd name="connsiteY370" fmla="*/ 429113 h 1078499"/>
                  <a:gd name="connsiteX371" fmla="*/ 2582005 w 3024845"/>
                  <a:gd name="connsiteY371" fmla="*/ 436679 h 1078499"/>
                  <a:gd name="connsiteX372" fmla="*/ 2608352 w 3024845"/>
                  <a:gd name="connsiteY372" fmla="*/ 436679 h 1078499"/>
                  <a:gd name="connsiteX373" fmla="*/ 2608352 w 3024845"/>
                  <a:gd name="connsiteY373" fmla="*/ 691769 h 1078499"/>
                  <a:gd name="connsiteX374" fmla="*/ 2630646 w 3024845"/>
                  <a:gd name="connsiteY374" fmla="*/ 691769 h 1078499"/>
                  <a:gd name="connsiteX375" fmla="*/ 2630646 w 3024845"/>
                  <a:gd name="connsiteY375" fmla="*/ 687445 h 1078499"/>
                  <a:gd name="connsiteX376" fmla="*/ 2642806 w 3024845"/>
                  <a:gd name="connsiteY376" fmla="*/ 687445 h 1078499"/>
                  <a:gd name="connsiteX377" fmla="*/ 2642806 w 3024845"/>
                  <a:gd name="connsiteY377" fmla="*/ 691769 h 1078499"/>
                  <a:gd name="connsiteX378" fmla="*/ 2667126 w 3024845"/>
                  <a:gd name="connsiteY378" fmla="*/ 691769 h 1078499"/>
                  <a:gd name="connsiteX379" fmla="*/ 2667126 w 3024845"/>
                  <a:gd name="connsiteY379" fmla="*/ 678798 h 1078499"/>
                  <a:gd name="connsiteX380" fmla="*/ 2695500 w 3024845"/>
                  <a:gd name="connsiteY380" fmla="*/ 678798 h 1078499"/>
                  <a:gd name="connsiteX381" fmla="*/ 2707660 w 3024845"/>
                  <a:gd name="connsiteY381" fmla="*/ 674474 h 1078499"/>
                  <a:gd name="connsiteX382" fmla="*/ 2727927 w 3024845"/>
                  <a:gd name="connsiteY382" fmla="*/ 678798 h 1078499"/>
                  <a:gd name="connsiteX383" fmla="*/ 2727927 w 3024845"/>
                  <a:gd name="connsiteY383" fmla="*/ 661504 h 1078499"/>
                  <a:gd name="connsiteX384" fmla="*/ 2736034 w 3024845"/>
                  <a:gd name="connsiteY384" fmla="*/ 661504 h 1078499"/>
                  <a:gd name="connsiteX385" fmla="*/ 2736034 w 3024845"/>
                  <a:gd name="connsiteY385" fmla="*/ 648533 h 1078499"/>
                  <a:gd name="connsiteX386" fmla="*/ 2792781 w 3024845"/>
                  <a:gd name="connsiteY386" fmla="*/ 648533 h 1078499"/>
                  <a:gd name="connsiteX387" fmla="*/ 2792781 w 3024845"/>
                  <a:gd name="connsiteY387" fmla="*/ 618268 h 1078499"/>
                  <a:gd name="connsiteX388" fmla="*/ 2811021 w 3024845"/>
                  <a:gd name="connsiteY388" fmla="*/ 618268 h 1078499"/>
                  <a:gd name="connsiteX389" fmla="*/ 2811021 w 3024845"/>
                  <a:gd name="connsiteY389" fmla="*/ 611783 h 1078499"/>
                  <a:gd name="connsiteX390" fmla="*/ 2823181 w 3024845"/>
                  <a:gd name="connsiteY390" fmla="*/ 611783 h 1078499"/>
                  <a:gd name="connsiteX391" fmla="*/ 2823181 w 3024845"/>
                  <a:gd name="connsiteY391" fmla="*/ 618268 h 1078499"/>
                  <a:gd name="connsiteX392" fmla="*/ 2839395 w 3024845"/>
                  <a:gd name="connsiteY392" fmla="*/ 618268 h 1078499"/>
                  <a:gd name="connsiteX393" fmla="*/ 2839395 w 3024845"/>
                  <a:gd name="connsiteY393" fmla="*/ 667989 h 1078499"/>
                  <a:gd name="connsiteX394" fmla="*/ 2871822 w 3024845"/>
                  <a:gd name="connsiteY394" fmla="*/ 667989 h 1078499"/>
                  <a:gd name="connsiteX395" fmla="*/ 2871822 w 3024845"/>
                  <a:gd name="connsiteY395" fmla="*/ 642048 h 1078499"/>
                  <a:gd name="connsiteX396" fmla="*/ 2910329 w 3024845"/>
                  <a:gd name="connsiteY396" fmla="*/ 642048 h 1078499"/>
                  <a:gd name="connsiteX397" fmla="*/ 2910329 w 3024845"/>
                  <a:gd name="connsiteY397" fmla="*/ 611783 h 1078499"/>
                  <a:gd name="connsiteX398" fmla="*/ 2958970 w 3024845"/>
                  <a:gd name="connsiteY398" fmla="*/ 611783 h 1078499"/>
                  <a:gd name="connsiteX399" fmla="*/ 2958970 w 3024845"/>
                  <a:gd name="connsiteY399" fmla="*/ 722939 h 1078499"/>
                  <a:gd name="connsiteX400" fmla="*/ 2958970 w 3024845"/>
                  <a:gd name="connsiteY400" fmla="*/ 736718 h 1078499"/>
                  <a:gd name="connsiteX401" fmla="*/ 3024845 w 3024845"/>
                  <a:gd name="connsiteY401" fmla="*/ 736718 h 1078499"/>
                  <a:gd name="connsiteX402" fmla="*/ 3024845 w 3024845"/>
                  <a:gd name="connsiteY402" fmla="*/ 1078499 h 1078499"/>
                  <a:gd name="connsiteX403" fmla="*/ 2054 w 3024845"/>
                  <a:gd name="connsiteY403" fmla="*/ 1076166 h 1078499"/>
                  <a:gd name="connsiteX404" fmla="*/ 0 w 3024845"/>
                  <a:gd name="connsiteY404" fmla="*/ 642048 h 1078499"/>
                  <a:gd name="connsiteX405" fmla="*/ 20267 w 3024845"/>
                  <a:gd name="connsiteY405" fmla="*/ 642048 h 1078499"/>
                  <a:gd name="connsiteX406" fmla="*/ 20774 w 3024845"/>
                  <a:gd name="connsiteY406" fmla="*/ 640967 h 1078499"/>
                  <a:gd name="connsiteX407" fmla="*/ 24320 w 3024845"/>
                  <a:gd name="connsiteY407" fmla="*/ 633401 h 1078499"/>
                  <a:gd name="connsiteX408" fmla="*/ 26094 w 3024845"/>
                  <a:gd name="connsiteY408" fmla="*/ 633671 h 1078499"/>
                  <a:gd name="connsiteX409" fmla="*/ 38507 w 3024845"/>
                  <a:gd name="connsiteY409" fmla="*/ 635562 h 1078499"/>
                  <a:gd name="connsiteX410" fmla="*/ 39014 w 3024845"/>
                  <a:gd name="connsiteY410" fmla="*/ 636914 h 1078499"/>
                  <a:gd name="connsiteX411" fmla="*/ 42560 w 3024845"/>
                  <a:gd name="connsiteY411" fmla="*/ 646371 h 1078499"/>
                  <a:gd name="connsiteX412" fmla="*/ 68907 w 3024845"/>
                  <a:gd name="connsiteY412" fmla="*/ 648533 h 1078499"/>
                  <a:gd name="connsiteX413" fmla="*/ 68907 w 3024845"/>
                  <a:gd name="connsiteY413" fmla="*/ 525312 h 1078499"/>
                  <a:gd name="connsiteX414" fmla="*/ 70934 w 3024845"/>
                  <a:gd name="connsiteY414" fmla="*/ 525312 h 1078499"/>
                  <a:gd name="connsiteX415" fmla="*/ 85121 w 3024845"/>
                  <a:gd name="connsiteY415" fmla="*/ 525312 h 1078499"/>
                  <a:gd name="connsiteX416" fmla="*/ 85121 w 3024845"/>
                  <a:gd name="connsiteY416" fmla="*/ 389120 h 1078499"/>
                  <a:gd name="connsiteX417" fmla="*/ 86894 w 3024845"/>
                  <a:gd name="connsiteY417" fmla="*/ 389120 h 1078499"/>
                  <a:gd name="connsiteX418" fmla="*/ 99308 w 3024845"/>
                  <a:gd name="connsiteY418" fmla="*/ 389120 h 1078499"/>
                  <a:gd name="connsiteX419" fmla="*/ 99308 w 3024845"/>
                  <a:gd name="connsiteY419" fmla="*/ 274546 h 1078499"/>
                  <a:gd name="connsiteX420" fmla="*/ 103361 w 3024845"/>
                  <a:gd name="connsiteY420" fmla="*/ 246442 h 1078499"/>
                  <a:gd name="connsiteX421" fmla="*/ 105388 w 3024845"/>
                  <a:gd name="connsiteY421" fmla="*/ 246442 h 1078499"/>
                  <a:gd name="connsiteX422" fmla="*/ 119575 w 3024845"/>
                  <a:gd name="connsiteY422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58427 w 3024845"/>
                  <a:gd name="connsiteY325" fmla="*/ 17294 h 1078499"/>
                  <a:gd name="connsiteX326" fmla="*/ 2160453 w 3024845"/>
                  <a:gd name="connsiteY326" fmla="*/ 75662 h 1078499"/>
                  <a:gd name="connsiteX327" fmla="*/ 2162480 w 3024845"/>
                  <a:gd name="connsiteY327" fmla="*/ 138353 h 1078499"/>
                  <a:gd name="connsiteX328" fmla="*/ 2168560 w 3024845"/>
                  <a:gd name="connsiteY328" fmla="*/ 144839 h 1078499"/>
                  <a:gd name="connsiteX329" fmla="*/ 2166533 w 3024845"/>
                  <a:gd name="connsiteY329" fmla="*/ 151324 h 1078499"/>
                  <a:gd name="connsiteX330" fmla="*/ 2166533 w 3024845"/>
                  <a:gd name="connsiteY330" fmla="*/ 229148 h 1078499"/>
                  <a:gd name="connsiteX331" fmla="*/ 2168560 w 3024845"/>
                  <a:gd name="connsiteY331" fmla="*/ 233472 h 1078499"/>
                  <a:gd name="connsiteX332" fmla="*/ 2168560 w 3024845"/>
                  <a:gd name="connsiteY332" fmla="*/ 255090 h 1078499"/>
                  <a:gd name="connsiteX333" fmla="*/ 2182747 w 3024845"/>
                  <a:gd name="connsiteY333" fmla="*/ 255090 h 1078499"/>
                  <a:gd name="connsiteX334" fmla="*/ 2182747 w 3024845"/>
                  <a:gd name="connsiteY334" fmla="*/ 272384 h 1078499"/>
                  <a:gd name="connsiteX335" fmla="*/ 2190854 w 3024845"/>
                  <a:gd name="connsiteY335" fmla="*/ 296163 h 1078499"/>
                  <a:gd name="connsiteX336" fmla="*/ 2184774 w 3024845"/>
                  <a:gd name="connsiteY336" fmla="*/ 300487 h 1078499"/>
                  <a:gd name="connsiteX337" fmla="*/ 2172613 w 3024845"/>
                  <a:gd name="connsiteY337" fmla="*/ 322105 h 1078499"/>
                  <a:gd name="connsiteX338" fmla="*/ 2180720 w 3024845"/>
                  <a:gd name="connsiteY338" fmla="*/ 575033 h 1078499"/>
                  <a:gd name="connsiteX339" fmla="*/ 2245574 w 3024845"/>
                  <a:gd name="connsiteY339" fmla="*/ 575033 h 1078499"/>
                  <a:gd name="connsiteX340" fmla="*/ 2245574 w 3024845"/>
                  <a:gd name="connsiteY340" fmla="*/ 650695 h 1078499"/>
                  <a:gd name="connsiteX341" fmla="*/ 2253681 w 3024845"/>
                  <a:gd name="connsiteY341" fmla="*/ 650695 h 1078499"/>
                  <a:gd name="connsiteX342" fmla="*/ 2255708 w 3024845"/>
                  <a:gd name="connsiteY342" fmla="*/ 644210 h 1078499"/>
                  <a:gd name="connsiteX343" fmla="*/ 2261788 w 3024845"/>
                  <a:gd name="connsiteY343" fmla="*/ 644210 h 1078499"/>
                  <a:gd name="connsiteX344" fmla="*/ 2263815 w 3024845"/>
                  <a:gd name="connsiteY344" fmla="*/ 652857 h 1078499"/>
                  <a:gd name="connsiteX345" fmla="*/ 2275975 w 3024845"/>
                  <a:gd name="connsiteY345" fmla="*/ 652857 h 1078499"/>
                  <a:gd name="connsiteX346" fmla="*/ 2275975 w 3024845"/>
                  <a:gd name="connsiteY346" fmla="*/ 646371 h 1078499"/>
                  <a:gd name="connsiteX347" fmla="*/ 2298268 w 3024845"/>
                  <a:gd name="connsiteY347" fmla="*/ 646371 h 1078499"/>
                  <a:gd name="connsiteX348" fmla="*/ 2298268 w 3024845"/>
                  <a:gd name="connsiteY348" fmla="*/ 652857 h 1078499"/>
                  <a:gd name="connsiteX349" fmla="*/ 2318535 w 3024845"/>
                  <a:gd name="connsiteY349" fmla="*/ 652857 h 1078499"/>
                  <a:gd name="connsiteX350" fmla="*/ 2318535 w 3024845"/>
                  <a:gd name="connsiteY350" fmla="*/ 698254 h 1078499"/>
                  <a:gd name="connsiteX351" fmla="*/ 2332722 w 3024845"/>
                  <a:gd name="connsiteY351" fmla="*/ 698254 h 1078499"/>
                  <a:gd name="connsiteX352" fmla="*/ 2332722 w 3024845"/>
                  <a:gd name="connsiteY352" fmla="*/ 685283 h 1078499"/>
                  <a:gd name="connsiteX353" fmla="*/ 2348936 w 3024845"/>
                  <a:gd name="connsiteY353" fmla="*/ 685283 h 1078499"/>
                  <a:gd name="connsiteX354" fmla="*/ 2348936 w 3024845"/>
                  <a:gd name="connsiteY354" fmla="*/ 505856 h 1078499"/>
                  <a:gd name="connsiteX355" fmla="*/ 2355016 w 3024845"/>
                  <a:gd name="connsiteY355" fmla="*/ 499370 h 1078499"/>
                  <a:gd name="connsiteX356" fmla="*/ 2427977 w 3024845"/>
                  <a:gd name="connsiteY356" fmla="*/ 499370 h 1078499"/>
                  <a:gd name="connsiteX357" fmla="*/ 2427977 w 3024845"/>
                  <a:gd name="connsiteY357" fmla="*/ 508018 h 1078499"/>
                  <a:gd name="connsiteX358" fmla="*/ 2438110 w 3024845"/>
                  <a:gd name="connsiteY358" fmla="*/ 508018 h 1078499"/>
                  <a:gd name="connsiteX359" fmla="*/ 2438110 w 3024845"/>
                  <a:gd name="connsiteY359" fmla="*/ 622592 h 1078499"/>
                  <a:gd name="connsiteX360" fmla="*/ 2460404 w 3024845"/>
                  <a:gd name="connsiteY360" fmla="*/ 622592 h 1078499"/>
                  <a:gd name="connsiteX361" fmla="*/ 2460404 w 3024845"/>
                  <a:gd name="connsiteY361" fmla="*/ 555577 h 1078499"/>
                  <a:gd name="connsiteX362" fmla="*/ 2486751 w 3024845"/>
                  <a:gd name="connsiteY362" fmla="*/ 555577 h 1078499"/>
                  <a:gd name="connsiteX363" fmla="*/ 2490804 w 3024845"/>
                  <a:gd name="connsiteY363" fmla="*/ 551253 h 1078499"/>
                  <a:gd name="connsiteX364" fmla="*/ 2498911 w 3024845"/>
                  <a:gd name="connsiteY364" fmla="*/ 551253 h 1078499"/>
                  <a:gd name="connsiteX365" fmla="*/ 2502964 w 3024845"/>
                  <a:gd name="connsiteY365" fmla="*/ 555577 h 1078499"/>
                  <a:gd name="connsiteX366" fmla="*/ 2525258 w 3024845"/>
                  <a:gd name="connsiteY366" fmla="*/ 555577 h 1078499"/>
                  <a:gd name="connsiteX367" fmla="*/ 2525258 w 3024845"/>
                  <a:gd name="connsiteY367" fmla="*/ 438841 h 1078499"/>
                  <a:gd name="connsiteX368" fmla="*/ 2582005 w 3024845"/>
                  <a:gd name="connsiteY368" fmla="*/ 428032 h 1078499"/>
                  <a:gd name="connsiteX369" fmla="*/ 2582005 w 3024845"/>
                  <a:gd name="connsiteY369" fmla="*/ 429113 h 1078499"/>
                  <a:gd name="connsiteX370" fmla="*/ 2582005 w 3024845"/>
                  <a:gd name="connsiteY370" fmla="*/ 436679 h 1078499"/>
                  <a:gd name="connsiteX371" fmla="*/ 2608352 w 3024845"/>
                  <a:gd name="connsiteY371" fmla="*/ 436679 h 1078499"/>
                  <a:gd name="connsiteX372" fmla="*/ 2608352 w 3024845"/>
                  <a:gd name="connsiteY372" fmla="*/ 691769 h 1078499"/>
                  <a:gd name="connsiteX373" fmla="*/ 2630646 w 3024845"/>
                  <a:gd name="connsiteY373" fmla="*/ 691769 h 1078499"/>
                  <a:gd name="connsiteX374" fmla="*/ 2630646 w 3024845"/>
                  <a:gd name="connsiteY374" fmla="*/ 687445 h 1078499"/>
                  <a:gd name="connsiteX375" fmla="*/ 2642806 w 3024845"/>
                  <a:gd name="connsiteY375" fmla="*/ 687445 h 1078499"/>
                  <a:gd name="connsiteX376" fmla="*/ 2642806 w 3024845"/>
                  <a:gd name="connsiteY376" fmla="*/ 691769 h 1078499"/>
                  <a:gd name="connsiteX377" fmla="*/ 2667126 w 3024845"/>
                  <a:gd name="connsiteY377" fmla="*/ 691769 h 1078499"/>
                  <a:gd name="connsiteX378" fmla="*/ 2667126 w 3024845"/>
                  <a:gd name="connsiteY378" fmla="*/ 678798 h 1078499"/>
                  <a:gd name="connsiteX379" fmla="*/ 2695500 w 3024845"/>
                  <a:gd name="connsiteY379" fmla="*/ 678798 h 1078499"/>
                  <a:gd name="connsiteX380" fmla="*/ 2707660 w 3024845"/>
                  <a:gd name="connsiteY380" fmla="*/ 674474 h 1078499"/>
                  <a:gd name="connsiteX381" fmla="*/ 2727927 w 3024845"/>
                  <a:gd name="connsiteY381" fmla="*/ 678798 h 1078499"/>
                  <a:gd name="connsiteX382" fmla="*/ 2727927 w 3024845"/>
                  <a:gd name="connsiteY382" fmla="*/ 661504 h 1078499"/>
                  <a:gd name="connsiteX383" fmla="*/ 2736034 w 3024845"/>
                  <a:gd name="connsiteY383" fmla="*/ 661504 h 1078499"/>
                  <a:gd name="connsiteX384" fmla="*/ 2736034 w 3024845"/>
                  <a:gd name="connsiteY384" fmla="*/ 648533 h 1078499"/>
                  <a:gd name="connsiteX385" fmla="*/ 2792781 w 3024845"/>
                  <a:gd name="connsiteY385" fmla="*/ 648533 h 1078499"/>
                  <a:gd name="connsiteX386" fmla="*/ 2792781 w 3024845"/>
                  <a:gd name="connsiteY386" fmla="*/ 618268 h 1078499"/>
                  <a:gd name="connsiteX387" fmla="*/ 2811021 w 3024845"/>
                  <a:gd name="connsiteY387" fmla="*/ 618268 h 1078499"/>
                  <a:gd name="connsiteX388" fmla="*/ 2811021 w 3024845"/>
                  <a:gd name="connsiteY388" fmla="*/ 611783 h 1078499"/>
                  <a:gd name="connsiteX389" fmla="*/ 2823181 w 3024845"/>
                  <a:gd name="connsiteY389" fmla="*/ 611783 h 1078499"/>
                  <a:gd name="connsiteX390" fmla="*/ 2823181 w 3024845"/>
                  <a:gd name="connsiteY390" fmla="*/ 618268 h 1078499"/>
                  <a:gd name="connsiteX391" fmla="*/ 2839395 w 3024845"/>
                  <a:gd name="connsiteY391" fmla="*/ 618268 h 1078499"/>
                  <a:gd name="connsiteX392" fmla="*/ 2839395 w 3024845"/>
                  <a:gd name="connsiteY392" fmla="*/ 667989 h 1078499"/>
                  <a:gd name="connsiteX393" fmla="*/ 2871822 w 3024845"/>
                  <a:gd name="connsiteY393" fmla="*/ 667989 h 1078499"/>
                  <a:gd name="connsiteX394" fmla="*/ 2871822 w 3024845"/>
                  <a:gd name="connsiteY394" fmla="*/ 642048 h 1078499"/>
                  <a:gd name="connsiteX395" fmla="*/ 2910329 w 3024845"/>
                  <a:gd name="connsiteY395" fmla="*/ 642048 h 1078499"/>
                  <a:gd name="connsiteX396" fmla="*/ 2910329 w 3024845"/>
                  <a:gd name="connsiteY396" fmla="*/ 611783 h 1078499"/>
                  <a:gd name="connsiteX397" fmla="*/ 2958970 w 3024845"/>
                  <a:gd name="connsiteY397" fmla="*/ 611783 h 1078499"/>
                  <a:gd name="connsiteX398" fmla="*/ 2958970 w 3024845"/>
                  <a:gd name="connsiteY398" fmla="*/ 722939 h 1078499"/>
                  <a:gd name="connsiteX399" fmla="*/ 2958970 w 3024845"/>
                  <a:gd name="connsiteY399" fmla="*/ 736718 h 1078499"/>
                  <a:gd name="connsiteX400" fmla="*/ 3024845 w 3024845"/>
                  <a:gd name="connsiteY400" fmla="*/ 736718 h 1078499"/>
                  <a:gd name="connsiteX401" fmla="*/ 3024845 w 3024845"/>
                  <a:gd name="connsiteY401" fmla="*/ 1078499 h 1078499"/>
                  <a:gd name="connsiteX402" fmla="*/ 2054 w 3024845"/>
                  <a:gd name="connsiteY402" fmla="*/ 1076166 h 1078499"/>
                  <a:gd name="connsiteX403" fmla="*/ 0 w 3024845"/>
                  <a:gd name="connsiteY403" fmla="*/ 642048 h 1078499"/>
                  <a:gd name="connsiteX404" fmla="*/ 20267 w 3024845"/>
                  <a:gd name="connsiteY404" fmla="*/ 642048 h 1078499"/>
                  <a:gd name="connsiteX405" fmla="*/ 20774 w 3024845"/>
                  <a:gd name="connsiteY405" fmla="*/ 640967 h 1078499"/>
                  <a:gd name="connsiteX406" fmla="*/ 24320 w 3024845"/>
                  <a:gd name="connsiteY406" fmla="*/ 633401 h 1078499"/>
                  <a:gd name="connsiteX407" fmla="*/ 26094 w 3024845"/>
                  <a:gd name="connsiteY407" fmla="*/ 633671 h 1078499"/>
                  <a:gd name="connsiteX408" fmla="*/ 38507 w 3024845"/>
                  <a:gd name="connsiteY408" fmla="*/ 635562 h 1078499"/>
                  <a:gd name="connsiteX409" fmla="*/ 39014 w 3024845"/>
                  <a:gd name="connsiteY409" fmla="*/ 636914 h 1078499"/>
                  <a:gd name="connsiteX410" fmla="*/ 42560 w 3024845"/>
                  <a:gd name="connsiteY410" fmla="*/ 646371 h 1078499"/>
                  <a:gd name="connsiteX411" fmla="*/ 68907 w 3024845"/>
                  <a:gd name="connsiteY411" fmla="*/ 648533 h 1078499"/>
                  <a:gd name="connsiteX412" fmla="*/ 68907 w 3024845"/>
                  <a:gd name="connsiteY412" fmla="*/ 525312 h 1078499"/>
                  <a:gd name="connsiteX413" fmla="*/ 70934 w 3024845"/>
                  <a:gd name="connsiteY413" fmla="*/ 525312 h 1078499"/>
                  <a:gd name="connsiteX414" fmla="*/ 85121 w 3024845"/>
                  <a:gd name="connsiteY414" fmla="*/ 525312 h 1078499"/>
                  <a:gd name="connsiteX415" fmla="*/ 85121 w 3024845"/>
                  <a:gd name="connsiteY415" fmla="*/ 389120 h 1078499"/>
                  <a:gd name="connsiteX416" fmla="*/ 86894 w 3024845"/>
                  <a:gd name="connsiteY416" fmla="*/ 389120 h 1078499"/>
                  <a:gd name="connsiteX417" fmla="*/ 99308 w 3024845"/>
                  <a:gd name="connsiteY417" fmla="*/ 389120 h 1078499"/>
                  <a:gd name="connsiteX418" fmla="*/ 99308 w 3024845"/>
                  <a:gd name="connsiteY418" fmla="*/ 274546 h 1078499"/>
                  <a:gd name="connsiteX419" fmla="*/ 103361 w 3024845"/>
                  <a:gd name="connsiteY419" fmla="*/ 246442 h 1078499"/>
                  <a:gd name="connsiteX420" fmla="*/ 105388 w 3024845"/>
                  <a:gd name="connsiteY420" fmla="*/ 246442 h 1078499"/>
                  <a:gd name="connsiteX421" fmla="*/ 119575 w 3024845"/>
                  <a:gd name="connsiteY421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0453 w 3024845"/>
                  <a:gd name="connsiteY325" fmla="*/ 75662 h 1078499"/>
                  <a:gd name="connsiteX326" fmla="*/ 2162480 w 3024845"/>
                  <a:gd name="connsiteY326" fmla="*/ 138353 h 1078499"/>
                  <a:gd name="connsiteX327" fmla="*/ 2168560 w 3024845"/>
                  <a:gd name="connsiteY327" fmla="*/ 144839 h 1078499"/>
                  <a:gd name="connsiteX328" fmla="*/ 2166533 w 3024845"/>
                  <a:gd name="connsiteY328" fmla="*/ 151324 h 1078499"/>
                  <a:gd name="connsiteX329" fmla="*/ 2166533 w 3024845"/>
                  <a:gd name="connsiteY329" fmla="*/ 229148 h 1078499"/>
                  <a:gd name="connsiteX330" fmla="*/ 2168560 w 3024845"/>
                  <a:gd name="connsiteY330" fmla="*/ 233472 h 1078499"/>
                  <a:gd name="connsiteX331" fmla="*/ 2168560 w 3024845"/>
                  <a:gd name="connsiteY331" fmla="*/ 255090 h 1078499"/>
                  <a:gd name="connsiteX332" fmla="*/ 2182747 w 3024845"/>
                  <a:gd name="connsiteY332" fmla="*/ 255090 h 1078499"/>
                  <a:gd name="connsiteX333" fmla="*/ 2182747 w 3024845"/>
                  <a:gd name="connsiteY333" fmla="*/ 272384 h 1078499"/>
                  <a:gd name="connsiteX334" fmla="*/ 2190854 w 3024845"/>
                  <a:gd name="connsiteY334" fmla="*/ 296163 h 1078499"/>
                  <a:gd name="connsiteX335" fmla="*/ 2184774 w 3024845"/>
                  <a:gd name="connsiteY335" fmla="*/ 300487 h 1078499"/>
                  <a:gd name="connsiteX336" fmla="*/ 2172613 w 3024845"/>
                  <a:gd name="connsiteY336" fmla="*/ 322105 h 1078499"/>
                  <a:gd name="connsiteX337" fmla="*/ 2180720 w 3024845"/>
                  <a:gd name="connsiteY337" fmla="*/ 575033 h 1078499"/>
                  <a:gd name="connsiteX338" fmla="*/ 2245574 w 3024845"/>
                  <a:gd name="connsiteY338" fmla="*/ 575033 h 1078499"/>
                  <a:gd name="connsiteX339" fmla="*/ 2245574 w 3024845"/>
                  <a:gd name="connsiteY339" fmla="*/ 650695 h 1078499"/>
                  <a:gd name="connsiteX340" fmla="*/ 2253681 w 3024845"/>
                  <a:gd name="connsiteY340" fmla="*/ 650695 h 1078499"/>
                  <a:gd name="connsiteX341" fmla="*/ 2255708 w 3024845"/>
                  <a:gd name="connsiteY341" fmla="*/ 644210 h 1078499"/>
                  <a:gd name="connsiteX342" fmla="*/ 2261788 w 3024845"/>
                  <a:gd name="connsiteY342" fmla="*/ 644210 h 1078499"/>
                  <a:gd name="connsiteX343" fmla="*/ 2263815 w 3024845"/>
                  <a:gd name="connsiteY343" fmla="*/ 652857 h 1078499"/>
                  <a:gd name="connsiteX344" fmla="*/ 2275975 w 3024845"/>
                  <a:gd name="connsiteY344" fmla="*/ 652857 h 1078499"/>
                  <a:gd name="connsiteX345" fmla="*/ 2275975 w 3024845"/>
                  <a:gd name="connsiteY345" fmla="*/ 646371 h 1078499"/>
                  <a:gd name="connsiteX346" fmla="*/ 2298268 w 3024845"/>
                  <a:gd name="connsiteY346" fmla="*/ 646371 h 1078499"/>
                  <a:gd name="connsiteX347" fmla="*/ 2298268 w 3024845"/>
                  <a:gd name="connsiteY347" fmla="*/ 652857 h 1078499"/>
                  <a:gd name="connsiteX348" fmla="*/ 2318535 w 3024845"/>
                  <a:gd name="connsiteY348" fmla="*/ 652857 h 1078499"/>
                  <a:gd name="connsiteX349" fmla="*/ 2318535 w 3024845"/>
                  <a:gd name="connsiteY349" fmla="*/ 698254 h 1078499"/>
                  <a:gd name="connsiteX350" fmla="*/ 2332722 w 3024845"/>
                  <a:gd name="connsiteY350" fmla="*/ 698254 h 1078499"/>
                  <a:gd name="connsiteX351" fmla="*/ 2332722 w 3024845"/>
                  <a:gd name="connsiteY351" fmla="*/ 685283 h 1078499"/>
                  <a:gd name="connsiteX352" fmla="*/ 2348936 w 3024845"/>
                  <a:gd name="connsiteY352" fmla="*/ 685283 h 1078499"/>
                  <a:gd name="connsiteX353" fmla="*/ 2348936 w 3024845"/>
                  <a:gd name="connsiteY353" fmla="*/ 505856 h 1078499"/>
                  <a:gd name="connsiteX354" fmla="*/ 2355016 w 3024845"/>
                  <a:gd name="connsiteY354" fmla="*/ 499370 h 1078499"/>
                  <a:gd name="connsiteX355" fmla="*/ 2427977 w 3024845"/>
                  <a:gd name="connsiteY355" fmla="*/ 499370 h 1078499"/>
                  <a:gd name="connsiteX356" fmla="*/ 2427977 w 3024845"/>
                  <a:gd name="connsiteY356" fmla="*/ 508018 h 1078499"/>
                  <a:gd name="connsiteX357" fmla="*/ 2438110 w 3024845"/>
                  <a:gd name="connsiteY357" fmla="*/ 508018 h 1078499"/>
                  <a:gd name="connsiteX358" fmla="*/ 2438110 w 3024845"/>
                  <a:gd name="connsiteY358" fmla="*/ 622592 h 1078499"/>
                  <a:gd name="connsiteX359" fmla="*/ 2460404 w 3024845"/>
                  <a:gd name="connsiteY359" fmla="*/ 622592 h 1078499"/>
                  <a:gd name="connsiteX360" fmla="*/ 2460404 w 3024845"/>
                  <a:gd name="connsiteY360" fmla="*/ 555577 h 1078499"/>
                  <a:gd name="connsiteX361" fmla="*/ 2486751 w 3024845"/>
                  <a:gd name="connsiteY361" fmla="*/ 555577 h 1078499"/>
                  <a:gd name="connsiteX362" fmla="*/ 2490804 w 3024845"/>
                  <a:gd name="connsiteY362" fmla="*/ 551253 h 1078499"/>
                  <a:gd name="connsiteX363" fmla="*/ 2498911 w 3024845"/>
                  <a:gd name="connsiteY363" fmla="*/ 551253 h 1078499"/>
                  <a:gd name="connsiteX364" fmla="*/ 2502964 w 3024845"/>
                  <a:gd name="connsiteY364" fmla="*/ 555577 h 1078499"/>
                  <a:gd name="connsiteX365" fmla="*/ 2525258 w 3024845"/>
                  <a:gd name="connsiteY365" fmla="*/ 555577 h 1078499"/>
                  <a:gd name="connsiteX366" fmla="*/ 2525258 w 3024845"/>
                  <a:gd name="connsiteY366" fmla="*/ 438841 h 1078499"/>
                  <a:gd name="connsiteX367" fmla="*/ 2582005 w 3024845"/>
                  <a:gd name="connsiteY367" fmla="*/ 428032 h 1078499"/>
                  <a:gd name="connsiteX368" fmla="*/ 2582005 w 3024845"/>
                  <a:gd name="connsiteY368" fmla="*/ 429113 h 1078499"/>
                  <a:gd name="connsiteX369" fmla="*/ 2582005 w 3024845"/>
                  <a:gd name="connsiteY369" fmla="*/ 436679 h 1078499"/>
                  <a:gd name="connsiteX370" fmla="*/ 2608352 w 3024845"/>
                  <a:gd name="connsiteY370" fmla="*/ 436679 h 1078499"/>
                  <a:gd name="connsiteX371" fmla="*/ 2608352 w 3024845"/>
                  <a:gd name="connsiteY371" fmla="*/ 691769 h 1078499"/>
                  <a:gd name="connsiteX372" fmla="*/ 2630646 w 3024845"/>
                  <a:gd name="connsiteY372" fmla="*/ 691769 h 1078499"/>
                  <a:gd name="connsiteX373" fmla="*/ 2630646 w 3024845"/>
                  <a:gd name="connsiteY373" fmla="*/ 687445 h 1078499"/>
                  <a:gd name="connsiteX374" fmla="*/ 2642806 w 3024845"/>
                  <a:gd name="connsiteY374" fmla="*/ 687445 h 1078499"/>
                  <a:gd name="connsiteX375" fmla="*/ 2642806 w 3024845"/>
                  <a:gd name="connsiteY375" fmla="*/ 691769 h 1078499"/>
                  <a:gd name="connsiteX376" fmla="*/ 2667126 w 3024845"/>
                  <a:gd name="connsiteY376" fmla="*/ 691769 h 1078499"/>
                  <a:gd name="connsiteX377" fmla="*/ 2667126 w 3024845"/>
                  <a:gd name="connsiteY377" fmla="*/ 678798 h 1078499"/>
                  <a:gd name="connsiteX378" fmla="*/ 2695500 w 3024845"/>
                  <a:gd name="connsiteY378" fmla="*/ 678798 h 1078499"/>
                  <a:gd name="connsiteX379" fmla="*/ 2707660 w 3024845"/>
                  <a:gd name="connsiteY379" fmla="*/ 674474 h 1078499"/>
                  <a:gd name="connsiteX380" fmla="*/ 2727927 w 3024845"/>
                  <a:gd name="connsiteY380" fmla="*/ 678798 h 1078499"/>
                  <a:gd name="connsiteX381" fmla="*/ 2727927 w 3024845"/>
                  <a:gd name="connsiteY381" fmla="*/ 661504 h 1078499"/>
                  <a:gd name="connsiteX382" fmla="*/ 2736034 w 3024845"/>
                  <a:gd name="connsiteY382" fmla="*/ 661504 h 1078499"/>
                  <a:gd name="connsiteX383" fmla="*/ 2736034 w 3024845"/>
                  <a:gd name="connsiteY383" fmla="*/ 648533 h 1078499"/>
                  <a:gd name="connsiteX384" fmla="*/ 2792781 w 3024845"/>
                  <a:gd name="connsiteY384" fmla="*/ 648533 h 1078499"/>
                  <a:gd name="connsiteX385" fmla="*/ 2792781 w 3024845"/>
                  <a:gd name="connsiteY385" fmla="*/ 618268 h 1078499"/>
                  <a:gd name="connsiteX386" fmla="*/ 2811021 w 3024845"/>
                  <a:gd name="connsiteY386" fmla="*/ 618268 h 1078499"/>
                  <a:gd name="connsiteX387" fmla="*/ 2811021 w 3024845"/>
                  <a:gd name="connsiteY387" fmla="*/ 611783 h 1078499"/>
                  <a:gd name="connsiteX388" fmla="*/ 2823181 w 3024845"/>
                  <a:gd name="connsiteY388" fmla="*/ 611783 h 1078499"/>
                  <a:gd name="connsiteX389" fmla="*/ 2823181 w 3024845"/>
                  <a:gd name="connsiteY389" fmla="*/ 618268 h 1078499"/>
                  <a:gd name="connsiteX390" fmla="*/ 2839395 w 3024845"/>
                  <a:gd name="connsiteY390" fmla="*/ 618268 h 1078499"/>
                  <a:gd name="connsiteX391" fmla="*/ 2839395 w 3024845"/>
                  <a:gd name="connsiteY391" fmla="*/ 667989 h 1078499"/>
                  <a:gd name="connsiteX392" fmla="*/ 2871822 w 3024845"/>
                  <a:gd name="connsiteY392" fmla="*/ 667989 h 1078499"/>
                  <a:gd name="connsiteX393" fmla="*/ 2871822 w 3024845"/>
                  <a:gd name="connsiteY393" fmla="*/ 642048 h 1078499"/>
                  <a:gd name="connsiteX394" fmla="*/ 2910329 w 3024845"/>
                  <a:gd name="connsiteY394" fmla="*/ 642048 h 1078499"/>
                  <a:gd name="connsiteX395" fmla="*/ 2910329 w 3024845"/>
                  <a:gd name="connsiteY395" fmla="*/ 611783 h 1078499"/>
                  <a:gd name="connsiteX396" fmla="*/ 2958970 w 3024845"/>
                  <a:gd name="connsiteY396" fmla="*/ 611783 h 1078499"/>
                  <a:gd name="connsiteX397" fmla="*/ 2958970 w 3024845"/>
                  <a:gd name="connsiteY397" fmla="*/ 722939 h 1078499"/>
                  <a:gd name="connsiteX398" fmla="*/ 2958970 w 3024845"/>
                  <a:gd name="connsiteY398" fmla="*/ 736718 h 1078499"/>
                  <a:gd name="connsiteX399" fmla="*/ 3024845 w 3024845"/>
                  <a:gd name="connsiteY399" fmla="*/ 736718 h 1078499"/>
                  <a:gd name="connsiteX400" fmla="*/ 3024845 w 3024845"/>
                  <a:gd name="connsiteY400" fmla="*/ 1078499 h 1078499"/>
                  <a:gd name="connsiteX401" fmla="*/ 2054 w 3024845"/>
                  <a:gd name="connsiteY401" fmla="*/ 1076166 h 1078499"/>
                  <a:gd name="connsiteX402" fmla="*/ 0 w 3024845"/>
                  <a:gd name="connsiteY402" fmla="*/ 642048 h 1078499"/>
                  <a:gd name="connsiteX403" fmla="*/ 20267 w 3024845"/>
                  <a:gd name="connsiteY403" fmla="*/ 642048 h 1078499"/>
                  <a:gd name="connsiteX404" fmla="*/ 20774 w 3024845"/>
                  <a:gd name="connsiteY404" fmla="*/ 640967 h 1078499"/>
                  <a:gd name="connsiteX405" fmla="*/ 24320 w 3024845"/>
                  <a:gd name="connsiteY405" fmla="*/ 633401 h 1078499"/>
                  <a:gd name="connsiteX406" fmla="*/ 26094 w 3024845"/>
                  <a:gd name="connsiteY406" fmla="*/ 633671 h 1078499"/>
                  <a:gd name="connsiteX407" fmla="*/ 38507 w 3024845"/>
                  <a:gd name="connsiteY407" fmla="*/ 635562 h 1078499"/>
                  <a:gd name="connsiteX408" fmla="*/ 39014 w 3024845"/>
                  <a:gd name="connsiteY408" fmla="*/ 636914 h 1078499"/>
                  <a:gd name="connsiteX409" fmla="*/ 42560 w 3024845"/>
                  <a:gd name="connsiteY409" fmla="*/ 646371 h 1078499"/>
                  <a:gd name="connsiteX410" fmla="*/ 68907 w 3024845"/>
                  <a:gd name="connsiteY410" fmla="*/ 648533 h 1078499"/>
                  <a:gd name="connsiteX411" fmla="*/ 68907 w 3024845"/>
                  <a:gd name="connsiteY411" fmla="*/ 525312 h 1078499"/>
                  <a:gd name="connsiteX412" fmla="*/ 70934 w 3024845"/>
                  <a:gd name="connsiteY412" fmla="*/ 525312 h 1078499"/>
                  <a:gd name="connsiteX413" fmla="*/ 85121 w 3024845"/>
                  <a:gd name="connsiteY413" fmla="*/ 525312 h 1078499"/>
                  <a:gd name="connsiteX414" fmla="*/ 85121 w 3024845"/>
                  <a:gd name="connsiteY414" fmla="*/ 389120 h 1078499"/>
                  <a:gd name="connsiteX415" fmla="*/ 86894 w 3024845"/>
                  <a:gd name="connsiteY415" fmla="*/ 389120 h 1078499"/>
                  <a:gd name="connsiteX416" fmla="*/ 99308 w 3024845"/>
                  <a:gd name="connsiteY416" fmla="*/ 389120 h 1078499"/>
                  <a:gd name="connsiteX417" fmla="*/ 99308 w 3024845"/>
                  <a:gd name="connsiteY417" fmla="*/ 274546 h 1078499"/>
                  <a:gd name="connsiteX418" fmla="*/ 103361 w 3024845"/>
                  <a:gd name="connsiteY418" fmla="*/ 246442 h 1078499"/>
                  <a:gd name="connsiteX419" fmla="*/ 105388 w 3024845"/>
                  <a:gd name="connsiteY419" fmla="*/ 246442 h 1078499"/>
                  <a:gd name="connsiteX420" fmla="*/ 119575 w 3024845"/>
                  <a:gd name="connsiteY420" fmla="*/ 246442 h 1078499"/>
                  <a:gd name="connsiteX0" fmla="*/ 119575 w 3024845"/>
                  <a:gd name="connsiteY0" fmla="*/ 246442 h 1078499"/>
                  <a:gd name="connsiteX1" fmla="*/ 200642 w 3024845"/>
                  <a:gd name="connsiteY1" fmla="*/ 244281 h 1078499"/>
                  <a:gd name="connsiteX2" fmla="*/ 202669 w 3024845"/>
                  <a:gd name="connsiteY2" fmla="*/ 244281 h 1078499"/>
                  <a:gd name="connsiteX3" fmla="*/ 216856 w 3024845"/>
                  <a:gd name="connsiteY3" fmla="*/ 244281 h 1078499"/>
                  <a:gd name="connsiteX4" fmla="*/ 216856 w 3024845"/>
                  <a:gd name="connsiteY4" fmla="*/ 268060 h 1078499"/>
                  <a:gd name="connsiteX5" fmla="*/ 217363 w 3024845"/>
                  <a:gd name="connsiteY5" fmla="*/ 268871 h 1078499"/>
                  <a:gd name="connsiteX6" fmla="*/ 220909 w 3024845"/>
                  <a:gd name="connsiteY6" fmla="*/ 274546 h 1078499"/>
                  <a:gd name="connsiteX7" fmla="*/ 220909 w 3024845"/>
                  <a:gd name="connsiteY7" fmla="*/ 389120 h 1078499"/>
                  <a:gd name="connsiteX8" fmla="*/ 223189 w 3024845"/>
                  <a:gd name="connsiteY8" fmla="*/ 389120 h 1078499"/>
                  <a:gd name="connsiteX9" fmla="*/ 239150 w 3024845"/>
                  <a:gd name="connsiteY9" fmla="*/ 389120 h 1078499"/>
                  <a:gd name="connsiteX10" fmla="*/ 239150 w 3024845"/>
                  <a:gd name="connsiteY10" fmla="*/ 529635 h 1078499"/>
                  <a:gd name="connsiteX11" fmla="*/ 240670 w 3024845"/>
                  <a:gd name="connsiteY11" fmla="*/ 529365 h 1078499"/>
                  <a:gd name="connsiteX12" fmla="*/ 251310 w 3024845"/>
                  <a:gd name="connsiteY12" fmla="*/ 527474 h 1078499"/>
                  <a:gd name="connsiteX13" fmla="*/ 249283 w 3024845"/>
                  <a:gd name="connsiteY13" fmla="*/ 616106 h 1078499"/>
                  <a:gd name="connsiteX14" fmla="*/ 250803 w 3024845"/>
                  <a:gd name="connsiteY14" fmla="*/ 616377 h 1078499"/>
                  <a:gd name="connsiteX15" fmla="*/ 261443 w 3024845"/>
                  <a:gd name="connsiteY15" fmla="*/ 618268 h 1078499"/>
                  <a:gd name="connsiteX16" fmla="*/ 261696 w 3024845"/>
                  <a:gd name="connsiteY16" fmla="*/ 619079 h 1078499"/>
                  <a:gd name="connsiteX17" fmla="*/ 263470 w 3024845"/>
                  <a:gd name="connsiteY17" fmla="*/ 624754 h 1078499"/>
                  <a:gd name="connsiteX18" fmla="*/ 264230 w 3024845"/>
                  <a:gd name="connsiteY18" fmla="*/ 622322 h 1078499"/>
                  <a:gd name="connsiteX19" fmla="*/ 269550 w 3024845"/>
                  <a:gd name="connsiteY19" fmla="*/ 605298 h 1078499"/>
                  <a:gd name="connsiteX20" fmla="*/ 271323 w 3024845"/>
                  <a:gd name="connsiteY20" fmla="*/ 605298 h 1078499"/>
                  <a:gd name="connsiteX21" fmla="*/ 283737 w 3024845"/>
                  <a:gd name="connsiteY21" fmla="*/ 605298 h 1078499"/>
                  <a:gd name="connsiteX22" fmla="*/ 283737 w 3024845"/>
                  <a:gd name="connsiteY22" fmla="*/ 637724 h 1078499"/>
                  <a:gd name="connsiteX23" fmla="*/ 284750 w 3024845"/>
                  <a:gd name="connsiteY23" fmla="*/ 638265 h 1078499"/>
                  <a:gd name="connsiteX24" fmla="*/ 291844 w 3024845"/>
                  <a:gd name="connsiteY24" fmla="*/ 642048 h 1078499"/>
                  <a:gd name="connsiteX25" fmla="*/ 291844 w 3024845"/>
                  <a:gd name="connsiteY25" fmla="*/ 643399 h 1078499"/>
                  <a:gd name="connsiteX26" fmla="*/ 291844 w 3024845"/>
                  <a:gd name="connsiteY26" fmla="*/ 652857 h 1078499"/>
                  <a:gd name="connsiteX27" fmla="*/ 336431 w 3024845"/>
                  <a:gd name="connsiteY27" fmla="*/ 652857 h 1078499"/>
                  <a:gd name="connsiteX28" fmla="*/ 336431 w 3024845"/>
                  <a:gd name="connsiteY28" fmla="*/ 653938 h 1078499"/>
                  <a:gd name="connsiteX29" fmla="*/ 336431 w 3024845"/>
                  <a:gd name="connsiteY29" fmla="*/ 661504 h 1078499"/>
                  <a:gd name="connsiteX30" fmla="*/ 338457 w 3024845"/>
                  <a:gd name="connsiteY30" fmla="*/ 661504 h 1078499"/>
                  <a:gd name="connsiteX31" fmla="*/ 352644 w 3024845"/>
                  <a:gd name="connsiteY31" fmla="*/ 661504 h 1078499"/>
                  <a:gd name="connsiteX32" fmla="*/ 352644 w 3024845"/>
                  <a:gd name="connsiteY32" fmla="*/ 631239 h 1078499"/>
                  <a:gd name="connsiteX33" fmla="*/ 397231 w 3024845"/>
                  <a:gd name="connsiteY33" fmla="*/ 631239 h 1078499"/>
                  <a:gd name="connsiteX34" fmla="*/ 397231 w 3024845"/>
                  <a:gd name="connsiteY34" fmla="*/ 629888 h 1078499"/>
                  <a:gd name="connsiteX35" fmla="*/ 397231 w 3024845"/>
                  <a:gd name="connsiteY35" fmla="*/ 620430 h 1078499"/>
                  <a:gd name="connsiteX36" fmla="*/ 398245 w 3024845"/>
                  <a:gd name="connsiteY36" fmla="*/ 620430 h 1078499"/>
                  <a:gd name="connsiteX37" fmla="*/ 405338 w 3024845"/>
                  <a:gd name="connsiteY37" fmla="*/ 620430 h 1078499"/>
                  <a:gd name="connsiteX38" fmla="*/ 405338 w 3024845"/>
                  <a:gd name="connsiteY38" fmla="*/ 618539 h 1078499"/>
                  <a:gd name="connsiteX39" fmla="*/ 405338 w 3024845"/>
                  <a:gd name="connsiteY39" fmla="*/ 605298 h 1078499"/>
                  <a:gd name="connsiteX40" fmla="*/ 406098 w 3024845"/>
                  <a:gd name="connsiteY40" fmla="*/ 605298 h 1078499"/>
                  <a:gd name="connsiteX41" fmla="*/ 411418 w 3024845"/>
                  <a:gd name="connsiteY41" fmla="*/ 605298 h 1078499"/>
                  <a:gd name="connsiteX42" fmla="*/ 411418 w 3024845"/>
                  <a:gd name="connsiteY42" fmla="*/ 604217 h 1078499"/>
                  <a:gd name="connsiteX43" fmla="*/ 411418 w 3024845"/>
                  <a:gd name="connsiteY43" fmla="*/ 596650 h 1078499"/>
                  <a:gd name="connsiteX44" fmla="*/ 413445 w 3024845"/>
                  <a:gd name="connsiteY44" fmla="*/ 596650 h 1078499"/>
                  <a:gd name="connsiteX45" fmla="*/ 427632 w 3024845"/>
                  <a:gd name="connsiteY45" fmla="*/ 596650 h 1078499"/>
                  <a:gd name="connsiteX46" fmla="*/ 427632 w 3024845"/>
                  <a:gd name="connsiteY46" fmla="*/ 597731 h 1078499"/>
                  <a:gd name="connsiteX47" fmla="*/ 427632 w 3024845"/>
                  <a:gd name="connsiteY47" fmla="*/ 605298 h 1078499"/>
                  <a:gd name="connsiteX48" fmla="*/ 449925 w 3024845"/>
                  <a:gd name="connsiteY48" fmla="*/ 605298 h 1078499"/>
                  <a:gd name="connsiteX49" fmla="*/ 449925 w 3024845"/>
                  <a:gd name="connsiteY49" fmla="*/ 603406 h 1078499"/>
                  <a:gd name="connsiteX50" fmla="*/ 449925 w 3024845"/>
                  <a:gd name="connsiteY50" fmla="*/ 590165 h 1078499"/>
                  <a:gd name="connsiteX51" fmla="*/ 451699 w 3024845"/>
                  <a:gd name="connsiteY51" fmla="*/ 590165 h 1078499"/>
                  <a:gd name="connsiteX52" fmla="*/ 464112 w 3024845"/>
                  <a:gd name="connsiteY52" fmla="*/ 590165 h 1078499"/>
                  <a:gd name="connsiteX53" fmla="*/ 464112 w 3024845"/>
                  <a:gd name="connsiteY53" fmla="*/ 613945 h 1078499"/>
                  <a:gd name="connsiteX54" fmla="*/ 465126 w 3024845"/>
                  <a:gd name="connsiteY54" fmla="*/ 613945 h 1078499"/>
                  <a:gd name="connsiteX55" fmla="*/ 472219 w 3024845"/>
                  <a:gd name="connsiteY55" fmla="*/ 613945 h 1078499"/>
                  <a:gd name="connsiteX56" fmla="*/ 472219 w 3024845"/>
                  <a:gd name="connsiteY56" fmla="*/ 612864 h 1078499"/>
                  <a:gd name="connsiteX57" fmla="*/ 472219 w 3024845"/>
                  <a:gd name="connsiteY57" fmla="*/ 605298 h 1078499"/>
                  <a:gd name="connsiteX58" fmla="*/ 473992 w 3024845"/>
                  <a:gd name="connsiteY58" fmla="*/ 605298 h 1078499"/>
                  <a:gd name="connsiteX59" fmla="*/ 486406 w 3024845"/>
                  <a:gd name="connsiteY59" fmla="*/ 605298 h 1078499"/>
                  <a:gd name="connsiteX60" fmla="*/ 486406 w 3024845"/>
                  <a:gd name="connsiteY60" fmla="*/ 631239 h 1078499"/>
                  <a:gd name="connsiteX61" fmla="*/ 488433 w 3024845"/>
                  <a:gd name="connsiteY61" fmla="*/ 631239 h 1078499"/>
                  <a:gd name="connsiteX62" fmla="*/ 502619 w 3024845"/>
                  <a:gd name="connsiteY62" fmla="*/ 631239 h 1078499"/>
                  <a:gd name="connsiteX63" fmla="*/ 502619 w 3024845"/>
                  <a:gd name="connsiteY63" fmla="*/ 632860 h 1078499"/>
                  <a:gd name="connsiteX64" fmla="*/ 502619 w 3024845"/>
                  <a:gd name="connsiteY64" fmla="*/ 644210 h 1078499"/>
                  <a:gd name="connsiteX65" fmla="*/ 503379 w 3024845"/>
                  <a:gd name="connsiteY65" fmla="*/ 644210 h 1078499"/>
                  <a:gd name="connsiteX66" fmla="*/ 508700 w 3024845"/>
                  <a:gd name="connsiteY66" fmla="*/ 644210 h 1078499"/>
                  <a:gd name="connsiteX67" fmla="*/ 508700 w 3024845"/>
                  <a:gd name="connsiteY67" fmla="*/ 643399 h 1078499"/>
                  <a:gd name="connsiteX68" fmla="*/ 508700 w 3024845"/>
                  <a:gd name="connsiteY68" fmla="*/ 637724 h 1078499"/>
                  <a:gd name="connsiteX69" fmla="*/ 539100 w 3024845"/>
                  <a:gd name="connsiteY69" fmla="*/ 637724 h 1078499"/>
                  <a:gd name="connsiteX70" fmla="*/ 539100 w 3024845"/>
                  <a:gd name="connsiteY70" fmla="*/ 661504 h 1078499"/>
                  <a:gd name="connsiteX71" fmla="*/ 540113 w 3024845"/>
                  <a:gd name="connsiteY71" fmla="*/ 661504 h 1078499"/>
                  <a:gd name="connsiteX72" fmla="*/ 547207 w 3024845"/>
                  <a:gd name="connsiteY72" fmla="*/ 661504 h 1078499"/>
                  <a:gd name="connsiteX73" fmla="*/ 547207 w 3024845"/>
                  <a:gd name="connsiteY73" fmla="*/ 662585 h 1078499"/>
                  <a:gd name="connsiteX74" fmla="*/ 547207 w 3024845"/>
                  <a:gd name="connsiteY74" fmla="*/ 670151 h 1078499"/>
                  <a:gd name="connsiteX75" fmla="*/ 547967 w 3024845"/>
                  <a:gd name="connsiteY75" fmla="*/ 670151 h 1078499"/>
                  <a:gd name="connsiteX76" fmla="*/ 553287 w 3024845"/>
                  <a:gd name="connsiteY76" fmla="*/ 670151 h 1078499"/>
                  <a:gd name="connsiteX77" fmla="*/ 553287 w 3024845"/>
                  <a:gd name="connsiteY77" fmla="*/ 667989 h 1078499"/>
                  <a:gd name="connsiteX78" fmla="*/ 553287 w 3024845"/>
                  <a:gd name="connsiteY78" fmla="*/ 652857 h 1078499"/>
                  <a:gd name="connsiteX79" fmla="*/ 554300 w 3024845"/>
                  <a:gd name="connsiteY79" fmla="*/ 652857 h 1078499"/>
                  <a:gd name="connsiteX80" fmla="*/ 561394 w 3024845"/>
                  <a:gd name="connsiteY80" fmla="*/ 652857 h 1078499"/>
                  <a:gd name="connsiteX81" fmla="*/ 561394 w 3024845"/>
                  <a:gd name="connsiteY81" fmla="*/ 653938 h 1078499"/>
                  <a:gd name="connsiteX82" fmla="*/ 561394 w 3024845"/>
                  <a:gd name="connsiteY82" fmla="*/ 661504 h 1078499"/>
                  <a:gd name="connsiteX83" fmla="*/ 566714 w 3024845"/>
                  <a:gd name="connsiteY83" fmla="*/ 659511 h 1078499"/>
                  <a:gd name="connsiteX84" fmla="*/ 567474 w 3024845"/>
                  <a:gd name="connsiteY84" fmla="*/ 658531 h 1078499"/>
                  <a:gd name="connsiteX85" fmla="*/ 567474 w 3024845"/>
                  <a:gd name="connsiteY85" fmla="*/ 652857 h 1078499"/>
                  <a:gd name="connsiteX86" fmla="*/ 605981 w 3024845"/>
                  <a:gd name="connsiteY86" fmla="*/ 652857 h 1078499"/>
                  <a:gd name="connsiteX87" fmla="*/ 605981 w 3024845"/>
                  <a:gd name="connsiteY87" fmla="*/ 676636 h 1078499"/>
                  <a:gd name="connsiteX88" fmla="*/ 608007 w 3024845"/>
                  <a:gd name="connsiteY88" fmla="*/ 676636 h 1078499"/>
                  <a:gd name="connsiteX89" fmla="*/ 622194 w 3024845"/>
                  <a:gd name="connsiteY89" fmla="*/ 676636 h 1078499"/>
                  <a:gd name="connsiteX90" fmla="*/ 622194 w 3024845"/>
                  <a:gd name="connsiteY90" fmla="*/ 677717 h 1078499"/>
                  <a:gd name="connsiteX91" fmla="*/ 622194 w 3024845"/>
                  <a:gd name="connsiteY91" fmla="*/ 685283 h 1078499"/>
                  <a:gd name="connsiteX92" fmla="*/ 623968 w 3024845"/>
                  <a:gd name="connsiteY92" fmla="*/ 685283 h 1078499"/>
                  <a:gd name="connsiteX93" fmla="*/ 636381 w 3024845"/>
                  <a:gd name="connsiteY93" fmla="*/ 685283 h 1078499"/>
                  <a:gd name="connsiteX94" fmla="*/ 636381 w 3024845"/>
                  <a:gd name="connsiteY94" fmla="*/ 661504 h 1078499"/>
                  <a:gd name="connsiteX95" fmla="*/ 637394 w 3024845"/>
                  <a:gd name="connsiteY95" fmla="*/ 661504 h 1078499"/>
                  <a:gd name="connsiteX96" fmla="*/ 644488 w 3024845"/>
                  <a:gd name="connsiteY96" fmla="*/ 661504 h 1078499"/>
                  <a:gd name="connsiteX97" fmla="*/ 644488 w 3024845"/>
                  <a:gd name="connsiteY97" fmla="*/ 629077 h 1078499"/>
                  <a:gd name="connsiteX98" fmla="*/ 645501 w 3024845"/>
                  <a:gd name="connsiteY98" fmla="*/ 629077 h 1078499"/>
                  <a:gd name="connsiteX99" fmla="*/ 652595 w 3024845"/>
                  <a:gd name="connsiteY99" fmla="*/ 629077 h 1078499"/>
                  <a:gd name="connsiteX100" fmla="*/ 652595 w 3024845"/>
                  <a:gd name="connsiteY100" fmla="*/ 627186 h 1078499"/>
                  <a:gd name="connsiteX101" fmla="*/ 652595 w 3024845"/>
                  <a:gd name="connsiteY101" fmla="*/ 613945 h 1078499"/>
                  <a:gd name="connsiteX102" fmla="*/ 651328 w 3024845"/>
                  <a:gd name="connsiteY102" fmla="*/ 612323 h 1078499"/>
                  <a:gd name="connsiteX103" fmla="*/ 656648 w 3024845"/>
                  <a:gd name="connsiteY103" fmla="*/ 600974 h 1078499"/>
                  <a:gd name="connsiteX104" fmla="*/ 664755 w 3024845"/>
                  <a:gd name="connsiteY104" fmla="*/ 629077 h 1078499"/>
                  <a:gd name="connsiteX105" fmla="*/ 665515 w 3024845"/>
                  <a:gd name="connsiteY105" fmla="*/ 629077 h 1078499"/>
                  <a:gd name="connsiteX106" fmla="*/ 670835 w 3024845"/>
                  <a:gd name="connsiteY106" fmla="*/ 629077 h 1078499"/>
                  <a:gd name="connsiteX107" fmla="*/ 670835 w 3024845"/>
                  <a:gd name="connsiteY107" fmla="*/ 523150 h 1078499"/>
                  <a:gd name="connsiteX108" fmla="*/ 672355 w 3024845"/>
                  <a:gd name="connsiteY108" fmla="*/ 523150 h 1078499"/>
                  <a:gd name="connsiteX109" fmla="*/ 682995 w 3024845"/>
                  <a:gd name="connsiteY109" fmla="*/ 523150 h 1078499"/>
                  <a:gd name="connsiteX110" fmla="*/ 682995 w 3024845"/>
                  <a:gd name="connsiteY110" fmla="*/ 475591 h 1078499"/>
                  <a:gd name="connsiteX111" fmla="*/ 709342 w 3024845"/>
                  <a:gd name="connsiteY111" fmla="*/ 475591 h 1078499"/>
                  <a:gd name="connsiteX112" fmla="*/ 709342 w 3024845"/>
                  <a:gd name="connsiteY112" fmla="*/ 453973 h 1078499"/>
                  <a:gd name="connsiteX113" fmla="*/ 743796 w 3024845"/>
                  <a:gd name="connsiteY113" fmla="*/ 453973 h 1078499"/>
                  <a:gd name="connsiteX114" fmla="*/ 743796 w 3024845"/>
                  <a:gd name="connsiteY114" fmla="*/ 456405 h 1078499"/>
                  <a:gd name="connsiteX115" fmla="*/ 743796 w 3024845"/>
                  <a:gd name="connsiteY115" fmla="*/ 473429 h 1078499"/>
                  <a:gd name="connsiteX116" fmla="*/ 746076 w 3024845"/>
                  <a:gd name="connsiteY116" fmla="*/ 473429 h 1078499"/>
                  <a:gd name="connsiteX117" fmla="*/ 762036 w 3024845"/>
                  <a:gd name="connsiteY117" fmla="*/ 473429 h 1078499"/>
                  <a:gd name="connsiteX118" fmla="*/ 762036 w 3024845"/>
                  <a:gd name="connsiteY118" fmla="*/ 520988 h 1078499"/>
                  <a:gd name="connsiteX119" fmla="*/ 763049 w 3024845"/>
                  <a:gd name="connsiteY119" fmla="*/ 520988 h 1078499"/>
                  <a:gd name="connsiteX120" fmla="*/ 770143 w 3024845"/>
                  <a:gd name="connsiteY120" fmla="*/ 520988 h 1078499"/>
                  <a:gd name="connsiteX121" fmla="*/ 784330 w 3024845"/>
                  <a:gd name="connsiteY121" fmla="*/ 525312 h 1078499"/>
                  <a:gd name="connsiteX122" fmla="*/ 784330 w 3024845"/>
                  <a:gd name="connsiteY122" fmla="*/ 564224 h 1078499"/>
                  <a:gd name="connsiteX123" fmla="*/ 785343 w 3024845"/>
                  <a:gd name="connsiteY123" fmla="*/ 564224 h 1078499"/>
                  <a:gd name="connsiteX124" fmla="*/ 792436 w 3024845"/>
                  <a:gd name="connsiteY124" fmla="*/ 564224 h 1078499"/>
                  <a:gd name="connsiteX125" fmla="*/ 792436 w 3024845"/>
                  <a:gd name="connsiteY125" fmla="*/ 565845 h 1078499"/>
                  <a:gd name="connsiteX126" fmla="*/ 792436 w 3024845"/>
                  <a:gd name="connsiteY126" fmla="*/ 577194 h 1078499"/>
                  <a:gd name="connsiteX127" fmla="*/ 794463 w 3024845"/>
                  <a:gd name="connsiteY127" fmla="*/ 577194 h 1078499"/>
                  <a:gd name="connsiteX128" fmla="*/ 808650 w 3024845"/>
                  <a:gd name="connsiteY128" fmla="*/ 577194 h 1078499"/>
                  <a:gd name="connsiteX129" fmla="*/ 814730 w 3024845"/>
                  <a:gd name="connsiteY129" fmla="*/ 583680 h 1078499"/>
                  <a:gd name="connsiteX130" fmla="*/ 814730 w 3024845"/>
                  <a:gd name="connsiteY130" fmla="*/ 605298 h 1078499"/>
                  <a:gd name="connsiteX131" fmla="*/ 817010 w 3024845"/>
                  <a:gd name="connsiteY131" fmla="*/ 605298 h 1078499"/>
                  <a:gd name="connsiteX132" fmla="*/ 832970 w 3024845"/>
                  <a:gd name="connsiteY132" fmla="*/ 605298 h 1078499"/>
                  <a:gd name="connsiteX133" fmla="*/ 832970 w 3024845"/>
                  <a:gd name="connsiteY133" fmla="*/ 606378 h 1078499"/>
                  <a:gd name="connsiteX134" fmla="*/ 832970 w 3024845"/>
                  <a:gd name="connsiteY134" fmla="*/ 613945 h 1078499"/>
                  <a:gd name="connsiteX135" fmla="*/ 834237 w 3024845"/>
                  <a:gd name="connsiteY135" fmla="*/ 613945 h 1078499"/>
                  <a:gd name="connsiteX136" fmla="*/ 843104 w 3024845"/>
                  <a:gd name="connsiteY136" fmla="*/ 613945 h 1078499"/>
                  <a:gd name="connsiteX137" fmla="*/ 843104 w 3024845"/>
                  <a:gd name="connsiteY137" fmla="*/ 616106 h 1078499"/>
                  <a:gd name="connsiteX138" fmla="*/ 843104 w 3024845"/>
                  <a:gd name="connsiteY138" fmla="*/ 631239 h 1078499"/>
                  <a:gd name="connsiteX139" fmla="*/ 847157 w 3024845"/>
                  <a:gd name="connsiteY139" fmla="*/ 629347 h 1078499"/>
                  <a:gd name="connsiteX140" fmla="*/ 847157 w 3024845"/>
                  <a:gd name="connsiteY140" fmla="*/ 616106 h 1078499"/>
                  <a:gd name="connsiteX141" fmla="*/ 848170 w 3024845"/>
                  <a:gd name="connsiteY141" fmla="*/ 616106 h 1078499"/>
                  <a:gd name="connsiteX142" fmla="*/ 855264 w 3024845"/>
                  <a:gd name="connsiteY142" fmla="*/ 616106 h 1078499"/>
                  <a:gd name="connsiteX143" fmla="*/ 855264 w 3024845"/>
                  <a:gd name="connsiteY143" fmla="*/ 617728 h 1078499"/>
                  <a:gd name="connsiteX144" fmla="*/ 855264 w 3024845"/>
                  <a:gd name="connsiteY144" fmla="*/ 629077 h 1078499"/>
                  <a:gd name="connsiteX145" fmla="*/ 856024 w 3024845"/>
                  <a:gd name="connsiteY145" fmla="*/ 629077 h 1078499"/>
                  <a:gd name="connsiteX146" fmla="*/ 861344 w 3024845"/>
                  <a:gd name="connsiteY146" fmla="*/ 629077 h 1078499"/>
                  <a:gd name="connsiteX147" fmla="*/ 909984 w 3024845"/>
                  <a:gd name="connsiteY147" fmla="*/ 624754 h 1078499"/>
                  <a:gd name="connsiteX148" fmla="*/ 909984 w 3024845"/>
                  <a:gd name="connsiteY148" fmla="*/ 626105 h 1078499"/>
                  <a:gd name="connsiteX149" fmla="*/ 909984 w 3024845"/>
                  <a:gd name="connsiteY149" fmla="*/ 635562 h 1078499"/>
                  <a:gd name="connsiteX150" fmla="*/ 910744 w 3024845"/>
                  <a:gd name="connsiteY150" fmla="*/ 635562 h 1078499"/>
                  <a:gd name="connsiteX151" fmla="*/ 916065 w 3024845"/>
                  <a:gd name="connsiteY151" fmla="*/ 635562 h 1078499"/>
                  <a:gd name="connsiteX152" fmla="*/ 916065 w 3024845"/>
                  <a:gd name="connsiteY152" fmla="*/ 637724 h 1078499"/>
                  <a:gd name="connsiteX153" fmla="*/ 916065 w 3024845"/>
                  <a:gd name="connsiteY153" fmla="*/ 652857 h 1078499"/>
                  <a:gd name="connsiteX154" fmla="*/ 918091 w 3024845"/>
                  <a:gd name="connsiteY154" fmla="*/ 651506 h 1078499"/>
                  <a:gd name="connsiteX155" fmla="*/ 932278 w 3024845"/>
                  <a:gd name="connsiteY155" fmla="*/ 642048 h 1078499"/>
                  <a:gd name="connsiteX156" fmla="*/ 938358 w 3024845"/>
                  <a:gd name="connsiteY156" fmla="*/ 600974 h 1078499"/>
                  <a:gd name="connsiteX157" fmla="*/ 939118 w 3024845"/>
                  <a:gd name="connsiteY157" fmla="*/ 600704 h 1078499"/>
                  <a:gd name="connsiteX158" fmla="*/ 944438 w 3024845"/>
                  <a:gd name="connsiteY158" fmla="*/ 598812 h 1078499"/>
                  <a:gd name="connsiteX159" fmla="*/ 946465 w 3024845"/>
                  <a:gd name="connsiteY159" fmla="*/ 529635 h 1078499"/>
                  <a:gd name="connsiteX160" fmla="*/ 948492 w 3024845"/>
                  <a:gd name="connsiteY160" fmla="*/ 598812 h 1078499"/>
                  <a:gd name="connsiteX161" fmla="*/ 949252 w 3024845"/>
                  <a:gd name="connsiteY161" fmla="*/ 599082 h 1078499"/>
                  <a:gd name="connsiteX162" fmla="*/ 954572 w 3024845"/>
                  <a:gd name="connsiteY162" fmla="*/ 600974 h 1078499"/>
                  <a:gd name="connsiteX163" fmla="*/ 954572 w 3024845"/>
                  <a:gd name="connsiteY163" fmla="*/ 514503 h 1078499"/>
                  <a:gd name="connsiteX164" fmla="*/ 958625 w 3024845"/>
                  <a:gd name="connsiteY164" fmla="*/ 482076 h 1078499"/>
                  <a:gd name="connsiteX165" fmla="*/ 997132 w 3024845"/>
                  <a:gd name="connsiteY165" fmla="*/ 482076 h 1078499"/>
                  <a:gd name="connsiteX166" fmla="*/ 997132 w 3024845"/>
                  <a:gd name="connsiteY166" fmla="*/ 514503 h 1078499"/>
                  <a:gd name="connsiteX167" fmla="*/ 997892 w 3024845"/>
                  <a:gd name="connsiteY167" fmla="*/ 514503 h 1078499"/>
                  <a:gd name="connsiteX168" fmla="*/ 1003212 w 3024845"/>
                  <a:gd name="connsiteY168" fmla="*/ 514503 h 1078499"/>
                  <a:gd name="connsiteX169" fmla="*/ 1003212 w 3024845"/>
                  <a:gd name="connsiteY169" fmla="*/ 432355 h 1078499"/>
                  <a:gd name="connsiteX170" fmla="*/ 1004986 w 3024845"/>
                  <a:gd name="connsiteY170" fmla="*/ 432355 h 1078499"/>
                  <a:gd name="connsiteX171" fmla="*/ 1017399 w 3024845"/>
                  <a:gd name="connsiteY171" fmla="*/ 432355 h 1078499"/>
                  <a:gd name="connsiteX172" fmla="*/ 1017399 w 3024845"/>
                  <a:gd name="connsiteY172" fmla="*/ 430464 h 1078499"/>
                  <a:gd name="connsiteX173" fmla="*/ 1017399 w 3024845"/>
                  <a:gd name="connsiteY173" fmla="*/ 417223 h 1078499"/>
                  <a:gd name="connsiteX174" fmla="*/ 1039693 w 3024845"/>
                  <a:gd name="connsiteY174" fmla="*/ 417223 h 1078499"/>
                  <a:gd name="connsiteX175" fmla="*/ 1039693 w 3024845"/>
                  <a:gd name="connsiteY175" fmla="*/ 416142 h 1078499"/>
                  <a:gd name="connsiteX176" fmla="*/ 1039693 w 3024845"/>
                  <a:gd name="connsiteY176" fmla="*/ 408576 h 1078499"/>
                  <a:gd name="connsiteX177" fmla="*/ 1041466 w 3024845"/>
                  <a:gd name="connsiteY177" fmla="*/ 408576 h 1078499"/>
                  <a:gd name="connsiteX178" fmla="*/ 1053880 w 3024845"/>
                  <a:gd name="connsiteY178" fmla="*/ 408576 h 1078499"/>
                  <a:gd name="connsiteX179" fmla="*/ 1053880 w 3024845"/>
                  <a:gd name="connsiteY179" fmla="*/ 409657 h 1078499"/>
                  <a:gd name="connsiteX180" fmla="*/ 1053880 w 3024845"/>
                  <a:gd name="connsiteY180" fmla="*/ 417223 h 1078499"/>
                  <a:gd name="connsiteX181" fmla="*/ 1054640 w 3024845"/>
                  <a:gd name="connsiteY181" fmla="*/ 417223 h 1078499"/>
                  <a:gd name="connsiteX182" fmla="*/ 1059960 w 3024845"/>
                  <a:gd name="connsiteY182" fmla="*/ 417223 h 1078499"/>
                  <a:gd name="connsiteX183" fmla="*/ 1070093 w 3024845"/>
                  <a:gd name="connsiteY183" fmla="*/ 412899 h 1078499"/>
                  <a:gd name="connsiteX184" fmla="*/ 1074146 w 3024845"/>
                  <a:gd name="connsiteY184" fmla="*/ 416142 h 1078499"/>
                  <a:gd name="connsiteX185" fmla="*/ 1074146 w 3024845"/>
                  <a:gd name="connsiteY185" fmla="*/ 408576 h 1078499"/>
                  <a:gd name="connsiteX186" fmla="*/ 1076426 w 3024845"/>
                  <a:gd name="connsiteY186" fmla="*/ 408576 h 1078499"/>
                  <a:gd name="connsiteX187" fmla="*/ 1092387 w 3024845"/>
                  <a:gd name="connsiteY187" fmla="*/ 408576 h 1078499"/>
                  <a:gd name="connsiteX188" fmla="*/ 1092387 w 3024845"/>
                  <a:gd name="connsiteY188" fmla="*/ 409657 h 1078499"/>
                  <a:gd name="connsiteX189" fmla="*/ 1092387 w 3024845"/>
                  <a:gd name="connsiteY189" fmla="*/ 417223 h 1078499"/>
                  <a:gd name="connsiteX190" fmla="*/ 1122787 w 3024845"/>
                  <a:gd name="connsiteY190" fmla="*/ 417223 h 1078499"/>
                  <a:gd name="connsiteX191" fmla="*/ 1122787 w 3024845"/>
                  <a:gd name="connsiteY191" fmla="*/ 418844 h 1078499"/>
                  <a:gd name="connsiteX192" fmla="*/ 1122787 w 3024845"/>
                  <a:gd name="connsiteY192" fmla="*/ 430194 h 1078499"/>
                  <a:gd name="connsiteX193" fmla="*/ 1149134 w 3024845"/>
                  <a:gd name="connsiteY193" fmla="*/ 430194 h 1078499"/>
                  <a:gd name="connsiteX194" fmla="*/ 1149134 w 3024845"/>
                  <a:gd name="connsiteY194" fmla="*/ 460458 h 1078499"/>
                  <a:gd name="connsiteX195" fmla="*/ 1149894 w 3024845"/>
                  <a:gd name="connsiteY195" fmla="*/ 460458 h 1078499"/>
                  <a:gd name="connsiteX196" fmla="*/ 1155214 w 3024845"/>
                  <a:gd name="connsiteY196" fmla="*/ 460458 h 1078499"/>
                  <a:gd name="connsiteX197" fmla="*/ 1155214 w 3024845"/>
                  <a:gd name="connsiteY197" fmla="*/ 461539 h 1078499"/>
                  <a:gd name="connsiteX198" fmla="*/ 1155214 w 3024845"/>
                  <a:gd name="connsiteY198" fmla="*/ 469106 h 1078499"/>
                  <a:gd name="connsiteX199" fmla="*/ 1159268 w 3024845"/>
                  <a:gd name="connsiteY199" fmla="*/ 499370 h 1078499"/>
                  <a:gd name="connsiteX200" fmla="*/ 1160028 w 3024845"/>
                  <a:gd name="connsiteY200" fmla="*/ 499370 h 1078499"/>
                  <a:gd name="connsiteX201" fmla="*/ 1165348 w 3024845"/>
                  <a:gd name="connsiteY201" fmla="*/ 499370 h 1078499"/>
                  <a:gd name="connsiteX202" fmla="*/ 1165348 w 3024845"/>
                  <a:gd name="connsiteY202" fmla="*/ 500181 h 1078499"/>
                  <a:gd name="connsiteX203" fmla="*/ 1165348 w 3024845"/>
                  <a:gd name="connsiteY203" fmla="*/ 505856 h 1078499"/>
                  <a:gd name="connsiteX204" fmla="*/ 1166361 w 3024845"/>
                  <a:gd name="connsiteY204" fmla="*/ 505856 h 1078499"/>
                  <a:gd name="connsiteX205" fmla="*/ 1173454 w 3024845"/>
                  <a:gd name="connsiteY205" fmla="*/ 505856 h 1078499"/>
                  <a:gd name="connsiteX206" fmla="*/ 1173454 w 3024845"/>
                  <a:gd name="connsiteY206" fmla="*/ 536121 h 1078499"/>
                  <a:gd name="connsiteX207" fmla="*/ 1175481 w 3024845"/>
                  <a:gd name="connsiteY207" fmla="*/ 536121 h 1078499"/>
                  <a:gd name="connsiteX208" fmla="*/ 1189668 w 3024845"/>
                  <a:gd name="connsiteY208" fmla="*/ 536121 h 1078499"/>
                  <a:gd name="connsiteX209" fmla="*/ 1189668 w 3024845"/>
                  <a:gd name="connsiteY209" fmla="*/ 559900 h 1078499"/>
                  <a:gd name="connsiteX210" fmla="*/ 1191695 w 3024845"/>
                  <a:gd name="connsiteY210" fmla="*/ 561521 h 1078499"/>
                  <a:gd name="connsiteX211" fmla="*/ 1191695 w 3024845"/>
                  <a:gd name="connsiteY211" fmla="*/ 572871 h 1078499"/>
                  <a:gd name="connsiteX212" fmla="*/ 1192455 w 3024845"/>
                  <a:gd name="connsiteY212" fmla="*/ 572871 h 1078499"/>
                  <a:gd name="connsiteX213" fmla="*/ 1197775 w 3024845"/>
                  <a:gd name="connsiteY213" fmla="*/ 572871 h 1078499"/>
                  <a:gd name="connsiteX214" fmla="*/ 1197775 w 3024845"/>
                  <a:gd name="connsiteY214" fmla="*/ 596650 h 1078499"/>
                  <a:gd name="connsiteX215" fmla="*/ 1199041 w 3024845"/>
                  <a:gd name="connsiteY215" fmla="*/ 596650 h 1078499"/>
                  <a:gd name="connsiteX216" fmla="*/ 1207908 w 3024845"/>
                  <a:gd name="connsiteY216" fmla="*/ 596650 h 1078499"/>
                  <a:gd name="connsiteX217" fmla="*/ 1209935 w 3024845"/>
                  <a:gd name="connsiteY217" fmla="*/ 600704 h 1078499"/>
                  <a:gd name="connsiteX218" fmla="*/ 1209935 w 3024845"/>
                  <a:gd name="connsiteY218" fmla="*/ 613945 h 1078499"/>
                  <a:gd name="connsiteX219" fmla="*/ 1211455 w 3024845"/>
                  <a:gd name="connsiteY219" fmla="*/ 612053 h 1078499"/>
                  <a:gd name="connsiteX220" fmla="*/ 1222095 w 3024845"/>
                  <a:gd name="connsiteY220" fmla="*/ 598812 h 1078499"/>
                  <a:gd name="connsiteX221" fmla="*/ 1250469 w 3024845"/>
                  <a:gd name="connsiteY221" fmla="*/ 598812 h 1078499"/>
                  <a:gd name="connsiteX222" fmla="*/ 1250469 w 3024845"/>
                  <a:gd name="connsiteY222" fmla="*/ 685283 h 1078499"/>
                  <a:gd name="connsiteX223" fmla="*/ 1251229 w 3024845"/>
                  <a:gd name="connsiteY223" fmla="*/ 685283 h 1078499"/>
                  <a:gd name="connsiteX224" fmla="*/ 1256549 w 3024845"/>
                  <a:gd name="connsiteY224" fmla="*/ 685283 h 1078499"/>
                  <a:gd name="connsiteX225" fmla="*/ 1257309 w 3024845"/>
                  <a:gd name="connsiteY225" fmla="*/ 683932 h 1078499"/>
                  <a:gd name="connsiteX226" fmla="*/ 1262629 w 3024845"/>
                  <a:gd name="connsiteY226" fmla="*/ 674474 h 1078499"/>
                  <a:gd name="connsiteX227" fmla="*/ 1262629 w 3024845"/>
                  <a:gd name="connsiteY227" fmla="*/ 676366 h 1078499"/>
                  <a:gd name="connsiteX228" fmla="*/ 1262629 w 3024845"/>
                  <a:gd name="connsiteY228" fmla="*/ 689607 h 1078499"/>
                  <a:gd name="connsiteX229" fmla="*/ 1266682 w 3024845"/>
                  <a:gd name="connsiteY229" fmla="*/ 644210 h 1078499"/>
                  <a:gd name="connsiteX230" fmla="*/ 1267442 w 3024845"/>
                  <a:gd name="connsiteY230" fmla="*/ 644210 h 1078499"/>
                  <a:gd name="connsiteX231" fmla="*/ 1272762 w 3024845"/>
                  <a:gd name="connsiteY231" fmla="*/ 644210 h 1078499"/>
                  <a:gd name="connsiteX232" fmla="*/ 1272762 w 3024845"/>
                  <a:gd name="connsiteY232" fmla="*/ 579356 h 1078499"/>
                  <a:gd name="connsiteX233" fmla="*/ 1273776 w 3024845"/>
                  <a:gd name="connsiteY233" fmla="*/ 579356 h 1078499"/>
                  <a:gd name="connsiteX234" fmla="*/ 1280869 w 3024845"/>
                  <a:gd name="connsiteY234" fmla="*/ 579356 h 1078499"/>
                  <a:gd name="connsiteX235" fmla="*/ 1293029 w 3024845"/>
                  <a:gd name="connsiteY235" fmla="*/ 536121 h 1078499"/>
                  <a:gd name="connsiteX236" fmla="*/ 1294296 w 3024845"/>
                  <a:gd name="connsiteY236" fmla="*/ 536121 h 1078499"/>
                  <a:gd name="connsiteX237" fmla="*/ 1303163 w 3024845"/>
                  <a:gd name="connsiteY237" fmla="*/ 536121 h 1078499"/>
                  <a:gd name="connsiteX238" fmla="*/ 1313296 w 3024845"/>
                  <a:gd name="connsiteY238" fmla="*/ 579356 h 1078499"/>
                  <a:gd name="connsiteX239" fmla="*/ 1314309 w 3024845"/>
                  <a:gd name="connsiteY239" fmla="*/ 579356 h 1078499"/>
                  <a:gd name="connsiteX240" fmla="*/ 1321403 w 3024845"/>
                  <a:gd name="connsiteY240" fmla="*/ 579356 h 1078499"/>
                  <a:gd name="connsiteX241" fmla="*/ 1321403 w 3024845"/>
                  <a:gd name="connsiteY241" fmla="*/ 618268 h 1078499"/>
                  <a:gd name="connsiteX242" fmla="*/ 1323176 w 3024845"/>
                  <a:gd name="connsiteY242" fmla="*/ 618268 h 1078499"/>
                  <a:gd name="connsiteX243" fmla="*/ 1335590 w 3024845"/>
                  <a:gd name="connsiteY243" fmla="*/ 618268 h 1078499"/>
                  <a:gd name="connsiteX244" fmla="*/ 1335590 w 3024845"/>
                  <a:gd name="connsiteY244" fmla="*/ 620430 h 1078499"/>
                  <a:gd name="connsiteX245" fmla="*/ 1335590 w 3024845"/>
                  <a:gd name="connsiteY245" fmla="*/ 635562 h 1078499"/>
                  <a:gd name="connsiteX246" fmla="*/ 1339643 w 3024845"/>
                  <a:gd name="connsiteY246" fmla="*/ 633401 h 1078499"/>
                  <a:gd name="connsiteX247" fmla="*/ 1339643 w 3024845"/>
                  <a:gd name="connsiteY247" fmla="*/ 618268 h 1078499"/>
                  <a:gd name="connsiteX248" fmla="*/ 1341163 w 3024845"/>
                  <a:gd name="connsiteY248" fmla="*/ 618268 h 1078499"/>
                  <a:gd name="connsiteX249" fmla="*/ 1351803 w 3024845"/>
                  <a:gd name="connsiteY249" fmla="*/ 618268 h 1078499"/>
                  <a:gd name="connsiteX250" fmla="*/ 1351803 w 3024845"/>
                  <a:gd name="connsiteY250" fmla="*/ 619889 h 1078499"/>
                  <a:gd name="connsiteX251" fmla="*/ 1351803 w 3024845"/>
                  <a:gd name="connsiteY251" fmla="*/ 631239 h 1078499"/>
                  <a:gd name="connsiteX252" fmla="*/ 1382204 w 3024845"/>
                  <a:gd name="connsiteY252" fmla="*/ 631239 h 1078499"/>
                  <a:gd name="connsiteX253" fmla="*/ 1382204 w 3024845"/>
                  <a:gd name="connsiteY253" fmla="*/ 594489 h 1078499"/>
                  <a:gd name="connsiteX254" fmla="*/ 1383470 w 3024845"/>
                  <a:gd name="connsiteY254" fmla="*/ 594489 h 1078499"/>
                  <a:gd name="connsiteX255" fmla="*/ 1392337 w 3024845"/>
                  <a:gd name="connsiteY255" fmla="*/ 594489 h 1078499"/>
                  <a:gd name="connsiteX256" fmla="*/ 1392337 w 3024845"/>
                  <a:gd name="connsiteY256" fmla="*/ 616106 h 1078499"/>
                  <a:gd name="connsiteX257" fmla="*/ 1394364 w 3024845"/>
                  <a:gd name="connsiteY257" fmla="*/ 583680 h 1078499"/>
                  <a:gd name="connsiteX258" fmla="*/ 1416657 w 3024845"/>
                  <a:gd name="connsiteY258" fmla="*/ 583680 h 1078499"/>
                  <a:gd name="connsiteX259" fmla="*/ 1416657 w 3024845"/>
                  <a:gd name="connsiteY259" fmla="*/ 582058 h 1078499"/>
                  <a:gd name="connsiteX260" fmla="*/ 1416657 w 3024845"/>
                  <a:gd name="connsiteY260" fmla="*/ 570709 h 1078499"/>
                  <a:gd name="connsiteX261" fmla="*/ 1417417 w 3024845"/>
                  <a:gd name="connsiteY261" fmla="*/ 570709 h 1078499"/>
                  <a:gd name="connsiteX262" fmla="*/ 1422737 w 3024845"/>
                  <a:gd name="connsiteY262" fmla="*/ 570709 h 1078499"/>
                  <a:gd name="connsiteX263" fmla="*/ 1422737 w 3024845"/>
                  <a:gd name="connsiteY263" fmla="*/ 568818 h 1078499"/>
                  <a:gd name="connsiteX264" fmla="*/ 1422737 w 3024845"/>
                  <a:gd name="connsiteY264" fmla="*/ 555577 h 1078499"/>
                  <a:gd name="connsiteX265" fmla="*/ 1426791 w 3024845"/>
                  <a:gd name="connsiteY265" fmla="*/ 562062 h 1078499"/>
                  <a:gd name="connsiteX266" fmla="*/ 1429071 w 3024845"/>
                  <a:gd name="connsiteY266" fmla="*/ 562062 h 1078499"/>
                  <a:gd name="connsiteX267" fmla="*/ 1445031 w 3024845"/>
                  <a:gd name="connsiteY267" fmla="*/ 562062 h 1078499"/>
                  <a:gd name="connsiteX268" fmla="*/ 1445031 w 3024845"/>
                  <a:gd name="connsiteY268" fmla="*/ 561251 h 1078499"/>
                  <a:gd name="connsiteX269" fmla="*/ 1445031 w 3024845"/>
                  <a:gd name="connsiteY269" fmla="*/ 555577 h 1078499"/>
                  <a:gd name="connsiteX270" fmla="*/ 1445791 w 3024845"/>
                  <a:gd name="connsiteY270" fmla="*/ 555577 h 1078499"/>
                  <a:gd name="connsiteX271" fmla="*/ 1451111 w 3024845"/>
                  <a:gd name="connsiteY271" fmla="*/ 555577 h 1078499"/>
                  <a:gd name="connsiteX272" fmla="*/ 1451111 w 3024845"/>
                  <a:gd name="connsiteY272" fmla="*/ 556928 h 1078499"/>
                  <a:gd name="connsiteX273" fmla="*/ 1451111 w 3024845"/>
                  <a:gd name="connsiteY273" fmla="*/ 566386 h 1078499"/>
                  <a:gd name="connsiteX274" fmla="*/ 1489618 w 3024845"/>
                  <a:gd name="connsiteY274" fmla="*/ 566386 h 1078499"/>
                  <a:gd name="connsiteX275" fmla="*/ 1489618 w 3024845"/>
                  <a:gd name="connsiteY275" fmla="*/ 704739 h 1078499"/>
                  <a:gd name="connsiteX276" fmla="*/ 1491138 w 3024845"/>
                  <a:gd name="connsiteY276" fmla="*/ 704739 h 1078499"/>
                  <a:gd name="connsiteX277" fmla="*/ 1501778 w 3024845"/>
                  <a:gd name="connsiteY277" fmla="*/ 704739 h 1078499"/>
                  <a:gd name="connsiteX278" fmla="*/ 1501778 w 3024845"/>
                  <a:gd name="connsiteY278" fmla="*/ 691769 h 1078499"/>
                  <a:gd name="connsiteX279" fmla="*/ 1505832 w 3024845"/>
                  <a:gd name="connsiteY279" fmla="*/ 691769 h 1078499"/>
                  <a:gd name="connsiteX280" fmla="*/ 1505832 w 3024845"/>
                  <a:gd name="connsiteY280" fmla="*/ 704739 h 1078499"/>
                  <a:gd name="connsiteX281" fmla="*/ 1536232 w 3024845"/>
                  <a:gd name="connsiteY281" fmla="*/ 704739 h 1078499"/>
                  <a:gd name="connsiteX282" fmla="*/ 1536232 w 3024845"/>
                  <a:gd name="connsiteY282" fmla="*/ 674474 h 1078499"/>
                  <a:gd name="connsiteX283" fmla="*/ 1548392 w 3024845"/>
                  <a:gd name="connsiteY283" fmla="*/ 674474 h 1078499"/>
                  <a:gd name="connsiteX284" fmla="*/ 1560552 w 3024845"/>
                  <a:gd name="connsiteY284" fmla="*/ 672313 h 1078499"/>
                  <a:gd name="connsiteX285" fmla="*/ 1564606 w 3024845"/>
                  <a:gd name="connsiteY285" fmla="*/ 674474 h 1078499"/>
                  <a:gd name="connsiteX286" fmla="*/ 1574739 w 3024845"/>
                  <a:gd name="connsiteY286" fmla="*/ 674474 h 1078499"/>
                  <a:gd name="connsiteX287" fmla="*/ 1574739 w 3024845"/>
                  <a:gd name="connsiteY287" fmla="*/ 704739 h 1078499"/>
                  <a:gd name="connsiteX288" fmla="*/ 1582846 w 3024845"/>
                  <a:gd name="connsiteY288" fmla="*/ 704739 h 1078499"/>
                  <a:gd name="connsiteX289" fmla="*/ 1582846 w 3024845"/>
                  <a:gd name="connsiteY289" fmla="*/ 722034 h 1078499"/>
                  <a:gd name="connsiteX290" fmla="*/ 1592182 w 3024845"/>
                  <a:gd name="connsiteY290" fmla="*/ 722939 h 1078499"/>
                  <a:gd name="connsiteX291" fmla="*/ 1605140 w 3024845"/>
                  <a:gd name="connsiteY291" fmla="*/ 722939 h 1078499"/>
                  <a:gd name="connsiteX292" fmla="*/ 1605140 w 3024845"/>
                  <a:gd name="connsiteY292" fmla="*/ 706901 h 1078499"/>
                  <a:gd name="connsiteX293" fmla="*/ 1673096 w 3024845"/>
                  <a:gd name="connsiteY293" fmla="*/ 706901 h 1078499"/>
                  <a:gd name="connsiteX294" fmla="*/ 1673096 w 3024845"/>
                  <a:gd name="connsiteY294" fmla="*/ 621648 h 1078499"/>
                  <a:gd name="connsiteX295" fmla="*/ 1745104 w 3024845"/>
                  <a:gd name="connsiteY295" fmla="*/ 621648 h 1078499"/>
                  <a:gd name="connsiteX296" fmla="*/ 1745104 w 3024845"/>
                  <a:gd name="connsiteY296" fmla="*/ 700416 h 1078499"/>
                  <a:gd name="connsiteX297" fmla="*/ 1747008 w 3024845"/>
                  <a:gd name="connsiteY297" fmla="*/ 700416 h 1078499"/>
                  <a:gd name="connsiteX298" fmla="*/ 1748250 w 3024845"/>
                  <a:gd name="connsiteY298" fmla="*/ 722939 h 1078499"/>
                  <a:gd name="connsiteX299" fmla="*/ 1757926 w 3024845"/>
                  <a:gd name="connsiteY299" fmla="*/ 722939 h 1078499"/>
                  <a:gd name="connsiteX300" fmla="*/ 1759168 w 3024845"/>
                  <a:gd name="connsiteY300" fmla="*/ 700416 h 1078499"/>
                  <a:gd name="connsiteX301" fmla="*/ 1765248 w 3024845"/>
                  <a:gd name="connsiteY301" fmla="*/ 700416 h 1078499"/>
                  <a:gd name="connsiteX302" fmla="*/ 1766490 w 3024845"/>
                  <a:gd name="connsiteY302" fmla="*/ 722939 h 1078499"/>
                  <a:gd name="connsiteX303" fmla="*/ 1817112 w 3024845"/>
                  <a:gd name="connsiteY303" fmla="*/ 722939 h 1078499"/>
                  <a:gd name="connsiteX304" fmla="*/ 1817112 w 3024845"/>
                  <a:gd name="connsiteY304" fmla="*/ 559911 h 1078499"/>
                  <a:gd name="connsiteX305" fmla="*/ 2014439 w 3024845"/>
                  <a:gd name="connsiteY305" fmla="*/ 559911 h 1078499"/>
                  <a:gd name="connsiteX306" fmla="*/ 2014439 w 3024845"/>
                  <a:gd name="connsiteY306" fmla="*/ 722939 h 1078499"/>
                  <a:gd name="connsiteX307" fmla="*/ 2033136 w 3024845"/>
                  <a:gd name="connsiteY307" fmla="*/ 722939 h 1078499"/>
                  <a:gd name="connsiteX308" fmla="*/ 2033136 w 3024845"/>
                  <a:gd name="connsiteY308" fmla="*/ 640246 h 1078499"/>
                  <a:gd name="connsiteX309" fmla="*/ 2128256 w 3024845"/>
                  <a:gd name="connsiteY309" fmla="*/ 640246 h 1078499"/>
                  <a:gd name="connsiteX310" fmla="*/ 2140186 w 3024845"/>
                  <a:gd name="connsiteY310" fmla="*/ 322105 h 1078499"/>
                  <a:gd name="connsiteX311" fmla="*/ 2128026 w 3024845"/>
                  <a:gd name="connsiteY311" fmla="*/ 300487 h 1078499"/>
                  <a:gd name="connsiteX312" fmla="*/ 2121946 w 3024845"/>
                  <a:gd name="connsiteY312" fmla="*/ 296163 h 1078499"/>
                  <a:gd name="connsiteX313" fmla="*/ 2130053 w 3024845"/>
                  <a:gd name="connsiteY313" fmla="*/ 272384 h 1078499"/>
                  <a:gd name="connsiteX314" fmla="*/ 2130053 w 3024845"/>
                  <a:gd name="connsiteY314" fmla="*/ 255090 h 1078499"/>
                  <a:gd name="connsiteX315" fmla="*/ 2144240 w 3024845"/>
                  <a:gd name="connsiteY315" fmla="*/ 255090 h 1078499"/>
                  <a:gd name="connsiteX316" fmla="*/ 2144240 w 3024845"/>
                  <a:gd name="connsiteY316" fmla="*/ 233472 h 1078499"/>
                  <a:gd name="connsiteX317" fmla="*/ 2146266 w 3024845"/>
                  <a:gd name="connsiteY317" fmla="*/ 229148 h 1078499"/>
                  <a:gd name="connsiteX318" fmla="*/ 2146266 w 3024845"/>
                  <a:gd name="connsiteY318" fmla="*/ 151324 h 1078499"/>
                  <a:gd name="connsiteX319" fmla="*/ 2144240 w 3024845"/>
                  <a:gd name="connsiteY319" fmla="*/ 144839 h 1078499"/>
                  <a:gd name="connsiteX320" fmla="*/ 2150320 w 3024845"/>
                  <a:gd name="connsiteY320" fmla="*/ 138353 h 1078499"/>
                  <a:gd name="connsiteX321" fmla="*/ 2150320 w 3024845"/>
                  <a:gd name="connsiteY321" fmla="*/ 79985 h 1078499"/>
                  <a:gd name="connsiteX322" fmla="*/ 2152346 w 3024845"/>
                  <a:gd name="connsiteY322" fmla="*/ 75662 h 1078499"/>
                  <a:gd name="connsiteX323" fmla="*/ 2152346 w 3024845"/>
                  <a:gd name="connsiteY323" fmla="*/ 19456 h 1078499"/>
                  <a:gd name="connsiteX324" fmla="*/ 2154373 w 3024845"/>
                  <a:gd name="connsiteY324" fmla="*/ 0 h 1078499"/>
                  <a:gd name="connsiteX325" fmla="*/ 2162480 w 3024845"/>
                  <a:gd name="connsiteY325" fmla="*/ 138353 h 1078499"/>
                  <a:gd name="connsiteX326" fmla="*/ 2168560 w 3024845"/>
                  <a:gd name="connsiteY326" fmla="*/ 144839 h 1078499"/>
                  <a:gd name="connsiteX327" fmla="*/ 2166533 w 3024845"/>
                  <a:gd name="connsiteY327" fmla="*/ 151324 h 1078499"/>
                  <a:gd name="connsiteX328" fmla="*/ 2166533 w 3024845"/>
                  <a:gd name="connsiteY328" fmla="*/ 229148 h 1078499"/>
                  <a:gd name="connsiteX329" fmla="*/ 2168560 w 3024845"/>
                  <a:gd name="connsiteY329" fmla="*/ 233472 h 1078499"/>
                  <a:gd name="connsiteX330" fmla="*/ 2168560 w 3024845"/>
                  <a:gd name="connsiteY330" fmla="*/ 255090 h 1078499"/>
                  <a:gd name="connsiteX331" fmla="*/ 2182747 w 3024845"/>
                  <a:gd name="connsiteY331" fmla="*/ 255090 h 1078499"/>
                  <a:gd name="connsiteX332" fmla="*/ 2182747 w 3024845"/>
                  <a:gd name="connsiteY332" fmla="*/ 272384 h 1078499"/>
                  <a:gd name="connsiteX333" fmla="*/ 2190854 w 3024845"/>
                  <a:gd name="connsiteY333" fmla="*/ 296163 h 1078499"/>
                  <a:gd name="connsiteX334" fmla="*/ 2184774 w 3024845"/>
                  <a:gd name="connsiteY334" fmla="*/ 300487 h 1078499"/>
                  <a:gd name="connsiteX335" fmla="*/ 2172613 w 3024845"/>
                  <a:gd name="connsiteY335" fmla="*/ 322105 h 1078499"/>
                  <a:gd name="connsiteX336" fmla="*/ 2180720 w 3024845"/>
                  <a:gd name="connsiteY336" fmla="*/ 575033 h 1078499"/>
                  <a:gd name="connsiteX337" fmla="*/ 2245574 w 3024845"/>
                  <a:gd name="connsiteY337" fmla="*/ 575033 h 1078499"/>
                  <a:gd name="connsiteX338" fmla="*/ 2245574 w 3024845"/>
                  <a:gd name="connsiteY338" fmla="*/ 650695 h 1078499"/>
                  <a:gd name="connsiteX339" fmla="*/ 2253681 w 3024845"/>
                  <a:gd name="connsiteY339" fmla="*/ 650695 h 1078499"/>
                  <a:gd name="connsiteX340" fmla="*/ 2255708 w 3024845"/>
                  <a:gd name="connsiteY340" fmla="*/ 644210 h 1078499"/>
                  <a:gd name="connsiteX341" fmla="*/ 2261788 w 3024845"/>
                  <a:gd name="connsiteY341" fmla="*/ 644210 h 1078499"/>
                  <a:gd name="connsiteX342" fmla="*/ 2263815 w 3024845"/>
                  <a:gd name="connsiteY342" fmla="*/ 652857 h 1078499"/>
                  <a:gd name="connsiteX343" fmla="*/ 2275975 w 3024845"/>
                  <a:gd name="connsiteY343" fmla="*/ 652857 h 1078499"/>
                  <a:gd name="connsiteX344" fmla="*/ 2275975 w 3024845"/>
                  <a:gd name="connsiteY344" fmla="*/ 646371 h 1078499"/>
                  <a:gd name="connsiteX345" fmla="*/ 2298268 w 3024845"/>
                  <a:gd name="connsiteY345" fmla="*/ 646371 h 1078499"/>
                  <a:gd name="connsiteX346" fmla="*/ 2298268 w 3024845"/>
                  <a:gd name="connsiteY346" fmla="*/ 652857 h 1078499"/>
                  <a:gd name="connsiteX347" fmla="*/ 2318535 w 3024845"/>
                  <a:gd name="connsiteY347" fmla="*/ 652857 h 1078499"/>
                  <a:gd name="connsiteX348" fmla="*/ 2318535 w 3024845"/>
                  <a:gd name="connsiteY348" fmla="*/ 698254 h 1078499"/>
                  <a:gd name="connsiteX349" fmla="*/ 2332722 w 3024845"/>
                  <a:gd name="connsiteY349" fmla="*/ 698254 h 1078499"/>
                  <a:gd name="connsiteX350" fmla="*/ 2332722 w 3024845"/>
                  <a:gd name="connsiteY350" fmla="*/ 685283 h 1078499"/>
                  <a:gd name="connsiteX351" fmla="*/ 2348936 w 3024845"/>
                  <a:gd name="connsiteY351" fmla="*/ 685283 h 1078499"/>
                  <a:gd name="connsiteX352" fmla="*/ 2348936 w 3024845"/>
                  <a:gd name="connsiteY352" fmla="*/ 505856 h 1078499"/>
                  <a:gd name="connsiteX353" fmla="*/ 2355016 w 3024845"/>
                  <a:gd name="connsiteY353" fmla="*/ 499370 h 1078499"/>
                  <a:gd name="connsiteX354" fmla="*/ 2427977 w 3024845"/>
                  <a:gd name="connsiteY354" fmla="*/ 499370 h 1078499"/>
                  <a:gd name="connsiteX355" fmla="*/ 2427977 w 3024845"/>
                  <a:gd name="connsiteY355" fmla="*/ 508018 h 1078499"/>
                  <a:gd name="connsiteX356" fmla="*/ 2438110 w 3024845"/>
                  <a:gd name="connsiteY356" fmla="*/ 508018 h 1078499"/>
                  <a:gd name="connsiteX357" fmla="*/ 2438110 w 3024845"/>
                  <a:gd name="connsiteY357" fmla="*/ 622592 h 1078499"/>
                  <a:gd name="connsiteX358" fmla="*/ 2460404 w 3024845"/>
                  <a:gd name="connsiteY358" fmla="*/ 622592 h 1078499"/>
                  <a:gd name="connsiteX359" fmla="*/ 2460404 w 3024845"/>
                  <a:gd name="connsiteY359" fmla="*/ 555577 h 1078499"/>
                  <a:gd name="connsiteX360" fmla="*/ 2486751 w 3024845"/>
                  <a:gd name="connsiteY360" fmla="*/ 555577 h 1078499"/>
                  <a:gd name="connsiteX361" fmla="*/ 2490804 w 3024845"/>
                  <a:gd name="connsiteY361" fmla="*/ 551253 h 1078499"/>
                  <a:gd name="connsiteX362" fmla="*/ 2498911 w 3024845"/>
                  <a:gd name="connsiteY362" fmla="*/ 551253 h 1078499"/>
                  <a:gd name="connsiteX363" fmla="*/ 2502964 w 3024845"/>
                  <a:gd name="connsiteY363" fmla="*/ 555577 h 1078499"/>
                  <a:gd name="connsiteX364" fmla="*/ 2525258 w 3024845"/>
                  <a:gd name="connsiteY364" fmla="*/ 555577 h 1078499"/>
                  <a:gd name="connsiteX365" fmla="*/ 2525258 w 3024845"/>
                  <a:gd name="connsiteY365" fmla="*/ 438841 h 1078499"/>
                  <a:gd name="connsiteX366" fmla="*/ 2582005 w 3024845"/>
                  <a:gd name="connsiteY366" fmla="*/ 428032 h 1078499"/>
                  <a:gd name="connsiteX367" fmla="*/ 2582005 w 3024845"/>
                  <a:gd name="connsiteY367" fmla="*/ 429113 h 1078499"/>
                  <a:gd name="connsiteX368" fmla="*/ 2582005 w 3024845"/>
                  <a:gd name="connsiteY368" fmla="*/ 436679 h 1078499"/>
                  <a:gd name="connsiteX369" fmla="*/ 2608352 w 3024845"/>
                  <a:gd name="connsiteY369" fmla="*/ 436679 h 1078499"/>
                  <a:gd name="connsiteX370" fmla="*/ 2608352 w 3024845"/>
                  <a:gd name="connsiteY370" fmla="*/ 691769 h 1078499"/>
                  <a:gd name="connsiteX371" fmla="*/ 2630646 w 3024845"/>
                  <a:gd name="connsiteY371" fmla="*/ 691769 h 1078499"/>
                  <a:gd name="connsiteX372" fmla="*/ 2630646 w 3024845"/>
                  <a:gd name="connsiteY372" fmla="*/ 687445 h 1078499"/>
                  <a:gd name="connsiteX373" fmla="*/ 2642806 w 3024845"/>
                  <a:gd name="connsiteY373" fmla="*/ 687445 h 1078499"/>
                  <a:gd name="connsiteX374" fmla="*/ 2642806 w 3024845"/>
                  <a:gd name="connsiteY374" fmla="*/ 691769 h 1078499"/>
                  <a:gd name="connsiteX375" fmla="*/ 2667126 w 3024845"/>
                  <a:gd name="connsiteY375" fmla="*/ 691769 h 1078499"/>
                  <a:gd name="connsiteX376" fmla="*/ 2667126 w 3024845"/>
                  <a:gd name="connsiteY376" fmla="*/ 678798 h 1078499"/>
                  <a:gd name="connsiteX377" fmla="*/ 2695500 w 3024845"/>
                  <a:gd name="connsiteY377" fmla="*/ 678798 h 1078499"/>
                  <a:gd name="connsiteX378" fmla="*/ 2707660 w 3024845"/>
                  <a:gd name="connsiteY378" fmla="*/ 674474 h 1078499"/>
                  <a:gd name="connsiteX379" fmla="*/ 2727927 w 3024845"/>
                  <a:gd name="connsiteY379" fmla="*/ 678798 h 1078499"/>
                  <a:gd name="connsiteX380" fmla="*/ 2727927 w 3024845"/>
                  <a:gd name="connsiteY380" fmla="*/ 661504 h 1078499"/>
                  <a:gd name="connsiteX381" fmla="*/ 2736034 w 3024845"/>
                  <a:gd name="connsiteY381" fmla="*/ 661504 h 1078499"/>
                  <a:gd name="connsiteX382" fmla="*/ 2736034 w 3024845"/>
                  <a:gd name="connsiteY382" fmla="*/ 648533 h 1078499"/>
                  <a:gd name="connsiteX383" fmla="*/ 2792781 w 3024845"/>
                  <a:gd name="connsiteY383" fmla="*/ 648533 h 1078499"/>
                  <a:gd name="connsiteX384" fmla="*/ 2792781 w 3024845"/>
                  <a:gd name="connsiteY384" fmla="*/ 618268 h 1078499"/>
                  <a:gd name="connsiteX385" fmla="*/ 2811021 w 3024845"/>
                  <a:gd name="connsiteY385" fmla="*/ 618268 h 1078499"/>
                  <a:gd name="connsiteX386" fmla="*/ 2811021 w 3024845"/>
                  <a:gd name="connsiteY386" fmla="*/ 611783 h 1078499"/>
                  <a:gd name="connsiteX387" fmla="*/ 2823181 w 3024845"/>
                  <a:gd name="connsiteY387" fmla="*/ 611783 h 1078499"/>
                  <a:gd name="connsiteX388" fmla="*/ 2823181 w 3024845"/>
                  <a:gd name="connsiteY388" fmla="*/ 618268 h 1078499"/>
                  <a:gd name="connsiteX389" fmla="*/ 2839395 w 3024845"/>
                  <a:gd name="connsiteY389" fmla="*/ 618268 h 1078499"/>
                  <a:gd name="connsiteX390" fmla="*/ 2839395 w 3024845"/>
                  <a:gd name="connsiteY390" fmla="*/ 667989 h 1078499"/>
                  <a:gd name="connsiteX391" fmla="*/ 2871822 w 3024845"/>
                  <a:gd name="connsiteY391" fmla="*/ 667989 h 1078499"/>
                  <a:gd name="connsiteX392" fmla="*/ 2871822 w 3024845"/>
                  <a:gd name="connsiteY392" fmla="*/ 642048 h 1078499"/>
                  <a:gd name="connsiteX393" fmla="*/ 2910329 w 3024845"/>
                  <a:gd name="connsiteY393" fmla="*/ 642048 h 1078499"/>
                  <a:gd name="connsiteX394" fmla="*/ 2910329 w 3024845"/>
                  <a:gd name="connsiteY394" fmla="*/ 611783 h 1078499"/>
                  <a:gd name="connsiteX395" fmla="*/ 2958970 w 3024845"/>
                  <a:gd name="connsiteY395" fmla="*/ 611783 h 1078499"/>
                  <a:gd name="connsiteX396" fmla="*/ 2958970 w 3024845"/>
                  <a:gd name="connsiteY396" fmla="*/ 722939 h 1078499"/>
                  <a:gd name="connsiteX397" fmla="*/ 2958970 w 3024845"/>
                  <a:gd name="connsiteY397" fmla="*/ 736718 h 1078499"/>
                  <a:gd name="connsiteX398" fmla="*/ 3024845 w 3024845"/>
                  <a:gd name="connsiteY398" fmla="*/ 736718 h 1078499"/>
                  <a:gd name="connsiteX399" fmla="*/ 3024845 w 3024845"/>
                  <a:gd name="connsiteY399" fmla="*/ 1078499 h 1078499"/>
                  <a:gd name="connsiteX400" fmla="*/ 2054 w 3024845"/>
                  <a:gd name="connsiteY400" fmla="*/ 1076166 h 1078499"/>
                  <a:gd name="connsiteX401" fmla="*/ 0 w 3024845"/>
                  <a:gd name="connsiteY401" fmla="*/ 642048 h 1078499"/>
                  <a:gd name="connsiteX402" fmla="*/ 20267 w 3024845"/>
                  <a:gd name="connsiteY402" fmla="*/ 642048 h 1078499"/>
                  <a:gd name="connsiteX403" fmla="*/ 20774 w 3024845"/>
                  <a:gd name="connsiteY403" fmla="*/ 640967 h 1078499"/>
                  <a:gd name="connsiteX404" fmla="*/ 24320 w 3024845"/>
                  <a:gd name="connsiteY404" fmla="*/ 633401 h 1078499"/>
                  <a:gd name="connsiteX405" fmla="*/ 26094 w 3024845"/>
                  <a:gd name="connsiteY405" fmla="*/ 633671 h 1078499"/>
                  <a:gd name="connsiteX406" fmla="*/ 38507 w 3024845"/>
                  <a:gd name="connsiteY406" fmla="*/ 635562 h 1078499"/>
                  <a:gd name="connsiteX407" fmla="*/ 39014 w 3024845"/>
                  <a:gd name="connsiteY407" fmla="*/ 636914 h 1078499"/>
                  <a:gd name="connsiteX408" fmla="*/ 42560 w 3024845"/>
                  <a:gd name="connsiteY408" fmla="*/ 646371 h 1078499"/>
                  <a:gd name="connsiteX409" fmla="*/ 68907 w 3024845"/>
                  <a:gd name="connsiteY409" fmla="*/ 648533 h 1078499"/>
                  <a:gd name="connsiteX410" fmla="*/ 68907 w 3024845"/>
                  <a:gd name="connsiteY410" fmla="*/ 525312 h 1078499"/>
                  <a:gd name="connsiteX411" fmla="*/ 70934 w 3024845"/>
                  <a:gd name="connsiteY411" fmla="*/ 525312 h 1078499"/>
                  <a:gd name="connsiteX412" fmla="*/ 85121 w 3024845"/>
                  <a:gd name="connsiteY412" fmla="*/ 525312 h 1078499"/>
                  <a:gd name="connsiteX413" fmla="*/ 85121 w 3024845"/>
                  <a:gd name="connsiteY413" fmla="*/ 389120 h 1078499"/>
                  <a:gd name="connsiteX414" fmla="*/ 86894 w 3024845"/>
                  <a:gd name="connsiteY414" fmla="*/ 389120 h 1078499"/>
                  <a:gd name="connsiteX415" fmla="*/ 99308 w 3024845"/>
                  <a:gd name="connsiteY415" fmla="*/ 389120 h 1078499"/>
                  <a:gd name="connsiteX416" fmla="*/ 99308 w 3024845"/>
                  <a:gd name="connsiteY416" fmla="*/ 274546 h 1078499"/>
                  <a:gd name="connsiteX417" fmla="*/ 103361 w 3024845"/>
                  <a:gd name="connsiteY417" fmla="*/ 246442 h 1078499"/>
                  <a:gd name="connsiteX418" fmla="*/ 105388 w 3024845"/>
                  <a:gd name="connsiteY418" fmla="*/ 246442 h 1078499"/>
                  <a:gd name="connsiteX419" fmla="*/ 119575 w 3024845"/>
                  <a:gd name="connsiteY419" fmla="*/ 246442 h 1078499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72613 w 3024845"/>
                  <a:gd name="connsiteY334" fmla="*/ 302649 h 1059043"/>
                  <a:gd name="connsiteX335" fmla="*/ 2180720 w 3024845"/>
                  <a:gd name="connsiteY335" fmla="*/ 555577 h 1059043"/>
                  <a:gd name="connsiteX336" fmla="*/ 2245574 w 3024845"/>
                  <a:gd name="connsiteY336" fmla="*/ 555577 h 1059043"/>
                  <a:gd name="connsiteX337" fmla="*/ 2245574 w 3024845"/>
                  <a:gd name="connsiteY337" fmla="*/ 631239 h 1059043"/>
                  <a:gd name="connsiteX338" fmla="*/ 2253681 w 3024845"/>
                  <a:gd name="connsiteY338" fmla="*/ 631239 h 1059043"/>
                  <a:gd name="connsiteX339" fmla="*/ 2255708 w 3024845"/>
                  <a:gd name="connsiteY339" fmla="*/ 624754 h 1059043"/>
                  <a:gd name="connsiteX340" fmla="*/ 2261788 w 3024845"/>
                  <a:gd name="connsiteY340" fmla="*/ 624754 h 1059043"/>
                  <a:gd name="connsiteX341" fmla="*/ 2263815 w 3024845"/>
                  <a:gd name="connsiteY341" fmla="*/ 633401 h 1059043"/>
                  <a:gd name="connsiteX342" fmla="*/ 2275975 w 3024845"/>
                  <a:gd name="connsiteY342" fmla="*/ 633401 h 1059043"/>
                  <a:gd name="connsiteX343" fmla="*/ 2275975 w 3024845"/>
                  <a:gd name="connsiteY343" fmla="*/ 626915 h 1059043"/>
                  <a:gd name="connsiteX344" fmla="*/ 2298268 w 3024845"/>
                  <a:gd name="connsiteY344" fmla="*/ 626915 h 1059043"/>
                  <a:gd name="connsiteX345" fmla="*/ 2298268 w 3024845"/>
                  <a:gd name="connsiteY345" fmla="*/ 633401 h 1059043"/>
                  <a:gd name="connsiteX346" fmla="*/ 2318535 w 3024845"/>
                  <a:gd name="connsiteY346" fmla="*/ 633401 h 1059043"/>
                  <a:gd name="connsiteX347" fmla="*/ 2318535 w 3024845"/>
                  <a:gd name="connsiteY347" fmla="*/ 678798 h 1059043"/>
                  <a:gd name="connsiteX348" fmla="*/ 2332722 w 3024845"/>
                  <a:gd name="connsiteY348" fmla="*/ 678798 h 1059043"/>
                  <a:gd name="connsiteX349" fmla="*/ 2332722 w 3024845"/>
                  <a:gd name="connsiteY349" fmla="*/ 665827 h 1059043"/>
                  <a:gd name="connsiteX350" fmla="*/ 2348936 w 3024845"/>
                  <a:gd name="connsiteY350" fmla="*/ 665827 h 1059043"/>
                  <a:gd name="connsiteX351" fmla="*/ 2348936 w 3024845"/>
                  <a:gd name="connsiteY351" fmla="*/ 486400 h 1059043"/>
                  <a:gd name="connsiteX352" fmla="*/ 2355016 w 3024845"/>
                  <a:gd name="connsiteY352" fmla="*/ 479914 h 1059043"/>
                  <a:gd name="connsiteX353" fmla="*/ 2427977 w 3024845"/>
                  <a:gd name="connsiteY353" fmla="*/ 479914 h 1059043"/>
                  <a:gd name="connsiteX354" fmla="*/ 2427977 w 3024845"/>
                  <a:gd name="connsiteY354" fmla="*/ 488562 h 1059043"/>
                  <a:gd name="connsiteX355" fmla="*/ 2438110 w 3024845"/>
                  <a:gd name="connsiteY355" fmla="*/ 488562 h 1059043"/>
                  <a:gd name="connsiteX356" fmla="*/ 2438110 w 3024845"/>
                  <a:gd name="connsiteY356" fmla="*/ 603136 h 1059043"/>
                  <a:gd name="connsiteX357" fmla="*/ 2460404 w 3024845"/>
                  <a:gd name="connsiteY357" fmla="*/ 603136 h 1059043"/>
                  <a:gd name="connsiteX358" fmla="*/ 2460404 w 3024845"/>
                  <a:gd name="connsiteY358" fmla="*/ 536121 h 1059043"/>
                  <a:gd name="connsiteX359" fmla="*/ 2486751 w 3024845"/>
                  <a:gd name="connsiteY359" fmla="*/ 536121 h 1059043"/>
                  <a:gd name="connsiteX360" fmla="*/ 2490804 w 3024845"/>
                  <a:gd name="connsiteY360" fmla="*/ 531797 h 1059043"/>
                  <a:gd name="connsiteX361" fmla="*/ 2498911 w 3024845"/>
                  <a:gd name="connsiteY361" fmla="*/ 531797 h 1059043"/>
                  <a:gd name="connsiteX362" fmla="*/ 2502964 w 3024845"/>
                  <a:gd name="connsiteY362" fmla="*/ 536121 h 1059043"/>
                  <a:gd name="connsiteX363" fmla="*/ 2525258 w 3024845"/>
                  <a:gd name="connsiteY363" fmla="*/ 536121 h 1059043"/>
                  <a:gd name="connsiteX364" fmla="*/ 2525258 w 3024845"/>
                  <a:gd name="connsiteY364" fmla="*/ 419385 h 1059043"/>
                  <a:gd name="connsiteX365" fmla="*/ 2582005 w 3024845"/>
                  <a:gd name="connsiteY365" fmla="*/ 408576 h 1059043"/>
                  <a:gd name="connsiteX366" fmla="*/ 2582005 w 3024845"/>
                  <a:gd name="connsiteY366" fmla="*/ 409657 h 1059043"/>
                  <a:gd name="connsiteX367" fmla="*/ 2582005 w 3024845"/>
                  <a:gd name="connsiteY367" fmla="*/ 417223 h 1059043"/>
                  <a:gd name="connsiteX368" fmla="*/ 2608352 w 3024845"/>
                  <a:gd name="connsiteY368" fmla="*/ 417223 h 1059043"/>
                  <a:gd name="connsiteX369" fmla="*/ 2608352 w 3024845"/>
                  <a:gd name="connsiteY369" fmla="*/ 672313 h 1059043"/>
                  <a:gd name="connsiteX370" fmla="*/ 2630646 w 3024845"/>
                  <a:gd name="connsiteY370" fmla="*/ 672313 h 1059043"/>
                  <a:gd name="connsiteX371" fmla="*/ 2630646 w 3024845"/>
                  <a:gd name="connsiteY371" fmla="*/ 667989 h 1059043"/>
                  <a:gd name="connsiteX372" fmla="*/ 2642806 w 3024845"/>
                  <a:gd name="connsiteY372" fmla="*/ 667989 h 1059043"/>
                  <a:gd name="connsiteX373" fmla="*/ 2642806 w 3024845"/>
                  <a:gd name="connsiteY373" fmla="*/ 672313 h 1059043"/>
                  <a:gd name="connsiteX374" fmla="*/ 2667126 w 3024845"/>
                  <a:gd name="connsiteY374" fmla="*/ 672313 h 1059043"/>
                  <a:gd name="connsiteX375" fmla="*/ 2667126 w 3024845"/>
                  <a:gd name="connsiteY375" fmla="*/ 659342 h 1059043"/>
                  <a:gd name="connsiteX376" fmla="*/ 2695500 w 3024845"/>
                  <a:gd name="connsiteY376" fmla="*/ 659342 h 1059043"/>
                  <a:gd name="connsiteX377" fmla="*/ 2707660 w 3024845"/>
                  <a:gd name="connsiteY377" fmla="*/ 655018 h 1059043"/>
                  <a:gd name="connsiteX378" fmla="*/ 2727927 w 3024845"/>
                  <a:gd name="connsiteY378" fmla="*/ 659342 h 1059043"/>
                  <a:gd name="connsiteX379" fmla="*/ 2727927 w 3024845"/>
                  <a:gd name="connsiteY379" fmla="*/ 642048 h 1059043"/>
                  <a:gd name="connsiteX380" fmla="*/ 2736034 w 3024845"/>
                  <a:gd name="connsiteY380" fmla="*/ 642048 h 1059043"/>
                  <a:gd name="connsiteX381" fmla="*/ 2736034 w 3024845"/>
                  <a:gd name="connsiteY381" fmla="*/ 629077 h 1059043"/>
                  <a:gd name="connsiteX382" fmla="*/ 2792781 w 3024845"/>
                  <a:gd name="connsiteY382" fmla="*/ 629077 h 1059043"/>
                  <a:gd name="connsiteX383" fmla="*/ 2792781 w 3024845"/>
                  <a:gd name="connsiteY383" fmla="*/ 598812 h 1059043"/>
                  <a:gd name="connsiteX384" fmla="*/ 2811021 w 3024845"/>
                  <a:gd name="connsiteY384" fmla="*/ 598812 h 1059043"/>
                  <a:gd name="connsiteX385" fmla="*/ 2811021 w 3024845"/>
                  <a:gd name="connsiteY385" fmla="*/ 592327 h 1059043"/>
                  <a:gd name="connsiteX386" fmla="*/ 2823181 w 3024845"/>
                  <a:gd name="connsiteY386" fmla="*/ 592327 h 1059043"/>
                  <a:gd name="connsiteX387" fmla="*/ 2823181 w 3024845"/>
                  <a:gd name="connsiteY387" fmla="*/ 598812 h 1059043"/>
                  <a:gd name="connsiteX388" fmla="*/ 2839395 w 3024845"/>
                  <a:gd name="connsiteY388" fmla="*/ 598812 h 1059043"/>
                  <a:gd name="connsiteX389" fmla="*/ 2839395 w 3024845"/>
                  <a:gd name="connsiteY389" fmla="*/ 648533 h 1059043"/>
                  <a:gd name="connsiteX390" fmla="*/ 2871822 w 3024845"/>
                  <a:gd name="connsiteY390" fmla="*/ 648533 h 1059043"/>
                  <a:gd name="connsiteX391" fmla="*/ 2871822 w 3024845"/>
                  <a:gd name="connsiteY391" fmla="*/ 622592 h 1059043"/>
                  <a:gd name="connsiteX392" fmla="*/ 2910329 w 3024845"/>
                  <a:gd name="connsiteY392" fmla="*/ 622592 h 1059043"/>
                  <a:gd name="connsiteX393" fmla="*/ 2910329 w 3024845"/>
                  <a:gd name="connsiteY393" fmla="*/ 592327 h 1059043"/>
                  <a:gd name="connsiteX394" fmla="*/ 2958970 w 3024845"/>
                  <a:gd name="connsiteY394" fmla="*/ 592327 h 1059043"/>
                  <a:gd name="connsiteX395" fmla="*/ 2958970 w 3024845"/>
                  <a:gd name="connsiteY395" fmla="*/ 703483 h 1059043"/>
                  <a:gd name="connsiteX396" fmla="*/ 2958970 w 3024845"/>
                  <a:gd name="connsiteY396" fmla="*/ 717262 h 1059043"/>
                  <a:gd name="connsiteX397" fmla="*/ 3024845 w 3024845"/>
                  <a:gd name="connsiteY397" fmla="*/ 717262 h 1059043"/>
                  <a:gd name="connsiteX398" fmla="*/ 3024845 w 3024845"/>
                  <a:gd name="connsiteY398" fmla="*/ 1059043 h 1059043"/>
                  <a:gd name="connsiteX399" fmla="*/ 2054 w 3024845"/>
                  <a:gd name="connsiteY399" fmla="*/ 1056710 h 1059043"/>
                  <a:gd name="connsiteX400" fmla="*/ 0 w 3024845"/>
                  <a:gd name="connsiteY400" fmla="*/ 622592 h 1059043"/>
                  <a:gd name="connsiteX401" fmla="*/ 20267 w 3024845"/>
                  <a:gd name="connsiteY401" fmla="*/ 622592 h 1059043"/>
                  <a:gd name="connsiteX402" fmla="*/ 20774 w 3024845"/>
                  <a:gd name="connsiteY402" fmla="*/ 621511 h 1059043"/>
                  <a:gd name="connsiteX403" fmla="*/ 24320 w 3024845"/>
                  <a:gd name="connsiteY403" fmla="*/ 613945 h 1059043"/>
                  <a:gd name="connsiteX404" fmla="*/ 26094 w 3024845"/>
                  <a:gd name="connsiteY404" fmla="*/ 614215 h 1059043"/>
                  <a:gd name="connsiteX405" fmla="*/ 38507 w 3024845"/>
                  <a:gd name="connsiteY405" fmla="*/ 616106 h 1059043"/>
                  <a:gd name="connsiteX406" fmla="*/ 39014 w 3024845"/>
                  <a:gd name="connsiteY406" fmla="*/ 617458 h 1059043"/>
                  <a:gd name="connsiteX407" fmla="*/ 42560 w 3024845"/>
                  <a:gd name="connsiteY407" fmla="*/ 626915 h 1059043"/>
                  <a:gd name="connsiteX408" fmla="*/ 68907 w 3024845"/>
                  <a:gd name="connsiteY408" fmla="*/ 629077 h 1059043"/>
                  <a:gd name="connsiteX409" fmla="*/ 68907 w 3024845"/>
                  <a:gd name="connsiteY409" fmla="*/ 505856 h 1059043"/>
                  <a:gd name="connsiteX410" fmla="*/ 70934 w 3024845"/>
                  <a:gd name="connsiteY410" fmla="*/ 505856 h 1059043"/>
                  <a:gd name="connsiteX411" fmla="*/ 85121 w 3024845"/>
                  <a:gd name="connsiteY411" fmla="*/ 505856 h 1059043"/>
                  <a:gd name="connsiteX412" fmla="*/ 85121 w 3024845"/>
                  <a:gd name="connsiteY412" fmla="*/ 369664 h 1059043"/>
                  <a:gd name="connsiteX413" fmla="*/ 86894 w 3024845"/>
                  <a:gd name="connsiteY413" fmla="*/ 369664 h 1059043"/>
                  <a:gd name="connsiteX414" fmla="*/ 99308 w 3024845"/>
                  <a:gd name="connsiteY414" fmla="*/ 369664 h 1059043"/>
                  <a:gd name="connsiteX415" fmla="*/ 99308 w 3024845"/>
                  <a:gd name="connsiteY415" fmla="*/ 255090 h 1059043"/>
                  <a:gd name="connsiteX416" fmla="*/ 103361 w 3024845"/>
                  <a:gd name="connsiteY416" fmla="*/ 226986 h 1059043"/>
                  <a:gd name="connsiteX417" fmla="*/ 105388 w 3024845"/>
                  <a:gd name="connsiteY417" fmla="*/ 226986 h 1059043"/>
                  <a:gd name="connsiteX418" fmla="*/ 119575 w 3024845"/>
                  <a:gd name="connsiteY41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4774 w 3024845"/>
                  <a:gd name="connsiteY333" fmla="*/ 281031 h 1059043"/>
                  <a:gd name="connsiteX334" fmla="*/ 2180720 w 3024845"/>
                  <a:gd name="connsiteY334" fmla="*/ 555577 h 1059043"/>
                  <a:gd name="connsiteX335" fmla="*/ 2245574 w 3024845"/>
                  <a:gd name="connsiteY335" fmla="*/ 555577 h 1059043"/>
                  <a:gd name="connsiteX336" fmla="*/ 2245574 w 3024845"/>
                  <a:gd name="connsiteY336" fmla="*/ 631239 h 1059043"/>
                  <a:gd name="connsiteX337" fmla="*/ 2253681 w 3024845"/>
                  <a:gd name="connsiteY337" fmla="*/ 631239 h 1059043"/>
                  <a:gd name="connsiteX338" fmla="*/ 2255708 w 3024845"/>
                  <a:gd name="connsiteY338" fmla="*/ 624754 h 1059043"/>
                  <a:gd name="connsiteX339" fmla="*/ 2261788 w 3024845"/>
                  <a:gd name="connsiteY339" fmla="*/ 624754 h 1059043"/>
                  <a:gd name="connsiteX340" fmla="*/ 2263815 w 3024845"/>
                  <a:gd name="connsiteY340" fmla="*/ 633401 h 1059043"/>
                  <a:gd name="connsiteX341" fmla="*/ 2275975 w 3024845"/>
                  <a:gd name="connsiteY341" fmla="*/ 633401 h 1059043"/>
                  <a:gd name="connsiteX342" fmla="*/ 2275975 w 3024845"/>
                  <a:gd name="connsiteY342" fmla="*/ 626915 h 1059043"/>
                  <a:gd name="connsiteX343" fmla="*/ 2298268 w 3024845"/>
                  <a:gd name="connsiteY343" fmla="*/ 626915 h 1059043"/>
                  <a:gd name="connsiteX344" fmla="*/ 2298268 w 3024845"/>
                  <a:gd name="connsiteY344" fmla="*/ 633401 h 1059043"/>
                  <a:gd name="connsiteX345" fmla="*/ 2318535 w 3024845"/>
                  <a:gd name="connsiteY345" fmla="*/ 633401 h 1059043"/>
                  <a:gd name="connsiteX346" fmla="*/ 2318535 w 3024845"/>
                  <a:gd name="connsiteY346" fmla="*/ 678798 h 1059043"/>
                  <a:gd name="connsiteX347" fmla="*/ 2332722 w 3024845"/>
                  <a:gd name="connsiteY347" fmla="*/ 678798 h 1059043"/>
                  <a:gd name="connsiteX348" fmla="*/ 2332722 w 3024845"/>
                  <a:gd name="connsiteY348" fmla="*/ 665827 h 1059043"/>
                  <a:gd name="connsiteX349" fmla="*/ 2348936 w 3024845"/>
                  <a:gd name="connsiteY349" fmla="*/ 665827 h 1059043"/>
                  <a:gd name="connsiteX350" fmla="*/ 2348936 w 3024845"/>
                  <a:gd name="connsiteY350" fmla="*/ 486400 h 1059043"/>
                  <a:gd name="connsiteX351" fmla="*/ 2355016 w 3024845"/>
                  <a:gd name="connsiteY351" fmla="*/ 479914 h 1059043"/>
                  <a:gd name="connsiteX352" fmla="*/ 2427977 w 3024845"/>
                  <a:gd name="connsiteY352" fmla="*/ 479914 h 1059043"/>
                  <a:gd name="connsiteX353" fmla="*/ 2427977 w 3024845"/>
                  <a:gd name="connsiteY353" fmla="*/ 488562 h 1059043"/>
                  <a:gd name="connsiteX354" fmla="*/ 2438110 w 3024845"/>
                  <a:gd name="connsiteY354" fmla="*/ 488562 h 1059043"/>
                  <a:gd name="connsiteX355" fmla="*/ 2438110 w 3024845"/>
                  <a:gd name="connsiteY355" fmla="*/ 603136 h 1059043"/>
                  <a:gd name="connsiteX356" fmla="*/ 2460404 w 3024845"/>
                  <a:gd name="connsiteY356" fmla="*/ 603136 h 1059043"/>
                  <a:gd name="connsiteX357" fmla="*/ 2460404 w 3024845"/>
                  <a:gd name="connsiteY357" fmla="*/ 536121 h 1059043"/>
                  <a:gd name="connsiteX358" fmla="*/ 2486751 w 3024845"/>
                  <a:gd name="connsiteY358" fmla="*/ 536121 h 1059043"/>
                  <a:gd name="connsiteX359" fmla="*/ 2490804 w 3024845"/>
                  <a:gd name="connsiteY359" fmla="*/ 531797 h 1059043"/>
                  <a:gd name="connsiteX360" fmla="*/ 2498911 w 3024845"/>
                  <a:gd name="connsiteY360" fmla="*/ 531797 h 1059043"/>
                  <a:gd name="connsiteX361" fmla="*/ 2502964 w 3024845"/>
                  <a:gd name="connsiteY361" fmla="*/ 536121 h 1059043"/>
                  <a:gd name="connsiteX362" fmla="*/ 2525258 w 3024845"/>
                  <a:gd name="connsiteY362" fmla="*/ 536121 h 1059043"/>
                  <a:gd name="connsiteX363" fmla="*/ 2525258 w 3024845"/>
                  <a:gd name="connsiteY363" fmla="*/ 419385 h 1059043"/>
                  <a:gd name="connsiteX364" fmla="*/ 2582005 w 3024845"/>
                  <a:gd name="connsiteY364" fmla="*/ 408576 h 1059043"/>
                  <a:gd name="connsiteX365" fmla="*/ 2582005 w 3024845"/>
                  <a:gd name="connsiteY365" fmla="*/ 409657 h 1059043"/>
                  <a:gd name="connsiteX366" fmla="*/ 2582005 w 3024845"/>
                  <a:gd name="connsiteY366" fmla="*/ 417223 h 1059043"/>
                  <a:gd name="connsiteX367" fmla="*/ 2608352 w 3024845"/>
                  <a:gd name="connsiteY367" fmla="*/ 417223 h 1059043"/>
                  <a:gd name="connsiteX368" fmla="*/ 2608352 w 3024845"/>
                  <a:gd name="connsiteY368" fmla="*/ 672313 h 1059043"/>
                  <a:gd name="connsiteX369" fmla="*/ 2630646 w 3024845"/>
                  <a:gd name="connsiteY369" fmla="*/ 672313 h 1059043"/>
                  <a:gd name="connsiteX370" fmla="*/ 2630646 w 3024845"/>
                  <a:gd name="connsiteY370" fmla="*/ 667989 h 1059043"/>
                  <a:gd name="connsiteX371" fmla="*/ 2642806 w 3024845"/>
                  <a:gd name="connsiteY371" fmla="*/ 667989 h 1059043"/>
                  <a:gd name="connsiteX372" fmla="*/ 2642806 w 3024845"/>
                  <a:gd name="connsiteY372" fmla="*/ 672313 h 1059043"/>
                  <a:gd name="connsiteX373" fmla="*/ 2667126 w 3024845"/>
                  <a:gd name="connsiteY373" fmla="*/ 672313 h 1059043"/>
                  <a:gd name="connsiteX374" fmla="*/ 2667126 w 3024845"/>
                  <a:gd name="connsiteY374" fmla="*/ 659342 h 1059043"/>
                  <a:gd name="connsiteX375" fmla="*/ 2695500 w 3024845"/>
                  <a:gd name="connsiteY375" fmla="*/ 659342 h 1059043"/>
                  <a:gd name="connsiteX376" fmla="*/ 2707660 w 3024845"/>
                  <a:gd name="connsiteY376" fmla="*/ 655018 h 1059043"/>
                  <a:gd name="connsiteX377" fmla="*/ 2727927 w 3024845"/>
                  <a:gd name="connsiteY377" fmla="*/ 659342 h 1059043"/>
                  <a:gd name="connsiteX378" fmla="*/ 2727927 w 3024845"/>
                  <a:gd name="connsiteY378" fmla="*/ 642048 h 1059043"/>
                  <a:gd name="connsiteX379" fmla="*/ 2736034 w 3024845"/>
                  <a:gd name="connsiteY379" fmla="*/ 642048 h 1059043"/>
                  <a:gd name="connsiteX380" fmla="*/ 2736034 w 3024845"/>
                  <a:gd name="connsiteY380" fmla="*/ 629077 h 1059043"/>
                  <a:gd name="connsiteX381" fmla="*/ 2792781 w 3024845"/>
                  <a:gd name="connsiteY381" fmla="*/ 629077 h 1059043"/>
                  <a:gd name="connsiteX382" fmla="*/ 2792781 w 3024845"/>
                  <a:gd name="connsiteY382" fmla="*/ 598812 h 1059043"/>
                  <a:gd name="connsiteX383" fmla="*/ 2811021 w 3024845"/>
                  <a:gd name="connsiteY383" fmla="*/ 598812 h 1059043"/>
                  <a:gd name="connsiteX384" fmla="*/ 2811021 w 3024845"/>
                  <a:gd name="connsiteY384" fmla="*/ 592327 h 1059043"/>
                  <a:gd name="connsiteX385" fmla="*/ 2823181 w 3024845"/>
                  <a:gd name="connsiteY385" fmla="*/ 592327 h 1059043"/>
                  <a:gd name="connsiteX386" fmla="*/ 2823181 w 3024845"/>
                  <a:gd name="connsiteY386" fmla="*/ 598812 h 1059043"/>
                  <a:gd name="connsiteX387" fmla="*/ 2839395 w 3024845"/>
                  <a:gd name="connsiteY387" fmla="*/ 598812 h 1059043"/>
                  <a:gd name="connsiteX388" fmla="*/ 2839395 w 3024845"/>
                  <a:gd name="connsiteY388" fmla="*/ 648533 h 1059043"/>
                  <a:gd name="connsiteX389" fmla="*/ 2871822 w 3024845"/>
                  <a:gd name="connsiteY389" fmla="*/ 648533 h 1059043"/>
                  <a:gd name="connsiteX390" fmla="*/ 2871822 w 3024845"/>
                  <a:gd name="connsiteY390" fmla="*/ 622592 h 1059043"/>
                  <a:gd name="connsiteX391" fmla="*/ 2910329 w 3024845"/>
                  <a:gd name="connsiteY391" fmla="*/ 622592 h 1059043"/>
                  <a:gd name="connsiteX392" fmla="*/ 2910329 w 3024845"/>
                  <a:gd name="connsiteY392" fmla="*/ 592327 h 1059043"/>
                  <a:gd name="connsiteX393" fmla="*/ 2958970 w 3024845"/>
                  <a:gd name="connsiteY393" fmla="*/ 592327 h 1059043"/>
                  <a:gd name="connsiteX394" fmla="*/ 2958970 w 3024845"/>
                  <a:gd name="connsiteY394" fmla="*/ 703483 h 1059043"/>
                  <a:gd name="connsiteX395" fmla="*/ 2958970 w 3024845"/>
                  <a:gd name="connsiteY395" fmla="*/ 717262 h 1059043"/>
                  <a:gd name="connsiteX396" fmla="*/ 3024845 w 3024845"/>
                  <a:gd name="connsiteY396" fmla="*/ 717262 h 1059043"/>
                  <a:gd name="connsiteX397" fmla="*/ 3024845 w 3024845"/>
                  <a:gd name="connsiteY397" fmla="*/ 1059043 h 1059043"/>
                  <a:gd name="connsiteX398" fmla="*/ 2054 w 3024845"/>
                  <a:gd name="connsiteY398" fmla="*/ 1056710 h 1059043"/>
                  <a:gd name="connsiteX399" fmla="*/ 0 w 3024845"/>
                  <a:gd name="connsiteY399" fmla="*/ 622592 h 1059043"/>
                  <a:gd name="connsiteX400" fmla="*/ 20267 w 3024845"/>
                  <a:gd name="connsiteY400" fmla="*/ 622592 h 1059043"/>
                  <a:gd name="connsiteX401" fmla="*/ 20774 w 3024845"/>
                  <a:gd name="connsiteY401" fmla="*/ 621511 h 1059043"/>
                  <a:gd name="connsiteX402" fmla="*/ 24320 w 3024845"/>
                  <a:gd name="connsiteY402" fmla="*/ 613945 h 1059043"/>
                  <a:gd name="connsiteX403" fmla="*/ 26094 w 3024845"/>
                  <a:gd name="connsiteY403" fmla="*/ 614215 h 1059043"/>
                  <a:gd name="connsiteX404" fmla="*/ 38507 w 3024845"/>
                  <a:gd name="connsiteY404" fmla="*/ 616106 h 1059043"/>
                  <a:gd name="connsiteX405" fmla="*/ 39014 w 3024845"/>
                  <a:gd name="connsiteY405" fmla="*/ 617458 h 1059043"/>
                  <a:gd name="connsiteX406" fmla="*/ 42560 w 3024845"/>
                  <a:gd name="connsiteY406" fmla="*/ 626915 h 1059043"/>
                  <a:gd name="connsiteX407" fmla="*/ 68907 w 3024845"/>
                  <a:gd name="connsiteY407" fmla="*/ 629077 h 1059043"/>
                  <a:gd name="connsiteX408" fmla="*/ 68907 w 3024845"/>
                  <a:gd name="connsiteY408" fmla="*/ 505856 h 1059043"/>
                  <a:gd name="connsiteX409" fmla="*/ 70934 w 3024845"/>
                  <a:gd name="connsiteY409" fmla="*/ 505856 h 1059043"/>
                  <a:gd name="connsiteX410" fmla="*/ 85121 w 3024845"/>
                  <a:gd name="connsiteY410" fmla="*/ 505856 h 1059043"/>
                  <a:gd name="connsiteX411" fmla="*/ 85121 w 3024845"/>
                  <a:gd name="connsiteY411" fmla="*/ 369664 h 1059043"/>
                  <a:gd name="connsiteX412" fmla="*/ 86894 w 3024845"/>
                  <a:gd name="connsiteY412" fmla="*/ 369664 h 1059043"/>
                  <a:gd name="connsiteX413" fmla="*/ 99308 w 3024845"/>
                  <a:gd name="connsiteY413" fmla="*/ 369664 h 1059043"/>
                  <a:gd name="connsiteX414" fmla="*/ 99308 w 3024845"/>
                  <a:gd name="connsiteY414" fmla="*/ 255090 h 1059043"/>
                  <a:gd name="connsiteX415" fmla="*/ 103361 w 3024845"/>
                  <a:gd name="connsiteY415" fmla="*/ 226986 h 1059043"/>
                  <a:gd name="connsiteX416" fmla="*/ 105388 w 3024845"/>
                  <a:gd name="connsiteY416" fmla="*/ 226986 h 1059043"/>
                  <a:gd name="connsiteX417" fmla="*/ 119575 w 3024845"/>
                  <a:gd name="connsiteY41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0186 w 3024845"/>
                  <a:gd name="connsiteY310" fmla="*/ 302649 h 1059043"/>
                  <a:gd name="connsiteX311" fmla="*/ 2128026 w 3024845"/>
                  <a:gd name="connsiteY311" fmla="*/ 281031 h 1059043"/>
                  <a:gd name="connsiteX312" fmla="*/ 2121946 w 3024845"/>
                  <a:gd name="connsiteY312" fmla="*/ 276707 h 1059043"/>
                  <a:gd name="connsiteX313" fmla="*/ 2130053 w 3024845"/>
                  <a:gd name="connsiteY313" fmla="*/ 252928 h 1059043"/>
                  <a:gd name="connsiteX314" fmla="*/ 2130053 w 3024845"/>
                  <a:gd name="connsiteY314" fmla="*/ 235634 h 1059043"/>
                  <a:gd name="connsiteX315" fmla="*/ 2144240 w 3024845"/>
                  <a:gd name="connsiteY315" fmla="*/ 235634 h 1059043"/>
                  <a:gd name="connsiteX316" fmla="*/ 2144240 w 3024845"/>
                  <a:gd name="connsiteY316" fmla="*/ 214016 h 1059043"/>
                  <a:gd name="connsiteX317" fmla="*/ 2146266 w 3024845"/>
                  <a:gd name="connsiteY317" fmla="*/ 209692 h 1059043"/>
                  <a:gd name="connsiteX318" fmla="*/ 2146266 w 3024845"/>
                  <a:gd name="connsiteY318" fmla="*/ 131868 h 1059043"/>
                  <a:gd name="connsiteX319" fmla="*/ 2144240 w 3024845"/>
                  <a:gd name="connsiteY319" fmla="*/ 125383 h 1059043"/>
                  <a:gd name="connsiteX320" fmla="*/ 2150320 w 3024845"/>
                  <a:gd name="connsiteY320" fmla="*/ 118897 h 1059043"/>
                  <a:gd name="connsiteX321" fmla="*/ 2150320 w 3024845"/>
                  <a:gd name="connsiteY321" fmla="*/ 60529 h 1059043"/>
                  <a:gd name="connsiteX322" fmla="*/ 2152346 w 3024845"/>
                  <a:gd name="connsiteY322" fmla="*/ 56206 h 1059043"/>
                  <a:gd name="connsiteX323" fmla="*/ 2152346 w 3024845"/>
                  <a:gd name="connsiteY323" fmla="*/ 0 h 1059043"/>
                  <a:gd name="connsiteX324" fmla="*/ 2162480 w 3024845"/>
                  <a:gd name="connsiteY324" fmla="*/ 118897 h 1059043"/>
                  <a:gd name="connsiteX325" fmla="*/ 2168560 w 3024845"/>
                  <a:gd name="connsiteY325" fmla="*/ 125383 h 1059043"/>
                  <a:gd name="connsiteX326" fmla="*/ 2166533 w 3024845"/>
                  <a:gd name="connsiteY326" fmla="*/ 131868 h 1059043"/>
                  <a:gd name="connsiteX327" fmla="*/ 2166533 w 3024845"/>
                  <a:gd name="connsiteY327" fmla="*/ 209692 h 1059043"/>
                  <a:gd name="connsiteX328" fmla="*/ 2168560 w 3024845"/>
                  <a:gd name="connsiteY328" fmla="*/ 214016 h 1059043"/>
                  <a:gd name="connsiteX329" fmla="*/ 2168560 w 3024845"/>
                  <a:gd name="connsiteY329" fmla="*/ 235634 h 1059043"/>
                  <a:gd name="connsiteX330" fmla="*/ 2182747 w 3024845"/>
                  <a:gd name="connsiteY330" fmla="*/ 235634 h 1059043"/>
                  <a:gd name="connsiteX331" fmla="*/ 2182747 w 3024845"/>
                  <a:gd name="connsiteY331" fmla="*/ 252928 h 1059043"/>
                  <a:gd name="connsiteX332" fmla="*/ 2190854 w 3024845"/>
                  <a:gd name="connsiteY332" fmla="*/ 276707 h 1059043"/>
                  <a:gd name="connsiteX333" fmla="*/ 2180720 w 3024845"/>
                  <a:gd name="connsiteY333" fmla="*/ 555577 h 1059043"/>
                  <a:gd name="connsiteX334" fmla="*/ 2245574 w 3024845"/>
                  <a:gd name="connsiteY334" fmla="*/ 555577 h 1059043"/>
                  <a:gd name="connsiteX335" fmla="*/ 2245574 w 3024845"/>
                  <a:gd name="connsiteY335" fmla="*/ 631239 h 1059043"/>
                  <a:gd name="connsiteX336" fmla="*/ 2253681 w 3024845"/>
                  <a:gd name="connsiteY336" fmla="*/ 631239 h 1059043"/>
                  <a:gd name="connsiteX337" fmla="*/ 2255708 w 3024845"/>
                  <a:gd name="connsiteY337" fmla="*/ 624754 h 1059043"/>
                  <a:gd name="connsiteX338" fmla="*/ 2261788 w 3024845"/>
                  <a:gd name="connsiteY338" fmla="*/ 624754 h 1059043"/>
                  <a:gd name="connsiteX339" fmla="*/ 2263815 w 3024845"/>
                  <a:gd name="connsiteY339" fmla="*/ 633401 h 1059043"/>
                  <a:gd name="connsiteX340" fmla="*/ 2275975 w 3024845"/>
                  <a:gd name="connsiteY340" fmla="*/ 633401 h 1059043"/>
                  <a:gd name="connsiteX341" fmla="*/ 2275975 w 3024845"/>
                  <a:gd name="connsiteY341" fmla="*/ 626915 h 1059043"/>
                  <a:gd name="connsiteX342" fmla="*/ 2298268 w 3024845"/>
                  <a:gd name="connsiteY342" fmla="*/ 626915 h 1059043"/>
                  <a:gd name="connsiteX343" fmla="*/ 2298268 w 3024845"/>
                  <a:gd name="connsiteY343" fmla="*/ 633401 h 1059043"/>
                  <a:gd name="connsiteX344" fmla="*/ 2318535 w 3024845"/>
                  <a:gd name="connsiteY344" fmla="*/ 633401 h 1059043"/>
                  <a:gd name="connsiteX345" fmla="*/ 2318535 w 3024845"/>
                  <a:gd name="connsiteY345" fmla="*/ 678798 h 1059043"/>
                  <a:gd name="connsiteX346" fmla="*/ 2332722 w 3024845"/>
                  <a:gd name="connsiteY346" fmla="*/ 678798 h 1059043"/>
                  <a:gd name="connsiteX347" fmla="*/ 2332722 w 3024845"/>
                  <a:gd name="connsiteY347" fmla="*/ 665827 h 1059043"/>
                  <a:gd name="connsiteX348" fmla="*/ 2348936 w 3024845"/>
                  <a:gd name="connsiteY348" fmla="*/ 665827 h 1059043"/>
                  <a:gd name="connsiteX349" fmla="*/ 2348936 w 3024845"/>
                  <a:gd name="connsiteY349" fmla="*/ 486400 h 1059043"/>
                  <a:gd name="connsiteX350" fmla="*/ 2355016 w 3024845"/>
                  <a:gd name="connsiteY350" fmla="*/ 479914 h 1059043"/>
                  <a:gd name="connsiteX351" fmla="*/ 2427977 w 3024845"/>
                  <a:gd name="connsiteY351" fmla="*/ 479914 h 1059043"/>
                  <a:gd name="connsiteX352" fmla="*/ 2427977 w 3024845"/>
                  <a:gd name="connsiteY352" fmla="*/ 488562 h 1059043"/>
                  <a:gd name="connsiteX353" fmla="*/ 2438110 w 3024845"/>
                  <a:gd name="connsiteY353" fmla="*/ 488562 h 1059043"/>
                  <a:gd name="connsiteX354" fmla="*/ 2438110 w 3024845"/>
                  <a:gd name="connsiteY354" fmla="*/ 603136 h 1059043"/>
                  <a:gd name="connsiteX355" fmla="*/ 2460404 w 3024845"/>
                  <a:gd name="connsiteY355" fmla="*/ 603136 h 1059043"/>
                  <a:gd name="connsiteX356" fmla="*/ 2460404 w 3024845"/>
                  <a:gd name="connsiteY356" fmla="*/ 536121 h 1059043"/>
                  <a:gd name="connsiteX357" fmla="*/ 2486751 w 3024845"/>
                  <a:gd name="connsiteY357" fmla="*/ 536121 h 1059043"/>
                  <a:gd name="connsiteX358" fmla="*/ 2490804 w 3024845"/>
                  <a:gd name="connsiteY358" fmla="*/ 531797 h 1059043"/>
                  <a:gd name="connsiteX359" fmla="*/ 2498911 w 3024845"/>
                  <a:gd name="connsiteY359" fmla="*/ 531797 h 1059043"/>
                  <a:gd name="connsiteX360" fmla="*/ 2502964 w 3024845"/>
                  <a:gd name="connsiteY360" fmla="*/ 536121 h 1059043"/>
                  <a:gd name="connsiteX361" fmla="*/ 2525258 w 3024845"/>
                  <a:gd name="connsiteY361" fmla="*/ 536121 h 1059043"/>
                  <a:gd name="connsiteX362" fmla="*/ 2525258 w 3024845"/>
                  <a:gd name="connsiteY362" fmla="*/ 419385 h 1059043"/>
                  <a:gd name="connsiteX363" fmla="*/ 2582005 w 3024845"/>
                  <a:gd name="connsiteY363" fmla="*/ 408576 h 1059043"/>
                  <a:gd name="connsiteX364" fmla="*/ 2582005 w 3024845"/>
                  <a:gd name="connsiteY364" fmla="*/ 409657 h 1059043"/>
                  <a:gd name="connsiteX365" fmla="*/ 2582005 w 3024845"/>
                  <a:gd name="connsiteY365" fmla="*/ 417223 h 1059043"/>
                  <a:gd name="connsiteX366" fmla="*/ 2608352 w 3024845"/>
                  <a:gd name="connsiteY366" fmla="*/ 417223 h 1059043"/>
                  <a:gd name="connsiteX367" fmla="*/ 2608352 w 3024845"/>
                  <a:gd name="connsiteY367" fmla="*/ 672313 h 1059043"/>
                  <a:gd name="connsiteX368" fmla="*/ 2630646 w 3024845"/>
                  <a:gd name="connsiteY368" fmla="*/ 672313 h 1059043"/>
                  <a:gd name="connsiteX369" fmla="*/ 2630646 w 3024845"/>
                  <a:gd name="connsiteY369" fmla="*/ 667989 h 1059043"/>
                  <a:gd name="connsiteX370" fmla="*/ 2642806 w 3024845"/>
                  <a:gd name="connsiteY370" fmla="*/ 667989 h 1059043"/>
                  <a:gd name="connsiteX371" fmla="*/ 2642806 w 3024845"/>
                  <a:gd name="connsiteY371" fmla="*/ 672313 h 1059043"/>
                  <a:gd name="connsiteX372" fmla="*/ 2667126 w 3024845"/>
                  <a:gd name="connsiteY372" fmla="*/ 672313 h 1059043"/>
                  <a:gd name="connsiteX373" fmla="*/ 2667126 w 3024845"/>
                  <a:gd name="connsiteY373" fmla="*/ 659342 h 1059043"/>
                  <a:gd name="connsiteX374" fmla="*/ 2695500 w 3024845"/>
                  <a:gd name="connsiteY374" fmla="*/ 659342 h 1059043"/>
                  <a:gd name="connsiteX375" fmla="*/ 2707660 w 3024845"/>
                  <a:gd name="connsiteY375" fmla="*/ 655018 h 1059043"/>
                  <a:gd name="connsiteX376" fmla="*/ 2727927 w 3024845"/>
                  <a:gd name="connsiteY376" fmla="*/ 659342 h 1059043"/>
                  <a:gd name="connsiteX377" fmla="*/ 2727927 w 3024845"/>
                  <a:gd name="connsiteY377" fmla="*/ 642048 h 1059043"/>
                  <a:gd name="connsiteX378" fmla="*/ 2736034 w 3024845"/>
                  <a:gd name="connsiteY378" fmla="*/ 642048 h 1059043"/>
                  <a:gd name="connsiteX379" fmla="*/ 2736034 w 3024845"/>
                  <a:gd name="connsiteY379" fmla="*/ 629077 h 1059043"/>
                  <a:gd name="connsiteX380" fmla="*/ 2792781 w 3024845"/>
                  <a:gd name="connsiteY380" fmla="*/ 629077 h 1059043"/>
                  <a:gd name="connsiteX381" fmla="*/ 2792781 w 3024845"/>
                  <a:gd name="connsiteY381" fmla="*/ 598812 h 1059043"/>
                  <a:gd name="connsiteX382" fmla="*/ 2811021 w 3024845"/>
                  <a:gd name="connsiteY382" fmla="*/ 598812 h 1059043"/>
                  <a:gd name="connsiteX383" fmla="*/ 2811021 w 3024845"/>
                  <a:gd name="connsiteY383" fmla="*/ 592327 h 1059043"/>
                  <a:gd name="connsiteX384" fmla="*/ 2823181 w 3024845"/>
                  <a:gd name="connsiteY384" fmla="*/ 592327 h 1059043"/>
                  <a:gd name="connsiteX385" fmla="*/ 2823181 w 3024845"/>
                  <a:gd name="connsiteY385" fmla="*/ 598812 h 1059043"/>
                  <a:gd name="connsiteX386" fmla="*/ 2839395 w 3024845"/>
                  <a:gd name="connsiteY386" fmla="*/ 598812 h 1059043"/>
                  <a:gd name="connsiteX387" fmla="*/ 2839395 w 3024845"/>
                  <a:gd name="connsiteY387" fmla="*/ 648533 h 1059043"/>
                  <a:gd name="connsiteX388" fmla="*/ 2871822 w 3024845"/>
                  <a:gd name="connsiteY388" fmla="*/ 648533 h 1059043"/>
                  <a:gd name="connsiteX389" fmla="*/ 2871822 w 3024845"/>
                  <a:gd name="connsiteY389" fmla="*/ 622592 h 1059043"/>
                  <a:gd name="connsiteX390" fmla="*/ 2910329 w 3024845"/>
                  <a:gd name="connsiteY390" fmla="*/ 622592 h 1059043"/>
                  <a:gd name="connsiteX391" fmla="*/ 2910329 w 3024845"/>
                  <a:gd name="connsiteY391" fmla="*/ 592327 h 1059043"/>
                  <a:gd name="connsiteX392" fmla="*/ 2958970 w 3024845"/>
                  <a:gd name="connsiteY392" fmla="*/ 592327 h 1059043"/>
                  <a:gd name="connsiteX393" fmla="*/ 2958970 w 3024845"/>
                  <a:gd name="connsiteY393" fmla="*/ 703483 h 1059043"/>
                  <a:gd name="connsiteX394" fmla="*/ 2958970 w 3024845"/>
                  <a:gd name="connsiteY394" fmla="*/ 717262 h 1059043"/>
                  <a:gd name="connsiteX395" fmla="*/ 3024845 w 3024845"/>
                  <a:gd name="connsiteY395" fmla="*/ 717262 h 1059043"/>
                  <a:gd name="connsiteX396" fmla="*/ 3024845 w 3024845"/>
                  <a:gd name="connsiteY396" fmla="*/ 1059043 h 1059043"/>
                  <a:gd name="connsiteX397" fmla="*/ 2054 w 3024845"/>
                  <a:gd name="connsiteY397" fmla="*/ 1056710 h 1059043"/>
                  <a:gd name="connsiteX398" fmla="*/ 0 w 3024845"/>
                  <a:gd name="connsiteY398" fmla="*/ 622592 h 1059043"/>
                  <a:gd name="connsiteX399" fmla="*/ 20267 w 3024845"/>
                  <a:gd name="connsiteY399" fmla="*/ 622592 h 1059043"/>
                  <a:gd name="connsiteX400" fmla="*/ 20774 w 3024845"/>
                  <a:gd name="connsiteY400" fmla="*/ 621511 h 1059043"/>
                  <a:gd name="connsiteX401" fmla="*/ 24320 w 3024845"/>
                  <a:gd name="connsiteY401" fmla="*/ 613945 h 1059043"/>
                  <a:gd name="connsiteX402" fmla="*/ 26094 w 3024845"/>
                  <a:gd name="connsiteY402" fmla="*/ 614215 h 1059043"/>
                  <a:gd name="connsiteX403" fmla="*/ 38507 w 3024845"/>
                  <a:gd name="connsiteY403" fmla="*/ 616106 h 1059043"/>
                  <a:gd name="connsiteX404" fmla="*/ 39014 w 3024845"/>
                  <a:gd name="connsiteY404" fmla="*/ 617458 h 1059043"/>
                  <a:gd name="connsiteX405" fmla="*/ 42560 w 3024845"/>
                  <a:gd name="connsiteY405" fmla="*/ 626915 h 1059043"/>
                  <a:gd name="connsiteX406" fmla="*/ 68907 w 3024845"/>
                  <a:gd name="connsiteY406" fmla="*/ 629077 h 1059043"/>
                  <a:gd name="connsiteX407" fmla="*/ 68907 w 3024845"/>
                  <a:gd name="connsiteY407" fmla="*/ 505856 h 1059043"/>
                  <a:gd name="connsiteX408" fmla="*/ 70934 w 3024845"/>
                  <a:gd name="connsiteY408" fmla="*/ 505856 h 1059043"/>
                  <a:gd name="connsiteX409" fmla="*/ 85121 w 3024845"/>
                  <a:gd name="connsiteY409" fmla="*/ 505856 h 1059043"/>
                  <a:gd name="connsiteX410" fmla="*/ 85121 w 3024845"/>
                  <a:gd name="connsiteY410" fmla="*/ 369664 h 1059043"/>
                  <a:gd name="connsiteX411" fmla="*/ 86894 w 3024845"/>
                  <a:gd name="connsiteY411" fmla="*/ 369664 h 1059043"/>
                  <a:gd name="connsiteX412" fmla="*/ 99308 w 3024845"/>
                  <a:gd name="connsiteY412" fmla="*/ 369664 h 1059043"/>
                  <a:gd name="connsiteX413" fmla="*/ 99308 w 3024845"/>
                  <a:gd name="connsiteY413" fmla="*/ 255090 h 1059043"/>
                  <a:gd name="connsiteX414" fmla="*/ 103361 w 3024845"/>
                  <a:gd name="connsiteY414" fmla="*/ 226986 h 1059043"/>
                  <a:gd name="connsiteX415" fmla="*/ 105388 w 3024845"/>
                  <a:gd name="connsiteY415" fmla="*/ 226986 h 1059043"/>
                  <a:gd name="connsiteX416" fmla="*/ 119575 w 3024845"/>
                  <a:gd name="connsiteY41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35634 h 1059043"/>
                  <a:gd name="connsiteX330" fmla="*/ 2182747 w 3024845"/>
                  <a:gd name="connsiteY330" fmla="*/ 252928 h 1059043"/>
                  <a:gd name="connsiteX331" fmla="*/ 2190854 w 3024845"/>
                  <a:gd name="connsiteY331" fmla="*/ 276707 h 1059043"/>
                  <a:gd name="connsiteX332" fmla="*/ 2180720 w 3024845"/>
                  <a:gd name="connsiteY332" fmla="*/ 555577 h 1059043"/>
                  <a:gd name="connsiteX333" fmla="*/ 2245574 w 3024845"/>
                  <a:gd name="connsiteY333" fmla="*/ 555577 h 1059043"/>
                  <a:gd name="connsiteX334" fmla="*/ 2245574 w 3024845"/>
                  <a:gd name="connsiteY334" fmla="*/ 631239 h 1059043"/>
                  <a:gd name="connsiteX335" fmla="*/ 2253681 w 3024845"/>
                  <a:gd name="connsiteY335" fmla="*/ 631239 h 1059043"/>
                  <a:gd name="connsiteX336" fmla="*/ 2255708 w 3024845"/>
                  <a:gd name="connsiteY336" fmla="*/ 624754 h 1059043"/>
                  <a:gd name="connsiteX337" fmla="*/ 2261788 w 3024845"/>
                  <a:gd name="connsiteY337" fmla="*/ 624754 h 1059043"/>
                  <a:gd name="connsiteX338" fmla="*/ 2263815 w 3024845"/>
                  <a:gd name="connsiteY338" fmla="*/ 633401 h 1059043"/>
                  <a:gd name="connsiteX339" fmla="*/ 2275975 w 3024845"/>
                  <a:gd name="connsiteY339" fmla="*/ 633401 h 1059043"/>
                  <a:gd name="connsiteX340" fmla="*/ 2275975 w 3024845"/>
                  <a:gd name="connsiteY340" fmla="*/ 626915 h 1059043"/>
                  <a:gd name="connsiteX341" fmla="*/ 2298268 w 3024845"/>
                  <a:gd name="connsiteY341" fmla="*/ 626915 h 1059043"/>
                  <a:gd name="connsiteX342" fmla="*/ 2298268 w 3024845"/>
                  <a:gd name="connsiteY342" fmla="*/ 633401 h 1059043"/>
                  <a:gd name="connsiteX343" fmla="*/ 2318535 w 3024845"/>
                  <a:gd name="connsiteY343" fmla="*/ 633401 h 1059043"/>
                  <a:gd name="connsiteX344" fmla="*/ 2318535 w 3024845"/>
                  <a:gd name="connsiteY344" fmla="*/ 678798 h 1059043"/>
                  <a:gd name="connsiteX345" fmla="*/ 2332722 w 3024845"/>
                  <a:gd name="connsiteY345" fmla="*/ 678798 h 1059043"/>
                  <a:gd name="connsiteX346" fmla="*/ 2332722 w 3024845"/>
                  <a:gd name="connsiteY346" fmla="*/ 665827 h 1059043"/>
                  <a:gd name="connsiteX347" fmla="*/ 2348936 w 3024845"/>
                  <a:gd name="connsiteY347" fmla="*/ 665827 h 1059043"/>
                  <a:gd name="connsiteX348" fmla="*/ 2348936 w 3024845"/>
                  <a:gd name="connsiteY348" fmla="*/ 486400 h 1059043"/>
                  <a:gd name="connsiteX349" fmla="*/ 2355016 w 3024845"/>
                  <a:gd name="connsiteY349" fmla="*/ 479914 h 1059043"/>
                  <a:gd name="connsiteX350" fmla="*/ 2427977 w 3024845"/>
                  <a:gd name="connsiteY350" fmla="*/ 479914 h 1059043"/>
                  <a:gd name="connsiteX351" fmla="*/ 2427977 w 3024845"/>
                  <a:gd name="connsiteY351" fmla="*/ 488562 h 1059043"/>
                  <a:gd name="connsiteX352" fmla="*/ 2438110 w 3024845"/>
                  <a:gd name="connsiteY352" fmla="*/ 488562 h 1059043"/>
                  <a:gd name="connsiteX353" fmla="*/ 2438110 w 3024845"/>
                  <a:gd name="connsiteY353" fmla="*/ 603136 h 1059043"/>
                  <a:gd name="connsiteX354" fmla="*/ 2460404 w 3024845"/>
                  <a:gd name="connsiteY354" fmla="*/ 603136 h 1059043"/>
                  <a:gd name="connsiteX355" fmla="*/ 2460404 w 3024845"/>
                  <a:gd name="connsiteY355" fmla="*/ 536121 h 1059043"/>
                  <a:gd name="connsiteX356" fmla="*/ 2486751 w 3024845"/>
                  <a:gd name="connsiteY356" fmla="*/ 536121 h 1059043"/>
                  <a:gd name="connsiteX357" fmla="*/ 2490804 w 3024845"/>
                  <a:gd name="connsiteY357" fmla="*/ 531797 h 1059043"/>
                  <a:gd name="connsiteX358" fmla="*/ 2498911 w 3024845"/>
                  <a:gd name="connsiteY358" fmla="*/ 531797 h 1059043"/>
                  <a:gd name="connsiteX359" fmla="*/ 2502964 w 3024845"/>
                  <a:gd name="connsiteY359" fmla="*/ 536121 h 1059043"/>
                  <a:gd name="connsiteX360" fmla="*/ 2525258 w 3024845"/>
                  <a:gd name="connsiteY360" fmla="*/ 536121 h 1059043"/>
                  <a:gd name="connsiteX361" fmla="*/ 2525258 w 3024845"/>
                  <a:gd name="connsiteY361" fmla="*/ 419385 h 1059043"/>
                  <a:gd name="connsiteX362" fmla="*/ 2582005 w 3024845"/>
                  <a:gd name="connsiteY362" fmla="*/ 408576 h 1059043"/>
                  <a:gd name="connsiteX363" fmla="*/ 2582005 w 3024845"/>
                  <a:gd name="connsiteY363" fmla="*/ 409657 h 1059043"/>
                  <a:gd name="connsiteX364" fmla="*/ 2582005 w 3024845"/>
                  <a:gd name="connsiteY364" fmla="*/ 417223 h 1059043"/>
                  <a:gd name="connsiteX365" fmla="*/ 2608352 w 3024845"/>
                  <a:gd name="connsiteY365" fmla="*/ 417223 h 1059043"/>
                  <a:gd name="connsiteX366" fmla="*/ 2608352 w 3024845"/>
                  <a:gd name="connsiteY366" fmla="*/ 672313 h 1059043"/>
                  <a:gd name="connsiteX367" fmla="*/ 2630646 w 3024845"/>
                  <a:gd name="connsiteY367" fmla="*/ 672313 h 1059043"/>
                  <a:gd name="connsiteX368" fmla="*/ 2630646 w 3024845"/>
                  <a:gd name="connsiteY368" fmla="*/ 667989 h 1059043"/>
                  <a:gd name="connsiteX369" fmla="*/ 2642806 w 3024845"/>
                  <a:gd name="connsiteY369" fmla="*/ 667989 h 1059043"/>
                  <a:gd name="connsiteX370" fmla="*/ 2642806 w 3024845"/>
                  <a:gd name="connsiteY370" fmla="*/ 672313 h 1059043"/>
                  <a:gd name="connsiteX371" fmla="*/ 2667126 w 3024845"/>
                  <a:gd name="connsiteY371" fmla="*/ 672313 h 1059043"/>
                  <a:gd name="connsiteX372" fmla="*/ 2667126 w 3024845"/>
                  <a:gd name="connsiteY372" fmla="*/ 659342 h 1059043"/>
                  <a:gd name="connsiteX373" fmla="*/ 2695500 w 3024845"/>
                  <a:gd name="connsiteY373" fmla="*/ 659342 h 1059043"/>
                  <a:gd name="connsiteX374" fmla="*/ 2707660 w 3024845"/>
                  <a:gd name="connsiteY374" fmla="*/ 655018 h 1059043"/>
                  <a:gd name="connsiteX375" fmla="*/ 2727927 w 3024845"/>
                  <a:gd name="connsiteY375" fmla="*/ 659342 h 1059043"/>
                  <a:gd name="connsiteX376" fmla="*/ 2727927 w 3024845"/>
                  <a:gd name="connsiteY376" fmla="*/ 642048 h 1059043"/>
                  <a:gd name="connsiteX377" fmla="*/ 2736034 w 3024845"/>
                  <a:gd name="connsiteY377" fmla="*/ 642048 h 1059043"/>
                  <a:gd name="connsiteX378" fmla="*/ 2736034 w 3024845"/>
                  <a:gd name="connsiteY378" fmla="*/ 629077 h 1059043"/>
                  <a:gd name="connsiteX379" fmla="*/ 2792781 w 3024845"/>
                  <a:gd name="connsiteY379" fmla="*/ 629077 h 1059043"/>
                  <a:gd name="connsiteX380" fmla="*/ 2792781 w 3024845"/>
                  <a:gd name="connsiteY380" fmla="*/ 598812 h 1059043"/>
                  <a:gd name="connsiteX381" fmla="*/ 2811021 w 3024845"/>
                  <a:gd name="connsiteY381" fmla="*/ 598812 h 1059043"/>
                  <a:gd name="connsiteX382" fmla="*/ 2811021 w 3024845"/>
                  <a:gd name="connsiteY382" fmla="*/ 592327 h 1059043"/>
                  <a:gd name="connsiteX383" fmla="*/ 2823181 w 3024845"/>
                  <a:gd name="connsiteY383" fmla="*/ 592327 h 1059043"/>
                  <a:gd name="connsiteX384" fmla="*/ 2823181 w 3024845"/>
                  <a:gd name="connsiteY384" fmla="*/ 598812 h 1059043"/>
                  <a:gd name="connsiteX385" fmla="*/ 2839395 w 3024845"/>
                  <a:gd name="connsiteY385" fmla="*/ 598812 h 1059043"/>
                  <a:gd name="connsiteX386" fmla="*/ 2839395 w 3024845"/>
                  <a:gd name="connsiteY386" fmla="*/ 648533 h 1059043"/>
                  <a:gd name="connsiteX387" fmla="*/ 2871822 w 3024845"/>
                  <a:gd name="connsiteY387" fmla="*/ 648533 h 1059043"/>
                  <a:gd name="connsiteX388" fmla="*/ 2871822 w 3024845"/>
                  <a:gd name="connsiteY388" fmla="*/ 622592 h 1059043"/>
                  <a:gd name="connsiteX389" fmla="*/ 2910329 w 3024845"/>
                  <a:gd name="connsiteY389" fmla="*/ 622592 h 1059043"/>
                  <a:gd name="connsiteX390" fmla="*/ 2910329 w 3024845"/>
                  <a:gd name="connsiteY390" fmla="*/ 592327 h 1059043"/>
                  <a:gd name="connsiteX391" fmla="*/ 2958970 w 3024845"/>
                  <a:gd name="connsiteY391" fmla="*/ 592327 h 1059043"/>
                  <a:gd name="connsiteX392" fmla="*/ 2958970 w 3024845"/>
                  <a:gd name="connsiteY392" fmla="*/ 703483 h 1059043"/>
                  <a:gd name="connsiteX393" fmla="*/ 2958970 w 3024845"/>
                  <a:gd name="connsiteY393" fmla="*/ 717262 h 1059043"/>
                  <a:gd name="connsiteX394" fmla="*/ 3024845 w 3024845"/>
                  <a:gd name="connsiteY394" fmla="*/ 717262 h 1059043"/>
                  <a:gd name="connsiteX395" fmla="*/ 3024845 w 3024845"/>
                  <a:gd name="connsiteY395" fmla="*/ 1059043 h 1059043"/>
                  <a:gd name="connsiteX396" fmla="*/ 2054 w 3024845"/>
                  <a:gd name="connsiteY396" fmla="*/ 1056710 h 1059043"/>
                  <a:gd name="connsiteX397" fmla="*/ 0 w 3024845"/>
                  <a:gd name="connsiteY397" fmla="*/ 622592 h 1059043"/>
                  <a:gd name="connsiteX398" fmla="*/ 20267 w 3024845"/>
                  <a:gd name="connsiteY398" fmla="*/ 622592 h 1059043"/>
                  <a:gd name="connsiteX399" fmla="*/ 20774 w 3024845"/>
                  <a:gd name="connsiteY399" fmla="*/ 621511 h 1059043"/>
                  <a:gd name="connsiteX400" fmla="*/ 24320 w 3024845"/>
                  <a:gd name="connsiteY400" fmla="*/ 613945 h 1059043"/>
                  <a:gd name="connsiteX401" fmla="*/ 26094 w 3024845"/>
                  <a:gd name="connsiteY401" fmla="*/ 614215 h 1059043"/>
                  <a:gd name="connsiteX402" fmla="*/ 38507 w 3024845"/>
                  <a:gd name="connsiteY402" fmla="*/ 616106 h 1059043"/>
                  <a:gd name="connsiteX403" fmla="*/ 39014 w 3024845"/>
                  <a:gd name="connsiteY403" fmla="*/ 617458 h 1059043"/>
                  <a:gd name="connsiteX404" fmla="*/ 42560 w 3024845"/>
                  <a:gd name="connsiteY404" fmla="*/ 626915 h 1059043"/>
                  <a:gd name="connsiteX405" fmla="*/ 68907 w 3024845"/>
                  <a:gd name="connsiteY405" fmla="*/ 629077 h 1059043"/>
                  <a:gd name="connsiteX406" fmla="*/ 68907 w 3024845"/>
                  <a:gd name="connsiteY406" fmla="*/ 505856 h 1059043"/>
                  <a:gd name="connsiteX407" fmla="*/ 70934 w 3024845"/>
                  <a:gd name="connsiteY407" fmla="*/ 505856 h 1059043"/>
                  <a:gd name="connsiteX408" fmla="*/ 85121 w 3024845"/>
                  <a:gd name="connsiteY408" fmla="*/ 505856 h 1059043"/>
                  <a:gd name="connsiteX409" fmla="*/ 85121 w 3024845"/>
                  <a:gd name="connsiteY409" fmla="*/ 369664 h 1059043"/>
                  <a:gd name="connsiteX410" fmla="*/ 86894 w 3024845"/>
                  <a:gd name="connsiteY410" fmla="*/ 369664 h 1059043"/>
                  <a:gd name="connsiteX411" fmla="*/ 99308 w 3024845"/>
                  <a:gd name="connsiteY411" fmla="*/ 369664 h 1059043"/>
                  <a:gd name="connsiteX412" fmla="*/ 99308 w 3024845"/>
                  <a:gd name="connsiteY412" fmla="*/ 255090 h 1059043"/>
                  <a:gd name="connsiteX413" fmla="*/ 103361 w 3024845"/>
                  <a:gd name="connsiteY413" fmla="*/ 226986 h 1059043"/>
                  <a:gd name="connsiteX414" fmla="*/ 105388 w 3024845"/>
                  <a:gd name="connsiteY414" fmla="*/ 226986 h 1059043"/>
                  <a:gd name="connsiteX415" fmla="*/ 119575 w 3024845"/>
                  <a:gd name="connsiteY41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90854 w 3024845"/>
                  <a:gd name="connsiteY330" fmla="*/ 276707 h 1059043"/>
                  <a:gd name="connsiteX331" fmla="*/ 2180720 w 3024845"/>
                  <a:gd name="connsiteY331" fmla="*/ 555577 h 1059043"/>
                  <a:gd name="connsiteX332" fmla="*/ 2245574 w 3024845"/>
                  <a:gd name="connsiteY332" fmla="*/ 555577 h 1059043"/>
                  <a:gd name="connsiteX333" fmla="*/ 2245574 w 3024845"/>
                  <a:gd name="connsiteY333" fmla="*/ 631239 h 1059043"/>
                  <a:gd name="connsiteX334" fmla="*/ 2253681 w 3024845"/>
                  <a:gd name="connsiteY334" fmla="*/ 631239 h 1059043"/>
                  <a:gd name="connsiteX335" fmla="*/ 2255708 w 3024845"/>
                  <a:gd name="connsiteY335" fmla="*/ 624754 h 1059043"/>
                  <a:gd name="connsiteX336" fmla="*/ 2261788 w 3024845"/>
                  <a:gd name="connsiteY336" fmla="*/ 624754 h 1059043"/>
                  <a:gd name="connsiteX337" fmla="*/ 2263815 w 3024845"/>
                  <a:gd name="connsiteY337" fmla="*/ 633401 h 1059043"/>
                  <a:gd name="connsiteX338" fmla="*/ 2275975 w 3024845"/>
                  <a:gd name="connsiteY338" fmla="*/ 633401 h 1059043"/>
                  <a:gd name="connsiteX339" fmla="*/ 2275975 w 3024845"/>
                  <a:gd name="connsiteY339" fmla="*/ 626915 h 1059043"/>
                  <a:gd name="connsiteX340" fmla="*/ 2298268 w 3024845"/>
                  <a:gd name="connsiteY340" fmla="*/ 626915 h 1059043"/>
                  <a:gd name="connsiteX341" fmla="*/ 2298268 w 3024845"/>
                  <a:gd name="connsiteY341" fmla="*/ 633401 h 1059043"/>
                  <a:gd name="connsiteX342" fmla="*/ 2318535 w 3024845"/>
                  <a:gd name="connsiteY342" fmla="*/ 633401 h 1059043"/>
                  <a:gd name="connsiteX343" fmla="*/ 2318535 w 3024845"/>
                  <a:gd name="connsiteY343" fmla="*/ 678798 h 1059043"/>
                  <a:gd name="connsiteX344" fmla="*/ 2332722 w 3024845"/>
                  <a:gd name="connsiteY344" fmla="*/ 678798 h 1059043"/>
                  <a:gd name="connsiteX345" fmla="*/ 2332722 w 3024845"/>
                  <a:gd name="connsiteY345" fmla="*/ 665827 h 1059043"/>
                  <a:gd name="connsiteX346" fmla="*/ 2348936 w 3024845"/>
                  <a:gd name="connsiteY346" fmla="*/ 665827 h 1059043"/>
                  <a:gd name="connsiteX347" fmla="*/ 2348936 w 3024845"/>
                  <a:gd name="connsiteY347" fmla="*/ 486400 h 1059043"/>
                  <a:gd name="connsiteX348" fmla="*/ 2355016 w 3024845"/>
                  <a:gd name="connsiteY348" fmla="*/ 479914 h 1059043"/>
                  <a:gd name="connsiteX349" fmla="*/ 2427977 w 3024845"/>
                  <a:gd name="connsiteY349" fmla="*/ 479914 h 1059043"/>
                  <a:gd name="connsiteX350" fmla="*/ 2427977 w 3024845"/>
                  <a:gd name="connsiteY350" fmla="*/ 488562 h 1059043"/>
                  <a:gd name="connsiteX351" fmla="*/ 2438110 w 3024845"/>
                  <a:gd name="connsiteY351" fmla="*/ 488562 h 1059043"/>
                  <a:gd name="connsiteX352" fmla="*/ 2438110 w 3024845"/>
                  <a:gd name="connsiteY352" fmla="*/ 603136 h 1059043"/>
                  <a:gd name="connsiteX353" fmla="*/ 2460404 w 3024845"/>
                  <a:gd name="connsiteY353" fmla="*/ 603136 h 1059043"/>
                  <a:gd name="connsiteX354" fmla="*/ 2460404 w 3024845"/>
                  <a:gd name="connsiteY354" fmla="*/ 536121 h 1059043"/>
                  <a:gd name="connsiteX355" fmla="*/ 2486751 w 3024845"/>
                  <a:gd name="connsiteY355" fmla="*/ 536121 h 1059043"/>
                  <a:gd name="connsiteX356" fmla="*/ 2490804 w 3024845"/>
                  <a:gd name="connsiteY356" fmla="*/ 531797 h 1059043"/>
                  <a:gd name="connsiteX357" fmla="*/ 2498911 w 3024845"/>
                  <a:gd name="connsiteY357" fmla="*/ 531797 h 1059043"/>
                  <a:gd name="connsiteX358" fmla="*/ 2502964 w 3024845"/>
                  <a:gd name="connsiteY358" fmla="*/ 536121 h 1059043"/>
                  <a:gd name="connsiteX359" fmla="*/ 2525258 w 3024845"/>
                  <a:gd name="connsiteY359" fmla="*/ 536121 h 1059043"/>
                  <a:gd name="connsiteX360" fmla="*/ 2525258 w 3024845"/>
                  <a:gd name="connsiteY360" fmla="*/ 419385 h 1059043"/>
                  <a:gd name="connsiteX361" fmla="*/ 2582005 w 3024845"/>
                  <a:gd name="connsiteY361" fmla="*/ 408576 h 1059043"/>
                  <a:gd name="connsiteX362" fmla="*/ 2582005 w 3024845"/>
                  <a:gd name="connsiteY362" fmla="*/ 409657 h 1059043"/>
                  <a:gd name="connsiteX363" fmla="*/ 2582005 w 3024845"/>
                  <a:gd name="connsiteY363" fmla="*/ 417223 h 1059043"/>
                  <a:gd name="connsiteX364" fmla="*/ 2608352 w 3024845"/>
                  <a:gd name="connsiteY364" fmla="*/ 417223 h 1059043"/>
                  <a:gd name="connsiteX365" fmla="*/ 2608352 w 3024845"/>
                  <a:gd name="connsiteY365" fmla="*/ 672313 h 1059043"/>
                  <a:gd name="connsiteX366" fmla="*/ 2630646 w 3024845"/>
                  <a:gd name="connsiteY366" fmla="*/ 672313 h 1059043"/>
                  <a:gd name="connsiteX367" fmla="*/ 2630646 w 3024845"/>
                  <a:gd name="connsiteY367" fmla="*/ 667989 h 1059043"/>
                  <a:gd name="connsiteX368" fmla="*/ 2642806 w 3024845"/>
                  <a:gd name="connsiteY368" fmla="*/ 667989 h 1059043"/>
                  <a:gd name="connsiteX369" fmla="*/ 2642806 w 3024845"/>
                  <a:gd name="connsiteY369" fmla="*/ 672313 h 1059043"/>
                  <a:gd name="connsiteX370" fmla="*/ 2667126 w 3024845"/>
                  <a:gd name="connsiteY370" fmla="*/ 672313 h 1059043"/>
                  <a:gd name="connsiteX371" fmla="*/ 2667126 w 3024845"/>
                  <a:gd name="connsiteY371" fmla="*/ 659342 h 1059043"/>
                  <a:gd name="connsiteX372" fmla="*/ 2695500 w 3024845"/>
                  <a:gd name="connsiteY372" fmla="*/ 659342 h 1059043"/>
                  <a:gd name="connsiteX373" fmla="*/ 2707660 w 3024845"/>
                  <a:gd name="connsiteY373" fmla="*/ 655018 h 1059043"/>
                  <a:gd name="connsiteX374" fmla="*/ 2727927 w 3024845"/>
                  <a:gd name="connsiteY374" fmla="*/ 659342 h 1059043"/>
                  <a:gd name="connsiteX375" fmla="*/ 2727927 w 3024845"/>
                  <a:gd name="connsiteY375" fmla="*/ 642048 h 1059043"/>
                  <a:gd name="connsiteX376" fmla="*/ 2736034 w 3024845"/>
                  <a:gd name="connsiteY376" fmla="*/ 642048 h 1059043"/>
                  <a:gd name="connsiteX377" fmla="*/ 2736034 w 3024845"/>
                  <a:gd name="connsiteY377" fmla="*/ 629077 h 1059043"/>
                  <a:gd name="connsiteX378" fmla="*/ 2792781 w 3024845"/>
                  <a:gd name="connsiteY378" fmla="*/ 629077 h 1059043"/>
                  <a:gd name="connsiteX379" fmla="*/ 2792781 w 3024845"/>
                  <a:gd name="connsiteY379" fmla="*/ 598812 h 1059043"/>
                  <a:gd name="connsiteX380" fmla="*/ 2811021 w 3024845"/>
                  <a:gd name="connsiteY380" fmla="*/ 598812 h 1059043"/>
                  <a:gd name="connsiteX381" fmla="*/ 2811021 w 3024845"/>
                  <a:gd name="connsiteY381" fmla="*/ 592327 h 1059043"/>
                  <a:gd name="connsiteX382" fmla="*/ 2823181 w 3024845"/>
                  <a:gd name="connsiteY382" fmla="*/ 592327 h 1059043"/>
                  <a:gd name="connsiteX383" fmla="*/ 2823181 w 3024845"/>
                  <a:gd name="connsiteY383" fmla="*/ 598812 h 1059043"/>
                  <a:gd name="connsiteX384" fmla="*/ 2839395 w 3024845"/>
                  <a:gd name="connsiteY384" fmla="*/ 598812 h 1059043"/>
                  <a:gd name="connsiteX385" fmla="*/ 2839395 w 3024845"/>
                  <a:gd name="connsiteY385" fmla="*/ 648533 h 1059043"/>
                  <a:gd name="connsiteX386" fmla="*/ 2871822 w 3024845"/>
                  <a:gd name="connsiteY386" fmla="*/ 648533 h 1059043"/>
                  <a:gd name="connsiteX387" fmla="*/ 2871822 w 3024845"/>
                  <a:gd name="connsiteY387" fmla="*/ 622592 h 1059043"/>
                  <a:gd name="connsiteX388" fmla="*/ 2910329 w 3024845"/>
                  <a:gd name="connsiteY388" fmla="*/ 622592 h 1059043"/>
                  <a:gd name="connsiteX389" fmla="*/ 2910329 w 3024845"/>
                  <a:gd name="connsiteY389" fmla="*/ 592327 h 1059043"/>
                  <a:gd name="connsiteX390" fmla="*/ 2958970 w 3024845"/>
                  <a:gd name="connsiteY390" fmla="*/ 592327 h 1059043"/>
                  <a:gd name="connsiteX391" fmla="*/ 2958970 w 3024845"/>
                  <a:gd name="connsiteY391" fmla="*/ 703483 h 1059043"/>
                  <a:gd name="connsiteX392" fmla="*/ 2958970 w 3024845"/>
                  <a:gd name="connsiteY392" fmla="*/ 717262 h 1059043"/>
                  <a:gd name="connsiteX393" fmla="*/ 3024845 w 3024845"/>
                  <a:gd name="connsiteY393" fmla="*/ 717262 h 1059043"/>
                  <a:gd name="connsiteX394" fmla="*/ 3024845 w 3024845"/>
                  <a:gd name="connsiteY394" fmla="*/ 1059043 h 1059043"/>
                  <a:gd name="connsiteX395" fmla="*/ 2054 w 3024845"/>
                  <a:gd name="connsiteY395" fmla="*/ 1056710 h 1059043"/>
                  <a:gd name="connsiteX396" fmla="*/ 0 w 3024845"/>
                  <a:gd name="connsiteY396" fmla="*/ 622592 h 1059043"/>
                  <a:gd name="connsiteX397" fmla="*/ 20267 w 3024845"/>
                  <a:gd name="connsiteY397" fmla="*/ 622592 h 1059043"/>
                  <a:gd name="connsiteX398" fmla="*/ 20774 w 3024845"/>
                  <a:gd name="connsiteY398" fmla="*/ 621511 h 1059043"/>
                  <a:gd name="connsiteX399" fmla="*/ 24320 w 3024845"/>
                  <a:gd name="connsiteY399" fmla="*/ 613945 h 1059043"/>
                  <a:gd name="connsiteX400" fmla="*/ 26094 w 3024845"/>
                  <a:gd name="connsiteY400" fmla="*/ 614215 h 1059043"/>
                  <a:gd name="connsiteX401" fmla="*/ 38507 w 3024845"/>
                  <a:gd name="connsiteY401" fmla="*/ 616106 h 1059043"/>
                  <a:gd name="connsiteX402" fmla="*/ 39014 w 3024845"/>
                  <a:gd name="connsiteY402" fmla="*/ 617458 h 1059043"/>
                  <a:gd name="connsiteX403" fmla="*/ 42560 w 3024845"/>
                  <a:gd name="connsiteY403" fmla="*/ 626915 h 1059043"/>
                  <a:gd name="connsiteX404" fmla="*/ 68907 w 3024845"/>
                  <a:gd name="connsiteY404" fmla="*/ 629077 h 1059043"/>
                  <a:gd name="connsiteX405" fmla="*/ 68907 w 3024845"/>
                  <a:gd name="connsiteY405" fmla="*/ 505856 h 1059043"/>
                  <a:gd name="connsiteX406" fmla="*/ 70934 w 3024845"/>
                  <a:gd name="connsiteY406" fmla="*/ 505856 h 1059043"/>
                  <a:gd name="connsiteX407" fmla="*/ 85121 w 3024845"/>
                  <a:gd name="connsiteY407" fmla="*/ 505856 h 1059043"/>
                  <a:gd name="connsiteX408" fmla="*/ 85121 w 3024845"/>
                  <a:gd name="connsiteY408" fmla="*/ 369664 h 1059043"/>
                  <a:gd name="connsiteX409" fmla="*/ 86894 w 3024845"/>
                  <a:gd name="connsiteY409" fmla="*/ 369664 h 1059043"/>
                  <a:gd name="connsiteX410" fmla="*/ 99308 w 3024845"/>
                  <a:gd name="connsiteY410" fmla="*/ 369664 h 1059043"/>
                  <a:gd name="connsiteX411" fmla="*/ 99308 w 3024845"/>
                  <a:gd name="connsiteY411" fmla="*/ 255090 h 1059043"/>
                  <a:gd name="connsiteX412" fmla="*/ 103361 w 3024845"/>
                  <a:gd name="connsiteY412" fmla="*/ 226986 h 1059043"/>
                  <a:gd name="connsiteX413" fmla="*/ 105388 w 3024845"/>
                  <a:gd name="connsiteY413" fmla="*/ 226986 h 1059043"/>
                  <a:gd name="connsiteX414" fmla="*/ 119575 w 3024845"/>
                  <a:gd name="connsiteY41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2747 w 3024845"/>
                  <a:gd name="connsiteY329" fmla="*/ 252928 h 1059043"/>
                  <a:gd name="connsiteX330" fmla="*/ 2180720 w 3024845"/>
                  <a:gd name="connsiteY330" fmla="*/ 555577 h 1059043"/>
                  <a:gd name="connsiteX331" fmla="*/ 2245574 w 3024845"/>
                  <a:gd name="connsiteY331" fmla="*/ 555577 h 1059043"/>
                  <a:gd name="connsiteX332" fmla="*/ 2245574 w 3024845"/>
                  <a:gd name="connsiteY332" fmla="*/ 631239 h 1059043"/>
                  <a:gd name="connsiteX333" fmla="*/ 2253681 w 3024845"/>
                  <a:gd name="connsiteY333" fmla="*/ 631239 h 1059043"/>
                  <a:gd name="connsiteX334" fmla="*/ 2255708 w 3024845"/>
                  <a:gd name="connsiteY334" fmla="*/ 624754 h 1059043"/>
                  <a:gd name="connsiteX335" fmla="*/ 2261788 w 3024845"/>
                  <a:gd name="connsiteY335" fmla="*/ 624754 h 1059043"/>
                  <a:gd name="connsiteX336" fmla="*/ 2263815 w 3024845"/>
                  <a:gd name="connsiteY336" fmla="*/ 633401 h 1059043"/>
                  <a:gd name="connsiteX337" fmla="*/ 2275975 w 3024845"/>
                  <a:gd name="connsiteY337" fmla="*/ 633401 h 1059043"/>
                  <a:gd name="connsiteX338" fmla="*/ 2275975 w 3024845"/>
                  <a:gd name="connsiteY338" fmla="*/ 626915 h 1059043"/>
                  <a:gd name="connsiteX339" fmla="*/ 2298268 w 3024845"/>
                  <a:gd name="connsiteY339" fmla="*/ 626915 h 1059043"/>
                  <a:gd name="connsiteX340" fmla="*/ 2298268 w 3024845"/>
                  <a:gd name="connsiteY340" fmla="*/ 633401 h 1059043"/>
                  <a:gd name="connsiteX341" fmla="*/ 2318535 w 3024845"/>
                  <a:gd name="connsiteY341" fmla="*/ 633401 h 1059043"/>
                  <a:gd name="connsiteX342" fmla="*/ 2318535 w 3024845"/>
                  <a:gd name="connsiteY342" fmla="*/ 678798 h 1059043"/>
                  <a:gd name="connsiteX343" fmla="*/ 2332722 w 3024845"/>
                  <a:gd name="connsiteY343" fmla="*/ 678798 h 1059043"/>
                  <a:gd name="connsiteX344" fmla="*/ 2332722 w 3024845"/>
                  <a:gd name="connsiteY344" fmla="*/ 665827 h 1059043"/>
                  <a:gd name="connsiteX345" fmla="*/ 2348936 w 3024845"/>
                  <a:gd name="connsiteY345" fmla="*/ 665827 h 1059043"/>
                  <a:gd name="connsiteX346" fmla="*/ 2348936 w 3024845"/>
                  <a:gd name="connsiteY346" fmla="*/ 486400 h 1059043"/>
                  <a:gd name="connsiteX347" fmla="*/ 2355016 w 3024845"/>
                  <a:gd name="connsiteY347" fmla="*/ 479914 h 1059043"/>
                  <a:gd name="connsiteX348" fmla="*/ 2427977 w 3024845"/>
                  <a:gd name="connsiteY348" fmla="*/ 479914 h 1059043"/>
                  <a:gd name="connsiteX349" fmla="*/ 2427977 w 3024845"/>
                  <a:gd name="connsiteY349" fmla="*/ 488562 h 1059043"/>
                  <a:gd name="connsiteX350" fmla="*/ 2438110 w 3024845"/>
                  <a:gd name="connsiteY350" fmla="*/ 488562 h 1059043"/>
                  <a:gd name="connsiteX351" fmla="*/ 2438110 w 3024845"/>
                  <a:gd name="connsiteY351" fmla="*/ 603136 h 1059043"/>
                  <a:gd name="connsiteX352" fmla="*/ 2460404 w 3024845"/>
                  <a:gd name="connsiteY352" fmla="*/ 603136 h 1059043"/>
                  <a:gd name="connsiteX353" fmla="*/ 2460404 w 3024845"/>
                  <a:gd name="connsiteY353" fmla="*/ 536121 h 1059043"/>
                  <a:gd name="connsiteX354" fmla="*/ 2486751 w 3024845"/>
                  <a:gd name="connsiteY354" fmla="*/ 536121 h 1059043"/>
                  <a:gd name="connsiteX355" fmla="*/ 2490804 w 3024845"/>
                  <a:gd name="connsiteY355" fmla="*/ 531797 h 1059043"/>
                  <a:gd name="connsiteX356" fmla="*/ 2498911 w 3024845"/>
                  <a:gd name="connsiteY356" fmla="*/ 531797 h 1059043"/>
                  <a:gd name="connsiteX357" fmla="*/ 2502964 w 3024845"/>
                  <a:gd name="connsiteY357" fmla="*/ 536121 h 1059043"/>
                  <a:gd name="connsiteX358" fmla="*/ 2525258 w 3024845"/>
                  <a:gd name="connsiteY358" fmla="*/ 536121 h 1059043"/>
                  <a:gd name="connsiteX359" fmla="*/ 2525258 w 3024845"/>
                  <a:gd name="connsiteY359" fmla="*/ 419385 h 1059043"/>
                  <a:gd name="connsiteX360" fmla="*/ 2582005 w 3024845"/>
                  <a:gd name="connsiteY360" fmla="*/ 408576 h 1059043"/>
                  <a:gd name="connsiteX361" fmla="*/ 2582005 w 3024845"/>
                  <a:gd name="connsiteY361" fmla="*/ 409657 h 1059043"/>
                  <a:gd name="connsiteX362" fmla="*/ 2582005 w 3024845"/>
                  <a:gd name="connsiteY362" fmla="*/ 417223 h 1059043"/>
                  <a:gd name="connsiteX363" fmla="*/ 2608352 w 3024845"/>
                  <a:gd name="connsiteY363" fmla="*/ 417223 h 1059043"/>
                  <a:gd name="connsiteX364" fmla="*/ 2608352 w 3024845"/>
                  <a:gd name="connsiteY364" fmla="*/ 672313 h 1059043"/>
                  <a:gd name="connsiteX365" fmla="*/ 2630646 w 3024845"/>
                  <a:gd name="connsiteY365" fmla="*/ 672313 h 1059043"/>
                  <a:gd name="connsiteX366" fmla="*/ 2630646 w 3024845"/>
                  <a:gd name="connsiteY366" fmla="*/ 667989 h 1059043"/>
                  <a:gd name="connsiteX367" fmla="*/ 2642806 w 3024845"/>
                  <a:gd name="connsiteY367" fmla="*/ 667989 h 1059043"/>
                  <a:gd name="connsiteX368" fmla="*/ 2642806 w 3024845"/>
                  <a:gd name="connsiteY368" fmla="*/ 672313 h 1059043"/>
                  <a:gd name="connsiteX369" fmla="*/ 2667126 w 3024845"/>
                  <a:gd name="connsiteY369" fmla="*/ 672313 h 1059043"/>
                  <a:gd name="connsiteX370" fmla="*/ 2667126 w 3024845"/>
                  <a:gd name="connsiteY370" fmla="*/ 659342 h 1059043"/>
                  <a:gd name="connsiteX371" fmla="*/ 2695500 w 3024845"/>
                  <a:gd name="connsiteY371" fmla="*/ 659342 h 1059043"/>
                  <a:gd name="connsiteX372" fmla="*/ 2707660 w 3024845"/>
                  <a:gd name="connsiteY372" fmla="*/ 655018 h 1059043"/>
                  <a:gd name="connsiteX373" fmla="*/ 2727927 w 3024845"/>
                  <a:gd name="connsiteY373" fmla="*/ 659342 h 1059043"/>
                  <a:gd name="connsiteX374" fmla="*/ 2727927 w 3024845"/>
                  <a:gd name="connsiteY374" fmla="*/ 642048 h 1059043"/>
                  <a:gd name="connsiteX375" fmla="*/ 2736034 w 3024845"/>
                  <a:gd name="connsiteY375" fmla="*/ 642048 h 1059043"/>
                  <a:gd name="connsiteX376" fmla="*/ 2736034 w 3024845"/>
                  <a:gd name="connsiteY376" fmla="*/ 629077 h 1059043"/>
                  <a:gd name="connsiteX377" fmla="*/ 2792781 w 3024845"/>
                  <a:gd name="connsiteY377" fmla="*/ 629077 h 1059043"/>
                  <a:gd name="connsiteX378" fmla="*/ 2792781 w 3024845"/>
                  <a:gd name="connsiteY378" fmla="*/ 598812 h 1059043"/>
                  <a:gd name="connsiteX379" fmla="*/ 2811021 w 3024845"/>
                  <a:gd name="connsiteY379" fmla="*/ 598812 h 1059043"/>
                  <a:gd name="connsiteX380" fmla="*/ 2811021 w 3024845"/>
                  <a:gd name="connsiteY380" fmla="*/ 592327 h 1059043"/>
                  <a:gd name="connsiteX381" fmla="*/ 2823181 w 3024845"/>
                  <a:gd name="connsiteY381" fmla="*/ 592327 h 1059043"/>
                  <a:gd name="connsiteX382" fmla="*/ 2823181 w 3024845"/>
                  <a:gd name="connsiteY382" fmla="*/ 598812 h 1059043"/>
                  <a:gd name="connsiteX383" fmla="*/ 2839395 w 3024845"/>
                  <a:gd name="connsiteY383" fmla="*/ 598812 h 1059043"/>
                  <a:gd name="connsiteX384" fmla="*/ 2839395 w 3024845"/>
                  <a:gd name="connsiteY384" fmla="*/ 648533 h 1059043"/>
                  <a:gd name="connsiteX385" fmla="*/ 2871822 w 3024845"/>
                  <a:gd name="connsiteY385" fmla="*/ 648533 h 1059043"/>
                  <a:gd name="connsiteX386" fmla="*/ 2871822 w 3024845"/>
                  <a:gd name="connsiteY386" fmla="*/ 622592 h 1059043"/>
                  <a:gd name="connsiteX387" fmla="*/ 2910329 w 3024845"/>
                  <a:gd name="connsiteY387" fmla="*/ 622592 h 1059043"/>
                  <a:gd name="connsiteX388" fmla="*/ 2910329 w 3024845"/>
                  <a:gd name="connsiteY388" fmla="*/ 592327 h 1059043"/>
                  <a:gd name="connsiteX389" fmla="*/ 2958970 w 3024845"/>
                  <a:gd name="connsiteY389" fmla="*/ 592327 h 1059043"/>
                  <a:gd name="connsiteX390" fmla="*/ 2958970 w 3024845"/>
                  <a:gd name="connsiteY390" fmla="*/ 703483 h 1059043"/>
                  <a:gd name="connsiteX391" fmla="*/ 2958970 w 3024845"/>
                  <a:gd name="connsiteY391" fmla="*/ 717262 h 1059043"/>
                  <a:gd name="connsiteX392" fmla="*/ 3024845 w 3024845"/>
                  <a:gd name="connsiteY392" fmla="*/ 717262 h 1059043"/>
                  <a:gd name="connsiteX393" fmla="*/ 3024845 w 3024845"/>
                  <a:gd name="connsiteY393" fmla="*/ 1059043 h 1059043"/>
                  <a:gd name="connsiteX394" fmla="*/ 2054 w 3024845"/>
                  <a:gd name="connsiteY394" fmla="*/ 1056710 h 1059043"/>
                  <a:gd name="connsiteX395" fmla="*/ 0 w 3024845"/>
                  <a:gd name="connsiteY395" fmla="*/ 622592 h 1059043"/>
                  <a:gd name="connsiteX396" fmla="*/ 20267 w 3024845"/>
                  <a:gd name="connsiteY396" fmla="*/ 622592 h 1059043"/>
                  <a:gd name="connsiteX397" fmla="*/ 20774 w 3024845"/>
                  <a:gd name="connsiteY397" fmla="*/ 621511 h 1059043"/>
                  <a:gd name="connsiteX398" fmla="*/ 24320 w 3024845"/>
                  <a:gd name="connsiteY398" fmla="*/ 613945 h 1059043"/>
                  <a:gd name="connsiteX399" fmla="*/ 26094 w 3024845"/>
                  <a:gd name="connsiteY399" fmla="*/ 614215 h 1059043"/>
                  <a:gd name="connsiteX400" fmla="*/ 38507 w 3024845"/>
                  <a:gd name="connsiteY400" fmla="*/ 616106 h 1059043"/>
                  <a:gd name="connsiteX401" fmla="*/ 39014 w 3024845"/>
                  <a:gd name="connsiteY401" fmla="*/ 617458 h 1059043"/>
                  <a:gd name="connsiteX402" fmla="*/ 42560 w 3024845"/>
                  <a:gd name="connsiteY402" fmla="*/ 626915 h 1059043"/>
                  <a:gd name="connsiteX403" fmla="*/ 68907 w 3024845"/>
                  <a:gd name="connsiteY403" fmla="*/ 629077 h 1059043"/>
                  <a:gd name="connsiteX404" fmla="*/ 68907 w 3024845"/>
                  <a:gd name="connsiteY404" fmla="*/ 505856 h 1059043"/>
                  <a:gd name="connsiteX405" fmla="*/ 70934 w 3024845"/>
                  <a:gd name="connsiteY405" fmla="*/ 505856 h 1059043"/>
                  <a:gd name="connsiteX406" fmla="*/ 85121 w 3024845"/>
                  <a:gd name="connsiteY406" fmla="*/ 505856 h 1059043"/>
                  <a:gd name="connsiteX407" fmla="*/ 85121 w 3024845"/>
                  <a:gd name="connsiteY407" fmla="*/ 369664 h 1059043"/>
                  <a:gd name="connsiteX408" fmla="*/ 86894 w 3024845"/>
                  <a:gd name="connsiteY408" fmla="*/ 369664 h 1059043"/>
                  <a:gd name="connsiteX409" fmla="*/ 99308 w 3024845"/>
                  <a:gd name="connsiteY409" fmla="*/ 369664 h 1059043"/>
                  <a:gd name="connsiteX410" fmla="*/ 99308 w 3024845"/>
                  <a:gd name="connsiteY410" fmla="*/ 255090 h 1059043"/>
                  <a:gd name="connsiteX411" fmla="*/ 103361 w 3024845"/>
                  <a:gd name="connsiteY411" fmla="*/ 226986 h 1059043"/>
                  <a:gd name="connsiteX412" fmla="*/ 105388 w 3024845"/>
                  <a:gd name="connsiteY412" fmla="*/ 226986 h 1059043"/>
                  <a:gd name="connsiteX413" fmla="*/ 119575 w 3024845"/>
                  <a:gd name="connsiteY41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14016 h 1059043"/>
                  <a:gd name="connsiteX328" fmla="*/ 2168560 w 3024845"/>
                  <a:gd name="connsiteY328" fmla="*/ 235634 h 1059043"/>
                  <a:gd name="connsiteX329" fmla="*/ 2180720 w 3024845"/>
                  <a:gd name="connsiteY329" fmla="*/ 555577 h 1059043"/>
                  <a:gd name="connsiteX330" fmla="*/ 2245574 w 3024845"/>
                  <a:gd name="connsiteY330" fmla="*/ 555577 h 1059043"/>
                  <a:gd name="connsiteX331" fmla="*/ 2245574 w 3024845"/>
                  <a:gd name="connsiteY331" fmla="*/ 631239 h 1059043"/>
                  <a:gd name="connsiteX332" fmla="*/ 2253681 w 3024845"/>
                  <a:gd name="connsiteY332" fmla="*/ 631239 h 1059043"/>
                  <a:gd name="connsiteX333" fmla="*/ 2255708 w 3024845"/>
                  <a:gd name="connsiteY333" fmla="*/ 624754 h 1059043"/>
                  <a:gd name="connsiteX334" fmla="*/ 2261788 w 3024845"/>
                  <a:gd name="connsiteY334" fmla="*/ 624754 h 1059043"/>
                  <a:gd name="connsiteX335" fmla="*/ 2263815 w 3024845"/>
                  <a:gd name="connsiteY335" fmla="*/ 633401 h 1059043"/>
                  <a:gd name="connsiteX336" fmla="*/ 2275975 w 3024845"/>
                  <a:gd name="connsiteY336" fmla="*/ 633401 h 1059043"/>
                  <a:gd name="connsiteX337" fmla="*/ 2275975 w 3024845"/>
                  <a:gd name="connsiteY337" fmla="*/ 626915 h 1059043"/>
                  <a:gd name="connsiteX338" fmla="*/ 2298268 w 3024845"/>
                  <a:gd name="connsiteY338" fmla="*/ 626915 h 1059043"/>
                  <a:gd name="connsiteX339" fmla="*/ 2298268 w 3024845"/>
                  <a:gd name="connsiteY339" fmla="*/ 633401 h 1059043"/>
                  <a:gd name="connsiteX340" fmla="*/ 2318535 w 3024845"/>
                  <a:gd name="connsiteY340" fmla="*/ 633401 h 1059043"/>
                  <a:gd name="connsiteX341" fmla="*/ 2318535 w 3024845"/>
                  <a:gd name="connsiteY341" fmla="*/ 678798 h 1059043"/>
                  <a:gd name="connsiteX342" fmla="*/ 2332722 w 3024845"/>
                  <a:gd name="connsiteY342" fmla="*/ 678798 h 1059043"/>
                  <a:gd name="connsiteX343" fmla="*/ 2332722 w 3024845"/>
                  <a:gd name="connsiteY343" fmla="*/ 665827 h 1059043"/>
                  <a:gd name="connsiteX344" fmla="*/ 2348936 w 3024845"/>
                  <a:gd name="connsiteY344" fmla="*/ 665827 h 1059043"/>
                  <a:gd name="connsiteX345" fmla="*/ 2348936 w 3024845"/>
                  <a:gd name="connsiteY345" fmla="*/ 486400 h 1059043"/>
                  <a:gd name="connsiteX346" fmla="*/ 2355016 w 3024845"/>
                  <a:gd name="connsiteY346" fmla="*/ 479914 h 1059043"/>
                  <a:gd name="connsiteX347" fmla="*/ 2427977 w 3024845"/>
                  <a:gd name="connsiteY347" fmla="*/ 479914 h 1059043"/>
                  <a:gd name="connsiteX348" fmla="*/ 2427977 w 3024845"/>
                  <a:gd name="connsiteY348" fmla="*/ 488562 h 1059043"/>
                  <a:gd name="connsiteX349" fmla="*/ 2438110 w 3024845"/>
                  <a:gd name="connsiteY349" fmla="*/ 488562 h 1059043"/>
                  <a:gd name="connsiteX350" fmla="*/ 2438110 w 3024845"/>
                  <a:gd name="connsiteY350" fmla="*/ 603136 h 1059043"/>
                  <a:gd name="connsiteX351" fmla="*/ 2460404 w 3024845"/>
                  <a:gd name="connsiteY351" fmla="*/ 603136 h 1059043"/>
                  <a:gd name="connsiteX352" fmla="*/ 2460404 w 3024845"/>
                  <a:gd name="connsiteY352" fmla="*/ 536121 h 1059043"/>
                  <a:gd name="connsiteX353" fmla="*/ 2486751 w 3024845"/>
                  <a:gd name="connsiteY353" fmla="*/ 536121 h 1059043"/>
                  <a:gd name="connsiteX354" fmla="*/ 2490804 w 3024845"/>
                  <a:gd name="connsiteY354" fmla="*/ 531797 h 1059043"/>
                  <a:gd name="connsiteX355" fmla="*/ 2498911 w 3024845"/>
                  <a:gd name="connsiteY355" fmla="*/ 531797 h 1059043"/>
                  <a:gd name="connsiteX356" fmla="*/ 2502964 w 3024845"/>
                  <a:gd name="connsiteY356" fmla="*/ 536121 h 1059043"/>
                  <a:gd name="connsiteX357" fmla="*/ 2525258 w 3024845"/>
                  <a:gd name="connsiteY357" fmla="*/ 536121 h 1059043"/>
                  <a:gd name="connsiteX358" fmla="*/ 2525258 w 3024845"/>
                  <a:gd name="connsiteY358" fmla="*/ 419385 h 1059043"/>
                  <a:gd name="connsiteX359" fmla="*/ 2582005 w 3024845"/>
                  <a:gd name="connsiteY359" fmla="*/ 408576 h 1059043"/>
                  <a:gd name="connsiteX360" fmla="*/ 2582005 w 3024845"/>
                  <a:gd name="connsiteY360" fmla="*/ 409657 h 1059043"/>
                  <a:gd name="connsiteX361" fmla="*/ 2582005 w 3024845"/>
                  <a:gd name="connsiteY361" fmla="*/ 417223 h 1059043"/>
                  <a:gd name="connsiteX362" fmla="*/ 2608352 w 3024845"/>
                  <a:gd name="connsiteY362" fmla="*/ 417223 h 1059043"/>
                  <a:gd name="connsiteX363" fmla="*/ 2608352 w 3024845"/>
                  <a:gd name="connsiteY363" fmla="*/ 672313 h 1059043"/>
                  <a:gd name="connsiteX364" fmla="*/ 2630646 w 3024845"/>
                  <a:gd name="connsiteY364" fmla="*/ 672313 h 1059043"/>
                  <a:gd name="connsiteX365" fmla="*/ 2630646 w 3024845"/>
                  <a:gd name="connsiteY365" fmla="*/ 667989 h 1059043"/>
                  <a:gd name="connsiteX366" fmla="*/ 2642806 w 3024845"/>
                  <a:gd name="connsiteY366" fmla="*/ 667989 h 1059043"/>
                  <a:gd name="connsiteX367" fmla="*/ 2642806 w 3024845"/>
                  <a:gd name="connsiteY367" fmla="*/ 672313 h 1059043"/>
                  <a:gd name="connsiteX368" fmla="*/ 2667126 w 3024845"/>
                  <a:gd name="connsiteY368" fmla="*/ 672313 h 1059043"/>
                  <a:gd name="connsiteX369" fmla="*/ 2667126 w 3024845"/>
                  <a:gd name="connsiteY369" fmla="*/ 659342 h 1059043"/>
                  <a:gd name="connsiteX370" fmla="*/ 2695500 w 3024845"/>
                  <a:gd name="connsiteY370" fmla="*/ 659342 h 1059043"/>
                  <a:gd name="connsiteX371" fmla="*/ 2707660 w 3024845"/>
                  <a:gd name="connsiteY371" fmla="*/ 655018 h 1059043"/>
                  <a:gd name="connsiteX372" fmla="*/ 2727927 w 3024845"/>
                  <a:gd name="connsiteY372" fmla="*/ 659342 h 1059043"/>
                  <a:gd name="connsiteX373" fmla="*/ 2727927 w 3024845"/>
                  <a:gd name="connsiteY373" fmla="*/ 642048 h 1059043"/>
                  <a:gd name="connsiteX374" fmla="*/ 2736034 w 3024845"/>
                  <a:gd name="connsiteY374" fmla="*/ 642048 h 1059043"/>
                  <a:gd name="connsiteX375" fmla="*/ 2736034 w 3024845"/>
                  <a:gd name="connsiteY375" fmla="*/ 629077 h 1059043"/>
                  <a:gd name="connsiteX376" fmla="*/ 2792781 w 3024845"/>
                  <a:gd name="connsiteY376" fmla="*/ 629077 h 1059043"/>
                  <a:gd name="connsiteX377" fmla="*/ 2792781 w 3024845"/>
                  <a:gd name="connsiteY377" fmla="*/ 598812 h 1059043"/>
                  <a:gd name="connsiteX378" fmla="*/ 2811021 w 3024845"/>
                  <a:gd name="connsiteY378" fmla="*/ 598812 h 1059043"/>
                  <a:gd name="connsiteX379" fmla="*/ 2811021 w 3024845"/>
                  <a:gd name="connsiteY379" fmla="*/ 592327 h 1059043"/>
                  <a:gd name="connsiteX380" fmla="*/ 2823181 w 3024845"/>
                  <a:gd name="connsiteY380" fmla="*/ 592327 h 1059043"/>
                  <a:gd name="connsiteX381" fmla="*/ 2823181 w 3024845"/>
                  <a:gd name="connsiteY381" fmla="*/ 598812 h 1059043"/>
                  <a:gd name="connsiteX382" fmla="*/ 2839395 w 3024845"/>
                  <a:gd name="connsiteY382" fmla="*/ 598812 h 1059043"/>
                  <a:gd name="connsiteX383" fmla="*/ 2839395 w 3024845"/>
                  <a:gd name="connsiteY383" fmla="*/ 648533 h 1059043"/>
                  <a:gd name="connsiteX384" fmla="*/ 2871822 w 3024845"/>
                  <a:gd name="connsiteY384" fmla="*/ 648533 h 1059043"/>
                  <a:gd name="connsiteX385" fmla="*/ 2871822 w 3024845"/>
                  <a:gd name="connsiteY385" fmla="*/ 622592 h 1059043"/>
                  <a:gd name="connsiteX386" fmla="*/ 2910329 w 3024845"/>
                  <a:gd name="connsiteY386" fmla="*/ 622592 h 1059043"/>
                  <a:gd name="connsiteX387" fmla="*/ 2910329 w 3024845"/>
                  <a:gd name="connsiteY387" fmla="*/ 592327 h 1059043"/>
                  <a:gd name="connsiteX388" fmla="*/ 2958970 w 3024845"/>
                  <a:gd name="connsiteY388" fmla="*/ 592327 h 1059043"/>
                  <a:gd name="connsiteX389" fmla="*/ 2958970 w 3024845"/>
                  <a:gd name="connsiteY389" fmla="*/ 703483 h 1059043"/>
                  <a:gd name="connsiteX390" fmla="*/ 2958970 w 3024845"/>
                  <a:gd name="connsiteY390" fmla="*/ 717262 h 1059043"/>
                  <a:gd name="connsiteX391" fmla="*/ 3024845 w 3024845"/>
                  <a:gd name="connsiteY391" fmla="*/ 717262 h 1059043"/>
                  <a:gd name="connsiteX392" fmla="*/ 3024845 w 3024845"/>
                  <a:gd name="connsiteY392" fmla="*/ 1059043 h 1059043"/>
                  <a:gd name="connsiteX393" fmla="*/ 2054 w 3024845"/>
                  <a:gd name="connsiteY393" fmla="*/ 1056710 h 1059043"/>
                  <a:gd name="connsiteX394" fmla="*/ 0 w 3024845"/>
                  <a:gd name="connsiteY394" fmla="*/ 622592 h 1059043"/>
                  <a:gd name="connsiteX395" fmla="*/ 20267 w 3024845"/>
                  <a:gd name="connsiteY395" fmla="*/ 622592 h 1059043"/>
                  <a:gd name="connsiteX396" fmla="*/ 20774 w 3024845"/>
                  <a:gd name="connsiteY396" fmla="*/ 621511 h 1059043"/>
                  <a:gd name="connsiteX397" fmla="*/ 24320 w 3024845"/>
                  <a:gd name="connsiteY397" fmla="*/ 613945 h 1059043"/>
                  <a:gd name="connsiteX398" fmla="*/ 26094 w 3024845"/>
                  <a:gd name="connsiteY398" fmla="*/ 614215 h 1059043"/>
                  <a:gd name="connsiteX399" fmla="*/ 38507 w 3024845"/>
                  <a:gd name="connsiteY399" fmla="*/ 616106 h 1059043"/>
                  <a:gd name="connsiteX400" fmla="*/ 39014 w 3024845"/>
                  <a:gd name="connsiteY400" fmla="*/ 617458 h 1059043"/>
                  <a:gd name="connsiteX401" fmla="*/ 42560 w 3024845"/>
                  <a:gd name="connsiteY401" fmla="*/ 626915 h 1059043"/>
                  <a:gd name="connsiteX402" fmla="*/ 68907 w 3024845"/>
                  <a:gd name="connsiteY402" fmla="*/ 629077 h 1059043"/>
                  <a:gd name="connsiteX403" fmla="*/ 68907 w 3024845"/>
                  <a:gd name="connsiteY403" fmla="*/ 505856 h 1059043"/>
                  <a:gd name="connsiteX404" fmla="*/ 70934 w 3024845"/>
                  <a:gd name="connsiteY404" fmla="*/ 505856 h 1059043"/>
                  <a:gd name="connsiteX405" fmla="*/ 85121 w 3024845"/>
                  <a:gd name="connsiteY405" fmla="*/ 505856 h 1059043"/>
                  <a:gd name="connsiteX406" fmla="*/ 85121 w 3024845"/>
                  <a:gd name="connsiteY406" fmla="*/ 369664 h 1059043"/>
                  <a:gd name="connsiteX407" fmla="*/ 86894 w 3024845"/>
                  <a:gd name="connsiteY407" fmla="*/ 369664 h 1059043"/>
                  <a:gd name="connsiteX408" fmla="*/ 99308 w 3024845"/>
                  <a:gd name="connsiteY408" fmla="*/ 369664 h 1059043"/>
                  <a:gd name="connsiteX409" fmla="*/ 99308 w 3024845"/>
                  <a:gd name="connsiteY409" fmla="*/ 255090 h 1059043"/>
                  <a:gd name="connsiteX410" fmla="*/ 103361 w 3024845"/>
                  <a:gd name="connsiteY410" fmla="*/ 226986 h 1059043"/>
                  <a:gd name="connsiteX411" fmla="*/ 105388 w 3024845"/>
                  <a:gd name="connsiteY411" fmla="*/ 226986 h 1059043"/>
                  <a:gd name="connsiteX412" fmla="*/ 119575 w 3024845"/>
                  <a:gd name="connsiteY41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68560 w 3024845"/>
                  <a:gd name="connsiteY327" fmla="*/ 235634 h 1059043"/>
                  <a:gd name="connsiteX328" fmla="*/ 2180720 w 3024845"/>
                  <a:gd name="connsiteY328" fmla="*/ 555577 h 1059043"/>
                  <a:gd name="connsiteX329" fmla="*/ 2245574 w 3024845"/>
                  <a:gd name="connsiteY329" fmla="*/ 555577 h 1059043"/>
                  <a:gd name="connsiteX330" fmla="*/ 2245574 w 3024845"/>
                  <a:gd name="connsiteY330" fmla="*/ 631239 h 1059043"/>
                  <a:gd name="connsiteX331" fmla="*/ 2253681 w 3024845"/>
                  <a:gd name="connsiteY331" fmla="*/ 631239 h 1059043"/>
                  <a:gd name="connsiteX332" fmla="*/ 2255708 w 3024845"/>
                  <a:gd name="connsiteY332" fmla="*/ 624754 h 1059043"/>
                  <a:gd name="connsiteX333" fmla="*/ 2261788 w 3024845"/>
                  <a:gd name="connsiteY333" fmla="*/ 624754 h 1059043"/>
                  <a:gd name="connsiteX334" fmla="*/ 2263815 w 3024845"/>
                  <a:gd name="connsiteY334" fmla="*/ 633401 h 1059043"/>
                  <a:gd name="connsiteX335" fmla="*/ 2275975 w 3024845"/>
                  <a:gd name="connsiteY335" fmla="*/ 633401 h 1059043"/>
                  <a:gd name="connsiteX336" fmla="*/ 2275975 w 3024845"/>
                  <a:gd name="connsiteY336" fmla="*/ 626915 h 1059043"/>
                  <a:gd name="connsiteX337" fmla="*/ 2298268 w 3024845"/>
                  <a:gd name="connsiteY337" fmla="*/ 626915 h 1059043"/>
                  <a:gd name="connsiteX338" fmla="*/ 2298268 w 3024845"/>
                  <a:gd name="connsiteY338" fmla="*/ 633401 h 1059043"/>
                  <a:gd name="connsiteX339" fmla="*/ 2318535 w 3024845"/>
                  <a:gd name="connsiteY339" fmla="*/ 633401 h 1059043"/>
                  <a:gd name="connsiteX340" fmla="*/ 2318535 w 3024845"/>
                  <a:gd name="connsiteY340" fmla="*/ 678798 h 1059043"/>
                  <a:gd name="connsiteX341" fmla="*/ 2332722 w 3024845"/>
                  <a:gd name="connsiteY341" fmla="*/ 678798 h 1059043"/>
                  <a:gd name="connsiteX342" fmla="*/ 2332722 w 3024845"/>
                  <a:gd name="connsiteY342" fmla="*/ 665827 h 1059043"/>
                  <a:gd name="connsiteX343" fmla="*/ 2348936 w 3024845"/>
                  <a:gd name="connsiteY343" fmla="*/ 665827 h 1059043"/>
                  <a:gd name="connsiteX344" fmla="*/ 2348936 w 3024845"/>
                  <a:gd name="connsiteY344" fmla="*/ 486400 h 1059043"/>
                  <a:gd name="connsiteX345" fmla="*/ 2355016 w 3024845"/>
                  <a:gd name="connsiteY345" fmla="*/ 479914 h 1059043"/>
                  <a:gd name="connsiteX346" fmla="*/ 2427977 w 3024845"/>
                  <a:gd name="connsiteY346" fmla="*/ 479914 h 1059043"/>
                  <a:gd name="connsiteX347" fmla="*/ 2427977 w 3024845"/>
                  <a:gd name="connsiteY347" fmla="*/ 488562 h 1059043"/>
                  <a:gd name="connsiteX348" fmla="*/ 2438110 w 3024845"/>
                  <a:gd name="connsiteY348" fmla="*/ 488562 h 1059043"/>
                  <a:gd name="connsiteX349" fmla="*/ 2438110 w 3024845"/>
                  <a:gd name="connsiteY349" fmla="*/ 603136 h 1059043"/>
                  <a:gd name="connsiteX350" fmla="*/ 2460404 w 3024845"/>
                  <a:gd name="connsiteY350" fmla="*/ 603136 h 1059043"/>
                  <a:gd name="connsiteX351" fmla="*/ 2460404 w 3024845"/>
                  <a:gd name="connsiteY351" fmla="*/ 536121 h 1059043"/>
                  <a:gd name="connsiteX352" fmla="*/ 2486751 w 3024845"/>
                  <a:gd name="connsiteY352" fmla="*/ 536121 h 1059043"/>
                  <a:gd name="connsiteX353" fmla="*/ 2490804 w 3024845"/>
                  <a:gd name="connsiteY353" fmla="*/ 531797 h 1059043"/>
                  <a:gd name="connsiteX354" fmla="*/ 2498911 w 3024845"/>
                  <a:gd name="connsiteY354" fmla="*/ 531797 h 1059043"/>
                  <a:gd name="connsiteX355" fmla="*/ 2502964 w 3024845"/>
                  <a:gd name="connsiteY355" fmla="*/ 536121 h 1059043"/>
                  <a:gd name="connsiteX356" fmla="*/ 2525258 w 3024845"/>
                  <a:gd name="connsiteY356" fmla="*/ 536121 h 1059043"/>
                  <a:gd name="connsiteX357" fmla="*/ 2525258 w 3024845"/>
                  <a:gd name="connsiteY357" fmla="*/ 419385 h 1059043"/>
                  <a:gd name="connsiteX358" fmla="*/ 2582005 w 3024845"/>
                  <a:gd name="connsiteY358" fmla="*/ 408576 h 1059043"/>
                  <a:gd name="connsiteX359" fmla="*/ 2582005 w 3024845"/>
                  <a:gd name="connsiteY359" fmla="*/ 409657 h 1059043"/>
                  <a:gd name="connsiteX360" fmla="*/ 2582005 w 3024845"/>
                  <a:gd name="connsiteY360" fmla="*/ 417223 h 1059043"/>
                  <a:gd name="connsiteX361" fmla="*/ 2608352 w 3024845"/>
                  <a:gd name="connsiteY361" fmla="*/ 417223 h 1059043"/>
                  <a:gd name="connsiteX362" fmla="*/ 2608352 w 3024845"/>
                  <a:gd name="connsiteY362" fmla="*/ 672313 h 1059043"/>
                  <a:gd name="connsiteX363" fmla="*/ 2630646 w 3024845"/>
                  <a:gd name="connsiteY363" fmla="*/ 672313 h 1059043"/>
                  <a:gd name="connsiteX364" fmla="*/ 2630646 w 3024845"/>
                  <a:gd name="connsiteY364" fmla="*/ 667989 h 1059043"/>
                  <a:gd name="connsiteX365" fmla="*/ 2642806 w 3024845"/>
                  <a:gd name="connsiteY365" fmla="*/ 667989 h 1059043"/>
                  <a:gd name="connsiteX366" fmla="*/ 2642806 w 3024845"/>
                  <a:gd name="connsiteY366" fmla="*/ 672313 h 1059043"/>
                  <a:gd name="connsiteX367" fmla="*/ 2667126 w 3024845"/>
                  <a:gd name="connsiteY367" fmla="*/ 672313 h 1059043"/>
                  <a:gd name="connsiteX368" fmla="*/ 2667126 w 3024845"/>
                  <a:gd name="connsiteY368" fmla="*/ 659342 h 1059043"/>
                  <a:gd name="connsiteX369" fmla="*/ 2695500 w 3024845"/>
                  <a:gd name="connsiteY369" fmla="*/ 659342 h 1059043"/>
                  <a:gd name="connsiteX370" fmla="*/ 2707660 w 3024845"/>
                  <a:gd name="connsiteY370" fmla="*/ 655018 h 1059043"/>
                  <a:gd name="connsiteX371" fmla="*/ 2727927 w 3024845"/>
                  <a:gd name="connsiteY371" fmla="*/ 659342 h 1059043"/>
                  <a:gd name="connsiteX372" fmla="*/ 2727927 w 3024845"/>
                  <a:gd name="connsiteY372" fmla="*/ 642048 h 1059043"/>
                  <a:gd name="connsiteX373" fmla="*/ 2736034 w 3024845"/>
                  <a:gd name="connsiteY373" fmla="*/ 642048 h 1059043"/>
                  <a:gd name="connsiteX374" fmla="*/ 2736034 w 3024845"/>
                  <a:gd name="connsiteY374" fmla="*/ 629077 h 1059043"/>
                  <a:gd name="connsiteX375" fmla="*/ 2792781 w 3024845"/>
                  <a:gd name="connsiteY375" fmla="*/ 629077 h 1059043"/>
                  <a:gd name="connsiteX376" fmla="*/ 2792781 w 3024845"/>
                  <a:gd name="connsiteY376" fmla="*/ 598812 h 1059043"/>
                  <a:gd name="connsiteX377" fmla="*/ 2811021 w 3024845"/>
                  <a:gd name="connsiteY377" fmla="*/ 598812 h 1059043"/>
                  <a:gd name="connsiteX378" fmla="*/ 2811021 w 3024845"/>
                  <a:gd name="connsiteY378" fmla="*/ 592327 h 1059043"/>
                  <a:gd name="connsiteX379" fmla="*/ 2823181 w 3024845"/>
                  <a:gd name="connsiteY379" fmla="*/ 592327 h 1059043"/>
                  <a:gd name="connsiteX380" fmla="*/ 2823181 w 3024845"/>
                  <a:gd name="connsiteY380" fmla="*/ 598812 h 1059043"/>
                  <a:gd name="connsiteX381" fmla="*/ 2839395 w 3024845"/>
                  <a:gd name="connsiteY381" fmla="*/ 598812 h 1059043"/>
                  <a:gd name="connsiteX382" fmla="*/ 2839395 w 3024845"/>
                  <a:gd name="connsiteY382" fmla="*/ 648533 h 1059043"/>
                  <a:gd name="connsiteX383" fmla="*/ 2871822 w 3024845"/>
                  <a:gd name="connsiteY383" fmla="*/ 648533 h 1059043"/>
                  <a:gd name="connsiteX384" fmla="*/ 2871822 w 3024845"/>
                  <a:gd name="connsiteY384" fmla="*/ 622592 h 1059043"/>
                  <a:gd name="connsiteX385" fmla="*/ 2910329 w 3024845"/>
                  <a:gd name="connsiteY385" fmla="*/ 622592 h 1059043"/>
                  <a:gd name="connsiteX386" fmla="*/ 2910329 w 3024845"/>
                  <a:gd name="connsiteY386" fmla="*/ 592327 h 1059043"/>
                  <a:gd name="connsiteX387" fmla="*/ 2958970 w 3024845"/>
                  <a:gd name="connsiteY387" fmla="*/ 592327 h 1059043"/>
                  <a:gd name="connsiteX388" fmla="*/ 2958970 w 3024845"/>
                  <a:gd name="connsiteY388" fmla="*/ 703483 h 1059043"/>
                  <a:gd name="connsiteX389" fmla="*/ 2958970 w 3024845"/>
                  <a:gd name="connsiteY389" fmla="*/ 717262 h 1059043"/>
                  <a:gd name="connsiteX390" fmla="*/ 3024845 w 3024845"/>
                  <a:gd name="connsiteY390" fmla="*/ 717262 h 1059043"/>
                  <a:gd name="connsiteX391" fmla="*/ 3024845 w 3024845"/>
                  <a:gd name="connsiteY391" fmla="*/ 1059043 h 1059043"/>
                  <a:gd name="connsiteX392" fmla="*/ 2054 w 3024845"/>
                  <a:gd name="connsiteY392" fmla="*/ 1056710 h 1059043"/>
                  <a:gd name="connsiteX393" fmla="*/ 0 w 3024845"/>
                  <a:gd name="connsiteY393" fmla="*/ 622592 h 1059043"/>
                  <a:gd name="connsiteX394" fmla="*/ 20267 w 3024845"/>
                  <a:gd name="connsiteY394" fmla="*/ 622592 h 1059043"/>
                  <a:gd name="connsiteX395" fmla="*/ 20774 w 3024845"/>
                  <a:gd name="connsiteY395" fmla="*/ 621511 h 1059043"/>
                  <a:gd name="connsiteX396" fmla="*/ 24320 w 3024845"/>
                  <a:gd name="connsiteY396" fmla="*/ 613945 h 1059043"/>
                  <a:gd name="connsiteX397" fmla="*/ 26094 w 3024845"/>
                  <a:gd name="connsiteY397" fmla="*/ 614215 h 1059043"/>
                  <a:gd name="connsiteX398" fmla="*/ 38507 w 3024845"/>
                  <a:gd name="connsiteY398" fmla="*/ 616106 h 1059043"/>
                  <a:gd name="connsiteX399" fmla="*/ 39014 w 3024845"/>
                  <a:gd name="connsiteY399" fmla="*/ 617458 h 1059043"/>
                  <a:gd name="connsiteX400" fmla="*/ 42560 w 3024845"/>
                  <a:gd name="connsiteY400" fmla="*/ 626915 h 1059043"/>
                  <a:gd name="connsiteX401" fmla="*/ 68907 w 3024845"/>
                  <a:gd name="connsiteY401" fmla="*/ 629077 h 1059043"/>
                  <a:gd name="connsiteX402" fmla="*/ 68907 w 3024845"/>
                  <a:gd name="connsiteY402" fmla="*/ 505856 h 1059043"/>
                  <a:gd name="connsiteX403" fmla="*/ 70934 w 3024845"/>
                  <a:gd name="connsiteY403" fmla="*/ 505856 h 1059043"/>
                  <a:gd name="connsiteX404" fmla="*/ 85121 w 3024845"/>
                  <a:gd name="connsiteY404" fmla="*/ 505856 h 1059043"/>
                  <a:gd name="connsiteX405" fmla="*/ 85121 w 3024845"/>
                  <a:gd name="connsiteY405" fmla="*/ 369664 h 1059043"/>
                  <a:gd name="connsiteX406" fmla="*/ 86894 w 3024845"/>
                  <a:gd name="connsiteY406" fmla="*/ 369664 h 1059043"/>
                  <a:gd name="connsiteX407" fmla="*/ 99308 w 3024845"/>
                  <a:gd name="connsiteY407" fmla="*/ 369664 h 1059043"/>
                  <a:gd name="connsiteX408" fmla="*/ 99308 w 3024845"/>
                  <a:gd name="connsiteY408" fmla="*/ 255090 h 1059043"/>
                  <a:gd name="connsiteX409" fmla="*/ 103361 w 3024845"/>
                  <a:gd name="connsiteY409" fmla="*/ 226986 h 1059043"/>
                  <a:gd name="connsiteX410" fmla="*/ 105388 w 3024845"/>
                  <a:gd name="connsiteY410" fmla="*/ 226986 h 1059043"/>
                  <a:gd name="connsiteX411" fmla="*/ 119575 w 3024845"/>
                  <a:gd name="connsiteY41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66533 w 3024845"/>
                  <a:gd name="connsiteY326" fmla="*/ 209692 h 1059043"/>
                  <a:gd name="connsiteX327" fmla="*/ 2180720 w 3024845"/>
                  <a:gd name="connsiteY327" fmla="*/ 555577 h 1059043"/>
                  <a:gd name="connsiteX328" fmla="*/ 2245574 w 3024845"/>
                  <a:gd name="connsiteY328" fmla="*/ 555577 h 1059043"/>
                  <a:gd name="connsiteX329" fmla="*/ 2245574 w 3024845"/>
                  <a:gd name="connsiteY329" fmla="*/ 631239 h 1059043"/>
                  <a:gd name="connsiteX330" fmla="*/ 2253681 w 3024845"/>
                  <a:gd name="connsiteY330" fmla="*/ 631239 h 1059043"/>
                  <a:gd name="connsiteX331" fmla="*/ 2255708 w 3024845"/>
                  <a:gd name="connsiteY331" fmla="*/ 624754 h 1059043"/>
                  <a:gd name="connsiteX332" fmla="*/ 2261788 w 3024845"/>
                  <a:gd name="connsiteY332" fmla="*/ 624754 h 1059043"/>
                  <a:gd name="connsiteX333" fmla="*/ 2263815 w 3024845"/>
                  <a:gd name="connsiteY333" fmla="*/ 633401 h 1059043"/>
                  <a:gd name="connsiteX334" fmla="*/ 2275975 w 3024845"/>
                  <a:gd name="connsiteY334" fmla="*/ 633401 h 1059043"/>
                  <a:gd name="connsiteX335" fmla="*/ 2275975 w 3024845"/>
                  <a:gd name="connsiteY335" fmla="*/ 626915 h 1059043"/>
                  <a:gd name="connsiteX336" fmla="*/ 2298268 w 3024845"/>
                  <a:gd name="connsiteY336" fmla="*/ 626915 h 1059043"/>
                  <a:gd name="connsiteX337" fmla="*/ 2298268 w 3024845"/>
                  <a:gd name="connsiteY337" fmla="*/ 633401 h 1059043"/>
                  <a:gd name="connsiteX338" fmla="*/ 2318535 w 3024845"/>
                  <a:gd name="connsiteY338" fmla="*/ 633401 h 1059043"/>
                  <a:gd name="connsiteX339" fmla="*/ 2318535 w 3024845"/>
                  <a:gd name="connsiteY339" fmla="*/ 678798 h 1059043"/>
                  <a:gd name="connsiteX340" fmla="*/ 2332722 w 3024845"/>
                  <a:gd name="connsiteY340" fmla="*/ 678798 h 1059043"/>
                  <a:gd name="connsiteX341" fmla="*/ 2332722 w 3024845"/>
                  <a:gd name="connsiteY341" fmla="*/ 665827 h 1059043"/>
                  <a:gd name="connsiteX342" fmla="*/ 2348936 w 3024845"/>
                  <a:gd name="connsiteY342" fmla="*/ 665827 h 1059043"/>
                  <a:gd name="connsiteX343" fmla="*/ 2348936 w 3024845"/>
                  <a:gd name="connsiteY343" fmla="*/ 486400 h 1059043"/>
                  <a:gd name="connsiteX344" fmla="*/ 2355016 w 3024845"/>
                  <a:gd name="connsiteY344" fmla="*/ 479914 h 1059043"/>
                  <a:gd name="connsiteX345" fmla="*/ 2427977 w 3024845"/>
                  <a:gd name="connsiteY345" fmla="*/ 479914 h 1059043"/>
                  <a:gd name="connsiteX346" fmla="*/ 2427977 w 3024845"/>
                  <a:gd name="connsiteY346" fmla="*/ 488562 h 1059043"/>
                  <a:gd name="connsiteX347" fmla="*/ 2438110 w 3024845"/>
                  <a:gd name="connsiteY347" fmla="*/ 488562 h 1059043"/>
                  <a:gd name="connsiteX348" fmla="*/ 2438110 w 3024845"/>
                  <a:gd name="connsiteY348" fmla="*/ 603136 h 1059043"/>
                  <a:gd name="connsiteX349" fmla="*/ 2460404 w 3024845"/>
                  <a:gd name="connsiteY349" fmla="*/ 603136 h 1059043"/>
                  <a:gd name="connsiteX350" fmla="*/ 2460404 w 3024845"/>
                  <a:gd name="connsiteY350" fmla="*/ 536121 h 1059043"/>
                  <a:gd name="connsiteX351" fmla="*/ 2486751 w 3024845"/>
                  <a:gd name="connsiteY351" fmla="*/ 536121 h 1059043"/>
                  <a:gd name="connsiteX352" fmla="*/ 2490804 w 3024845"/>
                  <a:gd name="connsiteY352" fmla="*/ 531797 h 1059043"/>
                  <a:gd name="connsiteX353" fmla="*/ 2498911 w 3024845"/>
                  <a:gd name="connsiteY353" fmla="*/ 531797 h 1059043"/>
                  <a:gd name="connsiteX354" fmla="*/ 2502964 w 3024845"/>
                  <a:gd name="connsiteY354" fmla="*/ 536121 h 1059043"/>
                  <a:gd name="connsiteX355" fmla="*/ 2525258 w 3024845"/>
                  <a:gd name="connsiteY355" fmla="*/ 536121 h 1059043"/>
                  <a:gd name="connsiteX356" fmla="*/ 2525258 w 3024845"/>
                  <a:gd name="connsiteY356" fmla="*/ 419385 h 1059043"/>
                  <a:gd name="connsiteX357" fmla="*/ 2582005 w 3024845"/>
                  <a:gd name="connsiteY357" fmla="*/ 408576 h 1059043"/>
                  <a:gd name="connsiteX358" fmla="*/ 2582005 w 3024845"/>
                  <a:gd name="connsiteY358" fmla="*/ 409657 h 1059043"/>
                  <a:gd name="connsiteX359" fmla="*/ 2582005 w 3024845"/>
                  <a:gd name="connsiteY359" fmla="*/ 417223 h 1059043"/>
                  <a:gd name="connsiteX360" fmla="*/ 2608352 w 3024845"/>
                  <a:gd name="connsiteY360" fmla="*/ 417223 h 1059043"/>
                  <a:gd name="connsiteX361" fmla="*/ 2608352 w 3024845"/>
                  <a:gd name="connsiteY361" fmla="*/ 672313 h 1059043"/>
                  <a:gd name="connsiteX362" fmla="*/ 2630646 w 3024845"/>
                  <a:gd name="connsiteY362" fmla="*/ 672313 h 1059043"/>
                  <a:gd name="connsiteX363" fmla="*/ 2630646 w 3024845"/>
                  <a:gd name="connsiteY363" fmla="*/ 667989 h 1059043"/>
                  <a:gd name="connsiteX364" fmla="*/ 2642806 w 3024845"/>
                  <a:gd name="connsiteY364" fmla="*/ 667989 h 1059043"/>
                  <a:gd name="connsiteX365" fmla="*/ 2642806 w 3024845"/>
                  <a:gd name="connsiteY365" fmla="*/ 672313 h 1059043"/>
                  <a:gd name="connsiteX366" fmla="*/ 2667126 w 3024845"/>
                  <a:gd name="connsiteY366" fmla="*/ 672313 h 1059043"/>
                  <a:gd name="connsiteX367" fmla="*/ 2667126 w 3024845"/>
                  <a:gd name="connsiteY367" fmla="*/ 659342 h 1059043"/>
                  <a:gd name="connsiteX368" fmla="*/ 2695500 w 3024845"/>
                  <a:gd name="connsiteY368" fmla="*/ 659342 h 1059043"/>
                  <a:gd name="connsiteX369" fmla="*/ 2707660 w 3024845"/>
                  <a:gd name="connsiteY369" fmla="*/ 655018 h 1059043"/>
                  <a:gd name="connsiteX370" fmla="*/ 2727927 w 3024845"/>
                  <a:gd name="connsiteY370" fmla="*/ 659342 h 1059043"/>
                  <a:gd name="connsiteX371" fmla="*/ 2727927 w 3024845"/>
                  <a:gd name="connsiteY371" fmla="*/ 642048 h 1059043"/>
                  <a:gd name="connsiteX372" fmla="*/ 2736034 w 3024845"/>
                  <a:gd name="connsiteY372" fmla="*/ 642048 h 1059043"/>
                  <a:gd name="connsiteX373" fmla="*/ 2736034 w 3024845"/>
                  <a:gd name="connsiteY373" fmla="*/ 629077 h 1059043"/>
                  <a:gd name="connsiteX374" fmla="*/ 2792781 w 3024845"/>
                  <a:gd name="connsiteY374" fmla="*/ 629077 h 1059043"/>
                  <a:gd name="connsiteX375" fmla="*/ 2792781 w 3024845"/>
                  <a:gd name="connsiteY375" fmla="*/ 598812 h 1059043"/>
                  <a:gd name="connsiteX376" fmla="*/ 2811021 w 3024845"/>
                  <a:gd name="connsiteY376" fmla="*/ 598812 h 1059043"/>
                  <a:gd name="connsiteX377" fmla="*/ 2811021 w 3024845"/>
                  <a:gd name="connsiteY377" fmla="*/ 592327 h 1059043"/>
                  <a:gd name="connsiteX378" fmla="*/ 2823181 w 3024845"/>
                  <a:gd name="connsiteY378" fmla="*/ 592327 h 1059043"/>
                  <a:gd name="connsiteX379" fmla="*/ 2823181 w 3024845"/>
                  <a:gd name="connsiteY379" fmla="*/ 598812 h 1059043"/>
                  <a:gd name="connsiteX380" fmla="*/ 2839395 w 3024845"/>
                  <a:gd name="connsiteY380" fmla="*/ 598812 h 1059043"/>
                  <a:gd name="connsiteX381" fmla="*/ 2839395 w 3024845"/>
                  <a:gd name="connsiteY381" fmla="*/ 648533 h 1059043"/>
                  <a:gd name="connsiteX382" fmla="*/ 2871822 w 3024845"/>
                  <a:gd name="connsiteY382" fmla="*/ 648533 h 1059043"/>
                  <a:gd name="connsiteX383" fmla="*/ 2871822 w 3024845"/>
                  <a:gd name="connsiteY383" fmla="*/ 622592 h 1059043"/>
                  <a:gd name="connsiteX384" fmla="*/ 2910329 w 3024845"/>
                  <a:gd name="connsiteY384" fmla="*/ 622592 h 1059043"/>
                  <a:gd name="connsiteX385" fmla="*/ 2910329 w 3024845"/>
                  <a:gd name="connsiteY385" fmla="*/ 592327 h 1059043"/>
                  <a:gd name="connsiteX386" fmla="*/ 2958970 w 3024845"/>
                  <a:gd name="connsiteY386" fmla="*/ 592327 h 1059043"/>
                  <a:gd name="connsiteX387" fmla="*/ 2958970 w 3024845"/>
                  <a:gd name="connsiteY387" fmla="*/ 703483 h 1059043"/>
                  <a:gd name="connsiteX388" fmla="*/ 2958970 w 3024845"/>
                  <a:gd name="connsiteY388" fmla="*/ 717262 h 1059043"/>
                  <a:gd name="connsiteX389" fmla="*/ 3024845 w 3024845"/>
                  <a:gd name="connsiteY389" fmla="*/ 717262 h 1059043"/>
                  <a:gd name="connsiteX390" fmla="*/ 3024845 w 3024845"/>
                  <a:gd name="connsiteY390" fmla="*/ 1059043 h 1059043"/>
                  <a:gd name="connsiteX391" fmla="*/ 2054 w 3024845"/>
                  <a:gd name="connsiteY391" fmla="*/ 1056710 h 1059043"/>
                  <a:gd name="connsiteX392" fmla="*/ 0 w 3024845"/>
                  <a:gd name="connsiteY392" fmla="*/ 622592 h 1059043"/>
                  <a:gd name="connsiteX393" fmla="*/ 20267 w 3024845"/>
                  <a:gd name="connsiteY393" fmla="*/ 622592 h 1059043"/>
                  <a:gd name="connsiteX394" fmla="*/ 20774 w 3024845"/>
                  <a:gd name="connsiteY394" fmla="*/ 621511 h 1059043"/>
                  <a:gd name="connsiteX395" fmla="*/ 24320 w 3024845"/>
                  <a:gd name="connsiteY395" fmla="*/ 613945 h 1059043"/>
                  <a:gd name="connsiteX396" fmla="*/ 26094 w 3024845"/>
                  <a:gd name="connsiteY396" fmla="*/ 614215 h 1059043"/>
                  <a:gd name="connsiteX397" fmla="*/ 38507 w 3024845"/>
                  <a:gd name="connsiteY397" fmla="*/ 616106 h 1059043"/>
                  <a:gd name="connsiteX398" fmla="*/ 39014 w 3024845"/>
                  <a:gd name="connsiteY398" fmla="*/ 617458 h 1059043"/>
                  <a:gd name="connsiteX399" fmla="*/ 42560 w 3024845"/>
                  <a:gd name="connsiteY399" fmla="*/ 626915 h 1059043"/>
                  <a:gd name="connsiteX400" fmla="*/ 68907 w 3024845"/>
                  <a:gd name="connsiteY400" fmla="*/ 629077 h 1059043"/>
                  <a:gd name="connsiteX401" fmla="*/ 68907 w 3024845"/>
                  <a:gd name="connsiteY401" fmla="*/ 505856 h 1059043"/>
                  <a:gd name="connsiteX402" fmla="*/ 70934 w 3024845"/>
                  <a:gd name="connsiteY402" fmla="*/ 505856 h 1059043"/>
                  <a:gd name="connsiteX403" fmla="*/ 85121 w 3024845"/>
                  <a:gd name="connsiteY403" fmla="*/ 505856 h 1059043"/>
                  <a:gd name="connsiteX404" fmla="*/ 85121 w 3024845"/>
                  <a:gd name="connsiteY404" fmla="*/ 369664 h 1059043"/>
                  <a:gd name="connsiteX405" fmla="*/ 86894 w 3024845"/>
                  <a:gd name="connsiteY405" fmla="*/ 369664 h 1059043"/>
                  <a:gd name="connsiteX406" fmla="*/ 99308 w 3024845"/>
                  <a:gd name="connsiteY406" fmla="*/ 369664 h 1059043"/>
                  <a:gd name="connsiteX407" fmla="*/ 99308 w 3024845"/>
                  <a:gd name="connsiteY407" fmla="*/ 255090 h 1059043"/>
                  <a:gd name="connsiteX408" fmla="*/ 103361 w 3024845"/>
                  <a:gd name="connsiteY408" fmla="*/ 226986 h 1059043"/>
                  <a:gd name="connsiteX409" fmla="*/ 105388 w 3024845"/>
                  <a:gd name="connsiteY409" fmla="*/ 226986 h 1059043"/>
                  <a:gd name="connsiteX410" fmla="*/ 119575 w 3024845"/>
                  <a:gd name="connsiteY41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209692 h 1059043"/>
                  <a:gd name="connsiteX317" fmla="*/ 2146266 w 3024845"/>
                  <a:gd name="connsiteY317" fmla="*/ 131868 h 1059043"/>
                  <a:gd name="connsiteX318" fmla="*/ 2144240 w 3024845"/>
                  <a:gd name="connsiteY318" fmla="*/ 125383 h 1059043"/>
                  <a:gd name="connsiteX319" fmla="*/ 2150320 w 3024845"/>
                  <a:gd name="connsiteY319" fmla="*/ 118897 h 1059043"/>
                  <a:gd name="connsiteX320" fmla="*/ 2150320 w 3024845"/>
                  <a:gd name="connsiteY320" fmla="*/ 60529 h 1059043"/>
                  <a:gd name="connsiteX321" fmla="*/ 2152346 w 3024845"/>
                  <a:gd name="connsiteY321" fmla="*/ 56206 h 1059043"/>
                  <a:gd name="connsiteX322" fmla="*/ 2152346 w 3024845"/>
                  <a:gd name="connsiteY322" fmla="*/ 0 h 1059043"/>
                  <a:gd name="connsiteX323" fmla="*/ 2162480 w 3024845"/>
                  <a:gd name="connsiteY323" fmla="*/ 118897 h 1059043"/>
                  <a:gd name="connsiteX324" fmla="*/ 2168560 w 3024845"/>
                  <a:gd name="connsiteY324" fmla="*/ 125383 h 1059043"/>
                  <a:gd name="connsiteX325" fmla="*/ 2166533 w 3024845"/>
                  <a:gd name="connsiteY325" fmla="*/ 131868 h 1059043"/>
                  <a:gd name="connsiteX326" fmla="*/ 2180720 w 3024845"/>
                  <a:gd name="connsiteY326" fmla="*/ 555577 h 1059043"/>
                  <a:gd name="connsiteX327" fmla="*/ 2245574 w 3024845"/>
                  <a:gd name="connsiteY327" fmla="*/ 555577 h 1059043"/>
                  <a:gd name="connsiteX328" fmla="*/ 2245574 w 3024845"/>
                  <a:gd name="connsiteY328" fmla="*/ 631239 h 1059043"/>
                  <a:gd name="connsiteX329" fmla="*/ 2253681 w 3024845"/>
                  <a:gd name="connsiteY329" fmla="*/ 631239 h 1059043"/>
                  <a:gd name="connsiteX330" fmla="*/ 2255708 w 3024845"/>
                  <a:gd name="connsiteY330" fmla="*/ 624754 h 1059043"/>
                  <a:gd name="connsiteX331" fmla="*/ 2261788 w 3024845"/>
                  <a:gd name="connsiteY331" fmla="*/ 624754 h 1059043"/>
                  <a:gd name="connsiteX332" fmla="*/ 2263815 w 3024845"/>
                  <a:gd name="connsiteY332" fmla="*/ 633401 h 1059043"/>
                  <a:gd name="connsiteX333" fmla="*/ 2275975 w 3024845"/>
                  <a:gd name="connsiteY333" fmla="*/ 633401 h 1059043"/>
                  <a:gd name="connsiteX334" fmla="*/ 2275975 w 3024845"/>
                  <a:gd name="connsiteY334" fmla="*/ 626915 h 1059043"/>
                  <a:gd name="connsiteX335" fmla="*/ 2298268 w 3024845"/>
                  <a:gd name="connsiteY335" fmla="*/ 626915 h 1059043"/>
                  <a:gd name="connsiteX336" fmla="*/ 2298268 w 3024845"/>
                  <a:gd name="connsiteY336" fmla="*/ 633401 h 1059043"/>
                  <a:gd name="connsiteX337" fmla="*/ 2318535 w 3024845"/>
                  <a:gd name="connsiteY337" fmla="*/ 633401 h 1059043"/>
                  <a:gd name="connsiteX338" fmla="*/ 2318535 w 3024845"/>
                  <a:gd name="connsiteY338" fmla="*/ 678798 h 1059043"/>
                  <a:gd name="connsiteX339" fmla="*/ 2332722 w 3024845"/>
                  <a:gd name="connsiteY339" fmla="*/ 678798 h 1059043"/>
                  <a:gd name="connsiteX340" fmla="*/ 2332722 w 3024845"/>
                  <a:gd name="connsiteY340" fmla="*/ 665827 h 1059043"/>
                  <a:gd name="connsiteX341" fmla="*/ 2348936 w 3024845"/>
                  <a:gd name="connsiteY341" fmla="*/ 665827 h 1059043"/>
                  <a:gd name="connsiteX342" fmla="*/ 2348936 w 3024845"/>
                  <a:gd name="connsiteY342" fmla="*/ 486400 h 1059043"/>
                  <a:gd name="connsiteX343" fmla="*/ 2355016 w 3024845"/>
                  <a:gd name="connsiteY343" fmla="*/ 479914 h 1059043"/>
                  <a:gd name="connsiteX344" fmla="*/ 2427977 w 3024845"/>
                  <a:gd name="connsiteY344" fmla="*/ 479914 h 1059043"/>
                  <a:gd name="connsiteX345" fmla="*/ 2427977 w 3024845"/>
                  <a:gd name="connsiteY345" fmla="*/ 488562 h 1059043"/>
                  <a:gd name="connsiteX346" fmla="*/ 2438110 w 3024845"/>
                  <a:gd name="connsiteY346" fmla="*/ 488562 h 1059043"/>
                  <a:gd name="connsiteX347" fmla="*/ 2438110 w 3024845"/>
                  <a:gd name="connsiteY347" fmla="*/ 603136 h 1059043"/>
                  <a:gd name="connsiteX348" fmla="*/ 2460404 w 3024845"/>
                  <a:gd name="connsiteY348" fmla="*/ 603136 h 1059043"/>
                  <a:gd name="connsiteX349" fmla="*/ 2460404 w 3024845"/>
                  <a:gd name="connsiteY349" fmla="*/ 536121 h 1059043"/>
                  <a:gd name="connsiteX350" fmla="*/ 2486751 w 3024845"/>
                  <a:gd name="connsiteY350" fmla="*/ 536121 h 1059043"/>
                  <a:gd name="connsiteX351" fmla="*/ 2490804 w 3024845"/>
                  <a:gd name="connsiteY351" fmla="*/ 531797 h 1059043"/>
                  <a:gd name="connsiteX352" fmla="*/ 2498911 w 3024845"/>
                  <a:gd name="connsiteY352" fmla="*/ 531797 h 1059043"/>
                  <a:gd name="connsiteX353" fmla="*/ 2502964 w 3024845"/>
                  <a:gd name="connsiteY353" fmla="*/ 536121 h 1059043"/>
                  <a:gd name="connsiteX354" fmla="*/ 2525258 w 3024845"/>
                  <a:gd name="connsiteY354" fmla="*/ 536121 h 1059043"/>
                  <a:gd name="connsiteX355" fmla="*/ 2525258 w 3024845"/>
                  <a:gd name="connsiteY355" fmla="*/ 419385 h 1059043"/>
                  <a:gd name="connsiteX356" fmla="*/ 2582005 w 3024845"/>
                  <a:gd name="connsiteY356" fmla="*/ 408576 h 1059043"/>
                  <a:gd name="connsiteX357" fmla="*/ 2582005 w 3024845"/>
                  <a:gd name="connsiteY357" fmla="*/ 409657 h 1059043"/>
                  <a:gd name="connsiteX358" fmla="*/ 2582005 w 3024845"/>
                  <a:gd name="connsiteY358" fmla="*/ 417223 h 1059043"/>
                  <a:gd name="connsiteX359" fmla="*/ 2608352 w 3024845"/>
                  <a:gd name="connsiteY359" fmla="*/ 417223 h 1059043"/>
                  <a:gd name="connsiteX360" fmla="*/ 2608352 w 3024845"/>
                  <a:gd name="connsiteY360" fmla="*/ 672313 h 1059043"/>
                  <a:gd name="connsiteX361" fmla="*/ 2630646 w 3024845"/>
                  <a:gd name="connsiteY361" fmla="*/ 672313 h 1059043"/>
                  <a:gd name="connsiteX362" fmla="*/ 2630646 w 3024845"/>
                  <a:gd name="connsiteY362" fmla="*/ 667989 h 1059043"/>
                  <a:gd name="connsiteX363" fmla="*/ 2642806 w 3024845"/>
                  <a:gd name="connsiteY363" fmla="*/ 667989 h 1059043"/>
                  <a:gd name="connsiteX364" fmla="*/ 2642806 w 3024845"/>
                  <a:gd name="connsiteY364" fmla="*/ 672313 h 1059043"/>
                  <a:gd name="connsiteX365" fmla="*/ 2667126 w 3024845"/>
                  <a:gd name="connsiteY365" fmla="*/ 672313 h 1059043"/>
                  <a:gd name="connsiteX366" fmla="*/ 2667126 w 3024845"/>
                  <a:gd name="connsiteY366" fmla="*/ 659342 h 1059043"/>
                  <a:gd name="connsiteX367" fmla="*/ 2695500 w 3024845"/>
                  <a:gd name="connsiteY367" fmla="*/ 659342 h 1059043"/>
                  <a:gd name="connsiteX368" fmla="*/ 2707660 w 3024845"/>
                  <a:gd name="connsiteY368" fmla="*/ 655018 h 1059043"/>
                  <a:gd name="connsiteX369" fmla="*/ 2727927 w 3024845"/>
                  <a:gd name="connsiteY369" fmla="*/ 659342 h 1059043"/>
                  <a:gd name="connsiteX370" fmla="*/ 2727927 w 3024845"/>
                  <a:gd name="connsiteY370" fmla="*/ 642048 h 1059043"/>
                  <a:gd name="connsiteX371" fmla="*/ 2736034 w 3024845"/>
                  <a:gd name="connsiteY371" fmla="*/ 642048 h 1059043"/>
                  <a:gd name="connsiteX372" fmla="*/ 2736034 w 3024845"/>
                  <a:gd name="connsiteY372" fmla="*/ 629077 h 1059043"/>
                  <a:gd name="connsiteX373" fmla="*/ 2792781 w 3024845"/>
                  <a:gd name="connsiteY373" fmla="*/ 629077 h 1059043"/>
                  <a:gd name="connsiteX374" fmla="*/ 2792781 w 3024845"/>
                  <a:gd name="connsiteY374" fmla="*/ 598812 h 1059043"/>
                  <a:gd name="connsiteX375" fmla="*/ 2811021 w 3024845"/>
                  <a:gd name="connsiteY375" fmla="*/ 598812 h 1059043"/>
                  <a:gd name="connsiteX376" fmla="*/ 2811021 w 3024845"/>
                  <a:gd name="connsiteY376" fmla="*/ 592327 h 1059043"/>
                  <a:gd name="connsiteX377" fmla="*/ 2823181 w 3024845"/>
                  <a:gd name="connsiteY377" fmla="*/ 592327 h 1059043"/>
                  <a:gd name="connsiteX378" fmla="*/ 2823181 w 3024845"/>
                  <a:gd name="connsiteY378" fmla="*/ 598812 h 1059043"/>
                  <a:gd name="connsiteX379" fmla="*/ 2839395 w 3024845"/>
                  <a:gd name="connsiteY379" fmla="*/ 598812 h 1059043"/>
                  <a:gd name="connsiteX380" fmla="*/ 2839395 w 3024845"/>
                  <a:gd name="connsiteY380" fmla="*/ 648533 h 1059043"/>
                  <a:gd name="connsiteX381" fmla="*/ 2871822 w 3024845"/>
                  <a:gd name="connsiteY381" fmla="*/ 648533 h 1059043"/>
                  <a:gd name="connsiteX382" fmla="*/ 2871822 w 3024845"/>
                  <a:gd name="connsiteY382" fmla="*/ 622592 h 1059043"/>
                  <a:gd name="connsiteX383" fmla="*/ 2910329 w 3024845"/>
                  <a:gd name="connsiteY383" fmla="*/ 622592 h 1059043"/>
                  <a:gd name="connsiteX384" fmla="*/ 2910329 w 3024845"/>
                  <a:gd name="connsiteY384" fmla="*/ 592327 h 1059043"/>
                  <a:gd name="connsiteX385" fmla="*/ 2958970 w 3024845"/>
                  <a:gd name="connsiteY385" fmla="*/ 592327 h 1059043"/>
                  <a:gd name="connsiteX386" fmla="*/ 2958970 w 3024845"/>
                  <a:gd name="connsiteY386" fmla="*/ 703483 h 1059043"/>
                  <a:gd name="connsiteX387" fmla="*/ 2958970 w 3024845"/>
                  <a:gd name="connsiteY387" fmla="*/ 717262 h 1059043"/>
                  <a:gd name="connsiteX388" fmla="*/ 3024845 w 3024845"/>
                  <a:gd name="connsiteY388" fmla="*/ 717262 h 1059043"/>
                  <a:gd name="connsiteX389" fmla="*/ 3024845 w 3024845"/>
                  <a:gd name="connsiteY389" fmla="*/ 1059043 h 1059043"/>
                  <a:gd name="connsiteX390" fmla="*/ 2054 w 3024845"/>
                  <a:gd name="connsiteY390" fmla="*/ 1056710 h 1059043"/>
                  <a:gd name="connsiteX391" fmla="*/ 0 w 3024845"/>
                  <a:gd name="connsiteY391" fmla="*/ 622592 h 1059043"/>
                  <a:gd name="connsiteX392" fmla="*/ 20267 w 3024845"/>
                  <a:gd name="connsiteY392" fmla="*/ 622592 h 1059043"/>
                  <a:gd name="connsiteX393" fmla="*/ 20774 w 3024845"/>
                  <a:gd name="connsiteY393" fmla="*/ 621511 h 1059043"/>
                  <a:gd name="connsiteX394" fmla="*/ 24320 w 3024845"/>
                  <a:gd name="connsiteY394" fmla="*/ 613945 h 1059043"/>
                  <a:gd name="connsiteX395" fmla="*/ 26094 w 3024845"/>
                  <a:gd name="connsiteY395" fmla="*/ 614215 h 1059043"/>
                  <a:gd name="connsiteX396" fmla="*/ 38507 w 3024845"/>
                  <a:gd name="connsiteY396" fmla="*/ 616106 h 1059043"/>
                  <a:gd name="connsiteX397" fmla="*/ 39014 w 3024845"/>
                  <a:gd name="connsiteY397" fmla="*/ 617458 h 1059043"/>
                  <a:gd name="connsiteX398" fmla="*/ 42560 w 3024845"/>
                  <a:gd name="connsiteY398" fmla="*/ 626915 h 1059043"/>
                  <a:gd name="connsiteX399" fmla="*/ 68907 w 3024845"/>
                  <a:gd name="connsiteY399" fmla="*/ 629077 h 1059043"/>
                  <a:gd name="connsiteX400" fmla="*/ 68907 w 3024845"/>
                  <a:gd name="connsiteY400" fmla="*/ 505856 h 1059043"/>
                  <a:gd name="connsiteX401" fmla="*/ 70934 w 3024845"/>
                  <a:gd name="connsiteY401" fmla="*/ 505856 h 1059043"/>
                  <a:gd name="connsiteX402" fmla="*/ 85121 w 3024845"/>
                  <a:gd name="connsiteY402" fmla="*/ 505856 h 1059043"/>
                  <a:gd name="connsiteX403" fmla="*/ 85121 w 3024845"/>
                  <a:gd name="connsiteY403" fmla="*/ 369664 h 1059043"/>
                  <a:gd name="connsiteX404" fmla="*/ 86894 w 3024845"/>
                  <a:gd name="connsiteY404" fmla="*/ 369664 h 1059043"/>
                  <a:gd name="connsiteX405" fmla="*/ 99308 w 3024845"/>
                  <a:gd name="connsiteY405" fmla="*/ 369664 h 1059043"/>
                  <a:gd name="connsiteX406" fmla="*/ 99308 w 3024845"/>
                  <a:gd name="connsiteY406" fmla="*/ 255090 h 1059043"/>
                  <a:gd name="connsiteX407" fmla="*/ 103361 w 3024845"/>
                  <a:gd name="connsiteY407" fmla="*/ 226986 h 1059043"/>
                  <a:gd name="connsiteX408" fmla="*/ 105388 w 3024845"/>
                  <a:gd name="connsiteY408" fmla="*/ 226986 h 1059043"/>
                  <a:gd name="connsiteX409" fmla="*/ 119575 w 3024845"/>
                  <a:gd name="connsiteY40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35634 h 1059043"/>
                  <a:gd name="connsiteX315" fmla="*/ 2144240 w 3024845"/>
                  <a:gd name="connsiteY315" fmla="*/ 214016 h 1059043"/>
                  <a:gd name="connsiteX316" fmla="*/ 2146266 w 3024845"/>
                  <a:gd name="connsiteY316" fmla="*/ 131868 h 1059043"/>
                  <a:gd name="connsiteX317" fmla="*/ 2144240 w 3024845"/>
                  <a:gd name="connsiteY317" fmla="*/ 125383 h 1059043"/>
                  <a:gd name="connsiteX318" fmla="*/ 2150320 w 3024845"/>
                  <a:gd name="connsiteY318" fmla="*/ 118897 h 1059043"/>
                  <a:gd name="connsiteX319" fmla="*/ 2150320 w 3024845"/>
                  <a:gd name="connsiteY319" fmla="*/ 60529 h 1059043"/>
                  <a:gd name="connsiteX320" fmla="*/ 2152346 w 3024845"/>
                  <a:gd name="connsiteY320" fmla="*/ 56206 h 1059043"/>
                  <a:gd name="connsiteX321" fmla="*/ 2152346 w 3024845"/>
                  <a:gd name="connsiteY321" fmla="*/ 0 h 1059043"/>
                  <a:gd name="connsiteX322" fmla="*/ 2162480 w 3024845"/>
                  <a:gd name="connsiteY322" fmla="*/ 118897 h 1059043"/>
                  <a:gd name="connsiteX323" fmla="*/ 2168560 w 3024845"/>
                  <a:gd name="connsiteY323" fmla="*/ 125383 h 1059043"/>
                  <a:gd name="connsiteX324" fmla="*/ 2166533 w 3024845"/>
                  <a:gd name="connsiteY324" fmla="*/ 131868 h 1059043"/>
                  <a:gd name="connsiteX325" fmla="*/ 2180720 w 3024845"/>
                  <a:gd name="connsiteY325" fmla="*/ 555577 h 1059043"/>
                  <a:gd name="connsiteX326" fmla="*/ 2245574 w 3024845"/>
                  <a:gd name="connsiteY326" fmla="*/ 555577 h 1059043"/>
                  <a:gd name="connsiteX327" fmla="*/ 2245574 w 3024845"/>
                  <a:gd name="connsiteY327" fmla="*/ 631239 h 1059043"/>
                  <a:gd name="connsiteX328" fmla="*/ 2253681 w 3024845"/>
                  <a:gd name="connsiteY328" fmla="*/ 631239 h 1059043"/>
                  <a:gd name="connsiteX329" fmla="*/ 2255708 w 3024845"/>
                  <a:gd name="connsiteY329" fmla="*/ 624754 h 1059043"/>
                  <a:gd name="connsiteX330" fmla="*/ 2261788 w 3024845"/>
                  <a:gd name="connsiteY330" fmla="*/ 624754 h 1059043"/>
                  <a:gd name="connsiteX331" fmla="*/ 2263815 w 3024845"/>
                  <a:gd name="connsiteY331" fmla="*/ 633401 h 1059043"/>
                  <a:gd name="connsiteX332" fmla="*/ 2275975 w 3024845"/>
                  <a:gd name="connsiteY332" fmla="*/ 633401 h 1059043"/>
                  <a:gd name="connsiteX333" fmla="*/ 2275975 w 3024845"/>
                  <a:gd name="connsiteY333" fmla="*/ 626915 h 1059043"/>
                  <a:gd name="connsiteX334" fmla="*/ 2298268 w 3024845"/>
                  <a:gd name="connsiteY334" fmla="*/ 626915 h 1059043"/>
                  <a:gd name="connsiteX335" fmla="*/ 2298268 w 3024845"/>
                  <a:gd name="connsiteY335" fmla="*/ 633401 h 1059043"/>
                  <a:gd name="connsiteX336" fmla="*/ 2318535 w 3024845"/>
                  <a:gd name="connsiteY336" fmla="*/ 633401 h 1059043"/>
                  <a:gd name="connsiteX337" fmla="*/ 2318535 w 3024845"/>
                  <a:gd name="connsiteY337" fmla="*/ 678798 h 1059043"/>
                  <a:gd name="connsiteX338" fmla="*/ 2332722 w 3024845"/>
                  <a:gd name="connsiteY338" fmla="*/ 678798 h 1059043"/>
                  <a:gd name="connsiteX339" fmla="*/ 2332722 w 3024845"/>
                  <a:gd name="connsiteY339" fmla="*/ 665827 h 1059043"/>
                  <a:gd name="connsiteX340" fmla="*/ 2348936 w 3024845"/>
                  <a:gd name="connsiteY340" fmla="*/ 665827 h 1059043"/>
                  <a:gd name="connsiteX341" fmla="*/ 2348936 w 3024845"/>
                  <a:gd name="connsiteY341" fmla="*/ 486400 h 1059043"/>
                  <a:gd name="connsiteX342" fmla="*/ 2355016 w 3024845"/>
                  <a:gd name="connsiteY342" fmla="*/ 479914 h 1059043"/>
                  <a:gd name="connsiteX343" fmla="*/ 2427977 w 3024845"/>
                  <a:gd name="connsiteY343" fmla="*/ 479914 h 1059043"/>
                  <a:gd name="connsiteX344" fmla="*/ 2427977 w 3024845"/>
                  <a:gd name="connsiteY344" fmla="*/ 488562 h 1059043"/>
                  <a:gd name="connsiteX345" fmla="*/ 2438110 w 3024845"/>
                  <a:gd name="connsiteY345" fmla="*/ 488562 h 1059043"/>
                  <a:gd name="connsiteX346" fmla="*/ 2438110 w 3024845"/>
                  <a:gd name="connsiteY346" fmla="*/ 603136 h 1059043"/>
                  <a:gd name="connsiteX347" fmla="*/ 2460404 w 3024845"/>
                  <a:gd name="connsiteY347" fmla="*/ 603136 h 1059043"/>
                  <a:gd name="connsiteX348" fmla="*/ 2460404 w 3024845"/>
                  <a:gd name="connsiteY348" fmla="*/ 536121 h 1059043"/>
                  <a:gd name="connsiteX349" fmla="*/ 2486751 w 3024845"/>
                  <a:gd name="connsiteY349" fmla="*/ 536121 h 1059043"/>
                  <a:gd name="connsiteX350" fmla="*/ 2490804 w 3024845"/>
                  <a:gd name="connsiteY350" fmla="*/ 531797 h 1059043"/>
                  <a:gd name="connsiteX351" fmla="*/ 2498911 w 3024845"/>
                  <a:gd name="connsiteY351" fmla="*/ 531797 h 1059043"/>
                  <a:gd name="connsiteX352" fmla="*/ 2502964 w 3024845"/>
                  <a:gd name="connsiteY352" fmla="*/ 536121 h 1059043"/>
                  <a:gd name="connsiteX353" fmla="*/ 2525258 w 3024845"/>
                  <a:gd name="connsiteY353" fmla="*/ 536121 h 1059043"/>
                  <a:gd name="connsiteX354" fmla="*/ 2525258 w 3024845"/>
                  <a:gd name="connsiteY354" fmla="*/ 419385 h 1059043"/>
                  <a:gd name="connsiteX355" fmla="*/ 2582005 w 3024845"/>
                  <a:gd name="connsiteY355" fmla="*/ 408576 h 1059043"/>
                  <a:gd name="connsiteX356" fmla="*/ 2582005 w 3024845"/>
                  <a:gd name="connsiteY356" fmla="*/ 409657 h 1059043"/>
                  <a:gd name="connsiteX357" fmla="*/ 2582005 w 3024845"/>
                  <a:gd name="connsiteY357" fmla="*/ 417223 h 1059043"/>
                  <a:gd name="connsiteX358" fmla="*/ 2608352 w 3024845"/>
                  <a:gd name="connsiteY358" fmla="*/ 417223 h 1059043"/>
                  <a:gd name="connsiteX359" fmla="*/ 2608352 w 3024845"/>
                  <a:gd name="connsiteY359" fmla="*/ 672313 h 1059043"/>
                  <a:gd name="connsiteX360" fmla="*/ 2630646 w 3024845"/>
                  <a:gd name="connsiteY360" fmla="*/ 672313 h 1059043"/>
                  <a:gd name="connsiteX361" fmla="*/ 2630646 w 3024845"/>
                  <a:gd name="connsiteY361" fmla="*/ 667989 h 1059043"/>
                  <a:gd name="connsiteX362" fmla="*/ 2642806 w 3024845"/>
                  <a:gd name="connsiteY362" fmla="*/ 667989 h 1059043"/>
                  <a:gd name="connsiteX363" fmla="*/ 2642806 w 3024845"/>
                  <a:gd name="connsiteY363" fmla="*/ 672313 h 1059043"/>
                  <a:gd name="connsiteX364" fmla="*/ 2667126 w 3024845"/>
                  <a:gd name="connsiteY364" fmla="*/ 672313 h 1059043"/>
                  <a:gd name="connsiteX365" fmla="*/ 2667126 w 3024845"/>
                  <a:gd name="connsiteY365" fmla="*/ 659342 h 1059043"/>
                  <a:gd name="connsiteX366" fmla="*/ 2695500 w 3024845"/>
                  <a:gd name="connsiteY366" fmla="*/ 659342 h 1059043"/>
                  <a:gd name="connsiteX367" fmla="*/ 2707660 w 3024845"/>
                  <a:gd name="connsiteY367" fmla="*/ 655018 h 1059043"/>
                  <a:gd name="connsiteX368" fmla="*/ 2727927 w 3024845"/>
                  <a:gd name="connsiteY368" fmla="*/ 659342 h 1059043"/>
                  <a:gd name="connsiteX369" fmla="*/ 2727927 w 3024845"/>
                  <a:gd name="connsiteY369" fmla="*/ 642048 h 1059043"/>
                  <a:gd name="connsiteX370" fmla="*/ 2736034 w 3024845"/>
                  <a:gd name="connsiteY370" fmla="*/ 642048 h 1059043"/>
                  <a:gd name="connsiteX371" fmla="*/ 2736034 w 3024845"/>
                  <a:gd name="connsiteY371" fmla="*/ 629077 h 1059043"/>
                  <a:gd name="connsiteX372" fmla="*/ 2792781 w 3024845"/>
                  <a:gd name="connsiteY372" fmla="*/ 629077 h 1059043"/>
                  <a:gd name="connsiteX373" fmla="*/ 2792781 w 3024845"/>
                  <a:gd name="connsiteY373" fmla="*/ 598812 h 1059043"/>
                  <a:gd name="connsiteX374" fmla="*/ 2811021 w 3024845"/>
                  <a:gd name="connsiteY374" fmla="*/ 598812 h 1059043"/>
                  <a:gd name="connsiteX375" fmla="*/ 2811021 w 3024845"/>
                  <a:gd name="connsiteY375" fmla="*/ 592327 h 1059043"/>
                  <a:gd name="connsiteX376" fmla="*/ 2823181 w 3024845"/>
                  <a:gd name="connsiteY376" fmla="*/ 592327 h 1059043"/>
                  <a:gd name="connsiteX377" fmla="*/ 2823181 w 3024845"/>
                  <a:gd name="connsiteY377" fmla="*/ 598812 h 1059043"/>
                  <a:gd name="connsiteX378" fmla="*/ 2839395 w 3024845"/>
                  <a:gd name="connsiteY378" fmla="*/ 598812 h 1059043"/>
                  <a:gd name="connsiteX379" fmla="*/ 2839395 w 3024845"/>
                  <a:gd name="connsiteY379" fmla="*/ 648533 h 1059043"/>
                  <a:gd name="connsiteX380" fmla="*/ 2871822 w 3024845"/>
                  <a:gd name="connsiteY380" fmla="*/ 648533 h 1059043"/>
                  <a:gd name="connsiteX381" fmla="*/ 2871822 w 3024845"/>
                  <a:gd name="connsiteY381" fmla="*/ 622592 h 1059043"/>
                  <a:gd name="connsiteX382" fmla="*/ 2910329 w 3024845"/>
                  <a:gd name="connsiteY382" fmla="*/ 622592 h 1059043"/>
                  <a:gd name="connsiteX383" fmla="*/ 2910329 w 3024845"/>
                  <a:gd name="connsiteY383" fmla="*/ 592327 h 1059043"/>
                  <a:gd name="connsiteX384" fmla="*/ 2958970 w 3024845"/>
                  <a:gd name="connsiteY384" fmla="*/ 592327 h 1059043"/>
                  <a:gd name="connsiteX385" fmla="*/ 2958970 w 3024845"/>
                  <a:gd name="connsiteY385" fmla="*/ 703483 h 1059043"/>
                  <a:gd name="connsiteX386" fmla="*/ 2958970 w 3024845"/>
                  <a:gd name="connsiteY386" fmla="*/ 717262 h 1059043"/>
                  <a:gd name="connsiteX387" fmla="*/ 3024845 w 3024845"/>
                  <a:gd name="connsiteY387" fmla="*/ 717262 h 1059043"/>
                  <a:gd name="connsiteX388" fmla="*/ 3024845 w 3024845"/>
                  <a:gd name="connsiteY388" fmla="*/ 1059043 h 1059043"/>
                  <a:gd name="connsiteX389" fmla="*/ 2054 w 3024845"/>
                  <a:gd name="connsiteY389" fmla="*/ 1056710 h 1059043"/>
                  <a:gd name="connsiteX390" fmla="*/ 0 w 3024845"/>
                  <a:gd name="connsiteY390" fmla="*/ 622592 h 1059043"/>
                  <a:gd name="connsiteX391" fmla="*/ 20267 w 3024845"/>
                  <a:gd name="connsiteY391" fmla="*/ 622592 h 1059043"/>
                  <a:gd name="connsiteX392" fmla="*/ 20774 w 3024845"/>
                  <a:gd name="connsiteY392" fmla="*/ 621511 h 1059043"/>
                  <a:gd name="connsiteX393" fmla="*/ 24320 w 3024845"/>
                  <a:gd name="connsiteY393" fmla="*/ 613945 h 1059043"/>
                  <a:gd name="connsiteX394" fmla="*/ 26094 w 3024845"/>
                  <a:gd name="connsiteY394" fmla="*/ 614215 h 1059043"/>
                  <a:gd name="connsiteX395" fmla="*/ 38507 w 3024845"/>
                  <a:gd name="connsiteY395" fmla="*/ 616106 h 1059043"/>
                  <a:gd name="connsiteX396" fmla="*/ 39014 w 3024845"/>
                  <a:gd name="connsiteY396" fmla="*/ 617458 h 1059043"/>
                  <a:gd name="connsiteX397" fmla="*/ 42560 w 3024845"/>
                  <a:gd name="connsiteY397" fmla="*/ 626915 h 1059043"/>
                  <a:gd name="connsiteX398" fmla="*/ 68907 w 3024845"/>
                  <a:gd name="connsiteY398" fmla="*/ 629077 h 1059043"/>
                  <a:gd name="connsiteX399" fmla="*/ 68907 w 3024845"/>
                  <a:gd name="connsiteY399" fmla="*/ 505856 h 1059043"/>
                  <a:gd name="connsiteX400" fmla="*/ 70934 w 3024845"/>
                  <a:gd name="connsiteY400" fmla="*/ 505856 h 1059043"/>
                  <a:gd name="connsiteX401" fmla="*/ 85121 w 3024845"/>
                  <a:gd name="connsiteY401" fmla="*/ 505856 h 1059043"/>
                  <a:gd name="connsiteX402" fmla="*/ 85121 w 3024845"/>
                  <a:gd name="connsiteY402" fmla="*/ 369664 h 1059043"/>
                  <a:gd name="connsiteX403" fmla="*/ 86894 w 3024845"/>
                  <a:gd name="connsiteY403" fmla="*/ 369664 h 1059043"/>
                  <a:gd name="connsiteX404" fmla="*/ 99308 w 3024845"/>
                  <a:gd name="connsiteY404" fmla="*/ 369664 h 1059043"/>
                  <a:gd name="connsiteX405" fmla="*/ 99308 w 3024845"/>
                  <a:gd name="connsiteY405" fmla="*/ 255090 h 1059043"/>
                  <a:gd name="connsiteX406" fmla="*/ 103361 w 3024845"/>
                  <a:gd name="connsiteY406" fmla="*/ 226986 h 1059043"/>
                  <a:gd name="connsiteX407" fmla="*/ 105388 w 3024845"/>
                  <a:gd name="connsiteY407" fmla="*/ 226986 h 1059043"/>
                  <a:gd name="connsiteX408" fmla="*/ 119575 w 3024845"/>
                  <a:gd name="connsiteY40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30053 w 3024845"/>
                  <a:gd name="connsiteY313" fmla="*/ 235634 h 1059043"/>
                  <a:gd name="connsiteX314" fmla="*/ 2144240 w 3024845"/>
                  <a:gd name="connsiteY314" fmla="*/ 214016 h 1059043"/>
                  <a:gd name="connsiteX315" fmla="*/ 2146266 w 3024845"/>
                  <a:gd name="connsiteY315" fmla="*/ 131868 h 1059043"/>
                  <a:gd name="connsiteX316" fmla="*/ 2144240 w 3024845"/>
                  <a:gd name="connsiteY316" fmla="*/ 125383 h 1059043"/>
                  <a:gd name="connsiteX317" fmla="*/ 2150320 w 3024845"/>
                  <a:gd name="connsiteY317" fmla="*/ 118897 h 1059043"/>
                  <a:gd name="connsiteX318" fmla="*/ 2150320 w 3024845"/>
                  <a:gd name="connsiteY318" fmla="*/ 60529 h 1059043"/>
                  <a:gd name="connsiteX319" fmla="*/ 2152346 w 3024845"/>
                  <a:gd name="connsiteY319" fmla="*/ 56206 h 1059043"/>
                  <a:gd name="connsiteX320" fmla="*/ 2152346 w 3024845"/>
                  <a:gd name="connsiteY320" fmla="*/ 0 h 1059043"/>
                  <a:gd name="connsiteX321" fmla="*/ 2162480 w 3024845"/>
                  <a:gd name="connsiteY321" fmla="*/ 118897 h 1059043"/>
                  <a:gd name="connsiteX322" fmla="*/ 2168560 w 3024845"/>
                  <a:gd name="connsiteY322" fmla="*/ 125383 h 1059043"/>
                  <a:gd name="connsiteX323" fmla="*/ 2166533 w 3024845"/>
                  <a:gd name="connsiteY323" fmla="*/ 131868 h 1059043"/>
                  <a:gd name="connsiteX324" fmla="*/ 2180720 w 3024845"/>
                  <a:gd name="connsiteY324" fmla="*/ 555577 h 1059043"/>
                  <a:gd name="connsiteX325" fmla="*/ 2245574 w 3024845"/>
                  <a:gd name="connsiteY325" fmla="*/ 555577 h 1059043"/>
                  <a:gd name="connsiteX326" fmla="*/ 2245574 w 3024845"/>
                  <a:gd name="connsiteY326" fmla="*/ 631239 h 1059043"/>
                  <a:gd name="connsiteX327" fmla="*/ 2253681 w 3024845"/>
                  <a:gd name="connsiteY327" fmla="*/ 631239 h 1059043"/>
                  <a:gd name="connsiteX328" fmla="*/ 2255708 w 3024845"/>
                  <a:gd name="connsiteY328" fmla="*/ 624754 h 1059043"/>
                  <a:gd name="connsiteX329" fmla="*/ 2261788 w 3024845"/>
                  <a:gd name="connsiteY329" fmla="*/ 624754 h 1059043"/>
                  <a:gd name="connsiteX330" fmla="*/ 2263815 w 3024845"/>
                  <a:gd name="connsiteY330" fmla="*/ 633401 h 1059043"/>
                  <a:gd name="connsiteX331" fmla="*/ 2275975 w 3024845"/>
                  <a:gd name="connsiteY331" fmla="*/ 633401 h 1059043"/>
                  <a:gd name="connsiteX332" fmla="*/ 2275975 w 3024845"/>
                  <a:gd name="connsiteY332" fmla="*/ 626915 h 1059043"/>
                  <a:gd name="connsiteX333" fmla="*/ 2298268 w 3024845"/>
                  <a:gd name="connsiteY333" fmla="*/ 626915 h 1059043"/>
                  <a:gd name="connsiteX334" fmla="*/ 2298268 w 3024845"/>
                  <a:gd name="connsiteY334" fmla="*/ 633401 h 1059043"/>
                  <a:gd name="connsiteX335" fmla="*/ 2318535 w 3024845"/>
                  <a:gd name="connsiteY335" fmla="*/ 633401 h 1059043"/>
                  <a:gd name="connsiteX336" fmla="*/ 2318535 w 3024845"/>
                  <a:gd name="connsiteY336" fmla="*/ 678798 h 1059043"/>
                  <a:gd name="connsiteX337" fmla="*/ 2332722 w 3024845"/>
                  <a:gd name="connsiteY337" fmla="*/ 678798 h 1059043"/>
                  <a:gd name="connsiteX338" fmla="*/ 2332722 w 3024845"/>
                  <a:gd name="connsiteY338" fmla="*/ 665827 h 1059043"/>
                  <a:gd name="connsiteX339" fmla="*/ 2348936 w 3024845"/>
                  <a:gd name="connsiteY339" fmla="*/ 665827 h 1059043"/>
                  <a:gd name="connsiteX340" fmla="*/ 2348936 w 3024845"/>
                  <a:gd name="connsiteY340" fmla="*/ 486400 h 1059043"/>
                  <a:gd name="connsiteX341" fmla="*/ 2355016 w 3024845"/>
                  <a:gd name="connsiteY341" fmla="*/ 479914 h 1059043"/>
                  <a:gd name="connsiteX342" fmla="*/ 2427977 w 3024845"/>
                  <a:gd name="connsiteY342" fmla="*/ 479914 h 1059043"/>
                  <a:gd name="connsiteX343" fmla="*/ 2427977 w 3024845"/>
                  <a:gd name="connsiteY343" fmla="*/ 488562 h 1059043"/>
                  <a:gd name="connsiteX344" fmla="*/ 2438110 w 3024845"/>
                  <a:gd name="connsiteY344" fmla="*/ 488562 h 1059043"/>
                  <a:gd name="connsiteX345" fmla="*/ 2438110 w 3024845"/>
                  <a:gd name="connsiteY345" fmla="*/ 603136 h 1059043"/>
                  <a:gd name="connsiteX346" fmla="*/ 2460404 w 3024845"/>
                  <a:gd name="connsiteY346" fmla="*/ 603136 h 1059043"/>
                  <a:gd name="connsiteX347" fmla="*/ 2460404 w 3024845"/>
                  <a:gd name="connsiteY347" fmla="*/ 536121 h 1059043"/>
                  <a:gd name="connsiteX348" fmla="*/ 2486751 w 3024845"/>
                  <a:gd name="connsiteY348" fmla="*/ 536121 h 1059043"/>
                  <a:gd name="connsiteX349" fmla="*/ 2490804 w 3024845"/>
                  <a:gd name="connsiteY349" fmla="*/ 531797 h 1059043"/>
                  <a:gd name="connsiteX350" fmla="*/ 2498911 w 3024845"/>
                  <a:gd name="connsiteY350" fmla="*/ 531797 h 1059043"/>
                  <a:gd name="connsiteX351" fmla="*/ 2502964 w 3024845"/>
                  <a:gd name="connsiteY351" fmla="*/ 536121 h 1059043"/>
                  <a:gd name="connsiteX352" fmla="*/ 2525258 w 3024845"/>
                  <a:gd name="connsiteY352" fmla="*/ 536121 h 1059043"/>
                  <a:gd name="connsiteX353" fmla="*/ 2525258 w 3024845"/>
                  <a:gd name="connsiteY353" fmla="*/ 419385 h 1059043"/>
                  <a:gd name="connsiteX354" fmla="*/ 2582005 w 3024845"/>
                  <a:gd name="connsiteY354" fmla="*/ 408576 h 1059043"/>
                  <a:gd name="connsiteX355" fmla="*/ 2582005 w 3024845"/>
                  <a:gd name="connsiteY355" fmla="*/ 409657 h 1059043"/>
                  <a:gd name="connsiteX356" fmla="*/ 2582005 w 3024845"/>
                  <a:gd name="connsiteY356" fmla="*/ 417223 h 1059043"/>
                  <a:gd name="connsiteX357" fmla="*/ 2608352 w 3024845"/>
                  <a:gd name="connsiteY357" fmla="*/ 417223 h 1059043"/>
                  <a:gd name="connsiteX358" fmla="*/ 2608352 w 3024845"/>
                  <a:gd name="connsiteY358" fmla="*/ 672313 h 1059043"/>
                  <a:gd name="connsiteX359" fmla="*/ 2630646 w 3024845"/>
                  <a:gd name="connsiteY359" fmla="*/ 672313 h 1059043"/>
                  <a:gd name="connsiteX360" fmla="*/ 2630646 w 3024845"/>
                  <a:gd name="connsiteY360" fmla="*/ 667989 h 1059043"/>
                  <a:gd name="connsiteX361" fmla="*/ 2642806 w 3024845"/>
                  <a:gd name="connsiteY361" fmla="*/ 667989 h 1059043"/>
                  <a:gd name="connsiteX362" fmla="*/ 2642806 w 3024845"/>
                  <a:gd name="connsiteY362" fmla="*/ 672313 h 1059043"/>
                  <a:gd name="connsiteX363" fmla="*/ 2667126 w 3024845"/>
                  <a:gd name="connsiteY363" fmla="*/ 672313 h 1059043"/>
                  <a:gd name="connsiteX364" fmla="*/ 2667126 w 3024845"/>
                  <a:gd name="connsiteY364" fmla="*/ 659342 h 1059043"/>
                  <a:gd name="connsiteX365" fmla="*/ 2695500 w 3024845"/>
                  <a:gd name="connsiteY365" fmla="*/ 659342 h 1059043"/>
                  <a:gd name="connsiteX366" fmla="*/ 2707660 w 3024845"/>
                  <a:gd name="connsiteY366" fmla="*/ 655018 h 1059043"/>
                  <a:gd name="connsiteX367" fmla="*/ 2727927 w 3024845"/>
                  <a:gd name="connsiteY367" fmla="*/ 659342 h 1059043"/>
                  <a:gd name="connsiteX368" fmla="*/ 2727927 w 3024845"/>
                  <a:gd name="connsiteY368" fmla="*/ 642048 h 1059043"/>
                  <a:gd name="connsiteX369" fmla="*/ 2736034 w 3024845"/>
                  <a:gd name="connsiteY369" fmla="*/ 642048 h 1059043"/>
                  <a:gd name="connsiteX370" fmla="*/ 2736034 w 3024845"/>
                  <a:gd name="connsiteY370" fmla="*/ 629077 h 1059043"/>
                  <a:gd name="connsiteX371" fmla="*/ 2792781 w 3024845"/>
                  <a:gd name="connsiteY371" fmla="*/ 629077 h 1059043"/>
                  <a:gd name="connsiteX372" fmla="*/ 2792781 w 3024845"/>
                  <a:gd name="connsiteY372" fmla="*/ 598812 h 1059043"/>
                  <a:gd name="connsiteX373" fmla="*/ 2811021 w 3024845"/>
                  <a:gd name="connsiteY373" fmla="*/ 598812 h 1059043"/>
                  <a:gd name="connsiteX374" fmla="*/ 2811021 w 3024845"/>
                  <a:gd name="connsiteY374" fmla="*/ 592327 h 1059043"/>
                  <a:gd name="connsiteX375" fmla="*/ 2823181 w 3024845"/>
                  <a:gd name="connsiteY375" fmla="*/ 592327 h 1059043"/>
                  <a:gd name="connsiteX376" fmla="*/ 2823181 w 3024845"/>
                  <a:gd name="connsiteY376" fmla="*/ 598812 h 1059043"/>
                  <a:gd name="connsiteX377" fmla="*/ 2839395 w 3024845"/>
                  <a:gd name="connsiteY377" fmla="*/ 598812 h 1059043"/>
                  <a:gd name="connsiteX378" fmla="*/ 2839395 w 3024845"/>
                  <a:gd name="connsiteY378" fmla="*/ 648533 h 1059043"/>
                  <a:gd name="connsiteX379" fmla="*/ 2871822 w 3024845"/>
                  <a:gd name="connsiteY379" fmla="*/ 648533 h 1059043"/>
                  <a:gd name="connsiteX380" fmla="*/ 2871822 w 3024845"/>
                  <a:gd name="connsiteY380" fmla="*/ 622592 h 1059043"/>
                  <a:gd name="connsiteX381" fmla="*/ 2910329 w 3024845"/>
                  <a:gd name="connsiteY381" fmla="*/ 622592 h 1059043"/>
                  <a:gd name="connsiteX382" fmla="*/ 2910329 w 3024845"/>
                  <a:gd name="connsiteY382" fmla="*/ 592327 h 1059043"/>
                  <a:gd name="connsiteX383" fmla="*/ 2958970 w 3024845"/>
                  <a:gd name="connsiteY383" fmla="*/ 592327 h 1059043"/>
                  <a:gd name="connsiteX384" fmla="*/ 2958970 w 3024845"/>
                  <a:gd name="connsiteY384" fmla="*/ 703483 h 1059043"/>
                  <a:gd name="connsiteX385" fmla="*/ 2958970 w 3024845"/>
                  <a:gd name="connsiteY385" fmla="*/ 717262 h 1059043"/>
                  <a:gd name="connsiteX386" fmla="*/ 3024845 w 3024845"/>
                  <a:gd name="connsiteY386" fmla="*/ 717262 h 1059043"/>
                  <a:gd name="connsiteX387" fmla="*/ 3024845 w 3024845"/>
                  <a:gd name="connsiteY387" fmla="*/ 1059043 h 1059043"/>
                  <a:gd name="connsiteX388" fmla="*/ 2054 w 3024845"/>
                  <a:gd name="connsiteY388" fmla="*/ 1056710 h 1059043"/>
                  <a:gd name="connsiteX389" fmla="*/ 0 w 3024845"/>
                  <a:gd name="connsiteY389" fmla="*/ 622592 h 1059043"/>
                  <a:gd name="connsiteX390" fmla="*/ 20267 w 3024845"/>
                  <a:gd name="connsiteY390" fmla="*/ 622592 h 1059043"/>
                  <a:gd name="connsiteX391" fmla="*/ 20774 w 3024845"/>
                  <a:gd name="connsiteY391" fmla="*/ 621511 h 1059043"/>
                  <a:gd name="connsiteX392" fmla="*/ 24320 w 3024845"/>
                  <a:gd name="connsiteY392" fmla="*/ 613945 h 1059043"/>
                  <a:gd name="connsiteX393" fmla="*/ 26094 w 3024845"/>
                  <a:gd name="connsiteY393" fmla="*/ 614215 h 1059043"/>
                  <a:gd name="connsiteX394" fmla="*/ 38507 w 3024845"/>
                  <a:gd name="connsiteY394" fmla="*/ 616106 h 1059043"/>
                  <a:gd name="connsiteX395" fmla="*/ 39014 w 3024845"/>
                  <a:gd name="connsiteY395" fmla="*/ 617458 h 1059043"/>
                  <a:gd name="connsiteX396" fmla="*/ 42560 w 3024845"/>
                  <a:gd name="connsiteY396" fmla="*/ 626915 h 1059043"/>
                  <a:gd name="connsiteX397" fmla="*/ 68907 w 3024845"/>
                  <a:gd name="connsiteY397" fmla="*/ 629077 h 1059043"/>
                  <a:gd name="connsiteX398" fmla="*/ 68907 w 3024845"/>
                  <a:gd name="connsiteY398" fmla="*/ 505856 h 1059043"/>
                  <a:gd name="connsiteX399" fmla="*/ 70934 w 3024845"/>
                  <a:gd name="connsiteY399" fmla="*/ 505856 h 1059043"/>
                  <a:gd name="connsiteX400" fmla="*/ 85121 w 3024845"/>
                  <a:gd name="connsiteY400" fmla="*/ 505856 h 1059043"/>
                  <a:gd name="connsiteX401" fmla="*/ 85121 w 3024845"/>
                  <a:gd name="connsiteY401" fmla="*/ 369664 h 1059043"/>
                  <a:gd name="connsiteX402" fmla="*/ 86894 w 3024845"/>
                  <a:gd name="connsiteY402" fmla="*/ 369664 h 1059043"/>
                  <a:gd name="connsiteX403" fmla="*/ 99308 w 3024845"/>
                  <a:gd name="connsiteY403" fmla="*/ 369664 h 1059043"/>
                  <a:gd name="connsiteX404" fmla="*/ 99308 w 3024845"/>
                  <a:gd name="connsiteY404" fmla="*/ 255090 h 1059043"/>
                  <a:gd name="connsiteX405" fmla="*/ 103361 w 3024845"/>
                  <a:gd name="connsiteY405" fmla="*/ 226986 h 1059043"/>
                  <a:gd name="connsiteX406" fmla="*/ 105388 w 3024845"/>
                  <a:gd name="connsiteY406" fmla="*/ 226986 h 1059043"/>
                  <a:gd name="connsiteX407" fmla="*/ 119575 w 3024845"/>
                  <a:gd name="connsiteY407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30053 w 3024845"/>
                  <a:gd name="connsiteY312" fmla="*/ 252928 h 1059043"/>
                  <a:gd name="connsiteX313" fmla="*/ 2144240 w 3024845"/>
                  <a:gd name="connsiteY313" fmla="*/ 214016 h 1059043"/>
                  <a:gd name="connsiteX314" fmla="*/ 2146266 w 3024845"/>
                  <a:gd name="connsiteY314" fmla="*/ 131868 h 1059043"/>
                  <a:gd name="connsiteX315" fmla="*/ 2144240 w 3024845"/>
                  <a:gd name="connsiteY315" fmla="*/ 125383 h 1059043"/>
                  <a:gd name="connsiteX316" fmla="*/ 2150320 w 3024845"/>
                  <a:gd name="connsiteY316" fmla="*/ 118897 h 1059043"/>
                  <a:gd name="connsiteX317" fmla="*/ 2150320 w 3024845"/>
                  <a:gd name="connsiteY317" fmla="*/ 60529 h 1059043"/>
                  <a:gd name="connsiteX318" fmla="*/ 2152346 w 3024845"/>
                  <a:gd name="connsiteY318" fmla="*/ 56206 h 1059043"/>
                  <a:gd name="connsiteX319" fmla="*/ 2152346 w 3024845"/>
                  <a:gd name="connsiteY319" fmla="*/ 0 h 1059043"/>
                  <a:gd name="connsiteX320" fmla="*/ 2162480 w 3024845"/>
                  <a:gd name="connsiteY320" fmla="*/ 118897 h 1059043"/>
                  <a:gd name="connsiteX321" fmla="*/ 2168560 w 3024845"/>
                  <a:gd name="connsiteY321" fmla="*/ 125383 h 1059043"/>
                  <a:gd name="connsiteX322" fmla="*/ 2166533 w 3024845"/>
                  <a:gd name="connsiteY322" fmla="*/ 131868 h 1059043"/>
                  <a:gd name="connsiteX323" fmla="*/ 2180720 w 3024845"/>
                  <a:gd name="connsiteY323" fmla="*/ 555577 h 1059043"/>
                  <a:gd name="connsiteX324" fmla="*/ 2245574 w 3024845"/>
                  <a:gd name="connsiteY324" fmla="*/ 555577 h 1059043"/>
                  <a:gd name="connsiteX325" fmla="*/ 2245574 w 3024845"/>
                  <a:gd name="connsiteY325" fmla="*/ 631239 h 1059043"/>
                  <a:gd name="connsiteX326" fmla="*/ 2253681 w 3024845"/>
                  <a:gd name="connsiteY326" fmla="*/ 631239 h 1059043"/>
                  <a:gd name="connsiteX327" fmla="*/ 2255708 w 3024845"/>
                  <a:gd name="connsiteY327" fmla="*/ 624754 h 1059043"/>
                  <a:gd name="connsiteX328" fmla="*/ 2261788 w 3024845"/>
                  <a:gd name="connsiteY328" fmla="*/ 624754 h 1059043"/>
                  <a:gd name="connsiteX329" fmla="*/ 2263815 w 3024845"/>
                  <a:gd name="connsiteY329" fmla="*/ 633401 h 1059043"/>
                  <a:gd name="connsiteX330" fmla="*/ 2275975 w 3024845"/>
                  <a:gd name="connsiteY330" fmla="*/ 633401 h 1059043"/>
                  <a:gd name="connsiteX331" fmla="*/ 2275975 w 3024845"/>
                  <a:gd name="connsiteY331" fmla="*/ 626915 h 1059043"/>
                  <a:gd name="connsiteX332" fmla="*/ 2298268 w 3024845"/>
                  <a:gd name="connsiteY332" fmla="*/ 626915 h 1059043"/>
                  <a:gd name="connsiteX333" fmla="*/ 2298268 w 3024845"/>
                  <a:gd name="connsiteY333" fmla="*/ 633401 h 1059043"/>
                  <a:gd name="connsiteX334" fmla="*/ 2318535 w 3024845"/>
                  <a:gd name="connsiteY334" fmla="*/ 633401 h 1059043"/>
                  <a:gd name="connsiteX335" fmla="*/ 2318535 w 3024845"/>
                  <a:gd name="connsiteY335" fmla="*/ 678798 h 1059043"/>
                  <a:gd name="connsiteX336" fmla="*/ 2332722 w 3024845"/>
                  <a:gd name="connsiteY336" fmla="*/ 678798 h 1059043"/>
                  <a:gd name="connsiteX337" fmla="*/ 2332722 w 3024845"/>
                  <a:gd name="connsiteY337" fmla="*/ 665827 h 1059043"/>
                  <a:gd name="connsiteX338" fmla="*/ 2348936 w 3024845"/>
                  <a:gd name="connsiteY338" fmla="*/ 665827 h 1059043"/>
                  <a:gd name="connsiteX339" fmla="*/ 2348936 w 3024845"/>
                  <a:gd name="connsiteY339" fmla="*/ 486400 h 1059043"/>
                  <a:gd name="connsiteX340" fmla="*/ 2355016 w 3024845"/>
                  <a:gd name="connsiteY340" fmla="*/ 479914 h 1059043"/>
                  <a:gd name="connsiteX341" fmla="*/ 2427977 w 3024845"/>
                  <a:gd name="connsiteY341" fmla="*/ 479914 h 1059043"/>
                  <a:gd name="connsiteX342" fmla="*/ 2427977 w 3024845"/>
                  <a:gd name="connsiteY342" fmla="*/ 488562 h 1059043"/>
                  <a:gd name="connsiteX343" fmla="*/ 2438110 w 3024845"/>
                  <a:gd name="connsiteY343" fmla="*/ 488562 h 1059043"/>
                  <a:gd name="connsiteX344" fmla="*/ 2438110 w 3024845"/>
                  <a:gd name="connsiteY344" fmla="*/ 603136 h 1059043"/>
                  <a:gd name="connsiteX345" fmla="*/ 2460404 w 3024845"/>
                  <a:gd name="connsiteY345" fmla="*/ 603136 h 1059043"/>
                  <a:gd name="connsiteX346" fmla="*/ 2460404 w 3024845"/>
                  <a:gd name="connsiteY346" fmla="*/ 536121 h 1059043"/>
                  <a:gd name="connsiteX347" fmla="*/ 2486751 w 3024845"/>
                  <a:gd name="connsiteY347" fmla="*/ 536121 h 1059043"/>
                  <a:gd name="connsiteX348" fmla="*/ 2490804 w 3024845"/>
                  <a:gd name="connsiteY348" fmla="*/ 531797 h 1059043"/>
                  <a:gd name="connsiteX349" fmla="*/ 2498911 w 3024845"/>
                  <a:gd name="connsiteY349" fmla="*/ 531797 h 1059043"/>
                  <a:gd name="connsiteX350" fmla="*/ 2502964 w 3024845"/>
                  <a:gd name="connsiteY350" fmla="*/ 536121 h 1059043"/>
                  <a:gd name="connsiteX351" fmla="*/ 2525258 w 3024845"/>
                  <a:gd name="connsiteY351" fmla="*/ 536121 h 1059043"/>
                  <a:gd name="connsiteX352" fmla="*/ 2525258 w 3024845"/>
                  <a:gd name="connsiteY352" fmla="*/ 419385 h 1059043"/>
                  <a:gd name="connsiteX353" fmla="*/ 2582005 w 3024845"/>
                  <a:gd name="connsiteY353" fmla="*/ 408576 h 1059043"/>
                  <a:gd name="connsiteX354" fmla="*/ 2582005 w 3024845"/>
                  <a:gd name="connsiteY354" fmla="*/ 409657 h 1059043"/>
                  <a:gd name="connsiteX355" fmla="*/ 2582005 w 3024845"/>
                  <a:gd name="connsiteY355" fmla="*/ 417223 h 1059043"/>
                  <a:gd name="connsiteX356" fmla="*/ 2608352 w 3024845"/>
                  <a:gd name="connsiteY356" fmla="*/ 417223 h 1059043"/>
                  <a:gd name="connsiteX357" fmla="*/ 2608352 w 3024845"/>
                  <a:gd name="connsiteY357" fmla="*/ 672313 h 1059043"/>
                  <a:gd name="connsiteX358" fmla="*/ 2630646 w 3024845"/>
                  <a:gd name="connsiteY358" fmla="*/ 672313 h 1059043"/>
                  <a:gd name="connsiteX359" fmla="*/ 2630646 w 3024845"/>
                  <a:gd name="connsiteY359" fmla="*/ 667989 h 1059043"/>
                  <a:gd name="connsiteX360" fmla="*/ 2642806 w 3024845"/>
                  <a:gd name="connsiteY360" fmla="*/ 667989 h 1059043"/>
                  <a:gd name="connsiteX361" fmla="*/ 2642806 w 3024845"/>
                  <a:gd name="connsiteY361" fmla="*/ 672313 h 1059043"/>
                  <a:gd name="connsiteX362" fmla="*/ 2667126 w 3024845"/>
                  <a:gd name="connsiteY362" fmla="*/ 672313 h 1059043"/>
                  <a:gd name="connsiteX363" fmla="*/ 2667126 w 3024845"/>
                  <a:gd name="connsiteY363" fmla="*/ 659342 h 1059043"/>
                  <a:gd name="connsiteX364" fmla="*/ 2695500 w 3024845"/>
                  <a:gd name="connsiteY364" fmla="*/ 659342 h 1059043"/>
                  <a:gd name="connsiteX365" fmla="*/ 2707660 w 3024845"/>
                  <a:gd name="connsiteY365" fmla="*/ 655018 h 1059043"/>
                  <a:gd name="connsiteX366" fmla="*/ 2727927 w 3024845"/>
                  <a:gd name="connsiteY366" fmla="*/ 659342 h 1059043"/>
                  <a:gd name="connsiteX367" fmla="*/ 2727927 w 3024845"/>
                  <a:gd name="connsiteY367" fmla="*/ 642048 h 1059043"/>
                  <a:gd name="connsiteX368" fmla="*/ 2736034 w 3024845"/>
                  <a:gd name="connsiteY368" fmla="*/ 642048 h 1059043"/>
                  <a:gd name="connsiteX369" fmla="*/ 2736034 w 3024845"/>
                  <a:gd name="connsiteY369" fmla="*/ 629077 h 1059043"/>
                  <a:gd name="connsiteX370" fmla="*/ 2792781 w 3024845"/>
                  <a:gd name="connsiteY370" fmla="*/ 629077 h 1059043"/>
                  <a:gd name="connsiteX371" fmla="*/ 2792781 w 3024845"/>
                  <a:gd name="connsiteY371" fmla="*/ 598812 h 1059043"/>
                  <a:gd name="connsiteX372" fmla="*/ 2811021 w 3024845"/>
                  <a:gd name="connsiteY372" fmla="*/ 598812 h 1059043"/>
                  <a:gd name="connsiteX373" fmla="*/ 2811021 w 3024845"/>
                  <a:gd name="connsiteY373" fmla="*/ 592327 h 1059043"/>
                  <a:gd name="connsiteX374" fmla="*/ 2823181 w 3024845"/>
                  <a:gd name="connsiteY374" fmla="*/ 592327 h 1059043"/>
                  <a:gd name="connsiteX375" fmla="*/ 2823181 w 3024845"/>
                  <a:gd name="connsiteY375" fmla="*/ 598812 h 1059043"/>
                  <a:gd name="connsiteX376" fmla="*/ 2839395 w 3024845"/>
                  <a:gd name="connsiteY376" fmla="*/ 598812 h 1059043"/>
                  <a:gd name="connsiteX377" fmla="*/ 2839395 w 3024845"/>
                  <a:gd name="connsiteY377" fmla="*/ 648533 h 1059043"/>
                  <a:gd name="connsiteX378" fmla="*/ 2871822 w 3024845"/>
                  <a:gd name="connsiteY378" fmla="*/ 648533 h 1059043"/>
                  <a:gd name="connsiteX379" fmla="*/ 2871822 w 3024845"/>
                  <a:gd name="connsiteY379" fmla="*/ 622592 h 1059043"/>
                  <a:gd name="connsiteX380" fmla="*/ 2910329 w 3024845"/>
                  <a:gd name="connsiteY380" fmla="*/ 622592 h 1059043"/>
                  <a:gd name="connsiteX381" fmla="*/ 2910329 w 3024845"/>
                  <a:gd name="connsiteY381" fmla="*/ 592327 h 1059043"/>
                  <a:gd name="connsiteX382" fmla="*/ 2958970 w 3024845"/>
                  <a:gd name="connsiteY382" fmla="*/ 592327 h 1059043"/>
                  <a:gd name="connsiteX383" fmla="*/ 2958970 w 3024845"/>
                  <a:gd name="connsiteY383" fmla="*/ 703483 h 1059043"/>
                  <a:gd name="connsiteX384" fmla="*/ 2958970 w 3024845"/>
                  <a:gd name="connsiteY384" fmla="*/ 717262 h 1059043"/>
                  <a:gd name="connsiteX385" fmla="*/ 3024845 w 3024845"/>
                  <a:gd name="connsiteY385" fmla="*/ 717262 h 1059043"/>
                  <a:gd name="connsiteX386" fmla="*/ 3024845 w 3024845"/>
                  <a:gd name="connsiteY386" fmla="*/ 1059043 h 1059043"/>
                  <a:gd name="connsiteX387" fmla="*/ 2054 w 3024845"/>
                  <a:gd name="connsiteY387" fmla="*/ 1056710 h 1059043"/>
                  <a:gd name="connsiteX388" fmla="*/ 0 w 3024845"/>
                  <a:gd name="connsiteY388" fmla="*/ 622592 h 1059043"/>
                  <a:gd name="connsiteX389" fmla="*/ 20267 w 3024845"/>
                  <a:gd name="connsiteY389" fmla="*/ 622592 h 1059043"/>
                  <a:gd name="connsiteX390" fmla="*/ 20774 w 3024845"/>
                  <a:gd name="connsiteY390" fmla="*/ 621511 h 1059043"/>
                  <a:gd name="connsiteX391" fmla="*/ 24320 w 3024845"/>
                  <a:gd name="connsiteY391" fmla="*/ 613945 h 1059043"/>
                  <a:gd name="connsiteX392" fmla="*/ 26094 w 3024845"/>
                  <a:gd name="connsiteY392" fmla="*/ 614215 h 1059043"/>
                  <a:gd name="connsiteX393" fmla="*/ 38507 w 3024845"/>
                  <a:gd name="connsiteY393" fmla="*/ 616106 h 1059043"/>
                  <a:gd name="connsiteX394" fmla="*/ 39014 w 3024845"/>
                  <a:gd name="connsiteY394" fmla="*/ 617458 h 1059043"/>
                  <a:gd name="connsiteX395" fmla="*/ 42560 w 3024845"/>
                  <a:gd name="connsiteY395" fmla="*/ 626915 h 1059043"/>
                  <a:gd name="connsiteX396" fmla="*/ 68907 w 3024845"/>
                  <a:gd name="connsiteY396" fmla="*/ 629077 h 1059043"/>
                  <a:gd name="connsiteX397" fmla="*/ 68907 w 3024845"/>
                  <a:gd name="connsiteY397" fmla="*/ 505856 h 1059043"/>
                  <a:gd name="connsiteX398" fmla="*/ 70934 w 3024845"/>
                  <a:gd name="connsiteY398" fmla="*/ 505856 h 1059043"/>
                  <a:gd name="connsiteX399" fmla="*/ 85121 w 3024845"/>
                  <a:gd name="connsiteY399" fmla="*/ 505856 h 1059043"/>
                  <a:gd name="connsiteX400" fmla="*/ 85121 w 3024845"/>
                  <a:gd name="connsiteY400" fmla="*/ 369664 h 1059043"/>
                  <a:gd name="connsiteX401" fmla="*/ 86894 w 3024845"/>
                  <a:gd name="connsiteY401" fmla="*/ 369664 h 1059043"/>
                  <a:gd name="connsiteX402" fmla="*/ 99308 w 3024845"/>
                  <a:gd name="connsiteY402" fmla="*/ 369664 h 1059043"/>
                  <a:gd name="connsiteX403" fmla="*/ 99308 w 3024845"/>
                  <a:gd name="connsiteY403" fmla="*/ 255090 h 1059043"/>
                  <a:gd name="connsiteX404" fmla="*/ 103361 w 3024845"/>
                  <a:gd name="connsiteY404" fmla="*/ 226986 h 1059043"/>
                  <a:gd name="connsiteX405" fmla="*/ 105388 w 3024845"/>
                  <a:gd name="connsiteY405" fmla="*/ 226986 h 1059043"/>
                  <a:gd name="connsiteX406" fmla="*/ 119575 w 3024845"/>
                  <a:gd name="connsiteY406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21946 w 3024845"/>
                  <a:gd name="connsiteY311" fmla="*/ 276707 h 1059043"/>
                  <a:gd name="connsiteX312" fmla="*/ 2144240 w 3024845"/>
                  <a:gd name="connsiteY312" fmla="*/ 214016 h 1059043"/>
                  <a:gd name="connsiteX313" fmla="*/ 2146266 w 3024845"/>
                  <a:gd name="connsiteY313" fmla="*/ 131868 h 1059043"/>
                  <a:gd name="connsiteX314" fmla="*/ 2144240 w 3024845"/>
                  <a:gd name="connsiteY314" fmla="*/ 125383 h 1059043"/>
                  <a:gd name="connsiteX315" fmla="*/ 2150320 w 3024845"/>
                  <a:gd name="connsiteY315" fmla="*/ 118897 h 1059043"/>
                  <a:gd name="connsiteX316" fmla="*/ 2150320 w 3024845"/>
                  <a:gd name="connsiteY316" fmla="*/ 60529 h 1059043"/>
                  <a:gd name="connsiteX317" fmla="*/ 2152346 w 3024845"/>
                  <a:gd name="connsiteY317" fmla="*/ 56206 h 1059043"/>
                  <a:gd name="connsiteX318" fmla="*/ 2152346 w 3024845"/>
                  <a:gd name="connsiteY318" fmla="*/ 0 h 1059043"/>
                  <a:gd name="connsiteX319" fmla="*/ 2162480 w 3024845"/>
                  <a:gd name="connsiteY319" fmla="*/ 118897 h 1059043"/>
                  <a:gd name="connsiteX320" fmla="*/ 2168560 w 3024845"/>
                  <a:gd name="connsiteY320" fmla="*/ 125383 h 1059043"/>
                  <a:gd name="connsiteX321" fmla="*/ 2166533 w 3024845"/>
                  <a:gd name="connsiteY321" fmla="*/ 131868 h 1059043"/>
                  <a:gd name="connsiteX322" fmla="*/ 2180720 w 3024845"/>
                  <a:gd name="connsiteY322" fmla="*/ 555577 h 1059043"/>
                  <a:gd name="connsiteX323" fmla="*/ 2245574 w 3024845"/>
                  <a:gd name="connsiteY323" fmla="*/ 555577 h 1059043"/>
                  <a:gd name="connsiteX324" fmla="*/ 2245574 w 3024845"/>
                  <a:gd name="connsiteY324" fmla="*/ 631239 h 1059043"/>
                  <a:gd name="connsiteX325" fmla="*/ 2253681 w 3024845"/>
                  <a:gd name="connsiteY325" fmla="*/ 631239 h 1059043"/>
                  <a:gd name="connsiteX326" fmla="*/ 2255708 w 3024845"/>
                  <a:gd name="connsiteY326" fmla="*/ 624754 h 1059043"/>
                  <a:gd name="connsiteX327" fmla="*/ 2261788 w 3024845"/>
                  <a:gd name="connsiteY327" fmla="*/ 624754 h 1059043"/>
                  <a:gd name="connsiteX328" fmla="*/ 2263815 w 3024845"/>
                  <a:gd name="connsiteY328" fmla="*/ 633401 h 1059043"/>
                  <a:gd name="connsiteX329" fmla="*/ 2275975 w 3024845"/>
                  <a:gd name="connsiteY329" fmla="*/ 633401 h 1059043"/>
                  <a:gd name="connsiteX330" fmla="*/ 2275975 w 3024845"/>
                  <a:gd name="connsiteY330" fmla="*/ 626915 h 1059043"/>
                  <a:gd name="connsiteX331" fmla="*/ 2298268 w 3024845"/>
                  <a:gd name="connsiteY331" fmla="*/ 626915 h 1059043"/>
                  <a:gd name="connsiteX332" fmla="*/ 2298268 w 3024845"/>
                  <a:gd name="connsiteY332" fmla="*/ 633401 h 1059043"/>
                  <a:gd name="connsiteX333" fmla="*/ 2318535 w 3024845"/>
                  <a:gd name="connsiteY333" fmla="*/ 633401 h 1059043"/>
                  <a:gd name="connsiteX334" fmla="*/ 2318535 w 3024845"/>
                  <a:gd name="connsiteY334" fmla="*/ 678798 h 1059043"/>
                  <a:gd name="connsiteX335" fmla="*/ 2332722 w 3024845"/>
                  <a:gd name="connsiteY335" fmla="*/ 678798 h 1059043"/>
                  <a:gd name="connsiteX336" fmla="*/ 2332722 w 3024845"/>
                  <a:gd name="connsiteY336" fmla="*/ 665827 h 1059043"/>
                  <a:gd name="connsiteX337" fmla="*/ 2348936 w 3024845"/>
                  <a:gd name="connsiteY337" fmla="*/ 665827 h 1059043"/>
                  <a:gd name="connsiteX338" fmla="*/ 2348936 w 3024845"/>
                  <a:gd name="connsiteY338" fmla="*/ 486400 h 1059043"/>
                  <a:gd name="connsiteX339" fmla="*/ 2355016 w 3024845"/>
                  <a:gd name="connsiteY339" fmla="*/ 479914 h 1059043"/>
                  <a:gd name="connsiteX340" fmla="*/ 2427977 w 3024845"/>
                  <a:gd name="connsiteY340" fmla="*/ 479914 h 1059043"/>
                  <a:gd name="connsiteX341" fmla="*/ 2427977 w 3024845"/>
                  <a:gd name="connsiteY341" fmla="*/ 488562 h 1059043"/>
                  <a:gd name="connsiteX342" fmla="*/ 2438110 w 3024845"/>
                  <a:gd name="connsiteY342" fmla="*/ 488562 h 1059043"/>
                  <a:gd name="connsiteX343" fmla="*/ 2438110 w 3024845"/>
                  <a:gd name="connsiteY343" fmla="*/ 603136 h 1059043"/>
                  <a:gd name="connsiteX344" fmla="*/ 2460404 w 3024845"/>
                  <a:gd name="connsiteY344" fmla="*/ 603136 h 1059043"/>
                  <a:gd name="connsiteX345" fmla="*/ 2460404 w 3024845"/>
                  <a:gd name="connsiteY345" fmla="*/ 536121 h 1059043"/>
                  <a:gd name="connsiteX346" fmla="*/ 2486751 w 3024845"/>
                  <a:gd name="connsiteY346" fmla="*/ 536121 h 1059043"/>
                  <a:gd name="connsiteX347" fmla="*/ 2490804 w 3024845"/>
                  <a:gd name="connsiteY347" fmla="*/ 531797 h 1059043"/>
                  <a:gd name="connsiteX348" fmla="*/ 2498911 w 3024845"/>
                  <a:gd name="connsiteY348" fmla="*/ 531797 h 1059043"/>
                  <a:gd name="connsiteX349" fmla="*/ 2502964 w 3024845"/>
                  <a:gd name="connsiteY349" fmla="*/ 536121 h 1059043"/>
                  <a:gd name="connsiteX350" fmla="*/ 2525258 w 3024845"/>
                  <a:gd name="connsiteY350" fmla="*/ 536121 h 1059043"/>
                  <a:gd name="connsiteX351" fmla="*/ 2525258 w 3024845"/>
                  <a:gd name="connsiteY351" fmla="*/ 419385 h 1059043"/>
                  <a:gd name="connsiteX352" fmla="*/ 2582005 w 3024845"/>
                  <a:gd name="connsiteY352" fmla="*/ 408576 h 1059043"/>
                  <a:gd name="connsiteX353" fmla="*/ 2582005 w 3024845"/>
                  <a:gd name="connsiteY353" fmla="*/ 409657 h 1059043"/>
                  <a:gd name="connsiteX354" fmla="*/ 2582005 w 3024845"/>
                  <a:gd name="connsiteY354" fmla="*/ 417223 h 1059043"/>
                  <a:gd name="connsiteX355" fmla="*/ 2608352 w 3024845"/>
                  <a:gd name="connsiteY355" fmla="*/ 417223 h 1059043"/>
                  <a:gd name="connsiteX356" fmla="*/ 2608352 w 3024845"/>
                  <a:gd name="connsiteY356" fmla="*/ 672313 h 1059043"/>
                  <a:gd name="connsiteX357" fmla="*/ 2630646 w 3024845"/>
                  <a:gd name="connsiteY357" fmla="*/ 672313 h 1059043"/>
                  <a:gd name="connsiteX358" fmla="*/ 2630646 w 3024845"/>
                  <a:gd name="connsiteY358" fmla="*/ 667989 h 1059043"/>
                  <a:gd name="connsiteX359" fmla="*/ 2642806 w 3024845"/>
                  <a:gd name="connsiteY359" fmla="*/ 667989 h 1059043"/>
                  <a:gd name="connsiteX360" fmla="*/ 2642806 w 3024845"/>
                  <a:gd name="connsiteY360" fmla="*/ 672313 h 1059043"/>
                  <a:gd name="connsiteX361" fmla="*/ 2667126 w 3024845"/>
                  <a:gd name="connsiteY361" fmla="*/ 672313 h 1059043"/>
                  <a:gd name="connsiteX362" fmla="*/ 2667126 w 3024845"/>
                  <a:gd name="connsiteY362" fmla="*/ 659342 h 1059043"/>
                  <a:gd name="connsiteX363" fmla="*/ 2695500 w 3024845"/>
                  <a:gd name="connsiteY363" fmla="*/ 659342 h 1059043"/>
                  <a:gd name="connsiteX364" fmla="*/ 2707660 w 3024845"/>
                  <a:gd name="connsiteY364" fmla="*/ 655018 h 1059043"/>
                  <a:gd name="connsiteX365" fmla="*/ 2727927 w 3024845"/>
                  <a:gd name="connsiteY365" fmla="*/ 659342 h 1059043"/>
                  <a:gd name="connsiteX366" fmla="*/ 2727927 w 3024845"/>
                  <a:gd name="connsiteY366" fmla="*/ 642048 h 1059043"/>
                  <a:gd name="connsiteX367" fmla="*/ 2736034 w 3024845"/>
                  <a:gd name="connsiteY367" fmla="*/ 642048 h 1059043"/>
                  <a:gd name="connsiteX368" fmla="*/ 2736034 w 3024845"/>
                  <a:gd name="connsiteY368" fmla="*/ 629077 h 1059043"/>
                  <a:gd name="connsiteX369" fmla="*/ 2792781 w 3024845"/>
                  <a:gd name="connsiteY369" fmla="*/ 629077 h 1059043"/>
                  <a:gd name="connsiteX370" fmla="*/ 2792781 w 3024845"/>
                  <a:gd name="connsiteY370" fmla="*/ 598812 h 1059043"/>
                  <a:gd name="connsiteX371" fmla="*/ 2811021 w 3024845"/>
                  <a:gd name="connsiteY371" fmla="*/ 598812 h 1059043"/>
                  <a:gd name="connsiteX372" fmla="*/ 2811021 w 3024845"/>
                  <a:gd name="connsiteY372" fmla="*/ 592327 h 1059043"/>
                  <a:gd name="connsiteX373" fmla="*/ 2823181 w 3024845"/>
                  <a:gd name="connsiteY373" fmla="*/ 592327 h 1059043"/>
                  <a:gd name="connsiteX374" fmla="*/ 2823181 w 3024845"/>
                  <a:gd name="connsiteY374" fmla="*/ 598812 h 1059043"/>
                  <a:gd name="connsiteX375" fmla="*/ 2839395 w 3024845"/>
                  <a:gd name="connsiteY375" fmla="*/ 598812 h 1059043"/>
                  <a:gd name="connsiteX376" fmla="*/ 2839395 w 3024845"/>
                  <a:gd name="connsiteY376" fmla="*/ 648533 h 1059043"/>
                  <a:gd name="connsiteX377" fmla="*/ 2871822 w 3024845"/>
                  <a:gd name="connsiteY377" fmla="*/ 648533 h 1059043"/>
                  <a:gd name="connsiteX378" fmla="*/ 2871822 w 3024845"/>
                  <a:gd name="connsiteY378" fmla="*/ 622592 h 1059043"/>
                  <a:gd name="connsiteX379" fmla="*/ 2910329 w 3024845"/>
                  <a:gd name="connsiteY379" fmla="*/ 622592 h 1059043"/>
                  <a:gd name="connsiteX380" fmla="*/ 2910329 w 3024845"/>
                  <a:gd name="connsiteY380" fmla="*/ 592327 h 1059043"/>
                  <a:gd name="connsiteX381" fmla="*/ 2958970 w 3024845"/>
                  <a:gd name="connsiteY381" fmla="*/ 592327 h 1059043"/>
                  <a:gd name="connsiteX382" fmla="*/ 2958970 w 3024845"/>
                  <a:gd name="connsiteY382" fmla="*/ 703483 h 1059043"/>
                  <a:gd name="connsiteX383" fmla="*/ 2958970 w 3024845"/>
                  <a:gd name="connsiteY383" fmla="*/ 717262 h 1059043"/>
                  <a:gd name="connsiteX384" fmla="*/ 3024845 w 3024845"/>
                  <a:gd name="connsiteY384" fmla="*/ 717262 h 1059043"/>
                  <a:gd name="connsiteX385" fmla="*/ 3024845 w 3024845"/>
                  <a:gd name="connsiteY385" fmla="*/ 1059043 h 1059043"/>
                  <a:gd name="connsiteX386" fmla="*/ 2054 w 3024845"/>
                  <a:gd name="connsiteY386" fmla="*/ 1056710 h 1059043"/>
                  <a:gd name="connsiteX387" fmla="*/ 0 w 3024845"/>
                  <a:gd name="connsiteY387" fmla="*/ 622592 h 1059043"/>
                  <a:gd name="connsiteX388" fmla="*/ 20267 w 3024845"/>
                  <a:gd name="connsiteY388" fmla="*/ 622592 h 1059043"/>
                  <a:gd name="connsiteX389" fmla="*/ 20774 w 3024845"/>
                  <a:gd name="connsiteY389" fmla="*/ 621511 h 1059043"/>
                  <a:gd name="connsiteX390" fmla="*/ 24320 w 3024845"/>
                  <a:gd name="connsiteY390" fmla="*/ 613945 h 1059043"/>
                  <a:gd name="connsiteX391" fmla="*/ 26094 w 3024845"/>
                  <a:gd name="connsiteY391" fmla="*/ 614215 h 1059043"/>
                  <a:gd name="connsiteX392" fmla="*/ 38507 w 3024845"/>
                  <a:gd name="connsiteY392" fmla="*/ 616106 h 1059043"/>
                  <a:gd name="connsiteX393" fmla="*/ 39014 w 3024845"/>
                  <a:gd name="connsiteY393" fmla="*/ 617458 h 1059043"/>
                  <a:gd name="connsiteX394" fmla="*/ 42560 w 3024845"/>
                  <a:gd name="connsiteY394" fmla="*/ 626915 h 1059043"/>
                  <a:gd name="connsiteX395" fmla="*/ 68907 w 3024845"/>
                  <a:gd name="connsiteY395" fmla="*/ 629077 h 1059043"/>
                  <a:gd name="connsiteX396" fmla="*/ 68907 w 3024845"/>
                  <a:gd name="connsiteY396" fmla="*/ 505856 h 1059043"/>
                  <a:gd name="connsiteX397" fmla="*/ 70934 w 3024845"/>
                  <a:gd name="connsiteY397" fmla="*/ 505856 h 1059043"/>
                  <a:gd name="connsiteX398" fmla="*/ 85121 w 3024845"/>
                  <a:gd name="connsiteY398" fmla="*/ 505856 h 1059043"/>
                  <a:gd name="connsiteX399" fmla="*/ 85121 w 3024845"/>
                  <a:gd name="connsiteY399" fmla="*/ 369664 h 1059043"/>
                  <a:gd name="connsiteX400" fmla="*/ 86894 w 3024845"/>
                  <a:gd name="connsiteY400" fmla="*/ 369664 h 1059043"/>
                  <a:gd name="connsiteX401" fmla="*/ 99308 w 3024845"/>
                  <a:gd name="connsiteY401" fmla="*/ 369664 h 1059043"/>
                  <a:gd name="connsiteX402" fmla="*/ 99308 w 3024845"/>
                  <a:gd name="connsiteY402" fmla="*/ 255090 h 1059043"/>
                  <a:gd name="connsiteX403" fmla="*/ 103361 w 3024845"/>
                  <a:gd name="connsiteY403" fmla="*/ 226986 h 1059043"/>
                  <a:gd name="connsiteX404" fmla="*/ 105388 w 3024845"/>
                  <a:gd name="connsiteY404" fmla="*/ 226986 h 1059043"/>
                  <a:gd name="connsiteX405" fmla="*/ 119575 w 3024845"/>
                  <a:gd name="connsiteY405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28026 w 3024845"/>
                  <a:gd name="connsiteY310" fmla="*/ 281031 h 1059043"/>
                  <a:gd name="connsiteX311" fmla="*/ 2144240 w 3024845"/>
                  <a:gd name="connsiteY311" fmla="*/ 214016 h 1059043"/>
                  <a:gd name="connsiteX312" fmla="*/ 2146266 w 3024845"/>
                  <a:gd name="connsiteY312" fmla="*/ 131868 h 1059043"/>
                  <a:gd name="connsiteX313" fmla="*/ 2144240 w 3024845"/>
                  <a:gd name="connsiteY313" fmla="*/ 125383 h 1059043"/>
                  <a:gd name="connsiteX314" fmla="*/ 2150320 w 3024845"/>
                  <a:gd name="connsiteY314" fmla="*/ 118897 h 1059043"/>
                  <a:gd name="connsiteX315" fmla="*/ 2150320 w 3024845"/>
                  <a:gd name="connsiteY315" fmla="*/ 60529 h 1059043"/>
                  <a:gd name="connsiteX316" fmla="*/ 2152346 w 3024845"/>
                  <a:gd name="connsiteY316" fmla="*/ 56206 h 1059043"/>
                  <a:gd name="connsiteX317" fmla="*/ 2152346 w 3024845"/>
                  <a:gd name="connsiteY317" fmla="*/ 0 h 1059043"/>
                  <a:gd name="connsiteX318" fmla="*/ 2162480 w 3024845"/>
                  <a:gd name="connsiteY318" fmla="*/ 118897 h 1059043"/>
                  <a:gd name="connsiteX319" fmla="*/ 2168560 w 3024845"/>
                  <a:gd name="connsiteY319" fmla="*/ 125383 h 1059043"/>
                  <a:gd name="connsiteX320" fmla="*/ 2166533 w 3024845"/>
                  <a:gd name="connsiteY320" fmla="*/ 131868 h 1059043"/>
                  <a:gd name="connsiteX321" fmla="*/ 2180720 w 3024845"/>
                  <a:gd name="connsiteY321" fmla="*/ 555577 h 1059043"/>
                  <a:gd name="connsiteX322" fmla="*/ 2245574 w 3024845"/>
                  <a:gd name="connsiteY322" fmla="*/ 555577 h 1059043"/>
                  <a:gd name="connsiteX323" fmla="*/ 2245574 w 3024845"/>
                  <a:gd name="connsiteY323" fmla="*/ 631239 h 1059043"/>
                  <a:gd name="connsiteX324" fmla="*/ 2253681 w 3024845"/>
                  <a:gd name="connsiteY324" fmla="*/ 631239 h 1059043"/>
                  <a:gd name="connsiteX325" fmla="*/ 2255708 w 3024845"/>
                  <a:gd name="connsiteY325" fmla="*/ 624754 h 1059043"/>
                  <a:gd name="connsiteX326" fmla="*/ 2261788 w 3024845"/>
                  <a:gd name="connsiteY326" fmla="*/ 624754 h 1059043"/>
                  <a:gd name="connsiteX327" fmla="*/ 2263815 w 3024845"/>
                  <a:gd name="connsiteY327" fmla="*/ 633401 h 1059043"/>
                  <a:gd name="connsiteX328" fmla="*/ 2275975 w 3024845"/>
                  <a:gd name="connsiteY328" fmla="*/ 633401 h 1059043"/>
                  <a:gd name="connsiteX329" fmla="*/ 2275975 w 3024845"/>
                  <a:gd name="connsiteY329" fmla="*/ 626915 h 1059043"/>
                  <a:gd name="connsiteX330" fmla="*/ 2298268 w 3024845"/>
                  <a:gd name="connsiteY330" fmla="*/ 626915 h 1059043"/>
                  <a:gd name="connsiteX331" fmla="*/ 2298268 w 3024845"/>
                  <a:gd name="connsiteY331" fmla="*/ 633401 h 1059043"/>
                  <a:gd name="connsiteX332" fmla="*/ 2318535 w 3024845"/>
                  <a:gd name="connsiteY332" fmla="*/ 633401 h 1059043"/>
                  <a:gd name="connsiteX333" fmla="*/ 2318535 w 3024845"/>
                  <a:gd name="connsiteY333" fmla="*/ 678798 h 1059043"/>
                  <a:gd name="connsiteX334" fmla="*/ 2332722 w 3024845"/>
                  <a:gd name="connsiteY334" fmla="*/ 678798 h 1059043"/>
                  <a:gd name="connsiteX335" fmla="*/ 2332722 w 3024845"/>
                  <a:gd name="connsiteY335" fmla="*/ 665827 h 1059043"/>
                  <a:gd name="connsiteX336" fmla="*/ 2348936 w 3024845"/>
                  <a:gd name="connsiteY336" fmla="*/ 665827 h 1059043"/>
                  <a:gd name="connsiteX337" fmla="*/ 2348936 w 3024845"/>
                  <a:gd name="connsiteY337" fmla="*/ 486400 h 1059043"/>
                  <a:gd name="connsiteX338" fmla="*/ 2355016 w 3024845"/>
                  <a:gd name="connsiteY338" fmla="*/ 479914 h 1059043"/>
                  <a:gd name="connsiteX339" fmla="*/ 2427977 w 3024845"/>
                  <a:gd name="connsiteY339" fmla="*/ 479914 h 1059043"/>
                  <a:gd name="connsiteX340" fmla="*/ 2427977 w 3024845"/>
                  <a:gd name="connsiteY340" fmla="*/ 488562 h 1059043"/>
                  <a:gd name="connsiteX341" fmla="*/ 2438110 w 3024845"/>
                  <a:gd name="connsiteY341" fmla="*/ 488562 h 1059043"/>
                  <a:gd name="connsiteX342" fmla="*/ 2438110 w 3024845"/>
                  <a:gd name="connsiteY342" fmla="*/ 603136 h 1059043"/>
                  <a:gd name="connsiteX343" fmla="*/ 2460404 w 3024845"/>
                  <a:gd name="connsiteY343" fmla="*/ 603136 h 1059043"/>
                  <a:gd name="connsiteX344" fmla="*/ 2460404 w 3024845"/>
                  <a:gd name="connsiteY344" fmla="*/ 536121 h 1059043"/>
                  <a:gd name="connsiteX345" fmla="*/ 2486751 w 3024845"/>
                  <a:gd name="connsiteY345" fmla="*/ 536121 h 1059043"/>
                  <a:gd name="connsiteX346" fmla="*/ 2490804 w 3024845"/>
                  <a:gd name="connsiteY346" fmla="*/ 531797 h 1059043"/>
                  <a:gd name="connsiteX347" fmla="*/ 2498911 w 3024845"/>
                  <a:gd name="connsiteY347" fmla="*/ 531797 h 1059043"/>
                  <a:gd name="connsiteX348" fmla="*/ 2502964 w 3024845"/>
                  <a:gd name="connsiteY348" fmla="*/ 536121 h 1059043"/>
                  <a:gd name="connsiteX349" fmla="*/ 2525258 w 3024845"/>
                  <a:gd name="connsiteY349" fmla="*/ 536121 h 1059043"/>
                  <a:gd name="connsiteX350" fmla="*/ 2525258 w 3024845"/>
                  <a:gd name="connsiteY350" fmla="*/ 419385 h 1059043"/>
                  <a:gd name="connsiteX351" fmla="*/ 2582005 w 3024845"/>
                  <a:gd name="connsiteY351" fmla="*/ 408576 h 1059043"/>
                  <a:gd name="connsiteX352" fmla="*/ 2582005 w 3024845"/>
                  <a:gd name="connsiteY352" fmla="*/ 409657 h 1059043"/>
                  <a:gd name="connsiteX353" fmla="*/ 2582005 w 3024845"/>
                  <a:gd name="connsiteY353" fmla="*/ 417223 h 1059043"/>
                  <a:gd name="connsiteX354" fmla="*/ 2608352 w 3024845"/>
                  <a:gd name="connsiteY354" fmla="*/ 417223 h 1059043"/>
                  <a:gd name="connsiteX355" fmla="*/ 2608352 w 3024845"/>
                  <a:gd name="connsiteY355" fmla="*/ 672313 h 1059043"/>
                  <a:gd name="connsiteX356" fmla="*/ 2630646 w 3024845"/>
                  <a:gd name="connsiteY356" fmla="*/ 672313 h 1059043"/>
                  <a:gd name="connsiteX357" fmla="*/ 2630646 w 3024845"/>
                  <a:gd name="connsiteY357" fmla="*/ 667989 h 1059043"/>
                  <a:gd name="connsiteX358" fmla="*/ 2642806 w 3024845"/>
                  <a:gd name="connsiteY358" fmla="*/ 667989 h 1059043"/>
                  <a:gd name="connsiteX359" fmla="*/ 2642806 w 3024845"/>
                  <a:gd name="connsiteY359" fmla="*/ 672313 h 1059043"/>
                  <a:gd name="connsiteX360" fmla="*/ 2667126 w 3024845"/>
                  <a:gd name="connsiteY360" fmla="*/ 672313 h 1059043"/>
                  <a:gd name="connsiteX361" fmla="*/ 2667126 w 3024845"/>
                  <a:gd name="connsiteY361" fmla="*/ 659342 h 1059043"/>
                  <a:gd name="connsiteX362" fmla="*/ 2695500 w 3024845"/>
                  <a:gd name="connsiteY362" fmla="*/ 659342 h 1059043"/>
                  <a:gd name="connsiteX363" fmla="*/ 2707660 w 3024845"/>
                  <a:gd name="connsiteY363" fmla="*/ 655018 h 1059043"/>
                  <a:gd name="connsiteX364" fmla="*/ 2727927 w 3024845"/>
                  <a:gd name="connsiteY364" fmla="*/ 659342 h 1059043"/>
                  <a:gd name="connsiteX365" fmla="*/ 2727927 w 3024845"/>
                  <a:gd name="connsiteY365" fmla="*/ 642048 h 1059043"/>
                  <a:gd name="connsiteX366" fmla="*/ 2736034 w 3024845"/>
                  <a:gd name="connsiteY366" fmla="*/ 642048 h 1059043"/>
                  <a:gd name="connsiteX367" fmla="*/ 2736034 w 3024845"/>
                  <a:gd name="connsiteY367" fmla="*/ 629077 h 1059043"/>
                  <a:gd name="connsiteX368" fmla="*/ 2792781 w 3024845"/>
                  <a:gd name="connsiteY368" fmla="*/ 629077 h 1059043"/>
                  <a:gd name="connsiteX369" fmla="*/ 2792781 w 3024845"/>
                  <a:gd name="connsiteY369" fmla="*/ 598812 h 1059043"/>
                  <a:gd name="connsiteX370" fmla="*/ 2811021 w 3024845"/>
                  <a:gd name="connsiteY370" fmla="*/ 598812 h 1059043"/>
                  <a:gd name="connsiteX371" fmla="*/ 2811021 w 3024845"/>
                  <a:gd name="connsiteY371" fmla="*/ 592327 h 1059043"/>
                  <a:gd name="connsiteX372" fmla="*/ 2823181 w 3024845"/>
                  <a:gd name="connsiteY372" fmla="*/ 592327 h 1059043"/>
                  <a:gd name="connsiteX373" fmla="*/ 2823181 w 3024845"/>
                  <a:gd name="connsiteY373" fmla="*/ 598812 h 1059043"/>
                  <a:gd name="connsiteX374" fmla="*/ 2839395 w 3024845"/>
                  <a:gd name="connsiteY374" fmla="*/ 598812 h 1059043"/>
                  <a:gd name="connsiteX375" fmla="*/ 2839395 w 3024845"/>
                  <a:gd name="connsiteY375" fmla="*/ 648533 h 1059043"/>
                  <a:gd name="connsiteX376" fmla="*/ 2871822 w 3024845"/>
                  <a:gd name="connsiteY376" fmla="*/ 648533 h 1059043"/>
                  <a:gd name="connsiteX377" fmla="*/ 2871822 w 3024845"/>
                  <a:gd name="connsiteY377" fmla="*/ 622592 h 1059043"/>
                  <a:gd name="connsiteX378" fmla="*/ 2910329 w 3024845"/>
                  <a:gd name="connsiteY378" fmla="*/ 622592 h 1059043"/>
                  <a:gd name="connsiteX379" fmla="*/ 2910329 w 3024845"/>
                  <a:gd name="connsiteY379" fmla="*/ 592327 h 1059043"/>
                  <a:gd name="connsiteX380" fmla="*/ 2958970 w 3024845"/>
                  <a:gd name="connsiteY380" fmla="*/ 592327 h 1059043"/>
                  <a:gd name="connsiteX381" fmla="*/ 2958970 w 3024845"/>
                  <a:gd name="connsiteY381" fmla="*/ 703483 h 1059043"/>
                  <a:gd name="connsiteX382" fmla="*/ 2958970 w 3024845"/>
                  <a:gd name="connsiteY382" fmla="*/ 717262 h 1059043"/>
                  <a:gd name="connsiteX383" fmla="*/ 3024845 w 3024845"/>
                  <a:gd name="connsiteY383" fmla="*/ 717262 h 1059043"/>
                  <a:gd name="connsiteX384" fmla="*/ 3024845 w 3024845"/>
                  <a:gd name="connsiteY384" fmla="*/ 1059043 h 1059043"/>
                  <a:gd name="connsiteX385" fmla="*/ 2054 w 3024845"/>
                  <a:gd name="connsiteY385" fmla="*/ 1056710 h 1059043"/>
                  <a:gd name="connsiteX386" fmla="*/ 0 w 3024845"/>
                  <a:gd name="connsiteY386" fmla="*/ 622592 h 1059043"/>
                  <a:gd name="connsiteX387" fmla="*/ 20267 w 3024845"/>
                  <a:gd name="connsiteY387" fmla="*/ 622592 h 1059043"/>
                  <a:gd name="connsiteX388" fmla="*/ 20774 w 3024845"/>
                  <a:gd name="connsiteY388" fmla="*/ 621511 h 1059043"/>
                  <a:gd name="connsiteX389" fmla="*/ 24320 w 3024845"/>
                  <a:gd name="connsiteY389" fmla="*/ 613945 h 1059043"/>
                  <a:gd name="connsiteX390" fmla="*/ 26094 w 3024845"/>
                  <a:gd name="connsiteY390" fmla="*/ 614215 h 1059043"/>
                  <a:gd name="connsiteX391" fmla="*/ 38507 w 3024845"/>
                  <a:gd name="connsiteY391" fmla="*/ 616106 h 1059043"/>
                  <a:gd name="connsiteX392" fmla="*/ 39014 w 3024845"/>
                  <a:gd name="connsiteY392" fmla="*/ 617458 h 1059043"/>
                  <a:gd name="connsiteX393" fmla="*/ 42560 w 3024845"/>
                  <a:gd name="connsiteY393" fmla="*/ 626915 h 1059043"/>
                  <a:gd name="connsiteX394" fmla="*/ 68907 w 3024845"/>
                  <a:gd name="connsiteY394" fmla="*/ 629077 h 1059043"/>
                  <a:gd name="connsiteX395" fmla="*/ 68907 w 3024845"/>
                  <a:gd name="connsiteY395" fmla="*/ 505856 h 1059043"/>
                  <a:gd name="connsiteX396" fmla="*/ 70934 w 3024845"/>
                  <a:gd name="connsiteY396" fmla="*/ 505856 h 1059043"/>
                  <a:gd name="connsiteX397" fmla="*/ 85121 w 3024845"/>
                  <a:gd name="connsiteY397" fmla="*/ 505856 h 1059043"/>
                  <a:gd name="connsiteX398" fmla="*/ 85121 w 3024845"/>
                  <a:gd name="connsiteY398" fmla="*/ 369664 h 1059043"/>
                  <a:gd name="connsiteX399" fmla="*/ 86894 w 3024845"/>
                  <a:gd name="connsiteY399" fmla="*/ 369664 h 1059043"/>
                  <a:gd name="connsiteX400" fmla="*/ 99308 w 3024845"/>
                  <a:gd name="connsiteY400" fmla="*/ 369664 h 1059043"/>
                  <a:gd name="connsiteX401" fmla="*/ 99308 w 3024845"/>
                  <a:gd name="connsiteY401" fmla="*/ 255090 h 1059043"/>
                  <a:gd name="connsiteX402" fmla="*/ 103361 w 3024845"/>
                  <a:gd name="connsiteY402" fmla="*/ 226986 h 1059043"/>
                  <a:gd name="connsiteX403" fmla="*/ 105388 w 3024845"/>
                  <a:gd name="connsiteY403" fmla="*/ 226986 h 1059043"/>
                  <a:gd name="connsiteX404" fmla="*/ 119575 w 3024845"/>
                  <a:gd name="connsiteY404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4240 w 3024845"/>
                  <a:gd name="connsiteY310" fmla="*/ 214016 h 1059043"/>
                  <a:gd name="connsiteX311" fmla="*/ 2146266 w 3024845"/>
                  <a:gd name="connsiteY311" fmla="*/ 131868 h 1059043"/>
                  <a:gd name="connsiteX312" fmla="*/ 2144240 w 3024845"/>
                  <a:gd name="connsiteY312" fmla="*/ 125383 h 1059043"/>
                  <a:gd name="connsiteX313" fmla="*/ 2150320 w 3024845"/>
                  <a:gd name="connsiteY313" fmla="*/ 118897 h 1059043"/>
                  <a:gd name="connsiteX314" fmla="*/ 2150320 w 3024845"/>
                  <a:gd name="connsiteY314" fmla="*/ 60529 h 1059043"/>
                  <a:gd name="connsiteX315" fmla="*/ 2152346 w 3024845"/>
                  <a:gd name="connsiteY315" fmla="*/ 56206 h 1059043"/>
                  <a:gd name="connsiteX316" fmla="*/ 2152346 w 3024845"/>
                  <a:gd name="connsiteY316" fmla="*/ 0 h 1059043"/>
                  <a:gd name="connsiteX317" fmla="*/ 2162480 w 3024845"/>
                  <a:gd name="connsiteY317" fmla="*/ 118897 h 1059043"/>
                  <a:gd name="connsiteX318" fmla="*/ 2168560 w 3024845"/>
                  <a:gd name="connsiteY318" fmla="*/ 125383 h 1059043"/>
                  <a:gd name="connsiteX319" fmla="*/ 2166533 w 3024845"/>
                  <a:gd name="connsiteY319" fmla="*/ 131868 h 1059043"/>
                  <a:gd name="connsiteX320" fmla="*/ 2180720 w 3024845"/>
                  <a:gd name="connsiteY320" fmla="*/ 555577 h 1059043"/>
                  <a:gd name="connsiteX321" fmla="*/ 2245574 w 3024845"/>
                  <a:gd name="connsiteY321" fmla="*/ 555577 h 1059043"/>
                  <a:gd name="connsiteX322" fmla="*/ 2245574 w 3024845"/>
                  <a:gd name="connsiteY322" fmla="*/ 631239 h 1059043"/>
                  <a:gd name="connsiteX323" fmla="*/ 2253681 w 3024845"/>
                  <a:gd name="connsiteY323" fmla="*/ 631239 h 1059043"/>
                  <a:gd name="connsiteX324" fmla="*/ 2255708 w 3024845"/>
                  <a:gd name="connsiteY324" fmla="*/ 624754 h 1059043"/>
                  <a:gd name="connsiteX325" fmla="*/ 2261788 w 3024845"/>
                  <a:gd name="connsiteY325" fmla="*/ 624754 h 1059043"/>
                  <a:gd name="connsiteX326" fmla="*/ 2263815 w 3024845"/>
                  <a:gd name="connsiteY326" fmla="*/ 633401 h 1059043"/>
                  <a:gd name="connsiteX327" fmla="*/ 2275975 w 3024845"/>
                  <a:gd name="connsiteY327" fmla="*/ 633401 h 1059043"/>
                  <a:gd name="connsiteX328" fmla="*/ 2275975 w 3024845"/>
                  <a:gd name="connsiteY328" fmla="*/ 626915 h 1059043"/>
                  <a:gd name="connsiteX329" fmla="*/ 2298268 w 3024845"/>
                  <a:gd name="connsiteY329" fmla="*/ 626915 h 1059043"/>
                  <a:gd name="connsiteX330" fmla="*/ 2298268 w 3024845"/>
                  <a:gd name="connsiteY330" fmla="*/ 633401 h 1059043"/>
                  <a:gd name="connsiteX331" fmla="*/ 2318535 w 3024845"/>
                  <a:gd name="connsiteY331" fmla="*/ 633401 h 1059043"/>
                  <a:gd name="connsiteX332" fmla="*/ 2318535 w 3024845"/>
                  <a:gd name="connsiteY332" fmla="*/ 678798 h 1059043"/>
                  <a:gd name="connsiteX333" fmla="*/ 2332722 w 3024845"/>
                  <a:gd name="connsiteY333" fmla="*/ 678798 h 1059043"/>
                  <a:gd name="connsiteX334" fmla="*/ 2332722 w 3024845"/>
                  <a:gd name="connsiteY334" fmla="*/ 665827 h 1059043"/>
                  <a:gd name="connsiteX335" fmla="*/ 2348936 w 3024845"/>
                  <a:gd name="connsiteY335" fmla="*/ 665827 h 1059043"/>
                  <a:gd name="connsiteX336" fmla="*/ 2348936 w 3024845"/>
                  <a:gd name="connsiteY336" fmla="*/ 486400 h 1059043"/>
                  <a:gd name="connsiteX337" fmla="*/ 2355016 w 3024845"/>
                  <a:gd name="connsiteY337" fmla="*/ 479914 h 1059043"/>
                  <a:gd name="connsiteX338" fmla="*/ 2427977 w 3024845"/>
                  <a:gd name="connsiteY338" fmla="*/ 479914 h 1059043"/>
                  <a:gd name="connsiteX339" fmla="*/ 2427977 w 3024845"/>
                  <a:gd name="connsiteY339" fmla="*/ 488562 h 1059043"/>
                  <a:gd name="connsiteX340" fmla="*/ 2438110 w 3024845"/>
                  <a:gd name="connsiteY340" fmla="*/ 488562 h 1059043"/>
                  <a:gd name="connsiteX341" fmla="*/ 2438110 w 3024845"/>
                  <a:gd name="connsiteY341" fmla="*/ 603136 h 1059043"/>
                  <a:gd name="connsiteX342" fmla="*/ 2460404 w 3024845"/>
                  <a:gd name="connsiteY342" fmla="*/ 603136 h 1059043"/>
                  <a:gd name="connsiteX343" fmla="*/ 2460404 w 3024845"/>
                  <a:gd name="connsiteY343" fmla="*/ 536121 h 1059043"/>
                  <a:gd name="connsiteX344" fmla="*/ 2486751 w 3024845"/>
                  <a:gd name="connsiteY344" fmla="*/ 536121 h 1059043"/>
                  <a:gd name="connsiteX345" fmla="*/ 2490804 w 3024845"/>
                  <a:gd name="connsiteY345" fmla="*/ 531797 h 1059043"/>
                  <a:gd name="connsiteX346" fmla="*/ 2498911 w 3024845"/>
                  <a:gd name="connsiteY346" fmla="*/ 531797 h 1059043"/>
                  <a:gd name="connsiteX347" fmla="*/ 2502964 w 3024845"/>
                  <a:gd name="connsiteY347" fmla="*/ 536121 h 1059043"/>
                  <a:gd name="connsiteX348" fmla="*/ 2525258 w 3024845"/>
                  <a:gd name="connsiteY348" fmla="*/ 536121 h 1059043"/>
                  <a:gd name="connsiteX349" fmla="*/ 2525258 w 3024845"/>
                  <a:gd name="connsiteY349" fmla="*/ 419385 h 1059043"/>
                  <a:gd name="connsiteX350" fmla="*/ 2582005 w 3024845"/>
                  <a:gd name="connsiteY350" fmla="*/ 408576 h 1059043"/>
                  <a:gd name="connsiteX351" fmla="*/ 2582005 w 3024845"/>
                  <a:gd name="connsiteY351" fmla="*/ 409657 h 1059043"/>
                  <a:gd name="connsiteX352" fmla="*/ 2582005 w 3024845"/>
                  <a:gd name="connsiteY352" fmla="*/ 417223 h 1059043"/>
                  <a:gd name="connsiteX353" fmla="*/ 2608352 w 3024845"/>
                  <a:gd name="connsiteY353" fmla="*/ 417223 h 1059043"/>
                  <a:gd name="connsiteX354" fmla="*/ 2608352 w 3024845"/>
                  <a:gd name="connsiteY354" fmla="*/ 672313 h 1059043"/>
                  <a:gd name="connsiteX355" fmla="*/ 2630646 w 3024845"/>
                  <a:gd name="connsiteY355" fmla="*/ 672313 h 1059043"/>
                  <a:gd name="connsiteX356" fmla="*/ 2630646 w 3024845"/>
                  <a:gd name="connsiteY356" fmla="*/ 667989 h 1059043"/>
                  <a:gd name="connsiteX357" fmla="*/ 2642806 w 3024845"/>
                  <a:gd name="connsiteY357" fmla="*/ 667989 h 1059043"/>
                  <a:gd name="connsiteX358" fmla="*/ 2642806 w 3024845"/>
                  <a:gd name="connsiteY358" fmla="*/ 672313 h 1059043"/>
                  <a:gd name="connsiteX359" fmla="*/ 2667126 w 3024845"/>
                  <a:gd name="connsiteY359" fmla="*/ 672313 h 1059043"/>
                  <a:gd name="connsiteX360" fmla="*/ 2667126 w 3024845"/>
                  <a:gd name="connsiteY360" fmla="*/ 659342 h 1059043"/>
                  <a:gd name="connsiteX361" fmla="*/ 2695500 w 3024845"/>
                  <a:gd name="connsiteY361" fmla="*/ 659342 h 1059043"/>
                  <a:gd name="connsiteX362" fmla="*/ 2707660 w 3024845"/>
                  <a:gd name="connsiteY362" fmla="*/ 655018 h 1059043"/>
                  <a:gd name="connsiteX363" fmla="*/ 2727927 w 3024845"/>
                  <a:gd name="connsiteY363" fmla="*/ 659342 h 1059043"/>
                  <a:gd name="connsiteX364" fmla="*/ 2727927 w 3024845"/>
                  <a:gd name="connsiteY364" fmla="*/ 642048 h 1059043"/>
                  <a:gd name="connsiteX365" fmla="*/ 2736034 w 3024845"/>
                  <a:gd name="connsiteY365" fmla="*/ 642048 h 1059043"/>
                  <a:gd name="connsiteX366" fmla="*/ 2736034 w 3024845"/>
                  <a:gd name="connsiteY366" fmla="*/ 629077 h 1059043"/>
                  <a:gd name="connsiteX367" fmla="*/ 2792781 w 3024845"/>
                  <a:gd name="connsiteY367" fmla="*/ 629077 h 1059043"/>
                  <a:gd name="connsiteX368" fmla="*/ 2792781 w 3024845"/>
                  <a:gd name="connsiteY368" fmla="*/ 598812 h 1059043"/>
                  <a:gd name="connsiteX369" fmla="*/ 2811021 w 3024845"/>
                  <a:gd name="connsiteY369" fmla="*/ 598812 h 1059043"/>
                  <a:gd name="connsiteX370" fmla="*/ 2811021 w 3024845"/>
                  <a:gd name="connsiteY370" fmla="*/ 592327 h 1059043"/>
                  <a:gd name="connsiteX371" fmla="*/ 2823181 w 3024845"/>
                  <a:gd name="connsiteY371" fmla="*/ 592327 h 1059043"/>
                  <a:gd name="connsiteX372" fmla="*/ 2823181 w 3024845"/>
                  <a:gd name="connsiteY372" fmla="*/ 598812 h 1059043"/>
                  <a:gd name="connsiteX373" fmla="*/ 2839395 w 3024845"/>
                  <a:gd name="connsiteY373" fmla="*/ 598812 h 1059043"/>
                  <a:gd name="connsiteX374" fmla="*/ 2839395 w 3024845"/>
                  <a:gd name="connsiteY374" fmla="*/ 648533 h 1059043"/>
                  <a:gd name="connsiteX375" fmla="*/ 2871822 w 3024845"/>
                  <a:gd name="connsiteY375" fmla="*/ 648533 h 1059043"/>
                  <a:gd name="connsiteX376" fmla="*/ 2871822 w 3024845"/>
                  <a:gd name="connsiteY376" fmla="*/ 622592 h 1059043"/>
                  <a:gd name="connsiteX377" fmla="*/ 2910329 w 3024845"/>
                  <a:gd name="connsiteY377" fmla="*/ 622592 h 1059043"/>
                  <a:gd name="connsiteX378" fmla="*/ 2910329 w 3024845"/>
                  <a:gd name="connsiteY378" fmla="*/ 592327 h 1059043"/>
                  <a:gd name="connsiteX379" fmla="*/ 2958970 w 3024845"/>
                  <a:gd name="connsiteY379" fmla="*/ 592327 h 1059043"/>
                  <a:gd name="connsiteX380" fmla="*/ 2958970 w 3024845"/>
                  <a:gd name="connsiteY380" fmla="*/ 703483 h 1059043"/>
                  <a:gd name="connsiteX381" fmla="*/ 2958970 w 3024845"/>
                  <a:gd name="connsiteY381" fmla="*/ 717262 h 1059043"/>
                  <a:gd name="connsiteX382" fmla="*/ 3024845 w 3024845"/>
                  <a:gd name="connsiteY382" fmla="*/ 717262 h 1059043"/>
                  <a:gd name="connsiteX383" fmla="*/ 3024845 w 3024845"/>
                  <a:gd name="connsiteY383" fmla="*/ 1059043 h 1059043"/>
                  <a:gd name="connsiteX384" fmla="*/ 2054 w 3024845"/>
                  <a:gd name="connsiteY384" fmla="*/ 1056710 h 1059043"/>
                  <a:gd name="connsiteX385" fmla="*/ 0 w 3024845"/>
                  <a:gd name="connsiteY385" fmla="*/ 622592 h 1059043"/>
                  <a:gd name="connsiteX386" fmla="*/ 20267 w 3024845"/>
                  <a:gd name="connsiteY386" fmla="*/ 622592 h 1059043"/>
                  <a:gd name="connsiteX387" fmla="*/ 20774 w 3024845"/>
                  <a:gd name="connsiteY387" fmla="*/ 621511 h 1059043"/>
                  <a:gd name="connsiteX388" fmla="*/ 24320 w 3024845"/>
                  <a:gd name="connsiteY388" fmla="*/ 613945 h 1059043"/>
                  <a:gd name="connsiteX389" fmla="*/ 26094 w 3024845"/>
                  <a:gd name="connsiteY389" fmla="*/ 614215 h 1059043"/>
                  <a:gd name="connsiteX390" fmla="*/ 38507 w 3024845"/>
                  <a:gd name="connsiteY390" fmla="*/ 616106 h 1059043"/>
                  <a:gd name="connsiteX391" fmla="*/ 39014 w 3024845"/>
                  <a:gd name="connsiteY391" fmla="*/ 617458 h 1059043"/>
                  <a:gd name="connsiteX392" fmla="*/ 42560 w 3024845"/>
                  <a:gd name="connsiteY392" fmla="*/ 626915 h 1059043"/>
                  <a:gd name="connsiteX393" fmla="*/ 68907 w 3024845"/>
                  <a:gd name="connsiteY393" fmla="*/ 629077 h 1059043"/>
                  <a:gd name="connsiteX394" fmla="*/ 68907 w 3024845"/>
                  <a:gd name="connsiteY394" fmla="*/ 505856 h 1059043"/>
                  <a:gd name="connsiteX395" fmla="*/ 70934 w 3024845"/>
                  <a:gd name="connsiteY395" fmla="*/ 505856 h 1059043"/>
                  <a:gd name="connsiteX396" fmla="*/ 85121 w 3024845"/>
                  <a:gd name="connsiteY396" fmla="*/ 505856 h 1059043"/>
                  <a:gd name="connsiteX397" fmla="*/ 85121 w 3024845"/>
                  <a:gd name="connsiteY397" fmla="*/ 369664 h 1059043"/>
                  <a:gd name="connsiteX398" fmla="*/ 86894 w 3024845"/>
                  <a:gd name="connsiteY398" fmla="*/ 369664 h 1059043"/>
                  <a:gd name="connsiteX399" fmla="*/ 99308 w 3024845"/>
                  <a:gd name="connsiteY399" fmla="*/ 369664 h 1059043"/>
                  <a:gd name="connsiteX400" fmla="*/ 99308 w 3024845"/>
                  <a:gd name="connsiteY400" fmla="*/ 255090 h 1059043"/>
                  <a:gd name="connsiteX401" fmla="*/ 103361 w 3024845"/>
                  <a:gd name="connsiteY401" fmla="*/ 226986 h 1059043"/>
                  <a:gd name="connsiteX402" fmla="*/ 105388 w 3024845"/>
                  <a:gd name="connsiteY402" fmla="*/ 226986 h 1059043"/>
                  <a:gd name="connsiteX403" fmla="*/ 119575 w 3024845"/>
                  <a:gd name="connsiteY403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66533 w 3024845"/>
                  <a:gd name="connsiteY318" fmla="*/ 131868 h 1059043"/>
                  <a:gd name="connsiteX319" fmla="*/ 2180720 w 3024845"/>
                  <a:gd name="connsiteY319" fmla="*/ 555577 h 1059043"/>
                  <a:gd name="connsiteX320" fmla="*/ 2245574 w 3024845"/>
                  <a:gd name="connsiteY320" fmla="*/ 555577 h 1059043"/>
                  <a:gd name="connsiteX321" fmla="*/ 2245574 w 3024845"/>
                  <a:gd name="connsiteY321" fmla="*/ 631239 h 1059043"/>
                  <a:gd name="connsiteX322" fmla="*/ 2253681 w 3024845"/>
                  <a:gd name="connsiteY322" fmla="*/ 631239 h 1059043"/>
                  <a:gd name="connsiteX323" fmla="*/ 2255708 w 3024845"/>
                  <a:gd name="connsiteY323" fmla="*/ 624754 h 1059043"/>
                  <a:gd name="connsiteX324" fmla="*/ 2261788 w 3024845"/>
                  <a:gd name="connsiteY324" fmla="*/ 624754 h 1059043"/>
                  <a:gd name="connsiteX325" fmla="*/ 2263815 w 3024845"/>
                  <a:gd name="connsiteY325" fmla="*/ 633401 h 1059043"/>
                  <a:gd name="connsiteX326" fmla="*/ 2275975 w 3024845"/>
                  <a:gd name="connsiteY326" fmla="*/ 633401 h 1059043"/>
                  <a:gd name="connsiteX327" fmla="*/ 2275975 w 3024845"/>
                  <a:gd name="connsiteY327" fmla="*/ 626915 h 1059043"/>
                  <a:gd name="connsiteX328" fmla="*/ 2298268 w 3024845"/>
                  <a:gd name="connsiteY328" fmla="*/ 626915 h 1059043"/>
                  <a:gd name="connsiteX329" fmla="*/ 2298268 w 3024845"/>
                  <a:gd name="connsiteY329" fmla="*/ 633401 h 1059043"/>
                  <a:gd name="connsiteX330" fmla="*/ 2318535 w 3024845"/>
                  <a:gd name="connsiteY330" fmla="*/ 633401 h 1059043"/>
                  <a:gd name="connsiteX331" fmla="*/ 2318535 w 3024845"/>
                  <a:gd name="connsiteY331" fmla="*/ 678798 h 1059043"/>
                  <a:gd name="connsiteX332" fmla="*/ 2332722 w 3024845"/>
                  <a:gd name="connsiteY332" fmla="*/ 678798 h 1059043"/>
                  <a:gd name="connsiteX333" fmla="*/ 2332722 w 3024845"/>
                  <a:gd name="connsiteY333" fmla="*/ 665827 h 1059043"/>
                  <a:gd name="connsiteX334" fmla="*/ 2348936 w 3024845"/>
                  <a:gd name="connsiteY334" fmla="*/ 665827 h 1059043"/>
                  <a:gd name="connsiteX335" fmla="*/ 2348936 w 3024845"/>
                  <a:gd name="connsiteY335" fmla="*/ 486400 h 1059043"/>
                  <a:gd name="connsiteX336" fmla="*/ 2355016 w 3024845"/>
                  <a:gd name="connsiteY336" fmla="*/ 479914 h 1059043"/>
                  <a:gd name="connsiteX337" fmla="*/ 2427977 w 3024845"/>
                  <a:gd name="connsiteY337" fmla="*/ 479914 h 1059043"/>
                  <a:gd name="connsiteX338" fmla="*/ 2427977 w 3024845"/>
                  <a:gd name="connsiteY338" fmla="*/ 488562 h 1059043"/>
                  <a:gd name="connsiteX339" fmla="*/ 2438110 w 3024845"/>
                  <a:gd name="connsiteY339" fmla="*/ 488562 h 1059043"/>
                  <a:gd name="connsiteX340" fmla="*/ 2438110 w 3024845"/>
                  <a:gd name="connsiteY340" fmla="*/ 603136 h 1059043"/>
                  <a:gd name="connsiteX341" fmla="*/ 2460404 w 3024845"/>
                  <a:gd name="connsiteY341" fmla="*/ 603136 h 1059043"/>
                  <a:gd name="connsiteX342" fmla="*/ 2460404 w 3024845"/>
                  <a:gd name="connsiteY342" fmla="*/ 536121 h 1059043"/>
                  <a:gd name="connsiteX343" fmla="*/ 2486751 w 3024845"/>
                  <a:gd name="connsiteY343" fmla="*/ 536121 h 1059043"/>
                  <a:gd name="connsiteX344" fmla="*/ 2490804 w 3024845"/>
                  <a:gd name="connsiteY344" fmla="*/ 531797 h 1059043"/>
                  <a:gd name="connsiteX345" fmla="*/ 2498911 w 3024845"/>
                  <a:gd name="connsiteY345" fmla="*/ 531797 h 1059043"/>
                  <a:gd name="connsiteX346" fmla="*/ 2502964 w 3024845"/>
                  <a:gd name="connsiteY346" fmla="*/ 536121 h 1059043"/>
                  <a:gd name="connsiteX347" fmla="*/ 2525258 w 3024845"/>
                  <a:gd name="connsiteY347" fmla="*/ 536121 h 1059043"/>
                  <a:gd name="connsiteX348" fmla="*/ 2525258 w 3024845"/>
                  <a:gd name="connsiteY348" fmla="*/ 419385 h 1059043"/>
                  <a:gd name="connsiteX349" fmla="*/ 2582005 w 3024845"/>
                  <a:gd name="connsiteY349" fmla="*/ 408576 h 1059043"/>
                  <a:gd name="connsiteX350" fmla="*/ 2582005 w 3024845"/>
                  <a:gd name="connsiteY350" fmla="*/ 409657 h 1059043"/>
                  <a:gd name="connsiteX351" fmla="*/ 2582005 w 3024845"/>
                  <a:gd name="connsiteY351" fmla="*/ 417223 h 1059043"/>
                  <a:gd name="connsiteX352" fmla="*/ 2608352 w 3024845"/>
                  <a:gd name="connsiteY352" fmla="*/ 417223 h 1059043"/>
                  <a:gd name="connsiteX353" fmla="*/ 2608352 w 3024845"/>
                  <a:gd name="connsiteY353" fmla="*/ 672313 h 1059043"/>
                  <a:gd name="connsiteX354" fmla="*/ 2630646 w 3024845"/>
                  <a:gd name="connsiteY354" fmla="*/ 672313 h 1059043"/>
                  <a:gd name="connsiteX355" fmla="*/ 2630646 w 3024845"/>
                  <a:gd name="connsiteY355" fmla="*/ 667989 h 1059043"/>
                  <a:gd name="connsiteX356" fmla="*/ 2642806 w 3024845"/>
                  <a:gd name="connsiteY356" fmla="*/ 667989 h 1059043"/>
                  <a:gd name="connsiteX357" fmla="*/ 2642806 w 3024845"/>
                  <a:gd name="connsiteY357" fmla="*/ 672313 h 1059043"/>
                  <a:gd name="connsiteX358" fmla="*/ 2667126 w 3024845"/>
                  <a:gd name="connsiteY358" fmla="*/ 672313 h 1059043"/>
                  <a:gd name="connsiteX359" fmla="*/ 2667126 w 3024845"/>
                  <a:gd name="connsiteY359" fmla="*/ 659342 h 1059043"/>
                  <a:gd name="connsiteX360" fmla="*/ 2695500 w 3024845"/>
                  <a:gd name="connsiteY360" fmla="*/ 659342 h 1059043"/>
                  <a:gd name="connsiteX361" fmla="*/ 2707660 w 3024845"/>
                  <a:gd name="connsiteY361" fmla="*/ 655018 h 1059043"/>
                  <a:gd name="connsiteX362" fmla="*/ 2727927 w 3024845"/>
                  <a:gd name="connsiteY362" fmla="*/ 659342 h 1059043"/>
                  <a:gd name="connsiteX363" fmla="*/ 2727927 w 3024845"/>
                  <a:gd name="connsiteY363" fmla="*/ 642048 h 1059043"/>
                  <a:gd name="connsiteX364" fmla="*/ 2736034 w 3024845"/>
                  <a:gd name="connsiteY364" fmla="*/ 642048 h 1059043"/>
                  <a:gd name="connsiteX365" fmla="*/ 2736034 w 3024845"/>
                  <a:gd name="connsiteY365" fmla="*/ 629077 h 1059043"/>
                  <a:gd name="connsiteX366" fmla="*/ 2792781 w 3024845"/>
                  <a:gd name="connsiteY366" fmla="*/ 629077 h 1059043"/>
                  <a:gd name="connsiteX367" fmla="*/ 2792781 w 3024845"/>
                  <a:gd name="connsiteY367" fmla="*/ 598812 h 1059043"/>
                  <a:gd name="connsiteX368" fmla="*/ 2811021 w 3024845"/>
                  <a:gd name="connsiteY368" fmla="*/ 598812 h 1059043"/>
                  <a:gd name="connsiteX369" fmla="*/ 2811021 w 3024845"/>
                  <a:gd name="connsiteY369" fmla="*/ 592327 h 1059043"/>
                  <a:gd name="connsiteX370" fmla="*/ 2823181 w 3024845"/>
                  <a:gd name="connsiteY370" fmla="*/ 592327 h 1059043"/>
                  <a:gd name="connsiteX371" fmla="*/ 2823181 w 3024845"/>
                  <a:gd name="connsiteY371" fmla="*/ 598812 h 1059043"/>
                  <a:gd name="connsiteX372" fmla="*/ 2839395 w 3024845"/>
                  <a:gd name="connsiteY372" fmla="*/ 598812 h 1059043"/>
                  <a:gd name="connsiteX373" fmla="*/ 2839395 w 3024845"/>
                  <a:gd name="connsiteY373" fmla="*/ 648533 h 1059043"/>
                  <a:gd name="connsiteX374" fmla="*/ 2871822 w 3024845"/>
                  <a:gd name="connsiteY374" fmla="*/ 648533 h 1059043"/>
                  <a:gd name="connsiteX375" fmla="*/ 2871822 w 3024845"/>
                  <a:gd name="connsiteY375" fmla="*/ 622592 h 1059043"/>
                  <a:gd name="connsiteX376" fmla="*/ 2910329 w 3024845"/>
                  <a:gd name="connsiteY376" fmla="*/ 622592 h 1059043"/>
                  <a:gd name="connsiteX377" fmla="*/ 2910329 w 3024845"/>
                  <a:gd name="connsiteY377" fmla="*/ 592327 h 1059043"/>
                  <a:gd name="connsiteX378" fmla="*/ 2958970 w 3024845"/>
                  <a:gd name="connsiteY378" fmla="*/ 592327 h 1059043"/>
                  <a:gd name="connsiteX379" fmla="*/ 2958970 w 3024845"/>
                  <a:gd name="connsiteY379" fmla="*/ 703483 h 1059043"/>
                  <a:gd name="connsiteX380" fmla="*/ 2958970 w 3024845"/>
                  <a:gd name="connsiteY380" fmla="*/ 717262 h 1059043"/>
                  <a:gd name="connsiteX381" fmla="*/ 3024845 w 3024845"/>
                  <a:gd name="connsiteY381" fmla="*/ 717262 h 1059043"/>
                  <a:gd name="connsiteX382" fmla="*/ 3024845 w 3024845"/>
                  <a:gd name="connsiteY382" fmla="*/ 1059043 h 1059043"/>
                  <a:gd name="connsiteX383" fmla="*/ 2054 w 3024845"/>
                  <a:gd name="connsiteY383" fmla="*/ 1056710 h 1059043"/>
                  <a:gd name="connsiteX384" fmla="*/ 0 w 3024845"/>
                  <a:gd name="connsiteY384" fmla="*/ 622592 h 1059043"/>
                  <a:gd name="connsiteX385" fmla="*/ 20267 w 3024845"/>
                  <a:gd name="connsiteY385" fmla="*/ 622592 h 1059043"/>
                  <a:gd name="connsiteX386" fmla="*/ 20774 w 3024845"/>
                  <a:gd name="connsiteY386" fmla="*/ 621511 h 1059043"/>
                  <a:gd name="connsiteX387" fmla="*/ 24320 w 3024845"/>
                  <a:gd name="connsiteY387" fmla="*/ 613945 h 1059043"/>
                  <a:gd name="connsiteX388" fmla="*/ 26094 w 3024845"/>
                  <a:gd name="connsiteY388" fmla="*/ 614215 h 1059043"/>
                  <a:gd name="connsiteX389" fmla="*/ 38507 w 3024845"/>
                  <a:gd name="connsiteY389" fmla="*/ 616106 h 1059043"/>
                  <a:gd name="connsiteX390" fmla="*/ 39014 w 3024845"/>
                  <a:gd name="connsiteY390" fmla="*/ 617458 h 1059043"/>
                  <a:gd name="connsiteX391" fmla="*/ 42560 w 3024845"/>
                  <a:gd name="connsiteY391" fmla="*/ 626915 h 1059043"/>
                  <a:gd name="connsiteX392" fmla="*/ 68907 w 3024845"/>
                  <a:gd name="connsiteY392" fmla="*/ 629077 h 1059043"/>
                  <a:gd name="connsiteX393" fmla="*/ 68907 w 3024845"/>
                  <a:gd name="connsiteY393" fmla="*/ 505856 h 1059043"/>
                  <a:gd name="connsiteX394" fmla="*/ 70934 w 3024845"/>
                  <a:gd name="connsiteY394" fmla="*/ 505856 h 1059043"/>
                  <a:gd name="connsiteX395" fmla="*/ 85121 w 3024845"/>
                  <a:gd name="connsiteY395" fmla="*/ 505856 h 1059043"/>
                  <a:gd name="connsiteX396" fmla="*/ 85121 w 3024845"/>
                  <a:gd name="connsiteY396" fmla="*/ 369664 h 1059043"/>
                  <a:gd name="connsiteX397" fmla="*/ 86894 w 3024845"/>
                  <a:gd name="connsiteY397" fmla="*/ 369664 h 1059043"/>
                  <a:gd name="connsiteX398" fmla="*/ 99308 w 3024845"/>
                  <a:gd name="connsiteY398" fmla="*/ 369664 h 1059043"/>
                  <a:gd name="connsiteX399" fmla="*/ 99308 w 3024845"/>
                  <a:gd name="connsiteY399" fmla="*/ 255090 h 1059043"/>
                  <a:gd name="connsiteX400" fmla="*/ 103361 w 3024845"/>
                  <a:gd name="connsiteY400" fmla="*/ 226986 h 1059043"/>
                  <a:gd name="connsiteX401" fmla="*/ 105388 w 3024845"/>
                  <a:gd name="connsiteY401" fmla="*/ 226986 h 1059043"/>
                  <a:gd name="connsiteX402" fmla="*/ 119575 w 3024845"/>
                  <a:gd name="connsiteY402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2480 w 3024845"/>
                  <a:gd name="connsiteY316" fmla="*/ 118897 h 1059043"/>
                  <a:gd name="connsiteX317" fmla="*/ 2168560 w 3024845"/>
                  <a:gd name="connsiteY317" fmla="*/ 125383 h 1059043"/>
                  <a:gd name="connsiteX318" fmla="*/ 2180720 w 3024845"/>
                  <a:gd name="connsiteY318" fmla="*/ 555577 h 1059043"/>
                  <a:gd name="connsiteX319" fmla="*/ 2245574 w 3024845"/>
                  <a:gd name="connsiteY319" fmla="*/ 555577 h 1059043"/>
                  <a:gd name="connsiteX320" fmla="*/ 2245574 w 3024845"/>
                  <a:gd name="connsiteY320" fmla="*/ 631239 h 1059043"/>
                  <a:gd name="connsiteX321" fmla="*/ 2253681 w 3024845"/>
                  <a:gd name="connsiteY321" fmla="*/ 631239 h 1059043"/>
                  <a:gd name="connsiteX322" fmla="*/ 2255708 w 3024845"/>
                  <a:gd name="connsiteY322" fmla="*/ 624754 h 1059043"/>
                  <a:gd name="connsiteX323" fmla="*/ 2261788 w 3024845"/>
                  <a:gd name="connsiteY323" fmla="*/ 624754 h 1059043"/>
                  <a:gd name="connsiteX324" fmla="*/ 2263815 w 3024845"/>
                  <a:gd name="connsiteY324" fmla="*/ 633401 h 1059043"/>
                  <a:gd name="connsiteX325" fmla="*/ 2275975 w 3024845"/>
                  <a:gd name="connsiteY325" fmla="*/ 633401 h 1059043"/>
                  <a:gd name="connsiteX326" fmla="*/ 2275975 w 3024845"/>
                  <a:gd name="connsiteY326" fmla="*/ 626915 h 1059043"/>
                  <a:gd name="connsiteX327" fmla="*/ 2298268 w 3024845"/>
                  <a:gd name="connsiteY327" fmla="*/ 626915 h 1059043"/>
                  <a:gd name="connsiteX328" fmla="*/ 2298268 w 3024845"/>
                  <a:gd name="connsiteY328" fmla="*/ 633401 h 1059043"/>
                  <a:gd name="connsiteX329" fmla="*/ 2318535 w 3024845"/>
                  <a:gd name="connsiteY329" fmla="*/ 633401 h 1059043"/>
                  <a:gd name="connsiteX330" fmla="*/ 2318535 w 3024845"/>
                  <a:gd name="connsiteY330" fmla="*/ 678798 h 1059043"/>
                  <a:gd name="connsiteX331" fmla="*/ 2332722 w 3024845"/>
                  <a:gd name="connsiteY331" fmla="*/ 678798 h 1059043"/>
                  <a:gd name="connsiteX332" fmla="*/ 2332722 w 3024845"/>
                  <a:gd name="connsiteY332" fmla="*/ 665827 h 1059043"/>
                  <a:gd name="connsiteX333" fmla="*/ 2348936 w 3024845"/>
                  <a:gd name="connsiteY333" fmla="*/ 665827 h 1059043"/>
                  <a:gd name="connsiteX334" fmla="*/ 2348936 w 3024845"/>
                  <a:gd name="connsiteY334" fmla="*/ 486400 h 1059043"/>
                  <a:gd name="connsiteX335" fmla="*/ 2355016 w 3024845"/>
                  <a:gd name="connsiteY335" fmla="*/ 479914 h 1059043"/>
                  <a:gd name="connsiteX336" fmla="*/ 2427977 w 3024845"/>
                  <a:gd name="connsiteY336" fmla="*/ 479914 h 1059043"/>
                  <a:gd name="connsiteX337" fmla="*/ 2427977 w 3024845"/>
                  <a:gd name="connsiteY337" fmla="*/ 488562 h 1059043"/>
                  <a:gd name="connsiteX338" fmla="*/ 2438110 w 3024845"/>
                  <a:gd name="connsiteY338" fmla="*/ 488562 h 1059043"/>
                  <a:gd name="connsiteX339" fmla="*/ 2438110 w 3024845"/>
                  <a:gd name="connsiteY339" fmla="*/ 603136 h 1059043"/>
                  <a:gd name="connsiteX340" fmla="*/ 2460404 w 3024845"/>
                  <a:gd name="connsiteY340" fmla="*/ 603136 h 1059043"/>
                  <a:gd name="connsiteX341" fmla="*/ 2460404 w 3024845"/>
                  <a:gd name="connsiteY341" fmla="*/ 536121 h 1059043"/>
                  <a:gd name="connsiteX342" fmla="*/ 2486751 w 3024845"/>
                  <a:gd name="connsiteY342" fmla="*/ 536121 h 1059043"/>
                  <a:gd name="connsiteX343" fmla="*/ 2490804 w 3024845"/>
                  <a:gd name="connsiteY343" fmla="*/ 531797 h 1059043"/>
                  <a:gd name="connsiteX344" fmla="*/ 2498911 w 3024845"/>
                  <a:gd name="connsiteY344" fmla="*/ 531797 h 1059043"/>
                  <a:gd name="connsiteX345" fmla="*/ 2502964 w 3024845"/>
                  <a:gd name="connsiteY345" fmla="*/ 536121 h 1059043"/>
                  <a:gd name="connsiteX346" fmla="*/ 2525258 w 3024845"/>
                  <a:gd name="connsiteY346" fmla="*/ 536121 h 1059043"/>
                  <a:gd name="connsiteX347" fmla="*/ 2525258 w 3024845"/>
                  <a:gd name="connsiteY347" fmla="*/ 419385 h 1059043"/>
                  <a:gd name="connsiteX348" fmla="*/ 2582005 w 3024845"/>
                  <a:gd name="connsiteY348" fmla="*/ 408576 h 1059043"/>
                  <a:gd name="connsiteX349" fmla="*/ 2582005 w 3024845"/>
                  <a:gd name="connsiteY349" fmla="*/ 409657 h 1059043"/>
                  <a:gd name="connsiteX350" fmla="*/ 2582005 w 3024845"/>
                  <a:gd name="connsiteY350" fmla="*/ 417223 h 1059043"/>
                  <a:gd name="connsiteX351" fmla="*/ 2608352 w 3024845"/>
                  <a:gd name="connsiteY351" fmla="*/ 417223 h 1059043"/>
                  <a:gd name="connsiteX352" fmla="*/ 2608352 w 3024845"/>
                  <a:gd name="connsiteY352" fmla="*/ 672313 h 1059043"/>
                  <a:gd name="connsiteX353" fmla="*/ 2630646 w 3024845"/>
                  <a:gd name="connsiteY353" fmla="*/ 672313 h 1059043"/>
                  <a:gd name="connsiteX354" fmla="*/ 2630646 w 3024845"/>
                  <a:gd name="connsiteY354" fmla="*/ 667989 h 1059043"/>
                  <a:gd name="connsiteX355" fmla="*/ 2642806 w 3024845"/>
                  <a:gd name="connsiteY355" fmla="*/ 667989 h 1059043"/>
                  <a:gd name="connsiteX356" fmla="*/ 2642806 w 3024845"/>
                  <a:gd name="connsiteY356" fmla="*/ 672313 h 1059043"/>
                  <a:gd name="connsiteX357" fmla="*/ 2667126 w 3024845"/>
                  <a:gd name="connsiteY357" fmla="*/ 672313 h 1059043"/>
                  <a:gd name="connsiteX358" fmla="*/ 2667126 w 3024845"/>
                  <a:gd name="connsiteY358" fmla="*/ 659342 h 1059043"/>
                  <a:gd name="connsiteX359" fmla="*/ 2695500 w 3024845"/>
                  <a:gd name="connsiteY359" fmla="*/ 659342 h 1059043"/>
                  <a:gd name="connsiteX360" fmla="*/ 2707660 w 3024845"/>
                  <a:gd name="connsiteY360" fmla="*/ 655018 h 1059043"/>
                  <a:gd name="connsiteX361" fmla="*/ 2727927 w 3024845"/>
                  <a:gd name="connsiteY361" fmla="*/ 659342 h 1059043"/>
                  <a:gd name="connsiteX362" fmla="*/ 2727927 w 3024845"/>
                  <a:gd name="connsiteY362" fmla="*/ 642048 h 1059043"/>
                  <a:gd name="connsiteX363" fmla="*/ 2736034 w 3024845"/>
                  <a:gd name="connsiteY363" fmla="*/ 642048 h 1059043"/>
                  <a:gd name="connsiteX364" fmla="*/ 2736034 w 3024845"/>
                  <a:gd name="connsiteY364" fmla="*/ 629077 h 1059043"/>
                  <a:gd name="connsiteX365" fmla="*/ 2792781 w 3024845"/>
                  <a:gd name="connsiteY365" fmla="*/ 629077 h 1059043"/>
                  <a:gd name="connsiteX366" fmla="*/ 2792781 w 3024845"/>
                  <a:gd name="connsiteY366" fmla="*/ 598812 h 1059043"/>
                  <a:gd name="connsiteX367" fmla="*/ 2811021 w 3024845"/>
                  <a:gd name="connsiteY367" fmla="*/ 598812 h 1059043"/>
                  <a:gd name="connsiteX368" fmla="*/ 2811021 w 3024845"/>
                  <a:gd name="connsiteY368" fmla="*/ 592327 h 1059043"/>
                  <a:gd name="connsiteX369" fmla="*/ 2823181 w 3024845"/>
                  <a:gd name="connsiteY369" fmla="*/ 592327 h 1059043"/>
                  <a:gd name="connsiteX370" fmla="*/ 2823181 w 3024845"/>
                  <a:gd name="connsiteY370" fmla="*/ 598812 h 1059043"/>
                  <a:gd name="connsiteX371" fmla="*/ 2839395 w 3024845"/>
                  <a:gd name="connsiteY371" fmla="*/ 598812 h 1059043"/>
                  <a:gd name="connsiteX372" fmla="*/ 2839395 w 3024845"/>
                  <a:gd name="connsiteY372" fmla="*/ 648533 h 1059043"/>
                  <a:gd name="connsiteX373" fmla="*/ 2871822 w 3024845"/>
                  <a:gd name="connsiteY373" fmla="*/ 648533 h 1059043"/>
                  <a:gd name="connsiteX374" fmla="*/ 2871822 w 3024845"/>
                  <a:gd name="connsiteY374" fmla="*/ 622592 h 1059043"/>
                  <a:gd name="connsiteX375" fmla="*/ 2910329 w 3024845"/>
                  <a:gd name="connsiteY375" fmla="*/ 622592 h 1059043"/>
                  <a:gd name="connsiteX376" fmla="*/ 2910329 w 3024845"/>
                  <a:gd name="connsiteY376" fmla="*/ 592327 h 1059043"/>
                  <a:gd name="connsiteX377" fmla="*/ 2958970 w 3024845"/>
                  <a:gd name="connsiteY377" fmla="*/ 592327 h 1059043"/>
                  <a:gd name="connsiteX378" fmla="*/ 2958970 w 3024845"/>
                  <a:gd name="connsiteY378" fmla="*/ 703483 h 1059043"/>
                  <a:gd name="connsiteX379" fmla="*/ 2958970 w 3024845"/>
                  <a:gd name="connsiteY379" fmla="*/ 717262 h 1059043"/>
                  <a:gd name="connsiteX380" fmla="*/ 3024845 w 3024845"/>
                  <a:gd name="connsiteY380" fmla="*/ 717262 h 1059043"/>
                  <a:gd name="connsiteX381" fmla="*/ 3024845 w 3024845"/>
                  <a:gd name="connsiteY381" fmla="*/ 1059043 h 1059043"/>
                  <a:gd name="connsiteX382" fmla="*/ 2054 w 3024845"/>
                  <a:gd name="connsiteY382" fmla="*/ 1056710 h 1059043"/>
                  <a:gd name="connsiteX383" fmla="*/ 0 w 3024845"/>
                  <a:gd name="connsiteY383" fmla="*/ 622592 h 1059043"/>
                  <a:gd name="connsiteX384" fmla="*/ 20267 w 3024845"/>
                  <a:gd name="connsiteY384" fmla="*/ 622592 h 1059043"/>
                  <a:gd name="connsiteX385" fmla="*/ 20774 w 3024845"/>
                  <a:gd name="connsiteY385" fmla="*/ 621511 h 1059043"/>
                  <a:gd name="connsiteX386" fmla="*/ 24320 w 3024845"/>
                  <a:gd name="connsiteY386" fmla="*/ 613945 h 1059043"/>
                  <a:gd name="connsiteX387" fmla="*/ 26094 w 3024845"/>
                  <a:gd name="connsiteY387" fmla="*/ 614215 h 1059043"/>
                  <a:gd name="connsiteX388" fmla="*/ 38507 w 3024845"/>
                  <a:gd name="connsiteY388" fmla="*/ 616106 h 1059043"/>
                  <a:gd name="connsiteX389" fmla="*/ 39014 w 3024845"/>
                  <a:gd name="connsiteY389" fmla="*/ 617458 h 1059043"/>
                  <a:gd name="connsiteX390" fmla="*/ 42560 w 3024845"/>
                  <a:gd name="connsiteY390" fmla="*/ 626915 h 1059043"/>
                  <a:gd name="connsiteX391" fmla="*/ 68907 w 3024845"/>
                  <a:gd name="connsiteY391" fmla="*/ 629077 h 1059043"/>
                  <a:gd name="connsiteX392" fmla="*/ 68907 w 3024845"/>
                  <a:gd name="connsiteY392" fmla="*/ 505856 h 1059043"/>
                  <a:gd name="connsiteX393" fmla="*/ 70934 w 3024845"/>
                  <a:gd name="connsiteY393" fmla="*/ 505856 h 1059043"/>
                  <a:gd name="connsiteX394" fmla="*/ 85121 w 3024845"/>
                  <a:gd name="connsiteY394" fmla="*/ 505856 h 1059043"/>
                  <a:gd name="connsiteX395" fmla="*/ 85121 w 3024845"/>
                  <a:gd name="connsiteY395" fmla="*/ 369664 h 1059043"/>
                  <a:gd name="connsiteX396" fmla="*/ 86894 w 3024845"/>
                  <a:gd name="connsiteY396" fmla="*/ 369664 h 1059043"/>
                  <a:gd name="connsiteX397" fmla="*/ 99308 w 3024845"/>
                  <a:gd name="connsiteY397" fmla="*/ 369664 h 1059043"/>
                  <a:gd name="connsiteX398" fmla="*/ 99308 w 3024845"/>
                  <a:gd name="connsiteY398" fmla="*/ 255090 h 1059043"/>
                  <a:gd name="connsiteX399" fmla="*/ 103361 w 3024845"/>
                  <a:gd name="connsiteY399" fmla="*/ 226986 h 1059043"/>
                  <a:gd name="connsiteX400" fmla="*/ 105388 w 3024845"/>
                  <a:gd name="connsiteY400" fmla="*/ 226986 h 1059043"/>
                  <a:gd name="connsiteX401" fmla="*/ 119575 w 3024845"/>
                  <a:gd name="connsiteY401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68560 w 3024845"/>
                  <a:gd name="connsiteY316" fmla="*/ 125383 h 1059043"/>
                  <a:gd name="connsiteX317" fmla="*/ 2180720 w 3024845"/>
                  <a:gd name="connsiteY317" fmla="*/ 555577 h 1059043"/>
                  <a:gd name="connsiteX318" fmla="*/ 2245574 w 3024845"/>
                  <a:gd name="connsiteY318" fmla="*/ 555577 h 1059043"/>
                  <a:gd name="connsiteX319" fmla="*/ 2245574 w 3024845"/>
                  <a:gd name="connsiteY319" fmla="*/ 631239 h 1059043"/>
                  <a:gd name="connsiteX320" fmla="*/ 2253681 w 3024845"/>
                  <a:gd name="connsiteY320" fmla="*/ 631239 h 1059043"/>
                  <a:gd name="connsiteX321" fmla="*/ 2255708 w 3024845"/>
                  <a:gd name="connsiteY321" fmla="*/ 624754 h 1059043"/>
                  <a:gd name="connsiteX322" fmla="*/ 2261788 w 3024845"/>
                  <a:gd name="connsiteY322" fmla="*/ 624754 h 1059043"/>
                  <a:gd name="connsiteX323" fmla="*/ 2263815 w 3024845"/>
                  <a:gd name="connsiteY323" fmla="*/ 633401 h 1059043"/>
                  <a:gd name="connsiteX324" fmla="*/ 2275975 w 3024845"/>
                  <a:gd name="connsiteY324" fmla="*/ 633401 h 1059043"/>
                  <a:gd name="connsiteX325" fmla="*/ 2275975 w 3024845"/>
                  <a:gd name="connsiteY325" fmla="*/ 626915 h 1059043"/>
                  <a:gd name="connsiteX326" fmla="*/ 2298268 w 3024845"/>
                  <a:gd name="connsiteY326" fmla="*/ 626915 h 1059043"/>
                  <a:gd name="connsiteX327" fmla="*/ 2298268 w 3024845"/>
                  <a:gd name="connsiteY327" fmla="*/ 633401 h 1059043"/>
                  <a:gd name="connsiteX328" fmla="*/ 2318535 w 3024845"/>
                  <a:gd name="connsiteY328" fmla="*/ 633401 h 1059043"/>
                  <a:gd name="connsiteX329" fmla="*/ 2318535 w 3024845"/>
                  <a:gd name="connsiteY329" fmla="*/ 678798 h 1059043"/>
                  <a:gd name="connsiteX330" fmla="*/ 2332722 w 3024845"/>
                  <a:gd name="connsiteY330" fmla="*/ 678798 h 1059043"/>
                  <a:gd name="connsiteX331" fmla="*/ 2332722 w 3024845"/>
                  <a:gd name="connsiteY331" fmla="*/ 665827 h 1059043"/>
                  <a:gd name="connsiteX332" fmla="*/ 2348936 w 3024845"/>
                  <a:gd name="connsiteY332" fmla="*/ 665827 h 1059043"/>
                  <a:gd name="connsiteX333" fmla="*/ 2348936 w 3024845"/>
                  <a:gd name="connsiteY333" fmla="*/ 486400 h 1059043"/>
                  <a:gd name="connsiteX334" fmla="*/ 2355016 w 3024845"/>
                  <a:gd name="connsiteY334" fmla="*/ 479914 h 1059043"/>
                  <a:gd name="connsiteX335" fmla="*/ 2427977 w 3024845"/>
                  <a:gd name="connsiteY335" fmla="*/ 479914 h 1059043"/>
                  <a:gd name="connsiteX336" fmla="*/ 2427977 w 3024845"/>
                  <a:gd name="connsiteY336" fmla="*/ 488562 h 1059043"/>
                  <a:gd name="connsiteX337" fmla="*/ 2438110 w 3024845"/>
                  <a:gd name="connsiteY337" fmla="*/ 488562 h 1059043"/>
                  <a:gd name="connsiteX338" fmla="*/ 2438110 w 3024845"/>
                  <a:gd name="connsiteY338" fmla="*/ 603136 h 1059043"/>
                  <a:gd name="connsiteX339" fmla="*/ 2460404 w 3024845"/>
                  <a:gd name="connsiteY339" fmla="*/ 603136 h 1059043"/>
                  <a:gd name="connsiteX340" fmla="*/ 2460404 w 3024845"/>
                  <a:gd name="connsiteY340" fmla="*/ 536121 h 1059043"/>
                  <a:gd name="connsiteX341" fmla="*/ 2486751 w 3024845"/>
                  <a:gd name="connsiteY341" fmla="*/ 536121 h 1059043"/>
                  <a:gd name="connsiteX342" fmla="*/ 2490804 w 3024845"/>
                  <a:gd name="connsiteY342" fmla="*/ 531797 h 1059043"/>
                  <a:gd name="connsiteX343" fmla="*/ 2498911 w 3024845"/>
                  <a:gd name="connsiteY343" fmla="*/ 531797 h 1059043"/>
                  <a:gd name="connsiteX344" fmla="*/ 2502964 w 3024845"/>
                  <a:gd name="connsiteY344" fmla="*/ 536121 h 1059043"/>
                  <a:gd name="connsiteX345" fmla="*/ 2525258 w 3024845"/>
                  <a:gd name="connsiteY345" fmla="*/ 536121 h 1059043"/>
                  <a:gd name="connsiteX346" fmla="*/ 2525258 w 3024845"/>
                  <a:gd name="connsiteY346" fmla="*/ 419385 h 1059043"/>
                  <a:gd name="connsiteX347" fmla="*/ 2582005 w 3024845"/>
                  <a:gd name="connsiteY347" fmla="*/ 408576 h 1059043"/>
                  <a:gd name="connsiteX348" fmla="*/ 2582005 w 3024845"/>
                  <a:gd name="connsiteY348" fmla="*/ 409657 h 1059043"/>
                  <a:gd name="connsiteX349" fmla="*/ 2582005 w 3024845"/>
                  <a:gd name="connsiteY349" fmla="*/ 417223 h 1059043"/>
                  <a:gd name="connsiteX350" fmla="*/ 2608352 w 3024845"/>
                  <a:gd name="connsiteY350" fmla="*/ 417223 h 1059043"/>
                  <a:gd name="connsiteX351" fmla="*/ 2608352 w 3024845"/>
                  <a:gd name="connsiteY351" fmla="*/ 672313 h 1059043"/>
                  <a:gd name="connsiteX352" fmla="*/ 2630646 w 3024845"/>
                  <a:gd name="connsiteY352" fmla="*/ 672313 h 1059043"/>
                  <a:gd name="connsiteX353" fmla="*/ 2630646 w 3024845"/>
                  <a:gd name="connsiteY353" fmla="*/ 667989 h 1059043"/>
                  <a:gd name="connsiteX354" fmla="*/ 2642806 w 3024845"/>
                  <a:gd name="connsiteY354" fmla="*/ 667989 h 1059043"/>
                  <a:gd name="connsiteX355" fmla="*/ 2642806 w 3024845"/>
                  <a:gd name="connsiteY355" fmla="*/ 672313 h 1059043"/>
                  <a:gd name="connsiteX356" fmla="*/ 2667126 w 3024845"/>
                  <a:gd name="connsiteY356" fmla="*/ 672313 h 1059043"/>
                  <a:gd name="connsiteX357" fmla="*/ 2667126 w 3024845"/>
                  <a:gd name="connsiteY357" fmla="*/ 659342 h 1059043"/>
                  <a:gd name="connsiteX358" fmla="*/ 2695500 w 3024845"/>
                  <a:gd name="connsiteY358" fmla="*/ 659342 h 1059043"/>
                  <a:gd name="connsiteX359" fmla="*/ 2707660 w 3024845"/>
                  <a:gd name="connsiteY359" fmla="*/ 655018 h 1059043"/>
                  <a:gd name="connsiteX360" fmla="*/ 2727927 w 3024845"/>
                  <a:gd name="connsiteY360" fmla="*/ 659342 h 1059043"/>
                  <a:gd name="connsiteX361" fmla="*/ 2727927 w 3024845"/>
                  <a:gd name="connsiteY361" fmla="*/ 642048 h 1059043"/>
                  <a:gd name="connsiteX362" fmla="*/ 2736034 w 3024845"/>
                  <a:gd name="connsiteY362" fmla="*/ 642048 h 1059043"/>
                  <a:gd name="connsiteX363" fmla="*/ 2736034 w 3024845"/>
                  <a:gd name="connsiteY363" fmla="*/ 629077 h 1059043"/>
                  <a:gd name="connsiteX364" fmla="*/ 2792781 w 3024845"/>
                  <a:gd name="connsiteY364" fmla="*/ 629077 h 1059043"/>
                  <a:gd name="connsiteX365" fmla="*/ 2792781 w 3024845"/>
                  <a:gd name="connsiteY365" fmla="*/ 598812 h 1059043"/>
                  <a:gd name="connsiteX366" fmla="*/ 2811021 w 3024845"/>
                  <a:gd name="connsiteY366" fmla="*/ 598812 h 1059043"/>
                  <a:gd name="connsiteX367" fmla="*/ 2811021 w 3024845"/>
                  <a:gd name="connsiteY367" fmla="*/ 592327 h 1059043"/>
                  <a:gd name="connsiteX368" fmla="*/ 2823181 w 3024845"/>
                  <a:gd name="connsiteY368" fmla="*/ 592327 h 1059043"/>
                  <a:gd name="connsiteX369" fmla="*/ 2823181 w 3024845"/>
                  <a:gd name="connsiteY369" fmla="*/ 598812 h 1059043"/>
                  <a:gd name="connsiteX370" fmla="*/ 2839395 w 3024845"/>
                  <a:gd name="connsiteY370" fmla="*/ 598812 h 1059043"/>
                  <a:gd name="connsiteX371" fmla="*/ 2839395 w 3024845"/>
                  <a:gd name="connsiteY371" fmla="*/ 648533 h 1059043"/>
                  <a:gd name="connsiteX372" fmla="*/ 2871822 w 3024845"/>
                  <a:gd name="connsiteY372" fmla="*/ 648533 h 1059043"/>
                  <a:gd name="connsiteX373" fmla="*/ 2871822 w 3024845"/>
                  <a:gd name="connsiteY373" fmla="*/ 622592 h 1059043"/>
                  <a:gd name="connsiteX374" fmla="*/ 2910329 w 3024845"/>
                  <a:gd name="connsiteY374" fmla="*/ 622592 h 1059043"/>
                  <a:gd name="connsiteX375" fmla="*/ 2910329 w 3024845"/>
                  <a:gd name="connsiteY375" fmla="*/ 592327 h 1059043"/>
                  <a:gd name="connsiteX376" fmla="*/ 2958970 w 3024845"/>
                  <a:gd name="connsiteY376" fmla="*/ 592327 h 1059043"/>
                  <a:gd name="connsiteX377" fmla="*/ 2958970 w 3024845"/>
                  <a:gd name="connsiteY377" fmla="*/ 703483 h 1059043"/>
                  <a:gd name="connsiteX378" fmla="*/ 2958970 w 3024845"/>
                  <a:gd name="connsiteY378" fmla="*/ 717262 h 1059043"/>
                  <a:gd name="connsiteX379" fmla="*/ 3024845 w 3024845"/>
                  <a:gd name="connsiteY379" fmla="*/ 717262 h 1059043"/>
                  <a:gd name="connsiteX380" fmla="*/ 3024845 w 3024845"/>
                  <a:gd name="connsiteY380" fmla="*/ 1059043 h 1059043"/>
                  <a:gd name="connsiteX381" fmla="*/ 2054 w 3024845"/>
                  <a:gd name="connsiteY381" fmla="*/ 1056710 h 1059043"/>
                  <a:gd name="connsiteX382" fmla="*/ 0 w 3024845"/>
                  <a:gd name="connsiteY382" fmla="*/ 622592 h 1059043"/>
                  <a:gd name="connsiteX383" fmla="*/ 20267 w 3024845"/>
                  <a:gd name="connsiteY383" fmla="*/ 622592 h 1059043"/>
                  <a:gd name="connsiteX384" fmla="*/ 20774 w 3024845"/>
                  <a:gd name="connsiteY384" fmla="*/ 621511 h 1059043"/>
                  <a:gd name="connsiteX385" fmla="*/ 24320 w 3024845"/>
                  <a:gd name="connsiteY385" fmla="*/ 613945 h 1059043"/>
                  <a:gd name="connsiteX386" fmla="*/ 26094 w 3024845"/>
                  <a:gd name="connsiteY386" fmla="*/ 614215 h 1059043"/>
                  <a:gd name="connsiteX387" fmla="*/ 38507 w 3024845"/>
                  <a:gd name="connsiteY387" fmla="*/ 616106 h 1059043"/>
                  <a:gd name="connsiteX388" fmla="*/ 39014 w 3024845"/>
                  <a:gd name="connsiteY388" fmla="*/ 617458 h 1059043"/>
                  <a:gd name="connsiteX389" fmla="*/ 42560 w 3024845"/>
                  <a:gd name="connsiteY389" fmla="*/ 626915 h 1059043"/>
                  <a:gd name="connsiteX390" fmla="*/ 68907 w 3024845"/>
                  <a:gd name="connsiteY390" fmla="*/ 629077 h 1059043"/>
                  <a:gd name="connsiteX391" fmla="*/ 68907 w 3024845"/>
                  <a:gd name="connsiteY391" fmla="*/ 505856 h 1059043"/>
                  <a:gd name="connsiteX392" fmla="*/ 70934 w 3024845"/>
                  <a:gd name="connsiteY392" fmla="*/ 505856 h 1059043"/>
                  <a:gd name="connsiteX393" fmla="*/ 85121 w 3024845"/>
                  <a:gd name="connsiteY393" fmla="*/ 505856 h 1059043"/>
                  <a:gd name="connsiteX394" fmla="*/ 85121 w 3024845"/>
                  <a:gd name="connsiteY394" fmla="*/ 369664 h 1059043"/>
                  <a:gd name="connsiteX395" fmla="*/ 86894 w 3024845"/>
                  <a:gd name="connsiteY395" fmla="*/ 369664 h 1059043"/>
                  <a:gd name="connsiteX396" fmla="*/ 99308 w 3024845"/>
                  <a:gd name="connsiteY396" fmla="*/ 369664 h 1059043"/>
                  <a:gd name="connsiteX397" fmla="*/ 99308 w 3024845"/>
                  <a:gd name="connsiteY397" fmla="*/ 255090 h 1059043"/>
                  <a:gd name="connsiteX398" fmla="*/ 103361 w 3024845"/>
                  <a:gd name="connsiteY398" fmla="*/ 226986 h 1059043"/>
                  <a:gd name="connsiteX399" fmla="*/ 105388 w 3024845"/>
                  <a:gd name="connsiteY399" fmla="*/ 226986 h 1059043"/>
                  <a:gd name="connsiteX400" fmla="*/ 119575 w 3024845"/>
                  <a:gd name="connsiteY400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118897 h 1059043"/>
                  <a:gd name="connsiteX313" fmla="*/ 2150320 w 3024845"/>
                  <a:gd name="connsiteY313" fmla="*/ 60529 h 1059043"/>
                  <a:gd name="connsiteX314" fmla="*/ 2152346 w 3024845"/>
                  <a:gd name="connsiteY314" fmla="*/ 56206 h 1059043"/>
                  <a:gd name="connsiteX315" fmla="*/ 2152346 w 3024845"/>
                  <a:gd name="connsiteY315" fmla="*/ 0 h 1059043"/>
                  <a:gd name="connsiteX316" fmla="*/ 2180720 w 3024845"/>
                  <a:gd name="connsiteY316" fmla="*/ 555577 h 1059043"/>
                  <a:gd name="connsiteX317" fmla="*/ 2245574 w 3024845"/>
                  <a:gd name="connsiteY317" fmla="*/ 555577 h 1059043"/>
                  <a:gd name="connsiteX318" fmla="*/ 2245574 w 3024845"/>
                  <a:gd name="connsiteY318" fmla="*/ 631239 h 1059043"/>
                  <a:gd name="connsiteX319" fmla="*/ 2253681 w 3024845"/>
                  <a:gd name="connsiteY319" fmla="*/ 631239 h 1059043"/>
                  <a:gd name="connsiteX320" fmla="*/ 2255708 w 3024845"/>
                  <a:gd name="connsiteY320" fmla="*/ 624754 h 1059043"/>
                  <a:gd name="connsiteX321" fmla="*/ 2261788 w 3024845"/>
                  <a:gd name="connsiteY321" fmla="*/ 624754 h 1059043"/>
                  <a:gd name="connsiteX322" fmla="*/ 2263815 w 3024845"/>
                  <a:gd name="connsiteY322" fmla="*/ 633401 h 1059043"/>
                  <a:gd name="connsiteX323" fmla="*/ 2275975 w 3024845"/>
                  <a:gd name="connsiteY323" fmla="*/ 633401 h 1059043"/>
                  <a:gd name="connsiteX324" fmla="*/ 2275975 w 3024845"/>
                  <a:gd name="connsiteY324" fmla="*/ 626915 h 1059043"/>
                  <a:gd name="connsiteX325" fmla="*/ 2298268 w 3024845"/>
                  <a:gd name="connsiteY325" fmla="*/ 626915 h 1059043"/>
                  <a:gd name="connsiteX326" fmla="*/ 2298268 w 3024845"/>
                  <a:gd name="connsiteY326" fmla="*/ 633401 h 1059043"/>
                  <a:gd name="connsiteX327" fmla="*/ 2318535 w 3024845"/>
                  <a:gd name="connsiteY327" fmla="*/ 633401 h 1059043"/>
                  <a:gd name="connsiteX328" fmla="*/ 2318535 w 3024845"/>
                  <a:gd name="connsiteY328" fmla="*/ 678798 h 1059043"/>
                  <a:gd name="connsiteX329" fmla="*/ 2332722 w 3024845"/>
                  <a:gd name="connsiteY329" fmla="*/ 678798 h 1059043"/>
                  <a:gd name="connsiteX330" fmla="*/ 2332722 w 3024845"/>
                  <a:gd name="connsiteY330" fmla="*/ 665827 h 1059043"/>
                  <a:gd name="connsiteX331" fmla="*/ 2348936 w 3024845"/>
                  <a:gd name="connsiteY331" fmla="*/ 665827 h 1059043"/>
                  <a:gd name="connsiteX332" fmla="*/ 2348936 w 3024845"/>
                  <a:gd name="connsiteY332" fmla="*/ 486400 h 1059043"/>
                  <a:gd name="connsiteX333" fmla="*/ 2355016 w 3024845"/>
                  <a:gd name="connsiteY333" fmla="*/ 479914 h 1059043"/>
                  <a:gd name="connsiteX334" fmla="*/ 2427977 w 3024845"/>
                  <a:gd name="connsiteY334" fmla="*/ 479914 h 1059043"/>
                  <a:gd name="connsiteX335" fmla="*/ 2427977 w 3024845"/>
                  <a:gd name="connsiteY335" fmla="*/ 488562 h 1059043"/>
                  <a:gd name="connsiteX336" fmla="*/ 2438110 w 3024845"/>
                  <a:gd name="connsiteY336" fmla="*/ 488562 h 1059043"/>
                  <a:gd name="connsiteX337" fmla="*/ 2438110 w 3024845"/>
                  <a:gd name="connsiteY337" fmla="*/ 603136 h 1059043"/>
                  <a:gd name="connsiteX338" fmla="*/ 2460404 w 3024845"/>
                  <a:gd name="connsiteY338" fmla="*/ 603136 h 1059043"/>
                  <a:gd name="connsiteX339" fmla="*/ 2460404 w 3024845"/>
                  <a:gd name="connsiteY339" fmla="*/ 536121 h 1059043"/>
                  <a:gd name="connsiteX340" fmla="*/ 2486751 w 3024845"/>
                  <a:gd name="connsiteY340" fmla="*/ 536121 h 1059043"/>
                  <a:gd name="connsiteX341" fmla="*/ 2490804 w 3024845"/>
                  <a:gd name="connsiteY341" fmla="*/ 531797 h 1059043"/>
                  <a:gd name="connsiteX342" fmla="*/ 2498911 w 3024845"/>
                  <a:gd name="connsiteY342" fmla="*/ 531797 h 1059043"/>
                  <a:gd name="connsiteX343" fmla="*/ 2502964 w 3024845"/>
                  <a:gd name="connsiteY343" fmla="*/ 536121 h 1059043"/>
                  <a:gd name="connsiteX344" fmla="*/ 2525258 w 3024845"/>
                  <a:gd name="connsiteY344" fmla="*/ 536121 h 1059043"/>
                  <a:gd name="connsiteX345" fmla="*/ 2525258 w 3024845"/>
                  <a:gd name="connsiteY345" fmla="*/ 419385 h 1059043"/>
                  <a:gd name="connsiteX346" fmla="*/ 2582005 w 3024845"/>
                  <a:gd name="connsiteY346" fmla="*/ 408576 h 1059043"/>
                  <a:gd name="connsiteX347" fmla="*/ 2582005 w 3024845"/>
                  <a:gd name="connsiteY347" fmla="*/ 409657 h 1059043"/>
                  <a:gd name="connsiteX348" fmla="*/ 2582005 w 3024845"/>
                  <a:gd name="connsiteY348" fmla="*/ 417223 h 1059043"/>
                  <a:gd name="connsiteX349" fmla="*/ 2608352 w 3024845"/>
                  <a:gd name="connsiteY349" fmla="*/ 417223 h 1059043"/>
                  <a:gd name="connsiteX350" fmla="*/ 2608352 w 3024845"/>
                  <a:gd name="connsiteY350" fmla="*/ 672313 h 1059043"/>
                  <a:gd name="connsiteX351" fmla="*/ 2630646 w 3024845"/>
                  <a:gd name="connsiteY351" fmla="*/ 672313 h 1059043"/>
                  <a:gd name="connsiteX352" fmla="*/ 2630646 w 3024845"/>
                  <a:gd name="connsiteY352" fmla="*/ 667989 h 1059043"/>
                  <a:gd name="connsiteX353" fmla="*/ 2642806 w 3024845"/>
                  <a:gd name="connsiteY353" fmla="*/ 667989 h 1059043"/>
                  <a:gd name="connsiteX354" fmla="*/ 2642806 w 3024845"/>
                  <a:gd name="connsiteY354" fmla="*/ 672313 h 1059043"/>
                  <a:gd name="connsiteX355" fmla="*/ 2667126 w 3024845"/>
                  <a:gd name="connsiteY355" fmla="*/ 672313 h 1059043"/>
                  <a:gd name="connsiteX356" fmla="*/ 2667126 w 3024845"/>
                  <a:gd name="connsiteY356" fmla="*/ 659342 h 1059043"/>
                  <a:gd name="connsiteX357" fmla="*/ 2695500 w 3024845"/>
                  <a:gd name="connsiteY357" fmla="*/ 659342 h 1059043"/>
                  <a:gd name="connsiteX358" fmla="*/ 2707660 w 3024845"/>
                  <a:gd name="connsiteY358" fmla="*/ 655018 h 1059043"/>
                  <a:gd name="connsiteX359" fmla="*/ 2727927 w 3024845"/>
                  <a:gd name="connsiteY359" fmla="*/ 659342 h 1059043"/>
                  <a:gd name="connsiteX360" fmla="*/ 2727927 w 3024845"/>
                  <a:gd name="connsiteY360" fmla="*/ 642048 h 1059043"/>
                  <a:gd name="connsiteX361" fmla="*/ 2736034 w 3024845"/>
                  <a:gd name="connsiteY361" fmla="*/ 642048 h 1059043"/>
                  <a:gd name="connsiteX362" fmla="*/ 2736034 w 3024845"/>
                  <a:gd name="connsiteY362" fmla="*/ 629077 h 1059043"/>
                  <a:gd name="connsiteX363" fmla="*/ 2792781 w 3024845"/>
                  <a:gd name="connsiteY363" fmla="*/ 629077 h 1059043"/>
                  <a:gd name="connsiteX364" fmla="*/ 2792781 w 3024845"/>
                  <a:gd name="connsiteY364" fmla="*/ 598812 h 1059043"/>
                  <a:gd name="connsiteX365" fmla="*/ 2811021 w 3024845"/>
                  <a:gd name="connsiteY365" fmla="*/ 598812 h 1059043"/>
                  <a:gd name="connsiteX366" fmla="*/ 2811021 w 3024845"/>
                  <a:gd name="connsiteY366" fmla="*/ 592327 h 1059043"/>
                  <a:gd name="connsiteX367" fmla="*/ 2823181 w 3024845"/>
                  <a:gd name="connsiteY367" fmla="*/ 592327 h 1059043"/>
                  <a:gd name="connsiteX368" fmla="*/ 2823181 w 3024845"/>
                  <a:gd name="connsiteY368" fmla="*/ 598812 h 1059043"/>
                  <a:gd name="connsiteX369" fmla="*/ 2839395 w 3024845"/>
                  <a:gd name="connsiteY369" fmla="*/ 598812 h 1059043"/>
                  <a:gd name="connsiteX370" fmla="*/ 2839395 w 3024845"/>
                  <a:gd name="connsiteY370" fmla="*/ 648533 h 1059043"/>
                  <a:gd name="connsiteX371" fmla="*/ 2871822 w 3024845"/>
                  <a:gd name="connsiteY371" fmla="*/ 648533 h 1059043"/>
                  <a:gd name="connsiteX372" fmla="*/ 2871822 w 3024845"/>
                  <a:gd name="connsiteY372" fmla="*/ 622592 h 1059043"/>
                  <a:gd name="connsiteX373" fmla="*/ 2910329 w 3024845"/>
                  <a:gd name="connsiteY373" fmla="*/ 622592 h 1059043"/>
                  <a:gd name="connsiteX374" fmla="*/ 2910329 w 3024845"/>
                  <a:gd name="connsiteY374" fmla="*/ 592327 h 1059043"/>
                  <a:gd name="connsiteX375" fmla="*/ 2958970 w 3024845"/>
                  <a:gd name="connsiteY375" fmla="*/ 592327 h 1059043"/>
                  <a:gd name="connsiteX376" fmla="*/ 2958970 w 3024845"/>
                  <a:gd name="connsiteY376" fmla="*/ 703483 h 1059043"/>
                  <a:gd name="connsiteX377" fmla="*/ 2958970 w 3024845"/>
                  <a:gd name="connsiteY377" fmla="*/ 717262 h 1059043"/>
                  <a:gd name="connsiteX378" fmla="*/ 3024845 w 3024845"/>
                  <a:gd name="connsiteY378" fmla="*/ 717262 h 1059043"/>
                  <a:gd name="connsiteX379" fmla="*/ 3024845 w 3024845"/>
                  <a:gd name="connsiteY379" fmla="*/ 1059043 h 1059043"/>
                  <a:gd name="connsiteX380" fmla="*/ 2054 w 3024845"/>
                  <a:gd name="connsiteY380" fmla="*/ 1056710 h 1059043"/>
                  <a:gd name="connsiteX381" fmla="*/ 0 w 3024845"/>
                  <a:gd name="connsiteY381" fmla="*/ 622592 h 1059043"/>
                  <a:gd name="connsiteX382" fmla="*/ 20267 w 3024845"/>
                  <a:gd name="connsiteY382" fmla="*/ 622592 h 1059043"/>
                  <a:gd name="connsiteX383" fmla="*/ 20774 w 3024845"/>
                  <a:gd name="connsiteY383" fmla="*/ 621511 h 1059043"/>
                  <a:gd name="connsiteX384" fmla="*/ 24320 w 3024845"/>
                  <a:gd name="connsiteY384" fmla="*/ 613945 h 1059043"/>
                  <a:gd name="connsiteX385" fmla="*/ 26094 w 3024845"/>
                  <a:gd name="connsiteY385" fmla="*/ 614215 h 1059043"/>
                  <a:gd name="connsiteX386" fmla="*/ 38507 w 3024845"/>
                  <a:gd name="connsiteY386" fmla="*/ 616106 h 1059043"/>
                  <a:gd name="connsiteX387" fmla="*/ 39014 w 3024845"/>
                  <a:gd name="connsiteY387" fmla="*/ 617458 h 1059043"/>
                  <a:gd name="connsiteX388" fmla="*/ 42560 w 3024845"/>
                  <a:gd name="connsiteY388" fmla="*/ 626915 h 1059043"/>
                  <a:gd name="connsiteX389" fmla="*/ 68907 w 3024845"/>
                  <a:gd name="connsiteY389" fmla="*/ 629077 h 1059043"/>
                  <a:gd name="connsiteX390" fmla="*/ 68907 w 3024845"/>
                  <a:gd name="connsiteY390" fmla="*/ 505856 h 1059043"/>
                  <a:gd name="connsiteX391" fmla="*/ 70934 w 3024845"/>
                  <a:gd name="connsiteY391" fmla="*/ 505856 h 1059043"/>
                  <a:gd name="connsiteX392" fmla="*/ 85121 w 3024845"/>
                  <a:gd name="connsiteY392" fmla="*/ 505856 h 1059043"/>
                  <a:gd name="connsiteX393" fmla="*/ 85121 w 3024845"/>
                  <a:gd name="connsiteY393" fmla="*/ 369664 h 1059043"/>
                  <a:gd name="connsiteX394" fmla="*/ 86894 w 3024845"/>
                  <a:gd name="connsiteY394" fmla="*/ 369664 h 1059043"/>
                  <a:gd name="connsiteX395" fmla="*/ 99308 w 3024845"/>
                  <a:gd name="connsiteY395" fmla="*/ 369664 h 1059043"/>
                  <a:gd name="connsiteX396" fmla="*/ 99308 w 3024845"/>
                  <a:gd name="connsiteY396" fmla="*/ 255090 h 1059043"/>
                  <a:gd name="connsiteX397" fmla="*/ 103361 w 3024845"/>
                  <a:gd name="connsiteY397" fmla="*/ 226986 h 1059043"/>
                  <a:gd name="connsiteX398" fmla="*/ 105388 w 3024845"/>
                  <a:gd name="connsiteY398" fmla="*/ 226986 h 1059043"/>
                  <a:gd name="connsiteX399" fmla="*/ 119575 w 3024845"/>
                  <a:gd name="connsiteY399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44240 w 3024845"/>
                  <a:gd name="connsiteY311" fmla="*/ 125383 h 1059043"/>
                  <a:gd name="connsiteX312" fmla="*/ 2150320 w 3024845"/>
                  <a:gd name="connsiteY312" fmla="*/ 60529 h 1059043"/>
                  <a:gd name="connsiteX313" fmla="*/ 2152346 w 3024845"/>
                  <a:gd name="connsiteY313" fmla="*/ 56206 h 1059043"/>
                  <a:gd name="connsiteX314" fmla="*/ 2152346 w 3024845"/>
                  <a:gd name="connsiteY314" fmla="*/ 0 h 1059043"/>
                  <a:gd name="connsiteX315" fmla="*/ 2180720 w 3024845"/>
                  <a:gd name="connsiteY315" fmla="*/ 555577 h 1059043"/>
                  <a:gd name="connsiteX316" fmla="*/ 2245574 w 3024845"/>
                  <a:gd name="connsiteY316" fmla="*/ 555577 h 1059043"/>
                  <a:gd name="connsiteX317" fmla="*/ 2245574 w 3024845"/>
                  <a:gd name="connsiteY317" fmla="*/ 631239 h 1059043"/>
                  <a:gd name="connsiteX318" fmla="*/ 2253681 w 3024845"/>
                  <a:gd name="connsiteY318" fmla="*/ 631239 h 1059043"/>
                  <a:gd name="connsiteX319" fmla="*/ 2255708 w 3024845"/>
                  <a:gd name="connsiteY319" fmla="*/ 624754 h 1059043"/>
                  <a:gd name="connsiteX320" fmla="*/ 2261788 w 3024845"/>
                  <a:gd name="connsiteY320" fmla="*/ 624754 h 1059043"/>
                  <a:gd name="connsiteX321" fmla="*/ 2263815 w 3024845"/>
                  <a:gd name="connsiteY321" fmla="*/ 633401 h 1059043"/>
                  <a:gd name="connsiteX322" fmla="*/ 2275975 w 3024845"/>
                  <a:gd name="connsiteY322" fmla="*/ 633401 h 1059043"/>
                  <a:gd name="connsiteX323" fmla="*/ 2275975 w 3024845"/>
                  <a:gd name="connsiteY323" fmla="*/ 626915 h 1059043"/>
                  <a:gd name="connsiteX324" fmla="*/ 2298268 w 3024845"/>
                  <a:gd name="connsiteY324" fmla="*/ 626915 h 1059043"/>
                  <a:gd name="connsiteX325" fmla="*/ 2298268 w 3024845"/>
                  <a:gd name="connsiteY325" fmla="*/ 633401 h 1059043"/>
                  <a:gd name="connsiteX326" fmla="*/ 2318535 w 3024845"/>
                  <a:gd name="connsiteY326" fmla="*/ 633401 h 1059043"/>
                  <a:gd name="connsiteX327" fmla="*/ 2318535 w 3024845"/>
                  <a:gd name="connsiteY327" fmla="*/ 678798 h 1059043"/>
                  <a:gd name="connsiteX328" fmla="*/ 2332722 w 3024845"/>
                  <a:gd name="connsiteY328" fmla="*/ 678798 h 1059043"/>
                  <a:gd name="connsiteX329" fmla="*/ 2332722 w 3024845"/>
                  <a:gd name="connsiteY329" fmla="*/ 665827 h 1059043"/>
                  <a:gd name="connsiteX330" fmla="*/ 2348936 w 3024845"/>
                  <a:gd name="connsiteY330" fmla="*/ 665827 h 1059043"/>
                  <a:gd name="connsiteX331" fmla="*/ 2348936 w 3024845"/>
                  <a:gd name="connsiteY331" fmla="*/ 486400 h 1059043"/>
                  <a:gd name="connsiteX332" fmla="*/ 2355016 w 3024845"/>
                  <a:gd name="connsiteY332" fmla="*/ 479914 h 1059043"/>
                  <a:gd name="connsiteX333" fmla="*/ 2427977 w 3024845"/>
                  <a:gd name="connsiteY333" fmla="*/ 479914 h 1059043"/>
                  <a:gd name="connsiteX334" fmla="*/ 2427977 w 3024845"/>
                  <a:gd name="connsiteY334" fmla="*/ 488562 h 1059043"/>
                  <a:gd name="connsiteX335" fmla="*/ 2438110 w 3024845"/>
                  <a:gd name="connsiteY335" fmla="*/ 488562 h 1059043"/>
                  <a:gd name="connsiteX336" fmla="*/ 2438110 w 3024845"/>
                  <a:gd name="connsiteY336" fmla="*/ 603136 h 1059043"/>
                  <a:gd name="connsiteX337" fmla="*/ 2460404 w 3024845"/>
                  <a:gd name="connsiteY337" fmla="*/ 603136 h 1059043"/>
                  <a:gd name="connsiteX338" fmla="*/ 2460404 w 3024845"/>
                  <a:gd name="connsiteY338" fmla="*/ 536121 h 1059043"/>
                  <a:gd name="connsiteX339" fmla="*/ 2486751 w 3024845"/>
                  <a:gd name="connsiteY339" fmla="*/ 536121 h 1059043"/>
                  <a:gd name="connsiteX340" fmla="*/ 2490804 w 3024845"/>
                  <a:gd name="connsiteY340" fmla="*/ 531797 h 1059043"/>
                  <a:gd name="connsiteX341" fmla="*/ 2498911 w 3024845"/>
                  <a:gd name="connsiteY341" fmla="*/ 531797 h 1059043"/>
                  <a:gd name="connsiteX342" fmla="*/ 2502964 w 3024845"/>
                  <a:gd name="connsiteY342" fmla="*/ 536121 h 1059043"/>
                  <a:gd name="connsiteX343" fmla="*/ 2525258 w 3024845"/>
                  <a:gd name="connsiteY343" fmla="*/ 536121 h 1059043"/>
                  <a:gd name="connsiteX344" fmla="*/ 2525258 w 3024845"/>
                  <a:gd name="connsiteY344" fmla="*/ 419385 h 1059043"/>
                  <a:gd name="connsiteX345" fmla="*/ 2582005 w 3024845"/>
                  <a:gd name="connsiteY345" fmla="*/ 408576 h 1059043"/>
                  <a:gd name="connsiteX346" fmla="*/ 2582005 w 3024845"/>
                  <a:gd name="connsiteY346" fmla="*/ 409657 h 1059043"/>
                  <a:gd name="connsiteX347" fmla="*/ 2582005 w 3024845"/>
                  <a:gd name="connsiteY347" fmla="*/ 417223 h 1059043"/>
                  <a:gd name="connsiteX348" fmla="*/ 2608352 w 3024845"/>
                  <a:gd name="connsiteY348" fmla="*/ 417223 h 1059043"/>
                  <a:gd name="connsiteX349" fmla="*/ 2608352 w 3024845"/>
                  <a:gd name="connsiteY349" fmla="*/ 672313 h 1059043"/>
                  <a:gd name="connsiteX350" fmla="*/ 2630646 w 3024845"/>
                  <a:gd name="connsiteY350" fmla="*/ 672313 h 1059043"/>
                  <a:gd name="connsiteX351" fmla="*/ 2630646 w 3024845"/>
                  <a:gd name="connsiteY351" fmla="*/ 667989 h 1059043"/>
                  <a:gd name="connsiteX352" fmla="*/ 2642806 w 3024845"/>
                  <a:gd name="connsiteY352" fmla="*/ 667989 h 1059043"/>
                  <a:gd name="connsiteX353" fmla="*/ 2642806 w 3024845"/>
                  <a:gd name="connsiteY353" fmla="*/ 672313 h 1059043"/>
                  <a:gd name="connsiteX354" fmla="*/ 2667126 w 3024845"/>
                  <a:gd name="connsiteY354" fmla="*/ 672313 h 1059043"/>
                  <a:gd name="connsiteX355" fmla="*/ 2667126 w 3024845"/>
                  <a:gd name="connsiteY355" fmla="*/ 659342 h 1059043"/>
                  <a:gd name="connsiteX356" fmla="*/ 2695500 w 3024845"/>
                  <a:gd name="connsiteY356" fmla="*/ 659342 h 1059043"/>
                  <a:gd name="connsiteX357" fmla="*/ 2707660 w 3024845"/>
                  <a:gd name="connsiteY357" fmla="*/ 655018 h 1059043"/>
                  <a:gd name="connsiteX358" fmla="*/ 2727927 w 3024845"/>
                  <a:gd name="connsiteY358" fmla="*/ 659342 h 1059043"/>
                  <a:gd name="connsiteX359" fmla="*/ 2727927 w 3024845"/>
                  <a:gd name="connsiteY359" fmla="*/ 642048 h 1059043"/>
                  <a:gd name="connsiteX360" fmla="*/ 2736034 w 3024845"/>
                  <a:gd name="connsiteY360" fmla="*/ 642048 h 1059043"/>
                  <a:gd name="connsiteX361" fmla="*/ 2736034 w 3024845"/>
                  <a:gd name="connsiteY361" fmla="*/ 629077 h 1059043"/>
                  <a:gd name="connsiteX362" fmla="*/ 2792781 w 3024845"/>
                  <a:gd name="connsiteY362" fmla="*/ 629077 h 1059043"/>
                  <a:gd name="connsiteX363" fmla="*/ 2792781 w 3024845"/>
                  <a:gd name="connsiteY363" fmla="*/ 598812 h 1059043"/>
                  <a:gd name="connsiteX364" fmla="*/ 2811021 w 3024845"/>
                  <a:gd name="connsiteY364" fmla="*/ 598812 h 1059043"/>
                  <a:gd name="connsiteX365" fmla="*/ 2811021 w 3024845"/>
                  <a:gd name="connsiteY365" fmla="*/ 592327 h 1059043"/>
                  <a:gd name="connsiteX366" fmla="*/ 2823181 w 3024845"/>
                  <a:gd name="connsiteY366" fmla="*/ 592327 h 1059043"/>
                  <a:gd name="connsiteX367" fmla="*/ 2823181 w 3024845"/>
                  <a:gd name="connsiteY367" fmla="*/ 598812 h 1059043"/>
                  <a:gd name="connsiteX368" fmla="*/ 2839395 w 3024845"/>
                  <a:gd name="connsiteY368" fmla="*/ 598812 h 1059043"/>
                  <a:gd name="connsiteX369" fmla="*/ 2839395 w 3024845"/>
                  <a:gd name="connsiteY369" fmla="*/ 648533 h 1059043"/>
                  <a:gd name="connsiteX370" fmla="*/ 2871822 w 3024845"/>
                  <a:gd name="connsiteY370" fmla="*/ 648533 h 1059043"/>
                  <a:gd name="connsiteX371" fmla="*/ 2871822 w 3024845"/>
                  <a:gd name="connsiteY371" fmla="*/ 622592 h 1059043"/>
                  <a:gd name="connsiteX372" fmla="*/ 2910329 w 3024845"/>
                  <a:gd name="connsiteY372" fmla="*/ 622592 h 1059043"/>
                  <a:gd name="connsiteX373" fmla="*/ 2910329 w 3024845"/>
                  <a:gd name="connsiteY373" fmla="*/ 592327 h 1059043"/>
                  <a:gd name="connsiteX374" fmla="*/ 2958970 w 3024845"/>
                  <a:gd name="connsiteY374" fmla="*/ 592327 h 1059043"/>
                  <a:gd name="connsiteX375" fmla="*/ 2958970 w 3024845"/>
                  <a:gd name="connsiteY375" fmla="*/ 703483 h 1059043"/>
                  <a:gd name="connsiteX376" fmla="*/ 2958970 w 3024845"/>
                  <a:gd name="connsiteY376" fmla="*/ 717262 h 1059043"/>
                  <a:gd name="connsiteX377" fmla="*/ 3024845 w 3024845"/>
                  <a:gd name="connsiteY377" fmla="*/ 717262 h 1059043"/>
                  <a:gd name="connsiteX378" fmla="*/ 3024845 w 3024845"/>
                  <a:gd name="connsiteY378" fmla="*/ 1059043 h 1059043"/>
                  <a:gd name="connsiteX379" fmla="*/ 2054 w 3024845"/>
                  <a:gd name="connsiteY379" fmla="*/ 1056710 h 1059043"/>
                  <a:gd name="connsiteX380" fmla="*/ 0 w 3024845"/>
                  <a:gd name="connsiteY380" fmla="*/ 622592 h 1059043"/>
                  <a:gd name="connsiteX381" fmla="*/ 20267 w 3024845"/>
                  <a:gd name="connsiteY381" fmla="*/ 622592 h 1059043"/>
                  <a:gd name="connsiteX382" fmla="*/ 20774 w 3024845"/>
                  <a:gd name="connsiteY382" fmla="*/ 621511 h 1059043"/>
                  <a:gd name="connsiteX383" fmla="*/ 24320 w 3024845"/>
                  <a:gd name="connsiteY383" fmla="*/ 613945 h 1059043"/>
                  <a:gd name="connsiteX384" fmla="*/ 26094 w 3024845"/>
                  <a:gd name="connsiteY384" fmla="*/ 614215 h 1059043"/>
                  <a:gd name="connsiteX385" fmla="*/ 38507 w 3024845"/>
                  <a:gd name="connsiteY385" fmla="*/ 616106 h 1059043"/>
                  <a:gd name="connsiteX386" fmla="*/ 39014 w 3024845"/>
                  <a:gd name="connsiteY386" fmla="*/ 617458 h 1059043"/>
                  <a:gd name="connsiteX387" fmla="*/ 42560 w 3024845"/>
                  <a:gd name="connsiteY387" fmla="*/ 626915 h 1059043"/>
                  <a:gd name="connsiteX388" fmla="*/ 68907 w 3024845"/>
                  <a:gd name="connsiteY388" fmla="*/ 629077 h 1059043"/>
                  <a:gd name="connsiteX389" fmla="*/ 68907 w 3024845"/>
                  <a:gd name="connsiteY389" fmla="*/ 505856 h 1059043"/>
                  <a:gd name="connsiteX390" fmla="*/ 70934 w 3024845"/>
                  <a:gd name="connsiteY390" fmla="*/ 505856 h 1059043"/>
                  <a:gd name="connsiteX391" fmla="*/ 85121 w 3024845"/>
                  <a:gd name="connsiteY391" fmla="*/ 505856 h 1059043"/>
                  <a:gd name="connsiteX392" fmla="*/ 85121 w 3024845"/>
                  <a:gd name="connsiteY392" fmla="*/ 369664 h 1059043"/>
                  <a:gd name="connsiteX393" fmla="*/ 86894 w 3024845"/>
                  <a:gd name="connsiteY393" fmla="*/ 369664 h 1059043"/>
                  <a:gd name="connsiteX394" fmla="*/ 99308 w 3024845"/>
                  <a:gd name="connsiteY394" fmla="*/ 369664 h 1059043"/>
                  <a:gd name="connsiteX395" fmla="*/ 99308 w 3024845"/>
                  <a:gd name="connsiteY395" fmla="*/ 255090 h 1059043"/>
                  <a:gd name="connsiteX396" fmla="*/ 103361 w 3024845"/>
                  <a:gd name="connsiteY396" fmla="*/ 226986 h 1059043"/>
                  <a:gd name="connsiteX397" fmla="*/ 105388 w 3024845"/>
                  <a:gd name="connsiteY397" fmla="*/ 226986 h 1059043"/>
                  <a:gd name="connsiteX398" fmla="*/ 119575 w 3024845"/>
                  <a:gd name="connsiteY398" fmla="*/ 226986 h 1059043"/>
                  <a:gd name="connsiteX0" fmla="*/ 119575 w 3024845"/>
                  <a:gd name="connsiteY0" fmla="*/ 226986 h 1059043"/>
                  <a:gd name="connsiteX1" fmla="*/ 200642 w 3024845"/>
                  <a:gd name="connsiteY1" fmla="*/ 224825 h 1059043"/>
                  <a:gd name="connsiteX2" fmla="*/ 202669 w 3024845"/>
                  <a:gd name="connsiteY2" fmla="*/ 224825 h 1059043"/>
                  <a:gd name="connsiteX3" fmla="*/ 216856 w 3024845"/>
                  <a:gd name="connsiteY3" fmla="*/ 224825 h 1059043"/>
                  <a:gd name="connsiteX4" fmla="*/ 216856 w 3024845"/>
                  <a:gd name="connsiteY4" fmla="*/ 248604 h 1059043"/>
                  <a:gd name="connsiteX5" fmla="*/ 217363 w 3024845"/>
                  <a:gd name="connsiteY5" fmla="*/ 249415 h 1059043"/>
                  <a:gd name="connsiteX6" fmla="*/ 220909 w 3024845"/>
                  <a:gd name="connsiteY6" fmla="*/ 255090 h 1059043"/>
                  <a:gd name="connsiteX7" fmla="*/ 220909 w 3024845"/>
                  <a:gd name="connsiteY7" fmla="*/ 369664 h 1059043"/>
                  <a:gd name="connsiteX8" fmla="*/ 223189 w 3024845"/>
                  <a:gd name="connsiteY8" fmla="*/ 369664 h 1059043"/>
                  <a:gd name="connsiteX9" fmla="*/ 239150 w 3024845"/>
                  <a:gd name="connsiteY9" fmla="*/ 369664 h 1059043"/>
                  <a:gd name="connsiteX10" fmla="*/ 239150 w 3024845"/>
                  <a:gd name="connsiteY10" fmla="*/ 510179 h 1059043"/>
                  <a:gd name="connsiteX11" fmla="*/ 240670 w 3024845"/>
                  <a:gd name="connsiteY11" fmla="*/ 509909 h 1059043"/>
                  <a:gd name="connsiteX12" fmla="*/ 251310 w 3024845"/>
                  <a:gd name="connsiteY12" fmla="*/ 508018 h 1059043"/>
                  <a:gd name="connsiteX13" fmla="*/ 249283 w 3024845"/>
                  <a:gd name="connsiteY13" fmla="*/ 596650 h 1059043"/>
                  <a:gd name="connsiteX14" fmla="*/ 250803 w 3024845"/>
                  <a:gd name="connsiteY14" fmla="*/ 596921 h 1059043"/>
                  <a:gd name="connsiteX15" fmla="*/ 261443 w 3024845"/>
                  <a:gd name="connsiteY15" fmla="*/ 598812 h 1059043"/>
                  <a:gd name="connsiteX16" fmla="*/ 261696 w 3024845"/>
                  <a:gd name="connsiteY16" fmla="*/ 599623 h 1059043"/>
                  <a:gd name="connsiteX17" fmla="*/ 263470 w 3024845"/>
                  <a:gd name="connsiteY17" fmla="*/ 605298 h 1059043"/>
                  <a:gd name="connsiteX18" fmla="*/ 264230 w 3024845"/>
                  <a:gd name="connsiteY18" fmla="*/ 602866 h 1059043"/>
                  <a:gd name="connsiteX19" fmla="*/ 269550 w 3024845"/>
                  <a:gd name="connsiteY19" fmla="*/ 585842 h 1059043"/>
                  <a:gd name="connsiteX20" fmla="*/ 271323 w 3024845"/>
                  <a:gd name="connsiteY20" fmla="*/ 585842 h 1059043"/>
                  <a:gd name="connsiteX21" fmla="*/ 283737 w 3024845"/>
                  <a:gd name="connsiteY21" fmla="*/ 585842 h 1059043"/>
                  <a:gd name="connsiteX22" fmla="*/ 283737 w 3024845"/>
                  <a:gd name="connsiteY22" fmla="*/ 618268 h 1059043"/>
                  <a:gd name="connsiteX23" fmla="*/ 284750 w 3024845"/>
                  <a:gd name="connsiteY23" fmla="*/ 618809 h 1059043"/>
                  <a:gd name="connsiteX24" fmla="*/ 291844 w 3024845"/>
                  <a:gd name="connsiteY24" fmla="*/ 622592 h 1059043"/>
                  <a:gd name="connsiteX25" fmla="*/ 291844 w 3024845"/>
                  <a:gd name="connsiteY25" fmla="*/ 623943 h 1059043"/>
                  <a:gd name="connsiteX26" fmla="*/ 291844 w 3024845"/>
                  <a:gd name="connsiteY26" fmla="*/ 633401 h 1059043"/>
                  <a:gd name="connsiteX27" fmla="*/ 336431 w 3024845"/>
                  <a:gd name="connsiteY27" fmla="*/ 633401 h 1059043"/>
                  <a:gd name="connsiteX28" fmla="*/ 336431 w 3024845"/>
                  <a:gd name="connsiteY28" fmla="*/ 634482 h 1059043"/>
                  <a:gd name="connsiteX29" fmla="*/ 336431 w 3024845"/>
                  <a:gd name="connsiteY29" fmla="*/ 642048 h 1059043"/>
                  <a:gd name="connsiteX30" fmla="*/ 338457 w 3024845"/>
                  <a:gd name="connsiteY30" fmla="*/ 642048 h 1059043"/>
                  <a:gd name="connsiteX31" fmla="*/ 352644 w 3024845"/>
                  <a:gd name="connsiteY31" fmla="*/ 642048 h 1059043"/>
                  <a:gd name="connsiteX32" fmla="*/ 352644 w 3024845"/>
                  <a:gd name="connsiteY32" fmla="*/ 611783 h 1059043"/>
                  <a:gd name="connsiteX33" fmla="*/ 397231 w 3024845"/>
                  <a:gd name="connsiteY33" fmla="*/ 611783 h 1059043"/>
                  <a:gd name="connsiteX34" fmla="*/ 397231 w 3024845"/>
                  <a:gd name="connsiteY34" fmla="*/ 610432 h 1059043"/>
                  <a:gd name="connsiteX35" fmla="*/ 397231 w 3024845"/>
                  <a:gd name="connsiteY35" fmla="*/ 600974 h 1059043"/>
                  <a:gd name="connsiteX36" fmla="*/ 398245 w 3024845"/>
                  <a:gd name="connsiteY36" fmla="*/ 600974 h 1059043"/>
                  <a:gd name="connsiteX37" fmla="*/ 405338 w 3024845"/>
                  <a:gd name="connsiteY37" fmla="*/ 600974 h 1059043"/>
                  <a:gd name="connsiteX38" fmla="*/ 405338 w 3024845"/>
                  <a:gd name="connsiteY38" fmla="*/ 599083 h 1059043"/>
                  <a:gd name="connsiteX39" fmla="*/ 405338 w 3024845"/>
                  <a:gd name="connsiteY39" fmla="*/ 585842 h 1059043"/>
                  <a:gd name="connsiteX40" fmla="*/ 406098 w 3024845"/>
                  <a:gd name="connsiteY40" fmla="*/ 585842 h 1059043"/>
                  <a:gd name="connsiteX41" fmla="*/ 411418 w 3024845"/>
                  <a:gd name="connsiteY41" fmla="*/ 585842 h 1059043"/>
                  <a:gd name="connsiteX42" fmla="*/ 411418 w 3024845"/>
                  <a:gd name="connsiteY42" fmla="*/ 584761 h 1059043"/>
                  <a:gd name="connsiteX43" fmla="*/ 411418 w 3024845"/>
                  <a:gd name="connsiteY43" fmla="*/ 577194 h 1059043"/>
                  <a:gd name="connsiteX44" fmla="*/ 413445 w 3024845"/>
                  <a:gd name="connsiteY44" fmla="*/ 577194 h 1059043"/>
                  <a:gd name="connsiteX45" fmla="*/ 427632 w 3024845"/>
                  <a:gd name="connsiteY45" fmla="*/ 577194 h 1059043"/>
                  <a:gd name="connsiteX46" fmla="*/ 427632 w 3024845"/>
                  <a:gd name="connsiteY46" fmla="*/ 578275 h 1059043"/>
                  <a:gd name="connsiteX47" fmla="*/ 427632 w 3024845"/>
                  <a:gd name="connsiteY47" fmla="*/ 585842 h 1059043"/>
                  <a:gd name="connsiteX48" fmla="*/ 449925 w 3024845"/>
                  <a:gd name="connsiteY48" fmla="*/ 585842 h 1059043"/>
                  <a:gd name="connsiteX49" fmla="*/ 449925 w 3024845"/>
                  <a:gd name="connsiteY49" fmla="*/ 583950 h 1059043"/>
                  <a:gd name="connsiteX50" fmla="*/ 449925 w 3024845"/>
                  <a:gd name="connsiteY50" fmla="*/ 570709 h 1059043"/>
                  <a:gd name="connsiteX51" fmla="*/ 451699 w 3024845"/>
                  <a:gd name="connsiteY51" fmla="*/ 570709 h 1059043"/>
                  <a:gd name="connsiteX52" fmla="*/ 464112 w 3024845"/>
                  <a:gd name="connsiteY52" fmla="*/ 570709 h 1059043"/>
                  <a:gd name="connsiteX53" fmla="*/ 464112 w 3024845"/>
                  <a:gd name="connsiteY53" fmla="*/ 594489 h 1059043"/>
                  <a:gd name="connsiteX54" fmla="*/ 465126 w 3024845"/>
                  <a:gd name="connsiteY54" fmla="*/ 594489 h 1059043"/>
                  <a:gd name="connsiteX55" fmla="*/ 472219 w 3024845"/>
                  <a:gd name="connsiteY55" fmla="*/ 594489 h 1059043"/>
                  <a:gd name="connsiteX56" fmla="*/ 472219 w 3024845"/>
                  <a:gd name="connsiteY56" fmla="*/ 593408 h 1059043"/>
                  <a:gd name="connsiteX57" fmla="*/ 472219 w 3024845"/>
                  <a:gd name="connsiteY57" fmla="*/ 585842 h 1059043"/>
                  <a:gd name="connsiteX58" fmla="*/ 473992 w 3024845"/>
                  <a:gd name="connsiteY58" fmla="*/ 585842 h 1059043"/>
                  <a:gd name="connsiteX59" fmla="*/ 486406 w 3024845"/>
                  <a:gd name="connsiteY59" fmla="*/ 585842 h 1059043"/>
                  <a:gd name="connsiteX60" fmla="*/ 486406 w 3024845"/>
                  <a:gd name="connsiteY60" fmla="*/ 611783 h 1059043"/>
                  <a:gd name="connsiteX61" fmla="*/ 488433 w 3024845"/>
                  <a:gd name="connsiteY61" fmla="*/ 611783 h 1059043"/>
                  <a:gd name="connsiteX62" fmla="*/ 502619 w 3024845"/>
                  <a:gd name="connsiteY62" fmla="*/ 611783 h 1059043"/>
                  <a:gd name="connsiteX63" fmla="*/ 502619 w 3024845"/>
                  <a:gd name="connsiteY63" fmla="*/ 613404 h 1059043"/>
                  <a:gd name="connsiteX64" fmla="*/ 502619 w 3024845"/>
                  <a:gd name="connsiteY64" fmla="*/ 624754 h 1059043"/>
                  <a:gd name="connsiteX65" fmla="*/ 503379 w 3024845"/>
                  <a:gd name="connsiteY65" fmla="*/ 624754 h 1059043"/>
                  <a:gd name="connsiteX66" fmla="*/ 508700 w 3024845"/>
                  <a:gd name="connsiteY66" fmla="*/ 624754 h 1059043"/>
                  <a:gd name="connsiteX67" fmla="*/ 508700 w 3024845"/>
                  <a:gd name="connsiteY67" fmla="*/ 623943 h 1059043"/>
                  <a:gd name="connsiteX68" fmla="*/ 508700 w 3024845"/>
                  <a:gd name="connsiteY68" fmla="*/ 618268 h 1059043"/>
                  <a:gd name="connsiteX69" fmla="*/ 539100 w 3024845"/>
                  <a:gd name="connsiteY69" fmla="*/ 618268 h 1059043"/>
                  <a:gd name="connsiteX70" fmla="*/ 539100 w 3024845"/>
                  <a:gd name="connsiteY70" fmla="*/ 642048 h 1059043"/>
                  <a:gd name="connsiteX71" fmla="*/ 540113 w 3024845"/>
                  <a:gd name="connsiteY71" fmla="*/ 642048 h 1059043"/>
                  <a:gd name="connsiteX72" fmla="*/ 547207 w 3024845"/>
                  <a:gd name="connsiteY72" fmla="*/ 642048 h 1059043"/>
                  <a:gd name="connsiteX73" fmla="*/ 547207 w 3024845"/>
                  <a:gd name="connsiteY73" fmla="*/ 643129 h 1059043"/>
                  <a:gd name="connsiteX74" fmla="*/ 547207 w 3024845"/>
                  <a:gd name="connsiteY74" fmla="*/ 650695 h 1059043"/>
                  <a:gd name="connsiteX75" fmla="*/ 547967 w 3024845"/>
                  <a:gd name="connsiteY75" fmla="*/ 650695 h 1059043"/>
                  <a:gd name="connsiteX76" fmla="*/ 553287 w 3024845"/>
                  <a:gd name="connsiteY76" fmla="*/ 650695 h 1059043"/>
                  <a:gd name="connsiteX77" fmla="*/ 553287 w 3024845"/>
                  <a:gd name="connsiteY77" fmla="*/ 648533 h 1059043"/>
                  <a:gd name="connsiteX78" fmla="*/ 553287 w 3024845"/>
                  <a:gd name="connsiteY78" fmla="*/ 633401 h 1059043"/>
                  <a:gd name="connsiteX79" fmla="*/ 554300 w 3024845"/>
                  <a:gd name="connsiteY79" fmla="*/ 633401 h 1059043"/>
                  <a:gd name="connsiteX80" fmla="*/ 561394 w 3024845"/>
                  <a:gd name="connsiteY80" fmla="*/ 633401 h 1059043"/>
                  <a:gd name="connsiteX81" fmla="*/ 561394 w 3024845"/>
                  <a:gd name="connsiteY81" fmla="*/ 634482 h 1059043"/>
                  <a:gd name="connsiteX82" fmla="*/ 561394 w 3024845"/>
                  <a:gd name="connsiteY82" fmla="*/ 642048 h 1059043"/>
                  <a:gd name="connsiteX83" fmla="*/ 566714 w 3024845"/>
                  <a:gd name="connsiteY83" fmla="*/ 640055 h 1059043"/>
                  <a:gd name="connsiteX84" fmla="*/ 567474 w 3024845"/>
                  <a:gd name="connsiteY84" fmla="*/ 639075 h 1059043"/>
                  <a:gd name="connsiteX85" fmla="*/ 567474 w 3024845"/>
                  <a:gd name="connsiteY85" fmla="*/ 633401 h 1059043"/>
                  <a:gd name="connsiteX86" fmla="*/ 605981 w 3024845"/>
                  <a:gd name="connsiteY86" fmla="*/ 633401 h 1059043"/>
                  <a:gd name="connsiteX87" fmla="*/ 605981 w 3024845"/>
                  <a:gd name="connsiteY87" fmla="*/ 657180 h 1059043"/>
                  <a:gd name="connsiteX88" fmla="*/ 608007 w 3024845"/>
                  <a:gd name="connsiteY88" fmla="*/ 657180 h 1059043"/>
                  <a:gd name="connsiteX89" fmla="*/ 622194 w 3024845"/>
                  <a:gd name="connsiteY89" fmla="*/ 657180 h 1059043"/>
                  <a:gd name="connsiteX90" fmla="*/ 622194 w 3024845"/>
                  <a:gd name="connsiteY90" fmla="*/ 658261 h 1059043"/>
                  <a:gd name="connsiteX91" fmla="*/ 622194 w 3024845"/>
                  <a:gd name="connsiteY91" fmla="*/ 665827 h 1059043"/>
                  <a:gd name="connsiteX92" fmla="*/ 623968 w 3024845"/>
                  <a:gd name="connsiteY92" fmla="*/ 665827 h 1059043"/>
                  <a:gd name="connsiteX93" fmla="*/ 636381 w 3024845"/>
                  <a:gd name="connsiteY93" fmla="*/ 665827 h 1059043"/>
                  <a:gd name="connsiteX94" fmla="*/ 636381 w 3024845"/>
                  <a:gd name="connsiteY94" fmla="*/ 642048 h 1059043"/>
                  <a:gd name="connsiteX95" fmla="*/ 637394 w 3024845"/>
                  <a:gd name="connsiteY95" fmla="*/ 642048 h 1059043"/>
                  <a:gd name="connsiteX96" fmla="*/ 644488 w 3024845"/>
                  <a:gd name="connsiteY96" fmla="*/ 642048 h 1059043"/>
                  <a:gd name="connsiteX97" fmla="*/ 644488 w 3024845"/>
                  <a:gd name="connsiteY97" fmla="*/ 609621 h 1059043"/>
                  <a:gd name="connsiteX98" fmla="*/ 645501 w 3024845"/>
                  <a:gd name="connsiteY98" fmla="*/ 609621 h 1059043"/>
                  <a:gd name="connsiteX99" fmla="*/ 652595 w 3024845"/>
                  <a:gd name="connsiteY99" fmla="*/ 609621 h 1059043"/>
                  <a:gd name="connsiteX100" fmla="*/ 652595 w 3024845"/>
                  <a:gd name="connsiteY100" fmla="*/ 607730 h 1059043"/>
                  <a:gd name="connsiteX101" fmla="*/ 652595 w 3024845"/>
                  <a:gd name="connsiteY101" fmla="*/ 594489 h 1059043"/>
                  <a:gd name="connsiteX102" fmla="*/ 651328 w 3024845"/>
                  <a:gd name="connsiteY102" fmla="*/ 592867 h 1059043"/>
                  <a:gd name="connsiteX103" fmla="*/ 656648 w 3024845"/>
                  <a:gd name="connsiteY103" fmla="*/ 581518 h 1059043"/>
                  <a:gd name="connsiteX104" fmla="*/ 664755 w 3024845"/>
                  <a:gd name="connsiteY104" fmla="*/ 609621 h 1059043"/>
                  <a:gd name="connsiteX105" fmla="*/ 665515 w 3024845"/>
                  <a:gd name="connsiteY105" fmla="*/ 609621 h 1059043"/>
                  <a:gd name="connsiteX106" fmla="*/ 670835 w 3024845"/>
                  <a:gd name="connsiteY106" fmla="*/ 609621 h 1059043"/>
                  <a:gd name="connsiteX107" fmla="*/ 670835 w 3024845"/>
                  <a:gd name="connsiteY107" fmla="*/ 503694 h 1059043"/>
                  <a:gd name="connsiteX108" fmla="*/ 672355 w 3024845"/>
                  <a:gd name="connsiteY108" fmla="*/ 503694 h 1059043"/>
                  <a:gd name="connsiteX109" fmla="*/ 682995 w 3024845"/>
                  <a:gd name="connsiteY109" fmla="*/ 503694 h 1059043"/>
                  <a:gd name="connsiteX110" fmla="*/ 682995 w 3024845"/>
                  <a:gd name="connsiteY110" fmla="*/ 456135 h 1059043"/>
                  <a:gd name="connsiteX111" fmla="*/ 709342 w 3024845"/>
                  <a:gd name="connsiteY111" fmla="*/ 456135 h 1059043"/>
                  <a:gd name="connsiteX112" fmla="*/ 709342 w 3024845"/>
                  <a:gd name="connsiteY112" fmla="*/ 434517 h 1059043"/>
                  <a:gd name="connsiteX113" fmla="*/ 743796 w 3024845"/>
                  <a:gd name="connsiteY113" fmla="*/ 434517 h 1059043"/>
                  <a:gd name="connsiteX114" fmla="*/ 743796 w 3024845"/>
                  <a:gd name="connsiteY114" fmla="*/ 436949 h 1059043"/>
                  <a:gd name="connsiteX115" fmla="*/ 743796 w 3024845"/>
                  <a:gd name="connsiteY115" fmla="*/ 453973 h 1059043"/>
                  <a:gd name="connsiteX116" fmla="*/ 746076 w 3024845"/>
                  <a:gd name="connsiteY116" fmla="*/ 453973 h 1059043"/>
                  <a:gd name="connsiteX117" fmla="*/ 762036 w 3024845"/>
                  <a:gd name="connsiteY117" fmla="*/ 453973 h 1059043"/>
                  <a:gd name="connsiteX118" fmla="*/ 762036 w 3024845"/>
                  <a:gd name="connsiteY118" fmla="*/ 501532 h 1059043"/>
                  <a:gd name="connsiteX119" fmla="*/ 763049 w 3024845"/>
                  <a:gd name="connsiteY119" fmla="*/ 501532 h 1059043"/>
                  <a:gd name="connsiteX120" fmla="*/ 770143 w 3024845"/>
                  <a:gd name="connsiteY120" fmla="*/ 501532 h 1059043"/>
                  <a:gd name="connsiteX121" fmla="*/ 784330 w 3024845"/>
                  <a:gd name="connsiteY121" fmla="*/ 505856 h 1059043"/>
                  <a:gd name="connsiteX122" fmla="*/ 784330 w 3024845"/>
                  <a:gd name="connsiteY122" fmla="*/ 544768 h 1059043"/>
                  <a:gd name="connsiteX123" fmla="*/ 785343 w 3024845"/>
                  <a:gd name="connsiteY123" fmla="*/ 544768 h 1059043"/>
                  <a:gd name="connsiteX124" fmla="*/ 792436 w 3024845"/>
                  <a:gd name="connsiteY124" fmla="*/ 544768 h 1059043"/>
                  <a:gd name="connsiteX125" fmla="*/ 792436 w 3024845"/>
                  <a:gd name="connsiteY125" fmla="*/ 546389 h 1059043"/>
                  <a:gd name="connsiteX126" fmla="*/ 792436 w 3024845"/>
                  <a:gd name="connsiteY126" fmla="*/ 557738 h 1059043"/>
                  <a:gd name="connsiteX127" fmla="*/ 794463 w 3024845"/>
                  <a:gd name="connsiteY127" fmla="*/ 557738 h 1059043"/>
                  <a:gd name="connsiteX128" fmla="*/ 808650 w 3024845"/>
                  <a:gd name="connsiteY128" fmla="*/ 557738 h 1059043"/>
                  <a:gd name="connsiteX129" fmla="*/ 814730 w 3024845"/>
                  <a:gd name="connsiteY129" fmla="*/ 564224 h 1059043"/>
                  <a:gd name="connsiteX130" fmla="*/ 814730 w 3024845"/>
                  <a:gd name="connsiteY130" fmla="*/ 585842 h 1059043"/>
                  <a:gd name="connsiteX131" fmla="*/ 817010 w 3024845"/>
                  <a:gd name="connsiteY131" fmla="*/ 585842 h 1059043"/>
                  <a:gd name="connsiteX132" fmla="*/ 832970 w 3024845"/>
                  <a:gd name="connsiteY132" fmla="*/ 585842 h 1059043"/>
                  <a:gd name="connsiteX133" fmla="*/ 832970 w 3024845"/>
                  <a:gd name="connsiteY133" fmla="*/ 586922 h 1059043"/>
                  <a:gd name="connsiteX134" fmla="*/ 832970 w 3024845"/>
                  <a:gd name="connsiteY134" fmla="*/ 594489 h 1059043"/>
                  <a:gd name="connsiteX135" fmla="*/ 834237 w 3024845"/>
                  <a:gd name="connsiteY135" fmla="*/ 594489 h 1059043"/>
                  <a:gd name="connsiteX136" fmla="*/ 843104 w 3024845"/>
                  <a:gd name="connsiteY136" fmla="*/ 594489 h 1059043"/>
                  <a:gd name="connsiteX137" fmla="*/ 843104 w 3024845"/>
                  <a:gd name="connsiteY137" fmla="*/ 596650 h 1059043"/>
                  <a:gd name="connsiteX138" fmla="*/ 843104 w 3024845"/>
                  <a:gd name="connsiteY138" fmla="*/ 611783 h 1059043"/>
                  <a:gd name="connsiteX139" fmla="*/ 847157 w 3024845"/>
                  <a:gd name="connsiteY139" fmla="*/ 609891 h 1059043"/>
                  <a:gd name="connsiteX140" fmla="*/ 847157 w 3024845"/>
                  <a:gd name="connsiteY140" fmla="*/ 596650 h 1059043"/>
                  <a:gd name="connsiteX141" fmla="*/ 848170 w 3024845"/>
                  <a:gd name="connsiteY141" fmla="*/ 596650 h 1059043"/>
                  <a:gd name="connsiteX142" fmla="*/ 855264 w 3024845"/>
                  <a:gd name="connsiteY142" fmla="*/ 596650 h 1059043"/>
                  <a:gd name="connsiteX143" fmla="*/ 855264 w 3024845"/>
                  <a:gd name="connsiteY143" fmla="*/ 598272 h 1059043"/>
                  <a:gd name="connsiteX144" fmla="*/ 855264 w 3024845"/>
                  <a:gd name="connsiteY144" fmla="*/ 609621 h 1059043"/>
                  <a:gd name="connsiteX145" fmla="*/ 856024 w 3024845"/>
                  <a:gd name="connsiteY145" fmla="*/ 609621 h 1059043"/>
                  <a:gd name="connsiteX146" fmla="*/ 861344 w 3024845"/>
                  <a:gd name="connsiteY146" fmla="*/ 609621 h 1059043"/>
                  <a:gd name="connsiteX147" fmla="*/ 909984 w 3024845"/>
                  <a:gd name="connsiteY147" fmla="*/ 605298 h 1059043"/>
                  <a:gd name="connsiteX148" fmla="*/ 909984 w 3024845"/>
                  <a:gd name="connsiteY148" fmla="*/ 606649 h 1059043"/>
                  <a:gd name="connsiteX149" fmla="*/ 909984 w 3024845"/>
                  <a:gd name="connsiteY149" fmla="*/ 616106 h 1059043"/>
                  <a:gd name="connsiteX150" fmla="*/ 910744 w 3024845"/>
                  <a:gd name="connsiteY150" fmla="*/ 616106 h 1059043"/>
                  <a:gd name="connsiteX151" fmla="*/ 916065 w 3024845"/>
                  <a:gd name="connsiteY151" fmla="*/ 616106 h 1059043"/>
                  <a:gd name="connsiteX152" fmla="*/ 916065 w 3024845"/>
                  <a:gd name="connsiteY152" fmla="*/ 618268 h 1059043"/>
                  <a:gd name="connsiteX153" fmla="*/ 916065 w 3024845"/>
                  <a:gd name="connsiteY153" fmla="*/ 633401 h 1059043"/>
                  <a:gd name="connsiteX154" fmla="*/ 918091 w 3024845"/>
                  <a:gd name="connsiteY154" fmla="*/ 632050 h 1059043"/>
                  <a:gd name="connsiteX155" fmla="*/ 932278 w 3024845"/>
                  <a:gd name="connsiteY155" fmla="*/ 622592 h 1059043"/>
                  <a:gd name="connsiteX156" fmla="*/ 938358 w 3024845"/>
                  <a:gd name="connsiteY156" fmla="*/ 581518 h 1059043"/>
                  <a:gd name="connsiteX157" fmla="*/ 939118 w 3024845"/>
                  <a:gd name="connsiteY157" fmla="*/ 581248 h 1059043"/>
                  <a:gd name="connsiteX158" fmla="*/ 944438 w 3024845"/>
                  <a:gd name="connsiteY158" fmla="*/ 579356 h 1059043"/>
                  <a:gd name="connsiteX159" fmla="*/ 946465 w 3024845"/>
                  <a:gd name="connsiteY159" fmla="*/ 510179 h 1059043"/>
                  <a:gd name="connsiteX160" fmla="*/ 948492 w 3024845"/>
                  <a:gd name="connsiteY160" fmla="*/ 579356 h 1059043"/>
                  <a:gd name="connsiteX161" fmla="*/ 949252 w 3024845"/>
                  <a:gd name="connsiteY161" fmla="*/ 579626 h 1059043"/>
                  <a:gd name="connsiteX162" fmla="*/ 954572 w 3024845"/>
                  <a:gd name="connsiteY162" fmla="*/ 581518 h 1059043"/>
                  <a:gd name="connsiteX163" fmla="*/ 954572 w 3024845"/>
                  <a:gd name="connsiteY163" fmla="*/ 495047 h 1059043"/>
                  <a:gd name="connsiteX164" fmla="*/ 958625 w 3024845"/>
                  <a:gd name="connsiteY164" fmla="*/ 462620 h 1059043"/>
                  <a:gd name="connsiteX165" fmla="*/ 997132 w 3024845"/>
                  <a:gd name="connsiteY165" fmla="*/ 462620 h 1059043"/>
                  <a:gd name="connsiteX166" fmla="*/ 997132 w 3024845"/>
                  <a:gd name="connsiteY166" fmla="*/ 495047 h 1059043"/>
                  <a:gd name="connsiteX167" fmla="*/ 997892 w 3024845"/>
                  <a:gd name="connsiteY167" fmla="*/ 495047 h 1059043"/>
                  <a:gd name="connsiteX168" fmla="*/ 1003212 w 3024845"/>
                  <a:gd name="connsiteY168" fmla="*/ 495047 h 1059043"/>
                  <a:gd name="connsiteX169" fmla="*/ 1003212 w 3024845"/>
                  <a:gd name="connsiteY169" fmla="*/ 412899 h 1059043"/>
                  <a:gd name="connsiteX170" fmla="*/ 1004986 w 3024845"/>
                  <a:gd name="connsiteY170" fmla="*/ 412899 h 1059043"/>
                  <a:gd name="connsiteX171" fmla="*/ 1017399 w 3024845"/>
                  <a:gd name="connsiteY171" fmla="*/ 412899 h 1059043"/>
                  <a:gd name="connsiteX172" fmla="*/ 1017399 w 3024845"/>
                  <a:gd name="connsiteY172" fmla="*/ 411008 h 1059043"/>
                  <a:gd name="connsiteX173" fmla="*/ 1017399 w 3024845"/>
                  <a:gd name="connsiteY173" fmla="*/ 397767 h 1059043"/>
                  <a:gd name="connsiteX174" fmla="*/ 1039693 w 3024845"/>
                  <a:gd name="connsiteY174" fmla="*/ 397767 h 1059043"/>
                  <a:gd name="connsiteX175" fmla="*/ 1039693 w 3024845"/>
                  <a:gd name="connsiteY175" fmla="*/ 396686 h 1059043"/>
                  <a:gd name="connsiteX176" fmla="*/ 1039693 w 3024845"/>
                  <a:gd name="connsiteY176" fmla="*/ 389120 h 1059043"/>
                  <a:gd name="connsiteX177" fmla="*/ 1041466 w 3024845"/>
                  <a:gd name="connsiteY177" fmla="*/ 389120 h 1059043"/>
                  <a:gd name="connsiteX178" fmla="*/ 1053880 w 3024845"/>
                  <a:gd name="connsiteY178" fmla="*/ 389120 h 1059043"/>
                  <a:gd name="connsiteX179" fmla="*/ 1053880 w 3024845"/>
                  <a:gd name="connsiteY179" fmla="*/ 390201 h 1059043"/>
                  <a:gd name="connsiteX180" fmla="*/ 1053880 w 3024845"/>
                  <a:gd name="connsiteY180" fmla="*/ 397767 h 1059043"/>
                  <a:gd name="connsiteX181" fmla="*/ 1054640 w 3024845"/>
                  <a:gd name="connsiteY181" fmla="*/ 397767 h 1059043"/>
                  <a:gd name="connsiteX182" fmla="*/ 1059960 w 3024845"/>
                  <a:gd name="connsiteY182" fmla="*/ 397767 h 1059043"/>
                  <a:gd name="connsiteX183" fmla="*/ 1070093 w 3024845"/>
                  <a:gd name="connsiteY183" fmla="*/ 393443 h 1059043"/>
                  <a:gd name="connsiteX184" fmla="*/ 1074146 w 3024845"/>
                  <a:gd name="connsiteY184" fmla="*/ 396686 h 1059043"/>
                  <a:gd name="connsiteX185" fmla="*/ 1074146 w 3024845"/>
                  <a:gd name="connsiteY185" fmla="*/ 389120 h 1059043"/>
                  <a:gd name="connsiteX186" fmla="*/ 1076426 w 3024845"/>
                  <a:gd name="connsiteY186" fmla="*/ 389120 h 1059043"/>
                  <a:gd name="connsiteX187" fmla="*/ 1092387 w 3024845"/>
                  <a:gd name="connsiteY187" fmla="*/ 389120 h 1059043"/>
                  <a:gd name="connsiteX188" fmla="*/ 1092387 w 3024845"/>
                  <a:gd name="connsiteY188" fmla="*/ 390201 h 1059043"/>
                  <a:gd name="connsiteX189" fmla="*/ 1092387 w 3024845"/>
                  <a:gd name="connsiteY189" fmla="*/ 397767 h 1059043"/>
                  <a:gd name="connsiteX190" fmla="*/ 1122787 w 3024845"/>
                  <a:gd name="connsiteY190" fmla="*/ 397767 h 1059043"/>
                  <a:gd name="connsiteX191" fmla="*/ 1122787 w 3024845"/>
                  <a:gd name="connsiteY191" fmla="*/ 399388 h 1059043"/>
                  <a:gd name="connsiteX192" fmla="*/ 1122787 w 3024845"/>
                  <a:gd name="connsiteY192" fmla="*/ 410738 h 1059043"/>
                  <a:gd name="connsiteX193" fmla="*/ 1149134 w 3024845"/>
                  <a:gd name="connsiteY193" fmla="*/ 410738 h 1059043"/>
                  <a:gd name="connsiteX194" fmla="*/ 1149134 w 3024845"/>
                  <a:gd name="connsiteY194" fmla="*/ 441002 h 1059043"/>
                  <a:gd name="connsiteX195" fmla="*/ 1149894 w 3024845"/>
                  <a:gd name="connsiteY195" fmla="*/ 441002 h 1059043"/>
                  <a:gd name="connsiteX196" fmla="*/ 1155214 w 3024845"/>
                  <a:gd name="connsiteY196" fmla="*/ 441002 h 1059043"/>
                  <a:gd name="connsiteX197" fmla="*/ 1155214 w 3024845"/>
                  <a:gd name="connsiteY197" fmla="*/ 442083 h 1059043"/>
                  <a:gd name="connsiteX198" fmla="*/ 1155214 w 3024845"/>
                  <a:gd name="connsiteY198" fmla="*/ 449650 h 1059043"/>
                  <a:gd name="connsiteX199" fmla="*/ 1159268 w 3024845"/>
                  <a:gd name="connsiteY199" fmla="*/ 479914 h 1059043"/>
                  <a:gd name="connsiteX200" fmla="*/ 1160028 w 3024845"/>
                  <a:gd name="connsiteY200" fmla="*/ 479914 h 1059043"/>
                  <a:gd name="connsiteX201" fmla="*/ 1165348 w 3024845"/>
                  <a:gd name="connsiteY201" fmla="*/ 479914 h 1059043"/>
                  <a:gd name="connsiteX202" fmla="*/ 1165348 w 3024845"/>
                  <a:gd name="connsiteY202" fmla="*/ 480725 h 1059043"/>
                  <a:gd name="connsiteX203" fmla="*/ 1165348 w 3024845"/>
                  <a:gd name="connsiteY203" fmla="*/ 486400 h 1059043"/>
                  <a:gd name="connsiteX204" fmla="*/ 1166361 w 3024845"/>
                  <a:gd name="connsiteY204" fmla="*/ 486400 h 1059043"/>
                  <a:gd name="connsiteX205" fmla="*/ 1173454 w 3024845"/>
                  <a:gd name="connsiteY205" fmla="*/ 486400 h 1059043"/>
                  <a:gd name="connsiteX206" fmla="*/ 1173454 w 3024845"/>
                  <a:gd name="connsiteY206" fmla="*/ 516665 h 1059043"/>
                  <a:gd name="connsiteX207" fmla="*/ 1175481 w 3024845"/>
                  <a:gd name="connsiteY207" fmla="*/ 516665 h 1059043"/>
                  <a:gd name="connsiteX208" fmla="*/ 1189668 w 3024845"/>
                  <a:gd name="connsiteY208" fmla="*/ 516665 h 1059043"/>
                  <a:gd name="connsiteX209" fmla="*/ 1189668 w 3024845"/>
                  <a:gd name="connsiteY209" fmla="*/ 540444 h 1059043"/>
                  <a:gd name="connsiteX210" fmla="*/ 1191695 w 3024845"/>
                  <a:gd name="connsiteY210" fmla="*/ 542065 h 1059043"/>
                  <a:gd name="connsiteX211" fmla="*/ 1191695 w 3024845"/>
                  <a:gd name="connsiteY211" fmla="*/ 553415 h 1059043"/>
                  <a:gd name="connsiteX212" fmla="*/ 1192455 w 3024845"/>
                  <a:gd name="connsiteY212" fmla="*/ 553415 h 1059043"/>
                  <a:gd name="connsiteX213" fmla="*/ 1197775 w 3024845"/>
                  <a:gd name="connsiteY213" fmla="*/ 553415 h 1059043"/>
                  <a:gd name="connsiteX214" fmla="*/ 1197775 w 3024845"/>
                  <a:gd name="connsiteY214" fmla="*/ 577194 h 1059043"/>
                  <a:gd name="connsiteX215" fmla="*/ 1199041 w 3024845"/>
                  <a:gd name="connsiteY215" fmla="*/ 577194 h 1059043"/>
                  <a:gd name="connsiteX216" fmla="*/ 1207908 w 3024845"/>
                  <a:gd name="connsiteY216" fmla="*/ 577194 h 1059043"/>
                  <a:gd name="connsiteX217" fmla="*/ 1209935 w 3024845"/>
                  <a:gd name="connsiteY217" fmla="*/ 581248 h 1059043"/>
                  <a:gd name="connsiteX218" fmla="*/ 1209935 w 3024845"/>
                  <a:gd name="connsiteY218" fmla="*/ 594489 h 1059043"/>
                  <a:gd name="connsiteX219" fmla="*/ 1211455 w 3024845"/>
                  <a:gd name="connsiteY219" fmla="*/ 592597 h 1059043"/>
                  <a:gd name="connsiteX220" fmla="*/ 1222095 w 3024845"/>
                  <a:gd name="connsiteY220" fmla="*/ 579356 h 1059043"/>
                  <a:gd name="connsiteX221" fmla="*/ 1250469 w 3024845"/>
                  <a:gd name="connsiteY221" fmla="*/ 579356 h 1059043"/>
                  <a:gd name="connsiteX222" fmla="*/ 1250469 w 3024845"/>
                  <a:gd name="connsiteY222" fmla="*/ 665827 h 1059043"/>
                  <a:gd name="connsiteX223" fmla="*/ 1251229 w 3024845"/>
                  <a:gd name="connsiteY223" fmla="*/ 665827 h 1059043"/>
                  <a:gd name="connsiteX224" fmla="*/ 1256549 w 3024845"/>
                  <a:gd name="connsiteY224" fmla="*/ 665827 h 1059043"/>
                  <a:gd name="connsiteX225" fmla="*/ 1257309 w 3024845"/>
                  <a:gd name="connsiteY225" fmla="*/ 664476 h 1059043"/>
                  <a:gd name="connsiteX226" fmla="*/ 1262629 w 3024845"/>
                  <a:gd name="connsiteY226" fmla="*/ 655018 h 1059043"/>
                  <a:gd name="connsiteX227" fmla="*/ 1262629 w 3024845"/>
                  <a:gd name="connsiteY227" fmla="*/ 656910 h 1059043"/>
                  <a:gd name="connsiteX228" fmla="*/ 1262629 w 3024845"/>
                  <a:gd name="connsiteY228" fmla="*/ 670151 h 1059043"/>
                  <a:gd name="connsiteX229" fmla="*/ 1266682 w 3024845"/>
                  <a:gd name="connsiteY229" fmla="*/ 624754 h 1059043"/>
                  <a:gd name="connsiteX230" fmla="*/ 1267442 w 3024845"/>
                  <a:gd name="connsiteY230" fmla="*/ 624754 h 1059043"/>
                  <a:gd name="connsiteX231" fmla="*/ 1272762 w 3024845"/>
                  <a:gd name="connsiteY231" fmla="*/ 624754 h 1059043"/>
                  <a:gd name="connsiteX232" fmla="*/ 1272762 w 3024845"/>
                  <a:gd name="connsiteY232" fmla="*/ 559900 h 1059043"/>
                  <a:gd name="connsiteX233" fmla="*/ 1273776 w 3024845"/>
                  <a:gd name="connsiteY233" fmla="*/ 559900 h 1059043"/>
                  <a:gd name="connsiteX234" fmla="*/ 1280869 w 3024845"/>
                  <a:gd name="connsiteY234" fmla="*/ 559900 h 1059043"/>
                  <a:gd name="connsiteX235" fmla="*/ 1293029 w 3024845"/>
                  <a:gd name="connsiteY235" fmla="*/ 516665 h 1059043"/>
                  <a:gd name="connsiteX236" fmla="*/ 1294296 w 3024845"/>
                  <a:gd name="connsiteY236" fmla="*/ 516665 h 1059043"/>
                  <a:gd name="connsiteX237" fmla="*/ 1303163 w 3024845"/>
                  <a:gd name="connsiteY237" fmla="*/ 516665 h 1059043"/>
                  <a:gd name="connsiteX238" fmla="*/ 1313296 w 3024845"/>
                  <a:gd name="connsiteY238" fmla="*/ 559900 h 1059043"/>
                  <a:gd name="connsiteX239" fmla="*/ 1314309 w 3024845"/>
                  <a:gd name="connsiteY239" fmla="*/ 559900 h 1059043"/>
                  <a:gd name="connsiteX240" fmla="*/ 1321403 w 3024845"/>
                  <a:gd name="connsiteY240" fmla="*/ 559900 h 1059043"/>
                  <a:gd name="connsiteX241" fmla="*/ 1321403 w 3024845"/>
                  <a:gd name="connsiteY241" fmla="*/ 598812 h 1059043"/>
                  <a:gd name="connsiteX242" fmla="*/ 1323176 w 3024845"/>
                  <a:gd name="connsiteY242" fmla="*/ 598812 h 1059043"/>
                  <a:gd name="connsiteX243" fmla="*/ 1335590 w 3024845"/>
                  <a:gd name="connsiteY243" fmla="*/ 598812 h 1059043"/>
                  <a:gd name="connsiteX244" fmla="*/ 1335590 w 3024845"/>
                  <a:gd name="connsiteY244" fmla="*/ 600974 h 1059043"/>
                  <a:gd name="connsiteX245" fmla="*/ 1335590 w 3024845"/>
                  <a:gd name="connsiteY245" fmla="*/ 616106 h 1059043"/>
                  <a:gd name="connsiteX246" fmla="*/ 1339643 w 3024845"/>
                  <a:gd name="connsiteY246" fmla="*/ 613945 h 1059043"/>
                  <a:gd name="connsiteX247" fmla="*/ 1339643 w 3024845"/>
                  <a:gd name="connsiteY247" fmla="*/ 598812 h 1059043"/>
                  <a:gd name="connsiteX248" fmla="*/ 1341163 w 3024845"/>
                  <a:gd name="connsiteY248" fmla="*/ 598812 h 1059043"/>
                  <a:gd name="connsiteX249" fmla="*/ 1351803 w 3024845"/>
                  <a:gd name="connsiteY249" fmla="*/ 598812 h 1059043"/>
                  <a:gd name="connsiteX250" fmla="*/ 1351803 w 3024845"/>
                  <a:gd name="connsiteY250" fmla="*/ 600433 h 1059043"/>
                  <a:gd name="connsiteX251" fmla="*/ 1351803 w 3024845"/>
                  <a:gd name="connsiteY251" fmla="*/ 611783 h 1059043"/>
                  <a:gd name="connsiteX252" fmla="*/ 1382204 w 3024845"/>
                  <a:gd name="connsiteY252" fmla="*/ 611783 h 1059043"/>
                  <a:gd name="connsiteX253" fmla="*/ 1382204 w 3024845"/>
                  <a:gd name="connsiteY253" fmla="*/ 575033 h 1059043"/>
                  <a:gd name="connsiteX254" fmla="*/ 1383470 w 3024845"/>
                  <a:gd name="connsiteY254" fmla="*/ 575033 h 1059043"/>
                  <a:gd name="connsiteX255" fmla="*/ 1392337 w 3024845"/>
                  <a:gd name="connsiteY255" fmla="*/ 575033 h 1059043"/>
                  <a:gd name="connsiteX256" fmla="*/ 1392337 w 3024845"/>
                  <a:gd name="connsiteY256" fmla="*/ 596650 h 1059043"/>
                  <a:gd name="connsiteX257" fmla="*/ 1394364 w 3024845"/>
                  <a:gd name="connsiteY257" fmla="*/ 564224 h 1059043"/>
                  <a:gd name="connsiteX258" fmla="*/ 1416657 w 3024845"/>
                  <a:gd name="connsiteY258" fmla="*/ 564224 h 1059043"/>
                  <a:gd name="connsiteX259" fmla="*/ 1416657 w 3024845"/>
                  <a:gd name="connsiteY259" fmla="*/ 562602 h 1059043"/>
                  <a:gd name="connsiteX260" fmla="*/ 1416657 w 3024845"/>
                  <a:gd name="connsiteY260" fmla="*/ 551253 h 1059043"/>
                  <a:gd name="connsiteX261" fmla="*/ 1417417 w 3024845"/>
                  <a:gd name="connsiteY261" fmla="*/ 551253 h 1059043"/>
                  <a:gd name="connsiteX262" fmla="*/ 1422737 w 3024845"/>
                  <a:gd name="connsiteY262" fmla="*/ 551253 h 1059043"/>
                  <a:gd name="connsiteX263" fmla="*/ 1422737 w 3024845"/>
                  <a:gd name="connsiteY263" fmla="*/ 549362 h 1059043"/>
                  <a:gd name="connsiteX264" fmla="*/ 1422737 w 3024845"/>
                  <a:gd name="connsiteY264" fmla="*/ 536121 h 1059043"/>
                  <a:gd name="connsiteX265" fmla="*/ 1426791 w 3024845"/>
                  <a:gd name="connsiteY265" fmla="*/ 542606 h 1059043"/>
                  <a:gd name="connsiteX266" fmla="*/ 1429071 w 3024845"/>
                  <a:gd name="connsiteY266" fmla="*/ 542606 h 1059043"/>
                  <a:gd name="connsiteX267" fmla="*/ 1445031 w 3024845"/>
                  <a:gd name="connsiteY267" fmla="*/ 542606 h 1059043"/>
                  <a:gd name="connsiteX268" fmla="*/ 1445031 w 3024845"/>
                  <a:gd name="connsiteY268" fmla="*/ 541795 h 1059043"/>
                  <a:gd name="connsiteX269" fmla="*/ 1445031 w 3024845"/>
                  <a:gd name="connsiteY269" fmla="*/ 536121 h 1059043"/>
                  <a:gd name="connsiteX270" fmla="*/ 1445791 w 3024845"/>
                  <a:gd name="connsiteY270" fmla="*/ 536121 h 1059043"/>
                  <a:gd name="connsiteX271" fmla="*/ 1451111 w 3024845"/>
                  <a:gd name="connsiteY271" fmla="*/ 536121 h 1059043"/>
                  <a:gd name="connsiteX272" fmla="*/ 1451111 w 3024845"/>
                  <a:gd name="connsiteY272" fmla="*/ 537472 h 1059043"/>
                  <a:gd name="connsiteX273" fmla="*/ 1451111 w 3024845"/>
                  <a:gd name="connsiteY273" fmla="*/ 546930 h 1059043"/>
                  <a:gd name="connsiteX274" fmla="*/ 1489618 w 3024845"/>
                  <a:gd name="connsiteY274" fmla="*/ 546930 h 1059043"/>
                  <a:gd name="connsiteX275" fmla="*/ 1489618 w 3024845"/>
                  <a:gd name="connsiteY275" fmla="*/ 685283 h 1059043"/>
                  <a:gd name="connsiteX276" fmla="*/ 1491138 w 3024845"/>
                  <a:gd name="connsiteY276" fmla="*/ 685283 h 1059043"/>
                  <a:gd name="connsiteX277" fmla="*/ 1501778 w 3024845"/>
                  <a:gd name="connsiteY277" fmla="*/ 685283 h 1059043"/>
                  <a:gd name="connsiteX278" fmla="*/ 1501778 w 3024845"/>
                  <a:gd name="connsiteY278" fmla="*/ 672313 h 1059043"/>
                  <a:gd name="connsiteX279" fmla="*/ 1505832 w 3024845"/>
                  <a:gd name="connsiteY279" fmla="*/ 672313 h 1059043"/>
                  <a:gd name="connsiteX280" fmla="*/ 1505832 w 3024845"/>
                  <a:gd name="connsiteY280" fmla="*/ 685283 h 1059043"/>
                  <a:gd name="connsiteX281" fmla="*/ 1536232 w 3024845"/>
                  <a:gd name="connsiteY281" fmla="*/ 685283 h 1059043"/>
                  <a:gd name="connsiteX282" fmla="*/ 1536232 w 3024845"/>
                  <a:gd name="connsiteY282" fmla="*/ 655018 h 1059043"/>
                  <a:gd name="connsiteX283" fmla="*/ 1548392 w 3024845"/>
                  <a:gd name="connsiteY283" fmla="*/ 655018 h 1059043"/>
                  <a:gd name="connsiteX284" fmla="*/ 1560552 w 3024845"/>
                  <a:gd name="connsiteY284" fmla="*/ 652857 h 1059043"/>
                  <a:gd name="connsiteX285" fmla="*/ 1564606 w 3024845"/>
                  <a:gd name="connsiteY285" fmla="*/ 655018 h 1059043"/>
                  <a:gd name="connsiteX286" fmla="*/ 1574739 w 3024845"/>
                  <a:gd name="connsiteY286" fmla="*/ 655018 h 1059043"/>
                  <a:gd name="connsiteX287" fmla="*/ 1574739 w 3024845"/>
                  <a:gd name="connsiteY287" fmla="*/ 685283 h 1059043"/>
                  <a:gd name="connsiteX288" fmla="*/ 1582846 w 3024845"/>
                  <a:gd name="connsiteY288" fmla="*/ 685283 h 1059043"/>
                  <a:gd name="connsiteX289" fmla="*/ 1582846 w 3024845"/>
                  <a:gd name="connsiteY289" fmla="*/ 702578 h 1059043"/>
                  <a:gd name="connsiteX290" fmla="*/ 1592182 w 3024845"/>
                  <a:gd name="connsiteY290" fmla="*/ 703483 h 1059043"/>
                  <a:gd name="connsiteX291" fmla="*/ 1605140 w 3024845"/>
                  <a:gd name="connsiteY291" fmla="*/ 703483 h 1059043"/>
                  <a:gd name="connsiteX292" fmla="*/ 1605140 w 3024845"/>
                  <a:gd name="connsiteY292" fmla="*/ 687445 h 1059043"/>
                  <a:gd name="connsiteX293" fmla="*/ 1673096 w 3024845"/>
                  <a:gd name="connsiteY293" fmla="*/ 687445 h 1059043"/>
                  <a:gd name="connsiteX294" fmla="*/ 1673096 w 3024845"/>
                  <a:gd name="connsiteY294" fmla="*/ 602192 h 1059043"/>
                  <a:gd name="connsiteX295" fmla="*/ 1745104 w 3024845"/>
                  <a:gd name="connsiteY295" fmla="*/ 602192 h 1059043"/>
                  <a:gd name="connsiteX296" fmla="*/ 1745104 w 3024845"/>
                  <a:gd name="connsiteY296" fmla="*/ 680960 h 1059043"/>
                  <a:gd name="connsiteX297" fmla="*/ 1747008 w 3024845"/>
                  <a:gd name="connsiteY297" fmla="*/ 680960 h 1059043"/>
                  <a:gd name="connsiteX298" fmla="*/ 1748250 w 3024845"/>
                  <a:gd name="connsiteY298" fmla="*/ 703483 h 1059043"/>
                  <a:gd name="connsiteX299" fmla="*/ 1757926 w 3024845"/>
                  <a:gd name="connsiteY299" fmla="*/ 703483 h 1059043"/>
                  <a:gd name="connsiteX300" fmla="*/ 1759168 w 3024845"/>
                  <a:gd name="connsiteY300" fmla="*/ 680960 h 1059043"/>
                  <a:gd name="connsiteX301" fmla="*/ 1765248 w 3024845"/>
                  <a:gd name="connsiteY301" fmla="*/ 680960 h 1059043"/>
                  <a:gd name="connsiteX302" fmla="*/ 1766490 w 3024845"/>
                  <a:gd name="connsiteY302" fmla="*/ 703483 h 1059043"/>
                  <a:gd name="connsiteX303" fmla="*/ 1817112 w 3024845"/>
                  <a:gd name="connsiteY303" fmla="*/ 703483 h 1059043"/>
                  <a:gd name="connsiteX304" fmla="*/ 1817112 w 3024845"/>
                  <a:gd name="connsiteY304" fmla="*/ 540455 h 1059043"/>
                  <a:gd name="connsiteX305" fmla="*/ 2014439 w 3024845"/>
                  <a:gd name="connsiteY305" fmla="*/ 540455 h 1059043"/>
                  <a:gd name="connsiteX306" fmla="*/ 2014439 w 3024845"/>
                  <a:gd name="connsiteY306" fmla="*/ 703483 h 1059043"/>
                  <a:gd name="connsiteX307" fmla="*/ 2033136 w 3024845"/>
                  <a:gd name="connsiteY307" fmla="*/ 703483 h 1059043"/>
                  <a:gd name="connsiteX308" fmla="*/ 2033136 w 3024845"/>
                  <a:gd name="connsiteY308" fmla="*/ 620790 h 1059043"/>
                  <a:gd name="connsiteX309" fmla="*/ 2128256 w 3024845"/>
                  <a:gd name="connsiteY309" fmla="*/ 620790 h 1059043"/>
                  <a:gd name="connsiteX310" fmla="*/ 2146266 w 3024845"/>
                  <a:gd name="connsiteY310" fmla="*/ 131868 h 1059043"/>
                  <a:gd name="connsiteX311" fmla="*/ 2150320 w 3024845"/>
                  <a:gd name="connsiteY311" fmla="*/ 60529 h 1059043"/>
                  <a:gd name="connsiteX312" fmla="*/ 2152346 w 3024845"/>
                  <a:gd name="connsiteY312" fmla="*/ 56206 h 1059043"/>
                  <a:gd name="connsiteX313" fmla="*/ 2152346 w 3024845"/>
                  <a:gd name="connsiteY313" fmla="*/ 0 h 1059043"/>
                  <a:gd name="connsiteX314" fmla="*/ 2180720 w 3024845"/>
                  <a:gd name="connsiteY314" fmla="*/ 555577 h 1059043"/>
                  <a:gd name="connsiteX315" fmla="*/ 2245574 w 3024845"/>
                  <a:gd name="connsiteY315" fmla="*/ 555577 h 1059043"/>
                  <a:gd name="connsiteX316" fmla="*/ 2245574 w 3024845"/>
                  <a:gd name="connsiteY316" fmla="*/ 631239 h 1059043"/>
                  <a:gd name="connsiteX317" fmla="*/ 2253681 w 3024845"/>
                  <a:gd name="connsiteY317" fmla="*/ 631239 h 1059043"/>
                  <a:gd name="connsiteX318" fmla="*/ 2255708 w 3024845"/>
                  <a:gd name="connsiteY318" fmla="*/ 624754 h 1059043"/>
                  <a:gd name="connsiteX319" fmla="*/ 2261788 w 3024845"/>
                  <a:gd name="connsiteY319" fmla="*/ 624754 h 1059043"/>
                  <a:gd name="connsiteX320" fmla="*/ 2263815 w 3024845"/>
                  <a:gd name="connsiteY320" fmla="*/ 633401 h 1059043"/>
                  <a:gd name="connsiteX321" fmla="*/ 2275975 w 3024845"/>
                  <a:gd name="connsiteY321" fmla="*/ 633401 h 1059043"/>
                  <a:gd name="connsiteX322" fmla="*/ 2275975 w 3024845"/>
                  <a:gd name="connsiteY322" fmla="*/ 626915 h 1059043"/>
                  <a:gd name="connsiteX323" fmla="*/ 2298268 w 3024845"/>
                  <a:gd name="connsiteY323" fmla="*/ 626915 h 1059043"/>
                  <a:gd name="connsiteX324" fmla="*/ 2298268 w 3024845"/>
                  <a:gd name="connsiteY324" fmla="*/ 633401 h 1059043"/>
                  <a:gd name="connsiteX325" fmla="*/ 2318535 w 3024845"/>
                  <a:gd name="connsiteY325" fmla="*/ 633401 h 1059043"/>
                  <a:gd name="connsiteX326" fmla="*/ 2318535 w 3024845"/>
                  <a:gd name="connsiteY326" fmla="*/ 678798 h 1059043"/>
                  <a:gd name="connsiteX327" fmla="*/ 2332722 w 3024845"/>
                  <a:gd name="connsiteY327" fmla="*/ 678798 h 1059043"/>
                  <a:gd name="connsiteX328" fmla="*/ 2332722 w 3024845"/>
                  <a:gd name="connsiteY328" fmla="*/ 665827 h 1059043"/>
                  <a:gd name="connsiteX329" fmla="*/ 2348936 w 3024845"/>
                  <a:gd name="connsiteY329" fmla="*/ 665827 h 1059043"/>
                  <a:gd name="connsiteX330" fmla="*/ 2348936 w 3024845"/>
                  <a:gd name="connsiteY330" fmla="*/ 486400 h 1059043"/>
                  <a:gd name="connsiteX331" fmla="*/ 2355016 w 3024845"/>
                  <a:gd name="connsiteY331" fmla="*/ 479914 h 1059043"/>
                  <a:gd name="connsiteX332" fmla="*/ 2427977 w 3024845"/>
                  <a:gd name="connsiteY332" fmla="*/ 479914 h 1059043"/>
                  <a:gd name="connsiteX333" fmla="*/ 2427977 w 3024845"/>
                  <a:gd name="connsiteY333" fmla="*/ 488562 h 1059043"/>
                  <a:gd name="connsiteX334" fmla="*/ 2438110 w 3024845"/>
                  <a:gd name="connsiteY334" fmla="*/ 488562 h 1059043"/>
                  <a:gd name="connsiteX335" fmla="*/ 2438110 w 3024845"/>
                  <a:gd name="connsiteY335" fmla="*/ 603136 h 1059043"/>
                  <a:gd name="connsiteX336" fmla="*/ 2460404 w 3024845"/>
                  <a:gd name="connsiteY336" fmla="*/ 603136 h 1059043"/>
                  <a:gd name="connsiteX337" fmla="*/ 2460404 w 3024845"/>
                  <a:gd name="connsiteY337" fmla="*/ 536121 h 1059043"/>
                  <a:gd name="connsiteX338" fmla="*/ 2486751 w 3024845"/>
                  <a:gd name="connsiteY338" fmla="*/ 536121 h 1059043"/>
                  <a:gd name="connsiteX339" fmla="*/ 2490804 w 3024845"/>
                  <a:gd name="connsiteY339" fmla="*/ 531797 h 1059043"/>
                  <a:gd name="connsiteX340" fmla="*/ 2498911 w 3024845"/>
                  <a:gd name="connsiteY340" fmla="*/ 531797 h 1059043"/>
                  <a:gd name="connsiteX341" fmla="*/ 2502964 w 3024845"/>
                  <a:gd name="connsiteY341" fmla="*/ 536121 h 1059043"/>
                  <a:gd name="connsiteX342" fmla="*/ 2525258 w 3024845"/>
                  <a:gd name="connsiteY342" fmla="*/ 536121 h 1059043"/>
                  <a:gd name="connsiteX343" fmla="*/ 2525258 w 3024845"/>
                  <a:gd name="connsiteY343" fmla="*/ 419385 h 1059043"/>
                  <a:gd name="connsiteX344" fmla="*/ 2582005 w 3024845"/>
                  <a:gd name="connsiteY344" fmla="*/ 408576 h 1059043"/>
                  <a:gd name="connsiteX345" fmla="*/ 2582005 w 3024845"/>
                  <a:gd name="connsiteY345" fmla="*/ 409657 h 1059043"/>
                  <a:gd name="connsiteX346" fmla="*/ 2582005 w 3024845"/>
                  <a:gd name="connsiteY346" fmla="*/ 417223 h 1059043"/>
                  <a:gd name="connsiteX347" fmla="*/ 2608352 w 3024845"/>
                  <a:gd name="connsiteY347" fmla="*/ 417223 h 1059043"/>
                  <a:gd name="connsiteX348" fmla="*/ 2608352 w 3024845"/>
                  <a:gd name="connsiteY348" fmla="*/ 672313 h 1059043"/>
                  <a:gd name="connsiteX349" fmla="*/ 2630646 w 3024845"/>
                  <a:gd name="connsiteY349" fmla="*/ 672313 h 1059043"/>
                  <a:gd name="connsiteX350" fmla="*/ 2630646 w 3024845"/>
                  <a:gd name="connsiteY350" fmla="*/ 667989 h 1059043"/>
                  <a:gd name="connsiteX351" fmla="*/ 2642806 w 3024845"/>
                  <a:gd name="connsiteY351" fmla="*/ 667989 h 1059043"/>
                  <a:gd name="connsiteX352" fmla="*/ 2642806 w 3024845"/>
                  <a:gd name="connsiteY352" fmla="*/ 672313 h 1059043"/>
                  <a:gd name="connsiteX353" fmla="*/ 2667126 w 3024845"/>
                  <a:gd name="connsiteY353" fmla="*/ 672313 h 1059043"/>
                  <a:gd name="connsiteX354" fmla="*/ 2667126 w 3024845"/>
                  <a:gd name="connsiteY354" fmla="*/ 659342 h 1059043"/>
                  <a:gd name="connsiteX355" fmla="*/ 2695500 w 3024845"/>
                  <a:gd name="connsiteY355" fmla="*/ 659342 h 1059043"/>
                  <a:gd name="connsiteX356" fmla="*/ 2707660 w 3024845"/>
                  <a:gd name="connsiteY356" fmla="*/ 655018 h 1059043"/>
                  <a:gd name="connsiteX357" fmla="*/ 2727927 w 3024845"/>
                  <a:gd name="connsiteY357" fmla="*/ 659342 h 1059043"/>
                  <a:gd name="connsiteX358" fmla="*/ 2727927 w 3024845"/>
                  <a:gd name="connsiteY358" fmla="*/ 642048 h 1059043"/>
                  <a:gd name="connsiteX359" fmla="*/ 2736034 w 3024845"/>
                  <a:gd name="connsiteY359" fmla="*/ 642048 h 1059043"/>
                  <a:gd name="connsiteX360" fmla="*/ 2736034 w 3024845"/>
                  <a:gd name="connsiteY360" fmla="*/ 629077 h 1059043"/>
                  <a:gd name="connsiteX361" fmla="*/ 2792781 w 3024845"/>
                  <a:gd name="connsiteY361" fmla="*/ 629077 h 1059043"/>
                  <a:gd name="connsiteX362" fmla="*/ 2792781 w 3024845"/>
                  <a:gd name="connsiteY362" fmla="*/ 598812 h 1059043"/>
                  <a:gd name="connsiteX363" fmla="*/ 2811021 w 3024845"/>
                  <a:gd name="connsiteY363" fmla="*/ 598812 h 1059043"/>
                  <a:gd name="connsiteX364" fmla="*/ 2811021 w 3024845"/>
                  <a:gd name="connsiteY364" fmla="*/ 592327 h 1059043"/>
                  <a:gd name="connsiteX365" fmla="*/ 2823181 w 3024845"/>
                  <a:gd name="connsiteY365" fmla="*/ 592327 h 1059043"/>
                  <a:gd name="connsiteX366" fmla="*/ 2823181 w 3024845"/>
                  <a:gd name="connsiteY366" fmla="*/ 598812 h 1059043"/>
                  <a:gd name="connsiteX367" fmla="*/ 2839395 w 3024845"/>
                  <a:gd name="connsiteY367" fmla="*/ 598812 h 1059043"/>
                  <a:gd name="connsiteX368" fmla="*/ 2839395 w 3024845"/>
                  <a:gd name="connsiteY368" fmla="*/ 648533 h 1059043"/>
                  <a:gd name="connsiteX369" fmla="*/ 2871822 w 3024845"/>
                  <a:gd name="connsiteY369" fmla="*/ 648533 h 1059043"/>
                  <a:gd name="connsiteX370" fmla="*/ 2871822 w 3024845"/>
                  <a:gd name="connsiteY370" fmla="*/ 622592 h 1059043"/>
                  <a:gd name="connsiteX371" fmla="*/ 2910329 w 3024845"/>
                  <a:gd name="connsiteY371" fmla="*/ 622592 h 1059043"/>
                  <a:gd name="connsiteX372" fmla="*/ 2910329 w 3024845"/>
                  <a:gd name="connsiteY372" fmla="*/ 592327 h 1059043"/>
                  <a:gd name="connsiteX373" fmla="*/ 2958970 w 3024845"/>
                  <a:gd name="connsiteY373" fmla="*/ 592327 h 1059043"/>
                  <a:gd name="connsiteX374" fmla="*/ 2958970 w 3024845"/>
                  <a:gd name="connsiteY374" fmla="*/ 703483 h 1059043"/>
                  <a:gd name="connsiteX375" fmla="*/ 2958970 w 3024845"/>
                  <a:gd name="connsiteY375" fmla="*/ 717262 h 1059043"/>
                  <a:gd name="connsiteX376" fmla="*/ 3024845 w 3024845"/>
                  <a:gd name="connsiteY376" fmla="*/ 717262 h 1059043"/>
                  <a:gd name="connsiteX377" fmla="*/ 3024845 w 3024845"/>
                  <a:gd name="connsiteY377" fmla="*/ 1059043 h 1059043"/>
                  <a:gd name="connsiteX378" fmla="*/ 2054 w 3024845"/>
                  <a:gd name="connsiteY378" fmla="*/ 1056710 h 1059043"/>
                  <a:gd name="connsiteX379" fmla="*/ 0 w 3024845"/>
                  <a:gd name="connsiteY379" fmla="*/ 622592 h 1059043"/>
                  <a:gd name="connsiteX380" fmla="*/ 20267 w 3024845"/>
                  <a:gd name="connsiteY380" fmla="*/ 622592 h 1059043"/>
                  <a:gd name="connsiteX381" fmla="*/ 20774 w 3024845"/>
                  <a:gd name="connsiteY381" fmla="*/ 621511 h 1059043"/>
                  <a:gd name="connsiteX382" fmla="*/ 24320 w 3024845"/>
                  <a:gd name="connsiteY382" fmla="*/ 613945 h 1059043"/>
                  <a:gd name="connsiteX383" fmla="*/ 26094 w 3024845"/>
                  <a:gd name="connsiteY383" fmla="*/ 614215 h 1059043"/>
                  <a:gd name="connsiteX384" fmla="*/ 38507 w 3024845"/>
                  <a:gd name="connsiteY384" fmla="*/ 616106 h 1059043"/>
                  <a:gd name="connsiteX385" fmla="*/ 39014 w 3024845"/>
                  <a:gd name="connsiteY385" fmla="*/ 617458 h 1059043"/>
                  <a:gd name="connsiteX386" fmla="*/ 42560 w 3024845"/>
                  <a:gd name="connsiteY386" fmla="*/ 626915 h 1059043"/>
                  <a:gd name="connsiteX387" fmla="*/ 68907 w 3024845"/>
                  <a:gd name="connsiteY387" fmla="*/ 629077 h 1059043"/>
                  <a:gd name="connsiteX388" fmla="*/ 68907 w 3024845"/>
                  <a:gd name="connsiteY388" fmla="*/ 505856 h 1059043"/>
                  <a:gd name="connsiteX389" fmla="*/ 70934 w 3024845"/>
                  <a:gd name="connsiteY389" fmla="*/ 505856 h 1059043"/>
                  <a:gd name="connsiteX390" fmla="*/ 85121 w 3024845"/>
                  <a:gd name="connsiteY390" fmla="*/ 505856 h 1059043"/>
                  <a:gd name="connsiteX391" fmla="*/ 85121 w 3024845"/>
                  <a:gd name="connsiteY391" fmla="*/ 369664 h 1059043"/>
                  <a:gd name="connsiteX392" fmla="*/ 86894 w 3024845"/>
                  <a:gd name="connsiteY392" fmla="*/ 369664 h 1059043"/>
                  <a:gd name="connsiteX393" fmla="*/ 99308 w 3024845"/>
                  <a:gd name="connsiteY393" fmla="*/ 369664 h 1059043"/>
                  <a:gd name="connsiteX394" fmla="*/ 99308 w 3024845"/>
                  <a:gd name="connsiteY394" fmla="*/ 255090 h 1059043"/>
                  <a:gd name="connsiteX395" fmla="*/ 103361 w 3024845"/>
                  <a:gd name="connsiteY395" fmla="*/ 226986 h 1059043"/>
                  <a:gd name="connsiteX396" fmla="*/ 105388 w 3024845"/>
                  <a:gd name="connsiteY396" fmla="*/ 226986 h 1059043"/>
                  <a:gd name="connsiteX397" fmla="*/ 119575 w 3024845"/>
                  <a:gd name="connsiteY397" fmla="*/ 226986 h 1059043"/>
                  <a:gd name="connsiteX0" fmla="*/ 119575 w 3024845"/>
                  <a:gd name="connsiteY0" fmla="*/ 255427 h 1087484"/>
                  <a:gd name="connsiteX1" fmla="*/ 200642 w 3024845"/>
                  <a:gd name="connsiteY1" fmla="*/ 253266 h 1087484"/>
                  <a:gd name="connsiteX2" fmla="*/ 202669 w 3024845"/>
                  <a:gd name="connsiteY2" fmla="*/ 253266 h 1087484"/>
                  <a:gd name="connsiteX3" fmla="*/ 216856 w 3024845"/>
                  <a:gd name="connsiteY3" fmla="*/ 253266 h 1087484"/>
                  <a:gd name="connsiteX4" fmla="*/ 216856 w 3024845"/>
                  <a:gd name="connsiteY4" fmla="*/ 277045 h 1087484"/>
                  <a:gd name="connsiteX5" fmla="*/ 217363 w 3024845"/>
                  <a:gd name="connsiteY5" fmla="*/ 277856 h 1087484"/>
                  <a:gd name="connsiteX6" fmla="*/ 220909 w 3024845"/>
                  <a:gd name="connsiteY6" fmla="*/ 283531 h 1087484"/>
                  <a:gd name="connsiteX7" fmla="*/ 220909 w 3024845"/>
                  <a:gd name="connsiteY7" fmla="*/ 398105 h 1087484"/>
                  <a:gd name="connsiteX8" fmla="*/ 223189 w 3024845"/>
                  <a:gd name="connsiteY8" fmla="*/ 398105 h 1087484"/>
                  <a:gd name="connsiteX9" fmla="*/ 239150 w 3024845"/>
                  <a:gd name="connsiteY9" fmla="*/ 398105 h 1087484"/>
                  <a:gd name="connsiteX10" fmla="*/ 239150 w 3024845"/>
                  <a:gd name="connsiteY10" fmla="*/ 538620 h 1087484"/>
                  <a:gd name="connsiteX11" fmla="*/ 240670 w 3024845"/>
                  <a:gd name="connsiteY11" fmla="*/ 538350 h 1087484"/>
                  <a:gd name="connsiteX12" fmla="*/ 251310 w 3024845"/>
                  <a:gd name="connsiteY12" fmla="*/ 536459 h 1087484"/>
                  <a:gd name="connsiteX13" fmla="*/ 249283 w 3024845"/>
                  <a:gd name="connsiteY13" fmla="*/ 625091 h 1087484"/>
                  <a:gd name="connsiteX14" fmla="*/ 250803 w 3024845"/>
                  <a:gd name="connsiteY14" fmla="*/ 625362 h 1087484"/>
                  <a:gd name="connsiteX15" fmla="*/ 261443 w 3024845"/>
                  <a:gd name="connsiteY15" fmla="*/ 627253 h 1087484"/>
                  <a:gd name="connsiteX16" fmla="*/ 261696 w 3024845"/>
                  <a:gd name="connsiteY16" fmla="*/ 628064 h 1087484"/>
                  <a:gd name="connsiteX17" fmla="*/ 263470 w 3024845"/>
                  <a:gd name="connsiteY17" fmla="*/ 633739 h 1087484"/>
                  <a:gd name="connsiteX18" fmla="*/ 264230 w 3024845"/>
                  <a:gd name="connsiteY18" fmla="*/ 631307 h 1087484"/>
                  <a:gd name="connsiteX19" fmla="*/ 269550 w 3024845"/>
                  <a:gd name="connsiteY19" fmla="*/ 614283 h 1087484"/>
                  <a:gd name="connsiteX20" fmla="*/ 271323 w 3024845"/>
                  <a:gd name="connsiteY20" fmla="*/ 614283 h 1087484"/>
                  <a:gd name="connsiteX21" fmla="*/ 283737 w 3024845"/>
                  <a:gd name="connsiteY21" fmla="*/ 614283 h 1087484"/>
                  <a:gd name="connsiteX22" fmla="*/ 283737 w 3024845"/>
                  <a:gd name="connsiteY22" fmla="*/ 646709 h 1087484"/>
                  <a:gd name="connsiteX23" fmla="*/ 284750 w 3024845"/>
                  <a:gd name="connsiteY23" fmla="*/ 647250 h 1087484"/>
                  <a:gd name="connsiteX24" fmla="*/ 291844 w 3024845"/>
                  <a:gd name="connsiteY24" fmla="*/ 651033 h 1087484"/>
                  <a:gd name="connsiteX25" fmla="*/ 291844 w 3024845"/>
                  <a:gd name="connsiteY25" fmla="*/ 652384 h 1087484"/>
                  <a:gd name="connsiteX26" fmla="*/ 291844 w 3024845"/>
                  <a:gd name="connsiteY26" fmla="*/ 661842 h 1087484"/>
                  <a:gd name="connsiteX27" fmla="*/ 336431 w 3024845"/>
                  <a:gd name="connsiteY27" fmla="*/ 661842 h 1087484"/>
                  <a:gd name="connsiteX28" fmla="*/ 336431 w 3024845"/>
                  <a:gd name="connsiteY28" fmla="*/ 662923 h 1087484"/>
                  <a:gd name="connsiteX29" fmla="*/ 336431 w 3024845"/>
                  <a:gd name="connsiteY29" fmla="*/ 670489 h 1087484"/>
                  <a:gd name="connsiteX30" fmla="*/ 338457 w 3024845"/>
                  <a:gd name="connsiteY30" fmla="*/ 670489 h 1087484"/>
                  <a:gd name="connsiteX31" fmla="*/ 352644 w 3024845"/>
                  <a:gd name="connsiteY31" fmla="*/ 670489 h 1087484"/>
                  <a:gd name="connsiteX32" fmla="*/ 352644 w 3024845"/>
                  <a:gd name="connsiteY32" fmla="*/ 640224 h 1087484"/>
                  <a:gd name="connsiteX33" fmla="*/ 397231 w 3024845"/>
                  <a:gd name="connsiteY33" fmla="*/ 640224 h 1087484"/>
                  <a:gd name="connsiteX34" fmla="*/ 397231 w 3024845"/>
                  <a:gd name="connsiteY34" fmla="*/ 638873 h 1087484"/>
                  <a:gd name="connsiteX35" fmla="*/ 397231 w 3024845"/>
                  <a:gd name="connsiteY35" fmla="*/ 629415 h 1087484"/>
                  <a:gd name="connsiteX36" fmla="*/ 398245 w 3024845"/>
                  <a:gd name="connsiteY36" fmla="*/ 629415 h 1087484"/>
                  <a:gd name="connsiteX37" fmla="*/ 405338 w 3024845"/>
                  <a:gd name="connsiteY37" fmla="*/ 629415 h 1087484"/>
                  <a:gd name="connsiteX38" fmla="*/ 405338 w 3024845"/>
                  <a:gd name="connsiteY38" fmla="*/ 627524 h 1087484"/>
                  <a:gd name="connsiteX39" fmla="*/ 405338 w 3024845"/>
                  <a:gd name="connsiteY39" fmla="*/ 614283 h 1087484"/>
                  <a:gd name="connsiteX40" fmla="*/ 406098 w 3024845"/>
                  <a:gd name="connsiteY40" fmla="*/ 614283 h 1087484"/>
                  <a:gd name="connsiteX41" fmla="*/ 411418 w 3024845"/>
                  <a:gd name="connsiteY41" fmla="*/ 614283 h 1087484"/>
                  <a:gd name="connsiteX42" fmla="*/ 411418 w 3024845"/>
                  <a:gd name="connsiteY42" fmla="*/ 613202 h 1087484"/>
                  <a:gd name="connsiteX43" fmla="*/ 411418 w 3024845"/>
                  <a:gd name="connsiteY43" fmla="*/ 605635 h 1087484"/>
                  <a:gd name="connsiteX44" fmla="*/ 413445 w 3024845"/>
                  <a:gd name="connsiteY44" fmla="*/ 605635 h 1087484"/>
                  <a:gd name="connsiteX45" fmla="*/ 427632 w 3024845"/>
                  <a:gd name="connsiteY45" fmla="*/ 605635 h 1087484"/>
                  <a:gd name="connsiteX46" fmla="*/ 427632 w 3024845"/>
                  <a:gd name="connsiteY46" fmla="*/ 606716 h 1087484"/>
                  <a:gd name="connsiteX47" fmla="*/ 427632 w 3024845"/>
                  <a:gd name="connsiteY47" fmla="*/ 614283 h 1087484"/>
                  <a:gd name="connsiteX48" fmla="*/ 449925 w 3024845"/>
                  <a:gd name="connsiteY48" fmla="*/ 614283 h 1087484"/>
                  <a:gd name="connsiteX49" fmla="*/ 449925 w 3024845"/>
                  <a:gd name="connsiteY49" fmla="*/ 612391 h 1087484"/>
                  <a:gd name="connsiteX50" fmla="*/ 449925 w 3024845"/>
                  <a:gd name="connsiteY50" fmla="*/ 599150 h 1087484"/>
                  <a:gd name="connsiteX51" fmla="*/ 451699 w 3024845"/>
                  <a:gd name="connsiteY51" fmla="*/ 599150 h 1087484"/>
                  <a:gd name="connsiteX52" fmla="*/ 464112 w 3024845"/>
                  <a:gd name="connsiteY52" fmla="*/ 599150 h 1087484"/>
                  <a:gd name="connsiteX53" fmla="*/ 464112 w 3024845"/>
                  <a:gd name="connsiteY53" fmla="*/ 622930 h 1087484"/>
                  <a:gd name="connsiteX54" fmla="*/ 465126 w 3024845"/>
                  <a:gd name="connsiteY54" fmla="*/ 622930 h 1087484"/>
                  <a:gd name="connsiteX55" fmla="*/ 472219 w 3024845"/>
                  <a:gd name="connsiteY55" fmla="*/ 622930 h 1087484"/>
                  <a:gd name="connsiteX56" fmla="*/ 472219 w 3024845"/>
                  <a:gd name="connsiteY56" fmla="*/ 621849 h 1087484"/>
                  <a:gd name="connsiteX57" fmla="*/ 472219 w 3024845"/>
                  <a:gd name="connsiteY57" fmla="*/ 614283 h 1087484"/>
                  <a:gd name="connsiteX58" fmla="*/ 473992 w 3024845"/>
                  <a:gd name="connsiteY58" fmla="*/ 614283 h 1087484"/>
                  <a:gd name="connsiteX59" fmla="*/ 486406 w 3024845"/>
                  <a:gd name="connsiteY59" fmla="*/ 614283 h 1087484"/>
                  <a:gd name="connsiteX60" fmla="*/ 486406 w 3024845"/>
                  <a:gd name="connsiteY60" fmla="*/ 640224 h 1087484"/>
                  <a:gd name="connsiteX61" fmla="*/ 488433 w 3024845"/>
                  <a:gd name="connsiteY61" fmla="*/ 640224 h 1087484"/>
                  <a:gd name="connsiteX62" fmla="*/ 502619 w 3024845"/>
                  <a:gd name="connsiteY62" fmla="*/ 640224 h 1087484"/>
                  <a:gd name="connsiteX63" fmla="*/ 502619 w 3024845"/>
                  <a:gd name="connsiteY63" fmla="*/ 641845 h 1087484"/>
                  <a:gd name="connsiteX64" fmla="*/ 502619 w 3024845"/>
                  <a:gd name="connsiteY64" fmla="*/ 653195 h 1087484"/>
                  <a:gd name="connsiteX65" fmla="*/ 503379 w 3024845"/>
                  <a:gd name="connsiteY65" fmla="*/ 653195 h 1087484"/>
                  <a:gd name="connsiteX66" fmla="*/ 508700 w 3024845"/>
                  <a:gd name="connsiteY66" fmla="*/ 653195 h 1087484"/>
                  <a:gd name="connsiteX67" fmla="*/ 508700 w 3024845"/>
                  <a:gd name="connsiteY67" fmla="*/ 652384 h 1087484"/>
                  <a:gd name="connsiteX68" fmla="*/ 508700 w 3024845"/>
                  <a:gd name="connsiteY68" fmla="*/ 646709 h 1087484"/>
                  <a:gd name="connsiteX69" fmla="*/ 539100 w 3024845"/>
                  <a:gd name="connsiteY69" fmla="*/ 646709 h 1087484"/>
                  <a:gd name="connsiteX70" fmla="*/ 539100 w 3024845"/>
                  <a:gd name="connsiteY70" fmla="*/ 670489 h 1087484"/>
                  <a:gd name="connsiteX71" fmla="*/ 540113 w 3024845"/>
                  <a:gd name="connsiteY71" fmla="*/ 670489 h 1087484"/>
                  <a:gd name="connsiteX72" fmla="*/ 547207 w 3024845"/>
                  <a:gd name="connsiteY72" fmla="*/ 670489 h 1087484"/>
                  <a:gd name="connsiteX73" fmla="*/ 547207 w 3024845"/>
                  <a:gd name="connsiteY73" fmla="*/ 671570 h 1087484"/>
                  <a:gd name="connsiteX74" fmla="*/ 547207 w 3024845"/>
                  <a:gd name="connsiteY74" fmla="*/ 679136 h 1087484"/>
                  <a:gd name="connsiteX75" fmla="*/ 547967 w 3024845"/>
                  <a:gd name="connsiteY75" fmla="*/ 679136 h 1087484"/>
                  <a:gd name="connsiteX76" fmla="*/ 553287 w 3024845"/>
                  <a:gd name="connsiteY76" fmla="*/ 679136 h 1087484"/>
                  <a:gd name="connsiteX77" fmla="*/ 553287 w 3024845"/>
                  <a:gd name="connsiteY77" fmla="*/ 676974 h 1087484"/>
                  <a:gd name="connsiteX78" fmla="*/ 553287 w 3024845"/>
                  <a:gd name="connsiteY78" fmla="*/ 661842 h 1087484"/>
                  <a:gd name="connsiteX79" fmla="*/ 554300 w 3024845"/>
                  <a:gd name="connsiteY79" fmla="*/ 661842 h 1087484"/>
                  <a:gd name="connsiteX80" fmla="*/ 561394 w 3024845"/>
                  <a:gd name="connsiteY80" fmla="*/ 661842 h 1087484"/>
                  <a:gd name="connsiteX81" fmla="*/ 561394 w 3024845"/>
                  <a:gd name="connsiteY81" fmla="*/ 662923 h 1087484"/>
                  <a:gd name="connsiteX82" fmla="*/ 561394 w 3024845"/>
                  <a:gd name="connsiteY82" fmla="*/ 670489 h 1087484"/>
                  <a:gd name="connsiteX83" fmla="*/ 566714 w 3024845"/>
                  <a:gd name="connsiteY83" fmla="*/ 668496 h 1087484"/>
                  <a:gd name="connsiteX84" fmla="*/ 567474 w 3024845"/>
                  <a:gd name="connsiteY84" fmla="*/ 667516 h 1087484"/>
                  <a:gd name="connsiteX85" fmla="*/ 567474 w 3024845"/>
                  <a:gd name="connsiteY85" fmla="*/ 661842 h 1087484"/>
                  <a:gd name="connsiteX86" fmla="*/ 605981 w 3024845"/>
                  <a:gd name="connsiteY86" fmla="*/ 661842 h 1087484"/>
                  <a:gd name="connsiteX87" fmla="*/ 605981 w 3024845"/>
                  <a:gd name="connsiteY87" fmla="*/ 685621 h 1087484"/>
                  <a:gd name="connsiteX88" fmla="*/ 608007 w 3024845"/>
                  <a:gd name="connsiteY88" fmla="*/ 685621 h 1087484"/>
                  <a:gd name="connsiteX89" fmla="*/ 622194 w 3024845"/>
                  <a:gd name="connsiteY89" fmla="*/ 685621 h 1087484"/>
                  <a:gd name="connsiteX90" fmla="*/ 622194 w 3024845"/>
                  <a:gd name="connsiteY90" fmla="*/ 686702 h 1087484"/>
                  <a:gd name="connsiteX91" fmla="*/ 622194 w 3024845"/>
                  <a:gd name="connsiteY91" fmla="*/ 694268 h 1087484"/>
                  <a:gd name="connsiteX92" fmla="*/ 623968 w 3024845"/>
                  <a:gd name="connsiteY92" fmla="*/ 694268 h 1087484"/>
                  <a:gd name="connsiteX93" fmla="*/ 636381 w 3024845"/>
                  <a:gd name="connsiteY93" fmla="*/ 694268 h 1087484"/>
                  <a:gd name="connsiteX94" fmla="*/ 636381 w 3024845"/>
                  <a:gd name="connsiteY94" fmla="*/ 670489 h 1087484"/>
                  <a:gd name="connsiteX95" fmla="*/ 637394 w 3024845"/>
                  <a:gd name="connsiteY95" fmla="*/ 670489 h 1087484"/>
                  <a:gd name="connsiteX96" fmla="*/ 644488 w 3024845"/>
                  <a:gd name="connsiteY96" fmla="*/ 670489 h 1087484"/>
                  <a:gd name="connsiteX97" fmla="*/ 644488 w 3024845"/>
                  <a:gd name="connsiteY97" fmla="*/ 638062 h 1087484"/>
                  <a:gd name="connsiteX98" fmla="*/ 645501 w 3024845"/>
                  <a:gd name="connsiteY98" fmla="*/ 638062 h 1087484"/>
                  <a:gd name="connsiteX99" fmla="*/ 652595 w 3024845"/>
                  <a:gd name="connsiteY99" fmla="*/ 638062 h 1087484"/>
                  <a:gd name="connsiteX100" fmla="*/ 652595 w 3024845"/>
                  <a:gd name="connsiteY100" fmla="*/ 636171 h 1087484"/>
                  <a:gd name="connsiteX101" fmla="*/ 652595 w 3024845"/>
                  <a:gd name="connsiteY101" fmla="*/ 622930 h 1087484"/>
                  <a:gd name="connsiteX102" fmla="*/ 651328 w 3024845"/>
                  <a:gd name="connsiteY102" fmla="*/ 621308 h 1087484"/>
                  <a:gd name="connsiteX103" fmla="*/ 656648 w 3024845"/>
                  <a:gd name="connsiteY103" fmla="*/ 609959 h 1087484"/>
                  <a:gd name="connsiteX104" fmla="*/ 664755 w 3024845"/>
                  <a:gd name="connsiteY104" fmla="*/ 638062 h 1087484"/>
                  <a:gd name="connsiteX105" fmla="*/ 665515 w 3024845"/>
                  <a:gd name="connsiteY105" fmla="*/ 638062 h 1087484"/>
                  <a:gd name="connsiteX106" fmla="*/ 670835 w 3024845"/>
                  <a:gd name="connsiteY106" fmla="*/ 638062 h 1087484"/>
                  <a:gd name="connsiteX107" fmla="*/ 670835 w 3024845"/>
                  <a:gd name="connsiteY107" fmla="*/ 532135 h 1087484"/>
                  <a:gd name="connsiteX108" fmla="*/ 672355 w 3024845"/>
                  <a:gd name="connsiteY108" fmla="*/ 532135 h 1087484"/>
                  <a:gd name="connsiteX109" fmla="*/ 682995 w 3024845"/>
                  <a:gd name="connsiteY109" fmla="*/ 532135 h 1087484"/>
                  <a:gd name="connsiteX110" fmla="*/ 682995 w 3024845"/>
                  <a:gd name="connsiteY110" fmla="*/ 484576 h 1087484"/>
                  <a:gd name="connsiteX111" fmla="*/ 709342 w 3024845"/>
                  <a:gd name="connsiteY111" fmla="*/ 484576 h 1087484"/>
                  <a:gd name="connsiteX112" fmla="*/ 709342 w 3024845"/>
                  <a:gd name="connsiteY112" fmla="*/ 462958 h 1087484"/>
                  <a:gd name="connsiteX113" fmla="*/ 743796 w 3024845"/>
                  <a:gd name="connsiteY113" fmla="*/ 462958 h 1087484"/>
                  <a:gd name="connsiteX114" fmla="*/ 743796 w 3024845"/>
                  <a:gd name="connsiteY114" fmla="*/ 465390 h 1087484"/>
                  <a:gd name="connsiteX115" fmla="*/ 743796 w 3024845"/>
                  <a:gd name="connsiteY115" fmla="*/ 482414 h 1087484"/>
                  <a:gd name="connsiteX116" fmla="*/ 746076 w 3024845"/>
                  <a:gd name="connsiteY116" fmla="*/ 482414 h 1087484"/>
                  <a:gd name="connsiteX117" fmla="*/ 762036 w 3024845"/>
                  <a:gd name="connsiteY117" fmla="*/ 482414 h 1087484"/>
                  <a:gd name="connsiteX118" fmla="*/ 762036 w 3024845"/>
                  <a:gd name="connsiteY118" fmla="*/ 529973 h 1087484"/>
                  <a:gd name="connsiteX119" fmla="*/ 763049 w 3024845"/>
                  <a:gd name="connsiteY119" fmla="*/ 529973 h 1087484"/>
                  <a:gd name="connsiteX120" fmla="*/ 770143 w 3024845"/>
                  <a:gd name="connsiteY120" fmla="*/ 529973 h 1087484"/>
                  <a:gd name="connsiteX121" fmla="*/ 784330 w 3024845"/>
                  <a:gd name="connsiteY121" fmla="*/ 534297 h 1087484"/>
                  <a:gd name="connsiteX122" fmla="*/ 784330 w 3024845"/>
                  <a:gd name="connsiteY122" fmla="*/ 573209 h 1087484"/>
                  <a:gd name="connsiteX123" fmla="*/ 785343 w 3024845"/>
                  <a:gd name="connsiteY123" fmla="*/ 573209 h 1087484"/>
                  <a:gd name="connsiteX124" fmla="*/ 792436 w 3024845"/>
                  <a:gd name="connsiteY124" fmla="*/ 573209 h 1087484"/>
                  <a:gd name="connsiteX125" fmla="*/ 792436 w 3024845"/>
                  <a:gd name="connsiteY125" fmla="*/ 574830 h 1087484"/>
                  <a:gd name="connsiteX126" fmla="*/ 792436 w 3024845"/>
                  <a:gd name="connsiteY126" fmla="*/ 586179 h 1087484"/>
                  <a:gd name="connsiteX127" fmla="*/ 794463 w 3024845"/>
                  <a:gd name="connsiteY127" fmla="*/ 586179 h 1087484"/>
                  <a:gd name="connsiteX128" fmla="*/ 808650 w 3024845"/>
                  <a:gd name="connsiteY128" fmla="*/ 586179 h 1087484"/>
                  <a:gd name="connsiteX129" fmla="*/ 814730 w 3024845"/>
                  <a:gd name="connsiteY129" fmla="*/ 592665 h 1087484"/>
                  <a:gd name="connsiteX130" fmla="*/ 814730 w 3024845"/>
                  <a:gd name="connsiteY130" fmla="*/ 614283 h 1087484"/>
                  <a:gd name="connsiteX131" fmla="*/ 817010 w 3024845"/>
                  <a:gd name="connsiteY131" fmla="*/ 614283 h 1087484"/>
                  <a:gd name="connsiteX132" fmla="*/ 832970 w 3024845"/>
                  <a:gd name="connsiteY132" fmla="*/ 614283 h 1087484"/>
                  <a:gd name="connsiteX133" fmla="*/ 832970 w 3024845"/>
                  <a:gd name="connsiteY133" fmla="*/ 615363 h 1087484"/>
                  <a:gd name="connsiteX134" fmla="*/ 832970 w 3024845"/>
                  <a:gd name="connsiteY134" fmla="*/ 622930 h 1087484"/>
                  <a:gd name="connsiteX135" fmla="*/ 834237 w 3024845"/>
                  <a:gd name="connsiteY135" fmla="*/ 622930 h 1087484"/>
                  <a:gd name="connsiteX136" fmla="*/ 843104 w 3024845"/>
                  <a:gd name="connsiteY136" fmla="*/ 622930 h 1087484"/>
                  <a:gd name="connsiteX137" fmla="*/ 843104 w 3024845"/>
                  <a:gd name="connsiteY137" fmla="*/ 625091 h 1087484"/>
                  <a:gd name="connsiteX138" fmla="*/ 843104 w 3024845"/>
                  <a:gd name="connsiteY138" fmla="*/ 640224 h 1087484"/>
                  <a:gd name="connsiteX139" fmla="*/ 847157 w 3024845"/>
                  <a:gd name="connsiteY139" fmla="*/ 638332 h 1087484"/>
                  <a:gd name="connsiteX140" fmla="*/ 847157 w 3024845"/>
                  <a:gd name="connsiteY140" fmla="*/ 625091 h 1087484"/>
                  <a:gd name="connsiteX141" fmla="*/ 848170 w 3024845"/>
                  <a:gd name="connsiteY141" fmla="*/ 625091 h 1087484"/>
                  <a:gd name="connsiteX142" fmla="*/ 855264 w 3024845"/>
                  <a:gd name="connsiteY142" fmla="*/ 625091 h 1087484"/>
                  <a:gd name="connsiteX143" fmla="*/ 855264 w 3024845"/>
                  <a:gd name="connsiteY143" fmla="*/ 626713 h 1087484"/>
                  <a:gd name="connsiteX144" fmla="*/ 855264 w 3024845"/>
                  <a:gd name="connsiteY144" fmla="*/ 638062 h 1087484"/>
                  <a:gd name="connsiteX145" fmla="*/ 856024 w 3024845"/>
                  <a:gd name="connsiteY145" fmla="*/ 638062 h 1087484"/>
                  <a:gd name="connsiteX146" fmla="*/ 861344 w 3024845"/>
                  <a:gd name="connsiteY146" fmla="*/ 638062 h 1087484"/>
                  <a:gd name="connsiteX147" fmla="*/ 909984 w 3024845"/>
                  <a:gd name="connsiteY147" fmla="*/ 633739 h 1087484"/>
                  <a:gd name="connsiteX148" fmla="*/ 909984 w 3024845"/>
                  <a:gd name="connsiteY148" fmla="*/ 635090 h 1087484"/>
                  <a:gd name="connsiteX149" fmla="*/ 909984 w 3024845"/>
                  <a:gd name="connsiteY149" fmla="*/ 644547 h 1087484"/>
                  <a:gd name="connsiteX150" fmla="*/ 910744 w 3024845"/>
                  <a:gd name="connsiteY150" fmla="*/ 644547 h 1087484"/>
                  <a:gd name="connsiteX151" fmla="*/ 916065 w 3024845"/>
                  <a:gd name="connsiteY151" fmla="*/ 644547 h 1087484"/>
                  <a:gd name="connsiteX152" fmla="*/ 916065 w 3024845"/>
                  <a:gd name="connsiteY152" fmla="*/ 646709 h 1087484"/>
                  <a:gd name="connsiteX153" fmla="*/ 916065 w 3024845"/>
                  <a:gd name="connsiteY153" fmla="*/ 661842 h 1087484"/>
                  <a:gd name="connsiteX154" fmla="*/ 918091 w 3024845"/>
                  <a:gd name="connsiteY154" fmla="*/ 660491 h 1087484"/>
                  <a:gd name="connsiteX155" fmla="*/ 932278 w 3024845"/>
                  <a:gd name="connsiteY155" fmla="*/ 651033 h 1087484"/>
                  <a:gd name="connsiteX156" fmla="*/ 938358 w 3024845"/>
                  <a:gd name="connsiteY156" fmla="*/ 609959 h 1087484"/>
                  <a:gd name="connsiteX157" fmla="*/ 939118 w 3024845"/>
                  <a:gd name="connsiteY157" fmla="*/ 609689 h 1087484"/>
                  <a:gd name="connsiteX158" fmla="*/ 944438 w 3024845"/>
                  <a:gd name="connsiteY158" fmla="*/ 607797 h 1087484"/>
                  <a:gd name="connsiteX159" fmla="*/ 946465 w 3024845"/>
                  <a:gd name="connsiteY159" fmla="*/ 538620 h 1087484"/>
                  <a:gd name="connsiteX160" fmla="*/ 948492 w 3024845"/>
                  <a:gd name="connsiteY160" fmla="*/ 607797 h 1087484"/>
                  <a:gd name="connsiteX161" fmla="*/ 949252 w 3024845"/>
                  <a:gd name="connsiteY161" fmla="*/ 608067 h 1087484"/>
                  <a:gd name="connsiteX162" fmla="*/ 954572 w 3024845"/>
                  <a:gd name="connsiteY162" fmla="*/ 609959 h 1087484"/>
                  <a:gd name="connsiteX163" fmla="*/ 954572 w 3024845"/>
                  <a:gd name="connsiteY163" fmla="*/ 523488 h 1087484"/>
                  <a:gd name="connsiteX164" fmla="*/ 958625 w 3024845"/>
                  <a:gd name="connsiteY164" fmla="*/ 491061 h 1087484"/>
                  <a:gd name="connsiteX165" fmla="*/ 997132 w 3024845"/>
                  <a:gd name="connsiteY165" fmla="*/ 491061 h 1087484"/>
                  <a:gd name="connsiteX166" fmla="*/ 997132 w 3024845"/>
                  <a:gd name="connsiteY166" fmla="*/ 523488 h 1087484"/>
                  <a:gd name="connsiteX167" fmla="*/ 997892 w 3024845"/>
                  <a:gd name="connsiteY167" fmla="*/ 523488 h 1087484"/>
                  <a:gd name="connsiteX168" fmla="*/ 1003212 w 3024845"/>
                  <a:gd name="connsiteY168" fmla="*/ 523488 h 1087484"/>
                  <a:gd name="connsiteX169" fmla="*/ 1003212 w 3024845"/>
                  <a:gd name="connsiteY169" fmla="*/ 441340 h 1087484"/>
                  <a:gd name="connsiteX170" fmla="*/ 1004986 w 3024845"/>
                  <a:gd name="connsiteY170" fmla="*/ 441340 h 1087484"/>
                  <a:gd name="connsiteX171" fmla="*/ 1017399 w 3024845"/>
                  <a:gd name="connsiteY171" fmla="*/ 441340 h 1087484"/>
                  <a:gd name="connsiteX172" fmla="*/ 1017399 w 3024845"/>
                  <a:gd name="connsiteY172" fmla="*/ 439449 h 1087484"/>
                  <a:gd name="connsiteX173" fmla="*/ 1017399 w 3024845"/>
                  <a:gd name="connsiteY173" fmla="*/ 426208 h 1087484"/>
                  <a:gd name="connsiteX174" fmla="*/ 1039693 w 3024845"/>
                  <a:gd name="connsiteY174" fmla="*/ 426208 h 1087484"/>
                  <a:gd name="connsiteX175" fmla="*/ 1039693 w 3024845"/>
                  <a:gd name="connsiteY175" fmla="*/ 425127 h 1087484"/>
                  <a:gd name="connsiteX176" fmla="*/ 1039693 w 3024845"/>
                  <a:gd name="connsiteY176" fmla="*/ 417561 h 1087484"/>
                  <a:gd name="connsiteX177" fmla="*/ 1041466 w 3024845"/>
                  <a:gd name="connsiteY177" fmla="*/ 417561 h 1087484"/>
                  <a:gd name="connsiteX178" fmla="*/ 1053880 w 3024845"/>
                  <a:gd name="connsiteY178" fmla="*/ 417561 h 1087484"/>
                  <a:gd name="connsiteX179" fmla="*/ 1053880 w 3024845"/>
                  <a:gd name="connsiteY179" fmla="*/ 418642 h 1087484"/>
                  <a:gd name="connsiteX180" fmla="*/ 1053880 w 3024845"/>
                  <a:gd name="connsiteY180" fmla="*/ 426208 h 1087484"/>
                  <a:gd name="connsiteX181" fmla="*/ 1054640 w 3024845"/>
                  <a:gd name="connsiteY181" fmla="*/ 426208 h 1087484"/>
                  <a:gd name="connsiteX182" fmla="*/ 1059960 w 3024845"/>
                  <a:gd name="connsiteY182" fmla="*/ 426208 h 1087484"/>
                  <a:gd name="connsiteX183" fmla="*/ 1070093 w 3024845"/>
                  <a:gd name="connsiteY183" fmla="*/ 421884 h 1087484"/>
                  <a:gd name="connsiteX184" fmla="*/ 1074146 w 3024845"/>
                  <a:gd name="connsiteY184" fmla="*/ 425127 h 1087484"/>
                  <a:gd name="connsiteX185" fmla="*/ 1074146 w 3024845"/>
                  <a:gd name="connsiteY185" fmla="*/ 417561 h 1087484"/>
                  <a:gd name="connsiteX186" fmla="*/ 1076426 w 3024845"/>
                  <a:gd name="connsiteY186" fmla="*/ 417561 h 1087484"/>
                  <a:gd name="connsiteX187" fmla="*/ 1092387 w 3024845"/>
                  <a:gd name="connsiteY187" fmla="*/ 417561 h 1087484"/>
                  <a:gd name="connsiteX188" fmla="*/ 1092387 w 3024845"/>
                  <a:gd name="connsiteY188" fmla="*/ 418642 h 1087484"/>
                  <a:gd name="connsiteX189" fmla="*/ 1092387 w 3024845"/>
                  <a:gd name="connsiteY189" fmla="*/ 426208 h 1087484"/>
                  <a:gd name="connsiteX190" fmla="*/ 1122787 w 3024845"/>
                  <a:gd name="connsiteY190" fmla="*/ 426208 h 1087484"/>
                  <a:gd name="connsiteX191" fmla="*/ 1122787 w 3024845"/>
                  <a:gd name="connsiteY191" fmla="*/ 427829 h 1087484"/>
                  <a:gd name="connsiteX192" fmla="*/ 1122787 w 3024845"/>
                  <a:gd name="connsiteY192" fmla="*/ 439179 h 1087484"/>
                  <a:gd name="connsiteX193" fmla="*/ 1149134 w 3024845"/>
                  <a:gd name="connsiteY193" fmla="*/ 439179 h 1087484"/>
                  <a:gd name="connsiteX194" fmla="*/ 1149134 w 3024845"/>
                  <a:gd name="connsiteY194" fmla="*/ 469443 h 1087484"/>
                  <a:gd name="connsiteX195" fmla="*/ 1149894 w 3024845"/>
                  <a:gd name="connsiteY195" fmla="*/ 469443 h 1087484"/>
                  <a:gd name="connsiteX196" fmla="*/ 1155214 w 3024845"/>
                  <a:gd name="connsiteY196" fmla="*/ 469443 h 1087484"/>
                  <a:gd name="connsiteX197" fmla="*/ 1155214 w 3024845"/>
                  <a:gd name="connsiteY197" fmla="*/ 470524 h 1087484"/>
                  <a:gd name="connsiteX198" fmla="*/ 1155214 w 3024845"/>
                  <a:gd name="connsiteY198" fmla="*/ 478091 h 1087484"/>
                  <a:gd name="connsiteX199" fmla="*/ 1159268 w 3024845"/>
                  <a:gd name="connsiteY199" fmla="*/ 508355 h 1087484"/>
                  <a:gd name="connsiteX200" fmla="*/ 1160028 w 3024845"/>
                  <a:gd name="connsiteY200" fmla="*/ 508355 h 1087484"/>
                  <a:gd name="connsiteX201" fmla="*/ 1165348 w 3024845"/>
                  <a:gd name="connsiteY201" fmla="*/ 508355 h 1087484"/>
                  <a:gd name="connsiteX202" fmla="*/ 1165348 w 3024845"/>
                  <a:gd name="connsiteY202" fmla="*/ 509166 h 1087484"/>
                  <a:gd name="connsiteX203" fmla="*/ 1165348 w 3024845"/>
                  <a:gd name="connsiteY203" fmla="*/ 514841 h 1087484"/>
                  <a:gd name="connsiteX204" fmla="*/ 1166361 w 3024845"/>
                  <a:gd name="connsiteY204" fmla="*/ 514841 h 1087484"/>
                  <a:gd name="connsiteX205" fmla="*/ 1173454 w 3024845"/>
                  <a:gd name="connsiteY205" fmla="*/ 514841 h 1087484"/>
                  <a:gd name="connsiteX206" fmla="*/ 1173454 w 3024845"/>
                  <a:gd name="connsiteY206" fmla="*/ 545106 h 1087484"/>
                  <a:gd name="connsiteX207" fmla="*/ 1175481 w 3024845"/>
                  <a:gd name="connsiteY207" fmla="*/ 545106 h 1087484"/>
                  <a:gd name="connsiteX208" fmla="*/ 1189668 w 3024845"/>
                  <a:gd name="connsiteY208" fmla="*/ 545106 h 1087484"/>
                  <a:gd name="connsiteX209" fmla="*/ 1189668 w 3024845"/>
                  <a:gd name="connsiteY209" fmla="*/ 568885 h 1087484"/>
                  <a:gd name="connsiteX210" fmla="*/ 1191695 w 3024845"/>
                  <a:gd name="connsiteY210" fmla="*/ 570506 h 1087484"/>
                  <a:gd name="connsiteX211" fmla="*/ 1191695 w 3024845"/>
                  <a:gd name="connsiteY211" fmla="*/ 581856 h 1087484"/>
                  <a:gd name="connsiteX212" fmla="*/ 1192455 w 3024845"/>
                  <a:gd name="connsiteY212" fmla="*/ 581856 h 1087484"/>
                  <a:gd name="connsiteX213" fmla="*/ 1197775 w 3024845"/>
                  <a:gd name="connsiteY213" fmla="*/ 581856 h 1087484"/>
                  <a:gd name="connsiteX214" fmla="*/ 1197775 w 3024845"/>
                  <a:gd name="connsiteY214" fmla="*/ 605635 h 1087484"/>
                  <a:gd name="connsiteX215" fmla="*/ 1199041 w 3024845"/>
                  <a:gd name="connsiteY215" fmla="*/ 605635 h 1087484"/>
                  <a:gd name="connsiteX216" fmla="*/ 1207908 w 3024845"/>
                  <a:gd name="connsiteY216" fmla="*/ 605635 h 1087484"/>
                  <a:gd name="connsiteX217" fmla="*/ 1209935 w 3024845"/>
                  <a:gd name="connsiteY217" fmla="*/ 609689 h 1087484"/>
                  <a:gd name="connsiteX218" fmla="*/ 1209935 w 3024845"/>
                  <a:gd name="connsiteY218" fmla="*/ 622930 h 1087484"/>
                  <a:gd name="connsiteX219" fmla="*/ 1211455 w 3024845"/>
                  <a:gd name="connsiteY219" fmla="*/ 621038 h 1087484"/>
                  <a:gd name="connsiteX220" fmla="*/ 1222095 w 3024845"/>
                  <a:gd name="connsiteY220" fmla="*/ 607797 h 1087484"/>
                  <a:gd name="connsiteX221" fmla="*/ 1250469 w 3024845"/>
                  <a:gd name="connsiteY221" fmla="*/ 607797 h 1087484"/>
                  <a:gd name="connsiteX222" fmla="*/ 1250469 w 3024845"/>
                  <a:gd name="connsiteY222" fmla="*/ 694268 h 1087484"/>
                  <a:gd name="connsiteX223" fmla="*/ 1251229 w 3024845"/>
                  <a:gd name="connsiteY223" fmla="*/ 694268 h 1087484"/>
                  <a:gd name="connsiteX224" fmla="*/ 1256549 w 3024845"/>
                  <a:gd name="connsiteY224" fmla="*/ 694268 h 1087484"/>
                  <a:gd name="connsiteX225" fmla="*/ 1257309 w 3024845"/>
                  <a:gd name="connsiteY225" fmla="*/ 692917 h 1087484"/>
                  <a:gd name="connsiteX226" fmla="*/ 1262629 w 3024845"/>
                  <a:gd name="connsiteY226" fmla="*/ 683459 h 1087484"/>
                  <a:gd name="connsiteX227" fmla="*/ 1262629 w 3024845"/>
                  <a:gd name="connsiteY227" fmla="*/ 685351 h 1087484"/>
                  <a:gd name="connsiteX228" fmla="*/ 1262629 w 3024845"/>
                  <a:gd name="connsiteY228" fmla="*/ 698592 h 1087484"/>
                  <a:gd name="connsiteX229" fmla="*/ 1266682 w 3024845"/>
                  <a:gd name="connsiteY229" fmla="*/ 653195 h 1087484"/>
                  <a:gd name="connsiteX230" fmla="*/ 1267442 w 3024845"/>
                  <a:gd name="connsiteY230" fmla="*/ 653195 h 1087484"/>
                  <a:gd name="connsiteX231" fmla="*/ 1272762 w 3024845"/>
                  <a:gd name="connsiteY231" fmla="*/ 653195 h 1087484"/>
                  <a:gd name="connsiteX232" fmla="*/ 1272762 w 3024845"/>
                  <a:gd name="connsiteY232" fmla="*/ 588341 h 1087484"/>
                  <a:gd name="connsiteX233" fmla="*/ 1273776 w 3024845"/>
                  <a:gd name="connsiteY233" fmla="*/ 588341 h 1087484"/>
                  <a:gd name="connsiteX234" fmla="*/ 1280869 w 3024845"/>
                  <a:gd name="connsiteY234" fmla="*/ 588341 h 1087484"/>
                  <a:gd name="connsiteX235" fmla="*/ 1293029 w 3024845"/>
                  <a:gd name="connsiteY235" fmla="*/ 545106 h 1087484"/>
                  <a:gd name="connsiteX236" fmla="*/ 1294296 w 3024845"/>
                  <a:gd name="connsiteY236" fmla="*/ 545106 h 1087484"/>
                  <a:gd name="connsiteX237" fmla="*/ 1303163 w 3024845"/>
                  <a:gd name="connsiteY237" fmla="*/ 545106 h 1087484"/>
                  <a:gd name="connsiteX238" fmla="*/ 1313296 w 3024845"/>
                  <a:gd name="connsiteY238" fmla="*/ 588341 h 1087484"/>
                  <a:gd name="connsiteX239" fmla="*/ 1314309 w 3024845"/>
                  <a:gd name="connsiteY239" fmla="*/ 588341 h 1087484"/>
                  <a:gd name="connsiteX240" fmla="*/ 1321403 w 3024845"/>
                  <a:gd name="connsiteY240" fmla="*/ 588341 h 1087484"/>
                  <a:gd name="connsiteX241" fmla="*/ 1321403 w 3024845"/>
                  <a:gd name="connsiteY241" fmla="*/ 627253 h 1087484"/>
                  <a:gd name="connsiteX242" fmla="*/ 1323176 w 3024845"/>
                  <a:gd name="connsiteY242" fmla="*/ 627253 h 1087484"/>
                  <a:gd name="connsiteX243" fmla="*/ 1335590 w 3024845"/>
                  <a:gd name="connsiteY243" fmla="*/ 627253 h 1087484"/>
                  <a:gd name="connsiteX244" fmla="*/ 1335590 w 3024845"/>
                  <a:gd name="connsiteY244" fmla="*/ 629415 h 1087484"/>
                  <a:gd name="connsiteX245" fmla="*/ 1335590 w 3024845"/>
                  <a:gd name="connsiteY245" fmla="*/ 644547 h 1087484"/>
                  <a:gd name="connsiteX246" fmla="*/ 1339643 w 3024845"/>
                  <a:gd name="connsiteY246" fmla="*/ 642386 h 1087484"/>
                  <a:gd name="connsiteX247" fmla="*/ 1339643 w 3024845"/>
                  <a:gd name="connsiteY247" fmla="*/ 627253 h 1087484"/>
                  <a:gd name="connsiteX248" fmla="*/ 1341163 w 3024845"/>
                  <a:gd name="connsiteY248" fmla="*/ 627253 h 1087484"/>
                  <a:gd name="connsiteX249" fmla="*/ 1351803 w 3024845"/>
                  <a:gd name="connsiteY249" fmla="*/ 627253 h 1087484"/>
                  <a:gd name="connsiteX250" fmla="*/ 1351803 w 3024845"/>
                  <a:gd name="connsiteY250" fmla="*/ 628874 h 1087484"/>
                  <a:gd name="connsiteX251" fmla="*/ 1351803 w 3024845"/>
                  <a:gd name="connsiteY251" fmla="*/ 640224 h 1087484"/>
                  <a:gd name="connsiteX252" fmla="*/ 1382204 w 3024845"/>
                  <a:gd name="connsiteY252" fmla="*/ 640224 h 1087484"/>
                  <a:gd name="connsiteX253" fmla="*/ 1382204 w 3024845"/>
                  <a:gd name="connsiteY253" fmla="*/ 603474 h 1087484"/>
                  <a:gd name="connsiteX254" fmla="*/ 1383470 w 3024845"/>
                  <a:gd name="connsiteY254" fmla="*/ 603474 h 1087484"/>
                  <a:gd name="connsiteX255" fmla="*/ 1392337 w 3024845"/>
                  <a:gd name="connsiteY255" fmla="*/ 603474 h 1087484"/>
                  <a:gd name="connsiteX256" fmla="*/ 1392337 w 3024845"/>
                  <a:gd name="connsiteY256" fmla="*/ 625091 h 1087484"/>
                  <a:gd name="connsiteX257" fmla="*/ 1394364 w 3024845"/>
                  <a:gd name="connsiteY257" fmla="*/ 592665 h 1087484"/>
                  <a:gd name="connsiteX258" fmla="*/ 1416657 w 3024845"/>
                  <a:gd name="connsiteY258" fmla="*/ 592665 h 1087484"/>
                  <a:gd name="connsiteX259" fmla="*/ 1416657 w 3024845"/>
                  <a:gd name="connsiteY259" fmla="*/ 591043 h 1087484"/>
                  <a:gd name="connsiteX260" fmla="*/ 1416657 w 3024845"/>
                  <a:gd name="connsiteY260" fmla="*/ 579694 h 1087484"/>
                  <a:gd name="connsiteX261" fmla="*/ 1417417 w 3024845"/>
                  <a:gd name="connsiteY261" fmla="*/ 579694 h 1087484"/>
                  <a:gd name="connsiteX262" fmla="*/ 1422737 w 3024845"/>
                  <a:gd name="connsiteY262" fmla="*/ 579694 h 1087484"/>
                  <a:gd name="connsiteX263" fmla="*/ 1422737 w 3024845"/>
                  <a:gd name="connsiteY263" fmla="*/ 577803 h 1087484"/>
                  <a:gd name="connsiteX264" fmla="*/ 1422737 w 3024845"/>
                  <a:gd name="connsiteY264" fmla="*/ 564562 h 1087484"/>
                  <a:gd name="connsiteX265" fmla="*/ 1426791 w 3024845"/>
                  <a:gd name="connsiteY265" fmla="*/ 571047 h 1087484"/>
                  <a:gd name="connsiteX266" fmla="*/ 1429071 w 3024845"/>
                  <a:gd name="connsiteY266" fmla="*/ 571047 h 1087484"/>
                  <a:gd name="connsiteX267" fmla="*/ 1445031 w 3024845"/>
                  <a:gd name="connsiteY267" fmla="*/ 571047 h 1087484"/>
                  <a:gd name="connsiteX268" fmla="*/ 1445031 w 3024845"/>
                  <a:gd name="connsiteY268" fmla="*/ 570236 h 1087484"/>
                  <a:gd name="connsiteX269" fmla="*/ 1445031 w 3024845"/>
                  <a:gd name="connsiteY269" fmla="*/ 564562 h 1087484"/>
                  <a:gd name="connsiteX270" fmla="*/ 1445791 w 3024845"/>
                  <a:gd name="connsiteY270" fmla="*/ 564562 h 1087484"/>
                  <a:gd name="connsiteX271" fmla="*/ 1451111 w 3024845"/>
                  <a:gd name="connsiteY271" fmla="*/ 564562 h 1087484"/>
                  <a:gd name="connsiteX272" fmla="*/ 1451111 w 3024845"/>
                  <a:gd name="connsiteY272" fmla="*/ 565913 h 1087484"/>
                  <a:gd name="connsiteX273" fmla="*/ 1451111 w 3024845"/>
                  <a:gd name="connsiteY273" fmla="*/ 575371 h 1087484"/>
                  <a:gd name="connsiteX274" fmla="*/ 1489618 w 3024845"/>
                  <a:gd name="connsiteY274" fmla="*/ 575371 h 1087484"/>
                  <a:gd name="connsiteX275" fmla="*/ 1489618 w 3024845"/>
                  <a:gd name="connsiteY275" fmla="*/ 713724 h 1087484"/>
                  <a:gd name="connsiteX276" fmla="*/ 1491138 w 3024845"/>
                  <a:gd name="connsiteY276" fmla="*/ 713724 h 1087484"/>
                  <a:gd name="connsiteX277" fmla="*/ 1501778 w 3024845"/>
                  <a:gd name="connsiteY277" fmla="*/ 713724 h 1087484"/>
                  <a:gd name="connsiteX278" fmla="*/ 1501778 w 3024845"/>
                  <a:gd name="connsiteY278" fmla="*/ 700754 h 1087484"/>
                  <a:gd name="connsiteX279" fmla="*/ 1505832 w 3024845"/>
                  <a:gd name="connsiteY279" fmla="*/ 700754 h 1087484"/>
                  <a:gd name="connsiteX280" fmla="*/ 1505832 w 3024845"/>
                  <a:gd name="connsiteY280" fmla="*/ 713724 h 1087484"/>
                  <a:gd name="connsiteX281" fmla="*/ 1536232 w 3024845"/>
                  <a:gd name="connsiteY281" fmla="*/ 713724 h 1087484"/>
                  <a:gd name="connsiteX282" fmla="*/ 1536232 w 3024845"/>
                  <a:gd name="connsiteY282" fmla="*/ 683459 h 1087484"/>
                  <a:gd name="connsiteX283" fmla="*/ 1548392 w 3024845"/>
                  <a:gd name="connsiteY283" fmla="*/ 683459 h 1087484"/>
                  <a:gd name="connsiteX284" fmla="*/ 1560552 w 3024845"/>
                  <a:gd name="connsiteY284" fmla="*/ 681298 h 1087484"/>
                  <a:gd name="connsiteX285" fmla="*/ 1564606 w 3024845"/>
                  <a:gd name="connsiteY285" fmla="*/ 683459 h 1087484"/>
                  <a:gd name="connsiteX286" fmla="*/ 1574739 w 3024845"/>
                  <a:gd name="connsiteY286" fmla="*/ 683459 h 1087484"/>
                  <a:gd name="connsiteX287" fmla="*/ 1574739 w 3024845"/>
                  <a:gd name="connsiteY287" fmla="*/ 713724 h 1087484"/>
                  <a:gd name="connsiteX288" fmla="*/ 1582846 w 3024845"/>
                  <a:gd name="connsiteY288" fmla="*/ 713724 h 1087484"/>
                  <a:gd name="connsiteX289" fmla="*/ 1582846 w 3024845"/>
                  <a:gd name="connsiteY289" fmla="*/ 731019 h 1087484"/>
                  <a:gd name="connsiteX290" fmla="*/ 1592182 w 3024845"/>
                  <a:gd name="connsiteY290" fmla="*/ 731924 h 1087484"/>
                  <a:gd name="connsiteX291" fmla="*/ 1605140 w 3024845"/>
                  <a:gd name="connsiteY291" fmla="*/ 731924 h 1087484"/>
                  <a:gd name="connsiteX292" fmla="*/ 1605140 w 3024845"/>
                  <a:gd name="connsiteY292" fmla="*/ 715886 h 1087484"/>
                  <a:gd name="connsiteX293" fmla="*/ 1673096 w 3024845"/>
                  <a:gd name="connsiteY293" fmla="*/ 715886 h 1087484"/>
                  <a:gd name="connsiteX294" fmla="*/ 1673096 w 3024845"/>
                  <a:gd name="connsiteY294" fmla="*/ 630633 h 1087484"/>
                  <a:gd name="connsiteX295" fmla="*/ 1745104 w 3024845"/>
                  <a:gd name="connsiteY295" fmla="*/ 630633 h 1087484"/>
                  <a:gd name="connsiteX296" fmla="*/ 1745104 w 3024845"/>
                  <a:gd name="connsiteY296" fmla="*/ 709401 h 1087484"/>
                  <a:gd name="connsiteX297" fmla="*/ 1747008 w 3024845"/>
                  <a:gd name="connsiteY297" fmla="*/ 709401 h 1087484"/>
                  <a:gd name="connsiteX298" fmla="*/ 1748250 w 3024845"/>
                  <a:gd name="connsiteY298" fmla="*/ 731924 h 1087484"/>
                  <a:gd name="connsiteX299" fmla="*/ 1757926 w 3024845"/>
                  <a:gd name="connsiteY299" fmla="*/ 731924 h 1087484"/>
                  <a:gd name="connsiteX300" fmla="*/ 1759168 w 3024845"/>
                  <a:gd name="connsiteY300" fmla="*/ 709401 h 1087484"/>
                  <a:gd name="connsiteX301" fmla="*/ 1765248 w 3024845"/>
                  <a:gd name="connsiteY301" fmla="*/ 709401 h 1087484"/>
                  <a:gd name="connsiteX302" fmla="*/ 1766490 w 3024845"/>
                  <a:gd name="connsiteY302" fmla="*/ 731924 h 1087484"/>
                  <a:gd name="connsiteX303" fmla="*/ 1817112 w 3024845"/>
                  <a:gd name="connsiteY303" fmla="*/ 731924 h 1087484"/>
                  <a:gd name="connsiteX304" fmla="*/ 1817112 w 3024845"/>
                  <a:gd name="connsiteY304" fmla="*/ 568896 h 1087484"/>
                  <a:gd name="connsiteX305" fmla="*/ 2014439 w 3024845"/>
                  <a:gd name="connsiteY305" fmla="*/ 568896 h 1087484"/>
                  <a:gd name="connsiteX306" fmla="*/ 2014439 w 3024845"/>
                  <a:gd name="connsiteY306" fmla="*/ 731924 h 1087484"/>
                  <a:gd name="connsiteX307" fmla="*/ 2033136 w 3024845"/>
                  <a:gd name="connsiteY307" fmla="*/ 731924 h 1087484"/>
                  <a:gd name="connsiteX308" fmla="*/ 2033136 w 3024845"/>
                  <a:gd name="connsiteY308" fmla="*/ 649231 h 1087484"/>
                  <a:gd name="connsiteX309" fmla="*/ 2128256 w 3024845"/>
                  <a:gd name="connsiteY309" fmla="*/ 649231 h 1087484"/>
                  <a:gd name="connsiteX310" fmla="*/ 2146266 w 3024845"/>
                  <a:gd name="connsiteY310" fmla="*/ 160309 h 1087484"/>
                  <a:gd name="connsiteX311" fmla="*/ 2150320 w 3024845"/>
                  <a:gd name="connsiteY311" fmla="*/ 88970 h 1087484"/>
                  <a:gd name="connsiteX312" fmla="*/ 2152346 w 3024845"/>
                  <a:gd name="connsiteY312" fmla="*/ 28441 h 1087484"/>
                  <a:gd name="connsiteX313" fmla="*/ 2180720 w 3024845"/>
                  <a:gd name="connsiteY313" fmla="*/ 584018 h 1087484"/>
                  <a:gd name="connsiteX314" fmla="*/ 2245574 w 3024845"/>
                  <a:gd name="connsiteY314" fmla="*/ 584018 h 1087484"/>
                  <a:gd name="connsiteX315" fmla="*/ 2245574 w 3024845"/>
                  <a:gd name="connsiteY315" fmla="*/ 659680 h 1087484"/>
                  <a:gd name="connsiteX316" fmla="*/ 2253681 w 3024845"/>
                  <a:gd name="connsiteY316" fmla="*/ 659680 h 1087484"/>
                  <a:gd name="connsiteX317" fmla="*/ 2255708 w 3024845"/>
                  <a:gd name="connsiteY317" fmla="*/ 653195 h 1087484"/>
                  <a:gd name="connsiteX318" fmla="*/ 2261788 w 3024845"/>
                  <a:gd name="connsiteY318" fmla="*/ 653195 h 1087484"/>
                  <a:gd name="connsiteX319" fmla="*/ 2263815 w 3024845"/>
                  <a:gd name="connsiteY319" fmla="*/ 661842 h 1087484"/>
                  <a:gd name="connsiteX320" fmla="*/ 2275975 w 3024845"/>
                  <a:gd name="connsiteY320" fmla="*/ 661842 h 1087484"/>
                  <a:gd name="connsiteX321" fmla="*/ 2275975 w 3024845"/>
                  <a:gd name="connsiteY321" fmla="*/ 655356 h 1087484"/>
                  <a:gd name="connsiteX322" fmla="*/ 2298268 w 3024845"/>
                  <a:gd name="connsiteY322" fmla="*/ 655356 h 1087484"/>
                  <a:gd name="connsiteX323" fmla="*/ 2298268 w 3024845"/>
                  <a:gd name="connsiteY323" fmla="*/ 661842 h 1087484"/>
                  <a:gd name="connsiteX324" fmla="*/ 2318535 w 3024845"/>
                  <a:gd name="connsiteY324" fmla="*/ 661842 h 1087484"/>
                  <a:gd name="connsiteX325" fmla="*/ 2318535 w 3024845"/>
                  <a:gd name="connsiteY325" fmla="*/ 707239 h 1087484"/>
                  <a:gd name="connsiteX326" fmla="*/ 2332722 w 3024845"/>
                  <a:gd name="connsiteY326" fmla="*/ 707239 h 1087484"/>
                  <a:gd name="connsiteX327" fmla="*/ 2332722 w 3024845"/>
                  <a:gd name="connsiteY327" fmla="*/ 694268 h 1087484"/>
                  <a:gd name="connsiteX328" fmla="*/ 2348936 w 3024845"/>
                  <a:gd name="connsiteY328" fmla="*/ 694268 h 1087484"/>
                  <a:gd name="connsiteX329" fmla="*/ 2348936 w 3024845"/>
                  <a:gd name="connsiteY329" fmla="*/ 514841 h 1087484"/>
                  <a:gd name="connsiteX330" fmla="*/ 2355016 w 3024845"/>
                  <a:gd name="connsiteY330" fmla="*/ 508355 h 1087484"/>
                  <a:gd name="connsiteX331" fmla="*/ 2427977 w 3024845"/>
                  <a:gd name="connsiteY331" fmla="*/ 508355 h 1087484"/>
                  <a:gd name="connsiteX332" fmla="*/ 2427977 w 3024845"/>
                  <a:gd name="connsiteY332" fmla="*/ 517003 h 1087484"/>
                  <a:gd name="connsiteX333" fmla="*/ 2438110 w 3024845"/>
                  <a:gd name="connsiteY333" fmla="*/ 517003 h 1087484"/>
                  <a:gd name="connsiteX334" fmla="*/ 2438110 w 3024845"/>
                  <a:gd name="connsiteY334" fmla="*/ 631577 h 1087484"/>
                  <a:gd name="connsiteX335" fmla="*/ 2460404 w 3024845"/>
                  <a:gd name="connsiteY335" fmla="*/ 631577 h 1087484"/>
                  <a:gd name="connsiteX336" fmla="*/ 2460404 w 3024845"/>
                  <a:gd name="connsiteY336" fmla="*/ 564562 h 1087484"/>
                  <a:gd name="connsiteX337" fmla="*/ 2486751 w 3024845"/>
                  <a:gd name="connsiteY337" fmla="*/ 564562 h 1087484"/>
                  <a:gd name="connsiteX338" fmla="*/ 2490804 w 3024845"/>
                  <a:gd name="connsiteY338" fmla="*/ 560238 h 1087484"/>
                  <a:gd name="connsiteX339" fmla="*/ 2498911 w 3024845"/>
                  <a:gd name="connsiteY339" fmla="*/ 560238 h 1087484"/>
                  <a:gd name="connsiteX340" fmla="*/ 2502964 w 3024845"/>
                  <a:gd name="connsiteY340" fmla="*/ 564562 h 1087484"/>
                  <a:gd name="connsiteX341" fmla="*/ 2525258 w 3024845"/>
                  <a:gd name="connsiteY341" fmla="*/ 564562 h 1087484"/>
                  <a:gd name="connsiteX342" fmla="*/ 2525258 w 3024845"/>
                  <a:gd name="connsiteY342" fmla="*/ 447826 h 1087484"/>
                  <a:gd name="connsiteX343" fmla="*/ 2582005 w 3024845"/>
                  <a:gd name="connsiteY343" fmla="*/ 437017 h 1087484"/>
                  <a:gd name="connsiteX344" fmla="*/ 2582005 w 3024845"/>
                  <a:gd name="connsiteY344" fmla="*/ 438098 h 1087484"/>
                  <a:gd name="connsiteX345" fmla="*/ 2582005 w 3024845"/>
                  <a:gd name="connsiteY345" fmla="*/ 445664 h 1087484"/>
                  <a:gd name="connsiteX346" fmla="*/ 2608352 w 3024845"/>
                  <a:gd name="connsiteY346" fmla="*/ 445664 h 1087484"/>
                  <a:gd name="connsiteX347" fmla="*/ 2608352 w 3024845"/>
                  <a:gd name="connsiteY347" fmla="*/ 700754 h 1087484"/>
                  <a:gd name="connsiteX348" fmla="*/ 2630646 w 3024845"/>
                  <a:gd name="connsiteY348" fmla="*/ 700754 h 1087484"/>
                  <a:gd name="connsiteX349" fmla="*/ 2630646 w 3024845"/>
                  <a:gd name="connsiteY349" fmla="*/ 696430 h 1087484"/>
                  <a:gd name="connsiteX350" fmla="*/ 2642806 w 3024845"/>
                  <a:gd name="connsiteY350" fmla="*/ 696430 h 1087484"/>
                  <a:gd name="connsiteX351" fmla="*/ 2642806 w 3024845"/>
                  <a:gd name="connsiteY351" fmla="*/ 700754 h 1087484"/>
                  <a:gd name="connsiteX352" fmla="*/ 2667126 w 3024845"/>
                  <a:gd name="connsiteY352" fmla="*/ 700754 h 1087484"/>
                  <a:gd name="connsiteX353" fmla="*/ 2667126 w 3024845"/>
                  <a:gd name="connsiteY353" fmla="*/ 687783 h 1087484"/>
                  <a:gd name="connsiteX354" fmla="*/ 2695500 w 3024845"/>
                  <a:gd name="connsiteY354" fmla="*/ 687783 h 1087484"/>
                  <a:gd name="connsiteX355" fmla="*/ 2707660 w 3024845"/>
                  <a:gd name="connsiteY355" fmla="*/ 683459 h 1087484"/>
                  <a:gd name="connsiteX356" fmla="*/ 2727927 w 3024845"/>
                  <a:gd name="connsiteY356" fmla="*/ 687783 h 1087484"/>
                  <a:gd name="connsiteX357" fmla="*/ 2727927 w 3024845"/>
                  <a:gd name="connsiteY357" fmla="*/ 670489 h 1087484"/>
                  <a:gd name="connsiteX358" fmla="*/ 2736034 w 3024845"/>
                  <a:gd name="connsiteY358" fmla="*/ 670489 h 1087484"/>
                  <a:gd name="connsiteX359" fmla="*/ 2736034 w 3024845"/>
                  <a:gd name="connsiteY359" fmla="*/ 657518 h 1087484"/>
                  <a:gd name="connsiteX360" fmla="*/ 2792781 w 3024845"/>
                  <a:gd name="connsiteY360" fmla="*/ 657518 h 1087484"/>
                  <a:gd name="connsiteX361" fmla="*/ 2792781 w 3024845"/>
                  <a:gd name="connsiteY361" fmla="*/ 627253 h 1087484"/>
                  <a:gd name="connsiteX362" fmla="*/ 2811021 w 3024845"/>
                  <a:gd name="connsiteY362" fmla="*/ 627253 h 1087484"/>
                  <a:gd name="connsiteX363" fmla="*/ 2811021 w 3024845"/>
                  <a:gd name="connsiteY363" fmla="*/ 620768 h 1087484"/>
                  <a:gd name="connsiteX364" fmla="*/ 2823181 w 3024845"/>
                  <a:gd name="connsiteY364" fmla="*/ 620768 h 1087484"/>
                  <a:gd name="connsiteX365" fmla="*/ 2823181 w 3024845"/>
                  <a:gd name="connsiteY365" fmla="*/ 627253 h 1087484"/>
                  <a:gd name="connsiteX366" fmla="*/ 2839395 w 3024845"/>
                  <a:gd name="connsiteY366" fmla="*/ 627253 h 1087484"/>
                  <a:gd name="connsiteX367" fmla="*/ 2839395 w 3024845"/>
                  <a:gd name="connsiteY367" fmla="*/ 676974 h 1087484"/>
                  <a:gd name="connsiteX368" fmla="*/ 2871822 w 3024845"/>
                  <a:gd name="connsiteY368" fmla="*/ 676974 h 1087484"/>
                  <a:gd name="connsiteX369" fmla="*/ 2871822 w 3024845"/>
                  <a:gd name="connsiteY369" fmla="*/ 651033 h 1087484"/>
                  <a:gd name="connsiteX370" fmla="*/ 2910329 w 3024845"/>
                  <a:gd name="connsiteY370" fmla="*/ 651033 h 1087484"/>
                  <a:gd name="connsiteX371" fmla="*/ 2910329 w 3024845"/>
                  <a:gd name="connsiteY371" fmla="*/ 620768 h 1087484"/>
                  <a:gd name="connsiteX372" fmla="*/ 2958970 w 3024845"/>
                  <a:gd name="connsiteY372" fmla="*/ 620768 h 1087484"/>
                  <a:gd name="connsiteX373" fmla="*/ 2958970 w 3024845"/>
                  <a:gd name="connsiteY373" fmla="*/ 731924 h 1087484"/>
                  <a:gd name="connsiteX374" fmla="*/ 2958970 w 3024845"/>
                  <a:gd name="connsiteY374" fmla="*/ 745703 h 1087484"/>
                  <a:gd name="connsiteX375" fmla="*/ 3024845 w 3024845"/>
                  <a:gd name="connsiteY375" fmla="*/ 745703 h 1087484"/>
                  <a:gd name="connsiteX376" fmla="*/ 3024845 w 3024845"/>
                  <a:gd name="connsiteY376" fmla="*/ 1087484 h 1087484"/>
                  <a:gd name="connsiteX377" fmla="*/ 2054 w 3024845"/>
                  <a:gd name="connsiteY377" fmla="*/ 1085151 h 1087484"/>
                  <a:gd name="connsiteX378" fmla="*/ 0 w 3024845"/>
                  <a:gd name="connsiteY378" fmla="*/ 651033 h 1087484"/>
                  <a:gd name="connsiteX379" fmla="*/ 20267 w 3024845"/>
                  <a:gd name="connsiteY379" fmla="*/ 651033 h 1087484"/>
                  <a:gd name="connsiteX380" fmla="*/ 20774 w 3024845"/>
                  <a:gd name="connsiteY380" fmla="*/ 649952 h 1087484"/>
                  <a:gd name="connsiteX381" fmla="*/ 24320 w 3024845"/>
                  <a:gd name="connsiteY381" fmla="*/ 642386 h 1087484"/>
                  <a:gd name="connsiteX382" fmla="*/ 26094 w 3024845"/>
                  <a:gd name="connsiteY382" fmla="*/ 642656 h 1087484"/>
                  <a:gd name="connsiteX383" fmla="*/ 38507 w 3024845"/>
                  <a:gd name="connsiteY383" fmla="*/ 644547 h 1087484"/>
                  <a:gd name="connsiteX384" fmla="*/ 39014 w 3024845"/>
                  <a:gd name="connsiteY384" fmla="*/ 645899 h 1087484"/>
                  <a:gd name="connsiteX385" fmla="*/ 42560 w 3024845"/>
                  <a:gd name="connsiteY385" fmla="*/ 655356 h 1087484"/>
                  <a:gd name="connsiteX386" fmla="*/ 68907 w 3024845"/>
                  <a:gd name="connsiteY386" fmla="*/ 657518 h 1087484"/>
                  <a:gd name="connsiteX387" fmla="*/ 68907 w 3024845"/>
                  <a:gd name="connsiteY387" fmla="*/ 534297 h 1087484"/>
                  <a:gd name="connsiteX388" fmla="*/ 70934 w 3024845"/>
                  <a:gd name="connsiteY388" fmla="*/ 534297 h 1087484"/>
                  <a:gd name="connsiteX389" fmla="*/ 85121 w 3024845"/>
                  <a:gd name="connsiteY389" fmla="*/ 534297 h 1087484"/>
                  <a:gd name="connsiteX390" fmla="*/ 85121 w 3024845"/>
                  <a:gd name="connsiteY390" fmla="*/ 398105 h 1087484"/>
                  <a:gd name="connsiteX391" fmla="*/ 86894 w 3024845"/>
                  <a:gd name="connsiteY391" fmla="*/ 398105 h 1087484"/>
                  <a:gd name="connsiteX392" fmla="*/ 99308 w 3024845"/>
                  <a:gd name="connsiteY392" fmla="*/ 398105 h 1087484"/>
                  <a:gd name="connsiteX393" fmla="*/ 99308 w 3024845"/>
                  <a:gd name="connsiteY393" fmla="*/ 283531 h 1087484"/>
                  <a:gd name="connsiteX394" fmla="*/ 103361 w 3024845"/>
                  <a:gd name="connsiteY394" fmla="*/ 255427 h 1087484"/>
                  <a:gd name="connsiteX395" fmla="*/ 105388 w 3024845"/>
                  <a:gd name="connsiteY395" fmla="*/ 255427 h 1087484"/>
                  <a:gd name="connsiteX396" fmla="*/ 119575 w 3024845"/>
                  <a:gd name="connsiteY396" fmla="*/ 255427 h 1087484"/>
                  <a:gd name="connsiteX0" fmla="*/ 119575 w 3024845"/>
                  <a:gd name="connsiteY0" fmla="*/ 200101 h 1032158"/>
                  <a:gd name="connsiteX1" fmla="*/ 200642 w 3024845"/>
                  <a:gd name="connsiteY1" fmla="*/ 197940 h 1032158"/>
                  <a:gd name="connsiteX2" fmla="*/ 202669 w 3024845"/>
                  <a:gd name="connsiteY2" fmla="*/ 197940 h 1032158"/>
                  <a:gd name="connsiteX3" fmla="*/ 216856 w 3024845"/>
                  <a:gd name="connsiteY3" fmla="*/ 197940 h 1032158"/>
                  <a:gd name="connsiteX4" fmla="*/ 216856 w 3024845"/>
                  <a:gd name="connsiteY4" fmla="*/ 221719 h 1032158"/>
                  <a:gd name="connsiteX5" fmla="*/ 217363 w 3024845"/>
                  <a:gd name="connsiteY5" fmla="*/ 222530 h 1032158"/>
                  <a:gd name="connsiteX6" fmla="*/ 220909 w 3024845"/>
                  <a:gd name="connsiteY6" fmla="*/ 228205 h 1032158"/>
                  <a:gd name="connsiteX7" fmla="*/ 220909 w 3024845"/>
                  <a:gd name="connsiteY7" fmla="*/ 342779 h 1032158"/>
                  <a:gd name="connsiteX8" fmla="*/ 223189 w 3024845"/>
                  <a:gd name="connsiteY8" fmla="*/ 342779 h 1032158"/>
                  <a:gd name="connsiteX9" fmla="*/ 239150 w 3024845"/>
                  <a:gd name="connsiteY9" fmla="*/ 342779 h 1032158"/>
                  <a:gd name="connsiteX10" fmla="*/ 239150 w 3024845"/>
                  <a:gd name="connsiteY10" fmla="*/ 483294 h 1032158"/>
                  <a:gd name="connsiteX11" fmla="*/ 240670 w 3024845"/>
                  <a:gd name="connsiteY11" fmla="*/ 483024 h 1032158"/>
                  <a:gd name="connsiteX12" fmla="*/ 251310 w 3024845"/>
                  <a:gd name="connsiteY12" fmla="*/ 481133 h 1032158"/>
                  <a:gd name="connsiteX13" fmla="*/ 249283 w 3024845"/>
                  <a:gd name="connsiteY13" fmla="*/ 569765 h 1032158"/>
                  <a:gd name="connsiteX14" fmla="*/ 250803 w 3024845"/>
                  <a:gd name="connsiteY14" fmla="*/ 570036 h 1032158"/>
                  <a:gd name="connsiteX15" fmla="*/ 261443 w 3024845"/>
                  <a:gd name="connsiteY15" fmla="*/ 571927 h 1032158"/>
                  <a:gd name="connsiteX16" fmla="*/ 261696 w 3024845"/>
                  <a:gd name="connsiteY16" fmla="*/ 572738 h 1032158"/>
                  <a:gd name="connsiteX17" fmla="*/ 263470 w 3024845"/>
                  <a:gd name="connsiteY17" fmla="*/ 578413 h 1032158"/>
                  <a:gd name="connsiteX18" fmla="*/ 264230 w 3024845"/>
                  <a:gd name="connsiteY18" fmla="*/ 575981 h 1032158"/>
                  <a:gd name="connsiteX19" fmla="*/ 269550 w 3024845"/>
                  <a:gd name="connsiteY19" fmla="*/ 558957 h 1032158"/>
                  <a:gd name="connsiteX20" fmla="*/ 271323 w 3024845"/>
                  <a:gd name="connsiteY20" fmla="*/ 558957 h 1032158"/>
                  <a:gd name="connsiteX21" fmla="*/ 283737 w 3024845"/>
                  <a:gd name="connsiteY21" fmla="*/ 558957 h 1032158"/>
                  <a:gd name="connsiteX22" fmla="*/ 283737 w 3024845"/>
                  <a:gd name="connsiteY22" fmla="*/ 591383 h 1032158"/>
                  <a:gd name="connsiteX23" fmla="*/ 284750 w 3024845"/>
                  <a:gd name="connsiteY23" fmla="*/ 591924 h 1032158"/>
                  <a:gd name="connsiteX24" fmla="*/ 291844 w 3024845"/>
                  <a:gd name="connsiteY24" fmla="*/ 595707 h 1032158"/>
                  <a:gd name="connsiteX25" fmla="*/ 291844 w 3024845"/>
                  <a:gd name="connsiteY25" fmla="*/ 597058 h 1032158"/>
                  <a:gd name="connsiteX26" fmla="*/ 291844 w 3024845"/>
                  <a:gd name="connsiteY26" fmla="*/ 606516 h 1032158"/>
                  <a:gd name="connsiteX27" fmla="*/ 336431 w 3024845"/>
                  <a:gd name="connsiteY27" fmla="*/ 606516 h 1032158"/>
                  <a:gd name="connsiteX28" fmla="*/ 336431 w 3024845"/>
                  <a:gd name="connsiteY28" fmla="*/ 607597 h 1032158"/>
                  <a:gd name="connsiteX29" fmla="*/ 336431 w 3024845"/>
                  <a:gd name="connsiteY29" fmla="*/ 615163 h 1032158"/>
                  <a:gd name="connsiteX30" fmla="*/ 338457 w 3024845"/>
                  <a:gd name="connsiteY30" fmla="*/ 615163 h 1032158"/>
                  <a:gd name="connsiteX31" fmla="*/ 352644 w 3024845"/>
                  <a:gd name="connsiteY31" fmla="*/ 615163 h 1032158"/>
                  <a:gd name="connsiteX32" fmla="*/ 352644 w 3024845"/>
                  <a:gd name="connsiteY32" fmla="*/ 584898 h 1032158"/>
                  <a:gd name="connsiteX33" fmla="*/ 397231 w 3024845"/>
                  <a:gd name="connsiteY33" fmla="*/ 584898 h 1032158"/>
                  <a:gd name="connsiteX34" fmla="*/ 397231 w 3024845"/>
                  <a:gd name="connsiteY34" fmla="*/ 583547 h 1032158"/>
                  <a:gd name="connsiteX35" fmla="*/ 397231 w 3024845"/>
                  <a:gd name="connsiteY35" fmla="*/ 574089 h 1032158"/>
                  <a:gd name="connsiteX36" fmla="*/ 398245 w 3024845"/>
                  <a:gd name="connsiteY36" fmla="*/ 574089 h 1032158"/>
                  <a:gd name="connsiteX37" fmla="*/ 405338 w 3024845"/>
                  <a:gd name="connsiteY37" fmla="*/ 574089 h 1032158"/>
                  <a:gd name="connsiteX38" fmla="*/ 405338 w 3024845"/>
                  <a:gd name="connsiteY38" fmla="*/ 572198 h 1032158"/>
                  <a:gd name="connsiteX39" fmla="*/ 405338 w 3024845"/>
                  <a:gd name="connsiteY39" fmla="*/ 558957 h 1032158"/>
                  <a:gd name="connsiteX40" fmla="*/ 406098 w 3024845"/>
                  <a:gd name="connsiteY40" fmla="*/ 558957 h 1032158"/>
                  <a:gd name="connsiteX41" fmla="*/ 411418 w 3024845"/>
                  <a:gd name="connsiteY41" fmla="*/ 558957 h 1032158"/>
                  <a:gd name="connsiteX42" fmla="*/ 411418 w 3024845"/>
                  <a:gd name="connsiteY42" fmla="*/ 557876 h 1032158"/>
                  <a:gd name="connsiteX43" fmla="*/ 411418 w 3024845"/>
                  <a:gd name="connsiteY43" fmla="*/ 550309 h 1032158"/>
                  <a:gd name="connsiteX44" fmla="*/ 413445 w 3024845"/>
                  <a:gd name="connsiteY44" fmla="*/ 550309 h 1032158"/>
                  <a:gd name="connsiteX45" fmla="*/ 427632 w 3024845"/>
                  <a:gd name="connsiteY45" fmla="*/ 550309 h 1032158"/>
                  <a:gd name="connsiteX46" fmla="*/ 427632 w 3024845"/>
                  <a:gd name="connsiteY46" fmla="*/ 551390 h 1032158"/>
                  <a:gd name="connsiteX47" fmla="*/ 427632 w 3024845"/>
                  <a:gd name="connsiteY47" fmla="*/ 558957 h 1032158"/>
                  <a:gd name="connsiteX48" fmla="*/ 449925 w 3024845"/>
                  <a:gd name="connsiteY48" fmla="*/ 558957 h 1032158"/>
                  <a:gd name="connsiteX49" fmla="*/ 449925 w 3024845"/>
                  <a:gd name="connsiteY49" fmla="*/ 557065 h 1032158"/>
                  <a:gd name="connsiteX50" fmla="*/ 449925 w 3024845"/>
                  <a:gd name="connsiteY50" fmla="*/ 543824 h 1032158"/>
                  <a:gd name="connsiteX51" fmla="*/ 451699 w 3024845"/>
                  <a:gd name="connsiteY51" fmla="*/ 543824 h 1032158"/>
                  <a:gd name="connsiteX52" fmla="*/ 464112 w 3024845"/>
                  <a:gd name="connsiteY52" fmla="*/ 543824 h 1032158"/>
                  <a:gd name="connsiteX53" fmla="*/ 464112 w 3024845"/>
                  <a:gd name="connsiteY53" fmla="*/ 567604 h 1032158"/>
                  <a:gd name="connsiteX54" fmla="*/ 465126 w 3024845"/>
                  <a:gd name="connsiteY54" fmla="*/ 567604 h 1032158"/>
                  <a:gd name="connsiteX55" fmla="*/ 472219 w 3024845"/>
                  <a:gd name="connsiteY55" fmla="*/ 567604 h 1032158"/>
                  <a:gd name="connsiteX56" fmla="*/ 472219 w 3024845"/>
                  <a:gd name="connsiteY56" fmla="*/ 566523 h 1032158"/>
                  <a:gd name="connsiteX57" fmla="*/ 472219 w 3024845"/>
                  <a:gd name="connsiteY57" fmla="*/ 558957 h 1032158"/>
                  <a:gd name="connsiteX58" fmla="*/ 473992 w 3024845"/>
                  <a:gd name="connsiteY58" fmla="*/ 558957 h 1032158"/>
                  <a:gd name="connsiteX59" fmla="*/ 486406 w 3024845"/>
                  <a:gd name="connsiteY59" fmla="*/ 558957 h 1032158"/>
                  <a:gd name="connsiteX60" fmla="*/ 486406 w 3024845"/>
                  <a:gd name="connsiteY60" fmla="*/ 584898 h 1032158"/>
                  <a:gd name="connsiteX61" fmla="*/ 488433 w 3024845"/>
                  <a:gd name="connsiteY61" fmla="*/ 584898 h 1032158"/>
                  <a:gd name="connsiteX62" fmla="*/ 502619 w 3024845"/>
                  <a:gd name="connsiteY62" fmla="*/ 584898 h 1032158"/>
                  <a:gd name="connsiteX63" fmla="*/ 502619 w 3024845"/>
                  <a:gd name="connsiteY63" fmla="*/ 586519 h 1032158"/>
                  <a:gd name="connsiteX64" fmla="*/ 502619 w 3024845"/>
                  <a:gd name="connsiteY64" fmla="*/ 597869 h 1032158"/>
                  <a:gd name="connsiteX65" fmla="*/ 503379 w 3024845"/>
                  <a:gd name="connsiteY65" fmla="*/ 597869 h 1032158"/>
                  <a:gd name="connsiteX66" fmla="*/ 508700 w 3024845"/>
                  <a:gd name="connsiteY66" fmla="*/ 597869 h 1032158"/>
                  <a:gd name="connsiteX67" fmla="*/ 508700 w 3024845"/>
                  <a:gd name="connsiteY67" fmla="*/ 597058 h 1032158"/>
                  <a:gd name="connsiteX68" fmla="*/ 508700 w 3024845"/>
                  <a:gd name="connsiteY68" fmla="*/ 591383 h 1032158"/>
                  <a:gd name="connsiteX69" fmla="*/ 539100 w 3024845"/>
                  <a:gd name="connsiteY69" fmla="*/ 591383 h 1032158"/>
                  <a:gd name="connsiteX70" fmla="*/ 539100 w 3024845"/>
                  <a:gd name="connsiteY70" fmla="*/ 615163 h 1032158"/>
                  <a:gd name="connsiteX71" fmla="*/ 540113 w 3024845"/>
                  <a:gd name="connsiteY71" fmla="*/ 615163 h 1032158"/>
                  <a:gd name="connsiteX72" fmla="*/ 547207 w 3024845"/>
                  <a:gd name="connsiteY72" fmla="*/ 615163 h 1032158"/>
                  <a:gd name="connsiteX73" fmla="*/ 547207 w 3024845"/>
                  <a:gd name="connsiteY73" fmla="*/ 616244 h 1032158"/>
                  <a:gd name="connsiteX74" fmla="*/ 547207 w 3024845"/>
                  <a:gd name="connsiteY74" fmla="*/ 623810 h 1032158"/>
                  <a:gd name="connsiteX75" fmla="*/ 547967 w 3024845"/>
                  <a:gd name="connsiteY75" fmla="*/ 623810 h 1032158"/>
                  <a:gd name="connsiteX76" fmla="*/ 553287 w 3024845"/>
                  <a:gd name="connsiteY76" fmla="*/ 623810 h 1032158"/>
                  <a:gd name="connsiteX77" fmla="*/ 553287 w 3024845"/>
                  <a:gd name="connsiteY77" fmla="*/ 621648 h 1032158"/>
                  <a:gd name="connsiteX78" fmla="*/ 553287 w 3024845"/>
                  <a:gd name="connsiteY78" fmla="*/ 606516 h 1032158"/>
                  <a:gd name="connsiteX79" fmla="*/ 554300 w 3024845"/>
                  <a:gd name="connsiteY79" fmla="*/ 606516 h 1032158"/>
                  <a:gd name="connsiteX80" fmla="*/ 561394 w 3024845"/>
                  <a:gd name="connsiteY80" fmla="*/ 606516 h 1032158"/>
                  <a:gd name="connsiteX81" fmla="*/ 561394 w 3024845"/>
                  <a:gd name="connsiteY81" fmla="*/ 607597 h 1032158"/>
                  <a:gd name="connsiteX82" fmla="*/ 561394 w 3024845"/>
                  <a:gd name="connsiteY82" fmla="*/ 615163 h 1032158"/>
                  <a:gd name="connsiteX83" fmla="*/ 566714 w 3024845"/>
                  <a:gd name="connsiteY83" fmla="*/ 613170 h 1032158"/>
                  <a:gd name="connsiteX84" fmla="*/ 567474 w 3024845"/>
                  <a:gd name="connsiteY84" fmla="*/ 612190 h 1032158"/>
                  <a:gd name="connsiteX85" fmla="*/ 567474 w 3024845"/>
                  <a:gd name="connsiteY85" fmla="*/ 606516 h 1032158"/>
                  <a:gd name="connsiteX86" fmla="*/ 605981 w 3024845"/>
                  <a:gd name="connsiteY86" fmla="*/ 606516 h 1032158"/>
                  <a:gd name="connsiteX87" fmla="*/ 605981 w 3024845"/>
                  <a:gd name="connsiteY87" fmla="*/ 630295 h 1032158"/>
                  <a:gd name="connsiteX88" fmla="*/ 608007 w 3024845"/>
                  <a:gd name="connsiteY88" fmla="*/ 630295 h 1032158"/>
                  <a:gd name="connsiteX89" fmla="*/ 622194 w 3024845"/>
                  <a:gd name="connsiteY89" fmla="*/ 630295 h 1032158"/>
                  <a:gd name="connsiteX90" fmla="*/ 622194 w 3024845"/>
                  <a:gd name="connsiteY90" fmla="*/ 631376 h 1032158"/>
                  <a:gd name="connsiteX91" fmla="*/ 622194 w 3024845"/>
                  <a:gd name="connsiteY91" fmla="*/ 638942 h 1032158"/>
                  <a:gd name="connsiteX92" fmla="*/ 623968 w 3024845"/>
                  <a:gd name="connsiteY92" fmla="*/ 638942 h 1032158"/>
                  <a:gd name="connsiteX93" fmla="*/ 636381 w 3024845"/>
                  <a:gd name="connsiteY93" fmla="*/ 638942 h 1032158"/>
                  <a:gd name="connsiteX94" fmla="*/ 636381 w 3024845"/>
                  <a:gd name="connsiteY94" fmla="*/ 615163 h 1032158"/>
                  <a:gd name="connsiteX95" fmla="*/ 637394 w 3024845"/>
                  <a:gd name="connsiteY95" fmla="*/ 615163 h 1032158"/>
                  <a:gd name="connsiteX96" fmla="*/ 644488 w 3024845"/>
                  <a:gd name="connsiteY96" fmla="*/ 615163 h 1032158"/>
                  <a:gd name="connsiteX97" fmla="*/ 644488 w 3024845"/>
                  <a:gd name="connsiteY97" fmla="*/ 582736 h 1032158"/>
                  <a:gd name="connsiteX98" fmla="*/ 645501 w 3024845"/>
                  <a:gd name="connsiteY98" fmla="*/ 582736 h 1032158"/>
                  <a:gd name="connsiteX99" fmla="*/ 652595 w 3024845"/>
                  <a:gd name="connsiteY99" fmla="*/ 582736 h 1032158"/>
                  <a:gd name="connsiteX100" fmla="*/ 652595 w 3024845"/>
                  <a:gd name="connsiteY100" fmla="*/ 580845 h 1032158"/>
                  <a:gd name="connsiteX101" fmla="*/ 652595 w 3024845"/>
                  <a:gd name="connsiteY101" fmla="*/ 567604 h 1032158"/>
                  <a:gd name="connsiteX102" fmla="*/ 651328 w 3024845"/>
                  <a:gd name="connsiteY102" fmla="*/ 565982 h 1032158"/>
                  <a:gd name="connsiteX103" fmla="*/ 656648 w 3024845"/>
                  <a:gd name="connsiteY103" fmla="*/ 554633 h 1032158"/>
                  <a:gd name="connsiteX104" fmla="*/ 664755 w 3024845"/>
                  <a:gd name="connsiteY104" fmla="*/ 582736 h 1032158"/>
                  <a:gd name="connsiteX105" fmla="*/ 665515 w 3024845"/>
                  <a:gd name="connsiteY105" fmla="*/ 582736 h 1032158"/>
                  <a:gd name="connsiteX106" fmla="*/ 670835 w 3024845"/>
                  <a:gd name="connsiteY106" fmla="*/ 582736 h 1032158"/>
                  <a:gd name="connsiteX107" fmla="*/ 670835 w 3024845"/>
                  <a:gd name="connsiteY107" fmla="*/ 476809 h 1032158"/>
                  <a:gd name="connsiteX108" fmla="*/ 672355 w 3024845"/>
                  <a:gd name="connsiteY108" fmla="*/ 476809 h 1032158"/>
                  <a:gd name="connsiteX109" fmla="*/ 682995 w 3024845"/>
                  <a:gd name="connsiteY109" fmla="*/ 476809 h 1032158"/>
                  <a:gd name="connsiteX110" fmla="*/ 682995 w 3024845"/>
                  <a:gd name="connsiteY110" fmla="*/ 429250 h 1032158"/>
                  <a:gd name="connsiteX111" fmla="*/ 709342 w 3024845"/>
                  <a:gd name="connsiteY111" fmla="*/ 429250 h 1032158"/>
                  <a:gd name="connsiteX112" fmla="*/ 709342 w 3024845"/>
                  <a:gd name="connsiteY112" fmla="*/ 407632 h 1032158"/>
                  <a:gd name="connsiteX113" fmla="*/ 743796 w 3024845"/>
                  <a:gd name="connsiteY113" fmla="*/ 407632 h 1032158"/>
                  <a:gd name="connsiteX114" fmla="*/ 743796 w 3024845"/>
                  <a:gd name="connsiteY114" fmla="*/ 410064 h 1032158"/>
                  <a:gd name="connsiteX115" fmla="*/ 743796 w 3024845"/>
                  <a:gd name="connsiteY115" fmla="*/ 427088 h 1032158"/>
                  <a:gd name="connsiteX116" fmla="*/ 746076 w 3024845"/>
                  <a:gd name="connsiteY116" fmla="*/ 427088 h 1032158"/>
                  <a:gd name="connsiteX117" fmla="*/ 762036 w 3024845"/>
                  <a:gd name="connsiteY117" fmla="*/ 427088 h 1032158"/>
                  <a:gd name="connsiteX118" fmla="*/ 762036 w 3024845"/>
                  <a:gd name="connsiteY118" fmla="*/ 474647 h 1032158"/>
                  <a:gd name="connsiteX119" fmla="*/ 763049 w 3024845"/>
                  <a:gd name="connsiteY119" fmla="*/ 474647 h 1032158"/>
                  <a:gd name="connsiteX120" fmla="*/ 770143 w 3024845"/>
                  <a:gd name="connsiteY120" fmla="*/ 474647 h 1032158"/>
                  <a:gd name="connsiteX121" fmla="*/ 784330 w 3024845"/>
                  <a:gd name="connsiteY121" fmla="*/ 478971 h 1032158"/>
                  <a:gd name="connsiteX122" fmla="*/ 784330 w 3024845"/>
                  <a:gd name="connsiteY122" fmla="*/ 517883 h 1032158"/>
                  <a:gd name="connsiteX123" fmla="*/ 785343 w 3024845"/>
                  <a:gd name="connsiteY123" fmla="*/ 517883 h 1032158"/>
                  <a:gd name="connsiteX124" fmla="*/ 792436 w 3024845"/>
                  <a:gd name="connsiteY124" fmla="*/ 517883 h 1032158"/>
                  <a:gd name="connsiteX125" fmla="*/ 792436 w 3024845"/>
                  <a:gd name="connsiteY125" fmla="*/ 519504 h 1032158"/>
                  <a:gd name="connsiteX126" fmla="*/ 792436 w 3024845"/>
                  <a:gd name="connsiteY126" fmla="*/ 530853 h 1032158"/>
                  <a:gd name="connsiteX127" fmla="*/ 794463 w 3024845"/>
                  <a:gd name="connsiteY127" fmla="*/ 530853 h 1032158"/>
                  <a:gd name="connsiteX128" fmla="*/ 808650 w 3024845"/>
                  <a:gd name="connsiteY128" fmla="*/ 530853 h 1032158"/>
                  <a:gd name="connsiteX129" fmla="*/ 814730 w 3024845"/>
                  <a:gd name="connsiteY129" fmla="*/ 537339 h 1032158"/>
                  <a:gd name="connsiteX130" fmla="*/ 814730 w 3024845"/>
                  <a:gd name="connsiteY130" fmla="*/ 558957 h 1032158"/>
                  <a:gd name="connsiteX131" fmla="*/ 817010 w 3024845"/>
                  <a:gd name="connsiteY131" fmla="*/ 558957 h 1032158"/>
                  <a:gd name="connsiteX132" fmla="*/ 832970 w 3024845"/>
                  <a:gd name="connsiteY132" fmla="*/ 558957 h 1032158"/>
                  <a:gd name="connsiteX133" fmla="*/ 832970 w 3024845"/>
                  <a:gd name="connsiteY133" fmla="*/ 560037 h 1032158"/>
                  <a:gd name="connsiteX134" fmla="*/ 832970 w 3024845"/>
                  <a:gd name="connsiteY134" fmla="*/ 567604 h 1032158"/>
                  <a:gd name="connsiteX135" fmla="*/ 834237 w 3024845"/>
                  <a:gd name="connsiteY135" fmla="*/ 567604 h 1032158"/>
                  <a:gd name="connsiteX136" fmla="*/ 843104 w 3024845"/>
                  <a:gd name="connsiteY136" fmla="*/ 567604 h 1032158"/>
                  <a:gd name="connsiteX137" fmla="*/ 843104 w 3024845"/>
                  <a:gd name="connsiteY137" fmla="*/ 569765 h 1032158"/>
                  <a:gd name="connsiteX138" fmla="*/ 843104 w 3024845"/>
                  <a:gd name="connsiteY138" fmla="*/ 584898 h 1032158"/>
                  <a:gd name="connsiteX139" fmla="*/ 847157 w 3024845"/>
                  <a:gd name="connsiteY139" fmla="*/ 583006 h 1032158"/>
                  <a:gd name="connsiteX140" fmla="*/ 847157 w 3024845"/>
                  <a:gd name="connsiteY140" fmla="*/ 569765 h 1032158"/>
                  <a:gd name="connsiteX141" fmla="*/ 848170 w 3024845"/>
                  <a:gd name="connsiteY141" fmla="*/ 569765 h 1032158"/>
                  <a:gd name="connsiteX142" fmla="*/ 855264 w 3024845"/>
                  <a:gd name="connsiteY142" fmla="*/ 569765 h 1032158"/>
                  <a:gd name="connsiteX143" fmla="*/ 855264 w 3024845"/>
                  <a:gd name="connsiteY143" fmla="*/ 571387 h 1032158"/>
                  <a:gd name="connsiteX144" fmla="*/ 855264 w 3024845"/>
                  <a:gd name="connsiteY144" fmla="*/ 582736 h 1032158"/>
                  <a:gd name="connsiteX145" fmla="*/ 856024 w 3024845"/>
                  <a:gd name="connsiteY145" fmla="*/ 582736 h 1032158"/>
                  <a:gd name="connsiteX146" fmla="*/ 861344 w 3024845"/>
                  <a:gd name="connsiteY146" fmla="*/ 582736 h 1032158"/>
                  <a:gd name="connsiteX147" fmla="*/ 909984 w 3024845"/>
                  <a:gd name="connsiteY147" fmla="*/ 578413 h 1032158"/>
                  <a:gd name="connsiteX148" fmla="*/ 909984 w 3024845"/>
                  <a:gd name="connsiteY148" fmla="*/ 579764 h 1032158"/>
                  <a:gd name="connsiteX149" fmla="*/ 909984 w 3024845"/>
                  <a:gd name="connsiteY149" fmla="*/ 589221 h 1032158"/>
                  <a:gd name="connsiteX150" fmla="*/ 910744 w 3024845"/>
                  <a:gd name="connsiteY150" fmla="*/ 589221 h 1032158"/>
                  <a:gd name="connsiteX151" fmla="*/ 916065 w 3024845"/>
                  <a:gd name="connsiteY151" fmla="*/ 589221 h 1032158"/>
                  <a:gd name="connsiteX152" fmla="*/ 916065 w 3024845"/>
                  <a:gd name="connsiteY152" fmla="*/ 591383 h 1032158"/>
                  <a:gd name="connsiteX153" fmla="*/ 916065 w 3024845"/>
                  <a:gd name="connsiteY153" fmla="*/ 606516 h 1032158"/>
                  <a:gd name="connsiteX154" fmla="*/ 918091 w 3024845"/>
                  <a:gd name="connsiteY154" fmla="*/ 605165 h 1032158"/>
                  <a:gd name="connsiteX155" fmla="*/ 932278 w 3024845"/>
                  <a:gd name="connsiteY155" fmla="*/ 595707 h 1032158"/>
                  <a:gd name="connsiteX156" fmla="*/ 938358 w 3024845"/>
                  <a:gd name="connsiteY156" fmla="*/ 554633 h 1032158"/>
                  <a:gd name="connsiteX157" fmla="*/ 939118 w 3024845"/>
                  <a:gd name="connsiteY157" fmla="*/ 554363 h 1032158"/>
                  <a:gd name="connsiteX158" fmla="*/ 944438 w 3024845"/>
                  <a:gd name="connsiteY158" fmla="*/ 552471 h 1032158"/>
                  <a:gd name="connsiteX159" fmla="*/ 946465 w 3024845"/>
                  <a:gd name="connsiteY159" fmla="*/ 483294 h 1032158"/>
                  <a:gd name="connsiteX160" fmla="*/ 948492 w 3024845"/>
                  <a:gd name="connsiteY160" fmla="*/ 552471 h 1032158"/>
                  <a:gd name="connsiteX161" fmla="*/ 949252 w 3024845"/>
                  <a:gd name="connsiteY161" fmla="*/ 552741 h 1032158"/>
                  <a:gd name="connsiteX162" fmla="*/ 954572 w 3024845"/>
                  <a:gd name="connsiteY162" fmla="*/ 554633 h 1032158"/>
                  <a:gd name="connsiteX163" fmla="*/ 954572 w 3024845"/>
                  <a:gd name="connsiteY163" fmla="*/ 468162 h 1032158"/>
                  <a:gd name="connsiteX164" fmla="*/ 958625 w 3024845"/>
                  <a:gd name="connsiteY164" fmla="*/ 435735 h 1032158"/>
                  <a:gd name="connsiteX165" fmla="*/ 997132 w 3024845"/>
                  <a:gd name="connsiteY165" fmla="*/ 435735 h 1032158"/>
                  <a:gd name="connsiteX166" fmla="*/ 997132 w 3024845"/>
                  <a:gd name="connsiteY166" fmla="*/ 468162 h 1032158"/>
                  <a:gd name="connsiteX167" fmla="*/ 997892 w 3024845"/>
                  <a:gd name="connsiteY167" fmla="*/ 468162 h 1032158"/>
                  <a:gd name="connsiteX168" fmla="*/ 1003212 w 3024845"/>
                  <a:gd name="connsiteY168" fmla="*/ 468162 h 1032158"/>
                  <a:gd name="connsiteX169" fmla="*/ 1003212 w 3024845"/>
                  <a:gd name="connsiteY169" fmla="*/ 386014 h 1032158"/>
                  <a:gd name="connsiteX170" fmla="*/ 1004986 w 3024845"/>
                  <a:gd name="connsiteY170" fmla="*/ 386014 h 1032158"/>
                  <a:gd name="connsiteX171" fmla="*/ 1017399 w 3024845"/>
                  <a:gd name="connsiteY171" fmla="*/ 386014 h 1032158"/>
                  <a:gd name="connsiteX172" fmla="*/ 1017399 w 3024845"/>
                  <a:gd name="connsiteY172" fmla="*/ 384123 h 1032158"/>
                  <a:gd name="connsiteX173" fmla="*/ 1017399 w 3024845"/>
                  <a:gd name="connsiteY173" fmla="*/ 370882 h 1032158"/>
                  <a:gd name="connsiteX174" fmla="*/ 1039693 w 3024845"/>
                  <a:gd name="connsiteY174" fmla="*/ 370882 h 1032158"/>
                  <a:gd name="connsiteX175" fmla="*/ 1039693 w 3024845"/>
                  <a:gd name="connsiteY175" fmla="*/ 369801 h 1032158"/>
                  <a:gd name="connsiteX176" fmla="*/ 1039693 w 3024845"/>
                  <a:gd name="connsiteY176" fmla="*/ 362235 h 1032158"/>
                  <a:gd name="connsiteX177" fmla="*/ 1041466 w 3024845"/>
                  <a:gd name="connsiteY177" fmla="*/ 362235 h 1032158"/>
                  <a:gd name="connsiteX178" fmla="*/ 1053880 w 3024845"/>
                  <a:gd name="connsiteY178" fmla="*/ 362235 h 1032158"/>
                  <a:gd name="connsiteX179" fmla="*/ 1053880 w 3024845"/>
                  <a:gd name="connsiteY179" fmla="*/ 363316 h 1032158"/>
                  <a:gd name="connsiteX180" fmla="*/ 1053880 w 3024845"/>
                  <a:gd name="connsiteY180" fmla="*/ 370882 h 1032158"/>
                  <a:gd name="connsiteX181" fmla="*/ 1054640 w 3024845"/>
                  <a:gd name="connsiteY181" fmla="*/ 370882 h 1032158"/>
                  <a:gd name="connsiteX182" fmla="*/ 1059960 w 3024845"/>
                  <a:gd name="connsiteY182" fmla="*/ 370882 h 1032158"/>
                  <a:gd name="connsiteX183" fmla="*/ 1070093 w 3024845"/>
                  <a:gd name="connsiteY183" fmla="*/ 366558 h 1032158"/>
                  <a:gd name="connsiteX184" fmla="*/ 1074146 w 3024845"/>
                  <a:gd name="connsiteY184" fmla="*/ 369801 h 1032158"/>
                  <a:gd name="connsiteX185" fmla="*/ 1074146 w 3024845"/>
                  <a:gd name="connsiteY185" fmla="*/ 362235 h 1032158"/>
                  <a:gd name="connsiteX186" fmla="*/ 1076426 w 3024845"/>
                  <a:gd name="connsiteY186" fmla="*/ 362235 h 1032158"/>
                  <a:gd name="connsiteX187" fmla="*/ 1092387 w 3024845"/>
                  <a:gd name="connsiteY187" fmla="*/ 362235 h 1032158"/>
                  <a:gd name="connsiteX188" fmla="*/ 1092387 w 3024845"/>
                  <a:gd name="connsiteY188" fmla="*/ 363316 h 1032158"/>
                  <a:gd name="connsiteX189" fmla="*/ 1092387 w 3024845"/>
                  <a:gd name="connsiteY189" fmla="*/ 370882 h 1032158"/>
                  <a:gd name="connsiteX190" fmla="*/ 1122787 w 3024845"/>
                  <a:gd name="connsiteY190" fmla="*/ 370882 h 1032158"/>
                  <a:gd name="connsiteX191" fmla="*/ 1122787 w 3024845"/>
                  <a:gd name="connsiteY191" fmla="*/ 372503 h 1032158"/>
                  <a:gd name="connsiteX192" fmla="*/ 1122787 w 3024845"/>
                  <a:gd name="connsiteY192" fmla="*/ 383853 h 1032158"/>
                  <a:gd name="connsiteX193" fmla="*/ 1149134 w 3024845"/>
                  <a:gd name="connsiteY193" fmla="*/ 383853 h 1032158"/>
                  <a:gd name="connsiteX194" fmla="*/ 1149134 w 3024845"/>
                  <a:gd name="connsiteY194" fmla="*/ 414117 h 1032158"/>
                  <a:gd name="connsiteX195" fmla="*/ 1149894 w 3024845"/>
                  <a:gd name="connsiteY195" fmla="*/ 414117 h 1032158"/>
                  <a:gd name="connsiteX196" fmla="*/ 1155214 w 3024845"/>
                  <a:gd name="connsiteY196" fmla="*/ 414117 h 1032158"/>
                  <a:gd name="connsiteX197" fmla="*/ 1155214 w 3024845"/>
                  <a:gd name="connsiteY197" fmla="*/ 415198 h 1032158"/>
                  <a:gd name="connsiteX198" fmla="*/ 1155214 w 3024845"/>
                  <a:gd name="connsiteY198" fmla="*/ 422765 h 1032158"/>
                  <a:gd name="connsiteX199" fmla="*/ 1159268 w 3024845"/>
                  <a:gd name="connsiteY199" fmla="*/ 453029 h 1032158"/>
                  <a:gd name="connsiteX200" fmla="*/ 1160028 w 3024845"/>
                  <a:gd name="connsiteY200" fmla="*/ 453029 h 1032158"/>
                  <a:gd name="connsiteX201" fmla="*/ 1165348 w 3024845"/>
                  <a:gd name="connsiteY201" fmla="*/ 453029 h 1032158"/>
                  <a:gd name="connsiteX202" fmla="*/ 1165348 w 3024845"/>
                  <a:gd name="connsiteY202" fmla="*/ 453840 h 1032158"/>
                  <a:gd name="connsiteX203" fmla="*/ 1165348 w 3024845"/>
                  <a:gd name="connsiteY203" fmla="*/ 459515 h 1032158"/>
                  <a:gd name="connsiteX204" fmla="*/ 1166361 w 3024845"/>
                  <a:gd name="connsiteY204" fmla="*/ 459515 h 1032158"/>
                  <a:gd name="connsiteX205" fmla="*/ 1173454 w 3024845"/>
                  <a:gd name="connsiteY205" fmla="*/ 459515 h 1032158"/>
                  <a:gd name="connsiteX206" fmla="*/ 1173454 w 3024845"/>
                  <a:gd name="connsiteY206" fmla="*/ 489780 h 1032158"/>
                  <a:gd name="connsiteX207" fmla="*/ 1175481 w 3024845"/>
                  <a:gd name="connsiteY207" fmla="*/ 489780 h 1032158"/>
                  <a:gd name="connsiteX208" fmla="*/ 1189668 w 3024845"/>
                  <a:gd name="connsiteY208" fmla="*/ 489780 h 1032158"/>
                  <a:gd name="connsiteX209" fmla="*/ 1189668 w 3024845"/>
                  <a:gd name="connsiteY209" fmla="*/ 513559 h 1032158"/>
                  <a:gd name="connsiteX210" fmla="*/ 1191695 w 3024845"/>
                  <a:gd name="connsiteY210" fmla="*/ 515180 h 1032158"/>
                  <a:gd name="connsiteX211" fmla="*/ 1191695 w 3024845"/>
                  <a:gd name="connsiteY211" fmla="*/ 526530 h 1032158"/>
                  <a:gd name="connsiteX212" fmla="*/ 1192455 w 3024845"/>
                  <a:gd name="connsiteY212" fmla="*/ 526530 h 1032158"/>
                  <a:gd name="connsiteX213" fmla="*/ 1197775 w 3024845"/>
                  <a:gd name="connsiteY213" fmla="*/ 526530 h 1032158"/>
                  <a:gd name="connsiteX214" fmla="*/ 1197775 w 3024845"/>
                  <a:gd name="connsiteY214" fmla="*/ 550309 h 1032158"/>
                  <a:gd name="connsiteX215" fmla="*/ 1199041 w 3024845"/>
                  <a:gd name="connsiteY215" fmla="*/ 550309 h 1032158"/>
                  <a:gd name="connsiteX216" fmla="*/ 1207908 w 3024845"/>
                  <a:gd name="connsiteY216" fmla="*/ 550309 h 1032158"/>
                  <a:gd name="connsiteX217" fmla="*/ 1209935 w 3024845"/>
                  <a:gd name="connsiteY217" fmla="*/ 554363 h 1032158"/>
                  <a:gd name="connsiteX218" fmla="*/ 1209935 w 3024845"/>
                  <a:gd name="connsiteY218" fmla="*/ 567604 h 1032158"/>
                  <a:gd name="connsiteX219" fmla="*/ 1211455 w 3024845"/>
                  <a:gd name="connsiteY219" fmla="*/ 565712 h 1032158"/>
                  <a:gd name="connsiteX220" fmla="*/ 1222095 w 3024845"/>
                  <a:gd name="connsiteY220" fmla="*/ 552471 h 1032158"/>
                  <a:gd name="connsiteX221" fmla="*/ 1250469 w 3024845"/>
                  <a:gd name="connsiteY221" fmla="*/ 552471 h 1032158"/>
                  <a:gd name="connsiteX222" fmla="*/ 1250469 w 3024845"/>
                  <a:gd name="connsiteY222" fmla="*/ 638942 h 1032158"/>
                  <a:gd name="connsiteX223" fmla="*/ 1251229 w 3024845"/>
                  <a:gd name="connsiteY223" fmla="*/ 638942 h 1032158"/>
                  <a:gd name="connsiteX224" fmla="*/ 1256549 w 3024845"/>
                  <a:gd name="connsiteY224" fmla="*/ 638942 h 1032158"/>
                  <a:gd name="connsiteX225" fmla="*/ 1257309 w 3024845"/>
                  <a:gd name="connsiteY225" fmla="*/ 637591 h 1032158"/>
                  <a:gd name="connsiteX226" fmla="*/ 1262629 w 3024845"/>
                  <a:gd name="connsiteY226" fmla="*/ 628133 h 1032158"/>
                  <a:gd name="connsiteX227" fmla="*/ 1262629 w 3024845"/>
                  <a:gd name="connsiteY227" fmla="*/ 630025 h 1032158"/>
                  <a:gd name="connsiteX228" fmla="*/ 1262629 w 3024845"/>
                  <a:gd name="connsiteY228" fmla="*/ 643266 h 1032158"/>
                  <a:gd name="connsiteX229" fmla="*/ 1266682 w 3024845"/>
                  <a:gd name="connsiteY229" fmla="*/ 597869 h 1032158"/>
                  <a:gd name="connsiteX230" fmla="*/ 1267442 w 3024845"/>
                  <a:gd name="connsiteY230" fmla="*/ 597869 h 1032158"/>
                  <a:gd name="connsiteX231" fmla="*/ 1272762 w 3024845"/>
                  <a:gd name="connsiteY231" fmla="*/ 597869 h 1032158"/>
                  <a:gd name="connsiteX232" fmla="*/ 1272762 w 3024845"/>
                  <a:gd name="connsiteY232" fmla="*/ 533015 h 1032158"/>
                  <a:gd name="connsiteX233" fmla="*/ 1273776 w 3024845"/>
                  <a:gd name="connsiteY233" fmla="*/ 533015 h 1032158"/>
                  <a:gd name="connsiteX234" fmla="*/ 1280869 w 3024845"/>
                  <a:gd name="connsiteY234" fmla="*/ 533015 h 1032158"/>
                  <a:gd name="connsiteX235" fmla="*/ 1293029 w 3024845"/>
                  <a:gd name="connsiteY235" fmla="*/ 489780 h 1032158"/>
                  <a:gd name="connsiteX236" fmla="*/ 1294296 w 3024845"/>
                  <a:gd name="connsiteY236" fmla="*/ 489780 h 1032158"/>
                  <a:gd name="connsiteX237" fmla="*/ 1303163 w 3024845"/>
                  <a:gd name="connsiteY237" fmla="*/ 489780 h 1032158"/>
                  <a:gd name="connsiteX238" fmla="*/ 1313296 w 3024845"/>
                  <a:gd name="connsiteY238" fmla="*/ 533015 h 1032158"/>
                  <a:gd name="connsiteX239" fmla="*/ 1314309 w 3024845"/>
                  <a:gd name="connsiteY239" fmla="*/ 533015 h 1032158"/>
                  <a:gd name="connsiteX240" fmla="*/ 1321403 w 3024845"/>
                  <a:gd name="connsiteY240" fmla="*/ 533015 h 1032158"/>
                  <a:gd name="connsiteX241" fmla="*/ 1321403 w 3024845"/>
                  <a:gd name="connsiteY241" fmla="*/ 571927 h 1032158"/>
                  <a:gd name="connsiteX242" fmla="*/ 1323176 w 3024845"/>
                  <a:gd name="connsiteY242" fmla="*/ 571927 h 1032158"/>
                  <a:gd name="connsiteX243" fmla="*/ 1335590 w 3024845"/>
                  <a:gd name="connsiteY243" fmla="*/ 571927 h 1032158"/>
                  <a:gd name="connsiteX244" fmla="*/ 1335590 w 3024845"/>
                  <a:gd name="connsiteY244" fmla="*/ 574089 h 1032158"/>
                  <a:gd name="connsiteX245" fmla="*/ 1335590 w 3024845"/>
                  <a:gd name="connsiteY245" fmla="*/ 589221 h 1032158"/>
                  <a:gd name="connsiteX246" fmla="*/ 1339643 w 3024845"/>
                  <a:gd name="connsiteY246" fmla="*/ 587060 h 1032158"/>
                  <a:gd name="connsiteX247" fmla="*/ 1339643 w 3024845"/>
                  <a:gd name="connsiteY247" fmla="*/ 571927 h 1032158"/>
                  <a:gd name="connsiteX248" fmla="*/ 1341163 w 3024845"/>
                  <a:gd name="connsiteY248" fmla="*/ 571927 h 1032158"/>
                  <a:gd name="connsiteX249" fmla="*/ 1351803 w 3024845"/>
                  <a:gd name="connsiteY249" fmla="*/ 571927 h 1032158"/>
                  <a:gd name="connsiteX250" fmla="*/ 1351803 w 3024845"/>
                  <a:gd name="connsiteY250" fmla="*/ 573548 h 1032158"/>
                  <a:gd name="connsiteX251" fmla="*/ 1351803 w 3024845"/>
                  <a:gd name="connsiteY251" fmla="*/ 584898 h 1032158"/>
                  <a:gd name="connsiteX252" fmla="*/ 1382204 w 3024845"/>
                  <a:gd name="connsiteY252" fmla="*/ 584898 h 1032158"/>
                  <a:gd name="connsiteX253" fmla="*/ 1382204 w 3024845"/>
                  <a:gd name="connsiteY253" fmla="*/ 548148 h 1032158"/>
                  <a:gd name="connsiteX254" fmla="*/ 1383470 w 3024845"/>
                  <a:gd name="connsiteY254" fmla="*/ 548148 h 1032158"/>
                  <a:gd name="connsiteX255" fmla="*/ 1392337 w 3024845"/>
                  <a:gd name="connsiteY255" fmla="*/ 548148 h 1032158"/>
                  <a:gd name="connsiteX256" fmla="*/ 1392337 w 3024845"/>
                  <a:gd name="connsiteY256" fmla="*/ 569765 h 1032158"/>
                  <a:gd name="connsiteX257" fmla="*/ 1394364 w 3024845"/>
                  <a:gd name="connsiteY257" fmla="*/ 537339 h 1032158"/>
                  <a:gd name="connsiteX258" fmla="*/ 1416657 w 3024845"/>
                  <a:gd name="connsiteY258" fmla="*/ 537339 h 1032158"/>
                  <a:gd name="connsiteX259" fmla="*/ 1416657 w 3024845"/>
                  <a:gd name="connsiteY259" fmla="*/ 535717 h 1032158"/>
                  <a:gd name="connsiteX260" fmla="*/ 1416657 w 3024845"/>
                  <a:gd name="connsiteY260" fmla="*/ 524368 h 1032158"/>
                  <a:gd name="connsiteX261" fmla="*/ 1417417 w 3024845"/>
                  <a:gd name="connsiteY261" fmla="*/ 524368 h 1032158"/>
                  <a:gd name="connsiteX262" fmla="*/ 1422737 w 3024845"/>
                  <a:gd name="connsiteY262" fmla="*/ 524368 h 1032158"/>
                  <a:gd name="connsiteX263" fmla="*/ 1422737 w 3024845"/>
                  <a:gd name="connsiteY263" fmla="*/ 522477 h 1032158"/>
                  <a:gd name="connsiteX264" fmla="*/ 1422737 w 3024845"/>
                  <a:gd name="connsiteY264" fmla="*/ 509236 h 1032158"/>
                  <a:gd name="connsiteX265" fmla="*/ 1426791 w 3024845"/>
                  <a:gd name="connsiteY265" fmla="*/ 515721 h 1032158"/>
                  <a:gd name="connsiteX266" fmla="*/ 1429071 w 3024845"/>
                  <a:gd name="connsiteY266" fmla="*/ 515721 h 1032158"/>
                  <a:gd name="connsiteX267" fmla="*/ 1445031 w 3024845"/>
                  <a:gd name="connsiteY267" fmla="*/ 515721 h 1032158"/>
                  <a:gd name="connsiteX268" fmla="*/ 1445031 w 3024845"/>
                  <a:gd name="connsiteY268" fmla="*/ 514910 h 1032158"/>
                  <a:gd name="connsiteX269" fmla="*/ 1445031 w 3024845"/>
                  <a:gd name="connsiteY269" fmla="*/ 509236 h 1032158"/>
                  <a:gd name="connsiteX270" fmla="*/ 1445791 w 3024845"/>
                  <a:gd name="connsiteY270" fmla="*/ 509236 h 1032158"/>
                  <a:gd name="connsiteX271" fmla="*/ 1451111 w 3024845"/>
                  <a:gd name="connsiteY271" fmla="*/ 509236 h 1032158"/>
                  <a:gd name="connsiteX272" fmla="*/ 1451111 w 3024845"/>
                  <a:gd name="connsiteY272" fmla="*/ 510587 h 1032158"/>
                  <a:gd name="connsiteX273" fmla="*/ 1451111 w 3024845"/>
                  <a:gd name="connsiteY273" fmla="*/ 520045 h 1032158"/>
                  <a:gd name="connsiteX274" fmla="*/ 1489618 w 3024845"/>
                  <a:gd name="connsiteY274" fmla="*/ 520045 h 1032158"/>
                  <a:gd name="connsiteX275" fmla="*/ 1489618 w 3024845"/>
                  <a:gd name="connsiteY275" fmla="*/ 658398 h 1032158"/>
                  <a:gd name="connsiteX276" fmla="*/ 1491138 w 3024845"/>
                  <a:gd name="connsiteY276" fmla="*/ 658398 h 1032158"/>
                  <a:gd name="connsiteX277" fmla="*/ 1501778 w 3024845"/>
                  <a:gd name="connsiteY277" fmla="*/ 658398 h 1032158"/>
                  <a:gd name="connsiteX278" fmla="*/ 1501778 w 3024845"/>
                  <a:gd name="connsiteY278" fmla="*/ 645428 h 1032158"/>
                  <a:gd name="connsiteX279" fmla="*/ 1505832 w 3024845"/>
                  <a:gd name="connsiteY279" fmla="*/ 645428 h 1032158"/>
                  <a:gd name="connsiteX280" fmla="*/ 1505832 w 3024845"/>
                  <a:gd name="connsiteY280" fmla="*/ 658398 h 1032158"/>
                  <a:gd name="connsiteX281" fmla="*/ 1536232 w 3024845"/>
                  <a:gd name="connsiteY281" fmla="*/ 658398 h 1032158"/>
                  <a:gd name="connsiteX282" fmla="*/ 1536232 w 3024845"/>
                  <a:gd name="connsiteY282" fmla="*/ 628133 h 1032158"/>
                  <a:gd name="connsiteX283" fmla="*/ 1548392 w 3024845"/>
                  <a:gd name="connsiteY283" fmla="*/ 628133 h 1032158"/>
                  <a:gd name="connsiteX284" fmla="*/ 1560552 w 3024845"/>
                  <a:gd name="connsiteY284" fmla="*/ 625972 h 1032158"/>
                  <a:gd name="connsiteX285" fmla="*/ 1564606 w 3024845"/>
                  <a:gd name="connsiteY285" fmla="*/ 628133 h 1032158"/>
                  <a:gd name="connsiteX286" fmla="*/ 1574739 w 3024845"/>
                  <a:gd name="connsiteY286" fmla="*/ 628133 h 1032158"/>
                  <a:gd name="connsiteX287" fmla="*/ 1574739 w 3024845"/>
                  <a:gd name="connsiteY287" fmla="*/ 658398 h 1032158"/>
                  <a:gd name="connsiteX288" fmla="*/ 1582846 w 3024845"/>
                  <a:gd name="connsiteY288" fmla="*/ 658398 h 1032158"/>
                  <a:gd name="connsiteX289" fmla="*/ 1582846 w 3024845"/>
                  <a:gd name="connsiteY289" fmla="*/ 675693 h 1032158"/>
                  <a:gd name="connsiteX290" fmla="*/ 1592182 w 3024845"/>
                  <a:gd name="connsiteY290" fmla="*/ 676598 h 1032158"/>
                  <a:gd name="connsiteX291" fmla="*/ 1605140 w 3024845"/>
                  <a:gd name="connsiteY291" fmla="*/ 676598 h 1032158"/>
                  <a:gd name="connsiteX292" fmla="*/ 1605140 w 3024845"/>
                  <a:gd name="connsiteY292" fmla="*/ 660560 h 1032158"/>
                  <a:gd name="connsiteX293" fmla="*/ 1673096 w 3024845"/>
                  <a:gd name="connsiteY293" fmla="*/ 660560 h 1032158"/>
                  <a:gd name="connsiteX294" fmla="*/ 1673096 w 3024845"/>
                  <a:gd name="connsiteY294" fmla="*/ 575307 h 1032158"/>
                  <a:gd name="connsiteX295" fmla="*/ 1745104 w 3024845"/>
                  <a:gd name="connsiteY295" fmla="*/ 575307 h 1032158"/>
                  <a:gd name="connsiteX296" fmla="*/ 1745104 w 3024845"/>
                  <a:gd name="connsiteY296" fmla="*/ 654075 h 1032158"/>
                  <a:gd name="connsiteX297" fmla="*/ 1747008 w 3024845"/>
                  <a:gd name="connsiteY297" fmla="*/ 654075 h 1032158"/>
                  <a:gd name="connsiteX298" fmla="*/ 1748250 w 3024845"/>
                  <a:gd name="connsiteY298" fmla="*/ 676598 h 1032158"/>
                  <a:gd name="connsiteX299" fmla="*/ 1757926 w 3024845"/>
                  <a:gd name="connsiteY299" fmla="*/ 676598 h 1032158"/>
                  <a:gd name="connsiteX300" fmla="*/ 1759168 w 3024845"/>
                  <a:gd name="connsiteY300" fmla="*/ 654075 h 1032158"/>
                  <a:gd name="connsiteX301" fmla="*/ 1765248 w 3024845"/>
                  <a:gd name="connsiteY301" fmla="*/ 654075 h 1032158"/>
                  <a:gd name="connsiteX302" fmla="*/ 1766490 w 3024845"/>
                  <a:gd name="connsiteY302" fmla="*/ 676598 h 1032158"/>
                  <a:gd name="connsiteX303" fmla="*/ 1817112 w 3024845"/>
                  <a:gd name="connsiteY303" fmla="*/ 676598 h 1032158"/>
                  <a:gd name="connsiteX304" fmla="*/ 1817112 w 3024845"/>
                  <a:gd name="connsiteY304" fmla="*/ 513570 h 1032158"/>
                  <a:gd name="connsiteX305" fmla="*/ 2014439 w 3024845"/>
                  <a:gd name="connsiteY305" fmla="*/ 513570 h 1032158"/>
                  <a:gd name="connsiteX306" fmla="*/ 2014439 w 3024845"/>
                  <a:gd name="connsiteY306" fmla="*/ 676598 h 1032158"/>
                  <a:gd name="connsiteX307" fmla="*/ 2033136 w 3024845"/>
                  <a:gd name="connsiteY307" fmla="*/ 676598 h 1032158"/>
                  <a:gd name="connsiteX308" fmla="*/ 2033136 w 3024845"/>
                  <a:gd name="connsiteY308" fmla="*/ 593905 h 1032158"/>
                  <a:gd name="connsiteX309" fmla="*/ 2128256 w 3024845"/>
                  <a:gd name="connsiteY309" fmla="*/ 593905 h 1032158"/>
                  <a:gd name="connsiteX310" fmla="*/ 2146266 w 3024845"/>
                  <a:gd name="connsiteY310" fmla="*/ 104983 h 1032158"/>
                  <a:gd name="connsiteX311" fmla="*/ 2150320 w 3024845"/>
                  <a:gd name="connsiteY311" fmla="*/ 33644 h 1032158"/>
                  <a:gd name="connsiteX312" fmla="*/ 2180720 w 3024845"/>
                  <a:gd name="connsiteY312" fmla="*/ 528692 h 1032158"/>
                  <a:gd name="connsiteX313" fmla="*/ 2245574 w 3024845"/>
                  <a:gd name="connsiteY313" fmla="*/ 528692 h 1032158"/>
                  <a:gd name="connsiteX314" fmla="*/ 2245574 w 3024845"/>
                  <a:gd name="connsiteY314" fmla="*/ 604354 h 1032158"/>
                  <a:gd name="connsiteX315" fmla="*/ 2253681 w 3024845"/>
                  <a:gd name="connsiteY315" fmla="*/ 604354 h 1032158"/>
                  <a:gd name="connsiteX316" fmla="*/ 2255708 w 3024845"/>
                  <a:gd name="connsiteY316" fmla="*/ 597869 h 1032158"/>
                  <a:gd name="connsiteX317" fmla="*/ 2261788 w 3024845"/>
                  <a:gd name="connsiteY317" fmla="*/ 597869 h 1032158"/>
                  <a:gd name="connsiteX318" fmla="*/ 2263815 w 3024845"/>
                  <a:gd name="connsiteY318" fmla="*/ 606516 h 1032158"/>
                  <a:gd name="connsiteX319" fmla="*/ 2275975 w 3024845"/>
                  <a:gd name="connsiteY319" fmla="*/ 606516 h 1032158"/>
                  <a:gd name="connsiteX320" fmla="*/ 2275975 w 3024845"/>
                  <a:gd name="connsiteY320" fmla="*/ 600030 h 1032158"/>
                  <a:gd name="connsiteX321" fmla="*/ 2298268 w 3024845"/>
                  <a:gd name="connsiteY321" fmla="*/ 600030 h 1032158"/>
                  <a:gd name="connsiteX322" fmla="*/ 2298268 w 3024845"/>
                  <a:gd name="connsiteY322" fmla="*/ 606516 h 1032158"/>
                  <a:gd name="connsiteX323" fmla="*/ 2318535 w 3024845"/>
                  <a:gd name="connsiteY323" fmla="*/ 606516 h 1032158"/>
                  <a:gd name="connsiteX324" fmla="*/ 2318535 w 3024845"/>
                  <a:gd name="connsiteY324" fmla="*/ 651913 h 1032158"/>
                  <a:gd name="connsiteX325" fmla="*/ 2332722 w 3024845"/>
                  <a:gd name="connsiteY325" fmla="*/ 651913 h 1032158"/>
                  <a:gd name="connsiteX326" fmla="*/ 2332722 w 3024845"/>
                  <a:gd name="connsiteY326" fmla="*/ 638942 h 1032158"/>
                  <a:gd name="connsiteX327" fmla="*/ 2348936 w 3024845"/>
                  <a:gd name="connsiteY327" fmla="*/ 638942 h 1032158"/>
                  <a:gd name="connsiteX328" fmla="*/ 2348936 w 3024845"/>
                  <a:gd name="connsiteY328" fmla="*/ 459515 h 1032158"/>
                  <a:gd name="connsiteX329" fmla="*/ 2355016 w 3024845"/>
                  <a:gd name="connsiteY329" fmla="*/ 453029 h 1032158"/>
                  <a:gd name="connsiteX330" fmla="*/ 2427977 w 3024845"/>
                  <a:gd name="connsiteY330" fmla="*/ 453029 h 1032158"/>
                  <a:gd name="connsiteX331" fmla="*/ 2427977 w 3024845"/>
                  <a:gd name="connsiteY331" fmla="*/ 461677 h 1032158"/>
                  <a:gd name="connsiteX332" fmla="*/ 2438110 w 3024845"/>
                  <a:gd name="connsiteY332" fmla="*/ 461677 h 1032158"/>
                  <a:gd name="connsiteX333" fmla="*/ 2438110 w 3024845"/>
                  <a:gd name="connsiteY333" fmla="*/ 576251 h 1032158"/>
                  <a:gd name="connsiteX334" fmla="*/ 2460404 w 3024845"/>
                  <a:gd name="connsiteY334" fmla="*/ 576251 h 1032158"/>
                  <a:gd name="connsiteX335" fmla="*/ 2460404 w 3024845"/>
                  <a:gd name="connsiteY335" fmla="*/ 509236 h 1032158"/>
                  <a:gd name="connsiteX336" fmla="*/ 2486751 w 3024845"/>
                  <a:gd name="connsiteY336" fmla="*/ 509236 h 1032158"/>
                  <a:gd name="connsiteX337" fmla="*/ 2490804 w 3024845"/>
                  <a:gd name="connsiteY337" fmla="*/ 504912 h 1032158"/>
                  <a:gd name="connsiteX338" fmla="*/ 2498911 w 3024845"/>
                  <a:gd name="connsiteY338" fmla="*/ 504912 h 1032158"/>
                  <a:gd name="connsiteX339" fmla="*/ 2502964 w 3024845"/>
                  <a:gd name="connsiteY339" fmla="*/ 509236 h 1032158"/>
                  <a:gd name="connsiteX340" fmla="*/ 2525258 w 3024845"/>
                  <a:gd name="connsiteY340" fmla="*/ 509236 h 1032158"/>
                  <a:gd name="connsiteX341" fmla="*/ 2525258 w 3024845"/>
                  <a:gd name="connsiteY341" fmla="*/ 392500 h 1032158"/>
                  <a:gd name="connsiteX342" fmla="*/ 2582005 w 3024845"/>
                  <a:gd name="connsiteY342" fmla="*/ 381691 h 1032158"/>
                  <a:gd name="connsiteX343" fmla="*/ 2582005 w 3024845"/>
                  <a:gd name="connsiteY343" fmla="*/ 382772 h 1032158"/>
                  <a:gd name="connsiteX344" fmla="*/ 2582005 w 3024845"/>
                  <a:gd name="connsiteY344" fmla="*/ 390338 h 1032158"/>
                  <a:gd name="connsiteX345" fmla="*/ 2608352 w 3024845"/>
                  <a:gd name="connsiteY345" fmla="*/ 390338 h 1032158"/>
                  <a:gd name="connsiteX346" fmla="*/ 2608352 w 3024845"/>
                  <a:gd name="connsiteY346" fmla="*/ 645428 h 1032158"/>
                  <a:gd name="connsiteX347" fmla="*/ 2630646 w 3024845"/>
                  <a:gd name="connsiteY347" fmla="*/ 645428 h 1032158"/>
                  <a:gd name="connsiteX348" fmla="*/ 2630646 w 3024845"/>
                  <a:gd name="connsiteY348" fmla="*/ 641104 h 1032158"/>
                  <a:gd name="connsiteX349" fmla="*/ 2642806 w 3024845"/>
                  <a:gd name="connsiteY349" fmla="*/ 641104 h 1032158"/>
                  <a:gd name="connsiteX350" fmla="*/ 2642806 w 3024845"/>
                  <a:gd name="connsiteY350" fmla="*/ 645428 h 1032158"/>
                  <a:gd name="connsiteX351" fmla="*/ 2667126 w 3024845"/>
                  <a:gd name="connsiteY351" fmla="*/ 645428 h 1032158"/>
                  <a:gd name="connsiteX352" fmla="*/ 2667126 w 3024845"/>
                  <a:gd name="connsiteY352" fmla="*/ 632457 h 1032158"/>
                  <a:gd name="connsiteX353" fmla="*/ 2695500 w 3024845"/>
                  <a:gd name="connsiteY353" fmla="*/ 632457 h 1032158"/>
                  <a:gd name="connsiteX354" fmla="*/ 2707660 w 3024845"/>
                  <a:gd name="connsiteY354" fmla="*/ 628133 h 1032158"/>
                  <a:gd name="connsiteX355" fmla="*/ 2727927 w 3024845"/>
                  <a:gd name="connsiteY355" fmla="*/ 632457 h 1032158"/>
                  <a:gd name="connsiteX356" fmla="*/ 2727927 w 3024845"/>
                  <a:gd name="connsiteY356" fmla="*/ 615163 h 1032158"/>
                  <a:gd name="connsiteX357" fmla="*/ 2736034 w 3024845"/>
                  <a:gd name="connsiteY357" fmla="*/ 615163 h 1032158"/>
                  <a:gd name="connsiteX358" fmla="*/ 2736034 w 3024845"/>
                  <a:gd name="connsiteY358" fmla="*/ 602192 h 1032158"/>
                  <a:gd name="connsiteX359" fmla="*/ 2792781 w 3024845"/>
                  <a:gd name="connsiteY359" fmla="*/ 602192 h 1032158"/>
                  <a:gd name="connsiteX360" fmla="*/ 2792781 w 3024845"/>
                  <a:gd name="connsiteY360" fmla="*/ 571927 h 1032158"/>
                  <a:gd name="connsiteX361" fmla="*/ 2811021 w 3024845"/>
                  <a:gd name="connsiteY361" fmla="*/ 571927 h 1032158"/>
                  <a:gd name="connsiteX362" fmla="*/ 2811021 w 3024845"/>
                  <a:gd name="connsiteY362" fmla="*/ 565442 h 1032158"/>
                  <a:gd name="connsiteX363" fmla="*/ 2823181 w 3024845"/>
                  <a:gd name="connsiteY363" fmla="*/ 565442 h 1032158"/>
                  <a:gd name="connsiteX364" fmla="*/ 2823181 w 3024845"/>
                  <a:gd name="connsiteY364" fmla="*/ 571927 h 1032158"/>
                  <a:gd name="connsiteX365" fmla="*/ 2839395 w 3024845"/>
                  <a:gd name="connsiteY365" fmla="*/ 571927 h 1032158"/>
                  <a:gd name="connsiteX366" fmla="*/ 2839395 w 3024845"/>
                  <a:gd name="connsiteY366" fmla="*/ 621648 h 1032158"/>
                  <a:gd name="connsiteX367" fmla="*/ 2871822 w 3024845"/>
                  <a:gd name="connsiteY367" fmla="*/ 621648 h 1032158"/>
                  <a:gd name="connsiteX368" fmla="*/ 2871822 w 3024845"/>
                  <a:gd name="connsiteY368" fmla="*/ 595707 h 1032158"/>
                  <a:gd name="connsiteX369" fmla="*/ 2910329 w 3024845"/>
                  <a:gd name="connsiteY369" fmla="*/ 595707 h 1032158"/>
                  <a:gd name="connsiteX370" fmla="*/ 2910329 w 3024845"/>
                  <a:gd name="connsiteY370" fmla="*/ 565442 h 1032158"/>
                  <a:gd name="connsiteX371" fmla="*/ 2958970 w 3024845"/>
                  <a:gd name="connsiteY371" fmla="*/ 565442 h 1032158"/>
                  <a:gd name="connsiteX372" fmla="*/ 2958970 w 3024845"/>
                  <a:gd name="connsiteY372" fmla="*/ 676598 h 1032158"/>
                  <a:gd name="connsiteX373" fmla="*/ 2958970 w 3024845"/>
                  <a:gd name="connsiteY373" fmla="*/ 690377 h 1032158"/>
                  <a:gd name="connsiteX374" fmla="*/ 3024845 w 3024845"/>
                  <a:gd name="connsiteY374" fmla="*/ 690377 h 1032158"/>
                  <a:gd name="connsiteX375" fmla="*/ 3024845 w 3024845"/>
                  <a:gd name="connsiteY375" fmla="*/ 1032158 h 1032158"/>
                  <a:gd name="connsiteX376" fmla="*/ 2054 w 3024845"/>
                  <a:gd name="connsiteY376" fmla="*/ 1029825 h 1032158"/>
                  <a:gd name="connsiteX377" fmla="*/ 0 w 3024845"/>
                  <a:gd name="connsiteY377" fmla="*/ 595707 h 1032158"/>
                  <a:gd name="connsiteX378" fmla="*/ 20267 w 3024845"/>
                  <a:gd name="connsiteY378" fmla="*/ 595707 h 1032158"/>
                  <a:gd name="connsiteX379" fmla="*/ 20774 w 3024845"/>
                  <a:gd name="connsiteY379" fmla="*/ 594626 h 1032158"/>
                  <a:gd name="connsiteX380" fmla="*/ 24320 w 3024845"/>
                  <a:gd name="connsiteY380" fmla="*/ 587060 h 1032158"/>
                  <a:gd name="connsiteX381" fmla="*/ 26094 w 3024845"/>
                  <a:gd name="connsiteY381" fmla="*/ 587330 h 1032158"/>
                  <a:gd name="connsiteX382" fmla="*/ 38507 w 3024845"/>
                  <a:gd name="connsiteY382" fmla="*/ 589221 h 1032158"/>
                  <a:gd name="connsiteX383" fmla="*/ 39014 w 3024845"/>
                  <a:gd name="connsiteY383" fmla="*/ 590573 h 1032158"/>
                  <a:gd name="connsiteX384" fmla="*/ 42560 w 3024845"/>
                  <a:gd name="connsiteY384" fmla="*/ 600030 h 1032158"/>
                  <a:gd name="connsiteX385" fmla="*/ 68907 w 3024845"/>
                  <a:gd name="connsiteY385" fmla="*/ 602192 h 1032158"/>
                  <a:gd name="connsiteX386" fmla="*/ 68907 w 3024845"/>
                  <a:gd name="connsiteY386" fmla="*/ 478971 h 1032158"/>
                  <a:gd name="connsiteX387" fmla="*/ 70934 w 3024845"/>
                  <a:gd name="connsiteY387" fmla="*/ 478971 h 1032158"/>
                  <a:gd name="connsiteX388" fmla="*/ 85121 w 3024845"/>
                  <a:gd name="connsiteY388" fmla="*/ 478971 h 1032158"/>
                  <a:gd name="connsiteX389" fmla="*/ 85121 w 3024845"/>
                  <a:gd name="connsiteY389" fmla="*/ 342779 h 1032158"/>
                  <a:gd name="connsiteX390" fmla="*/ 86894 w 3024845"/>
                  <a:gd name="connsiteY390" fmla="*/ 342779 h 1032158"/>
                  <a:gd name="connsiteX391" fmla="*/ 99308 w 3024845"/>
                  <a:gd name="connsiteY391" fmla="*/ 342779 h 1032158"/>
                  <a:gd name="connsiteX392" fmla="*/ 99308 w 3024845"/>
                  <a:gd name="connsiteY392" fmla="*/ 228205 h 1032158"/>
                  <a:gd name="connsiteX393" fmla="*/ 103361 w 3024845"/>
                  <a:gd name="connsiteY393" fmla="*/ 200101 h 1032158"/>
                  <a:gd name="connsiteX394" fmla="*/ 105388 w 3024845"/>
                  <a:gd name="connsiteY394" fmla="*/ 200101 h 1032158"/>
                  <a:gd name="connsiteX395" fmla="*/ 119575 w 3024845"/>
                  <a:gd name="connsiteY395" fmla="*/ 200101 h 1032158"/>
                  <a:gd name="connsiteX0" fmla="*/ 119575 w 3024845"/>
                  <a:gd name="connsiteY0" fmla="*/ 95357 h 927414"/>
                  <a:gd name="connsiteX1" fmla="*/ 200642 w 3024845"/>
                  <a:gd name="connsiteY1" fmla="*/ 93196 h 927414"/>
                  <a:gd name="connsiteX2" fmla="*/ 202669 w 3024845"/>
                  <a:gd name="connsiteY2" fmla="*/ 93196 h 927414"/>
                  <a:gd name="connsiteX3" fmla="*/ 216856 w 3024845"/>
                  <a:gd name="connsiteY3" fmla="*/ 93196 h 927414"/>
                  <a:gd name="connsiteX4" fmla="*/ 216856 w 3024845"/>
                  <a:gd name="connsiteY4" fmla="*/ 116975 h 927414"/>
                  <a:gd name="connsiteX5" fmla="*/ 217363 w 3024845"/>
                  <a:gd name="connsiteY5" fmla="*/ 117786 h 927414"/>
                  <a:gd name="connsiteX6" fmla="*/ 220909 w 3024845"/>
                  <a:gd name="connsiteY6" fmla="*/ 123461 h 927414"/>
                  <a:gd name="connsiteX7" fmla="*/ 220909 w 3024845"/>
                  <a:gd name="connsiteY7" fmla="*/ 238035 h 927414"/>
                  <a:gd name="connsiteX8" fmla="*/ 223189 w 3024845"/>
                  <a:gd name="connsiteY8" fmla="*/ 238035 h 927414"/>
                  <a:gd name="connsiteX9" fmla="*/ 239150 w 3024845"/>
                  <a:gd name="connsiteY9" fmla="*/ 238035 h 927414"/>
                  <a:gd name="connsiteX10" fmla="*/ 239150 w 3024845"/>
                  <a:gd name="connsiteY10" fmla="*/ 378550 h 927414"/>
                  <a:gd name="connsiteX11" fmla="*/ 240670 w 3024845"/>
                  <a:gd name="connsiteY11" fmla="*/ 378280 h 927414"/>
                  <a:gd name="connsiteX12" fmla="*/ 251310 w 3024845"/>
                  <a:gd name="connsiteY12" fmla="*/ 376389 h 927414"/>
                  <a:gd name="connsiteX13" fmla="*/ 249283 w 3024845"/>
                  <a:gd name="connsiteY13" fmla="*/ 465021 h 927414"/>
                  <a:gd name="connsiteX14" fmla="*/ 250803 w 3024845"/>
                  <a:gd name="connsiteY14" fmla="*/ 465292 h 927414"/>
                  <a:gd name="connsiteX15" fmla="*/ 261443 w 3024845"/>
                  <a:gd name="connsiteY15" fmla="*/ 467183 h 927414"/>
                  <a:gd name="connsiteX16" fmla="*/ 261696 w 3024845"/>
                  <a:gd name="connsiteY16" fmla="*/ 467994 h 927414"/>
                  <a:gd name="connsiteX17" fmla="*/ 263470 w 3024845"/>
                  <a:gd name="connsiteY17" fmla="*/ 473669 h 927414"/>
                  <a:gd name="connsiteX18" fmla="*/ 264230 w 3024845"/>
                  <a:gd name="connsiteY18" fmla="*/ 471237 h 927414"/>
                  <a:gd name="connsiteX19" fmla="*/ 269550 w 3024845"/>
                  <a:gd name="connsiteY19" fmla="*/ 454213 h 927414"/>
                  <a:gd name="connsiteX20" fmla="*/ 271323 w 3024845"/>
                  <a:gd name="connsiteY20" fmla="*/ 454213 h 927414"/>
                  <a:gd name="connsiteX21" fmla="*/ 283737 w 3024845"/>
                  <a:gd name="connsiteY21" fmla="*/ 454213 h 927414"/>
                  <a:gd name="connsiteX22" fmla="*/ 283737 w 3024845"/>
                  <a:gd name="connsiteY22" fmla="*/ 486639 h 927414"/>
                  <a:gd name="connsiteX23" fmla="*/ 284750 w 3024845"/>
                  <a:gd name="connsiteY23" fmla="*/ 487180 h 927414"/>
                  <a:gd name="connsiteX24" fmla="*/ 291844 w 3024845"/>
                  <a:gd name="connsiteY24" fmla="*/ 490963 h 927414"/>
                  <a:gd name="connsiteX25" fmla="*/ 291844 w 3024845"/>
                  <a:gd name="connsiteY25" fmla="*/ 492314 h 927414"/>
                  <a:gd name="connsiteX26" fmla="*/ 291844 w 3024845"/>
                  <a:gd name="connsiteY26" fmla="*/ 501772 h 927414"/>
                  <a:gd name="connsiteX27" fmla="*/ 336431 w 3024845"/>
                  <a:gd name="connsiteY27" fmla="*/ 501772 h 927414"/>
                  <a:gd name="connsiteX28" fmla="*/ 336431 w 3024845"/>
                  <a:gd name="connsiteY28" fmla="*/ 502853 h 927414"/>
                  <a:gd name="connsiteX29" fmla="*/ 336431 w 3024845"/>
                  <a:gd name="connsiteY29" fmla="*/ 510419 h 927414"/>
                  <a:gd name="connsiteX30" fmla="*/ 338457 w 3024845"/>
                  <a:gd name="connsiteY30" fmla="*/ 510419 h 927414"/>
                  <a:gd name="connsiteX31" fmla="*/ 352644 w 3024845"/>
                  <a:gd name="connsiteY31" fmla="*/ 510419 h 927414"/>
                  <a:gd name="connsiteX32" fmla="*/ 352644 w 3024845"/>
                  <a:gd name="connsiteY32" fmla="*/ 480154 h 927414"/>
                  <a:gd name="connsiteX33" fmla="*/ 397231 w 3024845"/>
                  <a:gd name="connsiteY33" fmla="*/ 480154 h 927414"/>
                  <a:gd name="connsiteX34" fmla="*/ 397231 w 3024845"/>
                  <a:gd name="connsiteY34" fmla="*/ 478803 h 927414"/>
                  <a:gd name="connsiteX35" fmla="*/ 397231 w 3024845"/>
                  <a:gd name="connsiteY35" fmla="*/ 469345 h 927414"/>
                  <a:gd name="connsiteX36" fmla="*/ 398245 w 3024845"/>
                  <a:gd name="connsiteY36" fmla="*/ 469345 h 927414"/>
                  <a:gd name="connsiteX37" fmla="*/ 405338 w 3024845"/>
                  <a:gd name="connsiteY37" fmla="*/ 469345 h 927414"/>
                  <a:gd name="connsiteX38" fmla="*/ 405338 w 3024845"/>
                  <a:gd name="connsiteY38" fmla="*/ 467454 h 927414"/>
                  <a:gd name="connsiteX39" fmla="*/ 405338 w 3024845"/>
                  <a:gd name="connsiteY39" fmla="*/ 454213 h 927414"/>
                  <a:gd name="connsiteX40" fmla="*/ 406098 w 3024845"/>
                  <a:gd name="connsiteY40" fmla="*/ 454213 h 927414"/>
                  <a:gd name="connsiteX41" fmla="*/ 411418 w 3024845"/>
                  <a:gd name="connsiteY41" fmla="*/ 454213 h 927414"/>
                  <a:gd name="connsiteX42" fmla="*/ 411418 w 3024845"/>
                  <a:gd name="connsiteY42" fmla="*/ 453132 h 927414"/>
                  <a:gd name="connsiteX43" fmla="*/ 411418 w 3024845"/>
                  <a:gd name="connsiteY43" fmla="*/ 445565 h 927414"/>
                  <a:gd name="connsiteX44" fmla="*/ 413445 w 3024845"/>
                  <a:gd name="connsiteY44" fmla="*/ 445565 h 927414"/>
                  <a:gd name="connsiteX45" fmla="*/ 427632 w 3024845"/>
                  <a:gd name="connsiteY45" fmla="*/ 445565 h 927414"/>
                  <a:gd name="connsiteX46" fmla="*/ 427632 w 3024845"/>
                  <a:gd name="connsiteY46" fmla="*/ 446646 h 927414"/>
                  <a:gd name="connsiteX47" fmla="*/ 427632 w 3024845"/>
                  <a:gd name="connsiteY47" fmla="*/ 454213 h 927414"/>
                  <a:gd name="connsiteX48" fmla="*/ 449925 w 3024845"/>
                  <a:gd name="connsiteY48" fmla="*/ 454213 h 927414"/>
                  <a:gd name="connsiteX49" fmla="*/ 449925 w 3024845"/>
                  <a:gd name="connsiteY49" fmla="*/ 452321 h 927414"/>
                  <a:gd name="connsiteX50" fmla="*/ 449925 w 3024845"/>
                  <a:gd name="connsiteY50" fmla="*/ 439080 h 927414"/>
                  <a:gd name="connsiteX51" fmla="*/ 451699 w 3024845"/>
                  <a:gd name="connsiteY51" fmla="*/ 439080 h 927414"/>
                  <a:gd name="connsiteX52" fmla="*/ 464112 w 3024845"/>
                  <a:gd name="connsiteY52" fmla="*/ 439080 h 927414"/>
                  <a:gd name="connsiteX53" fmla="*/ 464112 w 3024845"/>
                  <a:gd name="connsiteY53" fmla="*/ 462860 h 927414"/>
                  <a:gd name="connsiteX54" fmla="*/ 465126 w 3024845"/>
                  <a:gd name="connsiteY54" fmla="*/ 462860 h 927414"/>
                  <a:gd name="connsiteX55" fmla="*/ 472219 w 3024845"/>
                  <a:gd name="connsiteY55" fmla="*/ 462860 h 927414"/>
                  <a:gd name="connsiteX56" fmla="*/ 472219 w 3024845"/>
                  <a:gd name="connsiteY56" fmla="*/ 461779 h 927414"/>
                  <a:gd name="connsiteX57" fmla="*/ 472219 w 3024845"/>
                  <a:gd name="connsiteY57" fmla="*/ 454213 h 927414"/>
                  <a:gd name="connsiteX58" fmla="*/ 473992 w 3024845"/>
                  <a:gd name="connsiteY58" fmla="*/ 454213 h 927414"/>
                  <a:gd name="connsiteX59" fmla="*/ 486406 w 3024845"/>
                  <a:gd name="connsiteY59" fmla="*/ 454213 h 927414"/>
                  <a:gd name="connsiteX60" fmla="*/ 486406 w 3024845"/>
                  <a:gd name="connsiteY60" fmla="*/ 480154 h 927414"/>
                  <a:gd name="connsiteX61" fmla="*/ 488433 w 3024845"/>
                  <a:gd name="connsiteY61" fmla="*/ 480154 h 927414"/>
                  <a:gd name="connsiteX62" fmla="*/ 502619 w 3024845"/>
                  <a:gd name="connsiteY62" fmla="*/ 480154 h 927414"/>
                  <a:gd name="connsiteX63" fmla="*/ 502619 w 3024845"/>
                  <a:gd name="connsiteY63" fmla="*/ 481775 h 927414"/>
                  <a:gd name="connsiteX64" fmla="*/ 502619 w 3024845"/>
                  <a:gd name="connsiteY64" fmla="*/ 493125 h 927414"/>
                  <a:gd name="connsiteX65" fmla="*/ 503379 w 3024845"/>
                  <a:gd name="connsiteY65" fmla="*/ 493125 h 927414"/>
                  <a:gd name="connsiteX66" fmla="*/ 508700 w 3024845"/>
                  <a:gd name="connsiteY66" fmla="*/ 493125 h 927414"/>
                  <a:gd name="connsiteX67" fmla="*/ 508700 w 3024845"/>
                  <a:gd name="connsiteY67" fmla="*/ 492314 h 927414"/>
                  <a:gd name="connsiteX68" fmla="*/ 508700 w 3024845"/>
                  <a:gd name="connsiteY68" fmla="*/ 486639 h 927414"/>
                  <a:gd name="connsiteX69" fmla="*/ 539100 w 3024845"/>
                  <a:gd name="connsiteY69" fmla="*/ 486639 h 927414"/>
                  <a:gd name="connsiteX70" fmla="*/ 539100 w 3024845"/>
                  <a:gd name="connsiteY70" fmla="*/ 510419 h 927414"/>
                  <a:gd name="connsiteX71" fmla="*/ 540113 w 3024845"/>
                  <a:gd name="connsiteY71" fmla="*/ 510419 h 927414"/>
                  <a:gd name="connsiteX72" fmla="*/ 547207 w 3024845"/>
                  <a:gd name="connsiteY72" fmla="*/ 510419 h 927414"/>
                  <a:gd name="connsiteX73" fmla="*/ 547207 w 3024845"/>
                  <a:gd name="connsiteY73" fmla="*/ 511500 h 927414"/>
                  <a:gd name="connsiteX74" fmla="*/ 547207 w 3024845"/>
                  <a:gd name="connsiteY74" fmla="*/ 519066 h 927414"/>
                  <a:gd name="connsiteX75" fmla="*/ 547967 w 3024845"/>
                  <a:gd name="connsiteY75" fmla="*/ 519066 h 927414"/>
                  <a:gd name="connsiteX76" fmla="*/ 553287 w 3024845"/>
                  <a:gd name="connsiteY76" fmla="*/ 519066 h 927414"/>
                  <a:gd name="connsiteX77" fmla="*/ 553287 w 3024845"/>
                  <a:gd name="connsiteY77" fmla="*/ 516904 h 927414"/>
                  <a:gd name="connsiteX78" fmla="*/ 553287 w 3024845"/>
                  <a:gd name="connsiteY78" fmla="*/ 501772 h 927414"/>
                  <a:gd name="connsiteX79" fmla="*/ 554300 w 3024845"/>
                  <a:gd name="connsiteY79" fmla="*/ 501772 h 927414"/>
                  <a:gd name="connsiteX80" fmla="*/ 561394 w 3024845"/>
                  <a:gd name="connsiteY80" fmla="*/ 501772 h 927414"/>
                  <a:gd name="connsiteX81" fmla="*/ 561394 w 3024845"/>
                  <a:gd name="connsiteY81" fmla="*/ 502853 h 927414"/>
                  <a:gd name="connsiteX82" fmla="*/ 561394 w 3024845"/>
                  <a:gd name="connsiteY82" fmla="*/ 510419 h 927414"/>
                  <a:gd name="connsiteX83" fmla="*/ 566714 w 3024845"/>
                  <a:gd name="connsiteY83" fmla="*/ 508426 h 927414"/>
                  <a:gd name="connsiteX84" fmla="*/ 567474 w 3024845"/>
                  <a:gd name="connsiteY84" fmla="*/ 507446 h 927414"/>
                  <a:gd name="connsiteX85" fmla="*/ 567474 w 3024845"/>
                  <a:gd name="connsiteY85" fmla="*/ 501772 h 927414"/>
                  <a:gd name="connsiteX86" fmla="*/ 605981 w 3024845"/>
                  <a:gd name="connsiteY86" fmla="*/ 501772 h 927414"/>
                  <a:gd name="connsiteX87" fmla="*/ 605981 w 3024845"/>
                  <a:gd name="connsiteY87" fmla="*/ 525551 h 927414"/>
                  <a:gd name="connsiteX88" fmla="*/ 608007 w 3024845"/>
                  <a:gd name="connsiteY88" fmla="*/ 525551 h 927414"/>
                  <a:gd name="connsiteX89" fmla="*/ 622194 w 3024845"/>
                  <a:gd name="connsiteY89" fmla="*/ 525551 h 927414"/>
                  <a:gd name="connsiteX90" fmla="*/ 622194 w 3024845"/>
                  <a:gd name="connsiteY90" fmla="*/ 526632 h 927414"/>
                  <a:gd name="connsiteX91" fmla="*/ 622194 w 3024845"/>
                  <a:gd name="connsiteY91" fmla="*/ 534198 h 927414"/>
                  <a:gd name="connsiteX92" fmla="*/ 623968 w 3024845"/>
                  <a:gd name="connsiteY92" fmla="*/ 534198 h 927414"/>
                  <a:gd name="connsiteX93" fmla="*/ 636381 w 3024845"/>
                  <a:gd name="connsiteY93" fmla="*/ 534198 h 927414"/>
                  <a:gd name="connsiteX94" fmla="*/ 636381 w 3024845"/>
                  <a:gd name="connsiteY94" fmla="*/ 510419 h 927414"/>
                  <a:gd name="connsiteX95" fmla="*/ 637394 w 3024845"/>
                  <a:gd name="connsiteY95" fmla="*/ 510419 h 927414"/>
                  <a:gd name="connsiteX96" fmla="*/ 644488 w 3024845"/>
                  <a:gd name="connsiteY96" fmla="*/ 510419 h 927414"/>
                  <a:gd name="connsiteX97" fmla="*/ 644488 w 3024845"/>
                  <a:gd name="connsiteY97" fmla="*/ 477992 h 927414"/>
                  <a:gd name="connsiteX98" fmla="*/ 645501 w 3024845"/>
                  <a:gd name="connsiteY98" fmla="*/ 477992 h 927414"/>
                  <a:gd name="connsiteX99" fmla="*/ 652595 w 3024845"/>
                  <a:gd name="connsiteY99" fmla="*/ 477992 h 927414"/>
                  <a:gd name="connsiteX100" fmla="*/ 652595 w 3024845"/>
                  <a:gd name="connsiteY100" fmla="*/ 476101 h 927414"/>
                  <a:gd name="connsiteX101" fmla="*/ 652595 w 3024845"/>
                  <a:gd name="connsiteY101" fmla="*/ 462860 h 927414"/>
                  <a:gd name="connsiteX102" fmla="*/ 651328 w 3024845"/>
                  <a:gd name="connsiteY102" fmla="*/ 461238 h 927414"/>
                  <a:gd name="connsiteX103" fmla="*/ 656648 w 3024845"/>
                  <a:gd name="connsiteY103" fmla="*/ 449889 h 927414"/>
                  <a:gd name="connsiteX104" fmla="*/ 664755 w 3024845"/>
                  <a:gd name="connsiteY104" fmla="*/ 477992 h 927414"/>
                  <a:gd name="connsiteX105" fmla="*/ 665515 w 3024845"/>
                  <a:gd name="connsiteY105" fmla="*/ 477992 h 927414"/>
                  <a:gd name="connsiteX106" fmla="*/ 670835 w 3024845"/>
                  <a:gd name="connsiteY106" fmla="*/ 477992 h 927414"/>
                  <a:gd name="connsiteX107" fmla="*/ 670835 w 3024845"/>
                  <a:gd name="connsiteY107" fmla="*/ 372065 h 927414"/>
                  <a:gd name="connsiteX108" fmla="*/ 672355 w 3024845"/>
                  <a:gd name="connsiteY108" fmla="*/ 372065 h 927414"/>
                  <a:gd name="connsiteX109" fmla="*/ 682995 w 3024845"/>
                  <a:gd name="connsiteY109" fmla="*/ 372065 h 927414"/>
                  <a:gd name="connsiteX110" fmla="*/ 682995 w 3024845"/>
                  <a:gd name="connsiteY110" fmla="*/ 324506 h 927414"/>
                  <a:gd name="connsiteX111" fmla="*/ 709342 w 3024845"/>
                  <a:gd name="connsiteY111" fmla="*/ 324506 h 927414"/>
                  <a:gd name="connsiteX112" fmla="*/ 709342 w 3024845"/>
                  <a:gd name="connsiteY112" fmla="*/ 302888 h 927414"/>
                  <a:gd name="connsiteX113" fmla="*/ 743796 w 3024845"/>
                  <a:gd name="connsiteY113" fmla="*/ 302888 h 927414"/>
                  <a:gd name="connsiteX114" fmla="*/ 743796 w 3024845"/>
                  <a:gd name="connsiteY114" fmla="*/ 305320 h 927414"/>
                  <a:gd name="connsiteX115" fmla="*/ 743796 w 3024845"/>
                  <a:gd name="connsiteY115" fmla="*/ 322344 h 927414"/>
                  <a:gd name="connsiteX116" fmla="*/ 746076 w 3024845"/>
                  <a:gd name="connsiteY116" fmla="*/ 322344 h 927414"/>
                  <a:gd name="connsiteX117" fmla="*/ 762036 w 3024845"/>
                  <a:gd name="connsiteY117" fmla="*/ 322344 h 927414"/>
                  <a:gd name="connsiteX118" fmla="*/ 762036 w 3024845"/>
                  <a:gd name="connsiteY118" fmla="*/ 369903 h 927414"/>
                  <a:gd name="connsiteX119" fmla="*/ 763049 w 3024845"/>
                  <a:gd name="connsiteY119" fmla="*/ 369903 h 927414"/>
                  <a:gd name="connsiteX120" fmla="*/ 770143 w 3024845"/>
                  <a:gd name="connsiteY120" fmla="*/ 369903 h 927414"/>
                  <a:gd name="connsiteX121" fmla="*/ 784330 w 3024845"/>
                  <a:gd name="connsiteY121" fmla="*/ 374227 h 927414"/>
                  <a:gd name="connsiteX122" fmla="*/ 784330 w 3024845"/>
                  <a:gd name="connsiteY122" fmla="*/ 413139 h 927414"/>
                  <a:gd name="connsiteX123" fmla="*/ 785343 w 3024845"/>
                  <a:gd name="connsiteY123" fmla="*/ 413139 h 927414"/>
                  <a:gd name="connsiteX124" fmla="*/ 792436 w 3024845"/>
                  <a:gd name="connsiteY124" fmla="*/ 413139 h 927414"/>
                  <a:gd name="connsiteX125" fmla="*/ 792436 w 3024845"/>
                  <a:gd name="connsiteY125" fmla="*/ 414760 h 927414"/>
                  <a:gd name="connsiteX126" fmla="*/ 792436 w 3024845"/>
                  <a:gd name="connsiteY126" fmla="*/ 426109 h 927414"/>
                  <a:gd name="connsiteX127" fmla="*/ 794463 w 3024845"/>
                  <a:gd name="connsiteY127" fmla="*/ 426109 h 927414"/>
                  <a:gd name="connsiteX128" fmla="*/ 808650 w 3024845"/>
                  <a:gd name="connsiteY128" fmla="*/ 426109 h 927414"/>
                  <a:gd name="connsiteX129" fmla="*/ 814730 w 3024845"/>
                  <a:gd name="connsiteY129" fmla="*/ 432595 h 927414"/>
                  <a:gd name="connsiteX130" fmla="*/ 814730 w 3024845"/>
                  <a:gd name="connsiteY130" fmla="*/ 454213 h 927414"/>
                  <a:gd name="connsiteX131" fmla="*/ 817010 w 3024845"/>
                  <a:gd name="connsiteY131" fmla="*/ 454213 h 927414"/>
                  <a:gd name="connsiteX132" fmla="*/ 832970 w 3024845"/>
                  <a:gd name="connsiteY132" fmla="*/ 454213 h 927414"/>
                  <a:gd name="connsiteX133" fmla="*/ 832970 w 3024845"/>
                  <a:gd name="connsiteY133" fmla="*/ 455293 h 927414"/>
                  <a:gd name="connsiteX134" fmla="*/ 832970 w 3024845"/>
                  <a:gd name="connsiteY134" fmla="*/ 462860 h 927414"/>
                  <a:gd name="connsiteX135" fmla="*/ 834237 w 3024845"/>
                  <a:gd name="connsiteY135" fmla="*/ 462860 h 927414"/>
                  <a:gd name="connsiteX136" fmla="*/ 843104 w 3024845"/>
                  <a:gd name="connsiteY136" fmla="*/ 462860 h 927414"/>
                  <a:gd name="connsiteX137" fmla="*/ 843104 w 3024845"/>
                  <a:gd name="connsiteY137" fmla="*/ 465021 h 927414"/>
                  <a:gd name="connsiteX138" fmla="*/ 843104 w 3024845"/>
                  <a:gd name="connsiteY138" fmla="*/ 480154 h 927414"/>
                  <a:gd name="connsiteX139" fmla="*/ 847157 w 3024845"/>
                  <a:gd name="connsiteY139" fmla="*/ 478262 h 927414"/>
                  <a:gd name="connsiteX140" fmla="*/ 847157 w 3024845"/>
                  <a:gd name="connsiteY140" fmla="*/ 465021 h 927414"/>
                  <a:gd name="connsiteX141" fmla="*/ 848170 w 3024845"/>
                  <a:gd name="connsiteY141" fmla="*/ 465021 h 927414"/>
                  <a:gd name="connsiteX142" fmla="*/ 855264 w 3024845"/>
                  <a:gd name="connsiteY142" fmla="*/ 465021 h 927414"/>
                  <a:gd name="connsiteX143" fmla="*/ 855264 w 3024845"/>
                  <a:gd name="connsiteY143" fmla="*/ 466643 h 927414"/>
                  <a:gd name="connsiteX144" fmla="*/ 855264 w 3024845"/>
                  <a:gd name="connsiteY144" fmla="*/ 477992 h 927414"/>
                  <a:gd name="connsiteX145" fmla="*/ 856024 w 3024845"/>
                  <a:gd name="connsiteY145" fmla="*/ 477992 h 927414"/>
                  <a:gd name="connsiteX146" fmla="*/ 861344 w 3024845"/>
                  <a:gd name="connsiteY146" fmla="*/ 477992 h 927414"/>
                  <a:gd name="connsiteX147" fmla="*/ 909984 w 3024845"/>
                  <a:gd name="connsiteY147" fmla="*/ 473669 h 927414"/>
                  <a:gd name="connsiteX148" fmla="*/ 909984 w 3024845"/>
                  <a:gd name="connsiteY148" fmla="*/ 475020 h 927414"/>
                  <a:gd name="connsiteX149" fmla="*/ 909984 w 3024845"/>
                  <a:gd name="connsiteY149" fmla="*/ 484477 h 927414"/>
                  <a:gd name="connsiteX150" fmla="*/ 910744 w 3024845"/>
                  <a:gd name="connsiteY150" fmla="*/ 484477 h 927414"/>
                  <a:gd name="connsiteX151" fmla="*/ 916065 w 3024845"/>
                  <a:gd name="connsiteY151" fmla="*/ 484477 h 927414"/>
                  <a:gd name="connsiteX152" fmla="*/ 916065 w 3024845"/>
                  <a:gd name="connsiteY152" fmla="*/ 486639 h 927414"/>
                  <a:gd name="connsiteX153" fmla="*/ 916065 w 3024845"/>
                  <a:gd name="connsiteY153" fmla="*/ 501772 h 927414"/>
                  <a:gd name="connsiteX154" fmla="*/ 918091 w 3024845"/>
                  <a:gd name="connsiteY154" fmla="*/ 500421 h 927414"/>
                  <a:gd name="connsiteX155" fmla="*/ 932278 w 3024845"/>
                  <a:gd name="connsiteY155" fmla="*/ 490963 h 927414"/>
                  <a:gd name="connsiteX156" fmla="*/ 938358 w 3024845"/>
                  <a:gd name="connsiteY156" fmla="*/ 449889 h 927414"/>
                  <a:gd name="connsiteX157" fmla="*/ 939118 w 3024845"/>
                  <a:gd name="connsiteY157" fmla="*/ 449619 h 927414"/>
                  <a:gd name="connsiteX158" fmla="*/ 944438 w 3024845"/>
                  <a:gd name="connsiteY158" fmla="*/ 447727 h 927414"/>
                  <a:gd name="connsiteX159" fmla="*/ 946465 w 3024845"/>
                  <a:gd name="connsiteY159" fmla="*/ 378550 h 927414"/>
                  <a:gd name="connsiteX160" fmla="*/ 948492 w 3024845"/>
                  <a:gd name="connsiteY160" fmla="*/ 447727 h 927414"/>
                  <a:gd name="connsiteX161" fmla="*/ 949252 w 3024845"/>
                  <a:gd name="connsiteY161" fmla="*/ 447997 h 927414"/>
                  <a:gd name="connsiteX162" fmla="*/ 954572 w 3024845"/>
                  <a:gd name="connsiteY162" fmla="*/ 449889 h 927414"/>
                  <a:gd name="connsiteX163" fmla="*/ 954572 w 3024845"/>
                  <a:gd name="connsiteY163" fmla="*/ 363418 h 927414"/>
                  <a:gd name="connsiteX164" fmla="*/ 958625 w 3024845"/>
                  <a:gd name="connsiteY164" fmla="*/ 330991 h 927414"/>
                  <a:gd name="connsiteX165" fmla="*/ 997132 w 3024845"/>
                  <a:gd name="connsiteY165" fmla="*/ 330991 h 927414"/>
                  <a:gd name="connsiteX166" fmla="*/ 997132 w 3024845"/>
                  <a:gd name="connsiteY166" fmla="*/ 363418 h 927414"/>
                  <a:gd name="connsiteX167" fmla="*/ 997892 w 3024845"/>
                  <a:gd name="connsiteY167" fmla="*/ 363418 h 927414"/>
                  <a:gd name="connsiteX168" fmla="*/ 1003212 w 3024845"/>
                  <a:gd name="connsiteY168" fmla="*/ 363418 h 927414"/>
                  <a:gd name="connsiteX169" fmla="*/ 1003212 w 3024845"/>
                  <a:gd name="connsiteY169" fmla="*/ 281270 h 927414"/>
                  <a:gd name="connsiteX170" fmla="*/ 1004986 w 3024845"/>
                  <a:gd name="connsiteY170" fmla="*/ 281270 h 927414"/>
                  <a:gd name="connsiteX171" fmla="*/ 1017399 w 3024845"/>
                  <a:gd name="connsiteY171" fmla="*/ 281270 h 927414"/>
                  <a:gd name="connsiteX172" fmla="*/ 1017399 w 3024845"/>
                  <a:gd name="connsiteY172" fmla="*/ 279379 h 927414"/>
                  <a:gd name="connsiteX173" fmla="*/ 1017399 w 3024845"/>
                  <a:gd name="connsiteY173" fmla="*/ 266138 h 927414"/>
                  <a:gd name="connsiteX174" fmla="*/ 1039693 w 3024845"/>
                  <a:gd name="connsiteY174" fmla="*/ 266138 h 927414"/>
                  <a:gd name="connsiteX175" fmla="*/ 1039693 w 3024845"/>
                  <a:gd name="connsiteY175" fmla="*/ 265057 h 927414"/>
                  <a:gd name="connsiteX176" fmla="*/ 1039693 w 3024845"/>
                  <a:gd name="connsiteY176" fmla="*/ 257491 h 927414"/>
                  <a:gd name="connsiteX177" fmla="*/ 1041466 w 3024845"/>
                  <a:gd name="connsiteY177" fmla="*/ 257491 h 927414"/>
                  <a:gd name="connsiteX178" fmla="*/ 1053880 w 3024845"/>
                  <a:gd name="connsiteY178" fmla="*/ 257491 h 927414"/>
                  <a:gd name="connsiteX179" fmla="*/ 1053880 w 3024845"/>
                  <a:gd name="connsiteY179" fmla="*/ 258572 h 927414"/>
                  <a:gd name="connsiteX180" fmla="*/ 1053880 w 3024845"/>
                  <a:gd name="connsiteY180" fmla="*/ 266138 h 927414"/>
                  <a:gd name="connsiteX181" fmla="*/ 1054640 w 3024845"/>
                  <a:gd name="connsiteY181" fmla="*/ 266138 h 927414"/>
                  <a:gd name="connsiteX182" fmla="*/ 1059960 w 3024845"/>
                  <a:gd name="connsiteY182" fmla="*/ 266138 h 927414"/>
                  <a:gd name="connsiteX183" fmla="*/ 1070093 w 3024845"/>
                  <a:gd name="connsiteY183" fmla="*/ 261814 h 927414"/>
                  <a:gd name="connsiteX184" fmla="*/ 1074146 w 3024845"/>
                  <a:gd name="connsiteY184" fmla="*/ 265057 h 927414"/>
                  <a:gd name="connsiteX185" fmla="*/ 1074146 w 3024845"/>
                  <a:gd name="connsiteY185" fmla="*/ 257491 h 927414"/>
                  <a:gd name="connsiteX186" fmla="*/ 1076426 w 3024845"/>
                  <a:gd name="connsiteY186" fmla="*/ 257491 h 927414"/>
                  <a:gd name="connsiteX187" fmla="*/ 1092387 w 3024845"/>
                  <a:gd name="connsiteY187" fmla="*/ 257491 h 927414"/>
                  <a:gd name="connsiteX188" fmla="*/ 1092387 w 3024845"/>
                  <a:gd name="connsiteY188" fmla="*/ 258572 h 927414"/>
                  <a:gd name="connsiteX189" fmla="*/ 1092387 w 3024845"/>
                  <a:gd name="connsiteY189" fmla="*/ 266138 h 927414"/>
                  <a:gd name="connsiteX190" fmla="*/ 1122787 w 3024845"/>
                  <a:gd name="connsiteY190" fmla="*/ 266138 h 927414"/>
                  <a:gd name="connsiteX191" fmla="*/ 1122787 w 3024845"/>
                  <a:gd name="connsiteY191" fmla="*/ 267759 h 927414"/>
                  <a:gd name="connsiteX192" fmla="*/ 1122787 w 3024845"/>
                  <a:gd name="connsiteY192" fmla="*/ 279109 h 927414"/>
                  <a:gd name="connsiteX193" fmla="*/ 1149134 w 3024845"/>
                  <a:gd name="connsiteY193" fmla="*/ 279109 h 927414"/>
                  <a:gd name="connsiteX194" fmla="*/ 1149134 w 3024845"/>
                  <a:gd name="connsiteY194" fmla="*/ 309373 h 927414"/>
                  <a:gd name="connsiteX195" fmla="*/ 1149894 w 3024845"/>
                  <a:gd name="connsiteY195" fmla="*/ 309373 h 927414"/>
                  <a:gd name="connsiteX196" fmla="*/ 1155214 w 3024845"/>
                  <a:gd name="connsiteY196" fmla="*/ 309373 h 927414"/>
                  <a:gd name="connsiteX197" fmla="*/ 1155214 w 3024845"/>
                  <a:gd name="connsiteY197" fmla="*/ 310454 h 927414"/>
                  <a:gd name="connsiteX198" fmla="*/ 1155214 w 3024845"/>
                  <a:gd name="connsiteY198" fmla="*/ 318021 h 927414"/>
                  <a:gd name="connsiteX199" fmla="*/ 1159268 w 3024845"/>
                  <a:gd name="connsiteY199" fmla="*/ 348285 h 927414"/>
                  <a:gd name="connsiteX200" fmla="*/ 1160028 w 3024845"/>
                  <a:gd name="connsiteY200" fmla="*/ 348285 h 927414"/>
                  <a:gd name="connsiteX201" fmla="*/ 1165348 w 3024845"/>
                  <a:gd name="connsiteY201" fmla="*/ 348285 h 927414"/>
                  <a:gd name="connsiteX202" fmla="*/ 1165348 w 3024845"/>
                  <a:gd name="connsiteY202" fmla="*/ 349096 h 927414"/>
                  <a:gd name="connsiteX203" fmla="*/ 1165348 w 3024845"/>
                  <a:gd name="connsiteY203" fmla="*/ 354771 h 927414"/>
                  <a:gd name="connsiteX204" fmla="*/ 1166361 w 3024845"/>
                  <a:gd name="connsiteY204" fmla="*/ 354771 h 927414"/>
                  <a:gd name="connsiteX205" fmla="*/ 1173454 w 3024845"/>
                  <a:gd name="connsiteY205" fmla="*/ 354771 h 927414"/>
                  <a:gd name="connsiteX206" fmla="*/ 1173454 w 3024845"/>
                  <a:gd name="connsiteY206" fmla="*/ 385036 h 927414"/>
                  <a:gd name="connsiteX207" fmla="*/ 1175481 w 3024845"/>
                  <a:gd name="connsiteY207" fmla="*/ 385036 h 927414"/>
                  <a:gd name="connsiteX208" fmla="*/ 1189668 w 3024845"/>
                  <a:gd name="connsiteY208" fmla="*/ 385036 h 927414"/>
                  <a:gd name="connsiteX209" fmla="*/ 1189668 w 3024845"/>
                  <a:gd name="connsiteY209" fmla="*/ 408815 h 927414"/>
                  <a:gd name="connsiteX210" fmla="*/ 1191695 w 3024845"/>
                  <a:gd name="connsiteY210" fmla="*/ 410436 h 927414"/>
                  <a:gd name="connsiteX211" fmla="*/ 1191695 w 3024845"/>
                  <a:gd name="connsiteY211" fmla="*/ 421786 h 927414"/>
                  <a:gd name="connsiteX212" fmla="*/ 1192455 w 3024845"/>
                  <a:gd name="connsiteY212" fmla="*/ 421786 h 927414"/>
                  <a:gd name="connsiteX213" fmla="*/ 1197775 w 3024845"/>
                  <a:gd name="connsiteY213" fmla="*/ 421786 h 927414"/>
                  <a:gd name="connsiteX214" fmla="*/ 1197775 w 3024845"/>
                  <a:gd name="connsiteY214" fmla="*/ 445565 h 927414"/>
                  <a:gd name="connsiteX215" fmla="*/ 1199041 w 3024845"/>
                  <a:gd name="connsiteY215" fmla="*/ 445565 h 927414"/>
                  <a:gd name="connsiteX216" fmla="*/ 1207908 w 3024845"/>
                  <a:gd name="connsiteY216" fmla="*/ 445565 h 927414"/>
                  <a:gd name="connsiteX217" fmla="*/ 1209935 w 3024845"/>
                  <a:gd name="connsiteY217" fmla="*/ 449619 h 927414"/>
                  <a:gd name="connsiteX218" fmla="*/ 1209935 w 3024845"/>
                  <a:gd name="connsiteY218" fmla="*/ 462860 h 927414"/>
                  <a:gd name="connsiteX219" fmla="*/ 1211455 w 3024845"/>
                  <a:gd name="connsiteY219" fmla="*/ 460968 h 927414"/>
                  <a:gd name="connsiteX220" fmla="*/ 1222095 w 3024845"/>
                  <a:gd name="connsiteY220" fmla="*/ 447727 h 927414"/>
                  <a:gd name="connsiteX221" fmla="*/ 1250469 w 3024845"/>
                  <a:gd name="connsiteY221" fmla="*/ 447727 h 927414"/>
                  <a:gd name="connsiteX222" fmla="*/ 1250469 w 3024845"/>
                  <a:gd name="connsiteY222" fmla="*/ 534198 h 927414"/>
                  <a:gd name="connsiteX223" fmla="*/ 1251229 w 3024845"/>
                  <a:gd name="connsiteY223" fmla="*/ 534198 h 927414"/>
                  <a:gd name="connsiteX224" fmla="*/ 1256549 w 3024845"/>
                  <a:gd name="connsiteY224" fmla="*/ 534198 h 927414"/>
                  <a:gd name="connsiteX225" fmla="*/ 1257309 w 3024845"/>
                  <a:gd name="connsiteY225" fmla="*/ 532847 h 927414"/>
                  <a:gd name="connsiteX226" fmla="*/ 1262629 w 3024845"/>
                  <a:gd name="connsiteY226" fmla="*/ 523389 h 927414"/>
                  <a:gd name="connsiteX227" fmla="*/ 1262629 w 3024845"/>
                  <a:gd name="connsiteY227" fmla="*/ 525281 h 927414"/>
                  <a:gd name="connsiteX228" fmla="*/ 1262629 w 3024845"/>
                  <a:gd name="connsiteY228" fmla="*/ 538522 h 927414"/>
                  <a:gd name="connsiteX229" fmla="*/ 1266682 w 3024845"/>
                  <a:gd name="connsiteY229" fmla="*/ 493125 h 927414"/>
                  <a:gd name="connsiteX230" fmla="*/ 1267442 w 3024845"/>
                  <a:gd name="connsiteY230" fmla="*/ 493125 h 927414"/>
                  <a:gd name="connsiteX231" fmla="*/ 1272762 w 3024845"/>
                  <a:gd name="connsiteY231" fmla="*/ 493125 h 927414"/>
                  <a:gd name="connsiteX232" fmla="*/ 1272762 w 3024845"/>
                  <a:gd name="connsiteY232" fmla="*/ 428271 h 927414"/>
                  <a:gd name="connsiteX233" fmla="*/ 1273776 w 3024845"/>
                  <a:gd name="connsiteY233" fmla="*/ 428271 h 927414"/>
                  <a:gd name="connsiteX234" fmla="*/ 1280869 w 3024845"/>
                  <a:gd name="connsiteY234" fmla="*/ 428271 h 927414"/>
                  <a:gd name="connsiteX235" fmla="*/ 1293029 w 3024845"/>
                  <a:gd name="connsiteY235" fmla="*/ 385036 h 927414"/>
                  <a:gd name="connsiteX236" fmla="*/ 1294296 w 3024845"/>
                  <a:gd name="connsiteY236" fmla="*/ 385036 h 927414"/>
                  <a:gd name="connsiteX237" fmla="*/ 1303163 w 3024845"/>
                  <a:gd name="connsiteY237" fmla="*/ 385036 h 927414"/>
                  <a:gd name="connsiteX238" fmla="*/ 1313296 w 3024845"/>
                  <a:gd name="connsiteY238" fmla="*/ 428271 h 927414"/>
                  <a:gd name="connsiteX239" fmla="*/ 1314309 w 3024845"/>
                  <a:gd name="connsiteY239" fmla="*/ 428271 h 927414"/>
                  <a:gd name="connsiteX240" fmla="*/ 1321403 w 3024845"/>
                  <a:gd name="connsiteY240" fmla="*/ 428271 h 927414"/>
                  <a:gd name="connsiteX241" fmla="*/ 1321403 w 3024845"/>
                  <a:gd name="connsiteY241" fmla="*/ 467183 h 927414"/>
                  <a:gd name="connsiteX242" fmla="*/ 1323176 w 3024845"/>
                  <a:gd name="connsiteY242" fmla="*/ 467183 h 927414"/>
                  <a:gd name="connsiteX243" fmla="*/ 1335590 w 3024845"/>
                  <a:gd name="connsiteY243" fmla="*/ 467183 h 927414"/>
                  <a:gd name="connsiteX244" fmla="*/ 1335590 w 3024845"/>
                  <a:gd name="connsiteY244" fmla="*/ 469345 h 927414"/>
                  <a:gd name="connsiteX245" fmla="*/ 1335590 w 3024845"/>
                  <a:gd name="connsiteY245" fmla="*/ 484477 h 927414"/>
                  <a:gd name="connsiteX246" fmla="*/ 1339643 w 3024845"/>
                  <a:gd name="connsiteY246" fmla="*/ 482316 h 927414"/>
                  <a:gd name="connsiteX247" fmla="*/ 1339643 w 3024845"/>
                  <a:gd name="connsiteY247" fmla="*/ 467183 h 927414"/>
                  <a:gd name="connsiteX248" fmla="*/ 1341163 w 3024845"/>
                  <a:gd name="connsiteY248" fmla="*/ 467183 h 927414"/>
                  <a:gd name="connsiteX249" fmla="*/ 1351803 w 3024845"/>
                  <a:gd name="connsiteY249" fmla="*/ 467183 h 927414"/>
                  <a:gd name="connsiteX250" fmla="*/ 1351803 w 3024845"/>
                  <a:gd name="connsiteY250" fmla="*/ 468804 h 927414"/>
                  <a:gd name="connsiteX251" fmla="*/ 1351803 w 3024845"/>
                  <a:gd name="connsiteY251" fmla="*/ 480154 h 927414"/>
                  <a:gd name="connsiteX252" fmla="*/ 1382204 w 3024845"/>
                  <a:gd name="connsiteY252" fmla="*/ 480154 h 927414"/>
                  <a:gd name="connsiteX253" fmla="*/ 1382204 w 3024845"/>
                  <a:gd name="connsiteY253" fmla="*/ 443404 h 927414"/>
                  <a:gd name="connsiteX254" fmla="*/ 1383470 w 3024845"/>
                  <a:gd name="connsiteY254" fmla="*/ 443404 h 927414"/>
                  <a:gd name="connsiteX255" fmla="*/ 1392337 w 3024845"/>
                  <a:gd name="connsiteY255" fmla="*/ 443404 h 927414"/>
                  <a:gd name="connsiteX256" fmla="*/ 1392337 w 3024845"/>
                  <a:gd name="connsiteY256" fmla="*/ 465021 h 927414"/>
                  <a:gd name="connsiteX257" fmla="*/ 1394364 w 3024845"/>
                  <a:gd name="connsiteY257" fmla="*/ 432595 h 927414"/>
                  <a:gd name="connsiteX258" fmla="*/ 1416657 w 3024845"/>
                  <a:gd name="connsiteY258" fmla="*/ 432595 h 927414"/>
                  <a:gd name="connsiteX259" fmla="*/ 1416657 w 3024845"/>
                  <a:gd name="connsiteY259" fmla="*/ 430973 h 927414"/>
                  <a:gd name="connsiteX260" fmla="*/ 1416657 w 3024845"/>
                  <a:gd name="connsiteY260" fmla="*/ 419624 h 927414"/>
                  <a:gd name="connsiteX261" fmla="*/ 1417417 w 3024845"/>
                  <a:gd name="connsiteY261" fmla="*/ 419624 h 927414"/>
                  <a:gd name="connsiteX262" fmla="*/ 1422737 w 3024845"/>
                  <a:gd name="connsiteY262" fmla="*/ 419624 h 927414"/>
                  <a:gd name="connsiteX263" fmla="*/ 1422737 w 3024845"/>
                  <a:gd name="connsiteY263" fmla="*/ 417733 h 927414"/>
                  <a:gd name="connsiteX264" fmla="*/ 1422737 w 3024845"/>
                  <a:gd name="connsiteY264" fmla="*/ 404492 h 927414"/>
                  <a:gd name="connsiteX265" fmla="*/ 1426791 w 3024845"/>
                  <a:gd name="connsiteY265" fmla="*/ 410977 h 927414"/>
                  <a:gd name="connsiteX266" fmla="*/ 1429071 w 3024845"/>
                  <a:gd name="connsiteY266" fmla="*/ 410977 h 927414"/>
                  <a:gd name="connsiteX267" fmla="*/ 1445031 w 3024845"/>
                  <a:gd name="connsiteY267" fmla="*/ 410977 h 927414"/>
                  <a:gd name="connsiteX268" fmla="*/ 1445031 w 3024845"/>
                  <a:gd name="connsiteY268" fmla="*/ 410166 h 927414"/>
                  <a:gd name="connsiteX269" fmla="*/ 1445031 w 3024845"/>
                  <a:gd name="connsiteY269" fmla="*/ 404492 h 927414"/>
                  <a:gd name="connsiteX270" fmla="*/ 1445791 w 3024845"/>
                  <a:gd name="connsiteY270" fmla="*/ 404492 h 927414"/>
                  <a:gd name="connsiteX271" fmla="*/ 1451111 w 3024845"/>
                  <a:gd name="connsiteY271" fmla="*/ 404492 h 927414"/>
                  <a:gd name="connsiteX272" fmla="*/ 1451111 w 3024845"/>
                  <a:gd name="connsiteY272" fmla="*/ 405843 h 927414"/>
                  <a:gd name="connsiteX273" fmla="*/ 1451111 w 3024845"/>
                  <a:gd name="connsiteY273" fmla="*/ 415301 h 927414"/>
                  <a:gd name="connsiteX274" fmla="*/ 1489618 w 3024845"/>
                  <a:gd name="connsiteY274" fmla="*/ 415301 h 927414"/>
                  <a:gd name="connsiteX275" fmla="*/ 1489618 w 3024845"/>
                  <a:gd name="connsiteY275" fmla="*/ 553654 h 927414"/>
                  <a:gd name="connsiteX276" fmla="*/ 1491138 w 3024845"/>
                  <a:gd name="connsiteY276" fmla="*/ 553654 h 927414"/>
                  <a:gd name="connsiteX277" fmla="*/ 1501778 w 3024845"/>
                  <a:gd name="connsiteY277" fmla="*/ 553654 h 927414"/>
                  <a:gd name="connsiteX278" fmla="*/ 1501778 w 3024845"/>
                  <a:gd name="connsiteY278" fmla="*/ 540684 h 927414"/>
                  <a:gd name="connsiteX279" fmla="*/ 1505832 w 3024845"/>
                  <a:gd name="connsiteY279" fmla="*/ 540684 h 927414"/>
                  <a:gd name="connsiteX280" fmla="*/ 1505832 w 3024845"/>
                  <a:gd name="connsiteY280" fmla="*/ 553654 h 927414"/>
                  <a:gd name="connsiteX281" fmla="*/ 1536232 w 3024845"/>
                  <a:gd name="connsiteY281" fmla="*/ 553654 h 927414"/>
                  <a:gd name="connsiteX282" fmla="*/ 1536232 w 3024845"/>
                  <a:gd name="connsiteY282" fmla="*/ 523389 h 927414"/>
                  <a:gd name="connsiteX283" fmla="*/ 1548392 w 3024845"/>
                  <a:gd name="connsiteY283" fmla="*/ 523389 h 927414"/>
                  <a:gd name="connsiteX284" fmla="*/ 1560552 w 3024845"/>
                  <a:gd name="connsiteY284" fmla="*/ 521228 h 927414"/>
                  <a:gd name="connsiteX285" fmla="*/ 1564606 w 3024845"/>
                  <a:gd name="connsiteY285" fmla="*/ 523389 h 927414"/>
                  <a:gd name="connsiteX286" fmla="*/ 1574739 w 3024845"/>
                  <a:gd name="connsiteY286" fmla="*/ 523389 h 927414"/>
                  <a:gd name="connsiteX287" fmla="*/ 1574739 w 3024845"/>
                  <a:gd name="connsiteY287" fmla="*/ 553654 h 927414"/>
                  <a:gd name="connsiteX288" fmla="*/ 1582846 w 3024845"/>
                  <a:gd name="connsiteY288" fmla="*/ 553654 h 927414"/>
                  <a:gd name="connsiteX289" fmla="*/ 1582846 w 3024845"/>
                  <a:gd name="connsiteY289" fmla="*/ 570949 h 927414"/>
                  <a:gd name="connsiteX290" fmla="*/ 1592182 w 3024845"/>
                  <a:gd name="connsiteY290" fmla="*/ 571854 h 927414"/>
                  <a:gd name="connsiteX291" fmla="*/ 1605140 w 3024845"/>
                  <a:gd name="connsiteY291" fmla="*/ 571854 h 927414"/>
                  <a:gd name="connsiteX292" fmla="*/ 1605140 w 3024845"/>
                  <a:gd name="connsiteY292" fmla="*/ 555816 h 927414"/>
                  <a:gd name="connsiteX293" fmla="*/ 1673096 w 3024845"/>
                  <a:gd name="connsiteY293" fmla="*/ 555816 h 927414"/>
                  <a:gd name="connsiteX294" fmla="*/ 1673096 w 3024845"/>
                  <a:gd name="connsiteY294" fmla="*/ 470563 h 927414"/>
                  <a:gd name="connsiteX295" fmla="*/ 1745104 w 3024845"/>
                  <a:gd name="connsiteY295" fmla="*/ 470563 h 927414"/>
                  <a:gd name="connsiteX296" fmla="*/ 1745104 w 3024845"/>
                  <a:gd name="connsiteY296" fmla="*/ 549331 h 927414"/>
                  <a:gd name="connsiteX297" fmla="*/ 1747008 w 3024845"/>
                  <a:gd name="connsiteY297" fmla="*/ 549331 h 927414"/>
                  <a:gd name="connsiteX298" fmla="*/ 1748250 w 3024845"/>
                  <a:gd name="connsiteY298" fmla="*/ 571854 h 927414"/>
                  <a:gd name="connsiteX299" fmla="*/ 1757926 w 3024845"/>
                  <a:gd name="connsiteY299" fmla="*/ 571854 h 927414"/>
                  <a:gd name="connsiteX300" fmla="*/ 1759168 w 3024845"/>
                  <a:gd name="connsiteY300" fmla="*/ 549331 h 927414"/>
                  <a:gd name="connsiteX301" fmla="*/ 1765248 w 3024845"/>
                  <a:gd name="connsiteY301" fmla="*/ 549331 h 927414"/>
                  <a:gd name="connsiteX302" fmla="*/ 1766490 w 3024845"/>
                  <a:gd name="connsiteY302" fmla="*/ 571854 h 927414"/>
                  <a:gd name="connsiteX303" fmla="*/ 1817112 w 3024845"/>
                  <a:gd name="connsiteY303" fmla="*/ 571854 h 927414"/>
                  <a:gd name="connsiteX304" fmla="*/ 1817112 w 3024845"/>
                  <a:gd name="connsiteY304" fmla="*/ 408826 h 927414"/>
                  <a:gd name="connsiteX305" fmla="*/ 2014439 w 3024845"/>
                  <a:gd name="connsiteY305" fmla="*/ 408826 h 927414"/>
                  <a:gd name="connsiteX306" fmla="*/ 2014439 w 3024845"/>
                  <a:gd name="connsiteY306" fmla="*/ 571854 h 927414"/>
                  <a:gd name="connsiteX307" fmla="*/ 2033136 w 3024845"/>
                  <a:gd name="connsiteY307" fmla="*/ 571854 h 927414"/>
                  <a:gd name="connsiteX308" fmla="*/ 2033136 w 3024845"/>
                  <a:gd name="connsiteY308" fmla="*/ 489161 h 927414"/>
                  <a:gd name="connsiteX309" fmla="*/ 2128256 w 3024845"/>
                  <a:gd name="connsiteY309" fmla="*/ 489161 h 927414"/>
                  <a:gd name="connsiteX310" fmla="*/ 2146266 w 3024845"/>
                  <a:gd name="connsiteY310" fmla="*/ 239 h 927414"/>
                  <a:gd name="connsiteX311" fmla="*/ 2180720 w 3024845"/>
                  <a:gd name="connsiteY311" fmla="*/ 423948 h 927414"/>
                  <a:gd name="connsiteX312" fmla="*/ 2245574 w 3024845"/>
                  <a:gd name="connsiteY312" fmla="*/ 423948 h 927414"/>
                  <a:gd name="connsiteX313" fmla="*/ 2245574 w 3024845"/>
                  <a:gd name="connsiteY313" fmla="*/ 499610 h 927414"/>
                  <a:gd name="connsiteX314" fmla="*/ 2253681 w 3024845"/>
                  <a:gd name="connsiteY314" fmla="*/ 499610 h 927414"/>
                  <a:gd name="connsiteX315" fmla="*/ 2255708 w 3024845"/>
                  <a:gd name="connsiteY315" fmla="*/ 493125 h 927414"/>
                  <a:gd name="connsiteX316" fmla="*/ 2261788 w 3024845"/>
                  <a:gd name="connsiteY316" fmla="*/ 493125 h 927414"/>
                  <a:gd name="connsiteX317" fmla="*/ 2263815 w 3024845"/>
                  <a:gd name="connsiteY317" fmla="*/ 501772 h 927414"/>
                  <a:gd name="connsiteX318" fmla="*/ 2275975 w 3024845"/>
                  <a:gd name="connsiteY318" fmla="*/ 501772 h 927414"/>
                  <a:gd name="connsiteX319" fmla="*/ 2275975 w 3024845"/>
                  <a:gd name="connsiteY319" fmla="*/ 495286 h 927414"/>
                  <a:gd name="connsiteX320" fmla="*/ 2298268 w 3024845"/>
                  <a:gd name="connsiteY320" fmla="*/ 495286 h 927414"/>
                  <a:gd name="connsiteX321" fmla="*/ 2298268 w 3024845"/>
                  <a:gd name="connsiteY321" fmla="*/ 501772 h 927414"/>
                  <a:gd name="connsiteX322" fmla="*/ 2318535 w 3024845"/>
                  <a:gd name="connsiteY322" fmla="*/ 501772 h 927414"/>
                  <a:gd name="connsiteX323" fmla="*/ 2318535 w 3024845"/>
                  <a:gd name="connsiteY323" fmla="*/ 547169 h 927414"/>
                  <a:gd name="connsiteX324" fmla="*/ 2332722 w 3024845"/>
                  <a:gd name="connsiteY324" fmla="*/ 547169 h 927414"/>
                  <a:gd name="connsiteX325" fmla="*/ 2332722 w 3024845"/>
                  <a:gd name="connsiteY325" fmla="*/ 534198 h 927414"/>
                  <a:gd name="connsiteX326" fmla="*/ 2348936 w 3024845"/>
                  <a:gd name="connsiteY326" fmla="*/ 534198 h 927414"/>
                  <a:gd name="connsiteX327" fmla="*/ 2348936 w 3024845"/>
                  <a:gd name="connsiteY327" fmla="*/ 354771 h 927414"/>
                  <a:gd name="connsiteX328" fmla="*/ 2355016 w 3024845"/>
                  <a:gd name="connsiteY328" fmla="*/ 348285 h 927414"/>
                  <a:gd name="connsiteX329" fmla="*/ 2427977 w 3024845"/>
                  <a:gd name="connsiteY329" fmla="*/ 348285 h 927414"/>
                  <a:gd name="connsiteX330" fmla="*/ 2427977 w 3024845"/>
                  <a:gd name="connsiteY330" fmla="*/ 356933 h 927414"/>
                  <a:gd name="connsiteX331" fmla="*/ 2438110 w 3024845"/>
                  <a:gd name="connsiteY331" fmla="*/ 356933 h 927414"/>
                  <a:gd name="connsiteX332" fmla="*/ 2438110 w 3024845"/>
                  <a:gd name="connsiteY332" fmla="*/ 471507 h 927414"/>
                  <a:gd name="connsiteX333" fmla="*/ 2460404 w 3024845"/>
                  <a:gd name="connsiteY333" fmla="*/ 471507 h 927414"/>
                  <a:gd name="connsiteX334" fmla="*/ 2460404 w 3024845"/>
                  <a:gd name="connsiteY334" fmla="*/ 404492 h 927414"/>
                  <a:gd name="connsiteX335" fmla="*/ 2486751 w 3024845"/>
                  <a:gd name="connsiteY335" fmla="*/ 404492 h 927414"/>
                  <a:gd name="connsiteX336" fmla="*/ 2490804 w 3024845"/>
                  <a:gd name="connsiteY336" fmla="*/ 400168 h 927414"/>
                  <a:gd name="connsiteX337" fmla="*/ 2498911 w 3024845"/>
                  <a:gd name="connsiteY337" fmla="*/ 400168 h 927414"/>
                  <a:gd name="connsiteX338" fmla="*/ 2502964 w 3024845"/>
                  <a:gd name="connsiteY338" fmla="*/ 404492 h 927414"/>
                  <a:gd name="connsiteX339" fmla="*/ 2525258 w 3024845"/>
                  <a:gd name="connsiteY339" fmla="*/ 404492 h 927414"/>
                  <a:gd name="connsiteX340" fmla="*/ 2525258 w 3024845"/>
                  <a:gd name="connsiteY340" fmla="*/ 287756 h 927414"/>
                  <a:gd name="connsiteX341" fmla="*/ 2582005 w 3024845"/>
                  <a:gd name="connsiteY341" fmla="*/ 276947 h 927414"/>
                  <a:gd name="connsiteX342" fmla="*/ 2582005 w 3024845"/>
                  <a:gd name="connsiteY342" fmla="*/ 278028 h 927414"/>
                  <a:gd name="connsiteX343" fmla="*/ 2582005 w 3024845"/>
                  <a:gd name="connsiteY343" fmla="*/ 285594 h 927414"/>
                  <a:gd name="connsiteX344" fmla="*/ 2608352 w 3024845"/>
                  <a:gd name="connsiteY344" fmla="*/ 285594 h 927414"/>
                  <a:gd name="connsiteX345" fmla="*/ 2608352 w 3024845"/>
                  <a:gd name="connsiteY345" fmla="*/ 540684 h 927414"/>
                  <a:gd name="connsiteX346" fmla="*/ 2630646 w 3024845"/>
                  <a:gd name="connsiteY346" fmla="*/ 540684 h 927414"/>
                  <a:gd name="connsiteX347" fmla="*/ 2630646 w 3024845"/>
                  <a:gd name="connsiteY347" fmla="*/ 536360 h 927414"/>
                  <a:gd name="connsiteX348" fmla="*/ 2642806 w 3024845"/>
                  <a:gd name="connsiteY348" fmla="*/ 536360 h 927414"/>
                  <a:gd name="connsiteX349" fmla="*/ 2642806 w 3024845"/>
                  <a:gd name="connsiteY349" fmla="*/ 540684 h 927414"/>
                  <a:gd name="connsiteX350" fmla="*/ 2667126 w 3024845"/>
                  <a:gd name="connsiteY350" fmla="*/ 540684 h 927414"/>
                  <a:gd name="connsiteX351" fmla="*/ 2667126 w 3024845"/>
                  <a:gd name="connsiteY351" fmla="*/ 527713 h 927414"/>
                  <a:gd name="connsiteX352" fmla="*/ 2695500 w 3024845"/>
                  <a:gd name="connsiteY352" fmla="*/ 527713 h 927414"/>
                  <a:gd name="connsiteX353" fmla="*/ 2707660 w 3024845"/>
                  <a:gd name="connsiteY353" fmla="*/ 523389 h 927414"/>
                  <a:gd name="connsiteX354" fmla="*/ 2727927 w 3024845"/>
                  <a:gd name="connsiteY354" fmla="*/ 527713 h 927414"/>
                  <a:gd name="connsiteX355" fmla="*/ 2727927 w 3024845"/>
                  <a:gd name="connsiteY355" fmla="*/ 510419 h 927414"/>
                  <a:gd name="connsiteX356" fmla="*/ 2736034 w 3024845"/>
                  <a:gd name="connsiteY356" fmla="*/ 510419 h 927414"/>
                  <a:gd name="connsiteX357" fmla="*/ 2736034 w 3024845"/>
                  <a:gd name="connsiteY357" fmla="*/ 497448 h 927414"/>
                  <a:gd name="connsiteX358" fmla="*/ 2792781 w 3024845"/>
                  <a:gd name="connsiteY358" fmla="*/ 497448 h 927414"/>
                  <a:gd name="connsiteX359" fmla="*/ 2792781 w 3024845"/>
                  <a:gd name="connsiteY359" fmla="*/ 467183 h 927414"/>
                  <a:gd name="connsiteX360" fmla="*/ 2811021 w 3024845"/>
                  <a:gd name="connsiteY360" fmla="*/ 467183 h 927414"/>
                  <a:gd name="connsiteX361" fmla="*/ 2811021 w 3024845"/>
                  <a:gd name="connsiteY361" fmla="*/ 460698 h 927414"/>
                  <a:gd name="connsiteX362" fmla="*/ 2823181 w 3024845"/>
                  <a:gd name="connsiteY362" fmla="*/ 460698 h 927414"/>
                  <a:gd name="connsiteX363" fmla="*/ 2823181 w 3024845"/>
                  <a:gd name="connsiteY363" fmla="*/ 467183 h 927414"/>
                  <a:gd name="connsiteX364" fmla="*/ 2839395 w 3024845"/>
                  <a:gd name="connsiteY364" fmla="*/ 467183 h 927414"/>
                  <a:gd name="connsiteX365" fmla="*/ 2839395 w 3024845"/>
                  <a:gd name="connsiteY365" fmla="*/ 516904 h 927414"/>
                  <a:gd name="connsiteX366" fmla="*/ 2871822 w 3024845"/>
                  <a:gd name="connsiteY366" fmla="*/ 516904 h 927414"/>
                  <a:gd name="connsiteX367" fmla="*/ 2871822 w 3024845"/>
                  <a:gd name="connsiteY367" fmla="*/ 490963 h 927414"/>
                  <a:gd name="connsiteX368" fmla="*/ 2910329 w 3024845"/>
                  <a:gd name="connsiteY368" fmla="*/ 490963 h 927414"/>
                  <a:gd name="connsiteX369" fmla="*/ 2910329 w 3024845"/>
                  <a:gd name="connsiteY369" fmla="*/ 460698 h 927414"/>
                  <a:gd name="connsiteX370" fmla="*/ 2958970 w 3024845"/>
                  <a:gd name="connsiteY370" fmla="*/ 460698 h 927414"/>
                  <a:gd name="connsiteX371" fmla="*/ 2958970 w 3024845"/>
                  <a:gd name="connsiteY371" fmla="*/ 571854 h 927414"/>
                  <a:gd name="connsiteX372" fmla="*/ 2958970 w 3024845"/>
                  <a:gd name="connsiteY372" fmla="*/ 585633 h 927414"/>
                  <a:gd name="connsiteX373" fmla="*/ 3024845 w 3024845"/>
                  <a:gd name="connsiteY373" fmla="*/ 585633 h 927414"/>
                  <a:gd name="connsiteX374" fmla="*/ 3024845 w 3024845"/>
                  <a:gd name="connsiteY374" fmla="*/ 927414 h 927414"/>
                  <a:gd name="connsiteX375" fmla="*/ 2054 w 3024845"/>
                  <a:gd name="connsiteY375" fmla="*/ 925081 h 927414"/>
                  <a:gd name="connsiteX376" fmla="*/ 0 w 3024845"/>
                  <a:gd name="connsiteY376" fmla="*/ 490963 h 927414"/>
                  <a:gd name="connsiteX377" fmla="*/ 20267 w 3024845"/>
                  <a:gd name="connsiteY377" fmla="*/ 490963 h 927414"/>
                  <a:gd name="connsiteX378" fmla="*/ 20774 w 3024845"/>
                  <a:gd name="connsiteY378" fmla="*/ 489882 h 927414"/>
                  <a:gd name="connsiteX379" fmla="*/ 24320 w 3024845"/>
                  <a:gd name="connsiteY379" fmla="*/ 482316 h 927414"/>
                  <a:gd name="connsiteX380" fmla="*/ 26094 w 3024845"/>
                  <a:gd name="connsiteY380" fmla="*/ 482586 h 927414"/>
                  <a:gd name="connsiteX381" fmla="*/ 38507 w 3024845"/>
                  <a:gd name="connsiteY381" fmla="*/ 484477 h 927414"/>
                  <a:gd name="connsiteX382" fmla="*/ 39014 w 3024845"/>
                  <a:gd name="connsiteY382" fmla="*/ 485829 h 927414"/>
                  <a:gd name="connsiteX383" fmla="*/ 42560 w 3024845"/>
                  <a:gd name="connsiteY383" fmla="*/ 495286 h 927414"/>
                  <a:gd name="connsiteX384" fmla="*/ 68907 w 3024845"/>
                  <a:gd name="connsiteY384" fmla="*/ 497448 h 927414"/>
                  <a:gd name="connsiteX385" fmla="*/ 68907 w 3024845"/>
                  <a:gd name="connsiteY385" fmla="*/ 374227 h 927414"/>
                  <a:gd name="connsiteX386" fmla="*/ 70934 w 3024845"/>
                  <a:gd name="connsiteY386" fmla="*/ 374227 h 927414"/>
                  <a:gd name="connsiteX387" fmla="*/ 85121 w 3024845"/>
                  <a:gd name="connsiteY387" fmla="*/ 374227 h 927414"/>
                  <a:gd name="connsiteX388" fmla="*/ 85121 w 3024845"/>
                  <a:gd name="connsiteY388" fmla="*/ 238035 h 927414"/>
                  <a:gd name="connsiteX389" fmla="*/ 86894 w 3024845"/>
                  <a:gd name="connsiteY389" fmla="*/ 238035 h 927414"/>
                  <a:gd name="connsiteX390" fmla="*/ 99308 w 3024845"/>
                  <a:gd name="connsiteY390" fmla="*/ 238035 h 927414"/>
                  <a:gd name="connsiteX391" fmla="*/ 99308 w 3024845"/>
                  <a:gd name="connsiteY391" fmla="*/ 123461 h 927414"/>
                  <a:gd name="connsiteX392" fmla="*/ 103361 w 3024845"/>
                  <a:gd name="connsiteY392" fmla="*/ 95357 h 927414"/>
                  <a:gd name="connsiteX393" fmla="*/ 105388 w 3024845"/>
                  <a:gd name="connsiteY393" fmla="*/ 95357 h 927414"/>
                  <a:gd name="connsiteX394" fmla="*/ 119575 w 3024845"/>
                  <a:gd name="connsiteY394" fmla="*/ 95357 h 927414"/>
                  <a:gd name="connsiteX0" fmla="*/ 119575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393" fmla="*/ 119575 w 3024845"/>
                  <a:gd name="connsiteY393" fmla="*/ 2161 h 834218"/>
                  <a:gd name="connsiteX0" fmla="*/ 105388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392" fmla="*/ 105388 w 3024845"/>
                  <a:gd name="connsiteY392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17363 w 3024845"/>
                  <a:gd name="connsiteY5" fmla="*/ 24590 h 834218"/>
                  <a:gd name="connsiteX6" fmla="*/ 220909 w 3024845"/>
                  <a:gd name="connsiteY6" fmla="*/ 30265 h 834218"/>
                  <a:gd name="connsiteX7" fmla="*/ 220909 w 3024845"/>
                  <a:gd name="connsiteY7" fmla="*/ 144839 h 834218"/>
                  <a:gd name="connsiteX8" fmla="*/ 223189 w 3024845"/>
                  <a:gd name="connsiteY8" fmla="*/ 144839 h 834218"/>
                  <a:gd name="connsiteX9" fmla="*/ 239150 w 3024845"/>
                  <a:gd name="connsiteY9" fmla="*/ 144839 h 834218"/>
                  <a:gd name="connsiteX10" fmla="*/ 239150 w 3024845"/>
                  <a:gd name="connsiteY10" fmla="*/ 285354 h 834218"/>
                  <a:gd name="connsiteX11" fmla="*/ 240670 w 3024845"/>
                  <a:gd name="connsiteY11" fmla="*/ 285084 h 834218"/>
                  <a:gd name="connsiteX12" fmla="*/ 251310 w 3024845"/>
                  <a:gd name="connsiteY12" fmla="*/ 283193 h 834218"/>
                  <a:gd name="connsiteX13" fmla="*/ 249283 w 3024845"/>
                  <a:gd name="connsiteY13" fmla="*/ 371825 h 834218"/>
                  <a:gd name="connsiteX14" fmla="*/ 250803 w 3024845"/>
                  <a:gd name="connsiteY14" fmla="*/ 372096 h 834218"/>
                  <a:gd name="connsiteX15" fmla="*/ 261443 w 3024845"/>
                  <a:gd name="connsiteY15" fmla="*/ 373987 h 834218"/>
                  <a:gd name="connsiteX16" fmla="*/ 261696 w 3024845"/>
                  <a:gd name="connsiteY16" fmla="*/ 374798 h 834218"/>
                  <a:gd name="connsiteX17" fmla="*/ 263470 w 3024845"/>
                  <a:gd name="connsiteY17" fmla="*/ 380473 h 834218"/>
                  <a:gd name="connsiteX18" fmla="*/ 264230 w 3024845"/>
                  <a:gd name="connsiteY18" fmla="*/ 378041 h 834218"/>
                  <a:gd name="connsiteX19" fmla="*/ 269550 w 3024845"/>
                  <a:gd name="connsiteY19" fmla="*/ 361017 h 834218"/>
                  <a:gd name="connsiteX20" fmla="*/ 271323 w 3024845"/>
                  <a:gd name="connsiteY20" fmla="*/ 361017 h 834218"/>
                  <a:gd name="connsiteX21" fmla="*/ 283737 w 3024845"/>
                  <a:gd name="connsiteY21" fmla="*/ 361017 h 834218"/>
                  <a:gd name="connsiteX22" fmla="*/ 283737 w 3024845"/>
                  <a:gd name="connsiteY22" fmla="*/ 393443 h 834218"/>
                  <a:gd name="connsiteX23" fmla="*/ 284750 w 3024845"/>
                  <a:gd name="connsiteY23" fmla="*/ 393984 h 834218"/>
                  <a:gd name="connsiteX24" fmla="*/ 291844 w 3024845"/>
                  <a:gd name="connsiteY24" fmla="*/ 397767 h 834218"/>
                  <a:gd name="connsiteX25" fmla="*/ 291844 w 3024845"/>
                  <a:gd name="connsiteY25" fmla="*/ 399118 h 834218"/>
                  <a:gd name="connsiteX26" fmla="*/ 291844 w 3024845"/>
                  <a:gd name="connsiteY26" fmla="*/ 408576 h 834218"/>
                  <a:gd name="connsiteX27" fmla="*/ 336431 w 3024845"/>
                  <a:gd name="connsiteY27" fmla="*/ 408576 h 834218"/>
                  <a:gd name="connsiteX28" fmla="*/ 336431 w 3024845"/>
                  <a:gd name="connsiteY28" fmla="*/ 409657 h 834218"/>
                  <a:gd name="connsiteX29" fmla="*/ 336431 w 3024845"/>
                  <a:gd name="connsiteY29" fmla="*/ 417223 h 834218"/>
                  <a:gd name="connsiteX30" fmla="*/ 338457 w 3024845"/>
                  <a:gd name="connsiteY30" fmla="*/ 417223 h 834218"/>
                  <a:gd name="connsiteX31" fmla="*/ 352644 w 3024845"/>
                  <a:gd name="connsiteY31" fmla="*/ 417223 h 834218"/>
                  <a:gd name="connsiteX32" fmla="*/ 352644 w 3024845"/>
                  <a:gd name="connsiteY32" fmla="*/ 386958 h 834218"/>
                  <a:gd name="connsiteX33" fmla="*/ 397231 w 3024845"/>
                  <a:gd name="connsiteY33" fmla="*/ 386958 h 834218"/>
                  <a:gd name="connsiteX34" fmla="*/ 397231 w 3024845"/>
                  <a:gd name="connsiteY34" fmla="*/ 385607 h 834218"/>
                  <a:gd name="connsiteX35" fmla="*/ 397231 w 3024845"/>
                  <a:gd name="connsiteY35" fmla="*/ 376149 h 834218"/>
                  <a:gd name="connsiteX36" fmla="*/ 398245 w 3024845"/>
                  <a:gd name="connsiteY36" fmla="*/ 376149 h 834218"/>
                  <a:gd name="connsiteX37" fmla="*/ 405338 w 3024845"/>
                  <a:gd name="connsiteY37" fmla="*/ 376149 h 834218"/>
                  <a:gd name="connsiteX38" fmla="*/ 405338 w 3024845"/>
                  <a:gd name="connsiteY38" fmla="*/ 374258 h 834218"/>
                  <a:gd name="connsiteX39" fmla="*/ 405338 w 3024845"/>
                  <a:gd name="connsiteY39" fmla="*/ 361017 h 834218"/>
                  <a:gd name="connsiteX40" fmla="*/ 406098 w 3024845"/>
                  <a:gd name="connsiteY40" fmla="*/ 361017 h 834218"/>
                  <a:gd name="connsiteX41" fmla="*/ 411418 w 3024845"/>
                  <a:gd name="connsiteY41" fmla="*/ 361017 h 834218"/>
                  <a:gd name="connsiteX42" fmla="*/ 411418 w 3024845"/>
                  <a:gd name="connsiteY42" fmla="*/ 359936 h 834218"/>
                  <a:gd name="connsiteX43" fmla="*/ 411418 w 3024845"/>
                  <a:gd name="connsiteY43" fmla="*/ 352369 h 834218"/>
                  <a:gd name="connsiteX44" fmla="*/ 413445 w 3024845"/>
                  <a:gd name="connsiteY44" fmla="*/ 352369 h 834218"/>
                  <a:gd name="connsiteX45" fmla="*/ 427632 w 3024845"/>
                  <a:gd name="connsiteY45" fmla="*/ 352369 h 834218"/>
                  <a:gd name="connsiteX46" fmla="*/ 427632 w 3024845"/>
                  <a:gd name="connsiteY46" fmla="*/ 353450 h 834218"/>
                  <a:gd name="connsiteX47" fmla="*/ 427632 w 3024845"/>
                  <a:gd name="connsiteY47" fmla="*/ 361017 h 834218"/>
                  <a:gd name="connsiteX48" fmla="*/ 449925 w 3024845"/>
                  <a:gd name="connsiteY48" fmla="*/ 361017 h 834218"/>
                  <a:gd name="connsiteX49" fmla="*/ 449925 w 3024845"/>
                  <a:gd name="connsiteY49" fmla="*/ 359125 h 834218"/>
                  <a:gd name="connsiteX50" fmla="*/ 449925 w 3024845"/>
                  <a:gd name="connsiteY50" fmla="*/ 345884 h 834218"/>
                  <a:gd name="connsiteX51" fmla="*/ 451699 w 3024845"/>
                  <a:gd name="connsiteY51" fmla="*/ 345884 h 834218"/>
                  <a:gd name="connsiteX52" fmla="*/ 464112 w 3024845"/>
                  <a:gd name="connsiteY52" fmla="*/ 345884 h 834218"/>
                  <a:gd name="connsiteX53" fmla="*/ 464112 w 3024845"/>
                  <a:gd name="connsiteY53" fmla="*/ 369664 h 834218"/>
                  <a:gd name="connsiteX54" fmla="*/ 465126 w 3024845"/>
                  <a:gd name="connsiteY54" fmla="*/ 369664 h 834218"/>
                  <a:gd name="connsiteX55" fmla="*/ 472219 w 3024845"/>
                  <a:gd name="connsiteY55" fmla="*/ 369664 h 834218"/>
                  <a:gd name="connsiteX56" fmla="*/ 472219 w 3024845"/>
                  <a:gd name="connsiteY56" fmla="*/ 368583 h 834218"/>
                  <a:gd name="connsiteX57" fmla="*/ 472219 w 3024845"/>
                  <a:gd name="connsiteY57" fmla="*/ 361017 h 834218"/>
                  <a:gd name="connsiteX58" fmla="*/ 473992 w 3024845"/>
                  <a:gd name="connsiteY58" fmla="*/ 361017 h 834218"/>
                  <a:gd name="connsiteX59" fmla="*/ 486406 w 3024845"/>
                  <a:gd name="connsiteY59" fmla="*/ 361017 h 834218"/>
                  <a:gd name="connsiteX60" fmla="*/ 486406 w 3024845"/>
                  <a:gd name="connsiteY60" fmla="*/ 386958 h 834218"/>
                  <a:gd name="connsiteX61" fmla="*/ 488433 w 3024845"/>
                  <a:gd name="connsiteY61" fmla="*/ 386958 h 834218"/>
                  <a:gd name="connsiteX62" fmla="*/ 502619 w 3024845"/>
                  <a:gd name="connsiteY62" fmla="*/ 386958 h 834218"/>
                  <a:gd name="connsiteX63" fmla="*/ 502619 w 3024845"/>
                  <a:gd name="connsiteY63" fmla="*/ 388579 h 834218"/>
                  <a:gd name="connsiteX64" fmla="*/ 502619 w 3024845"/>
                  <a:gd name="connsiteY64" fmla="*/ 399929 h 834218"/>
                  <a:gd name="connsiteX65" fmla="*/ 503379 w 3024845"/>
                  <a:gd name="connsiteY65" fmla="*/ 399929 h 834218"/>
                  <a:gd name="connsiteX66" fmla="*/ 508700 w 3024845"/>
                  <a:gd name="connsiteY66" fmla="*/ 399929 h 834218"/>
                  <a:gd name="connsiteX67" fmla="*/ 508700 w 3024845"/>
                  <a:gd name="connsiteY67" fmla="*/ 399118 h 834218"/>
                  <a:gd name="connsiteX68" fmla="*/ 508700 w 3024845"/>
                  <a:gd name="connsiteY68" fmla="*/ 393443 h 834218"/>
                  <a:gd name="connsiteX69" fmla="*/ 539100 w 3024845"/>
                  <a:gd name="connsiteY69" fmla="*/ 393443 h 834218"/>
                  <a:gd name="connsiteX70" fmla="*/ 539100 w 3024845"/>
                  <a:gd name="connsiteY70" fmla="*/ 417223 h 834218"/>
                  <a:gd name="connsiteX71" fmla="*/ 540113 w 3024845"/>
                  <a:gd name="connsiteY71" fmla="*/ 417223 h 834218"/>
                  <a:gd name="connsiteX72" fmla="*/ 547207 w 3024845"/>
                  <a:gd name="connsiteY72" fmla="*/ 417223 h 834218"/>
                  <a:gd name="connsiteX73" fmla="*/ 547207 w 3024845"/>
                  <a:gd name="connsiteY73" fmla="*/ 418304 h 834218"/>
                  <a:gd name="connsiteX74" fmla="*/ 547207 w 3024845"/>
                  <a:gd name="connsiteY74" fmla="*/ 425870 h 834218"/>
                  <a:gd name="connsiteX75" fmla="*/ 547967 w 3024845"/>
                  <a:gd name="connsiteY75" fmla="*/ 425870 h 834218"/>
                  <a:gd name="connsiteX76" fmla="*/ 553287 w 3024845"/>
                  <a:gd name="connsiteY76" fmla="*/ 425870 h 834218"/>
                  <a:gd name="connsiteX77" fmla="*/ 553287 w 3024845"/>
                  <a:gd name="connsiteY77" fmla="*/ 423708 h 834218"/>
                  <a:gd name="connsiteX78" fmla="*/ 553287 w 3024845"/>
                  <a:gd name="connsiteY78" fmla="*/ 408576 h 834218"/>
                  <a:gd name="connsiteX79" fmla="*/ 554300 w 3024845"/>
                  <a:gd name="connsiteY79" fmla="*/ 408576 h 834218"/>
                  <a:gd name="connsiteX80" fmla="*/ 561394 w 3024845"/>
                  <a:gd name="connsiteY80" fmla="*/ 408576 h 834218"/>
                  <a:gd name="connsiteX81" fmla="*/ 561394 w 3024845"/>
                  <a:gd name="connsiteY81" fmla="*/ 409657 h 834218"/>
                  <a:gd name="connsiteX82" fmla="*/ 561394 w 3024845"/>
                  <a:gd name="connsiteY82" fmla="*/ 417223 h 834218"/>
                  <a:gd name="connsiteX83" fmla="*/ 566714 w 3024845"/>
                  <a:gd name="connsiteY83" fmla="*/ 415230 h 834218"/>
                  <a:gd name="connsiteX84" fmla="*/ 567474 w 3024845"/>
                  <a:gd name="connsiteY84" fmla="*/ 414250 h 834218"/>
                  <a:gd name="connsiteX85" fmla="*/ 567474 w 3024845"/>
                  <a:gd name="connsiteY85" fmla="*/ 408576 h 834218"/>
                  <a:gd name="connsiteX86" fmla="*/ 605981 w 3024845"/>
                  <a:gd name="connsiteY86" fmla="*/ 408576 h 834218"/>
                  <a:gd name="connsiteX87" fmla="*/ 605981 w 3024845"/>
                  <a:gd name="connsiteY87" fmla="*/ 432355 h 834218"/>
                  <a:gd name="connsiteX88" fmla="*/ 608007 w 3024845"/>
                  <a:gd name="connsiteY88" fmla="*/ 432355 h 834218"/>
                  <a:gd name="connsiteX89" fmla="*/ 622194 w 3024845"/>
                  <a:gd name="connsiteY89" fmla="*/ 432355 h 834218"/>
                  <a:gd name="connsiteX90" fmla="*/ 622194 w 3024845"/>
                  <a:gd name="connsiteY90" fmla="*/ 433436 h 834218"/>
                  <a:gd name="connsiteX91" fmla="*/ 622194 w 3024845"/>
                  <a:gd name="connsiteY91" fmla="*/ 441002 h 834218"/>
                  <a:gd name="connsiteX92" fmla="*/ 623968 w 3024845"/>
                  <a:gd name="connsiteY92" fmla="*/ 441002 h 834218"/>
                  <a:gd name="connsiteX93" fmla="*/ 636381 w 3024845"/>
                  <a:gd name="connsiteY93" fmla="*/ 441002 h 834218"/>
                  <a:gd name="connsiteX94" fmla="*/ 636381 w 3024845"/>
                  <a:gd name="connsiteY94" fmla="*/ 417223 h 834218"/>
                  <a:gd name="connsiteX95" fmla="*/ 637394 w 3024845"/>
                  <a:gd name="connsiteY95" fmla="*/ 417223 h 834218"/>
                  <a:gd name="connsiteX96" fmla="*/ 644488 w 3024845"/>
                  <a:gd name="connsiteY96" fmla="*/ 417223 h 834218"/>
                  <a:gd name="connsiteX97" fmla="*/ 644488 w 3024845"/>
                  <a:gd name="connsiteY97" fmla="*/ 384796 h 834218"/>
                  <a:gd name="connsiteX98" fmla="*/ 645501 w 3024845"/>
                  <a:gd name="connsiteY98" fmla="*/ 384796 h 834218"/>
                  <a:gd name="connsiteX99" fmla="*/ 652595 w 3024845"/>
                  <a:gd name="connsiteY99" fmla="*/ 384796 h 834218"/>
                  <a:gd name="connsiteX100" fmla="*/ 652595 w 3024845"/>
                  <a:gd name="connsiteY100" fmla="*/ 382905 h 834218"/>
                  <a:gd name="connsiteX101" fmla="*/ 652595 w 3024845"/>
                  <a:gd name="connsiteY101" fmla="*/ 369664 h 834218"/>
                  <a:gd name="connsiteX102" fmla="*/ 651328 w 3024845"/>
                  <a:gd name="connsiteY102" fmla="*/ 368042 h 834218"/>
                  <a:gd name="connsiteX103" fmla="*/ 656648 w 3024845"/>
                  <a:gd name="connsiteY103" fmla="*/ 356693 h 834218"/>
                  <a:gd name="connsiteX104" fmla="*/ 664755 w 3024845"/>
                  <a:gd name="connsiteY104" fmla="*/ 384796 h 834218"/>
                  <a:gd name="connsiteX105" fmla="*/ 665515 w 3024845"/>
                  <a:gd name="connsiteY105" fmla="*/ 384796 h 834218"/>
                  <a:gd name="connsiteX106" fmla="*/ 670835 w 3024845"/>
                  <a:gd name="connsiteY106" fmla="*/ 384796 h 834218"/>
                  <a:gd name="connsiteX107" fmla="*/ 670835 w 3024845"/>
                  <a:gd name="connsiteY107" fmla="*/ 278869 h 834218"/>
                  <a:gd name="connsiteX108" fmla="*/ 672355 w 3024845"/>
                  <a:gd name="connsiteY108" fmla="*/ 278869 h 834218"/>
                  <a:gd name="connsiteX109" fmla="*/ 682995 w 3024845"/>
                  <a:gd name="connsiteY109" fmla="*/ 278869 h 834218"/>
                  <a:gd name="connsiteX110" fmla="*/ 682995 w 3024845"/>
                  <a:gd name="connsiteY110" fmla="*/ 231310 h 834218"/>
                  <a:gd name="connsiteX111" fmla="*/ 709342 w 3024845"/>
                  <a:gd name="connsiteY111" fmla="*/ 231310 h 834218"/>
                  <a:gd name="connsiteX112" fmla="*/ 709342 w 3024845"/>
                  <a:gd name="connsiteY112" fmla="*/ 209692 h 834218"/>
                  <a:gd name="connsiteX113" fmla="*/ 743796 w 3024845"/>
                  <a:gd name="connsiteY113" fmla="*/ 209692 h 834218"/>
                  <a:gd name="connsiteX114" fmla="*/ 743796 w 3024845"/>
                  <a:gd name="connsiteY114" fmla="*/ 212124 h 834218"/>
                  <a:gd name="connsiteX115" fmla="*/ 743796 w 3024845"/>
                  <a:gd name="connsiteY115" fmla="*/ 229148 h 834218"/>
                  <a:gd name="connsiteX116" fmla="*/ 746076 w 3024845"/>
                  <a:gd name="connsiteY116" fmla="*/ 229148 h 834218"/>
                  <a:gd name="connsiteX117" fmla="*/ 762036 w 3024845"/>
                  <a:gd name="connsiteY117" fmla="*/ 229148 h 834218"/>
                  <a:gd name="connsiteX118" fmla="*/ 762036 w 3024845"/>
                  <a:gd name="connsiteY118" fmla="*/ 276707 h 834218"/>
                  <a:gd name="connsiteX119" fmla="*/ 763049 w 3024845"/>
                  <a:gd name="connsiteY119" fmla="*/ 276707 h 834218"/>
                  <a:gd name="connsiteX120" fmla="*/ 770143 w 3024845"/>
                  <a:gd name="connsiteY120" fmla="*/ 276707 h 834218"/>
                  <a:gd name="connsiteX121" fmla="*/ 784330 w 3024845"/>
                  <a:gd name="connsiteY121" fmla="*/ 281031 h 834218"/>
                  <a:gd name="connsiteX122" fmla="*/ 784330 w 3024845"/>
                  <a:gd name="connsiteY122" fmla="*/ 319943 h 834218"/>
                  <a:gd name="connsiteX123" fmla="*/ 785343 w 3024845"/>
                  <a:gd name="connsiteY123" fmla="*/ 319943 h 834218"/>
                  <a:gd name="connsiteX124" fmla="*/ 792436 w 3024845"/>
                  <a:gd name="connsiteY124" fmla="*/ 319943 h 834218"/>
                  <a:gd name="connsiteX125" fmla="*/ 792436 w 3024845"/>
                  <a:gd name="connsiteY125" fmla="*/ 321564 h 834218"/>
                  <a:gd name="connsiteX126" fmla="*/ 792436 w 3024845"/>
                  <a:gd name="connsiteY126" fmla="*/ 332913 h 834218"/>
                  <a:gd name="connsiteX127" fmla="*/ 794463 w 3024845"/>
                  <a:gd name="connsiteY127" fmla="*/ 332913 h 834218"/>
                  <a:gd name="connsiteX128" fmla="*/ 808650 w 3024845"/>
                  <a:gd name="connsiteY128" fmla="*/ 332913 h 834218"/>
                  <a:gd name="connsiteX129" fmla="*/ 814730 w 3024845"/>
                  <a:gd name="connsiteY129" fmla="*/ 339399 h 834218"/>
                  <a:gd name="connsiteX130" fmla="*/ 814730 w 3024845"/>
                  <a:gd name="connsiteY130" fmla="*/ 361017 h 834218"/>
                  <a:gd name="connsiteX131" fmla="*/ 817010 w 3024845"/>
                  <a:gd name="connsiteY131" fmla="*/ 361017 h 834218"/>
                  <a:gd name="connsiteX132" fmla="*/ 832970 w 3024845"/>
                  <a:gd name="connsiteY132" fmla="*/ 361017 h 834218"/>
                  <a:gd name="connsiteX133" fmla="*/ 832970 w 3024845"/>
                  <a:gd name="connsiteY133" fmla="*/ 362097 h 834218"/>
                  <a:gd name="connsiteX134" fmla="*/ 832970 w 3024845"/>
                  <a:gd name="connsiteY134" fmla="*/ 369664 h 834218"/>
                  <a:gd name="connsiteX135" fmla="*/ 834237 w 3024845"/>
                  <a:gd name="connsiteY135" fmla="*/ 369664 h 834218"/>
                  <a:gd name="connsiteX136" fmla="*/ 843104 w 3024845"/>
                  <a:gd name="connsiteY136" fmla="*/ 369664 h 834218"/>
                  <a:gd name="connsiteX137" fmla="*/ 843104 w 3024845"/>
                  <a:gd name="connsiteY137" fmla="*/ 371825 h 834218"/>
                  <a:gd name="connsiteX138" fmla="*/ 843104 w 3024845"/>
                  <a:gd name="connsiteY138" fmla="*/ 386958 h 834218"/>
                  <a:gd name="connsiteX139" fmla="*/ 847157 w 3024845"/>
                  <a:gd name="connsiteY139" fmla="*/ 385066 h 834218"/>
                  <a:gd name="connsiteX140" fmla="*/ 847157 w 3024845"/>
                  <a:gd name="connsiteY140" fmla="*/ 371825 h 834218"/>
                  <a:gd name="connsiteX141" fmla="*/ 848170 w 3024845"/>
                  <a:gd name="connsiteY141" fmla="*/ 371825 h 834218"/>
                  <a:gd name="connsiteX142" fmla="*/ 855264 w 3024845"/>
                  <a:gd name="connsiteY142" fmla="*/ 371825 h 834218"/>
                  <a:gd name="connsiteX143" fmla="*/ 855264 w 3024845"/>
                  <a:gd name="connsiteY143" fmla="*/ 373447 h 834218"/>
                  <a:gd name="connsiteX144" fmla="*/ 855264 w 3024845"/>
                  <a:gd name="connsiteY144" fmla="*/ 384796 h 834218"/>
                  <a:gd name="connsiteX145" fmla="*/ 856024 w 3024845"/>
                  <a:gd name="connsiteY145" fmla="*/ 384796 h 834218"/>
                  <a:gd name="connsiteX146" fmla="*/ 861344 w 3024845"/>
                  <a:gd name="connsiteY146" fmla="*/ 384796 h 834218"/>
                  <a:gd name="connsiteX147" fmla="*/ 909984 w 3024845"/>
                  <a:gd name="connsiteY147" fmla="*/ 380473 h 834218"/>
                  <a:gd name="connsiteX148" fmla="*/ 909984 w 3024845"/>
                  <a:gd name="connsiteY148" fmla="*/ 381824 h 834218"/>
                  <a:gd name="connsiteX149" fmla="*/ 909984 w 3024845"/>
                  <a:gd name="connsiteY149" fmla="*/ 391281 h 834218"/>
                  <a:gd name="connsiteX150" fmla="*/ 910744 w 3024845"/>
                  <a:gd name="connsiteY150" fmla="*/ 391281 h 834218"/>
                  <a:gd name="connsiteX151" fmla="*/ 916065 w 3024845"/>
                  <a:gd name="connsiteY151" fmla="*/ 391281 h 834218"/>
                  <a:gd name="connsiteX152" fmla="*/ 916065 w 3024845"/>
                  <a:gd name="connsiteY152" fmla="*/ 393443 h 834218"/>
                  <a:gd name="connsiteX153" fmla="*/ 916065 w 3024845"/>
                  <a:gd name="connsiteY153" fmla="*/ 408576 h 834218"/>
                  <a:gd name="connsiteX154" fmla="*/ 918091 w 3024845"/>
                  <a:gd name="connsiteY154" fmla="*/ 407225 h 834218"/>
                  <a:gd name="connsiteX155" fmla="*/ 932278 w 3024845"/>
                  <a:gd name="connsiteY155" fmla="*/ 397767 h 834218"/>
                  <a:gd name="connsiteX156" fmla="*/ 938358 w 3024845"/>
                  <a:gd name="connsiteY156" fmla="*/ 356693 h 834218"/>
                  <a:gd name="connsiteX157" fmla="*/ 939118 w 3024845"/>
                  <a:gd name="connsiteY157" fmla="*/ 356423 h 834218"/>
                  <a:gd name="connsiteX158" fmla="*/ 944438 w 3024845"/>
                  <a:gd name="connsiteY158" fmla="*/ 354531 h 834218"/>
                  <a:gd name="connsiteX159" fmla="*/ 946465 w 3024845"/>
                  <a:gd name="connsiteY159" fmla="*/ 285354 h 834218"/>
                  <a:gd name="connsiteX160" fmla="*/ 948492 w 3024845"/>
                  <a:gd name="connsiteY160" fmla="*/ 354531 h 834218"/>
                  <a:gd name="connsiteX161" fmla="*/ 949252 w 3024845"/>
                  <a:gd name="connsiteY161" fmla="*/ 354801 h 834218"/>
                  <a:gd name="connsiteX162" fmla="*/ 954572 w 3024845"/>
                  <a:gd name="connsiteY162" fmla="*/ 356693 h 834218"/>
                  <a:gd name="connsiteX163" fmla="*/ 954572 w 3024845"/>
                  <a:gd name="connsiteY163" fmla="*/ 270222 h 834218"/>
                  <a:gd name="connsiteX164" fmla="*/ 958625 w 3024845"/>
                  <a:gd name="connsiteY164" fmla="*/ 237795 h 834218"/>
                  <a:gd name="connsiteX165" fmla="*/ 997132 w 3024845"/>
                  <a:gd name="connsiteY165" fmla="*/ 237795 h 834218"/>
                  <a:gd name="connsiteX166" fmla="*/ 997132 w 3024845"/>
                  <a:gd name="connsiteY166" fmla="*/ 270222 h 834218"/>
                  <a:gd name="connsiteX167" fmla="*/ 997892 w 3024845"/>
                  <a:gd name="connsiteY167" fmla="*/ 270222 h 834218"/>
                  <a:gd name="connsiteX168" fmla="*/ 1003212 w 3024845"/>
                  <a:gd name="connsiteY168" fmla="*/ 270222 h 834218"/>
                  <a:gd name="connsiteX169" fmla="*/ 1003212 w 3024845"/>
                  <a:gd name="connsiteY169" fmla="*/ 188074 h 834218"/>
                  <a:gd name="connsiteX170" fmla="*/ 1004986 w 3024845"/>
                  <a:gd name="connsiteY170" fmla="*/ 188074 h 834218"/>
                  <a:gd name="connsiteX171" fmla="*/ 1017399 w 3024845"/>
                  <a:gd name="connsiteY171" fmla="*/ 188074 h 834218"/>
                  <a:gd name="connsiteX172" fmla="*/ 1017399 w 3024845"/>
                  <a:gd name="connsiteY172" fmla="*/ 186183 h 834218"/>
                  <a:gd name="connsiteX173" fmla="*/ 1017399 w 3024845"/>
                  <a:gd name="connsiteY173" fmla="*/ 172942 h 834218"/>
                  <a:gd name="connsiteX174" fmla="*/ 1039693 w 3024845"/>
                  <a:gd name="connsiteY174" fmla="*/ 172942 h 834218"/>
                  <a:gd name="connsiteX175" fmla="*/ 1039693 w 3024845"/>
                  <a:gd name="connsiteY175" fmla="*/ 171861 h 834218"/>
                  <a:gd name="connsiteX176" fmla="*/ 1039693 w 3024845"/>
                  <a:gd name="connsiteY176" fmla="*/ 164295 h 834218"/>
                  <a:gd name="connsiteX177" fmla="*/ 1041466 w 3024845"/>
                  <a:gd name="connsiteY177" fmla="*/ 164295 h 834218"/>
                  <a:gd name="connsiteX178" fmla="*/ 1053880 w 3024845"/>
                  <a:gd name="connsiteY178" fmla="*/ 164295 h 834218"/>
                  <a:gd name="connsiteX179" fmla="*/ 1053880 w 3024845"/>
                  <a:gd name="connsiteY179" fmla="*/ 165376 h 834218"/>
                  <a:gd name="connsiteX180" fmla="*/ 1053880 w 3024845"/>
                  <a:gd name="connsiteY180" fmla="*/ 172942 h 834218"/>
                  <a:gd name="connsiteX181" fmla="*/ 1054640 w 3024845"/>
                  <a:gd name="connsiteY181" fmla="*/ 172942 h 834218"/>
                  <a:gd name="connsiteX182" fmla="*/ 1059960 w 3024845"/>
                  <a:gd name="connsiteY182" fmla="*/ 172942 h 834218"/>
                  <a:gd name="connsiteX183" fmla="*/ 1070093 w 3024845"/>
                  <a:gd name="connsiteY183" fmla="*/ 168618 h 834218"/>
                  <a:gd name="connsiteX184" fmla="*/ 1074146 w 3024845"/>
                  <a:gd name="connsiteY184" fmla="*/ 171861 h 834218"/>
                  <a:gd name="connsiteX185" fmla="*/ 1074146 w 3024845"/>
                  <a:gd name="connsiteY185" fmla="*/ 164295 h 834218"/>
                  <a:gd name="connsiteX186" fmla="*/ 1076426 w 3024845"/>
                  <a:gd name="connsiteY186" fmla="*/ 164295 h 834218"/>
                  <a:gd name="connsiteX187" fmla="*/ 1092387 w 3024845"/>
                  <a:gd name="connsiteY187" fmla="*/ 164295 h 834218"/>
                  <a:gd name="connsiteX188" fmla="*/ 1092387 w 3024845"/>
                  <a:gd name="connsiteY188" fmla="*/ 165376 h 834218"/>
                  <a:gd name="connsiteX189" fmla="*/ 1092387 w 3024845"/>
                  <a:gd name="connsiteY189" fmla="*/ 172942 h 834218"/>
                  <a:gd name="connsiteX190" fmla="*/ 1122787 w 3024845"/>
                  <a:gd name="connsiteY190" fmla="*/ 172942 h 834218"/>
                  <a:gd name="connsiteX191" fmla="*/ 1122787 w 3024845"/>
                  <a:gd name="connsiteY191" fmla="*/ 174563 h 834218"/>
                  <a:gd name="connsiteX192" fmla="*/ 1122787 w 3024845"/>
                  <a:gd name="connsiteY192" fmla="*/ 185913 h 834218"/>
                  <a:gd name="connsiteX193" fmla="*/ 1149134 w 3024845"/>
                  <a:gd name="connsiteY193" fmla="*/ 185913 h 834218"/>
                  <a:gd name="connsiteX194" fmla="*/ 1149134 w 3024845"/>
                  <a:gd name="connsiteY194" fmla="*/ 216177 h 834218"/>
                  <a:gd name="connsiteX195" fmla="*/ 1149894 w 3024845"/>
                  <a:gd name="connsiteY195" fmla="*/ 216177 h 834218"/>
                  <a:gd name="connsiteX196" fmla="*/ 1155214 w 3024845"/>
                  <a:gd name="connsiteY196" fmla="*/ 216177 h 834218"/>
                  <a:gd name="connsiteX197" fmla="*/ 1155214 w 3024845"/>
                  <a:gd name="connsiteY197" fmla="*/ 217258 h 834218"/>
                  <a:gd name="connsiteX198" fmla="*/ 1155214 w 3024845"/>
                  <a:gd name="connsiteY198" fmla="*/ 224825 h 834218"/>
                  <a:gd name="connsiteX199" fmla="*/ 1159268 w 3024845"/>
                  <a:gd name="connsiteY199" fmla="*/ 255089 h 834218"/>
                  <a:gd name="connsiteX200" fmla="*/ 1160028 w 3024845"/>
                  <a:gd name="connsiteY200" fmla="*/ 255089 h 834218"/>
                  <a:gd name="connsiteX201" fmla="*/ 1165348 w 3024845"/>
                  <a:gd name="connsiteY201" fmla="*/ 255089 h 834218"/>
                  <a:gd name="connsiteX202" fmla="*/ 1165348 w 3024845"/>
                  <a:gd name="connsiteY202" fmla="*/ 255900 h 834218"/>
                  <a:gd name="connsiteX203" fmla="*/ 1165348 w 3024845"/>
                  <a:gd name="connsiteY203" fmla="*/ 261575 h 834218"/>
                  <a:gd name="connsiteX204" fmla="*/ 1166361 w 3024845"/>
                  <a:gd name="connsiteY204" fmla="*/ 261575 h 834218"/>
                  <a:gd name="connsiteX205" fmla="*/ 1173454 w 3024845"/>
                  <a:gd name="connsiteY205" fmla="*/ 261575 h 834218"/>
                  <a:gd name="connsiteX206" fmla="*/ 1173454 w 3024845"/>
                  <a:gd name="connsiteY206" fmla="*/ 291840 h 834218"/>
                  <a:gd name="connsiteX207" fmla="*/ 1175481 w 3024845"/>
                  <a:gd name="connsiteY207" fmla="*/ 291840 h 834218"/>
                  <a:gd name="connsiteX208" fmla="*/ 1189668 w 3024845"/>
                  <a:gd name="connsiteY208" fmla="*/ 291840 h 834218"/>
                  <a:gd name="connsiteX209" fmla="*/ 1189668 w 3024845"/>
                  <a:gd name="connsiteY209" fmla="*/ 315619 h 834218"/>
                  <a:gd name="connsiteX210" fmla="*/ 1191695 w 3024845"/>
                  <a:gd name="connsiteY210" fmla="*/ 317240 h 834218"/>
                  <a:gd name="connsiteX211" fmla="*/ 1191695 w 3024845"/>
                  <a:gd name="connsiteY211" fmla="*/ 328590 h 834218"/>
                  <a:gd name="connsiteX212" fmla="*/ 1192455 w 3024845"/>
                  <a:gd name="connsiteY212" fmla="*/ 328590 h 834218"/>
                  <a:gd name="connsiteX213" fmla="*/ 1197775 w 3024845"/>
                  <a:gd name="connsiteY213" fmla="*/ 328590 h 834218"/>
                  <a:gd name="connsiteX214" fmla="*/ 1197775 w 3024845"/>
                  <a:gd name="connsiteY214" fmla="*/ 352369 h 834218"/>
                  <a:gd name="connsiteX215" fmla="*/ 1199041 w 3024845"/>
                  <a:gd name="connsiteY215" fmla="*/ 352369 h 834218"/>
                  <a:gd name="connsiteX216" fmla="*/ 1207908 w 3024845"/>
                  <a:gd name="connsiteY216" fmla="*/ 352369 h 834218"/>
                  <a:gd name="connsiteX217" fmla="*/ 1209935 w 3024845"/>
                  <a:gd name="connsiteY217" fmla="*/ 356423 h 834218"/>
                  <a:gd name="connsiteX218" fmla="*/ 1209935 w 3024845"/>
                  <a:gd name="connsiteY218" fmla="*/ 369664 h 834218"/>
                  <a:gd name="connsiteX219" fmla="*/ 1211455 w 3024845"/>
                  <a:gd name="connsiteY219" fmla="*/ 367772 h 834218"/>
                  <a:gd name="connsiteX220" fmla="*/ 1222095 w 3024845"/>
                  <a:gd name="connsiteY220" fmla="*/ 354531 h 834218"/>
                  <a:gd name="connsiteX221" fmla="*/ 1250469 w 3024845"/>
                  <a:gd name="connsiteY221" fmla="*/ 354531 h 834218"/>
                  <a:gd name="connsiteX222" fmla="*/ 1250469 w 3024845"/>
                  <a:gd name="connsiteY222" fmla="*/ 441002 h 834218"/>
                  <a:gd name="connsiteX223" fmla="*/ 1251229 w 3024845"/>
                  <a:gd name="connsiteY223" fmla="*/ 441002 h 834218"/>
                  <a:gd name="connsiteX224" fmla="*/ 1256549 w 3024845"/>
                  <a:gd name="connsiteY224" fmla="*/ 441002 h 834218"/>
                  <a:gd name="connsiteX225" fmla="*/ 1257309 w 3024845"/>
                  <a:gd name="connsiteY225" fmla="*/ 439651 h 834218"/>
                  <a:gd name="connsiteX226" fmla="*/ 1262629 w 3024845"/>
                  <a:gd name="connsiteY226" fmla="*/ 430193 h 834218"/>
                  <a:gd name="connsiteX227" fmla="*/ 1262629 w 3024845"/>
                  <a:gd name="connsiteY227" fmla="*/ 432085 h 834218"/>
                  <a:gd name="connsiteX228" fmla="*/ 1262629 w 3024845"/>
                  <a:gd name="connsiteY228" fmla="*/ 445326 h 834218"/>
                  <a:gd name="connsiteX229" fmla="*/ 1266682 w 3024845"/>
                  <a:gd name="connsiteY229" fmla="*/ 399929 h 834218"/>
                  <a:gd name="connsiteX230" fmla="*/ 1267442 w 3024845"/>
                  <a:gd name="connsiteY230" fmla="*/ 399929 h 834218"/>
                  <a:gd name="connsiteX231" fmla="*/ 1272762 w 3024845"/>
                  <a:gd name="connsiteY231" fmla="*/ 399929 h 834218"/>
                  <a:gd name="connsiteX232" fmla="*/ 1272762 w 3024845"/>
                  <a:gd name="connsiteY232" fmla="*/ 335075 h 834218"/>
                  <a:gd name="connsiteX233" fmla="*/ 1273776 w 3024845"/>
                  <a:gd name="connsiteY233" fmla="*/ 335075 h 834218"/>
                  <a:gd name="connsiteX234" fmla="*/ 1280869 w 3024845"/>
                  <a:gd name="connsiteY234" fmla="*/ 335075 h 834218"/>
                  <a:gd name="connsiteX235" fmla="*/ 1293029 w 3024845"/>
                  <a:gd name="connsiteY235" fmla="*/ 291840 h 834218"/>
                  <a:gd name="connsiteX236" fmla="*/ 1294296 w 3024845"/>
                  <a:gd name="connsiteY236" fmla="*/ 291840 h 834218"/>
                  <a:gd name="connsiteX237" fmla="*/ 1303163 w 3024845"/>
                  <a:gd name="connsiteY237" fmla="*/ 291840 h 834218"/>
                  <a:gd name="connsiteX238" fmla="*/ 1313296 w 3024845"/>
                  <a:gd name="connsiteY238" fmla="*/ 335075 h 834218"/>
                  <a:gd name="connsiteX239" fmla="*/ 1314309 w 3024845"/>
                  <a:gd name="connsiteY239" fmla="*/ 335075 h 834218"/>
                  <a:gd name="connsiteX240" fmla="*/ 1321403 w 3024845"/>
                  <a:gd name="connsiteY240" fmla="*/ 335075 h 834218"/>
                  <a:gd name="connsiteX241" fmla="*/ 1321403 w 3024845"/>
                  <a:gd name="connsiteY241" fmla="*/ 373987 h 834218"/>
                  <a:gd name="connsiteX242" fmla="*/ 1323176 w 3024845"/>
                  <a:gd name="connsiteY242" fmla="*/ 373987 h 834218"/>
                  <a:gd name="connsiteX243" fmla="*/ 1335590 w 3024845"/>
                  <a:gd name="connsiteY243" fmla="*/ 373987 h 834218"/>
                  <a:gd name="connsiteX244" fmla="*/ 1335590 w 3024845"/>
                  <a:gd name="connsiteY244" fmla="*/ 376149 h 834218"/>
                  <a:gd name="connsiteX245" fmla="*/ 1335590 w 3024845"/>
                  <a:gd name="connsiteY245" fmla="*/ 391281 h 834218"/>
                  <a:gd name="connsiteX246" fmla="*/ 1339643 w 3024845"/>
                  <a:gd name="connsiteY246" fmla="*/ 389120 h 834218"/>
                  <a:gd name="connsiteX247" fmla="*/ 1339643 w 3024845"/>
                  <a:gd name="connsiteY247" fmla="*/ 373987 h 834218"/>
                  <a:gd name="connsiteX248" fmla="*/ 1341163 w 3024845"/>
                  <a:gd name="connsiteY248" fmla="*/ 373987 h 834218"/>
                  <a:gd name="connsiteX249" fmla="*/ 1351803 w 3024845"/>
                  <a:gd name="connsiteY249" fmla="*/ 373987 h 834218"/>
                  <a:gd name="connsiteX250" fmla="*/ 1351803 w 3024845"/>
                  <a:gd name="connsiteY250" fmla="*/ 375608 h 834218"/>
                  <a:gd name="connsiteX251" fmla="*/ 1351803 w 3024845"/>
                  <a:gd name="connsiteY251" fmla="*/ 386958 h 834218"/>
                  <a:gd name="connsiteX252" fmla="*/ 1382204 w 3024845"/>
                  <a:gd name="connsiteY252" fmla="*/ 386958 h 834218"/>
                  <a:gd name="connsiteX253" fmla="*/ 1382204 w 3024845"/>
                  <a:gd name="connsiteY253" fmla="*/ 350208 h 834218"/>
                  <a:gd name="connsiteX254" fmla="*/ 1383470 w 3024845"/>
                  <a:gd name="connsiteY254" fmla="*/ 350208 h 834218"/>
                  <a:gd name="connsiteX255" fmla="*/ 1392337 w 3024845"/>
                  <a:gd name="connsiteY255" fmla="*/ 350208 h 834218"/>
                  <a:gd name="connsiteX256" fmla="*/ 1392337 w 3024845"/>
                  <a:gd name="connsiteY256" fmla="*/ 371825 h 834218"/>
                  <a:gd name="connsiteX257" fmla="*/ 1394364 w 3024845"/>
                  <a:gd name="connsiteY257" fmla="*/ 339399 h 834218"/>
                  <a:gd name="connsiteX258" fmla="*/ 1416657 w 3024845"/>
                  <a:gd name="connsiteY258" fmla="*/ 339399 h 834218"/>
                  <a:gd name="connsiteX259" fmla="*/ 1416657 w 3024845"/>
                  <a:gd name="connsiteY259" fmla="*/ 337777 h 834218"/>
                  <a:gd name="connsiteX260" fmla="*/ 1416657 w 3024845"/>
                  <a:gd name="connsiteY260" fmla="*/ 326428 h 834218"/>
                  <a:gd name="connsiteX261" fmla="*/ 1417417 w 3024845"/>
                  <a:gd name="connsiteY261" fmla="*/ 326428 h 834218"/>
                  <a:gd name="connsiteX262" fmla="*/ 1422737 w 3024845"/>
                  <a:gd name="connsiteY262" fmla="*/ 326428 h 834218"/>
                  <a:gd name="connsiteX263" fmla="*/ 1422737 w 3024845"/>
                  <a:gd name="connsiteY263" fmla="*/ 324537 h 834218"/>
                  <a:gd name="connsiteX264" fmla="*/ 1422737 w 3024845"/>
                  <a:gd name="connsiteY264" fmla="*/ 311296 h 834218"/>
                  <a:gd name="connsiteX265" fmla="*/ 1426791 w 3024845"/>
                  <a:gd name="connsiteY265" fmla="*/ 317781 h 834218"/>
                  <a:gd name="connsiteX266" fmla="*/ 1429071 w 3024845"/>
                  <a:gd name="connsiteY266" fmla="*/ 317781 h 834218"/>
                  <a:gd name="connsiteX267" fmla="*/ 1445031 w 3024845"/>
                  <a:gd name="connsiteY267" fmla="*/ 317781 h 834218"/>
                  <a:gd name="connsiteX268" fmla="*/ 1445031 w 3024845"/>
                  <a:gd name="connsiteY268" fmla="*/ 316970 h 834218"/>
                  <a:gd name="connsiteX269" fmla="*/ 1445031 w 3024845"/>
                  <a:gd name="connsiteY269" fmla="*/ 311296 h 834218"/>
                  <a:gd name="connsiteX270" fmla="*/ 1445791 w 3024845"/>
                  <a:gd name="connsiteY270" fmla="*/ 311296 h 834218"/>
                  <a:gd name="connsiteX271" fmla="*/ 1451111 w 3024845"/>
                  <a:gd name="connsiteY271" fmla="*/ 311296 h 834218"/>
                  <a:gd name="connsiteX272" fmla="*/ 1451111 w 3024845"/>
                  <a:gd name="connsiteY272" fmla="*/ 312647 h 834218"/>
                  <a:gd name="connsiteX273" fmla="*/ 1451111 w 3024845"/>
                  <a:gd name="connsiteY273" fmla="*/ 322105 h 834218"/>
                  <a:gd name="connsiteX274" fmla="*/ 1489618 w 3024845"/>
                  <a:gd name="connsiteY274" fmla="*/ 322105 h 834218"/>
                  <a:gd name="connsiteX275" fmla="*/ 1489618 w 3024845"/>
                  <a:gd name="connsiteY275" fmla="*/ 460458 h 834218"/>
                  <a:gd name="connsiteX276" fmla="*/ 1491138 w 3024845"/>
                  <a:gd name="connsiteY276" fmla="*/ 460458 h 834218"/>
                  <a:gd name="connsiteX277" fmla="*/ 1501778 w 3024845"/>
                  <a:gd name="connsiteY277" fmla="*/ 460458 h 834218"/>
                  <a:gd name="connsiteX278" fmla="*/ 1501778 w 3024845"/>
                  <a:gd name="connsiteY278" fmla="*/ 447488 h 834218"/>
                  <a:gd name="connsiteX279" fmla="*/ 1505832 w 3024845"/>
                  <a:gd name="connsiteY279" fmla="*/ 447488 h 834218"/>
                  <a:gd name="connsiteX280" fmla="*/ 1505832 w 3024845"/>
                  <a:gd name="connsiteY280" fmla="*/ 460458 h 834218"/>
                  <a:gd name="connsiteX281" fmla="*/ 1536232 w 3024845"/>
                  <a:gd name="connsiteY281" fmla="*/ 460458 h 834218"/>
                  <a:gd name="connsiteX282" fmla="*/ 1536232 w 3024845"/>
                  <a:gd name="connsiteY282" fmla="*/ 430193 h 834218"/>
                  <a:gd name="connsiteX283" fmla="*/ 1548392 w 3024845"/>
                  <a:gd name="connsiteY283" fmla="*/ 430193 h 834218"/>
                  <a:gd name="connsiteX284" fmla="*/ 1560552 w 3024845"/>
                  <a:gd name="connsiteY284" fmla="*/ 428032 h 834218"/>
                  <a:gd name="connsiteX285" fmla="*/ 1564606 w 3024845"/>
                  <a:gd name="connsiteY285" fmla="*/ 430193 h 834218"/>
                  <a:gd name="connsiteX286" fmla="*/ 1574739 w 3024845"/>
                  <a:gd name="connsiteY286" fmla="*/ 430193 h 834218"/>
                  <a:gd name="connsiteX287" fmla="*/ 1574739 w 3024845"/>
                  <a:gd name="connsiteY287" fmla="*/ 460458 h 834218"/>
                  <a:gd name="connsiteX288" fmla="*/ 1582846 w 3024845"/>
                  <a:gd name="connsiteY288" fmla="*/ 460458 h 834218"/>
                  <a:gd name="connsiteX289" fmla="*/ 1582846 w 3024845"/>
                  <a:gd name="connsiteY289" fmla="*/ 477753 h 834218"/>
                  <a:gd name="connsiteX290" fmla="*/ 1592182 w 3024845"/>
                  <a:gd name="connsiteY290" fmla="*/ 478658 h 834218"/>
                  <a:gd name="connsiteX291" fmla="*/ 1605140 w 3024845"/>
                  <a:gd name="connsiteY291" fmla="*/ 478658 h 834218"/>
                  <a:gd name="connsiteX292" fmla="*/ 1605140 w 3024845"/>
                  <a:gd name="connsiteY292" fmla="*/ 462620 h 834218"/>
                  <a:gd name="connsiteX293" fmla="*/ 1673096 w 3024845"/>
                  <a:gd name="connsiteY293" fmla="*/ 462620 h 834218"/>
                  <a:gd name="connsiteX294" fmla="*/ 1673096 w 3024845"/>
                  <a:gd name="connsiteY294" fmla="*/ 377367 h 834218"/>
                  <a:gd name="connsiteX295" fmla="*/ 1745104 w 3024845"/>
                  <a:gd name="connsiteY295" fmla="*/ 377367 h 834218"/>
                  <a:gd name="connsiteX296" fmla="*/ 1745104 w 3024845"/>
                  <a:gd name="connsiteY296" fmla="*/ 456135 h 834218"/>
                  <a:gd name="connsiteX297" fmla="*/ 1747008 w 3024845"/>
                  <a:gd name="connsiteY297" fmla="*/ 456135 h 834218"/>
                  <a:gd name="connsiteX298" fmla="*/ 1748250 w 3024845"/>
                  <a:gd name="connsiteY298" fmla="*/ 478658 h 834218"/>
                  <a:gd name="connsiteX299" fmla="*/ 1757926 w 3024845"/>
                  <a:gd name="connsiteY299" fmla="*/ 478658 h 834218"/>
                  <a:gd name="connsiteX300" fmla="*/ 1759168 w 3024845"/>
                  <a:gd name="connsiteY300" fmla="*/ 456135 h 834218"/>
                  <a:gd name="connsiteX301" fmla="*/ 1765248 w 3024845"/>
                  <a:gd name="connsiteY301" fmla="*/ 456135 h 834218"/>
                  <a:gd name="connsiteX302" fmla="*/ 1766490 w 3024845"/>
                  <a:gd name="connsiteY302" fmla="*/ 478658 h 834218"/>
                  <a:gd name="connsiteX303" fmla="*/ 1817112 w 3024845"/>
                  <a:gd name="connsiteY303" fmla="*/ 478658 h 834218"/>
                  <a:gd name="connsiteX304" fmla="*/ 1817112 w 3024845"/>
                  <a:gd name="connsiteY304" fmla="*/ 315630 h 834218"/>
                  <a:gd name="connsiteX305" fmla="*/ 2014439 w 3024845"/>
                  <a:gd name="connsiteY305" fmla="*/ 315630 h 834218"/>
                  <a:gd name="connsiteX306" fmla="*/ 2014439 w 3024845"/>
                  <a:gd name="connsiteY306" fmla="*/ 478658 h 834218"/>
                  <a:gd name="connsiteX307" fmla="*/ 2033136 w 3024845"/>
                  <a:gd name="connsiteY307" fmla="*/ 478658 h 834218"/>
                  <a:gd name="connsiteX308" fmla="*/ 2033136 w 3024845"/>
                  <a:gd name="connsiteY308" fmla="*/ 395965 h 834218"/>
                  <a:gd name="connsiteX309" fmla="*/ 2128256 w 3024845"/>
                  <a:gd name="connsiteY309" fmla="*/ 395965 h 834218"/>
                  <a:gd name="connsiteX310" fmla="*/ 2180720 w 3024845"/>
                  <a:gd name="connsiteY310" fmla="*/ 330752 h 834218"/>
                  <a:gd name="connsiteX311" fmla="*/ 2245574 w 3024845"/>
                  <a:gd name="connsiteY311" fmla="*/ 330752 h 834218"/>
                  <a:gd name="connsiteX312" fmla="*/ 2245574 w 3024845"/>
                  <a:gd name="connsiteY312" fmla="*/ 406414 h 834218"/>
                  <a:gd name="connsiteX313" fmla="*/ 2253681 w 3024845"/>
                  <a:gd name="connsiteY313" fmla="*/ 406414 h 834218"/>
                  <a:gd name="connsiteX314" fmla="*/ 2255708 w 3024845"/>
                  <a:gd name="connsiteY314" fmla="*/ 399929 h 834218"/>
                  <a:gd name="connsiteX315" fmla="*/ 2261788 w 3024845"/>
                  <a:gd name="connsiteY315" fmla="*/ 399929 h 834218"/>
                  <a:gd name="connsiteX316" fmla="*/ 2263815 w 3024845"/>
                  <a:gd name="connsiteY316" fmla="*/ 408576 h 834218"/>
                  <a:gd name="connsiteX317" fmla="*/ 2275975 w 3024845"/>
                  <a:gd name="connsiteY317" fmla="*/ 408576 h 834218"/>
                  <a:gd name="connsiteX318" fmla="*/ 2275975 w 3024845"/>
                  <a:gd name="connsiteY318" fmla="*/ 402090 h 834218"/>
                  <a:gd name="connsiteX319" fmla="*/ 2298268 w 3024845"/>
                  <a:gd name="connsiteY319" fmla="*/ 402090 h 834218"/>
                  <a:gd name="connsiteX320" fmla="*/ 2298268 w 3024845"/>
                  <a:gd name="connsiteY320" fmla="*/ 408576 h 834218"/>
                  <a:gd name="connsiteX321" fmla="*/ 2318535 w 3024845"/>
                  <a:gd name="connsiteY321" fmla="*/ 408576 h 834218"/>
                  <a:gd name="connsiteX322" fmla="*/ 2318535 w 3024845"/>
                  <a:gd name="connsiteY322" fmla="*/ 453973 h 834218"/>
                  <a:gd name="connsiteX323" fmla="*/ 2332722 w 3024845"/>
                  <a:gd name="connsiteY323" fmla="*/ 453973 h 834218"/>
                  <a:gd name="connsiteX324" fmla="*/ 2332722 w 3024845"/>
                  <a:gd name="connsiteY324" fmla="*/ 441002 h 834218"/>
                  <a:gd name="connsiteX325" fmla="*/ 2348936 w 3024845"/>
                  <a:gd name="connsiteY325" fmla="*/ 441002 h 834218"/>
                  <a:gd name="connsiteX326" fmla="*/ 2348936 w 3024845"/>
                  <a:gd name="connsiteY326" fmla="*/ 261575 h 834218"/>
                  <a:gd name="connsiteX327" fmla="*/ 2355016 w 3024845"/>
                  <a:gd name="connsiteY327" fmla="*/ 255089 h 834218"/>
                  <a:gd name="connsiteX328" fmla="*/ 2427977 w 3024845"/>
                  <a:gd name="connsiteY328" fmla="*/ 255089 h 834218"/>
                  <a:gd name="connsiteX329" fmla="*/ 2427977 w 3024845"/>
                  <a:gd name="connsiteY329" fmla="*/ 263737 h 834218"/>
                  <a:gd name="connsiteX330" fmla="*/ 2438110 w 3024845"/>
                  <a:gd name="connsiteY330" fmla="*/ 263737 h 834218"/>
                  <a:gd name="connsiteX331" fmla="*/ 2438110 w 3024845"/>
                  <a:gd name="connsiteY331" fmla="*/ 378311 h 834218"/>
                  <a:gd name="connsiteX332" fmla="*/ 2460404 w 3024845"/>
                  <a:gd name="connsiteY332" fmla="*/ 378311 h 834218"/>
                  <a:gd name="connsiteX333" fmla="*/ 2460404 w 3024845"/>
                  <a:gd name="connsiteY333" fmla="*/ 311296 h 834218"/>
                  <a:gd name="connsiteX334" fmla="*/ 2486751 w 3024845"/>
                  <a:gd name="connsiteY334" fmla="*/ 311296 h 834218"/>
                  <a:gd name="connsiteX335" fmla="*/ 2490804 w 3024845"/>
                  <a:gd name="connsiteY335" fmla="*/ 306972 h 834218"/>
                  <a:gd name="connsiteX336" fmla="*/ 2498911 w 3024845"/>
                  <a:gd name="connsiteY336" fmla="*/ 306972 h 834218"/>
                  <a:gd name="connsiteX337" fmla="*/ 2502964 w 3024845"/>
                  <a:gd name="connsiteY337" fmla="*/ 311296 h 834218"/>
                  <a:gd name="connsiteX338" fmla="*/ 2525258 w 3024845"/>
                  <a:gd name="connsiteY338" fmla="*/ 311296 h 834218"/>
                  <a:gd name="connsiteX339" fmla="*/ 2525258 w 3024845"/>
                  <a:gd name="connsiteY339" fmla="*/ 194560 h 834218"/>
                  <a:gd name="connsiteX340" fmla="*/ 2582005 w 3024845"/>
                  <a:gd name="connsiteY340" fmla="*/ 183751 h 834218"/>
                  <a:gd name="connsiteX341" fmla="*/ 2582005 w 3024845"/>
                  <a:gd name="connsiteY341" fmla="*/ 184832 h 834218"/>
                  <a:gd name="connsiteX342" fmla="*/ 2582005 w 3024845"/>
                  <a:gd name="connsiteY342" fmla="*/ 192398 h 834218"/>
                  <a:gd name="connsiteX343" fmla="*/ 2608352 w 3024845"/>
                  <a:gd name="connsiteY343" fmla="*/ 192398 h 834218"/>
                  <a:gd name="connsiteX344" fmla="*/ 2608352 w 3024845"/>
                  <a:gd name="connsiteY344" fmla="*/ 447488 h 834218"/>
                  <a:gd name="connsiteX345" fmla="*/ 2630646 w 3024845"/>
                  <a:gd name="connsiteY345" fmla="*/ 447488 h 834218"/>
                  <a:gd name="connsiteX346" fmla="*/ 2630646 w 3024845"/>
                  <a:gd name="connsiteY346" fmla="*/ 443164 h 834218"/>
                  <a:gd name="connsiteX347" fmla="*/ 2642806 w 3024845"/>
                  <a:gd name="connsiteY347" fmla="*/ 443164 h 834218"/>
                  <a:gd name="connsiteX348" fmla="*/ 2642806 w 3024845"/>
                  <a:gd name="connsiteY348" fmla="*/ 447488 h 834218"/>
                  <a:gd name="connsiteX349" fmla="*/ 2667126 w 3024845"/>
                  <a:gd name="connsiteY349" fmla="*/ 447488 h 834218"/>
                  <a:gd name="connsiteX350" fmla="*/ 2667126 w 3024845"/>
                  <a:gd name="connsiteY350" fmla="*/ 434517 h 834218"/>
                  <a:gd name="connsiteX351" fmla="*/ 2695500 w 3024845"/>
                  <a:gd name="connsiteY351" fmla="*/ 434517 h 834218"/>
                  <a:gd name="connsiteX352" fmla="*/ 2707660 w 3024845"/>
                  <a:gd name="connsiteY352" fmla="*/ 430193 h 834218"/>
                  <a:gd name="connsiteX353" fmla="*/ 2727927 w 3024845"/>
                  <a:gd name="connsiteY353" fmla="*/ 434517 h 834218"/>
                  <a:gd name="connsiteX354" fmla="*/ 2727927 w 3024845"/>
                  <a:gd name="connsiteY354" fmla="*/ 417223 h 834218"/>
                  <a:gd name="connsiteX355" fmla="*/ 2736034 w 3024845"/>
                  <a:gd name="connsiteY355" fmla="*/ 417223 h 834218"/>
                  <a:gd name="connsiteX356" fmla="*/ 2736034 w 3024845"/>
                  <a:gd name="connsiteY356" fmla="*/ 404252 h 834218"/>
                  <a:gd name="connsiteX357" fmla="*/ 2792781 w 3024845"/>
                  <a:gd name="connsiteY357" fmla="*/ 404252 h 834218"/>
                  <a:gd name="connsiteX358" fmla="*/ 2792781 w 3024845"/>
                  <a:gd name="connsiteY358" fmla="*/ 373987 h 834218"/>
                  <a:gd name="connsiteX359" fmla="*/ 2811021 w 3024845"/>
                  <a:gd name="connsiteY359" fmla="*/ 373987 h 834218"/>
                  <a:gd name="connsiteX360" fmla="*/ 2811021 w 3024845"/>
                  <a:gd name="connsiteY360" fmla="*/ 367502 h 834218"/>
                  <a:gd name="connsiteX361" fmla="*/ 2823181 w 3024845"/>
                  <a:gd name="connsiteY361" fmla="*/ 367502 h 834218"/>
                  <a:gd name="connsiteX362" fmla="*/ 2823181 w 3024845"/>
                  <a:gd name="connsiteY362" fmla="*/ 373987 h 834218"/>
                  <a:gd name="connsiteX363" fmla="*/ 2839395 w 3024845"/>
                  <a:gd name="connsiteY363" fmla="*/ 373987 h 834218"/>
                  <a:gd name="connsiteX364" fmla="*/ 2839395 w 3024845"/>
                  <a:gd name="connsiteY364" fmla="*/ 423708 h 834218"/>
                  <a:gd name="connsiteX365" fmla="*/ 2871822 w 3024845"/>
                  <a:gd name="connsiteY365" fmla="*/ 423708 h 834218"/>
                  <a:gd name="connsiteX366" fmla="*/ 2871822 w 3024845"/>
                  <a:gd name="connsiteY366" fmla="*/ 397767 h 834218"/>
                  <a:gd name="connsiteX367" fmla="*/ 2910329 w 3024845"/>
                  <a:gd name="connsiteY367" fmla="*/ 397767 h 834218"/>
                  <a:gd name="connsiteX368" fmla="*/ 2910329 w 3024845"/>
                  <a:gd name="connsiteY368" fmla="*/ 367502 h 834218"/>
                  <a:gd name="connsiteX369" fmla="*/ 2958970 w 3024845"/>
                  <a:gd name="connsiteY369" fmla="*/ 367502 h 834218"/>
                  <a:gd name="connsiteX370" fmla="*/ 2958970 w 3024845"/>
                  <a:gd name="connsiteY370" fmla="*/ 478658 h 834218"/>
                  <a:gd name="connsiteX371" fmla="*/ 2958970 w 3024845"/>
                  <a:gd name="connsiteY371" fmla="*/ 492437 h 834218"/>
                  <a:gd name="connsiteX372" fmla="*/ 3024845 w 3024845"/>
                  <a:gd name="connsiteY372" fmla="*/ 492437 h 834218"/>
                  <a:gd name="connsiteX373" fmla="*/ 3024845 w 3024845"/>
                  <a:gd name="connsiteY373" fmla="*/ 834218 h 834218"/>
                  <a:gd name="connsiteX374" fmla="*/ 2054 w 3024845"/>
                  <a:gd name="connsiteY374" fmla="*/ 831885 h 834218"/>
                  <a:gd name="connsiteX375" fmla="*/ 0 w 3024845"/>
                  <a:gd name="connsiteY375" fmla="*/ 397767 h 834218"/>
                  <a:gd name="connsiteX376" fmla="*/ 20267 w 3024845"/>
                  <a:gd name="connsiteY376" fmla="*/ 397767 h 834218"/>
                  <a:gd name="connsiteX377" fmla="*/ 20774 w 3024845"/>
                  <a:gd name="connsiteY377" fmla="*/ 396686 h 834218"/>
                  <a:gd name="connsiteX378" fmla="*/ 24320 w 3024845"/>
                  <a:gd name="connsiteY378" fmla="*/ 389120 h 834218"/>
                  <a:gd name="connsiteX379" fmla="*/ 26094 w 3024845"/>
                  <a:gd name="connsiteY379" fmla="*/ 389390 h 834218"/>
                  <a:gd name="connsiteX380" fmla="*/ 38507 w 3024845"/>
                  <a:gd name="connsiteY380" fmla="*/ 391281 h 834218"/>
                  <a:gd name="connsiteX381" fmla="*/ 39014 w 3024845"/>
                  <a:gd name="connsiteY381" fmla="*/ 392633 h 834218"/>
                  <a:gd name="connsiteX382" fmla="*/ 42560 w 3024845"/>
                  <a:gd name="connsiteY382" fmla="*/ 402090 h 834218"/>
                  <a:gd name="connsiteX383" fmla="*/ 68907 w 3024845"/>
                  <a:gd name="connsiteY383" fmla="*/ 404252 h 834218"/>
                  <a:gd name="connsiteX384" fmla="*/ 68907 w 3024845"/>
                  <a:gd name="connsiteY384" fmla="*/ 281031 h 834218"/>
                  <a:gd name="connsiteX385" fmla="*/ 70934 w 3024845"/>
                  <a:gd name="connsiteY385" fmla="*/ 281031 h 834218"/>
                  <a:gd name="connsiteX386" fmla="*/ 85121 w 3024845"/>
                  <a:gd name="connsiteY386" fmla="*/ 281031 h 834218"/>
                  <a:gd name="connsiteX387" fmla="*/ 85121 w 3024845"/>
                  <a:gd name="connsiteY387" fmla="*/ 144839 h 834218"/>
                  <a:gd name="connsiteX388" fmla="*/ 86894 w 3024845"/>
                  <a:gd name="connsiteY388" fmla="*/ 144839 h 834218"/>
                  <a:gd name="connsiteX389" fmla="*/ 99308 w 3024845"/>
                  <a:gd name="connsiteY389" fmla="*/ 144839 h 834218"/>
                  <a:gd name="connsiteX390" fmla="*/ 99308 w 3024845"/>
                  <a:gd name="connsiteY390" fmla="*/ 30265 h 834218"/>
                  <a:gd name="connsiteX391" fmla="*/ 103361 w 3024845"/>
                  <a:gd name="connsiteY391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16856 w 3024845"/>
                  <a:gd name="connsiteY4" fmla="*/ 23779 h 834218"/>
                  <a:gd name="connsiteX5" fmla="*/ 220909 w 3024845"/>
                  <a:gd name="connsiteY5" fmla="*/ 30265 h 834218"/>
                  <a:gd name="connsiteX6" fmla="*/ 220909 w 3024845"/>
                  <a:gd name="connsiteY6" fmla="*/ 144839 h 834218"/>
                  <a:gd name="connsiteX7" fmla="*/ 223189 w 3024845"/>
                  <a:gd name="connsiteY7" fmla="*/ 144839 h 834218"/>
                  <a:gd name="connsiteX8" fmla="*/ 239150 w 3024845"/>
                  <a:gd name="connsiteY8" fmla="*/ 144839 h 834218"/>
                  <a:gd name="connsiteX9" fmla="*/ 239150 w 3024845"/>
                  <a:gd name="connsiteY9" fmla="*/ 285354 h 834218"/>
                  <a:gd name="connsiteX10" fmla="*/ 240670 w 3024845"/>
                  <a:gd name="connsiteY10" fmla="*/ 285084 h 834218"/>
                  <a:gd name="connsiteX11" fmla="*/ 251310 w 3024845"/>
                  <a:gd name="connsiteY11" fmla="*/ 283193 h 834218"/>
                  <a:gd name="connsiteX12" fmla="*/ 249283 w 3024845"/>
                  <a:gd name="connsiteY12" fmla="*/ 371825 h 834218"/>
                  <a:gd name="connsiteX13" fmla="*/ 250803 w 3024845"/>
                  <a:gd name="connsiteY13" fmla="*/ 372096 h 834218"/>
                  <a:gd name="connsiteX14" fmla="*/ 261443 w 3024845"/>
                  <a:gd name="connsiteY14" fmla="*/ 373987 h 834218"/>
                  <a:gd name="connsiteX15" fmla="*/ 261696 w 3024845"/>
                  <a:gd name="connsiteY15" fmla="*/ 374798 h 834218"/>
                  <a:gd name="connsiteX16" fmla="*/ 263470 w 3024845"/>
                  <a:gd name="connsiteY16" fmla="*/ 380473 h 834218"/>
                  <a:gd name="connsiteX17" fmla="*/ 264230 w 3024845"/>
                  <a:gd name="connsiteY17" fmla="*/ 378041 h 834218"/>
                  <a:gd name="connsiteX18" fmla="*/ 269550 w 3024845"/>
                  <a:gd name="connsiteY18" fmla="*/ 361017 h 834218"/>
                  <a:gd name="connsiteX19" fmla="*/ 271323 w 3024845"/>
                  <a:gd name="connsiteY19" fmla="*/ 361017 h 834218"/>
                  <a:gd name="connsiteX20" fmla="*/ 283737 w 3024845"/>
                  <a:gd name="connsiteY20" fmla="*/ 361017 h 834218"/>
                  <a:gd name="connsiteX21" fmla="*/ 283737 w 3024845"/>
                  <a:gd name="connsiteY21" fmla="*/ 393443 h 834218"/>
                  <a:gd name="connsiteX22" fmla="*/ 284750 w 3024845"/>
                  <a:gd name="connsiteY22" fmla="*/ 393984 h 834218"/>
                  <a:gd name="connsiteX23" fmla="*/ 291844 w 3024845"/>
                  <a:gd name="connsiteY23" fmla="*/ 397767 h 834218"/>
                  <a:gd name="connsiteX24" fmla="*/ 291844 w 3024845"/>
                  <a:gd name="connsiteY24" fmla="*/ 399118 h 834218"/>
                  <a:gd name="connsiteX25" fmla="*/ 291844 w 3024845"/>
                  <a:gd name="connsiteY25" fmla="*/ 408576 h 834218"/>
                  <a:gd name="connsiteX26" fmla="*/ 336431 w 3024845"/>
                  <a:gd name="connsiteY26" fmla="*/ 408576 h 834218"/>
                  <a:gd name="connsiteX27" fmla="*/ 336431 w 3024845"/>
                  <a:gd name="connsiteY27" fmla="*/ 409657 h 834218"/>
                  <a:gd name="connsiteX28" fmla="*/ 336431 w 3024845"/>
                  <a:gd name="connsiteY28" fmla="*/ 417223 h 834218"/>
                  <a:gd name="connsiteX29" fmla="*/ 338457 w 3024845"/>
                  <a:gd name="connsiteY29" fmla="*/ 417223 h 834218"/>
                  <a:gd name="connsiteX30" fmla="*/ 352644 w 3024845"/>
                  <a:gd name="connsiteY30" fmla="*/ 417223 h 834218"/>
                  <a:gd name="connsiteX31" fmla="*/ 352644 w 3024845"/>
                  <a:gd name="connsiteY31" fmla="*/ 386958 h 834218"/>
                  <a:gd name="connsiteX32" fmla="*/ 397231 w 3024845"/>
                  <a:gd name="connsiteY32" fmla="*/ 386958 h 834218"/>
                  <a:gd name="connsiteX33" fmla="*/ 397231 w 3024845"/>
                  <a:gd name="connsiteY33" fmla="*/ 385607 h 834218"/>
                  <a:gd name="connsiteX34" fmla="*/ 397231 w 3024845"/>
                  <a:gd name="connsiteY34" fmla="*/ 376149 h 834218"/>
                  <a:gd name="connsiteX35" fmla="*/ 398245 w 3024845"/>
                  <a:gd name="connsiteY35" fmla="*/ 376149 h 834218"/>
                  <a:gd name="connsiteX36" fmla="*/ 405338 w 3024845"/>
                  <a:gd name="connsiteY36" fmla="*/ 376149 h 834218"/>
                  <a:gd name="connsiteX37" fmla="*/ 405338 w 3024845"/>
                  <a:gd name="connsiteY37" fmla="*/ 374258 h 834218"/>
                  <a:gd name="connsiteX38" fmla="*/ 405338 w 3024845"/>
                  <a:gd name="connsiteY38" fmla="*/ 361017 h 834218"/>
                  <a:gd name="connsiteX39" fmla="*/ 406098 w 3024845"/>
                  <a:gd name="connsiteY39" fmla="*/ 361017 h 834218"/>
                  <a:gd name="connsiteX40" fmla="*/ 411418 w 3024845"/>
                  <a:gd name="connsiteY40" fmla="*/ 361017 h 834218"/>
                  <a:gd name="connsiteX41" fmla="*/ 411418 w 3024845"/>
                  <a:gd name="connsiteY41" fmla="*/ 359936 h 834218"/>
                  <a:gd name="connsiteX42" fmla="*/ 411418 w 3024845"/>
                  <a:gd name="connsiteY42" fmla="*/ 352369 h 834218"/>
                  <a:gd name="connsiteX43" fmla="*/ 413445 w 3024845"/>
                  <a:gd name="connsiteY43" fmla="*/ 352369 h 834218"/>
                  <a:gd name="connsiteX44" fmla="*/ 427632 w 3024845"/>
                  <a:gd name="connsiteY44" fmla="*/ 352369 h 834218"/>
                  <a:gd name="connsiteX45" fmla="*/ 427632 w 3024845"/>
                  <a:gd name="connsiteY45" fmla="*/ 353450 h 834218"/>
                  <a:gd name="connsiteX46" fmla="*/ 427632 w 3024845"/>
                  <a:gd name="connsiteY46" fmla="*/ 361017 h 834218"/>
                  <a:gd name="connsiteX47" fmla="*/ 449925 w 3024845"/>
                  <a:gd name="connsiteY47" fmla="*/ 361017 h 834218"/>
                  <a:gd name="connsiteX48" fmla="*/ 449925 w 3024845"/>
                  <a:gd name="connsiteY48" fmla="*/ 359125 h 834218"/>
                  <a:gd name="connsiteX49" fmla="*/ 449925 w 3024845"/>
                  <a:gd name="connsiteY49" fmla="*/ 345884 h 834218"/>
                  <a:gd name="connsiteX50" fmla="*/ 451699 w 3024845"/>
                  <a:gd name="connsiteY50" fmla="*/ 345884 h 834218"/>
                  <a:gd name="connsiteX51" fmla="*/ 464112 w 3024845"/>
                  <a:gd name="connsiteY51" fmla="*/ 345884 h 834218"/>
                  <a:gd name="connsiteX52" fmla="*/ 464112 w 3024845"/>
                  <a:gd name="connsiteY52" fmla="*/ 369664 h 834218"/>
                  <a:gd name="connsiteX53" fmla="*/ 465126 w 3024845"/>
                  <a:gd name="connsiteY53" fmla="*/ 369664 h 834218"/>
                  <a:gd name="connsiteX54" fmla="*/ 472219 w 3024845"/>
                  <a:gd name="connsiteY54" fmla="*/ 369664 h 834218"/>
                  <a:gd name="connsiteX55" fmla="*/ 472219 w 3024845"/>
                  <a:gd name="connsiteY55" fmla="*/ 368583 h 834218"/>
                  <a:gd name="connsiteX56" fmla="*/ 472219 w 3024845"/>
                  <a:gd name="connsiteY56" fmla="*/ 361017 h 834218"/>
                  <a:gd name="connsiteX57" fmla="*/ 473992 w 3024845"/>
                  <a:gd name="connsiteY57" fmla="*/ 361017 h 834218"/>
                  <a:gd name="connsiteX58" fmla="*/ 486406 w 3024845"/>
                  <a:gd name="connsiteY58" fmla="*/ 361017 h 834218"/>
                  <a:gd name="connsiteX59" fmla="*/ 486406 w 3024845"/>
                  <a:gd name="connsiteY59" fmla="*/ 386958 h 834218"/>
                  <a:gd name="connsiteX60" fmla="*/ 488433 w 3024845"/>
                  <a:gd name="connsiteY60" fmla="*/ 386958 h 834218"/>
                  <a:gd name="connsiteX61" fmla="*/ 502619 w 3024845"/>
                  <a:gd name="connsiteY61" fmla="*/ 386958 h 834218"/>
                  <a:gd name="connsiteX62" fmla="*/ 502619 w 3024845"/>
                  <a:gd name="connsiteY62" fmla="*/ 388579 h 834218"/>
                  <a:gd name="connsiteX63" fmla="*/ 502619 w 3024845"/>
                  <a:gd name="connsiteY63" fmla="*/ 399929 h 834218"/>
                  <a:gd name="connsiteX64" fmla="*/ 503379 w 3024845"/>
                  <a:gd name="connsiteY64" fmla="*/ 399929 h 834218"/>
                  <a:gd name="connsiteX65" fmla="*/ 508700 w 3024845"/>
                  <a:gd name="connsiteY65" fmla="*/ 399929 h 834218"/>
                  <a:gd name="connsiteX66" fmla="*/ 508700 w 3024845"/>
                  <a:gd name="connsiteY66" fmla="*/ 399118 h 834218"/>
                  <a:gd name="connsiteX67" fmla="*/ 508700 w 3024845"/>
                  <a:gd name="connsiteY67" fmla="*/ 393443 h 834218"/>
                  <a:gd name="connsiteX68" fmla="*/ 539100 w 3024845"/>
                  <a:gd name="connsiteY68" fmla="*/ 393443 h 834218"/>
                  <a:gd name="connsiteX69" fmla="*/ 539100 w 3024845"/>
                  <a:gd name="connsiteY69" fmla="*/ 417223 h 834218"/>
                  <a:gd name="connsiteX70" fmla="*/ 540113 w 3024845"/>
                  <a:gd name="connsiteY70" fmla="*/ 417223 h 834218"/>
                  <a:gd name="connsiteX71" fmla="*/ 547207 w 3024845"/>
                  <a:gd name="connsiteY71" fmla="*/ 417223 h 834218"/>
                  <a:gd name="connsiteX72" fmla="*/ 547207 w 3024845"/>
                  <a:gd name="connsiteY72" fmla="*/ 418304 h 834218"/>
                  <a:gd name="connsiteX73" fmla="*/ 547207 w 3024845"/>
                  <a:gd name="connsiteY73" fmla="*/ 425870 h 834218"/>
                  <a:gd name="connsiteX74" fmla="*/ 547967 w 3024845"/>
                  <a:gd name="connsiteY74" fmla="*/ 425870 h 834218"/>
                  <a:gd name="connsiteX75" fmla="*/ 553287 w 3024845"/>
                  <a:gd name="connsiteY75" fmla="*/ 425870 h 834218"/>
                  <a:gd name="connsiteX76" fmla="*/ 553287 w 3024845"/>
                  <a:gd name="connsiteY76" fmla="*/ 423708 h 834218"/>
                  <a:gd name="connsiteX77" fmla="*/ 553287 w 3024845"/>
                  <a:gd name="connsiteY77" fmla="*/ 408576 h 834218"/>
                  <a:gd name="connsiteX78" fmla="*/ 554300 w 3024845"/>
                  <a:gd name="connsiteY78" fmla="*/ 408576 h 834218"/>
                  <a:gd name="connsiteX79" fmla="*/ 561394 w 3024845"/>
                  <a:gd name="connsiteY79" fmla="*/ 408576 h 834218"/>
                  <a:gd name="connsiteX80" fmla="*/ 561394 w 3024845"/>
                  <a:gd name="connsiteY80" fmla="*/ 409657 h 834218"/>
                  <a:gd name="connsiteX81" fmla="*/ 561394 w 3024845"/>
                  <a:gd name="connsiteY81" fmla="*/ 417223 h 834218"/>
                  <a:gd name="connsiteX82" fmla="*/ 566714 w 3024845"/>
                  <a:gd name="connsiteY82" fmla="*/ 415230 h 834218"/>
                  <a:gd name="connsiteX83" fmla="*/ 567474 w 3024845"/>
                  <a:gd name="connsiteY83" fmla="*/ 414250 h 834218"/>
                  <a:gd name="connsiteX84" fmla="*/ 567474 w 3024845"/>
                  <a:gd name="connsiteY84" fmla="*/ 408576 h 834218"/>
                  <a:gd name="connsiteX85" fmla="*/ 605981 w 3024845"/>
                  <a:gd name="connsiteY85" fmla="*/ 408576 h 834218"/>
                  <a:gd name="connsiteX86" fmla="*/ 605981 w 3024845"/>
                  <a:gd name="connsiteY86" fmla="*/ 432355 h 834218"/>
                  <a:gd name="connsiteX87" fmla="*/ 608007 w 3024845"/>
                  <a:gd name="connsiteY87" fmla="*/ 432355 h 834218"/>
                  <a:gd name="connsiteX88" fmla="*/ 622194 w 3024845"/>
                  <a:gd name="connsiteY88" fmla="*/ 432355 h 834218"/>
                  <a:gd name="connsiteX89" fmla="*/ 622194 w 3024845"/>
                  <a:gd name="connsiteY89" fmla="*/ 433436 h 834218"/>
                  <a:gd name="connsiteX90" fmla="*/ 622194 w 3024845"/>
                  <a:gd name="connsiteY90" fmla="*/ 441002 h 834218"/>
                  <a:gd name="connsiteX91" fmla="*/ 623968 w 3024845"/>
                  <a:gd name="connsiteY91" fmla="*/ 441002 h 834218"/>
                  <a:gd name="connsiteX92" fmla="*/ 636381 w 3024845"/>
                  <a:gd name="connsiteY92" fmla="*/ 441002 h 834218"/>
                  <a:gd name="connsiteX93" fmla="*/ 636381 w 3024845"/>
                  <a:gd name="connsiteY93" fmla="*/ 417223 h 834218"/>
                  <a:gd name="connsiteX94" fmla="*/ 637394 w 3024845"/>
                  <a:gd name="connsiteY94" fmla="*/ 417223 h 834218"/>
                  <a:gd name="connsiteX95" fmla="*/ 644488 w 3024845"/>
                  <a:gd name="connsiteY95" fmla="*/ 417223 h 834218"/>
                  <a:gd name="connsiteX96" fmla="*/ 644488 w 3024845"/>
                  <a:gd name="connsiteY96" fmla="*/ 384796 h 834218"/>
                  <a:gd name="connsiteX97" fmla="*/ 645501 w 3024845"/>
                  <a:gd name="connsiteY97" fmla="*/ 384796 h 834218"/>
                  <a:gd name="connsiteX98" fmla="*/ 652595 w 3024845"/>
                  <a:gd name="connsiteY98" fmla="*/ 384796 h 834218"/>
                  <a:gd name="connsiteX99" fmla="*/ 652595 w 3024845"/>
                  <a:gd name="connsiteY99" fmla="*/ 382905 h 834218"/>
                  <a:gd name="connsiteX100" fmla="*/ 652595 w 3024845"/>
                  <a:gd name="connsiteY100" fmla="*/ 369664 h 834218"/>
                  <a:gd name="connsiteX101" fmla="*/ 651328 w 3024845"/>
                  <a:gd name="connsiteY101" fmla="*/ 368042 h 834218"/>
                  <a:gd name="connsiteX102" fmla="*/ 656648 w 3024845"/>
                  <a:gd name="connsiteY102" fmla="*/ 356693 h 834218"/>
                  <a:gd name="connsiteX103" fmla="*/ 664755 w 3024845"/>
                  <a:gd name="connsiteY103" fmla="*/ 384796 h 834218"/>
                  <a:gd name="connsiteX104" fmla="*/ 665515 w 3024845"/>
                  <a:gd name="connsiteY104" fmla="*/ 384796 h 834218"/>
                  <a:gd name="connsiteX105" fmla="*/ 670835 w 3024845"/>
                  <a:gd name="connsiteY105" fmla="*/ 384796 h 834218"/>
                  <a:gd name="connsiteX106" fmla="*/ 670835 w 3024845"/>
                  <a:gd name="connsiteY106" fmla="*/ 278869 h 834218"/>
                  <a:gd name="connsiteX107" fmla="*/ 672355 w 3024845"/>
                  <a:gd name="connsiteY107" fmla="*/ 278869 h 834218"/>
                  <a:gd name="connsiteX108" fmla="*/ 682995 w 3024845"/>
                  <a:gd name="connsiteY108" fmla="*/ 278869 h 834218"/>
                  <a:gd name="connsiteX109" fmla="*/ 682995 w 3024845"/>
                  <a:gd name="connsiteY109" fmla="*/ 231310 h 834218"/>
                  <a:gd name="connsiteX110" fmla="*/ 709342 w 3024845"/>
                  <a:gd name="connsiteY110" fmla="*/ 231310 h 834218"/>
                  <a:gd name="connsiteX111" fmla="*/ 709342 w 3024845"/>
                  <a:gd name="connsiteY111" fmla="*/ 209692 h 834218"/>
                  <a:gd name="connsiteX112" fmla="*/ 743796 w 3024845"/>
                  <a:gd name="connsiteY112" fmla="*/ 209692 h 834218"/>
                  <a:gd name="connsiteX113" fmla="*/ 743796 w 3024845"/>
                  <a:gd name="connsiteY113" fmla="*/ 212124 h 834218"/>
                  <a:gd name="connsiteX114" fmla="*/ 743796 w 3024845"/>
                  <a:gd name="connsiteY114" fmla="*/ 229148 h 834218"/>
                  <a:gd name="connsiteX115" fmla="*/ 746076 w 3024845"/>
                  <a:gd name="connsiteY115" fmla="*/ 229148 h 834218"/>
                  <a:gd name="connsiteX116" fmla="*/ 762036 w 3024845"/>
                  <a:gd name="connsiteY116" fmla="*/ 229148 h 834218"/>
                  <a:gd name="connsiteX117" fmla="*/ 762036 w 3024845"/>
                  <a:gd name="connsiteY117" fmla="*/ 276707 h 834218"/>
                  <a:gd name="connsiteX118" fmla="*/ 763049 w 3024845"/>
                  <a:gd name="connsiteY118" fmla="*/ 276707 h 834218"/>
                  <a:gd name="connsiteX119" fmla="*/ 770143 w 3024845"/>
                  <a:gd name="connsiteY119" fmla="*/ 276707 h 834218"/>
                  <a:gd name="connsiteX120" fmla="*/ 784330 w 3024845"/>
                  <a:gd name="connsiteY120" fmla="*/ 281031 h 834218"/>
                  <a:gd name="connsiteX121" fmla="*/ 784330 w 3024845"/>
                  <a:gd name="connsiteY121" fmla="*/ 319943 h 834218"/>
                  <a:gd name="connsiteX122" fmla="*/ 785343 w 3024845"/>
                  <a:gd name="connsiteY122" fmla="*/ 319943 h 834218"/>
                  <a:gd name="connsiteX123" fmla="*/ 792436 w 3024845"/>
                  <a:gd name="connsiteY123" fmla="*/ 319943 h 834218"/>
                  <a:gd name="connsiteX124" fmla="*/ 792436 w 3024845"/>
                  <a:gd name="connsiteY124" fmla="*/ 321564 h 834218"/>
                  <a:gd name="connsiteX125" fmla="*/ 792436 w 3024845"/>
                  <a:gd name="connsiteY125" fmla="*/ 332913 h 834218"/>
                  <a:gd name="connsiteX126" fmla="*/ 794463 w 3024845"/>
                  <a:gd name="connsiteY126" fmla="*/ 332913 h 834218"/>
                  <a:gd name="connsiteX127" fmla="*/ 808650 w 3024845"/>
                  <a:gd name="connsiteY127" fmla="*/ 332913 h 834218"/>
                  <a:gd name="connsiteX128" fmla="*/ 814730 w 3024845"/>
                  <a:gd name="connsiteY128" fmla="*/ 339399 h 834218"/>
                  <a:gd name="connsiteX129" fmla="*/ 814730 w 3024845"/>
                  <a:gd name="connsiteY129" fmla="*/ 361017 h 834218"/>
                  <a:gd name="connsiteX130" fmla="*/ 817010 w 3024845"/>
                  <a:gd name="connsiteY130" fmla="*/ 361017 h 834218"/>
                  <a:gd name="connsiteX131" fmla="*/ 832970 w 3024845"/>
                  <a:gd name="connsiteY131" fmla="*/ 361017 h 834218"/>
                  <a:gd name="connsiteX132" fmla="*/ 832970 w 3024845"/>
                  <a:gd name="connsiteY132" fmla="*/ 362097 h 834218"/>
                  <a:gd name="connsiteX133" fmla="*/ 832970 w 3024845"/>
                  <a:gd name="connsiteY133" fmla="*/ 369664 h 834218"/>
                  <a:gd name="connsiteX134" fmla="*/ 834237 w 3024845"/>
                  <a:gd name="connsiteY134" fmla="*/ 369664 h 834218"/>
                  <a:gd name="connsiteX135" fmla="*/ 843104 w 3024845"/>
                  <a:gd name="connsiteY135" fmla="*/ 369664 h 834218"/>
                  <a:gd name="connsiteX136" fmla="*/ 843104 w 3024845"/>
                  <a:gd name="connsiteY136" fmla="*/ 371825 h 834218"/>
                  <a:gd name="connsiteX137" fmla="*/ 843104 w 3024845"/>
                  <a:gd name="connsiteY137" fmla="*/ 386958 h 834218"/>
                  <a:gd name="connsiteX138" fmla="*/ 847157 w 3024845"/>
                  <a:gd name="connsiteY138" fmla="*/ 385066 h 834218"/>
                  <a:gd name="connsiteX139" fmla="*/ 847157 w 3024845"/>
                  <a:gd name="connsiteY139" fmla="*/ 371825 h 834218"/>
                  <a:gd name="connsiteX140" fmla="*/ 848170 w 3024845"/>
                  <a:gd name="connsiteY140" fmla="*/ 371825 h 834218"/>
                  <a:gd name="connsiteX141" fmla="*/ 855264 w 3024845"/>
                  <a:gd name="connsiteY141" fmla="*/ 371825 h 834218"/>
                  <a:gd name="connsiteX142" fmla="*/ 855264 w 3024845"/>
                  <a:gd name="connsiteY142" fmla="*/ 373447 h 834218"/>
                  <a:gd name="connsiteX143" fmla="*/ 855264 w 3024845"/>
                  <a:gd name="connsiteY143" fmla="*/ 384796 h 834218"/>
                  <a:gd name="connsiteX144" fmla="*/ 856024 w 3024845"/>
                  <a:gd name="connsiteY144" fmla="*/ 384796 h 834218"/>
                  <a:gd name="connsiteX145" fmla="*/ 861344 w 3024845"/>
                  <a:gd name="connsiteY145" fmla="*/ 384796 h 834218"/>
                  <a:gd name="connsiteX146" fmla="*/ 909984 w 3024845"/>
                  <a:gd name="connsiteY146" fmla="*/ 380473 h 834218"/>
                  <a:gd name="connsiteX147" fmla="*/ 909984 w 3024845"/>
                  <a:gd name="connsiteY147" fmla="*/ 381824 h 834218"/>
                  <a:gd name="connsiteX148" fmla="*/ 909984 w 3024845"/>
                  <a:gd name="connsiteY148" fmla="*/ 391281 h 834218"/>
                  <a:gd name="connsiteX149" fmla="*/ 910744 w 3024845"/>
                  <a:gd name="connsiteY149" fmla="*/ 391281 h 834218"/>
                  <a:gd name="connsiteX150" fmla="*/ 916065 w 3024845"/>
                  <a:gd name="connsiteY150" fmla="*/ 391281 h 834218"/>
                  <a:gd name="connsiteX151" fmla="*/ 916065 w 3024845"/>
                  <a:gd name="connsiteY151" fmla="*/ 393443 h 834218"/>
                  <a:gd name="connsiteX152" fmla="*/ 916065 w 3024845"/>
                  <a:gd name="connsiteY152" fmla="*/ 408576 h 834218"/>
                  <a:gd name="connsiteX153" fmla="*/ 918091 w 3024845"/>
                  <a:gd name="connsiteY153" fmla="*/ 407225 h 834218"/>
                  <a:gd name="connsiteX154" fmla="*/ 932278 w 3024845"/>
                  <a:gd name="connsiteY154" fmla="*/ 397767 h 834218"/>
                  <a:gd name="connsiteX155" fmla="*/ 938358 w 3024845"/>
                  <a:gd name="connsiteY155" fmla="*/ 356693 h 834218"/>
                  <a:gd name="connsiteX156" fmla="*/ 939118 w 3024845"/>
                  <a:gd name="connsiteY156" fmla="*/ 356423 h 834218"/>
                  <a:gd name="connsiteX157" fmla="*/ 944438 w 3024845"/>
                  <a:gd name="connsiteY157" fmla="*/ 354531 h 834218"/>
                  <a:gd name="connsiteX158" fmla="*/ 946465 w 3024845"/>
                  <a:gd name="connsiteY158" fmla="*/ 285354 h 834218"/>
                  <a:gd name="connsiteX159" fmla="*/ 948492 w 3024845"/>
                  <a:gd name="connsiteY159" fmla="*/ 354531 h 834218"/>
                  <a:gd name="connsiteX160" fmla="*/ 949252 w 3024845"/>
                  <a:gd name="connsiteY160" fmla="*/ 354801 h 834218"/>
                  <a:gd name="connsiteX161" fmla="*/ 954572 w 3024845"/>
                  <a:gd name="connsiteY161" fmla="*/ 356693 h 834218"/>
                  <a:gd name="connsiteX162" fmla="*/ 954572 w 3024845"/>
                  <a:gd name="connsiteY162" fmla="*/ 270222 h 834218"/>
                  <a:gd name="connsiteX163" fmla="*/ 958625 w 3024845"/>
                  <a:gd name="connsiteY163" fmla="*/ 237795 h 834218"/>
                  <a:gd name="connsiteX164" fmla="*/ 997132 w 3024845"/>
                  <a:gd name="connsiteY164" fmla="*/ 237795 h 834218"/>
                  <a:gd name="connsiteX165" fmla="*/ 997132 w 3024845"/>
                  <a:gd name="connsiteY165" fmla="*/ 270222 h 834218"/>
                  <a:gd name="connsiteX166" fmla="*/ 997892 w 3024845"/>
                  <a:gd name="connsiteY166" fmla="*/ 270222 h 834218"/>
                  <a:gd name="connsiteX167" fmla="*/ 1003212 w 3024845"/>
                  <a:gd name="connsiteY167" fmla="*/ 270222 h 834218"/>
                  <a:gd name="connsiteX168" fmla="*/ 1003212 w 3024845"/>
                  <a:gd name="connsiteY168" fmla="*/ 188074 h 834218"/>
                  <a:gd name="connsiteX169" fmla="*/ 1004986 w 3024845"/>
                  <a:gd name="connsiteY169" fmla="*/ 188074 h 834218"/>
                  <a:gd name="connsiteX170" fmla="*/ 1017399 w 3024845"/>
                  <a:gd name="connsiteY170" fmla="*/ 188074 h 834218"/>
                  <a:gd name="connsiteX171" fmla="*/ 1017399 w 3024845"/>
                  <a:gd name="connsiteY171" fmla="*/ 186183 h 834218"/>
                  <a:gd name="connsiteX172" fmla="*/ 1017399 w 3024845"/>
                  <a:gd name="connsiteY172" fmla="*/ 172942 h 834218"/>
                  <a:gd name="connsiteX173" fmla="*/ 1039693 w 3024845"/>
                  <a:gd name="connsiteY173" fmla="*/ 172942 h 834218"/>
                  <a:gd name="connsiteX174" fmla="*/ 1039693 w 3024845"/>
                  <a:gd name="connsiteY174" fmla="*/ 171861 h 834218"/>
                  <a:gd name="connsiteX175" fmla="*/ 1039693 w 3024845"/>
                  <a:gd name="connsiteY175" fmla="*/ 164295 h 834218"/>
                  <a:gd name="connsiteX176" fmla="*/ 1041466 w 3024845"/>
                  <a:gd name="connsiteY176" fmla="*/ 164295 h 834218"/>
                  <a:gd name="connsiteX177" fmla="*/ 1053880 w 3024845"/>
                  <a:gd name="connsiteY177" fmla="*/ 164295 h 834218"/>
                  <a:gd name="connsiteX178" fmla="*/ 1053880 w 3024845"/>
                  <a:gd name="connsiteY178" fmla="*/ 165376 h 834218"/>
                  <a:gd name="connsiteX179" fmla="*/ 1053880 w 3024845"/>
                  <a:gd name="connsiteY179" fmla="*/ 172942 h 834218"/>
                  <a:gd name="connsiteX180" fmla="*/ 1054640 w 3024845"/>
                  <a:gd name="connsiteY180" fmla="*/ 172942 h 834218"/>
                  <a:gd name="connsiteX181" fmla="*/ 1059960 w 3024845"/>
                  <a:gd name="connsiteY181" fmla="*/ 172942 h 834218"/>
                  <a:gd name="connsiteX182" fmla="*/ 1070093 w 3024845"/>
                  <a:gd name="connsiteY182" fmla="*/ 168618 h 834218"/>
                  <a:gd name="connsiteX183" fmla="*/ 1074146 w 3024845"/>
                  <a:gd name="connsiteY183" fmla="*/ 171861 h 834218"/>
                  <a:gd name="connsiteX184" fmla="*/ 1074146 w 3024845"/>
                  <a:gd name="connsiteY184" fmla="*/ 164295 h 834218"/>
                  <a:gd name="connsiteX185" fmla="*/ 1076426 w 3024845"/>
                  <a:gd name="connsiteY185" fmla="*/ 164295 h 834218"/>
                  <a:gd name="connsiteX186" fmla="*/ 1092387 w 3024845"/>
                  <a:gd name="connsiteY186" fmla="*/ 164295 h 834218"/>
                  <a:gd name="connsiteX187" fmla="*/ 1092387 w 3024845"/>
                  <a:gd name="connsiteY187" fmla="*/ 165376 h 834218"/>
                  <a:gd name="connsiteX188" fmla="*/ 1092387 w 3024845"/>
                  <a:gd name="connsiteY188" fmla="*/ 172942 h 834218"/>
                  <a:gd name="connsiteX189" fmla="*/ 1122787 w 3024845"/>
                  <a:gd name="connsiteY189" fmla="*/ 172942 h 834218"/>
                  <a:gd name="connsiteX190" fmla="*/ 1122787 w 3024845"/>
                  <a:gd name="connsiteY190" fmla="*/ 174563 h 834218"/>
                  <a:gd name="connsiteX191" fmla="*/ 1122787 w 3024845"/>
                  <a:gd name="connsiteY191" fmla="*/ 185913 h 834218"/>
                  <a:gd name="connsiteX192" fmla="*/ 1149134 w 3024845"/>
                  <a:gd name="connsiteY192" fmla="*/ 185913 h 834218"/>
                  <a:gd name="connsiteX193" fmla="*/ 1149134 w 3024845"/>
                  <a:gd name="connsiteY193" fmla="*/ 216177 h 834218"/>
                  <a:gd name="connsiteX194" fmla="*/ 1149894 w 3024845"/>
                  <a:gd name="connsiteY194" fmla="*/ 216177 h 834218"/>
                  <a:gd name="connsiteX195" fmla="*/ 1155214 w 3024845"/>
                  <a:gd name="connsiteY195" fmla="*/ 216177 h 834218"/>
                  <a:gd name="connsiteX196" fmla="*/ 1155214 w 3024845"/>
                  <a:gd name="connsiteY196" fmla="*/ 217258 h 834218"/>
                  <a:gd name="connsiteX197" fmla="*/ 1155214 w 3024845"/>
                  <a:gd name="connsiteY197" fmla="*/ 224825 h 834218"/>
                  <a:gd name="connsiteX198" fmla="*/ 1159268 w 3024845"/>
                  <a:gd name="connsiteY198" fmla="*/ 255089 h 834218"/>
                  <a:gd name="connsiteX199" fmla="*/ 1160028 w 3024845"/>
                  <a:gd name="connsiteY199" fmla="*/ 255089 h 834218"/>
                  <a:gd name="connsiteX200" fmla="*/ 1165348 w 3024845"/>
                  <a:gd name="connsiteY200" fmla="*/ 255089 h 834218"/>
                  <a:gd name="connsiteX201" fmla="*/ 1165348 w 3024845"/>
                  <a:gd name="connsiteY201" fmla="*/ 255900 h 834218"/>
                  <a:gd name="connsiteX202" fmla="*/ 1165348 w 3024845"/>
                  <a:gd name="connsiteY202" fmla="*/ 261575 h 834218"/>
                  <a:gd name="connsiteX203" fmla="*/ 1166361 w 3024845"/>
                  <a:gd name="connsiteY203" fmla="*/ 261575 h 834218"/>
                  <a:gd name="connsiteX204" fmla="*/ 1173454 w 3024845"/>
                  <a:gd name="connsiteY204" fmla="*/ 261575 h 834218"/>
                  <a:gd name="connsiteX205" fmla="*/ 1173454 w 3024845"/>
                  <a:gd name="connsiteY205" fmla="*/ 291840 h 834218"/>
                  <a:gd name="connsiteX206" fmla="*/ 1175481 w 3024845"/>
                  <a:gd name="connsiteY206" fmla="*/ 291840 h 834218"/>
                  <a:gd name="connsiteX207" fmla="*/ 1189668 w 3024845"/>
                  <a:gd name="connsiteY207" fmla="*/ 291840 h 834218"/>
                  <a:gd name="connsiteX208" fmla="*/ 1189668 w 3024845"/>
                  <a:gd name="connsiteY208" fmla="*/ 315619 h 834218"/>
                  <a:gd name="connsiteX209" fmla="*/ 1191695 w 3024845"/>
                  <a:gd name="connsiteY209" fmla="*/ 317240 h 834218"/>
                  <a:gd name="connsiteX210" fmla="*/ 1191695 w 3024845"/>
                  <a:gd name="connsiteY210" fmla="*/ 328590 h 834218"/>
                  <a:gd name="connsiteX211" fmla="*/ 1192455 w 3024845"/>
                  <a:gd name="connsiteY211" fmla="*/ 328590 h 834218"/>
                  <a:gd name="connsiteX212" fmla="*/ 1197775 w 3024845"/>
                  <a:gd name="connsiteY212" fmla="*/ 328590 h 834218"/>
                  <a:gd name="connsiteX213" fmla="*/ 1197775 w 3024845"/>
                  <a:gd name="connsiteY213" fmla="*/ 352369 h 834218"/>
                  <a:gd name="connsiteX214" fmla="*/ 1199041 w 3024845"/>
                  <a:gd name="connsiteY214" fmla="*/ 352369 h 834218"/>
                  <a:gd name="connsiteX215" fmla="*/ 1207908 w 3024845"/>
                  <a:gd name="connsiteY215" fmla="*/ 352369 h 834218"/>
                  <a:gd name="connsiteX216" fmla="*/ 1209935 w 3024845"/>
                  <a:gd name="connsiteY216" fmla="*/ 356423 h 834218"/>
                  <a:gd name="connsiteX217" fmla="*/ 1209935 w 3024845"/>
                  <a:gd name="connsiteY217" fmla="*/ 369664 h 834218"/>
                  <a:gd name="connsiteX218" fmla="*/ 1211455 w 3024845"/>
                  <a:gd name="connsiteY218" fmla="*/ 367772 h 834218"/>
                  <a:gd name="connsiteX219" fmla="*/ 1222095 w 3024845"/>
                  <a:gd name="connsiteY219" fmla="*/ 354531 h 834218"/>
                  <a:gd name="connsiteX220" fmla="*/ 1250469 w 3024845"/>
                  <a:gd name="connsiteY220" fmla="*/ 354531 h 834218"/>
                  <a:gd name="connsiteX221" fmla="*/ 1250469 w 3024845"/>
                  <a:gd name="connsiteY221" fmla="*/ 441002 h 834218"/>
                  <a:gd name="connsiteX222" fmla="*/ 1251229 w 3024845"/>
                  <a:gd name="connsiteY222" fmla="*/ 441002 h 834218"/>
                  <a:gd name="connsiteX223" fmla="*/ 1256549 w 3024845"/>
                  <a:gd name="connsiteY223" fmla="*/ 441002 h 834218"/>
                  <a:gd name="connsiteX224" fmla="*/ 1257309 w 3024845"/>
                  <a:gd name="connsiteY224" fmla="*/ 439651 h 834218"/>
                  <a:gd name="connsiteX225" fmla="*/ 1262629 w 3024845"/>
                  <a:gd name="connsiteY225" fmla="*/ 430193 h 834218"/>
                  <a:gd name="connsiteX226" fmla="*/ 1262629 w 3024845"/>
                  <a:gd name="connsiteY226" fmla="*/ 432085 h 834218"/>
                  <a:gd name="connsiteX227" fmla="*/ 1262629 w 3024845"/>
                  <a:gd name="connsiteY227" fmla="*/ 445326 h 834218"/>
                  <a:gd name="connsiteX228" fmla="*/ 1266682 w 3024845"/>
                  <a:gd name="connsiteY228" fmla="*/ 399929 h 834218"/>
                  <a:gd name="connsiteX229" fmla="*/ 1267442 w 3024845"/>
                  <a:gd name="connsiteY229" fmla="*/ 399929 h 834218"/>
                  <a:gd name="connsiteX230" fmla="*/ 1272762 w 3024845"/>
                  <a:gd name="connsiteY230" fmla="*/ 399929 h 834218"/>
                  <a:gd name="connsiteX231" fmla="*/ 1272762 w 3024845"/>
                  <a:gd name="connsiteY231" fmla="*/ 335075 h 834218"/>
                  <a:gd name="connsiteX232" fmla="*/ 1273776 w 3024845"/>
                  <a:gd name="connsiteY232" fmla="*/ 335075 h 834218"/>
                  <a:gd name="connsiteX233" fmla="*/ 1280869 w 3024845"/>
                  <a:gd name="connsiteY233" fmla="*/ 335075 h 834218"/>
                  <a:gd name="connsiteX234" fmla="*/ 1293029 w 3024845"/>
                  <a:gd name="connsiteY234" fmla="*/ 291840 h 834218"/>
                  <a:gd name="connsiteX235" fmla="*/ 1294296 w 3024845"/>
                  <a:gd name="connsiteY235" fmla="*/ 291840 h 834218"/>
                  <a:gd name="connsiteX236" fmla="*/ 1303163 w 3024845"/>
                  <a:gd name="connsiteY236" fmla="*/ 291840 h 834218"/>
                  <a:gd name="connsiteX237" fmla="*/ 1313296 w 3024845"/>
                  <a:gd name="connsiteY237" fmla="*/ 335075 h 834218"/>
                  <a:gd name="connsiteX238" fmla="*/ 1314309 w 3024845"/>
                  <a:gd name="connsiteY238" fmla="*/ 335075 h 834218"/>
                  <a:gd name="connsiteX239" fmla="*/ 1321403 w 3024845"/>
                  <a:gd name="connsiteY239" fmla="*/ 335075 h 834218"/>
                  <a:gd name="connsiteX240" fmla="*/ 1321403 w 3024845"/>
                  <a:gd name="connsiteY240" fmla="*/ 373987 h 834218"/>
                  <a:gd name="connsiteX241" fmla="*/ 1323176 w 3024845"/>
                  <a:gd name="connsiteY241" fmla="*/ 373987 h 834218"/>
                  <a:gd name="connsiteX242" fmla="*/ 1335590 w 3024845"/>
                  <a:gd name="connsiteY242" fmla="*/ 373987 h 834218"/>
                  <a:gd name="connsiteX243" fmla="*/ 1335590 w 3024845"/>
                  <a:gd name="connsiteY243" fmla="*/ 376149 h 834218"/>
                  <a:gd name="connsiteX244" fmla="*/ 1335590 w 3024845"/>
                  <a:gd name="connsiteY244" fmla="*/ 391281 h 834218"/>
                  <a:gd name="connsiteX245" fmla="*/ 1339643 w 3024845"/>
                  <a:gd name="connsiteY245" fmla="*/ 389120 h 834218"/>
                  <a:gd name="connsiteX246" fmla="*/ 1339643 w 3024845"/>
                  <a:gd name="connsiteY246" fmla="*/ 373987 h 834218"/>
                  <a:gd name="connsiteX247" fmla="*/ 1341163 w 3024845"/>
                  <a:gd name="connsiteY247" fmla="*/ 373987 h 834218"/>
                  <a:gd name="connsiteX248" fmla="*/ 1351803 w 3024845"/>
                  <a:gd name="connsiteY248" fmla="*/ 373987 h 834218"/>
                  <a:gd name="connsiteX249" fmla="*/ 1351803 w 3024845"/>
                  <a:gd name="connsiteY249" fmla="*/ 375608 h 834218"/>
                  <a:gd name="connsiteX250" fmla="*/ 1351803 w 3024845"/>
                  <a:gd name="connsiteY250" fmla="*/ 386958 h 834218"/>
                  <a:gd name="connsiteX251" fmla="*/ 1382204 w 3024845"/>
                  <a:gd name="connsiteY251" fmla="*/ 386958 h 834218"/>
                  <a:gd name="connsiteX252" fmla="*/ 1382204 w 3024845"/>
                  <a:gd name="connsiteY252" fmla="*/ 350208 h 834218"/>
                  <a:gd name="connsiteX253" fmla="*/ 1383470 w 3024845"/>
                  <a:gd name="connsiteY253" fmla="*/ 350208 h 834218"/>
                  <a:gd name="connsiteX254" fmla="*/ 1392337 w 3024845"/>
                  <a:gd name="connsiteY254" fmla="*/ 350208 h 834218"/>
                  <a:gd name="connsiteX255" fmla="*/ 1392337 w 3024845"/>
                  <a:gd name="connsiteY255" fmla="*/ 371825 h 834218"/>
                  <a:gd name="connsiteX256" fmla="*/ 1394364 w 3024845"/>
                  <a:gd name="connsiteY256" fmla="*/ 339399 h 834218"/>
                  <a:gd name="connsiteX257" fmla="*/ 1416657 w 3024845"/>
                  <a:gd name="connsiteY257" fmla="*/ 339399 h 834218"/>
                  <a:gd name="connsiteX258" fmla="*/ 1416657 w 3024845"/>
                  <a:gd name="connsiteY258" fmla="*/ 337777 h 834218"/>
                  <a:gd name="connsiteX259" fmla="*/ 1416657 w 3024845"/>
                  <a:gd name="connsiteY259" fmla="*/ 326428 h 834218"/>
                  <a:gd name="connsiteX260" fmla="*/ 1417417 w 3024845"/>
                  <a:gd name="connsiteY260" fmla="*/ 326428 h 834218"/>
                  <a:gd name="connsiteX261" fmla="*/ 1422737 w 3024845"/>
                  <a:gd name="connsiteY261" fmla="*/ 326428 h 834218"/>
                  <a:gd name="connsiteX262" fmla="*/ 1422737 w 3024845"/>
                  <a:gd name="connsiteY262" fmla="*/ 324537 h 834218"/>
                  <a:gd name="connsiteX263" fmla="*/ 1422737 w 3024845"/>
                  <a:gd name="connsiteY263" fmla="*/ 311296 h 834218"/>
                  <a:gd name="connsiteX264" fmla="*/ 1426791 w 3024845"/>
                  <a:gd name="connsiteY264" fmla="*/ 317781 h 834218"/>
                  <a:gd name="connsiteX265" fmla="*/ 1429071 w 3024845"/>
                  <a:gd name="connsiteY265" fmla="*/ 317781 h 834218"/>
                  <a:gd name="connsiteX266" fmla="*/ 1445031 w 3024845"/>
                  <a:gd name="connsiteY266" fmla="*/ 317781 h 834218"/>
                  <a:gd name="connsiteX267" fmla="*/ 1445031 w 3024845"/>
                  <a:gd name="connsiteY267" fmla="*/ 316970 h 834218"/>
                  <a:gd name="connsiteX268" fmla="*/ 1445031 w 3024845"/>
                  <a:gd name="connsiteY268" fmla="*/ 311296 h 834218"/>
                  <a:gd name="connsiteX269" fmla="*/ 1445791 w 3024845"/>
                  <a:gd name="connsiteY269" fmla="*/ 311296 h 834218"/>
                  <a:gd name="connsiteX270" fmla="*/ 1451111 w 3024845"/>
                  <a:gd name="connsiteY270" fmla="*/ 311296 h 834218"/>
                  <a:gd name="connsiteX271" fmla="*/ 1451111 w 3024845"/>
                  <a:gd name="connsiteY271" fmla="*/ 312647 h 834218"/>
                  <a:gd name="connsiteX272" fmla="*/ 1451111 w 3024845"/>
                  <a:gd name="connsiteY272" fmla="*/ 322105 h 834218"/>
                  <a:gd name="connsiteX273" fmla="*/ 1489618 w 3024845"/>
                  <a:gd name="connsiteY273" fmla="*/ 322105 h 834218"/>
                  <a:gd name="connsiteX274" fmla="*/ 1489618 w 3024845"/>
                  <a:gd name="connsiteY274" fmla="*/ 460458 h 834218"/>
                  <a:gd name="connsiteX275" fmla="*/ 1491138 w 3024845"/>
                  <a:gd name="connsiteY275" fmla="*/ 460458 h 834218"/>
                  <a:gd name="connsiteX276" fmla="*/ 1501778 w 3024845"/>
                  <a:gd name="connsiteY276" fmla="*/ 460458 h 834218"/>
                  <a:gd name="connsiteX277" fmla="*/ 1501778 w 3024845"/>
                  <a:gd name="connsiteY277" fmla="*/ 447488 h 834218"/>
                  <a:gd name="connsiteX278" fmla="*/ 1505832 w 3024845"/>
                  <a:gd name="connsiteY278" fmla="*/ 447488 h 834218"/>
                  <a:gd name="connsiteX279" fmla="*/ 1505832 w 3024845"/>
                  <a:gd name="connsiteY279" fmla="*/ 460458 h 834218"/>
                  <a:gd name="connsiteX280" fmla="*/ 1536232 w 3024845"/>
                  <a:gd name="connsiteY280" fmla="*/ 460458 h 834218"/>
                  <a:gd name="connsiteX281" fmla="*/ 1536232 w 3024845"/>
                  <a:gd name="connsiteY281" fmla="*/ 430193 h 834218"/>
                  <a:gd name="connsiteX282" fmla="*/ 1548392 w 3024845"/>
                  <a:gd name="connsiteY282" fmla="*/ 430193 h 834218"/>
                  <a:gd name="connsiteX283" fmla="*/ 1560552 w 3024845"/>
                  <a:gd name="connsiteY283" fmla="*/ 428032 h 834218"/>
                  <a:gd name="connsiteX284" fmla="*/ 1564606 w 3024845"/>
                  <a:gd name="connsiteY284" fmla="*/ 430193 h 834218"/>
                  <a:gd name="connsiteX285" fmla="*/ 1574739 w 3024845"/>
                  <a:gd name="connsiteY285" fmla="*/ 430193 h 834218"/>
                  <a:gd name="connsiteX286" fmla="*/ 1574739 w 3024845"/>
                  <a:gd name="connsiteY286" fmla="*/ 460458 h 834218"/>
                  <a:gd name="connsiteX287" fmla="*/ 1582846 w 3024845"/>
                  <a:gd name="connsiteY287" fmla="*/ 460458 h 834218"/>
                  <a:gd name="connsiteX288" fmla="*/ 1582846 w 3024845"/>
                  <a:gd name="connsiteY288" fmla="*/ 477753 h 834218"/>
                  <a:gd name="connsiteX289" fmla="*/ 1592182 w 3024845"/>
                  <a:gd name="connsiteY289" fmla="*/ 478658 h 834218"/>
                  <a:gd name="connsiteX290" fmla="*/ 1605140 w 3024845"/>
                  <a:gd name="connsiteY290" fmla="*/ 478658 h 834218"/>
                  <a:gd name="connsiteX291" fmla="*/ 1605140 w 3024845"/>
                  <a:gd name="connsiteY291" fmla="*/ 462620 h 834218"/>
                  <a:gd name="connsiteX292" fmla="*/ 1673096 w 3024845"/>
                  <a:gd name="connsiteY292" fmla="*/ 462620 h 834218"/>
                  <a:gd name="connsiteX293" fmla="*/ 1673096 w 3024845"/>
                  <a:gd name="connsiteY293" fmla="*/ 377367 h 834218"/>
                  <a:gd name="connsiteX294" fmla="*/ 1745104 w 3024845"/>
                  <a:gd name="connsiteY294" fmla="*/ 377367 h 834218"/>
                  <a:gd name="connsiteX295" fmla="*/ 1745104 w 3024845"/>
                  <a:gd name="connsiteY295" fmla="*/ 456135 h 834218"/>
                  <a:gd name="connsiteX296" fmla="*/ 1747008 w 3024845"/>
                  <a:gd name="connsiteY296" fmla="*/ 456135 h 834218"/>
                  <a:gd name="connsiteX297" fmla="*/ 1748250 w 3024845"/>
                  <a:gd name="connsiteY297" fmla="*/ 478658 h 834218"/>
                  <a:gd name="connsiteX298" fmla="*/ 1757926 w 3024845"/>
                  <a:gd name="connsiteY298" fmla="*/ 478658 h 834218"/>
                  <a:gd name="connsiteX299" fmla="*/ 1759168 w 3024845"/>
                  <a:gd name="connsiteY299" fmla="*/ 456135 h 834218"/>
                  <a:gd name="connsiteX300" fmla="*/ 1765248 w 3024845"/>
                  <a:gd name="connsiteY300" fmla="*/ 456135 h 834218"/>
                  <a:gd name="connsiteX301" fmla="*/ 1766490 w 3024845"/>
                  <a:gd name="connsiteY301" fmla="*/ 478658 h 834218"/>
                  <a:gd name="connsiteX302" fmla="*/ 1817112 w 3024845"/>
                  <a:gd name="connsiteY302" fmla="*/ 478658 h 834218"/>
                  <a:gd name="connsiteX303" fmla="*/ 1817112 w 3024845"/>
                  <a:gd name="connsiteY303" fmla="*/ 315630 h 834218"/>
                  <a:gd name="connsiteX304" fmla="*/ 2014439 w 3024845"/>
                  <a:gd name="connsiteY304" fmla="*/ 315630 h 834218"/>
                  <a:gd name="connsiteX305" fmla="*/ 2014439 w 3024845"/>
                  <a:gd name="connsiteY305" fmla="*/ 478658 h 834218"/>
                  <a:gd name="connsiteX306" fmla="*/ 2033136 w 3024845"/>
                  <a:gd name="connsiteY306" fmla="*/ 478658 h 834218"/>
                  <a:gd name="connsiteX307" fmla="*/ 2033136 w 3024845"/>
                  <a:gd name="connsiteY307" fmla="*/ 395965 h 834218"/>
                  <a:gd name="connsiteX308" fmla="*/ 2128256 w 3024845"/>
                  <a:gd name="connsiteY308" fmla="*/ 395965 h 834218"/>
                  <a:gd name="connsiteX309" fmla="*/ 2180720 w 3024845"/>
                  <a:gd name="connsiteY309" fmla="*/ 330752 h 834218"/>
                  <a:gd name="connsiteX310" fmla="*/ 2245574 w 3024845"/>
                  <a:gd name="connsiteY310" fmla="*/ 330752 h 834218"/>
                  <a:gd name="connsiteX311" fmla="*/ 2245574 w 3024845"/>
                  <a:gd name="connsiteY311" fmla="*/ 406414 h 834218"/>
                  <a:gd name="connsiteX312" fmla="*/ 2253681 w 3024845"/>
                  <a:gd name="connsiteY312" fmla="*/ 406414 h 834218"/>
                  <a:gd name="connsiteX313" fmla="*/ 2255708 w 3024845"/>
                  <a:gd name="connsiteY313" fmla="*/ 399929 h 834218"/>
                  <a:gd name="connsiteX314" fmla="*/ 2261788 w 3024845"/>
                  <a:gd name="connsiteY314" fmla="*/ 399929 h 834218"/>
                  <a:gd name="connsiteX315" fmla="*/ 2263815 w 3024845"/>
                  <a:gd name="connsiteY315" fmla="*/ 408576 h 834218"/>
                  <a:gd name="connsiteX316" fmla="*/ 2275975 w 3024845"/>
                  <a:gd name="connsiteY316" fmla="*/ 408576 h 834218"/>
                  <a:gd name="connsiteX317" fmla="*/ 2275975 w 3024845"/>
                  <a:gd name="connsiteY317" fmla="*/ 402090 h 834218"/>
                  <a:gd name="connsiteX318" fmla="*/ 2298268 w 3024845"/>
                  <a:gd name="connsiteY318" fmla="*/ 402090 h 834218"/>
                  <a:gd name="connsiteX319" fmla="*/ 2298268 w 3024845"/>
                  <a:gd name="connsiteY319" fmla="*/ 408576 h 834218"/>
                  <a:gd name="connsiteX320" fmla="*/ 2318535 w 3024845"/>
                  <a:gd name="connsiteY320" fmla="*/ 408576 h 834218"/>
                  <a:gd name="connsiteX321" fmla="*/ 2318535 w 3024845"/>
                  <a:gd name="connsiteY321" fmla="*/ 453973 h 834218"/>
                  <a:gd name="connsiteX322" fmla="*/ 2332722 w 3024845"/>
                  <a:gd name="connsiteY322" fmla="*/ 453973 h 834218"/>
                  <a:gd name="connsiteX323" fmla="*/ 2332722 w 3024845"/>
                  <a:gd name="connsiteY323" fmla="*/ 441002 h 834218"/>
                  <a:gd name="connsiteX324" fmla="*/ 2348936 w 3024845"/>
                  <a:gd name="connsiteY324" fmla="*/ 441002 h 834218"/>
                  <a:gd name="connsiteX325" fmla="*/ 2348936 w 3024845"/>
                  <a:gd name="connsiteY325" fmla="*/ 261575 h 834218"/>
                  <a:gd name="connsiteX326" fmla="*/ 2355016 w 3024845"/>
                  <a:gd name="connsiteY326" fmla="*/ 255089 h 834218"/>
                  <a:gd name="connsiteX327" fmla="*/ 2427977 w 3024845"/>
                  <a:gd name="connsiteY327" fmla="*/ 255089 h 834218"/>
                  <a:gd name="connsiteX328" fmla="*/ 2427977 w 3024845"/>
                  <a:gd name="connsiteY328" fmla="*/ 263737 h 834218"/>
                  <a:gd name="connsiteX329" fmla="*/ 2438110 w 3024845"/>
                  <a:gd name="connsiteY329" fmla="*/ 263737 h 834218"/>
                  <a:gd name="connsiteX330" fmla="*/ 2438110 w 3024845"/>
                  <a:gd name="connsiteY330" fmla="*/ 378311 h 834218"/>
                  <a:gd name="connsiteX331" fmla="*/ 2460404 w 3024845"/>
                  <a:gd name="connsiteY331" fmla="*/ 378311 h 834218"/>
                  <a:gd name="connsiteX332" fmla="*/ 2460404 w 3024845"/>
                  <a:gd name="connsiteY332" fmla="*/ 311296 h 834218"/>
                  <a:gd name="connsiteX333" fmla="*/ 2486751 w 3024845"/>
                  <a:gd name="connsiteY333" fmla="*/ 311296 h 834218"/>
                  <a:gd name="connsiteX334" fmla="*/ 2490804 w 3024845"/>
                  <a:gd name="connsiteY334" fmla="*/ 306972 h 834218"/>
                  <a:gd name="connsiteX335" fmla="*/ 2498911 w 3024845"/>
                  <a:gd name="connsiteY335" fmla="*/ 306972 h 834218"/>
                  <a:gd name="connsiteX336" fmla="*/ 2502964 w 3024845"/>
                  <a:gd name="connsiteY336" fmla="*/ 311296 h 834218"/>
                  <a:gd name="connsiteX337" fmla="*/ 2525258 w 3024845"/>
                  <a:gd name="connsiteY337" fmla="*/ 311296 h 834218"/>
                  <a:gd name="connsiteX338" fmla="*/ 2525258 w 3024845"/>
                  <a:gd name="connsiteY338" fmla="*/ 194560 h 834218"/>
                  <a:gd name="connsiteX339" fmla="*/ 2582005 w 3024845"/>
                  <a:gd name="connsiteY339" fmla="*/ 183751 h 834218"/>
                  <a:gd name="connsiteX340" fmla="*/ 2582005 w 3024845"/>
                  <a:gd name="connsiteY340" fmla="*/ 184832 h 834218"/>
                  <a:gd name="connsiteX341" fmla="*/ 2582005 w 3024845"/>
                  <a:gd name="connsiteY341" fmla="*/ 192398 h 834218"/>
                  <a:gd name="connsiteX342" fmla="*/ 2608352 w 3024845"/>
                  <a:gd name="connsiteY342" fmla="*/ 192398 h 834218"/>
                  <a:gd name="connsiteX343" fmla="*/ 2608352 w 3024845"/>
                  <a:gd name="connsiteY343" fmla="*/ 447488 h 834218"/>
                  <a:gd name="connsiteX344" fmla="*/ 2630646 w 3024845"/>
                  <a:gd name="connsiteY344" fmla="*/ 447488 h 834218"/>
                  <a:gd name="connsiteX345" fmla="*/ 2630646 w 3024845"/>
                  <a:gd name="connsiteY345" fmla="*/ 443164 h 834218"/>
                  <a:gd name="connsiteX346" fmla="*/ 2642806 w 3024845"/>
                  <a:gd name="connsiteY346" fmla="*/ 443164 h 834218"/>
                  <a:gd name="connsiteX347" fmla="*/ 2642806 w 3024845"/>
                  <a:gd name="connsiteY347" fmla="*/ 447488 h 834218"/>
                  <a:gd name="connsiteX348" fmla="*/ 2667126 w 3024845"/>
                  <a:gd name="connsiteY348" fmla="*/ 447488 h 834218"/>
                  <a:gd name="connsiteX349" fmla="*/ 2667126 w 3024845"/>
                  <a:gd name="connsiteY349" fmla="*/ 434517 h 834218"/>
                  <a:gd name="connsiteX350" fmla="*/ 2695500 w 3024845"/>
                  <a:gd name="connsiteY350" fmla="*/ 434517 h 834218"/>
                  <a:gd name="connsiteX351" fmla="*/ 2707660 w 3024845"/>
                  <a:gd name="connsiteY351" fmla="*/ 430193 h 834218"/>
                  <a:gd name="connsiteX352" fmla="*/ 2727927 w 3024845"/>
                  <a:gd name="connsiteY352" fmla="*/ 434517 h 834218"/>
                  <a:gd name="connsiteX353" fmla="*/ 2727927 w 3024845"/>
                  <a:gd name="connsiteY353" fmla="*/ 417223 h 834218"/>
                  <a:gd name="connsiteX354" fmla="*/ 2736034 w 3024845"/>
                  <a:gd name="connsiteY354" fmla="*/ 417223 h 834218"/>
                  <a:gd name="connsiteX355" fmla="*/ 2736034 w 3024845"/>
                  <a:gd name="connsiteY355" fmla="*/ 404252 h 834218"/>
                  <a:gd name="connsiteX356" fmla="*/ 2792781 w 3024845"/>
                  <a:gd name="connsiteY356" fmla="*/ 404252 h 834218"/>
                  <a:gd name="connsiteX357" fmla="*/ 2792781 w 3024845"/>
                  <a:gd name="connsiteY357" fmla="*/ 373987 h 834218"/>
                  <a:gd name="connsiteX358" fmla="*/ 2811021 w 3024845"/>
                  <a:gd name="connsiteY358" fmla="*/ 373987 h 834218"/>
                  <a:gd name="connsiteX359" fmla="*/ 2811021 w 3024845"/>
                  <a:gd name="connsiteY359" fmla="*/ 367502 h 834218"/>
                  <a:gd name="connsiteX360" fmla="*/ 2823181 w 3024845"/>
                  <a:gd name="connsiteY360" fmla="*/ 367502 h 834218"/>
                  <a:gd name="connsiteX361" fmla="*/ 2823181 w 3024845"/>
                  <a:gd name="connsiteY361" fmla="*/ 373987 h 834218"/>
                  <a:gd name="connsiteX362" fmla="*/ 2839395 w 3024845"/>
                  <a:gd name="connsiteY362" fmla="*/ 373987 h 834218"/>
                  <a:gd name="connsiteX363" fmla="*/ 2839395 w 3024845"/>
                  <a:gd name="connsiteY363" fmla="*/ 423708 h 834218"/>
                  <a:gd name="connsiteX364" fmla="*/ 2871822 w 3024845"/>
                  <a:gd name="connsiteY364" fmla="*/ 423708 h 834218"/>
                  <a:gd name="connsiteX365" fmla="*/ 2871822 w 3024845"/>
                  <a:gd name="connsiteY365" fmla="*/ 397767 h 834218"/>
                  <a:gd name="connsiteX366" fmla="*/ 2910329 w 3024845"/>
                  <a:gd name="connsiteY366" fmla="*/ 397767 h 834218"/>
                  <a:gd name="connsiteX367" fmla="*/ 2910329 w 3024845"/>
                  <a:gd name="connsiteY367" fmla="*/ 367502 h 834218"/>
                  <a:gd name="connsiteX368" fmla="*/ 2958970 w 3024845"/>
                  <a:gd name="connsiteY368" fmla="*/ 367502 h 834218"/>
                  <a:gd name="connsiteX369" fmla="*/ 2958970 w 3024845"/>
                  <a:gd name="connsiteY369" fmla="*/ 478658 h 834218"/>
                  <a:gd name="connsiteX370" fmla="*/ 2958970 w 3024845"/>
                  <a:gd name="connsiteY370" fmla="*/ 492437 h 834218"/>
                  <a:gd name="connsiteX371" fmla="*/ 3024845 w 3024845"/>
                  <a:gd name="connsiteY371" fmla="*/ 492437 h 834218"/>
                  <a:gd name="connsiteX372" fmla="*/ 3024845 w 3024845"/>
                  <a:gd name="connsiteY372" fmla="*/ 834218 h 834218"/>
                  <a:gd name="connsiteX373" fmla="*/ 2054 w 3024845"/>
                  <a:gd name="connsiteY373" fmla="*/ 831885 h 834218"/>
                  <a:gd name="connsiteX374" fmla="*/ 0 w 3024845"/>
                  <a:gd name="connsiteY374" fmla="*/ 397767 h 834218"/>
                  <a:gd name="connsiteX375" fmla="*/ 20267 w 3024845"/>
                  <a:gd name="connsiteY375" fmla="*/ 397767 h 834218"/>
                  <a:gd name="connsiteX376" fmla="*/ 20774 w 3024845"/>
                  <a:gd name="connsiteY376" fmla="*/ 396686 h 834218"/>
                  <a:gd name="connsiteX377" fmla="*/ 24320 w 3024845"/>
                  <a:gd name="connsiteY377" fmla="*/ 389120 h 834218"/>
                  <a:gd name="connsiteX378" fmla="*/ 26094 w 3024845"/>
                  <a:gd name="connsiteY378" fmla="*/ 389390 h 834218"/>
                  <a:gd name="connsiteX379" fmla="*/ 38507 w 3024845"/>
                  <a:gd name="connsiteY379" fmla="*/ 391281 h 834218"/>
                  <a:gd name="connsiteX380" fmla="*/ 39014 w 3024845"/>
                  <a:gd name="connsiteY380" fmla="*/ 392633 h 834218"/>
                  <a:gd name="connsiteX381" fmla="*/ 42560 w 3024845"/>
                  <a:gd name="connsiteY381" fmla="*/ 402090 h 834218"/>
                  <a:gd name="connsiteX382" fmla="*/ 68907 w 3024845"/>
                  <a:gd name="connsiteY382" fmla="*/ 404252 h 834218"/>
                  <a:gd name="connsiteX383" fmla="*/ 68907 w 3024845"/>
                  <a:gd name="connsiteY383" fmla="*/ 281031 h 834218"/>
                  <a:gd name="connsiteX384" fmla="*/ 70934 w 3024845"/>
                  <a:gd name="connsiteY384" fmla="*/ 281031 h 834218"/>
                  <a:gd name="connsiteX385" fmla="*/ 85121 w 3024845"/>
                  <a:gd name="connsiteY385" fmla="*/ 281031 h 834218"/>
                  <a:gd name="connsiteX386" fmla="*/ 85121 w 3024845"/>
                  <a:gd name="connsiteY386" fmla="*/ 144839 h 834218"/>
                  <a:gd name="connsiteX387" fmla="*/ 86894 w 3024845"/>
                  <a:gd name="connsiteY387" fmla="*/ 144839 h 834218"/>
                  <a:gd name="connsiteX388" fmla="*/ 99308 w 3024845"/>
                  <a:gd name="connsiteY388" fmla="*/ 144839 h 834218"/>
                  <a:gd name="connsiteX389" fmla="*/ 99308 w 3024845"/>
                  <a:gd name="connsiteY389" fmla="*/ 30265 h 834218"/>
                  <a:gd name="connsiteX390" fmla="*/ 103361 w 3024845"/>
                  <a:gd name="connsiteY390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30265 h 834218"/>
                  <a:gd name="connsiteX5" fmla="*/ 220909 w 3024845"/>
                  <a:gd name="connsiteY5" fmla="*/ 144839 h 834218"/>
                  <a:gd name="connsiteX6" fmla="*/ 223189 w 3024845"/>
                  <a:gd name="connsiteY6" fmla="*/ 144839 h 834218"/>
                  <a:gd name="connsiteX7" fmla="*/ 239150 w 3024845"/>
                  <a:gd name="connsiteY7" fmla="*/ 144839 h 834218"/>
                  <a:gd name="connsiteX8" fmla="*/ 239150 w 3024845"/>
                  <a:gd name="connsiteY8" fmla="*/ 285354 h 834218"/>
                  <a:gd name="connsiteX9" fmla="*/ 240670 w 3024845"/>
                  <a:gd name="connsiteY9" fmla="*/ 285084 h 834218"/>
                  <a:gd name="connsiteX10" fmla="*/ 251310 w 3024845"/>
                  <a:gd name="connsiteY10" fmla="*/ 283193 h 834218"/>
                  <a:gd name="connsiteX11" fmla="*/ 249283 w 3024845"/>
                  <a:gd name="connsiteY11" fmla="*/ 371825 h 834218"/>
                  <a:gd name="connsiteX12" fmla="*/ 250803 w 3024845"/>
                  <a:gd name="connsiteY12" fmla="*/ 372096 h 834218"/>
                  <a:gd name="connsiteX13" fmla="*/ 261443 w 3024845"/>
                  <a:gd name="connsiteY13" fmla="*/ 373987 h 834218"/>
                  <a:gd name="connsiteX14" fmla="*/ 261696 w 3024845"/>
                  <a:gd name="connsiteY14" fmla="*/ 374798 h 834218"/>
                  <a:gd name="connsiteX15" fmla="*/ 263470 w 3024845"/>
                  <a:gd name="connsiteY15" fmla="*/ 380473 h 834218"/>
                  <a:gd name="connsiteX16" fmla="*/ 264230 w 3024845"/>
                  <a:gd name="connsiteY16" fmla="*/ 378041 h 834218"/>
                  <a:gd name="connsiteX17" fmla="*/ 269550 w 3024845"/>
                  <a:gd name="connsiteY17" fmla="*/ 361017 h 834218"/>
                  <a:gd name="connsiteX18" fmla="*/ 271323 w 3024845"/>
                  <a:gd name="connsiteY18" fmla="*/ 361017 h 834218"/>
                  <a:gd name="connsiteX19" fmla="*/ 283737 w 3024845"/>
                  <a:gd name="connsiteY19" fmla="*/ 361017 h 834218"/>
                  <a:gd name="connsiteX20" fmla="*/ 283737 w 3024845"/>
                  <a:gd name="connsiteY20" fmla="*/ 393443 h 834218"/>
                  <a:gd name="connsiteX21" fmla="*/ 284750 w 3024845"/>
                  <a:gd name="connsiteY21" fmla="*/ 393984 h 834218"/>
                  <a:gd name="connsiteX22" fmla="*/ 291844 w 3024845"/>
                  <a:gd name="connsiteY22" fmla="*/ 397767 h 834218"/>
                  <a:gd name="connsiteX23" fmla="*/ 291844 w 3024845"/>
                  <a:gd name="connsiteY23" fmla="*/ 399118 h 834218"/>
                  <a:gd name="connsiteX24" fmla="*/ 291844 w 3024845"/>
                  <a:gd name="connsiteY24" fmla="*/ 408576 h 834218"/>
                  <a:gd name="connsiteX25" fmla="*/ 336431 w 3024845"/>
                  <a:gd name="connsiteY25" fmla="*/ 408576 h 834218"/>
                  <a:gd name="connsiteX26" fmla="*/ 336431 w 3024845"/>
                  <a:gd name="connsiteY26" fmla="*/ 409657 h 834218"/>
                  <a:gd name="connsiteX27" fmla="*/ 336431 w 3024845"/>
                  <a:gd name="connsiteY27" fmla="*/ 417223 h 834218"/>
                  <a:gd name="connsiteX28" fmla="*/ 338457 w 3024845"/>
                  <a:gd name="connsiteY28" fmla="*/ 417223 h 834218"/>
                  <a:gd name="connsiteX29" fmla="*/ 352644 w 3024845"/>
                  <a:gd name="connsiteY29" fmla="*/ 417223 h 834218"/>
                  <a:gd name="connsiteX30" fmla="*/ 352644 w 3024845"/>
                  <a:gd name="connsiteY30" fmla="*/ 386958 h 834218"/>
                  <a:gd name="connsiteX31" fmla="*/ 397231 w 3024845"/>
                  <a:gd name="connsiteY31" fmla="*/ 386958 h 834218"/>
                  <a:gd name="connsiteX32" fmla="*/ 397231 w 3024845"/>
                  <a:gd name="connsiteY32" fmla="*/ 385607 h 834218"/>
                  <a:gd name="connsiteX33" fmla="*/ 397231 w 3024845"/>
                  <a:gd name="connsiteY33" fmla="*/ 376149 h 834218"/>
                  <a:gd name="connsiteX34" fmla="*/ 398245 w 3024845"/>
                  <a:gd name="connsiteY34" fmla="*/ 376149 h 834218"/>
                  <a:gd name="connsiteX35" fmla="*/ 405338 w 3024845"/>
                  <a:gd name="connsiteY35" fmla="*/ 376149 h 834218"/>
                  <a:gd name="connsiteX36" fmla="*/ 405338 w 3024845"/>
                  <a:gd name="connsiteY36" fmla="*/ 374258 h 834218"/>
                  <a:gd name="connsiteX37" fmla="*/ 405338 w 3024845"/>
                  <a:gd name="connsiteY37" fmla="*/ 361017 h 834218"/>
                  <a:gd name="connsiteX38" fmla="*/ 406098 w 3024845"/>
                  <a:gd name="connsiteY38" fmla="*/ 361017 h 834218"/>
                  <a:gd name="connsiteX39" fmla="*/ 411418 w 3024845"/>
                  <a:gd name="connsiteY39" fmla="*/ 361017 h 834218"/>
                  <a:gd name="connsiteX40" fmla="*/ 411418 w 3024845"/>
                  <a:gd name="connsiteY40" fmla="*/ 359936 h 834218"/>
                  <a:gd name="connsiteX41" fmla="*/ 411418 w 3024845"/>
                  <a:gd name="connsiteY41" fmla="*/ 352369 h 834218"/>
                  <a:gd name="connsiteX42" fmla="*/ 413445 w 3024845"/>
                  <a:gd name="connsiteY42" fmla="*/ 352369 h 834218"/>
                  <a:gd name="connsiteX43" fmla="*/ 427632 w 3024845"/>
                  <a:gd name="connsiteY43" fmla="*/ 352369 h 834218"/>
                  <a:gd name="connsiteX44" fmla="*/ 427632 w 3024845"/>
                  <a:gd name="connsiteY44" fmla="*/ 353450 h 834218"/>
                  <a:gd name="connsiteX45" fmla="*/ 427632 w 3024845"/>
                  <a:gd name="connsiteY45" fmla="*/ 361017 h 834218"/>
                  <a:gd name="connsiteX46" fmla="*/ 449925 w 3024845"/>
                  <a:gd name="connsiteY46" fmla="*/ 361017 h 834218"/>
                  <a:gd name="connsiteX47" fmla="*/ 449925 w 3024845"/>
                  <a:gd name="connsiteY47" fmla="*/ 359125 h 834218"/>
                  <a:gd name="connsiteX48" fmla="*/ 449925 w 3024845"/>
                  <a:gd name="connsiteY48" fmla="*/ 345884 h 834218"/>
                  <a:gd name="connsiteX49" fmla="*/ 451699 w 3024845"/>
                  <a:gd name="connsiteY49" fmla="*/ 345884 h 834218"/>
                  <a:gd name="connsiteX50" fmla="*/ 464112 w 3024845"/>
                  <a:gd name="connsiteY50" fmla="*/ 345884 h 834218"/>
                  <a:gd name="connsiteX51" fmla="*/ 464112 w 3024845"/>
                  <a:gd name="connsiteY51" fmla="*/ 369664 h 834218"/>
                  <a:gd name="connsiteX52" fmla="*/ 465126 w 3024845"/>
                  <a:gd name="connsiteY52" fmla="*/ 369664 h 834218"/>
                  <a:gd name="connsiteX53" fmla="*/ 472219 w 3024845"/>
                  <a:gd name="connsiteY53" fmla="*/ 369664 h 834218"/>
                  <a:gd name="connsiteX54" fmla="*/ 472219 w 3024845"/>
                  <a:gd name="connsiteY54" fmla="*/ 368583 h 834218"/>
                  <a:gd name="connsiteX55" fmla="*/ 472219 w 3024845"/>
                  <a:gd name="connsiteY55" fmla="*/ 361017 h 834218"/>
                  <a:gd name="connsiteX56" fmla="*/ 473992 w 3024845"/>
                  <a:gd name="connsiteY56" fmla="*/ 361017 h 834218"/>
                  <a:gd name="connsiteX57" fmla="*/ 486406 w 3024845"/>
                  <a:gd name="connsiteY57" fmla="*/ 361017 h 834218"/>
                  <a:gd name="connsiteX58" fmla="*/ 486406 w 3024845"/>
                  <a:gd name="connsiteY58" fmla="*/ 386958 h 834218"/>
                  <a:gd name="connsiteX59" fmla="*/ 488433 w 3024845"/>
                  <a:gd name="connsiteY59" fmla="*/ 386958 h 834218"/>
                  <a:gd name="connsiteX60" fmla="*/ 502619 w 3024845"/>
                  <a:gd name="connsiteY60" fmla="*/ 386958 h 834218"/>
                  <a:gd name="connsiteX61" fmla="*/ 502619 w 3024845"/>
                  <a:gd name="connsiteY61" fmla="*/ 388579 h 834218"/>
                  <a:gd name="connsiteX62" fmla="*/ 502619 w 3024845"/>
                  <a:gd name="connsiteY62" fmla="*/ 399929 h 834218"/>
                  <a:gd name="connsiteX63" fmla="*/ 503379 w 3024845"/>
                  <a:gd name="connsiteY63" fmla="*/ 399929 h 834218"/>
                  <a:gd name="connsiteX64" fmla="*/ 508700 w 3024845"/>
                  <a:gd name="connsiteY64" fmla="*/ 399929 h 834218"/>
                  <a:gd name="connsiteX65" fmla="*/ 508700 w 3024845"/>
                  <a:gd name="connsiteY65" fmla="*/ 399118 h 834218"/>
                  <a:gd name="connsiteX66" fmla="*/ 508700 w 3024845"/>
                  <a:gd name="connsiteY66" fmla="*/ 393443 h 834218"/>
                  <a:gd name="connsiteX67" fmla="*/ 539100 w 3024845"/>
                  <a:gd name="connsiteY67" fmla="*/ 393443 h 834218"/>
                  <a:gd name="connsiteX68" fmla="*/ 539100 w 3024845"/>
                  <a:gd name="connsiteY68" fmla="*/ 417223 h 834218"/>
                  <a:gd name="connsiteX69" fmla="*/ 540113 w 3024845"/>
                  <a:gd name="connsiteY69" fmla="*/ 417223 h 834218"/>
                  <a:gd name="connsiteX70" fmla="*/ 547207 w 3024845"/>
                  <a:gd name="connsiteY70" fmla="*/ 417223 h 834218"/>
                  <a:gd name="connsiteX71" fmla="*/ 547207 w 3024845"/>
                  <a:gd name="connsiteY71" fmla="*/ 418304 h 834218"/>
                  <a:gd name="connsiteX72" fmla="*/ 547207 w 3024845"/>
                  <a:gd name="connsiteY72" fmla="*/ 425870 h 834218"/>
                  <a:gd name="connsiteX73" fmla="*/ 547967 w 3024845"/>
                  <a:gd name="connsiteY73" fmla="*/ 425870 h 834218"/>
                  <a:gd name="connsiteX74" fmla="*/ 553287 w 3024845"/>
                  <a:gd name="connsiteY74" fmla="*/ 425870 h 834218"/>
                  <a:gd name="connsiteX75" fmla="*/ 553287 w 3024845"/>
                  <a:gd name="connsiteY75" fmla="*/ 423708 h 834218"/>
                  <a:gd name="connsiteX76" fmla="*/ 553287 w 3024845"/>
                  <a:gd name="connsiteY76" fmla="*/ 408576 h 834218"/>
                  <a:gd name="connsiteX77" fmla="*/ 554300 w 3024845"/>
                  <a:gd name="connsiteY77" fmla="*/ 408576 h 834218"/>
                  <a:gd name="connsiteX78" fmla="*/ 561394 w 3024845"/>
                  <a:gd name="connsiteY78" fmla="*/ 408576 h 834218"/>
                  <a:gd name="connsiteX79" fmla="*/ 561394 w 3024845"/>
                  <a:gd name="connsiteY79" fmla="*/ 409657 h 834218"/>
                  <a:gd name="connsiteX80" fmla="*/ 561394 w 3024845"/>
                  <a:gd name="connsiteY80" fmla="*/ 417223 h 834218"/>
                  <a:gd name="connsiteX81" fmla="*/ 566714 w 3024845"/>
                  <a:gd name="connsiteY81" fmla="*/ 415230 h 834218"/>
                  <a:gd name="connsiteX82" fmla="*/ 567474 w 3024845"/>
                  <a:gd name="connsiteY82" fmla="*/ 414250 h 834218"/>
                  <a:gd name="connsiteX83" fmla="*/ 567474 w 3024845"/>
                  <a:gd name="connsiteY83" fmla="*/ 408576 h 834218"/>
                  <a:gd name="connsiteX84" fmla="*/ 605981 w 3024845"/>
                  <a:gd name="connsiteY84" fmla="*/ 408576 h 834218"/>
                  <a:gd name="connsiteX85" fmla="*/ 605981 w 3024845"/>
                  <a:gd name="connsiteY85" fmla="*/ 432355 h 834218"/>
                  <a:gd name="connsiteX86" fmla="*/ 608007 w 3024845"/>
                  <a:gd name="connsiteY86" fmla="*/ 432355 h 834218"/>
                  <a:gd name="connsiteX87" fmla="*/ 622194 w 3024845"/>
                  <a:gd name="connsiteY87" fmla="*/ 432355 h 834218"/>
                  <a:gd name="connsiteX88" fmla="*/ 622194 w 3024845"/>
                  <a:gd name="connsiteY88" fmla="*/ 433436 h 834218"/>
                  <a:gd name="connsiteX89" fmla="*/ 622194 w 3024845"/>
                  <a:gd name="connsiteY89" fmla="*/ 441002 h 834218"/>
                  <a:gd name="connsiteX90" fmla="*/ 623968 w 3024845"/>
                  <a:gd name="connsiteY90" fmla="*/ 441002 h 834218"/>
                  <a:gd name="connsiteX91" fmla="*/ 636381 w 3024845"/>
                  <a:gd name="connsiteY91" fmla="*/ 441002 h 834218"/>
                  <a:gd name="connsiteX92" fmla="*/ 636381 w 3024845"/>
                  <a:gd name="connsiteY92" fmla="*/ 417223 h 834218"/>
                  <a:gd name="connsiteX93" fmla="*/ 637394 w 3024845"/>
                  <a:gd name="connsiteY93" fmla="*/ 417223 h 834218"/>
                  <a:gd name="connsiteX94" fmla="*/ 644488 w 3024845"/>
                  <a:gd name="connsiteY94" fmla="*/ 417223 h 834218"/>
                  <a:gd name="connsiteX95" fmla="*/ 644488 w 3024845"/>
                  <a:gd name="connsiteY95" fmla="*/ 384796 h 834218"/>
                  <a:gd name="connsiteX96" fmla="*/ 645501 w 3024845"/>
                  <a:gd name="connsiteY96" fmla="*/ 384796 h 834218"/>
                  <a:gd name="connsiteX97" fmla="*/ 652595 w 3024845"/>
                  <a:gd name="connsiteY97" fmla="*/ 384796 h 834218"/>
                  <a:gd name="connsiteX98" fmla="*/ 652595 w 3024845"/>
                  <a:gd name="connsiteY98" fmla="*/ 382905 h 834218"/>
                  <a:gd name="connsiteX99" fmla="*/ 652595 w 3024845"/>
                  <a:gd name="connsiteY99" fmla="*/ 369664 h 834218"/>
                  <a:gd name="connsiteX100" fmla="*/ 651328 w 3024845"/>
                  <a:gd name="connsiteY100" fmla="*/ 368042 h 834218"/>
                  <a:gd name="connsiteX101" fmla="*/ 656648 w 3024845"/>
                  <a:gd name="connsiteY101" fmla="*/ 356693 h 834218"/>
                  <a:gd name="connsiteX102" fmla="*/ 664755 w 3024845"/>
                  <a:gd name="connsiteY102" fmla="*/ 384796 h 834218"/>
                  <a:gd name="connsiteX103" fmla="*/ 665515 w 3024845"/>
                  <a:gd name="connsiteY103" fmla="*/ 384796 h 834218"/>
                  <a:gd name="connsiteX104" fmla="*/ 670835 w 3024845"/>
                  <a:gd name="connsiteY104" fmla="*/ 384796 h 834218"/>
                  <a:gd name="connsiteX105" fmla="*/ 670835 w 3024845"/>
                  <a:gd name="connsiteY105" fmla="*/ 278869 h 834218"/>
                  <a:gd name="connsiteX106" fmla="*/ 672355 w 3024845"/>
                  <a:gd name="connsiteY106" fmla="*/ 278869 h 834218"/>
                  <a:gd name="connsiteX107" fmla="*/ 682995 w 3024845"/>
                  <a:gd name="connsiteY107" fmla="*/ 278869 h 834218"/>
                  <a:gd name="connsiteX108" fmla="*/ 682995 w 3024845"/>
                  <a:gd name="connsiteY108" fmla="*/ 231310 h 834218"/>
                  <a:gd name="connsiteX109" fmla="*/ 709342 w 3024845"/>
                  <a:gd name="connsiteY109" fmla="*/ 231310 h 834218"/>
                  <a:gd name="connsiteX110" fmla="*/ 709342 w 3024845"/>
                  <a:gd name="connsiteY110" fmla="*/ 209692 h 834218"/>
                  <a:gd name="connsiteX111" fmla="*/ 743796 w 3024845"/>
                  <a:gd name="connsiteY111" fmla="*/ 209692 h 834218"/>
                  <a:gd name="connsiteX112" fmla="*/ 743796 w 3024845"/>
                  <a:gd name="connsiteY112" fmla="*/ 212124 h 834218"/>
                  <a:gd name="connsiteX113" fmla="*/ 743796 w 3024845"/>
                  <a:gd name="connsiteY113" fmla="*/ 229148 h 834218"/>
                  <a:gd name="connsiteX114" fmla="*/ 746076 w 3024845"/>
                  <a:gd name="connsiteY114" fmla="*/ 229148 h 834218"/>
                  <a:gd name="connsiteX115" fmla="*/ 762036 w 3024845"/>
                  <a:gd name="connsiteY115" fmla="*/ 229148 h 834218"/>
                  <a:gd name="connsiteX116" fmla="*/ 762036 w 3024845"/>
                  <a:gd name="connsiteY116" fmla="*/ 276707 h 834218"/>
                  <a:gd name="connsiteX117" fmla="*/ 763049 w 3024845"/>
                  <a:gd name="connsiteY117" fmla="*/ 276707 h 834218"/>
                  <a:gd name="connsiteX118" fmla="*/ 770143 w 3024845"/>
                  <a:gd name="connsiteY118" fmla="*/ 276707 h 834218"/>
                  <a:gd name="connsiteX119" fmla="*/ 784330 w 3024845"/>
                  <a:gd name="connsiteY119" fmla="*/ 281031 h 834218"/>
                  <a:gd name="connsiteX120" fmla="*/ 784330 w 3024845"/>
                  <a:gd name="connsiteY120" fmla="*/ 319943 h 834218"/>
                  <a:gd name="connsiteX121" fmla="*/ 785343 w 3024845"/>
                  <a:gd name="connsiteY121" fmla="*/ 319943 h 834218"/>
                  <a:gd name="connsiteX122" fmla="*/ 792436 w 3024845"/>
                  <a:gd name="connsiteY122" fmla="*/ 319943 h 834218"/>
                  <a:gd name="connsiteX123" fmla="*/ 792436 w 3024845"/>
                  <a:gd name="connsiteY123" fmla="*/ 321564 h 834218"/>
                  <a:gd name="connsiteX124" fmla="*/ 792436 w 3024845"/>
                  <a:gd name="connsiteY124" fmla="*/ 332913 h 834218"/>
                  <a:gd name="connsiteX125" fmla="*/ 794463 w 3024845"/>
                  <a:gd name="connsiteY125" fmla="*/ 332913 h 834218"/>
                  <a:gd name="connsiteX126" fmla="*/ 808650 w 3024845"/>
                  <a:gd name="connsiteY126" fmla="*/ 332913 h 834218"/>
                  <a:gd name="connsiteX127" fmla="*/ 814730 w 3024845"/>
                  <a:gd name="connsiteY127" fmla="*/ 339399 h 834218"/>
                  <a:gd name="connsiteX128" fmla="*/ 814730 w 3024845"/>
                  <a:gd name="connsiteY128" fmla="*/ 361017 h 834218"/>
                  <a:gd name="connsiteX129" fmla="*/ 817010 w 3024845"/>
                  <a:gd name="connsiteY129" fmla="*/ 361017 h 834218"/>
                  <a:gd name="connsiteX130" fmla="*/ 832970 w 3024845"/>
                  <a:gd name="connsiteY130" fmla="*/ 361017 h 834218"/>
                  <a:gd name="connsiteX131" fmla="*/ 832970 w 3024845"/>
                  <a:gd name="connsiteY131" fmla="*/ 362097 h 834218"/>
                  <a:gd name="connsiteX132" fmla="*/ 832970 w 3024845"/>
                  <a:gd name="connsiteY132" fmla="*/ 369664 h 834218"/>
                  <a:gd name="connsiteX133" fmla="*/ 834237 w 3024845"/>
                  <a:gd name="connsiteY133" fmla="*/ 369664 h 834218"/>
                  <a:gd name="connsiteX134" fmla="*/ 843104 w 3024845"/>
                  <a:gd name="connsiteY134" fmla="*/ 369664 h 834218"/>
                  <a:gd name="connsiteX135" fmla="*/ 843104 w 3024845"/>
                  <a:gd name="connsiteY135" fmla="*/ 371825 h 834218"/>
                  <a:gd name="connsiteX136" fmla="*/ 843104 w 3024845"/>
                  <a:gd name="connsiteY136" fmla="*/ 386958 h 834218"/>
                  <a:gd name="connsiteX137" fmla="*/ 847157 w 3024845"/>
                  <a:gd name="connsiteY137" fmla="*/ 385066 h 834218"/>
                  <a:gd name="connsiteX138" fmla="*/ 847157 w 3024845"/>
                  <a:gd name="connsiteY138" fmla="*/ 371825 h 834218"/>
                  <a:gd name="connsiteX139" fmla="*/ 848170 w 3024845"/>
                  <a:gd name="connsiteY139" fmla="*/ 371825 h 834218"/>
                  <a:gd name="connsiteX140" fmla="*/ 855264 w 3024845"/>
                  <a:gd name="connsiteY140" fmla="*/ 371825 h 834218"/>
                  <a:gd name="connsiteX141" fmla="*/ 855264 w 3024845"/>
                  <a:gd name="connsiteY141" fmla="*/ 373447 h 834218"/>
                  <a:gd name="connsiteX142" fmla="*/ 855264 w 3024845"/>
                  <a:gd name="connsiteY142" fmla="*/ 384796 h 834218"/>
                  <a:gd name="connsiteX143" fmla="*/ 856024 w 3024845"/>
                  <a:gd name="connsiteY143" fmla="*/ 384796 h 834218"/>
                  <a:gd name="connsiteX144" fmla="*/ 861344 w 3024845"/>
                  <a:gd name="connsiteY144" fmla="*/ 384796 h 834218"/>
                  <a:gd name="connsiteX145" fmla="*/ 909984 w 3024845"/>
                  <a:gd name="connsiteY145" fmla="*/ 380473 h 834218"/>
                  <a:gd name="connsiteX146" fmla="*/ 909984 w 3024845"/>
                  <a:gd name="connsiteY146" fmla="*/ 381824 h 834218"/>
                  <a:gd name="connsiteX147" fmla="*/ 909984 w 3024845"/>
                  <a:gd name="connsiteY147" fmla="*/ 391281 h 834218"/>
                  <a:gd name="connsiteX148" fmla="*/ 910744 w 3024845"/>
                  <a:gd name="connsiteY148" fmla="*/ 391281 h 834218"/>
                  <a:gd name="connsiteX149" fmla="*/ 916065 w 3024845"/>
                  <a:gd name="connsiteY149" fmla="*/ 391281 h 834218"/>
                  <a:gd name="connsiteX150" fmla="*/ 916065 w 3024845"/>
                  <a:gd name="connsiteY150" fmla="*/ 393443 h 834218"/>
                  <a:gd name="connsiteX151" fmla="*/ 916065 w 3024845"/>
                  <a:gd name="connsiteY151" fmla="*/ 408576 h 834218"/>
                  <a:gd name="connsiteX152" fmla="*/ 918091 w 3024845"/>
                  <a:gd name="connsiteY152" fmla="*/ 407225 h 834218"/>
                  <a:gd name="connsiteX153" fmla="*/ 932278 w 3024845"/>
                  <a:gd name="connsiteY153" fmla="*/ 397767 h 834218"/>
                  <a:gd name="connsiteX154" fmla="*/ 938358 w 3024845"/>
                  <a:gd name="connsiteY154" fmla="*/ 356693 h 834218"/>
                  <a:gd name="connsiteX155" fmla="*/ 939118 w 3024845"/>
                  <a:gd name="connsiteY155" fmla="*/ 356423 h 834218"/>
                  <a:gd name="connsiteX156" fmla="*/ 944438 w 3024845"/>
                  <a:gd name="connsiteY156" fmla="*/ 354531 h 834218"/>
                  <a:gd name="connsiteX157" fmla="*/ 946465 w 3024845"/>
                  <a:gd name="connsiteY157" fmla="*/ 285354 h 834218"/>
                  <a:gd name="connsiteX158" fmla="*/ 948492 w 3024845"/>
                  <a:gd name="connsiteY158" fmla="*/ 354531 h 834218"/>
                  <a:gd name="connsiteX159" fmla="*/ 949252 w 3024845"/>
                  <a:gd name="connsiteY159" fmla="*/ 354801 h 834218"/>
                  <a:gd name="connsiteX160" fmla="*/ 954572 w 3024845"/>
                  <a:gd name="connsiteY160" fmla="*/ 356693 h 834218"/>
                  <a:gd name="connsiteX161" fmla="*/ 954572 w 3024845"/>
                  <a:gd name="connsiteY161" fmla="*/ 270222 h 834218"/>
                  <a:gd name="connsiteX162" fmla="*/ 958625 w 3024845"/>
                  <a:gd name="connsiteY162" fmla="*/ 237795 h 834218"/>
                  <a:gd name="connsiteX163" fmla="*/ 997132 w 3024845"/>
                  <a:gd name="connsiteY163" fmla="*/ 237795 h 834218"/>
                  <a:gd name="connsiteX164" fmla="*/ 997132 w 3024845"/>
                  <a:gd name="connsiteY164" fmla="*/ 270222 h 834218"/>
                  <a:gd name="connsiteX165" fmla="*/ 997892 w 3024845"/>
                  <a:gd name="connsiteY165" fmla="*/ 270222 h 834218"/>
                  <a:gd name="connsiteX166" fmla="*/ 1003212 w 3024845"/>
                  <a:gd name="connsiteY166" fmla="*/ 270222 h 834218"/>
                  <a:gd name="connsiteX167" fmla="*/ 1003212 w 3024845"/>
                  <a:gd name="connsiteY167" fmla="*/ 188074 h 834218"/>
                  <a:gd name="connsiteX168" fmla="*/ 1004986 w 3024845"/>
                  <a:gd name="connsiteY168" fmla="*/ 188074 h 834218"/>
                  <a:gd name="connsiteX169" fmla="*/ 1017399 w 3024845"/>
                  <a:gd name="connsiteY169" fmla="*/ 188074 h 834218"/>
                  <a:gd name="connsiteX170" fmla="*/ 1017399 w 3024845"/>
                  <a:gd name="connsiteY170" fmla="*/ 186183 h 834218"/>
                  <a:gd name="connsiteX171" fmla="*/ 1017399 w 3024845"/>
                  <a:gd name="connsiteY171" fmla="*/ 172942 h 834218"/>
                  <a:gd name="connsiteX172" fmla="*/ 1039693 w 3024845"/>
                  <a:gd name="connsiteY172" fmla="*/ 172942 h 834218"/>
                  <a:gd name="connsiteX173" fmla="*/ 1039693 w 3024845"/>
                  <a:gd name="connsiteY173" fmla="*/ 171861 h 834218"/>
                  <a:gd name="connsiteX174" fmla="*/ 1039693 w 3024845"/>
                  <a:gd name="connsiteY174" fmla="*/ 164295 h 834218"/>
                  <a:gd name="connsiteX175" fmla="*/ 1041466 w 3024845"/>
                  <a:gd name="connsiteY175" fmla="*/ 164295 h 834218"/>
                  <a:gd name="connsiteX176" fmla="*/ 1053880 w 3024845"/>
                  <a:gd name="connsiteY176" fmla="*/ 164295 h 834218"/>
                  <a:gd name="connsiteX177" fmla="*/ 1053880 w 3024845"/>
                  <a:gd name="connsiteY177" fmla="*/ 165376 h 834218"/>
                  <a:gd name="connsiteX178" fmla="*/ 1053880 w 3024845"/>
                  <a:gd name="connsiteY178" fmla="*/ 172942 h 834218"/>
                  <a:gd name="connsiteX179" fmla="*/ 1054640 w 3024845"/>
                  <a:gd name="connsiteY179" fmla="*/ 172942 h 834218"/>
                  <a:gd name="connsiteX180" fmla="*/ 1059960 w 3024845"/>
                  <a:gd name="connsiteY180" fmla="*/ 172942 h 834218"/>
                  <a:gd name="connsiteX181" fmla="*/ 1070093 w 3024845"/>
                  <a:gd name="connsiteY181" fmla="*/ 168618 h 834218"/>
                  <a:gd name="connsiteX182" fmla="*/ 1074146 w 3024845"/>
                  <a:gd name="connsiteY182" fmla="*/ 171861 h 834218"/>
                  <a:gd name="connsiteX183" fmla="*/ 1074146 w 3024845"/>
                  <a:gd name="connsiteY183" fmla="*/ 164295 h 834218"/>
                  <a:gd name="connsiteX184" fmla="*/ 1076426 w 3024845"/>
                  <a:gd name="connsiteY184" fmla="*/ 164295 h 834218"/>
                  <a:gd name="connsiteX185" fmla="*/ 1092387 w 3024845"/>
                  <a:gd name="connsiteY185" fmla="*/ 164295 h 834218"/>
                  <a:gd name="connsiteX186" fmla="*/ 1092387 w 3024845"/>
                  <a:gd name="connsiteY186" fmla="*/ 165376 h 834218"/>
                  <a:gd name="connsiteX187" fmla="*/ 1092387 w 3024845"/>
                  <a:gd name="connsiteY187" fmla="*/ 172942 h 834218"/>
                  <a:gd name="connsiteX188" fmla="*/ 1122787 w 3024845"/>
                  <a:gd name="connsiteY188" fmla="*/ 172942 h 834218"/>
                  <a:gd name="connsiteX189" fmla="*/ 1122787 w 3024845"/>
                  <a:gd name="connsiteY189" fmla="*/ 174563 h 834218"/>
                  <a:gd name="connsiteX190" fmla="*/ 1122787 w 3024845"/>
                  <a:gd name="connsiteY190" fmla="*/ 185913 h 834218"/>
                  <a:gd name="connsiteX191" fmla="*/ 1149134 w 3024845"/>
                  <a:gd name="connsiteY191" fmla="*/ 185913 h 834218"/>
                  <a:gd name="connsiteX192" fmla="*/ 1149134 w 3024845"/>
                  <a:gd name="connsiteY192" fmla="*/ 216177 h 834218"/>
                  <a:gd name="connsiteX193" fmla="*/ 1149894 w 3024845"/>
                  <a:gd name="connsiteY193" fmla="*/ 216177 h 834218"/>
                  <a:gd name="connsiteX194" fmla="*/ 1155214 w 3024845"/>
                  <a:gd name="connsiteY194" fmla="*/ 216177 h 834218"/>
                  <a:gd name="connsiteX195" fmla="*/ 1155214 w 3024845"/>
                  <a:gd name="connsiteY195" fmla="*/ 217258 h 834218"/>
                  <a:gd name="connsiteX196" fmla="*/ 1155214 w 3024845"/>
                  <a:gd name="connsiteY196" fmla="*/ 224825 h 834218"/>
                  <a:gd name="connsiteX197" fmla="*/ 1159268 w 3024845"/>
                  <a:gd name="connsiteY197" fmla="*/ 255089 h 834218"/>
                  <a:gd name="connsiteX198" fmla="*/ 1160028 w 3024845"/>
                  <a:gd name="connsiteY198" fmla="*/ 255089 h 834218"/>
                  <a:gd name="connsiteX199" fmla="*/ 1165348 w 3024845"/>
                  <a:gd name="connsiteY199" fmla="*/ 255089 h 834218"/>
                  <a:gd name="connsiteX200" fmla="*/ 1165348 w 3024845"/>
                  <a:gd name="connsiteY200" fmla="*/ 255900 h 834218"/>
                  <a:gd name="connsiteX201" fmla="*/ 1165348 w 3024845"/>
                  <a:gd name="connsiteY201" fmla="*/ 261575 h 834218"/>
                  <a:gd name="connsiteX202" fmla="*/ 1166361 w 3024845"/>
                  <a:gd name="connsiteY202" fmla="*/ 261575 h 834218"/>
                  <a:gd name="connsiteX203" fmla="*/ 1173454 w 3024845"/>
                  <a:gd name="connsiteY203" fmla="*/ 261575 h 834218"/>
                  <a:gd name="connsiteX204" fmla="*/ 1173454 w 3024845"/>
                  <a:gd name="connsiteY204" fmla="*/ 291840 h 834218"/>
                  <a:gd name="connsiteX205" fmla="*/ 1175481 w 3024845"/>
                  <a:gd name="connsiteY205" fmla="*/ 291840 h 834218"/>
                  <a:gd name="connsiteX206" fmla="*/ 1189668 w 3024845"/>
                  <a:gd name="connsiteY206" fmla="*/ 291840 h 834218"/>
                  <a:gd name="connsiteX207" fmla="*/ 1189668 w 3024845"/>
                  <a:gd name="connsiteY207" fmla="*/ 315619 h 834218"/>
                  <a:gd name="connsiteX208" fmla="*/ 1191695 w 3024845"/>
                  <a:gd name="connsiteY208" fmla="*/ 317240 h 834218"/>
                  <a:gd name="connsiteX209" fmla="*/ 1191695 w 3024845"/>
                  <a:gd name="connsiteY209" fmla="*/ 328590 h 834218"/>
                  <a:gd name="connsiteX210" fmla="*/ 1192455 w 3024845"/>
                  <a:gd name="connsiteY210" fmla="*/ 328590 h 834218"/>
                  <a:gd name="connsiteX211" fmla="*/ 1197775 w 3024845"/>
                  <a:gd name="connsiteY211" fmla="*/ 328590 h 834218"/>
                  <a:gd name="connsiteX212" fmla="*/ 1197775 w 3024845"/>
                  <a:gd name="connsiteY212" fmla="*/ 352369 h 834218"/>
                  <a:gd name="connsiteX213" fmla="*/ 1199041 w 3024845"/>
                  <a:gd name="connsiteY213" fmla="*/ 352369 h 834218"/>
                  <a:gd name="connsiteX214" fmla="*/ 1207908 w 3024845"/>
                  <a:gd name="connsiteY214" fmla="*/ 352369 h 834218"/>
                  <a:gd name="connsiteX215" fmla="*/ 1209935 w 3024845"/>
                  <a:gd name="connsiteY215" fmla="*/ 356423 h 834218"/>
                  <a:gd name="connsiteX216" fmla="*/ 1209935 w 3024845"/>
                  <a:gd name="connsiteY216" fmla="*/ 369664 h 834218"/>
                  <a:gd name="connsiteX217" fmla="*/ 1211455 w 3024845"/>
                  <a:gd name="connsiteY217" fmla="*/ 367772 h 834218"/>
                  <a:gd name="connsiteX218" fmla="*/ 1222095 w 3024845"/>
                  <a:gd name="connsiteY218" fmla="*/ 354531 h 834218"/>
                  <a:gd name="connsiteX219" fmla="*/ 1250469 w 3024845"/>
                  <a:gd name="connsiteY219" fmla="*/ 354531 h 834218"/>
                  <a:gd name="connsiteX220" fmla="*/ 1250469 w 3024845"/>
                  <a:gd name="connsiteY220" fmla="*/ 441002 h 834218"/>
                  <a:gd name="connsiteX221" fmla="*/ 1251229 w 3024845"/>
                  <a:gd name="connsiteY221" fmla="*/ 441002 h 834218"/>
                  <a:gd name="connsiteX222" fmla="*/ 1256549 w 3024845"/>
                  <a:gd name="connsiteY222" fmla="*/ 441002 h 834218"/>
                  <a:gd name="connsiteX223" fmla="*/ 1257309 w 3024845"/>
                  <a:gd name="connsiteY223" fmla="*/ 439651 h 834218"/>
                  <a:gd name="connsiteX224" fmla="*/ 1262629 w 3024845"/>
                  <a:gd name="connsiteY224" fmla="*/ 430193 h 834218"/>
                  <a:gd name="connsiteX225" fmla="*/ 1262629 w 3024845"/>
                  <a:gd name="connsiteY225" fmla="*/ 432085 h 834218"/>
                  <a:gd name="connsiteX226" fmla="*/ 1262629 w 3024845"/>
                  <a:gd name="connsiteY226" fmla="*/ 445326 h 834218"/>
                  <a:gd name="connsiteX227" fmla="*/ 1266682 w 3024845"/>
                  <a:gd name="connsiteY227" fmla="*/ 399929 h 834218"/>
                  <a:gd name="connsiteX228" fmla="*/ 1267442 w 3024845"/>
                  <a:gd name="connsiteY228" fmla="*/ 399929 h 834218"/>
                  <a:gd name="connsiteX229" fmla="*/ 1272762 w 3024845"/>
                  <a:gd name="connsiteY229" fmla="*/ 399929 h 834218"/>
                  <a:gd name="connsiteX230" fmla="*/ 1272762 w 3024845"/>
                  <a:gd name="connsiteY230" fmla="*/ 335075 h 834218"/>
                  <a:gd name="connsiteX231" fmla="*/ 1273776 w 3024845"/>
                  <a:gd name="connsiteY231" fmla="*/ 335075 h 834218"/>
                  <a:gd name="connsiteX232" fmla="*/ 1280869 w 3024845"/>
                  <a:gd name="connsiteY232" fmla="*/ 335075 h 834218"/>
                  <a:gd name="connsiteX233" fmla="*/ 1293029 w 3024845"/>
                  <a:gd name="connsiteY233" fmla="*/ 291840 h 834218"/>
                  <a:gd name="connsiteX234" fmla="*/ 1294296 w 3024845"/>
                  <a:gd name="connsiteY234" fmla="*/ 291840 h 834218"/>
                  <a:gd name="connsiteX235" fmla="*/ 1303163 w 3024845"/>
                  <a:gd name="connsiteY235" fmla="*/ 291840 h 834218"/>
                  <a:gd name="connsiteX236" fmla="*/ 1313296 w 3024845"/>
                  <a:gd name="connsiteY236" fmla="*/ 335075 h 834218"/>
                  <a:gd name="connsiteX237" fmla="*/ 1314309 w 3024845"/>
                  <a:gd name="connsiteY237" fmla="*/ 335075 h 834218"/>
                  <a:gd name="connsiteX238" fmla="*/ 1321403 w 3024845"/>
                  <a:gd name="connsiteY238" fmla="*/ 335075 h 834218"/>
                  <a:gd name="connsiteX239" fmla="*/ 1321403 w 3024845"/>
                  <a:gd name="connsiteY239" fmla="*/ 373987 h 834218"/>
                  <a:gd name="connsiteX240" fmla="*/ 1323176 w 3024845"/>
                  <a:gd name="connsiteY240" fmla="*/ 373987 h 834218"/>
                  <a:gd name="connsiteX241" fmla="*/ 1335590 w 3024845"/>
                  <a:gd name="connsiteY241" fmla="*/ 373987 h 834218"/>
                  <a:gd name="connsiteX242" fmla="*/ 1335590 w 3024845"/>
                  <a:gd name="connsiteY242" fmla="*/ 376149 h 834218"/>
                  <a:gd name="connsiteX243" fmla="*/ 1335590 w 3024845"/>
                  <a:gd name="connsiteY243" fmla="*/ 391281 h 834218"/>
                  <a:gd name="connsiteX244" fmla="*/ 1339643 w 3024845"/>
                  <a:gd name="connsiteY244" fmla="*/ 389120 h 834218"/>
                  <a:gd name="connsiteX245" fmla="*/ 1339643 w 3024845"/>
                  <a:gd name="connsiteY245" fmla="*/ 373987 h 834218"/>
                  <a:gd name="connsiteX246" fmla="*/ 1341163 w 3024845"/>
                  <a:gd name="connsiteY246" fmla="*/ 373987 h 834218"/>
                  <a:gd name="connsiteX247" fmla="*/ 1351803 w 3024845"/>
                  <a:gd name="connsiteY247" fmla="*/ 373987 h 834218"/>
                  <a:gd name="connsiteX248" fmla="*/ 1351803 w 3024845"/>
                  <a:gd name="connsiteY248" fmla="*/ 375608 h 834218"/>
                  <a:gd name="connsiteX249" fmla="*/ 1351803 w 3024845"/>
                  <a:gd name="connsiteY249" fmla="*/ 386958 h 834218"/>
                  <a:gd name="connsiteX250" fmla="*/ 1382204 w 3024845"/>
                  <a:gd name="connsiteY250" fmla="*/ 386958 h 834218"/>
                  <a:gd name="connsiteX251" fmla="*/ 1382204 w 3024845"/>
                  <a:gd name="connsiteY251" fmla="*/ 350208 h 834218"/>
                  <a:gd name="connsiteX252" fmla="*/ 1383470 w 3024845"/>
                  <a:gd name="connsiteY252" fmla="*/ 350208 h 834218"/>
                  <a:gd name="connsiteX253" fmla="*/ 1392337 w 3024845"/>
                  <a:gd name="connsiteY253" fmla="*/ 350208 h 834218"/>
                  <a:gd name="connsiteX254" fmla="*/ 1392337 w 3024845"/>
                  <a:gd name="connsiteY254" fmla="*/ 371825 h 834218"/>
                  <a:gd name="connsiteX255" fmla="*/ 1394364 w 3024845"/>
                  <a:gd name="connsiteY255" fmla="*/ 339399 h 834218"/>
                  <a:gd name="connsiteX256" fmla="*/ 1416657 w 3024845"/>
                  <a:gd name="connsiteY256" fmla="*/ 339399 h 834218"/>
                  <a:gd name="connsiteX257" fmla="*/ 1416657 w 3024845"/>
                  <a:gd name="connsiteY257" fmla="*/ 337777 h 834218"/>
                  <a:gd name="connsiteX258" fmla="*/ 1416657 w 3024845"/>
                  <a:gd name="connsiteY258" fmla="*/ 326428 h 834218"/>
                  <a:gd name="connsiteX259" fmla="*/ 1417417 w 3024845"/>
                  <a:gd name="connsiteY259" fmla="*/ 326428 h 834218"/>
                  <a:gd name="connsiteX260" fmla="*/ 1422737 w 3024845"/>
                  <a:gd name="connsiteY260" fmla="*/ 326428 h 834218"/>
                  <a:gd name="connsiteX261" fmla="*/ 1422737 w 3024845"/>
                  <a:gd name="connsiteY261" fmla="*/ 324537 h 834218"/>
                  <a:gd name="connsiteX262" fmla="*/ 1422737 w 3024845"/>
                  <a:gd name="connsiteY262" fmla="*/ 311296 h 834218"/>
                  <a:gd name="connsiteX263" fmla="*/ 1426791 w 3024845"/>
                  <a:gd name="connsiteY263" fmla="*/ 317781 h 834218"/>
                  <a:gd name="connsiteX264" fmla="*/ 1429071 w 3024845"/>
                  <a:gd name="connsiteY264" fmla="*/ 317781 h 834218"/>
                  <a:gd name="connsiteX265" fmla="*/ 1445031 w 3024845"/>
                  <a:gd name="connsiteY265" fmla="*/ 317781 h 834218"/>
                  <a:gd name="connsiteX266" fmla="*/ 1445031 w 3024845"/>
                  <a:gd name="connsiteY266" fmla="*/ 316970 h 834218"/>
                  <a:gd name="connsiteX267" fmla="*/ 1445031 w 3024845"/>
                  <a:gd name="connsiteY267" fmla="*/ 311296 h 834218"/>
                  <a:gd name="connsiteX268" fmla="*/ 1445791 w 3024845"/>
                  <a:gd name="connsiteY268" fmla="*/ 311296 h 834218"/>
                  <a:gd name="connsiteX269" fmla="*/ 1451111 w 3024845"/>
                  <a:gd name="connsiteY269" fmla="*/ 311296 h 834218"/>
                  <a:gd name="connsiteX270" fmla="*/ 1451111 w 3024845"/>
                  <a:gd name="connsiteY270" fmla="*/ 312647 h 834218"/>
                  <a:gd name="connsiteX271" fmla="*/ 1451111 w 3024845"/>
                  <a:gd name="connsiteY271" fmla="*/ 322105 h 834218"/>
                  <a:gd name="connsiteX272" fmla="*/ 1489618 w 3024845"/>
                  <a:gd name="connsiteY272" fmla="*/ 322105 h 834218"/>
                  <a:gd name="connsiteX273" fmla="*/ 1489618 w 3024845"/>
                  <a:gd name="connsiteY273" fmla="*/ 460458 h 834218"/>
                  <a:gd name="connsiteX274" fmla="*/ 1491138 w 3024845"/>
                  <a:gd name="connsiteY274" fmla="*/ 460458 h 834218"/>
                  <a:gd name="connsiteX275" fmla="*/ 1501778 w 3024845"/>
                  <a:gd name="connsiteY275" fmla="*/ 460458 h 834218"/>
                  <a:gd name="connsiteX276" fmla="*/ 1501778 w 3024845"/>
                  <a:gd name="connsiteY276" fmla="*/ 447488 h 834218"/>
                  <a:gd name="connsiteX277" fmla="*/ 1505832 w 3024845"/>
                  <a:gd name="connsiteY277" fmla="*/ 447488 h 834218"/>
                  <a:gd name="connsiteX278" fmla="*/ 1505832 w 3024845"/>
                  <a:gd name="connsiteY278" fmla="*/ 460458 h 834218"/>
                  <a:gd name="connsiteX279" fmla="*/ 1536232 w 3024845"/>
                  <a:gd name="connsiteY279" fmla="*/ 460458 h 834218"/>
                  <a:gd name="connsiteX280" fmla="*/ 1536232 w 3024845"/>
                  <a:gd name="connsiteY280" fmla="*/ 430193 h 834218"/>
                  <a:gd name="connsiteX281" fmla="*/ 1548392 w 3024845"/>
                  <a:gd name="connsiteY281" fmla="*/ 430193 h 834218"/>
                  <a:gd name="connsiteX282" fmla="*/ 1560552 w 3024845"/>
                  <a:gd name="connsiteY282" fmla="*/ 428032 h 834218"/>
                  <a:gd name="connsiteX283" fmla="*/ 1564606 w 3024845"/>
                  <a:gd name="connsiteY283" fmla="*/ 430193 h 834218"/>
                  <a:gd name="connsiteX284" fmla="*/ 1574739 w 3024845"/>
                  <a:gd name="connsiteY284" fmla="*/ 430193 h 834218"/>
                  <a:gd name="connsiteX285" fmla="*/ 1574739 w 3024845"/>
                  <a:gd name="connsiteY285" fmla="*/ 460458 h 834218"/>
                  <a:gd name="connsiteX286" fmla="*/ 1582846 w 3024845"/>
                  <a:gd name="connsiteY286" fmla="*/ 460458 h 834218"/>
                  <a:gd name="connsiteX287" fmla="*/ 1582846 w 3024845"/>
                  <a:gd name="connsiteY287" fmla="*/ 477753 h 834218"/>
                  <a:gd name="connsiteX288" fmla="*/ 1592182 w 3024845"/>
                  <a:gd name="connsiteY288" fmla="*/ 478658 h 834218"/>
                  <a:gd name="connsiteX289" fmla="*/ 1605140 w 3024845"/>
                  <a:gd name="connsiteY289" fmla="*/ 478658 h 834218"/>
                  <a:gd name="connsiteX290" fmla="*/ 1605140 w 3024845"/>
                  <a:gd name="connsiteY290" fmla="*/ 462620 h 834218"/>
                  <a:gd name="connsiteX291" fmla="*/ 1673096 w 3024845"/>
                  <a:gd name="connsiteY291" fmla="*/ 462620 h 834218"/>
                  <a:gd name="connsiteX292" fmla="*/ 1673096 w 3024845"/>
                  <a:gd name="connsiteY292" fmla="*/ 377367 h 834218"/>
                  <a:gd name="connsiteX293" fmla="*/ 1745104 w 3024845"/>
                  <a:gd name="connsiteY293" fmla="*/ 377367 h 834218"/>
                  <a:gd name="connsiteX294" fmla="*/ 1745104 w 3024845"/>
                  <a:gd name="connsiteY294" fmla="*/ 456135 h 834218"/>
                  <a:gd name="connsiteX295" fmla="*/ 1747008 w 3024845"/>
                  <a:gd name="connsiteY295" fmla="*/ 456135 h 834218"/>
                  <a:gd name="connsiteX296" fmla="*/ 1748250 w 3024845"/>
                  <a:gd name="connsiteY296" fmla="*/ 478658 h 834218"/>
                  <a:gd name="connsiteX297" fmla="*/ 1757926 w 3024845"/>
                  <a:gd name="connsiteY297" fmla="*/ 478658 h 834218"/>
                  <a:gd name="connsiteX298" fmla="*/ 1759168 w 3024845"/>
                  <a:gd name="connsiteY298" fmla="*/ 456135 h 834218"/>
                  <a:gd name="connsiteX299" fmla="*/ 1765248 w 3024845"/>
                  <a:gd name="connsiteY299" fmla="*/ 456135 h 834218"/>
                  <a:gd name="connsiteX300" fmla="*/ 1766490 w 3024845"/>
                  <a:gd name="connsiteY300" fmla="*/ 478658 h 834218"/>
                  <a:gd name="connsiteX301" fmla="*/ 1817112 w 3024845"/>
                  <a:gd name="connsiteY301" fmla="*/ 478658 h 834218"/>
                  <a:gd name="connsiteX302" fmla="*/ 1817112 w 3024845"/>
                  <a:gd name="connsiteY302" fmla="*/ 315630 h 834218"/>
                  <a:gd name="connsiteX303" fmla="*/ 2014439 w 3024845"/>
                  <a:gd name="connsiteY303" fmla="*/ 315630 h 834218"/>
                  <a:gd name="connsiteX304" fmla="*/ 2014439 w 3024845"/>
                  <a:gd name="connsiteY304" fmla="*/ 478658 h 834218"/>
                  <a:gd name="connsiteX305" fmla="*/ 2033136 w 3024845"/>
                  <a:gd name="connsiteY305" fmla="*/ 478658 h 834218"/>
                  <a:gd name="connsiteX306" fmla="*/ 2033136 w 3024845"/>
                  <a:gd name="connsiteY306" fmla="*/ 395965 h 834218"/>
                  <a:gd name="connsiteX307" fmla="*/ 2128256 w 3024845"/>
                  <a:gd name="connsiteY307" fmla="*/ 395965 h 834218"/>
                  <a:gd name="connsiteX308" fmla="*/ 2180720 w 3024845"/>
                  <a:gd name="connsiteY308" fmla="*/ 330752 h 834218"/>
                  <a:gd name="connsiteX309" fmla="*/ 2245574 w 3024845"/>
                  <a:gd name="connsiteY309" fmla="*/ 330752 h 834218"/>
                  <a:gd name="connsiteX310" fmla="*/ 2245574 w 3024845"/>
                  <a:gd name="connsiteY310" fmla="*/ 406414 h 834218"/>
                  <a:gd name="connsiteX311" fmla="*/ 2253681 w 3024845"/>
                  <a:gd name="connsiteY311" fmla="*/ 406414 h 834218"/>
                  <a:gd name="connsiteX312" fmla="*/ 2255708 w 3024845"/>
                  <a:gd name="connsiteY312" fmla="*/ 399929 h 834218"/>
                  <a:gd name="connsiteX313" fmla="*/ 2261788 w 3024845"/>
                  <a:gd name="connsiteY313" fmla="*/ 399929 h 834218"/>
                  <a:gd name="connsiteX314" fmla="*/ 2263815 w 3024845"/>
                  <a:gd name="connsiteY314" fmla="*/ 408576 h 834218"/>
                  <a:gd name="connsiteX315" fmla="*/ 2275975 w 3024845"/>
                  <a:gd name="connsiteY315" fmla="*/ 408576 h 834218"/>
                  <a:gd name="connsiteX316" fmla="*/ 2275975 w 3024845"/>
                  <a:gd name="connsiteY316" fmla="*/ 402090 h 834218"/>
                  <a:gd name="connsiteX317" fmla="*/ 2298268 w 3024845"/>
                  <a:gd name="connsiteY317" fmla="*/ 402090 h 834218"/>
                  <a:gd name="connsiteX318" fmla="*/ 2298268 w 3024845"/>
                  <a:gd name="connsiteY318" fmla="*/ 408576 h 834218"/>
                  <a:gd name="connsiteX319" fmla="*/ 2318535 w 3024845"/>
                  <a:gd name="connsiteY319" fmla="*/ 408576 h 834218"/>
                  <a:gd name="connsiteX320" fmla="*/ 2318535 w 3024845"/>
                  <a:gd name="connsiteY320" fmla="*/ 453973 h 834218"/>
                  <a:gd name="connsiteX321" fmla="*/ 2332722 w 3024845"/>
                  <a:gd name="connsiteY321" fmla="*/ 453973 h 834218"/>
                  <a:gd name="connsiteX322" fmla="*/ 2332722 w 3024845"/>
                  <a:gd name="connsiteY322" fmla="*/ 441002 h 834218"/>
                  <a:gd name="connsiteX323" fmla="*/ 2348936 w 3024845"/>
                  <a:gd name="connsiteY323" fmla="*/ 441002 h 834218"/>
                  <a:gd name="connsiteX324" fmla="*/ 2348936 w 3024845"/>
                  <a:gd name="connsiteY324" fmla="*/ 261575 h 834218"/>
                  <a:gd name="connsiteX325" fmla="*/ 2355016 w 3024845"/>
                  <a:gd name="connsiteY325" fmla="*/ 255089 h 834218"/>
                  <a:gd name="connsiteX326" fmla="*/ 2427977 w 3024845"/>
                  <a:gd name="connsiteY326" fmla="*/ 255089 h 834218"/>
                  <a:gd name="connsiteX327" fmla="*/ 2427977 w 3024845"/>
                  <a:gd name="connsiteY327" fmla="*/ 263737 h 834218"/>
                  <a:gd name="connsiteX328" fmla="*/ 2438110 w 3024845"/>
                  <a:gd name="connsiteY328" fmla="*/ 263737 h 834218"/>
                  <a:gd name="connsiteX329" fmla="*/ 2438110 w 3024845"/>
                  <a:gd name="connsiteY329" fmla="*/ 378311 h 834218"/>
                  <a:gd name="connsiteX330" fmla="*/ 2460404 w 3024845"/>
                  <a:gd name="connsiteY330" fmla="*/ 378311 h 834218"/>
                  <a:gd name="connsiteX331" fmla="*/ 2460404 w 3024845"/>
                  <a:gd name="connsiteY331" fmla="*/ 311296 h 834218"/>
                  <a:gd name="connsiteX332" fmla="*/ 2486751 w 3024845"/>
                  <a:gd name="connsiteY332" fmla="*/ 311296 h 834218"/>
                  <a:gd name="connsiteX333" fmla="*/ 2490804 w 3024845"/>
                  <a:gd name="connsiteY333" fmla="*/ 306972 h 834218"/>
                  <a:gd name="connsiteX334" fmla="*/ 2498911 w 3024845"/>
                  <a:gd name="connsiteY334" fmla="*/ 306972 h 834218"/>
                  <a:gd name="connsiteX335" fmla="*/ 2502964 w 3024845"/>
                  <a:gd name="connsiteY335" fmla="*/ 311296 h 834218"/>
                  <a:gd name="connsiteX336" fmla="*/ 2525258 w 3024845"/>
                  <a:gd name="connsiteY336" fmla="*/ 311296 h 834218"/>
                  <a:gd name="connsiteX337" fmla="*/ 2525258 w 3024845"/>
                  <a:gd name="connsiteY337" fmla="*/ 194560 h 834218"/>
                  <a:gd name="connsiteX338" fmla="*/ 2582005 w 3024845"/>
                  <a:gd name="connsiteY338" fmla="*/ 183751 h 834218"/>
                  <a:gd name="connsiteX339" fmla="*/ 2582005 w 3024845"/>
                  <a:gd name="connsiteY339" fmla="*/ 184832 h 834218"/>
                  <a:gd name="connsiteX340" fmla="*/ 2582005 w 3024845"/>
                  <a:gd name="connsiteY340" fmla="*/ 192398 h 834218"/>
                  <a:gd name="connsiteX341" fmla="*/ 2608352 w 3024845"/>
                  <a:gd name="connsiteY341" fmla="*/ 192398 h 834218"/>
                  <a:gd name="connsiteX342" fmla="*/ 2608352 w 3024845"/>
                  <a:gd name="connsiteY342" fmla="*/ 447488 h 834218"/>
                  <a:gd name="connsiteX343" fmla="*/ 2630646 w 3024845"/>
                  <a:gd name="connsiteY343" fmla="*/ 447488 h 834218"/>
                  <a:gd name="connsiteX344" fmla="*/ 2630646 w 3024845"/>
                  <a:gd name="connsiteY344" fmla="*/ 443164 h 834218"/>
                  <a:gd name="connsiteX345" fmla="*/ 2642806 w 3024845"/>
                  <a:gd name="connsiteY345" fmla="*/ 443164 h 834218"/>
                  <a:gd name="connsiteX346" fmla="*/ 2642806 w 3024845"/>
                  <a:gd name="connsiteY346" fmla="*/ 447488 h 834218"/>
                  <a:gd name="connsiteX347" fmla="*/ 2667126 w 3024845"/>
                  <a:gd name="connsiteY347" fmla="*/ 447488 h 834218"/>
                  <a:gd name="connsiteX348" fmla="*/ 2667126 w 3024845"/>
                  <a:gd name="connsiteY348" fmla="*/ 434517 h 834218"/>
                  <a:gd name="connsiteX349" fmla="*/ 2695500 w 3024845"/>
                  <a:gd name="connsiteY349" fmla="*/ 434517 h 834218"/>
                  <a:gd name="connsiteX350" fmla="*/ 2707660 w 3024845"/>
                  <a:gd name="connsiteY350" fmla="*/ 430193 h 834218"/>
                  <a:gd name="connsiteX351" fmla="*/ 2727927 w 3024845"/>
                  <a:gd name="connsiteY351" fmla="*/ 434517 h 834218"/>
                  <a:gd name="connsiteX352" fmla="*/ 2727927 w 3024845"/>
                  <a:gd name="connsiteY352" fmla="*/ 417223 h 834218"/>
                  <a:gd name="connsiteX353" fmla="*/ 2736034 w 3024845"/>
                  <a:gd name="connsiteY353" fmla="*/ 417223 h 834218"/>
                  <a:gd name="connsiteX354" fmla="*/ 2736034 w 3024845"/>
                  <a:gd name="connsiteY354" fmla="*/ 404252 h 834218"/>
                  <a:gd name="connsiteX355" fmla="*/ 2792781 w 3024845"/>
                  <a:gd name="connsiteY355" fmla="*/ 404252 h 834218"/>
                  <a:gd name="connsiteX356" fmla="*/ 2792781 w 3024845"/>
                  <a:gd name="connsiteY356" fmla="*/ 373987 h 834218"/>
                  <a:gd name="connsiteX357" fmla="*/ 2811021 w 3024845"/>
                  <a:gd name="connsiteY357" fmla="*/ 373987 h 834218"/>
                  <a:gd name="connsiteX358" fmla="*/ 2811021 w 3024845"/>
                  <a:gd name="connsiteY358" fmla="*/ 367502 h 834218"/>
                  <a:gd name="connsiteX359" fmla="*/ 2823181 w 3024845"/>
                  <a:gd name="connsiteY359" fmla="*/ 367502 h 834218"/>
                  <a:gd name="connsiteX360" fmla="*/ 2823181 w 3024845"/>
                  <a:gd name="connsiteY360" fmla="*/ 373987 h 834218"/>
                  <a:gd name="connsiteX361" fmla="*/ 2839395 w 3024845"/>
                  <a:gd name="connsiteY361" fmla="*/ 373987 h 834218"/>
                  <a:gd name="connsiteX362" fmla="*/ 2839395 w 3024845"/>
                  <a:gd name="connsiteY362" fmla="*/ 423708 h 834218"/>
                  <a:gd name="connsiteX363" fmla="*/ 2871822 w 3024845"/>
                  <a:gd name="connsiteY363" fmla="*/ 423708 h 834218"/>
                  <a:gd name="connsiteX364" fmla="*/ 2871822 w 3024845"/>
                  <a:gd name="connsiteY364" fmla="*/ 397767 h 834218"/>
                  <a:gd name="connsiteX365" fmla="*/ 2910329 w 3024845"/>
                  <a:gd name="connsiteY365" fmla="*/ 397767 h 834218"/>
                  <a:gd name="connsiteX366" fmla="*/ 2910329 w 3024845"/>
                  <a:gd name="connsiteY366" fmla="*/ 367502 h 834218"/>
                  <a:gd name="connsiteX367" fmla="*/ 2958970 w 3024845"/>
                  <a:gd name="connsiteY367" fmla="*/ 367502 h 834218"/>
                  <a:gd name="connsiteX368" fmla="*/ 2958970 w 3024845"/>
                  <a:gd name="connsiteY368" fmla="*/ 478658 h 834218"/>
                  <a:gd name="connsiteX369" fmla="*/ 2958970 w 3024845"/>
                  <a:gd name="connsiteY369" fmla="*/ 492437 h 834218"/>
                  <a:gd name="connsiteX370" fmla="*/ 3024845 w 3024845"/>
                  <a:gd name="connsiteY370" fmla="*/ 492437 h 834218"/>
                  <a:gd name="connsiteX371" fmla="*/ 3024845 w 3024845"/>
                  <a:gd name="connsiteY371" fmla="*/ 834218 h 834218"/>
                  <a:gd name="connsiteX372" fmla="*/ 2054 w 3024845"/>
                  <a:gd name="connsiteY372" fmla="*/ 831885 h 834218"/>
                  <a:gd name="connsiteX373" fmla="*/ 0 w 3024845"/>
                  <a:gd name="connsiteY373" fmla="*/ 397767 h 834218"/>
                  <a:gd name="connsiteX374" fmla="*/ 20267 w 3024845"/>
                  <a:gd name="connsiteY374" fmla="*/ 397767 h 834218"/>
                  <a:gd name="connsiteX375" fmla="*/ 20774 w 3024845"/>
                  <a:gd name="connsiteY375" fmla="*/ 396686 h 834218"/>
                  <a:gd name="connsiteX376" fmla="*/ 24320 w 3024845"/>
                  <a:gd name="connsiteY376" fmla="*/ 389120 h 834218"/>
                  <a:gd name="connsiteX377" fmla="*/ 26094 w 3024845"/>
                  <a:gd name="connsiteY377" fmla="*/ 389390 h 834218"/>
                  <a:gd name="connsiteX378" fmla="*/ 38507 w 3024845"/>
                  <a:gd name="connsiteY378" fmla="*/ 391281 h 834218"/>
                  <a:gd name="connsiteX379" fmla="*/ 39014 w 3024845"/>
                  <a:gd name="connsiteY379" fmla="*/ 392633 h 834218"/>
                  <a:gd name="connsiteX380" fmla="*/ 42560 w 3024845"/>
                  <a:gd name="connsiteY380" fmla="*/ 402090 h 834218"/>
                  <a:gd name="connsiteX381" fmla="*/ 68907 w 3024845"/>
                  <a:gd name="connsiteY381" fmla="*/ 404252 h 834218"/>
                  <a:gd name="connsiteX382" fmla="*/ 68907 w 3024845"/>
                  <a:gd name="connsiteY382" fmla="*/ 281031 h 834218"/>
                  <a:gd name="connsiteX383" fmla="*/ 70934 w 3024845"/>
                  <a:gd name="connsiteY383" fmla="*/ 281031 h 834218"/>
                  <a:gd name="connsiteX384" fmla="*/ 85121 w 3024845"/>
                  <a:gd name="connsiteY384" fmla="*/ 281031 h 834218"/>
                  <a:gd name="connsiteX385" fmla="*/ 85121 w 3024845"/>
                  <a:gd name="connsiteY385" fmla="*/ 144839 h 834218"/>
                  <a:gd name="connsiteX386" fmla="*/ 86894 w 3024845"/>
                  <a:gd name="connsiteY386" fmla="*/ 144839 h 834218"/>
                  <a:gd name="connsiteX387" fmla="*/ 99308 w 3024845"/>
                  <a:gd name="connsiteY387" fmla="*/ 144839 h 834218"/>
                  <a:gd name="connsiteX388" fmla="*/ 99308 w 3024845"/>
                  <a:gd name="connsiteY388" fmla="*/ 30265 h 834218"/>
                  <a:gd name="connsiteX389" fmla="*/ 103361 w 3024845"/>
                  <a:gd name="connsiteY389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16856 w 3024845"/>
                  <a:gd name="connsiteY3" fmla="*/ 0 h 834218"/>
                  <a:gd name="connsiteX4" fmla="*/ 220909 w 3024845"/>
                  <a:gd name="connsiteY4" fmla="*/ 144839 h 834218"/>
                  <a:gd name="connsiteX5" fmla="*/ 223189 w 3024845"/>
                  <a:gd name="connsiteY5" fmla="*/ 144839 h 834218"/>
                  <a:gd name="connsiteX6" fmla="*/ 239150 w 3024845"/>
                  <a:gd name="connsiteY6" fmla="*/ 144839 h 834218"/>
                  <a:gd name="connsiteX7" fmla="*/ 239150 w 3024845"/>
                  <a:gd name="connsiteY7" fmla="*/ 285354 h 834218"/>
                  <a:gd name="connsiteX8" fmla="*/ 240670 w 3024845"/>
                  <a:gd name="connsiteY8" fmla="*/ 285084 h 834218"/>
                  <a:gd name="connsiteX9" fmla="*/ 251310 w 3024845"/>
                  <a:gd name="connsiteY9" fmla="*/ 283193 h 834218"/>
                  <a:gd name="connsiteX10" fmla="*/ 249283 w 3024845"/>
                  <a:gd name="connsiteY10" fmla="*/ 371825 h 834218"/>
                  <a:gd name="connsiteX11" fmla="*/ 250803 w 3024845"/>
                  <a:gd name="connsiteY11" fmla="*/ 372096 h 834218"/>
                  <a:gd name="connsiteX12" fmla="*/ 261443 w 3024845"/>
                  <a:gd name="connsiteY12" fmla="*/ 373987 h 834218"/>
                  <a:gd name="connsiteX13" fmla="*/ 261696 w 3024845"/>
                  <a:gd name="connsiteY13" fmla="*/ 374798 h 834218"/>
                  <a:gd name="connsiteX14" fmla="*/ 263470 w 3024845"/>
                  <a:gd name="connsiteY14" fmla="*/ 380473 h 834218"/>
                  <a:gd name="connsiteX15" fmla="*/ 264230 w 3024845"/>
                  <a:gd name="connsiteY15" fmla="*/ 378041 h 834218"/>
                  <a:gd name="connsiteX16" fmla="*/ 269550 w 3024845"/>
                  <a:gd name="connsiteY16" fmla="*/ 361017 h 834218"/>
                  <a:gd name="connsiteX17" fmla="*/ 271323 w 3024845"/>
                  <a:gd name="connsiteY17" fmla="*/ 361017 h 834218"/>
                  <a:gd name="connsiteX18" fmla="*/ 283737 w 3024845"/>
                  <a:gd name="connsiteY18" fmla="*/ 361017 h 834218"/>
                  <a:gd name="connsiteX19" fmla="*/ 283737 w 3024845"/>
                  <a:gd name="connsiteY19" fmla="*/ 393443 h 834218"/>
                  <a:gd name="connsiteX20" fmla="*/ 284750 w 3024845"/>
                  <a:gd name="connsiteY20" fmla="*/ 393984 h 834218"/>
                  <a:gd name="connsiteX21" fmla="*/ 291844 w 3024845"/>
                  <a:gd name="connsiteY21" fmla="*/ 397767 h 834218"/>
                  <a:gd name="connsiteX22" fmla="*/ 291844 w 3024845"/>
                  <a:gd name="connsiteY22" fmla="*/ 399118 h 834218"/>
                  <a:gd name="connsiteX23" fmla="*/ 291844 w 3024845"/>
                  <a:gd name="connsiteY23" fmla="*/ 408576 h 834218"/>
                  <a:gd name="connsiteX24" fmla="*/ 336431 w 3024845"/>
                  <a:gd name="connsiteY24" fmla="*/ 408576 h 834218"/>
                  <a:gd name="connsiteX25" fmla="*/ 336431 w 3024845"/>
                  <a:gd name="connsiteY25" fmla="*/ 409657 h 834218"/>
                  <a:gd name="connsiteX26" fmla="*/ 336431 w 3024845"/>
                  <a:gd name="connsiteY26" fmla="*/ 417223 h 834218"/>
                  <a:gd name="connsiteX27" fmla="*/ 338457 w 3024845"/>
                  <a:gd name="connsiteY27" fmla="*/ 417223 h 834218"/>
                  <a:gd name="connsiteX28" fmla="*/ 352644 w 3024845"/>
                  <a:gd name="connsiteY28" fmla="*/ 417223 h 834218"/>
                  <a:gd name="connsiteX29" fmla="*/ 352644 w 3024845"/>
                  <a:gd name="connsiteY29" fmla="*/ 386958 h 834218"/>
                  <a:gd name="connsiteX30" fmla="*/ 397231 w 3024845"/>
                  <a:gd name="connsiteY30" fmla="*/ 386958 h 834218"/>
                  <a:gd name="connsiteX31" fmla="*/ 397231 w 3024845"/>
                  <a:gd name="connsiteY31" fmla="*/ 385607 h 834218"/>
                  <a:gd name="connsiteX32" fmla="*/ 397231 w 3024845"/>
                  <a:gd name="connsiteY32" fmla="*/ 376149 h 834218"/>
                  <a:gd name="connsiteX33" fmla="*/ 398245 w 3024845"/>
                  <a:gd name="connsiteY33" fmla="*/ 376149 h 834218"/>
                  <a:gd name="connsiteX34" fmla="*/ 405338 w 3024845"/>
                  <a:gd name="connsiteY34" fmla="*/ 376149 h 834218"/>
                  <a:gd name="connsiteX35" fmla="*/ 405338 w 3024845"/>
                  <a:gd name="connsiteY35" fmla="*/ 374258 h 834218"/>
                  <a:gd name="connsiteX36" fmla="*/ 405338 w 3024845"/>
                  <a:gd name="connsiteY36" fmla="*/ 361017 h 834218"/>
                  <a:gd name="connsiteX37" fmla="*/ 406098 w 3024845"/>
                  <a:gd name="connsiteY37" fmla="*/ 361017 h 834218"/>
                  <a:gd name="connsiteX38" fmla="*/ 411418 w 3024845"/>
                  <a:gd name="connsiteY38" fmla="*/ 361017 h 834218"/>
                  <a:gd name="connsiteX39" fmla="*/ 411418 w 3024845"/>
                  <a:gd name="connsiteY39" fmla="*/ 359936 h 834218"/>
                  <a:gd name="connsiteX40" fmla="*/ 411418 w 3024845"/>
                  <a:gd name="connsiteY40" fmla="*/ 352369 h 834218"/>
                  <a:gd name="connsiteX41" fmla="*/ 413445 w 3024845"/>
                  <a:gd name="connsiteY41" fmla="*/ 352369 h 834218"/>
                  <a:gd name="connsiteX42" fmla="*/ 427632 w 3024845"/>
                  <a:gd name="connsiteY42" fmla="*/ 352369 h 834218"/>
                  <a:gd name="connsiteX43" fmla="*/ 427632 w 3024845"/>
                  <a:gd name="connsiteY43" fmla="*/ 353450 h 834218"/>
                  <a:gd name="connsiteX44" fmla="*/ 427632 w 3024845"/>
                  <a:gd name="connsiteY44" fmla="*/ 361017 h 834218"/>
                  <a:gd name="connsiteX45" fmla="*/ 449925 w 3024845"/>
                  <a:gd name="connsiteY45" fmla="*/ 361017 h 834218"/>
                  <a:gd name="connsiteX46" fmla="*/ 449925 w 3024845"/>
                  <a:gd name="connsiteY46" fmla="*/ 359125 h 834218"/>
                  <a:gd name="connsiteX47" fmla="*/ 449925 w 3024845"/>
                  <a:gd name="connsiteY47" fmla="*/ 345884 h 834218"/>
                  <a:gd name="connsiteX48" fmla="*/ 451699 w 3024845"/>
                  <a:gd name="connsiteY48" fmla="*/ 345884 h 834218"/>
                  <a:gd name="connsiteX49" fmla="*/ 464112 w 3024845"/>
                  <a:gd name="connsiteY49" fmla="*/ 345884 h 834218"/>
                  <a:gd name="connsiteX50" fmla="*/ 464112 w 3024845"/>
                  <a:gd name="connsiteY50" fmla="*/ 369664 h 834218"/>
                  <a:gd name="connsiteX51" fmla="*/ 465126 w 3024845"/>
                  <a:gd name="connsiteY51" fmla="*/ 369664 h 834218"/>
                  <a:gd name="connsiteX52" fmla="*/ 472219 w 3024845"/>
                  <a:gd name="connsiteY52" fmla="*/ 369664 h 834218"/>
                  <a:gd name="connsiteX53" fmla="*/ 472219 w 3024845"/>
                  <a:gd name="connsiteY53" fmla="*/ 368583 h 834218"/>
                  <a:gd name="connsiteX54" fmla="*/ 472219 w 3024845"/>
                  <a:gd name="connsiteY54" fmla="*/ 361017 h 834218"/>
                  <a:gd name="connsiteX55" fmla="*/ 473992 w 3024845"/>
                  <a:gd name="connsiteY55" fmla="*/ 361017 h 834218"/>
                  <a:gd name="connsiteX56" fmla="*/ 486406 w 3024845"/>
                  <a:gd name="connsiteY56" fmla="*/ 361017 h 834218"/>
                  <a:gd name="connsiteX57" fmla="*/ 486406 w 3024845"/>
                  <a:gd name="connsiteY57" fmla="*/ 386958 h 834218"/>
                  <a:gd name="connsiteX58" fmla="*/ 488433 w 3024845"/>
                  <a:gd name="connsiteY58" fmla="*/ 386958 h 834218"/>
                  <a:gd name="connsiteX59" fmla="*/ 502619 w 3024845"/>
                  <a:gd name="connsiteY59" fmla="*/ 386958 h 834218"/>
                  <a:gd name="connsiteX60" fmla="*/ 502619 w 3024845"/>
                  <a:gd name="connsiteY60" fmla="*/ 388579 h 834218"/>
                  <a:gd name="connsiteX61" fmla="*/ 502619 w 3024845"/>
                  <a:gd name="connsiteY61" fmla="*/ 399929 h 834218"/>
                  <a:gd name="connsiteX62" fmla="*/ 503379 w 3024845"/>
                  <a:gd name="connsiteY62" fmla="*/ 399929 h 834218"/>
                  <a:gd name="connsiteX63" fmla="*/ 508700 w 3024845"/>
                  <a:gd name="connsiteY63" fmla="*/ 399929 h 834218"/>
                  <a:gd name="connsiteX64" fmla="*/ 508700 w 3024845"/>
                  <a:gd name="connsiteY64" fmla="*/ 399118 h 834218"/>
                  <a:gd name="connsiteX65" fmla="*/ 508700 w 3024845"/>
                  <a:gd name="connsiteY65" fmla="*/ 393443 h 834218"/>
                  <a:gd name="connsiteX66" fmla="*/ 539100 w 3024845"/>
                  <a:gd name="connsiteY66" fmla="*/ 393443 h 834218"/>
                  <a:gd name="connsiteX67" fmla="*/ 539100 w 3024845"/>
                  <a:gd name="connsiteY67" fmla="*/ 417223 h 834218"/>
                  <a:gd name="connsiteX68" fmla="*/ 540113 w 3024845"/>
                  <a:gd name="connsiteY68" fmla="*/ 417223 h 834218"/>
                  <a:gd name="connsiteX69" fmla="*/ 547207 w 3024845"/>
                  <a:gd name="connsiteY69" fmla="*/ 417223 h 834218"/>
                  <a:gd name="connsiteX70" fmla="*/ 547207 w 3024845"/>
                  <a:gd name="connsiteY70" fmla="*/ 418304 h 834218"/>
                  <a:gd name="connsiteX71" fmla="*/ 547207 w 3024845"/>
                  <a:gd name="connsiteY71" fmla="*/ 425870 h 834218"/>
                  <a:gd name="connsiteX72" fmla="*/ 547967 w 3024845"/>
                  <a:gd name="connsiteY72" fmla="*/ 425870 h 834218"/>
                  <a:gd name="connsiteX73" fmla="*/ 553287 w 3024845"/>
                  <a:gd name="connsiteY73" fmla="*/ 425870 h 834218"/>
                  <a:gd name="connsiteX74" fmla="*/ 553287 w 3024845"/>
                  <a:gd name="connsiteY74" fmla="*/ 423708 h 834218"/>
                  <a:gd name="connsiteX75" fmla="*/ 553287 w 3024845"/>
                  <a:gd name="connsiteY75" fmla="*/ 408576 h 834218"/>
                  <a:gd name="connsiteX76" fmla="*/ 554300 w 3024845"/>
                  <a:gd name="connsiteY76" fmla="*/ 408576 h 834218"/>
                  <a:gd name="connsiteX77" fmla="*/ 561394 w 3024845"/>
                  <a:gd name="connsiteY77" fmla="*/ 408576 h 834218"/>
                  <a:gd name="connsiteX78" fmla="*/ 561394 w 3024845"/>
                  <a:gd name="connsiteY78" fmla="*/ 409657 h 834218"/>
                  <a:gd name="connsiteX79" fmla="*/ 561394 w 3024845"/>
                  <a:gd name="connsiteY79" fmla="*/ 417223 h 834218"/>
                  <a:gd name="connsiteX80" fmla="*/ 566714 w 3024845"/>
                  <a:gd name="connsiteY80" fmla="*/ 415230 h 834218"/>
                  <a:gd name="connsiteX81" fmla="*/ 567474 w 3024845"/>
                  <a:gd name="connsiteY81" fmla="*/ 414250 h 834218"/>
                  <a:gd name="connsiteX82" fmla="*/ 567474 w 3024845"/>
                  <a:gd name="connsiteY82" fmla="*/ 408576 h 834218"/>
                  <a:gd name="connsiteX83" fmla="*/ 605981 w 3024845"/>
                  <a:gd name="connsiteY83" fmla="*/ 408576 h 834218"/>
                  <a:gd name="connsiteX84" fmla="*/ 605981 w 3024845"/>
                  <a:gd name="connsiteY84" fmla="*/ 432355 h 834218"/>
                  <a:gd name="connsiteX85" fmla="*/ 608007 w 3024845"/>
                  <a:gd name="connsiteY85" fmla="*/ 432355 h 834218"/>
                  <a:gd name="connsiteX86" fmla="*/ 622194 w 3024845"/>
                  <a:gd name="connsiteY86" fmla="*/ 432355 h 834218"/>
                  <a:gd name="connsiteX87" fmla="*/ 622194 w 3024845"/>
                  <a:gd name="connsiteY87" fmla="*/ 433436 h 834218"/>
                  <a:gd name="connsiteX88" fmla="*/ 622194 w 3024845"/>
                  <a:gd name="connsiteY88" fmla="*/ 441002 h 834218"/>
                  <a:gd name="connsiteX89" fmla="*/ 623968 w 3024845"/>
                  <a:gd name="connsiteY89" fmla="*/ 441002 h 834218"/>
                  <a:gd name="connsiteX90" fmla="*/ 636381 w 3024845"/>
                  <a:gd name="connsiteY90" fmla="*/ 441002 h 834218"/>
                  <a:gd name="connsiteX91" fmla="*/ 636381 w 3024845"/>
                  <a:gd name="connsiteY91" fmla="*/ 417223 h 834218"/>
                  <a:gd name="connsiteX92" fmla="*/ 637394 w 3024845"/>
                  <a:gd name="connsiteY92" fmla="*/ 417223 h 834218"/>
                  <a:gd name="connsiteX93" fmla="*/ 644488 w 3024845"/>
                  <a:gd name="connsiteY93" fmla="*/ 417223 h 834218"/>
                  <a:gd name="connsiteX94" fmla="*/ 644488 w 3024845"/>
                  <a:gd name="connsiteY94" fmla="*/ 384796 h 834218"/>
                  <a:gd name="connsiteX95" fmla="*/ 645501 w 3024845"/>
                  <a:gd name="connsiteY95" fmla="*/ 384796 h 834218"/>
                  <a:gd name="connsiteX96" fmla="*/ 652595 w 3024845"/>
                  <a:gd name="connsiteY96" fmla="*/ 384796 h 834218"/>
                  <a:gd name="connsiteX97" fmla="*/ 652595 w 3024845"/>
                  <a:gd name="connsiteY97" fmla="*/ 382905 h 834218"/>
                  <a:gd name="connsiteX98" fmla="*/ 652595 w 3024845"/>
                  <a:gd name="connsiteY98" fmla="*/ 369664 h 834218"/>
                  <a:gd name="connsiteX99" fmla="*/ 651328 w 3024845"/>
                  <a:gd name="connsiteY99" fmla="*/ 368042 h 834218"/>
                  <a:gd name="connsiteX100" fmla="*/ 656648 w 3024845"/>
                  <a:gd name="connsiteY100" fmla="*/ 356693 h 834218"/>
                  <a:gd name="connsiteX101" fmla="*/ 664755 w 3024845"/>
                  <a:gd name="connsiteY101" fmla="*/ 384796 h 834218"/>
                  <a:gd name="connsiteX102" fmla="*/ 665515 w 3024845"/>
                  <a:gd name="connsiteY102" fmla="*/ 384796 h 834218"/>
                  <a:gd name="connsiteX103" fmla="*/ 670835 w 3024845"/>
                  <a:gd name="connsiteY103" fmla="*/ 384796 h 834218"/>
                  <a:gd name="connsiteX104" fmla="*/ 670835 w 3024845"/>
                  <a:gd name="connsiteY104" fmla="*/ 278869 h 834218"/>
                  <a:gd name="connsiteX105" fmla="*/ 672355 w 3024845"/>
                  <a:gd name="connsiteY105" fmla="*/ 278869 h 834218"/>
                  <a:gd name="connsiteX106" fmla="*/ 682995 w 3024845"/>
                  <a:gd name="connsiteY106" fmla="*/ 278869 h 834218"/>
                  <a:gd name="connsiteX107" fmla="*/ 682995 w 3024845"/>
                  <a:gd name="connsiteY107" fmla="*/ 231310 h 834218"/>
                  <a:gd name="connsiteX108" fmla="*/ 709342 w 3024845"/>
                  <a:gd name="connsiteY108" fmla="*/ 231310 h 834218"/>
                  <a:gd name="connsiteX109" fmla="*/ 709342 w 3024845"/>
                  <a:gd name="connsiteY109" fmla="*/ 209692 h 834218"/>
                  <a:gd name="connsiteX110" fmla="*/ 743796 w 3024845"/>
                  <a:gd name="connsiteY110" fmla="*/ 209692 h 834218"/>
                  <a:gd name="connsiteX111" fmla="*/ 743796 w 3024845"/>
                  <a:gd name="connsiteY111" fmla="*/ 212124 h 834218"/>
                  <a:gd name="connsiteX112" fmla="*/ 743796 w 3024845"/>
                  <a:gd name="connsiteY112" fmla="*/ 229148 h 834218"/>
                  <a:gd name="connsiteX113" fmla="*/ 746076 w 3024845"/>
                  <a:gd name="connsiteY113" fmla="*/ 229148 h 834218"/>
                  <a:gd name="connsiteX114" fmla="*/ 762036 w 3024845"/>
                  <a:gd name="connsiteY114" fmla="*/ 229148 h 834218"/>
                  <a:gd name="connsiteX115" fmla="*/ 762036 w 3024845"/>
                  <a:gd name="connsiteY115" fmla="*/ 276707 h 834218"/>
                  <a:gd name="connsiteX116" fmla="*/ 763049 w 3024845"/>
                  <a:gd name="connsiteY116" fmla="*/ 276707 h 834218"/>
                  <a:gd name="connsiteX117" fmla="*/ 770143 w 3024845"/>
                  <a:gd name="connsiteY117" fmla="*/ 276707 h 834218"/>
                  <a:gd name="connsiteX118" fmla="*/ 784330 w 3024845"/>
                  <a:gd name="connsiteY118" fmla="*/ 281031 h 834218"/>
                  <a:gd name="connsiteX119" fmla="*/ 784330 w 3024845"/>
                  <a:gd name="connsiteY119" fmla="*/ 319943 h 834218"/>
                  <a:gd name="connsiteX120" fmla="*/ 785343 w 3024845"/>
                  <a:gd name="connsiteY120" fmla="*/ 319943 h 834218"/>
                  <a:gd name="connsiteX121" fmla="*/ 792436 w 3024845"/>
                  <a:gd name="connsiteY121" fmla="*/ 319943 h 834218"/>
                  <a:gd name="connsiteX122" fmla="*/ 792436 w 3024845"/>
                  <a:gd name="connsiteY122" fmla="*/ 321564 h 834218"/>
                  <a:gd name="connsiteX123" fmla="*/ 792436 w 3024845"/>
                  <a:gd name="connsiteY123" fmla="*/ 332913 h 834218"/>
                  <a:gd name="connsiteX124" fmla="*/ 794463 w 3024845"/>
                  <a:gd name="connsiteY124" fmla="*/ 332913 h 834218"/>
                  <a:gd name="connsiteX125" fmla="*/ 808650 w 3024845"/>
                  <a:gd name="connsiteY125" fmla="*/ 332913 h 834218"/>
                  <a:gd name="connsiteX126" fmla="*/ 814730 w 3024845"/>
                  <a:gd name="connsiteY126" fmla="*/ 339399 h 834218"/>
                  <a:gd name="connsiteX127" fmla="*/ 814730 w 3024845"/>
                  <a:gd name="connsiteY127" fmla="*/ 361017 h 834218"/>
                  <a:gd name="connsiteX128" fmla="*/ 817010 w 3024845"/>
                  <a:gd name="connsiteY128" fmla="*/ 361017 h 834218"/>
                  <a:gd name="connsiteX129" fmla="*/ 832970 w 3024845"/>
                  <a:gd name="connsiteY129" fmla="*/ 361017 h 834218"/>
                  <a:gd name="connsiteX130" fmla="*/ 832970 w 3024845"/>
                  <a:gd name="connsiteY130" fmla="*/ 362097 h 834218"/>
                  <a:gd name="connsiteX131" fmla="*/ 832970 w 3024845"/>
                  <a:gd name="connsiteY131" fmla="*/ 369664 h 834218"/>
                  <a:gd name="connsiteX132" fmla="*/ 834237 w 3024845"/>
                  <a:gd name="connsiteY132" fmla="*/ 369664 h 834218"/>
                  <a:gd name="connsiteX133" fmla="*/ 843104 w 3024845"/>
                  <a:gd name="connsiteY133" fmla="*/ 369664 h 834218"/>
                  <a:gd name="connsiteX134" fmla="*/ 843104 w 3024845"/>
                  <a:gd name="connsiteY134" fmla="*/ 371825 h 834218"/>
                  <a:gd name="connsiteX135" fmla="*/ 843104 w 3024845"/>
                  <a:gd name="connsiteY135" fmla="*/ 386958 h 834218"/>
                  <a:gd name="connsiteX136" fmla="*/ 847157 w 3024845"/>
                  <a:gd name="connsiteY136" fmla="*/ 385066 h 834218"/>
                  <a:gd name="connsiteX137" fmla="*/ 847157 w 3024845"/>
                  <a:gd name="connsiteY137" fmla="*/ 371825 h 834218"/>
                  <a:gd name="connsiteX138" fmla="*/ 848170 w 3024845"/>
                  <a:gd name="connsiteY138" fmla="*/ 371825 h 834218"/>
                  <a:gd name="connsiteX139" fmla="*/ 855264 w 3024845"/>
                  <a:gd name="connsiteY139" fmla="*/ 371825 h 834218"/>
                  <a:gd name="connsiteX140" fmla="*/ 855264 w 3024845"/>
                  <a:gd name="connsiteY140" fmla="*/ 373447 h 834218"/>
                  <a:gd name="connsiteX141" fmla="*/ 855264 w 3024845"/>
                  <a:gd name="connsiteY141" fmla="*/ 384796 h 834218"/>
                  <a:gd name="connsiteX142" fmla="*/ 856024 w 3024845"/>
                  <a:gd name="connsiteY142" fmla="*/ 384796 h 834218"/>
                  <a:gd name="connsiteX143" fmla="*/ 861344 w 3024845"/>
                  <a:gd name="connsiteY143" fmla="*/ 384796 h 834218"/>
                  <a:gd name="connsiteX144" fmla="*/ 909984 w 3024845"/>
                  <a:gd name="connsiteY144" fmla="*/ 380473 h 834218"/>
                  <a:gd name="connsiteX145" fmla="*/ 909984 w 3024845"/>
                  <a:gd name="connsiteY145" fmla="*/ 381824 h 834218"/>
                  <a:gd name="connsiteX146" fmla="*/ 909984 w 3024845"/>
                  <a:gd name="connsiteY146" fmla="*/ 391281 h 834218"/>
                  <a:gd name="connsiteX147" fmla="*/ 910744 w 3024845"/>
                  <a:gd name="connsiteY147" fmla="*/ 391281 h 834218"/>
                  <a:gd name="connsiteX148" fmla="*/ 916065 w 3024845"/>
                  <a:gd name="connsiteY148" fmla="*/ 391281 h 834218"/>
                  <a:gd name="connsiteX149" fmla="*/ 916065 w 3024845"/>
                  <a:gd name="connsiteY149" fmla="*/ 393443 h 834218"/>
                  <a:gd name="connsiteX150" fmla="*/ 916065 w 3024845"/>
                  <a:gd name="connsiteY150" fmla="*/ 408576 h 834218"/>
                  <a:gd name="connsiteX151" fmla="*/ 918091 w 3024845"/>
                  <a:gd name="connsiteY151" fmla="*/ 407225 h 834218"/>
                  <a:gd name="connsiteX152" fmla="*/ 932278 w 3024845"/>
                  <a:gd name="connsiteY152" fmla="*/ 397767 h 834218"/>
                  <a:gd name="connsiteX153" fmla="*/ 938358 w 3024845"/>
                  <a:gd name="connsiteY153" fmla="*/ 356693 h 834218"/>
                  <a:gd name="connsiteX154" fmla="*/ 939118 w 3024845"/>
                  <a:gd name="connsiteY154" fmla="*/ 356423 h 834218"/>
                  <a:gd name="connsiteX155" fmla="*/ 944438 w 3024845"/>
                  <a:gd name="connsiteY155" fmla="*/ 354531 h 834218"/>
                  <a:gd name="connsiteX156" fmla="*/ 946465 w 3024845"/>
                  <a:gd name="connsiteY156" fmla="*/ 285354 h 834218"/>
                  <a:gd name="connsiteX157" fmla="*/ 948492 w 3024845"/>
                  <a:gd name="connsiteY157" fmla="*/ 354531 h 834218"/>
                  <a:gd name="connsiteX158" fmla="*/ 949252 w 3024845"/>
                  <a:gd name="connsiteY158" fmla="*/ 354801 h 834218"/>
                  <a:gd name="connsiteX159" fmla="*/ 954572 w 3024845"/>
                  <a:gd name="connsiteY159" fmla="*/ 356693 h 834218"/>
                  <a:gd name="connsiteX160" fmla="*/ 954572 w 3024845"/>
                  <a:gd name="connsiteY160" fmla="*/ 270222 h 834218"/>
                  <a:gd name="connsiteX161" fmla="*/ 958625 w 3024845"/>
                  <a:gd name="connsiteY161" fmla="*/ 237795 h 834218"/>
                  <a:gd name="connsiteX162" fmla="*/ 997132 w 3024845"/>
                  <a:gd name="connsiteY162" fmla="*/ 237795 h 834218"/>
                  <a:gd name="connsiteX163" fmla="*/ 997132 w 3024845"/>
                  <a:gd name="connsiteY163" fmla="*/ 270222 h 834218"/>
                  <a:gd name="connsiteX164" fmla="*/ 997892 w 3024845"/>
                  <a:gd name="connsiteY164" fmla="*/ 270222 h 834218"/>
                  <a:gd name="connsiteX165" fmla="*/ 1003212 w 3024845"/>
                  <a:gd name="connsiteY165" fmla="*/ 270222 h 834218"/>
                  <a:gd name="connsiteX166" fmla="*/ 1003212 w 3024845"/>
                  <a:gd name="connsiteY166" fmla="*/ 188074 h 834218"/>
                  <a:gd name="connsiteX167" fmla="*/ 1004986 w 3024845"/>
                  <a:gd name="connsiteY167" fmla="*/ 188074 h 834218"/>
                  <a:gd name="connsiteX168" fmla="*/ 1017399 w 3024845"/>
                  <a:gd name="connsiteY168" fmla="*/ 188074 h 834218"/>
                  <a:gd name="connsiteX169" fmla="*/ 1017399 w 3024845"/>
                  <a:gd name="connsiteY169" fmla="*/ 186183 h 834218"/>
                  <a:gd name="connsiteX170" fmla="*/ 1017399 w 3024845"/>
                  <a:gd name="connsiteY170" fmla="*/ 172942 h 834218"/>
                  <a:gd name="connsiteX171" fmla="*/ 1039693 w 3024845"/>
                  <a:gd name="connsiteY171" fmla="*/ 172942 h 834218"/>
                  <a:gd name="connsiteX172" fmla="*/ 1039693 w 3024845"/>
                  <a:gd name="connsiteY172" fmla="*/ 171861 h 834218"/>
                  <a:gd name="connsiteX173" fmla="*/ 1039693 w 3024845"/>
                  <a:gd name="connsiteY173" fmla="*/ 164295 h 834218"/>
                  <a:gd name="connsiteX174" fmla="*/ 1041466 w 3024845"/>
                  <a:gd name="connsiteY174" fmla="*/ 164295 h 834218"/>
                  <a:gd name="connsiteX175" fmla="*/ 1053880 w 3024845"/>
                  <a:gd name="connsiteY175" fmla="*/ 164295 h 834218"/>
                  <a:gd name="connsiteX176" fmla="*/ 1053880 w 3024845"/>
                  <a:gd name="connsiteY176" fmla="*/ 165376 h 834218"/>
                  <a:gd name="connsiteX177" fmla="*/ 1053880 w 3024845"/>
                  <a:gd name="connsiteY177" fmla="*/ 172942 h 834218"/>
                  <a:gd name="connsiteX178" fmla="*/ 1054640 w 3024845"/>
                  <a:gd name="connsiteY178" fmla="*/ 172942 h 834218"/>
                  <a:gd name="connsiteX179" fmla="*/ 1059960 w 3024845"/>
                  <a:gd name="connsiteY179" fmla="*/ 172942 h 834218"/>
                  <a:gd name="connsiteX180" fmla="*/ 1070093 w 3024845"/>
                  <a:gd name="connsiteY180" fmla="*/ 168618 h 834218"/>
                  <a:gd name="connsiteX181" fmla="*/ 1074146 w 3024845"/>
                  <a:gd name="connsiteY181" fmla="*/ 171861 h 834218"/>
                  <a:gd name="connsiteX182" fmla="*/ 1074146 w 3024845"/>
                  <a:gd name="connsiteY182" fmla="*/ 164295 h 834218"/>
                  <a:gd name="connsiteX183" fmla="*/ 1076426 w 3024845"/>
                  <a:gd name="connsiteY183" fmla="*/ 164295 h 834218"/>
                  <a:gd name="connsiteX184" fmla="*/ 1092387 w 3024845"/>
                  <a:gd name="connsiteY184" fmla="*/ 164295 h 834218"/>
                  <a:gd name="connsiteX185" fmla="*/ 1092387 w 3024845"/>
                  <a:gd name="connsiteY185" fmla="*/ 165376 h 834218"/>
                  <a:gd name="connsiteX186" fmla="*/ 1092387 w 3024845"/>
                  <a:gd name="connsiteY186" fmla="*/ 172942 h 834218"/>
                  <a:gd name="connsiteX187" fmla="*/ 1122787 w 3024845"/>
                  <a:gd name="connsiteY187" fmla="*/ 172942 h 834218"/>
                  <a:gd name="connsiteX188" fmla="*/ 1122787 w 3024845"/>
                  <a:gd name="connsiteY188" fmla="*/ 174563 h 834218"/>
                  <a:gd name="connsiteX189" fmla="*/ 1122787 w 3024845"/>
                  <a:gd name="connsiteY189" fmla="*/ 185913 h 834218"/>
                  <a:gd name="connsiteX190" fmla="*/ 1149134 w 3024845"/>
                  <a:gd name="connsiteY190" fmla="*/ 185913 h 834218"/>
                  <a:gd name="connsiteX191" fmla="*/ 1149134 w 3024845"/>
                  <a:gd name="connsiteY191" fmla="*/ 216177 h 834218"/>
                  <a:gd name="connsiteX192" fmla="*/ 1149894 w 3024845"/>
                  <a:gd name="connsiteY192" fmla="*/ 216177 h 834218"/>
                  <a:gd name="connsiteX193" fmla="*/ 1155214 w 3024845"/>
                  <a:gd name="connsiteY193" fmla="*/ 216177 h 834218"/>
                  <a:gd name="connsiteX194" fmla="*/ 1155214 w 3024845"/>
                  <a:gd name="connsiteY194" fmla="*/ 217258 h 834218"/>
                  <a:gd name="connsiteX195" fmla="*/ 1155214 w 3024845"/>
                  <a:gd name="connsiteY195" fmla="*/ 224825 h 834218"/>
                  <a:gd name="connsiteX196" fmla="*/ 1159268 w 3024845"/>
                  <a:gd name="connsiteY196" fmla="*/ 255089 h 834218"/>
                  <a:gd name="connsiteX197" fmla="*/ 1160028 w 3024845"/>
                  <a:gd name="connsiteY197" fmla="*/ 255089 h 834218"/>
                  <a:gd name="connsiteX198" fmla="*/ 1165348 w 3024845"/>
                  <a:gd name="connsiteY198" fmla="*/ 255089 h 834218"/>
                  <a:gd name="connsiteX199" fmla="*/ 1165348 w 3024845"/>
                  <a:gd name="connsiteY199" fmla="*/ 255900 h 834218"/>
                  <a:gd name="connsiteX200" fmla="*/ 1165348 w 3024845"/>
                  <a:gd name="connsiteY200" fmla="*/ 261575 h 834218"/>
                  <a:gd name="connsiteX201" fmla="*/ 1166361 w 3024845"/>
                  <a:gd name="connsiteY201" fmla="*/ 261575 h 834218"/>
                  <a:gd name="connsiteX202" fmla="*/ 1173454 w 3024845"/>
                  <a:gd name="connsiteY202" fmla="*/ 261575 h 834218"/>
                  <a:gd name="connsiteX203" fmla="*/ 1173454 w 3024845"/>
                  <a:gd name="connsiteY203" fmla="*/ 291840 h 834218"/>
                  <a:gd name="connsiteX204" fmla="*/ 1175481 w 3024845"/>
                  <a:gd name="connsiteY204" fmla="*/ 291840 h 834218"/>
                  <a:gd name="connsiteX205" fmla="*/ 1189668 w 3024845"/>
                  <a:gd name="connsiteY205" fmla="*/ 291840 h 834218"/>
                  <a:gd name="connsiteX206" fmla="*/ 1189668 w 3024845"/>
                  <a:gd name="connsiteY206" fmla="*/ 315619 h 834218"/>
                  <a:gd name="connsiteX207" fmla="*/ 1191695 w 3024845"/>
                  <a:gd name="connsiteY207" fmla="*/ 317240 h 834218"/>
                  <a:gd name="connsiteX208" fmla="*/ 1191695 w 3024845"/>
                  <a:gd name="connsiteY208" fmla="*/ 328590 h 834218"/>
                  <a:gd name="connsiteX209" fmla="*/ 1192455 w 3024845"/>
                  <a:gd name="connsiteY209" fmla="*/ 328590 h 834218"/>
                  <a:gd name="connsiteX210" fmla="*/ 1197775 w 3024845"/>
                  <a:gd name="connsiteY210" fmla="*/ 328590 h 834218"/>
                  <a:gd name="connsiteX211" fmla="*/ 1197775 w 3024845"/>
                  <a:gd name="connsiteY211" fmla="*/ 352369 h 834218"/>
                  <a:gd name="connsiteX212" fmla="*/ 1199041 w 3024845"/>
                  <a:gd name="connsiteY212" fmla="*/ 352369 h 834218"/>
                  <a:gd name="connsiteX213" fmla="*/ 1207908 w 3024845"/>
                  <a:gd name="connsiteY213" fmla="*/ 352369 h 834218"/>
                  <a:gd name="connsiteX214" fmla="*/ 1209935 w 3024845"/>
                  <a:gd name="connsiteY214" fmla="*/ 356423 h 834218"/>
                  <a:gd name="connsiteX215" fmla="*/ 1209935 w 3024845"/>
                  <a:gd name="connsiteY215" fmla="*/ 369664 h 834218"/>
                  <a:gd name="connsiteX216" fmla="*/ 1211455 w 3024845"/>
                  <a:gd name="connsiteY216" fmla="*/ 367772 h 834218"/>
                  <a:gd name="connsiteX217" fmla="*/ 1222095 w 3024845"/>
                  <a:gd name="connsiteY217" fmla="*/ 354531 h 834218"/>
                  <a:gd name="connsiteX218" fmla="*/ 1250469 w 3024845"/>
                  <a:gd name="connsiteY218" fmla="*/ 354531 h 834218"/>
                  <a:gd name="connsiteX219" fmla="*/ 1250469 w 3024845"/>
                  <a:gd name="connsiteY219" fmla="*/ 441002 h 834218"/>
                  <a:gd name="connsiteX220" fmla="*/ 1251229 w 3024845"/>
                  <a:gd name="connsiteY220" fmla="*/ 441002 h 834218"/>
                  <a:gd name="connsiteX221" fmla="*/ 1256549 w 3024845"/>
                  <a:gd name="connsiteY221" fmla="*/ 441002 h 834218"/>
                  <a:gd name="connsiteX222" fmla="*/ 1257309 w 3024845"/>
                  <a:gd name="connsiteY222" fmla="*/ 439651 h 834218"/>
                  <a:gd name="connsiteX223" fmla="*/ 1262629 w 3024845"/>
                  <a:gd name="connsiteY223" fmla="*/ 430193 h 834218"/>
                  <a:gd name="connsiteX224" fmla="*/ 1262629 w 3024845"/>
                  <a:gd name="connsiteY224" fmla="*/ 432085 h 834218"/>
                  <a:gd name="connsiteX225" fmla="*/ 1262629 w 3024845"/>
                  <a:gd name="connsiteY225" fmla="*/ 445326 h 834218"/>
                  <a:gd name="connsiteX226" fmla="*/ 1266682 w 3024845"/>
                  <a:gd name="connsiteY226" fmla="*/ 399929 h 834218"/>
                  <a:gd name="connsiteX227" fmla="*/ 1267442 w 3024845"/>
                  <a:gd name="connsiteY227" fmla="*/ 399929 h 834218"/>
                  <a:gd name="connsiteX228" fmla="*/ 1272762 w 3024845"/>
                  <a:gd name="connsiteY228" fmla="*/ 399929 h 834218"/>
                  <a:gd name="connsiteX229" fmla="*/ 1272762 w 3024845"/>
                  <a:gd name="connsiteY229" fmla="*/ 335075 h 834218"/>
                  <a:gd name="connsiteX230" fmla="*/ 1273776 w 3024845"/>
                  <a:gd name="connsiteY230" fmla="*/ 335075 h 834218"/>
                  <a:gd name="connsiteX231" fmla="*/ 1280869 w 3024845"/>
                  <a:gd name="connsiteY231" fmla="*/ 335075 h 834218"/>
                  <a:gd name="connsiteX232" fmla="*/ 1293029 w 3024845"/>
                  <a:gd name="connsiteY232" fmla="*/ 291840 h 834218"/>
                  <a:gd name="connsiteX233" fmla="*/ 1294296 w 3024845"/>
                  <a:gd name="connsiteY233" fmla="*/ 291840 h 834218"/>
                  <a:gd name="connsiteX234" fmla="*/ 1303163 w 3024845"/>
                  <a:gd name="connsiteY234" fmla="*/ 291840 h 834218"/>
                  <a:gd name="connsiteX235" fmla="*/ 1313296 w 3024845"/>
                  <a:gd name="connsiteY235" fmla="*/ 335075 h 834218"/>
                  <a:gd name="connsiteX236" fmla="*/ 1314309 w 3024845"/>
                  <a:gd name="connsiteY236" fmla="*/ 335075 h 834218"/>
                  <a:gd name="connsiteX237" fmla="*/ 1321403 w 3024845"/>
                  <a:gd name="connsiteY237" fmla="*/ 335075 h 834218"/>
                  <a:gd name="connsiteX238" fmla="*/ 1321403 w 3024845"/>
                  <a:gd name="connsiteY238" fmla="*/ 373987 h 834218"/>
                  <a:gd name="connsiteX239" fmla="*/ 1323176 w 3024845"/>
                  <a:gd name="connsiteY239" fmla="*/ 373987 h 834218"/>
                  <a:gd name="connsiteX240" fmla="*/ 1335590 w 3024845"/>
                  <a:gd name="connsiteY240" fmla="*/ 373987 h 834218"/>
                  <a:gd name="connsiteX241" fmla="*/ 1335590 w 3024845"/>
                  <a:gd name="connsiteY241" fmla="*/ 376149 h 834218"/>
                  <a:gd name="connsiteX242" fmla="*/ 1335590 w 3024845"/>
                  <a:gd name="connsiteY242" fmla="*/ 391281 h 834218"/>
                  <a:gd name="connsiteX243" fmla="*/ 1339643 w 3024845"/>
                  <a:gd name="connsiteY243" fmla="*/ 389120 h 834218"/>
                  <a:gd name="connsiteX244" fmla="*/ 1339643 w 3024845"/>
                  <a:gd name="connsiteY244" fmla="*/ 373987 h 834218"/>
                  <a:gd name="connsiteX245" fmla="*/ 1341163 w 3024845"/>
                  <a:gd name="connsiteY245" fmla="*/ 373987 h 834218"/>
                  <a:gd name="connsiteX246" fmla="*/ 1351803 w 3024845"/>
                  <a:gd name="connsiteY246" fmla="*/ 373987 h 834218"/>
                  <a:gd name="connsiteX247" fmla="*/ 1351803 w 3024845"/>
                  <a:gd name="connsiteY247" fmla="*/ 375608 h 834218"/>
                  <a:gd name="connsiteX248" fmla="*/ 1351803 w 3024845"/>
                  <a:gd name="connsiteY248" fmla="*/ 386958 h 834218"/>
                  <a:gd name="connsiteX249" fmla="*/ 1382204 w 3024845"/>
                  <a:gd name="connsiteY249" fmla="*/ 386958 h 834218"/>
                  <a:gd name="connsiteX250" fmla="*/ 1382204 w 3024845"/>
                  <a:gd name="connsiteY250" fmla="*/ 350208 h 834218"/>
                  <a:gd name="connsiteX251" fmla="*/ 1383470 w 3024845"/>
                  <a:gd name="connsiteY251" fmla="*/ 350208 h 834218"/>
                  <a:gd name="connsiteX252" fmla="*/ 1392337 w 3024845"/>
                  <a:gd name="connsiteY252" fmla="*/ 350208 h 834218"/>
                  <a:gd name="connsiteX253" fmla="*/ 1392337 w 3024845"/>
                  <a:gd name="connsiteY253" fmla="*/ 371825 h 834218"/>
                  <a:gd name="connsiteX254" fmla="*/ 1394364 w 3024845"/>
                  <a:gd name="connsiteY254" fmla="*/ 339399 h 834218"/>
                  <a:gd name="connsiteX255" fmla="*/ 1416657 w 3024845"/>
                  <a:gd name="connsiteY255" fmla="*/ 339399 h 834218"/>
                  <a:gd name="connsiteX256" fmla="*/ 1416657 w 3024845"/>
                  <a:gd name="connsiteY256" fmla="*/ 337777 h 834218"/>
                  <a:gd name="connsiteX257" fmla="*/ 1416657 w 3024845"/>
                  <a:gd name="connsiteY257" fmla="*/ 326428 h 834218"/>
                  <a:gd name="connsiteX258" fmla="*/ 1417417 w 3024845"/>
                  <a:gd name="connsiteY258" fmla="*/ 326428 h 834218"/>
                  <a:gd name="connsiteX259" fmla="*/ 1422737 w 3024845"/>
                  <a:gd name="connsiteY259" fmla="*/ 326428 h 834218"/>
                  <a:gd name="connsiteX260" fmla="*/ 1422737 w 3024845"/>
                  <a:gd name="connsiteY260" fmla="*/ 324537 h 834218"/>
                  <a:gd name="connsiteX261" fmla="*/ 1422737 w 3024845"/>
                  <a:gd name="connsiteY261" fmla="*/ 311296 h 834218"/>
                  <a:gd name="connsiteX262" fmla="*/ 1426791 w 3024845"/>
                  <a:gd name="connsiteY262" fmla="*/ 317781 h 834218"/>
                  <a:gd name="connsiteX263" fmla="*/ 1429071 w 3024845"/>
                  <a:gd name="connsiteY263" fmla="*/ 317781 h 834218"/>
                  <a:gd name="connsiteX264" fmla="*/ 1445031 w 3024845"/>
                  <a:gd name="connsiteY264" fmla="*/ 317781 h 834218"/>
                  <a:gd name="connsiteX265" fmla="*/ 1445031 w 3024845"/>
                  <a:gd name="connsiteY265" fmla="*/ 316970 h 834218"/>
                  <a:gd name="connsiteX266" fmla="*/ 1445031 w 3024845"/>
                  <a:gd name="connsiteY266" fmla="*/ 311296 h 834218"/>
                  <a:gd name="connsiteX267" fmla="*/ 1445791 w 3024845"/>
                  <a:gd name="connsiteY267" fmla="*/ 311296 h 834218"/>
                  <a:gd name="connsiteX268" fmla="*/ 1451111 w 3024845"/>
                  <a:gd name="connsiteY268" fmla="*/ 311296 h 834218"/>
                  <a:gd name="connsiteX269" fmla="*/ 1451111 w 3024845"/>
                  <a:gd name="connsiteY269" fmla="*/ 312647 h 834218"/>
                  <a:gd name="connsiteX270" fmla="*/ 1451111 w 3024845"/>
                  <a:gd name="connsiteY270" fmla="*/ 322105 h 834218"/>
                  <a:gd name="connsiteX271" fmla="*/ 1489618 w 3024845"/>
                  <a:gd name="connsiteY271" fmla="*/ 322105 h 834218"/>
                  <a:gd name="connsiteX272" fmla="*/ 1489618 w 3024845"/>
                  <a:gd name="connsiteY272" fmla="*/ 460458 h 834218"/>
                  <a:gd name="connsiteX273" fmla="*/ 1491138 w 3024845"/>
                  <a:gd name="connsiteY273" fmla="*/ 460458 h 834218"/>
                  <a:gd name="connsiteX274" fmla="*/ 1501778 w 3024845"/>
                  <a:gd name="connsiteY274" fmla="*/ 460458 h 834218"/>
                  <a:gd name="connsiteX275" fmla="*/ 1501778 w 3024845"/>
                  <a:gd name="connsiteY275" fmla="*/ 447488 h 834218"/>
                  <a:gd name="connsiteX276" fmla="*/ 1505832 w 3024845"/>
                  <a:gd name="connsiteY276" fmla="*/ 447488 h 834218"/>
                  <a:gd name="connsiteX277" fmla="*/ 1505832 w 3024845"/>
                  <a:gd name="connsiteY277" fmla="*/ 460458 h 834218"/>
                  <a:gd name="connsiteX278" fmla="*/ 1536232 w 3024845"/>
                  <a:gd name="connsiteY278" fmla="*/ 460458 h 834218"/>
                  <a:gd name="connsiteX279" fmla="*/ 1536232 w 3024845"/>
                  <a:gd name="connsiteY279" fmla="*/ 430193 h 834218"/>
                  <a:gd name="connsiteX280" fmla="*/ 1548392 w 3024845"/>
                  <a:gd name="connsiteY280" fmla="*/ 430193 h 834218"/>
                  <a:gd name="connsiteX281" fmla="*/ 1560552 w 3024845"/>
                  <a:gd name="connsiteY281" fmla="*/ 428032 h 834218"/>
                  <a:gd name="connsiteX282" fmla="*/ 1564606 w 3024845"/>
                  <a:gd name="connsiteY282" fmla="*/ 430193 h 834218"/>
                  <a:gd name="connsiteX283" fmla="*/ 1574739 w 3024845"/>
                  <a:gd name="connsiteY283" fmla="*/ 430193 h 834218"/>
                  <a:gd name="connsiteX284" fmla="*/ 1574739 w 3024845"/>
                  <a:gd name="connsiteY284" fmla="*/ 460458 h 834218"/>
                  <a:gd name="connsiteX285" fmla="*/ 1582846 w 3024845"/>
                  <a:gd name="connsiteY285" fmla="*/ 460458 h 834218"/>
                  <a:gd name="connsiteX286" fmla="*/ 1582846 w 3024845"/>
                  <a:gd name="connsiteY286" fmla="*/ 477753 h 834218"/>
                  <a:gd name="connsiteX287" fmla="*/ 1592182 w 3024845"/>
                  <a:gd name="connsiteY287" fmla="*/ 478658 h 834218"/>
                  <a:gd name="connsiteX288" fmla="*/ 1605140 w 3024845"/>
                  <a:gd name="connsiteY288" fmla="*/ 478658 h 834218"/>
                  <a:gd name="connsiteX289" fmla="*/ 1605140 w 3024845"/>
                  <a:gd name="connsiteY289" fmla="*/ 462620 h 834218"/>
                  <a:gd name="connsiteX290" fmla="*/ 1673096 w 3024845"/>
                  <a:gd name="connsiteY290" fmla="*/ 462620 h 834218"/>
                  <a:gd name="connsiteX291" fmla="*/ 1673096 w 3024845"/>
                  <a:gd name="connsiteY291" fmla="*/ 377367 h 834218"/>
                  <a:gd name="connsiteX292" fmla="*/ 1745104 w 3024845"/>
                  <a:gd name="connsiteY292" fmla="*/ 377367 h 834218"/>
                  <a:gd name="connsiteX293" fmla="*/ 1745104 w 3024845"/>
                  <a:gd name="connsiteY293" fmla="*/ 456135 h 834218"/>
                  <a:gd name="connsiteX294" fmla="*/ 1747008 w 3024845"/>
                  <a:gd name="connsiteY294" fmla="*/ 456135 h 834218"/>
                  <a:gd name="connsiteX295" fmla="*/ 1748250 w 3024845"/>
                  <a:gd name="connsiteY295" fmla="*/ 478658 h 834218"/>
                  <a:gd name="connsiteX296" fmla="*/ 1757926 w 3024845"/>
                  <a:gd name="connsiteY296" fmla="*/ 478658 h 834218"/>
                  <a:gd name="connsiteX297" fmla="*/ 1759168 w 3024845"/>
                  <a:gd name="connsiteY297" fmla="*/ 456135 h 834218"/>
                  <a:gd name="connsiteX298" fmla="*/ 1765248 w 3024845"/>
                  <a:gd name="connsiteY298" fmla="*/ 456135 h 834218"/>
                  <a:gd name="connsiteX299" fmla="*/ 1766490 w 3024845"/>
                  <a:gd name="connsiteY299" fmla="*/ 478658 h 834218"/>
                  <a:gd name="connsiteX300" fmla="*/ 1817112 w 3024845"/>
                  <a:gd name="connsiteY300" fmla="*/ 478658 h 834218"/>
                  <a:gd name="connsiteX301" fmla="*/ 1817112 w 3024845"/>
                  <a:gd name="connsiteY301" fmla="*/ 315630 h 834218"/>
                  <a:gd name="connsiteX302" fmla="*/ 2014439 w 3024845"/>
                  <a:gd name="connsiteY302" fmla="*/ 315630 h 834218"/>
                  <a:gd name="connsiteX303" fmla="*/ 2014439 w 3024845"/>
                  <a:gd name="connsiteY303" fmla="*/ 478658 h 834218"/>
                  <a:gd name="connsiteX304" fmla="*/ 2033136 w 3024845"/>
                  <a:gd name="connsiteY304" fmla="*/ 478658 h 834218"/>
                  <a:gd name="connsiteX305" fmla="*/ 2033136 w 3024845"/>
                  <a:gd name="connsiteY305" fmla="*/ 395965 h 834218"/>
                  <a:gd name="connsiteX306" fmla="*/ 2128256 w 3024845"/>
                  <a:gd name="connsiteY306" fmla="*/ 395965 h 834218"/>
                  <a:gd name="connsiteX307" fmla="*/ 2180720 w 3024845"/>
                  <a:gd name="connsiteY307" fmla="*/ 330752 h 834218"/>
                  <a:gd name="connsiteX308" fmla="*/ 2245574 w 3024845"/>
                  <a:gd name="connsiteY308" fmla="*/ 330752 h 834218"/>
                  <a:gd name="connsiteX309" fmla="*/ 2245574 w 3024845"/>
                  <a:gd name="connsiteY309" fmla="*/ 406414 h 834218"/>
                  <a:gd name="connsiteX310" fmla="*/ 2253681 w 3024845"/>
                  <a:gd name="connsiteY310" fmla="*/ 406414 h 834218"/>
                  <a:gd name="connsiteX311" fmla="*/ 2255708 w 3024845"/>
                  <a:gd name="connsiteY311" fmla="*/ 399929 h 834218"/>
                  <a:gd name="connsiteX312" fmla="*/ 2261788 w 3024845"/>
                  <a:gd name="connsiteY312" fmla="*/ 399929 h 834218"/>
                  <a:gd name="connsiteX313" fmla="*/ 2263815 w 3024845"/>
                  <a:gd name="connsiteY313" fmla="*/ 408576 h 834218"/>
                  <a:gd name="connsiteX314" fmla="*/ 2275975 w 3024845"/>
                  <a:gd name="connsiteY314" fmla="*/ 408576 h 834218"/>
                  <a:gd name="connsiteX315" fmla="*/ 2275975 w 3024845"/>
                  <a:gd name="connsiteY315" fmla="*/ 402090 h 834218"/>
                  <a:gd name="connsiteX316" fmla="*/ 2298268 w 3024845"/>
                  <a:gd name="connsiteY316" fmla="*/ 402090 h 834218"/>
                  <a:gd name="connsiteX317" fmla="*/ 2298268 w 3024845"/>
                  <a:gd name="connsiteY317" fmla="*/ 408576 h 834218"/>
                  <a:gd name="connsiteX318" fmla="*/ 2318535 w 3024845"/>
                  <a:gd name="connsiteY318" fmla="*/ 408576 h 834218"/>
                  <a:gd name="connsiteX319" fmla="*/ 2318535 w 3024845"/>
                  <a:gd name="connsiteY319" fmla="*/ 453973 h 834218"/>
                  <a:gd name="connsiteX320" fmla="*/ 2332722 w 3024845"/>
                  <a:gd name="connsiteY320" fmla="*/ 453973 h 834218"/>
                  <a:gd name="connsiteX321" fmla="*/ 2332722 w 3024845"/>
                  <a:gd name="connsiteY321" fmla="*/ 441002 h 834218"/>
                  <a:gd name="connsiteX322" fmla="*/ 2348936 w 3024845"/>
                  <a:gd name="connsiteY322" fmla="*/ 441002 h 834218"/>
                  <a:gd name="connsiteX323" fmla="*/ 2348936 w 3024845"/>
                  <a:gd name="connsiteY323" fmla="*/ 261575 h 834218"/>
                  <a:gd name="connsiteX324" fmla="*/ 2355016 w 3024845"/>
                  <a:gd name="connsiteY324" fmla="*/ 255089 h 834218"/>
                  <a:gd name="connsiteX325" fmla="*/ 2427977 w 3024845"/>
                  <a:gd name="connsiteY325" fmla="*/ 255089 h 834218"/>
                  <a:gd name="connsiteX326" fmla="*/ 2427977 w 3024845"/>
                  <a:gd name="connsiteY326" fmla="*/ 263737 h 834218"/>
                  <a:gd name="connsiteX327" fmla="*/ 2438110 w 3024845"/>
                  <a:gd name="connsiteY327" fmla="*/ 263737 h 834218"/>
                  <a:gd name="connsiteX328" fmla="*/ 2438110 w 3024845"/>
                  <a:gd name="connsiteY328" fmla="*/ 378311 h 834218"/>
                  <a:gd name="connsiteX329" fmla="*/ 2460404 w 3024845"/>
                  <a:gd name="connsiteY329" fmla="*/ 378311 h 834218"/>
                  <a:gd name="connsiteX330" fmla="*/ 2460404 w 3024845"/>
                  <a:gd name="connsiteY330" fmla="*/ 311296 h 834218"/>
                  <a:gd name="connsiteX331" fmla="*/ 2486751 w 3024845"/>
                  <a:gd name="connsiteY331" fmla="*/ 311296 h 834218"/>
                  <a:gd name="connsiteX332" fmla="*/ 2490804 w 3024845"/>
                  <a:gd name="connsiteY332" fmla="*/ 306972 h 834218"/>
                  <a:gd name="connsiteX333" fmla="*/ 2498911 w 3024845"/>
                  <a:gd name="connsiteY333" fmla="*/ 306972 h 834218"/>
                  <a:gd name="connsiteX334" fmla="*/ 2502964 w 3024845"/>
                  <a:gd name="connsiteY334" fmla="*/ 311296 h 834218"/>
                  <a:gd name="connsiteX335" fmla="*/ 2525258 w 3024845"/>
                  <a:gd name="connsiteY335" fmla="*/ 311296 h 834218"/>
                  <a:gd name="connsiteX336" fmla="*/ 2525258 w 3024845"/>
                  <a:gd name="connsiteY336" fmla="*/ 194560 h 834218"/>
                  <a:gd name="connsiteX337" fmla="*/ 2582005 w 3024845"/>
                  <a:gd name="connsiteY337" fmla="*/ 183751 h 834218"/>
                  <a:gd name="connsiteX338" fmla="*/ 2582005 w 3024845"/>
                  <a:gd name="connsiteY338" fmla="*/ 184832 h 834218"/>
                  <a:gd name="connsiteX339" fmla="*/ 2582005 w 3024845"/>
                  <a:gd name="connsiteY339" fmla="*/ 192398 h 834218"/>
                  <a:gd name="connsiteX340" fmla="*/ 2608352 w 3024845"/>
                  <a:gd name="connsiteY340" fmla="*/ 192398 h 834218"/>
                  <a:gd name="connsiteX341" fmla="*/ 2608352 w 3024845"/>
                  <a:gd name="connsiteY341" fmla="*/ 447488 h 834218"/>
                  <a:gd name="connsiteX342" fmla="*/ 2630646 w 3024845"/>
                  <a:gd name="connsiteY342" fmla="*/ 447488 h 834218"/>
                  <a:gd name="connsiteX343" fmla="*/ 2630646 w 3024845"/>
                  <a:gd name="connsiteY343" fmla="*/ 443164 h 834218"/>
                  <a:gd name="connsiteX344" fmla="*/ 2642806 w 3024845"/>
                  <a:gd name="connsiteY344" fmla="*/ 443164 h 834218"/>
                  <a:gd name="connsiteX345" fmla="*/ 2642806 w 3024845"/>
                  <a:gd name="connsiteY345" fmla="*/ 447488 h 834218"/>
                  <a:gd name="connsiteX346" fmla="*/ 2667126 w 3024845"/>
                  <a:gd name="connsiteY346" fmla="*/ 447488 h 834218"/>
                  <a:gd name="connsiteX347" fmla="*/ 2667126 w 3024845"/>
                  <a:gd name="connsiteY347" fmla="*/ 434517 h 834218"/>
                  <a:gd name="connsiteX348" fmla="*/ 2695500 w 3024845"/>
                  <a:gd name="connsiteY348" fmla="*/ 434517 h 834218"/>
                  <a:gd name="connsiteX349" fmla="*/ 2707660 w 3024845"/>
                  <a:gd name="connsiteY349" fmla="*/ 430193 h 834218"/>
                  <a:gd name="connsiteX350" fmla="*/ 2727927 w 3024845"/>
                  <a:gd name="connsiteY350" fmla="*/ 434517 h 834218"/>
                  <a:gd name="connsiteX351" fmla="*/ 2727927 w 3024845"/>
                  <a:gd name="connsiteY351" fmla="*/ 417223 h 834218"/>
                  <a:gd name="connsiteX352" fmla="*/ 2736034 w 3024845"/>
                  <a:gd name="connsiteY352" fmla="*/ 417223 h 834218"/>
                  <a:gd name="connsiteX353" fmla="*/ 2736034 w 3024845"/>
                  <a:gd name="connsiteY353" fmla="*/ 404252 h 834218"/>
                  <a:gd name="connsiteX354" fmla="*/ 2792781 w 3024845"/>
                  <a:gd name="connsiteY354" fmla="*/ 404252 h 834218"/>
                  <a:gd name="connsiteX355" fmla="*/ 2792781 w 3024845"/>
                  <a:gd name="connsiteY355" fmla="*/ 373987 h 834218"/>
                  <a:gd name="connsiteX356" fmla="*/ 2811021 w 3024845"/>
                  <a:gd name="connsiteY356" fmla="*/ 373987 h 834218"/>
                  <a:gd name="connsiteX357" fmla="*/ 2811021 w 3024845"/>
                  <a:gd name="connsiteY357" fmla="*/ 367502 h 834218"/>
                  <a:gd name="connsiteX358" fmla="*/ 2823181 w 3024845"/>
                  <a:gd name="connsiteY358" fmla="*/ 367502 h 834218"/>
                  <a:gd name="connsiteX359" fmla="*/ 2823181 w 3024845"/>
                  <a:gd name="connsiteY359" fmla="*/ 373987 h 834218"/>
                  <a:gd name="connsiteX360" fmla="*/ 2839395 w 3024845"/>
                  <a:gd name="connsiteY360" fmla="*/ 373987 h 834218"/>
                  <a:gd name="connsiteX361" fmla="*/ 2839395 w 3024845"/>
                  <a:gd name="connsiteY361" fmla="*/ 423708 h 834218"/>
                  <a:gd name="connsiteX362" fmla="*/ 2871822 w 3024845"/>
                  <a:gd name="connsiteY362" fmla="*/ 423708 h 834218"/>
                  <a:gd name="connsiteX363" fmla="*/ 2871822 w 3024845"/>
                  <a:gd name="connsiteY363" fmla="*/ 397767 h 834218"/>
                  <a:gd name="connsiteX364" fmla="*/ 2910329 w 3024845"/>
                  <a:gd name="connsiteY364" fmla="*/ 397767 h 834218"/>
                  <a:gd name="connsiteX365" fmla="*/ 2910329 w 3024845"/>
                  <a:gd name="connsiteY365" fmla="*/ 367502 h 834218"/>
                  <a:gd name="connsiteX366" fmla="*/ 2958970 w 3024845"/>
                  <a:gd name="connsiteY366" fmla="*/ 367502 h 834218"/>
                  <a:gd name="connsiteX367" fmla="*/ 2958970 w 3024845"/>
                  <a:gd name="connsiteY367" fmla="*/ 478658 h 834218"/>
                  <a:gd name="connsiteX368" fmla="*/ 2958970 w 3024845"/>
                  <a:gd name="connsiteY368" fmla="*/ 492437 h 834218"/>
                  <a:gd name="connsiteX369" fmla="*/ 3024845 w 3024845"/>
                  <a:gd name="connsiteY369" fmla="*/ 492437 h 834218"/>
                  <a:gd name="connsiteX370" fmla="*/ 3024845 w 3024845"/>
                  <a:gd name="connsiteY370" fmla="*/ 834218 h 834218"/>
                  <a:gd name="connsiteX371" fmla="*/ 2054 w 3024845"/>
                  <a:gd name="connsiteY371" fmla="*/ 831885 h 834218"/>
                  <a:gd name="connsiteX372" fmla="*/ 0 w 3024845"/>
                  <a:gd name="connsiteY372" fmla="*/ 397767 h 834218"/>
                  <a:gd name="connsiteX373" fmla="*/ 20267 w 3024845"/>
                  <a:gd name="connsiteY373" fmla="*/ 397767 h 834218"/>
                  <a:gd name="connsiteX374" fmla="*/ 20774 w 3024845"/>
                  <a:gd name="connsiteY374" fmla="*/ 396686 h 834218"/>
                  <a:gd name="connsiteX375" fmla="*/ 24320 w 3024845"/>
                  <a:gd name="connsiteY375" fmla="*/ 389120 h 834218"/>
                  <a:gd name="connsiteX376" fmla="*/ 26094 w 3024845"/>
                  <a:gd name="connsiteY376" fmla="*/ 389390 h 834218"/>
                  <a:gd name="connsiteX377" fmla="*/ 38507 w 3024845"/>
                  <a:gd name="connsiteY377" fmla="*/ 391281 h 834218"/>
                  <a:gd name="connsiteX378" fmla="*/ 39014 w 3024845"/>
                  <a:gd name="connsiteY378" fmla="*/ 392633 h 834218"/>
                  <a:gd name="connsiteX379" fmla="*/ 42560 w 3024845"/>
                  <a:gd name="connsiteY379" fmla="*/ 402090 h 834218"/>
                  <a:gd name="connsiteX380" fmla="*/ 68907 w 3024845"/>
                  <a:gd name="connsiteY380" fmla="*/ 404252 h 834218"/>
                  <a:gd name="connsiteX381" fmla="*/ 68907 w 3024845"/>
                  <a:gd name="connsiteY381" fmla="*/ 281031 h 834218"/>
                  <a:gd name="connsiteX382" fmla="*/ 70934 w 3024845"/>
                  <a:gd name="connsiteY382" fmla="*/ 281031 h 834218"/>
                  <a:gd name="connsiteX383" fmla="*/ 85121 w 3024845"/>
                  <a:gd name="connsiteY383" fmla="*/ 281031 h 834218"/>
                  <a:gd name="connsiteX384" fmla="*/ 85121 w 3024845"/>
                  <a:gd name="connsiteY384" fmla="*/ 144839 h 834218"/>
                  <a:gd name="connsiteX385" fmla="*/ 86894 w 3024845"/>
                  <a:gd name="connsiteY385" fmla="*/ 144839 h 834218"/>
                  <a:gd name="connsiteX386" fmla="*/ 99308 w 3024845"/>
                  <a:gd name="connsiteY386" fmla="*/ 144839 h 834218"/>
                  <a:gd name="connsiteX387" fmla="*/ 99308 w 3024845"/>
                  <a:gd name="connsiteY387" fmla="*/ 30265 h 834218"/>
                  <a:gd name="connsiteX388" fmla="*/ 103361 w 3024845"/>
                  <a:gd name="connsiteY388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02669 w 3024845"/>
                  <a:gd name="connsiteY2" fmla="*/ 0 h 834218"/>
                  <a:gd name="connsiteX3" fmla="*/ 220909 w 3024845"/>
                  <a:gd name="connsiteY3" fmla="*/ 144839 h 834218"/>
                  <a:gd name="connsiteX4" fmla="*/ 223189 w 3024845"/>
                  <a:gd name="connsiteY4" fmla="*/ 144839 h 834218"/>
                  <a:gd name="connsiteX5" fmla="*/ 239150 w 3024845"/>
                  <a:gd name="connsiteY5" fmla="*/ 144839 h 834218"/>
                  <a:gd name="connsiteX6" fmla="*/ 239150 w 3024845"/>
                  <a:gd name="connsiteY6" fmla="*/ 285354 h 834218"/>
                  <a:gd name="connsiteX7" fmla="*/ 240670 w 3024845"/>
                  <a:gd name="connsiteY7" fmla="*/ 285084 h 834218"/>
                  <a:gd name="connsiteX8" fmla="*/ 251310 w 3024845"/>
                  <a:gd name="connsiteY8" fmla="*/ 283193 h 834218"/>
                  <a:gd name="connsiteX9" fmla="*/ 249283 w 3024845"/>
                  <a:gd name="connsiteY9" fmla="*/ 371825 h 834218"/>
                  <a:gd name="connsiteX10" fmla="*/ 250803 w 3024845"/>
                  <a:gd name="connsiteY10" fmla="*/ 372096 h 834218"/>
                  <a:gd name="connsiteX11" fmla="*/ 261443 w 3024845"/>
                  <a:gd name="connsiteY11" fmla="*/ 373987 h 834218"/>
                  <a:gd name="connsiteX12" fmla="*/ 261696 w 3024845"/>
                  <a:gd name="connsiteY12" fmla="*/ 374798 h 834218"/>
                  <a:gd name="connsiteX13" fmla="*/ 263470 w 3024845"/>
                  <a:gd name="connsiteY13" fmla="*/ 380473 h 834218"/>
                  <a:gd name="connsiteX14" fmla="*/ 264230 w 3024845"/>
                  <a:gd name="connsiteY14" fmla="*/ 378041 h 834218"/>
                  <a:gd name="connsiteX15" fmla="*/ 269550 w 3024845"/>
                  <a:gd name="connsiteY15" fmla="*/ 361017 h 834218"/>
                  <a:gd name="connsiteX16" fmla="*/ 271323 w 3024845"/>
                  <a:gd name="connsiteY16" fmla="*/ 361017 h 834218"/>
                  <a:gd name="connsiteX17" fmla="*/ 283737 w 3024845"/>
                  <a:gd name="connsiteY17" fmla="*/ 361017 h 834218"/>
                  <a:gd name="connsiteX18" fmla="*/ 283737 w 3024845"/>
                  <a:gd name="connsiteY18" fmla="*/ 393443 h 834218"/>
                  <a:gd name="connsiteX19" fmla="*/ 284750 w 3024845"/>
                  <a:gd name="connsiteY19" fmla="*/ 393984 h 834218"/>
                  <a:gd name="connsiteX20" fmla="*/ 291844 w 3024845"/>
                  <a:gd name="connsiteY20" fmla="*/ 397767 h 834218"/>
                  <a:gd name="connsiteX21" fmla="*/ 291844 w 3024845"/>
                  <a:gd name="connsiteY21" fmla="*/ 399118 h 834218"/>
                  <a:gd name="connsiteX22" fmla="*/ 291844 w 3024845"/>
                  <a:gd name="connsiteY22" fmla="*/ 408576 h 834218"/>
                  <a:gd name="connsiteX23" fmla="*/ 336431 w 3024845"/>
                  <a:gd name="connsiteY23" fmla="*/ 408576 h 834218"/>
                  <a:gd name="connsiteX24" fmla="*/ 336431 w 3024845"/>
                  <a:gd name="connsiteY24" fmla="*/ 409657 h 834218"/>
                  <a:gd name="connsiteX25" fmla="*/ 336431 w 3024845"/>
                  <a:gd name="connsiteY25" fmla="*/ 417223 h 834218"/>
                  <a:gd name="connsiteX26" fmla="*/ 338457 w 3024845"/>
                  <a:gd name="connsiteY26" fmla="*/ 417223 h 834218"/>
                  <a:gd name="connsiteX27" fmla="*/ 352644 w 3024845"/>
                  <a:gd name="connsiteY27" fmla="*/ 417223 h 834218"/>
                  <a:gd name="connsiteX28" fmla="*/ 352644 w 3024845"/>
                  <a:gd name="connsiteY28" fmla="*/ 386958 h 834218"/>
                  <a:gd name="connsiteX29" fmla="*/ 397231 w 3024845"/>
                  <a:gd name="connsiteY29" fmla="*/ 386958 h 834218"/>
                  <a:gd name="connsiteX30" fmla="*/ 397231 w 3024845"/>
                  <a:gd name="connsiteY30" fmla="*/ 385607 h 834218"/>
                  <a:gd name="connsiteX31" fmla="*/ 397231 w 3024845"/>
                  <a:gd name="connsiteY31" fmla="*/ 376149 h 834218"/>
                  <a:gd name="connsiteX32" fmla="*/ 398245 w 3024845"/>
                  <a:gd name="connsiteY32" fmla="*/ 376149 h 834218"/>
                  <a:gd name="connsiteX33" fmla="*/ 405338 w 3024845"/>
                  <a:gd name="connsiteY33" fmla="*/ 376149 h 834218"/>
                  <a:gd name="connsiteX34" fmla="*/ 405338 w 3024845"/>
                  <a:gd name="connsiteY34" fmla="*/ 374258 h 834218"/>
                  <a:gd name="connsiteX35" fmla="*/ 405338 w 3024845"/>
                  <a:gd name="connsiteY35" fmla="*/ 361017 h 834218"/>
                  <a:gd name="connsiteX36" fmla="*/ 406098 w 3024845"/>
                  <a:gd name="connsiteY36" fmla="*/ 361017 h 834218"/>
                  <a:gd name="connsiteX37" fmla="*/ 411418 w 3024845"/>
                  <a:gd name="connsiteY37" fmla="*/ 361017 h 834218"/>
                  <a:gd name="connsiteX38" fmla="*/ 411418 w 3024845"/>
                  <a:gd name="connsiteY38" fmla="*/ 359936 h 834218"/>
                  <a:gd name="connsiteX39" fmla="*/ 411418 w 3024845"/>
                  <a:gd name="connsiteY39" fmla="*/ 352369 h 834218"/>
                  <a:gd name="connsiteX40" fmla="*/ 413445 w 3024845"/>
                  <a:gd name="connsiteY40" fmla="*/ 352369 h 834218"/>
                  <a:gd name="connsiteX41" fmla="*/ 427632 w 3024845"/>
                  <a:gd name="connsiteY41" fmla="*/ 352369 h 834218"/>
                  <a:gd name="connsiteX42" fmla="*/ 427632 w 3024845"/>
                  <a:gd name="connsiteY42" fmla="*/ 353450 h 834218"/>
                  <a:gd name="connsiteX43" fmla="*/ 427632 w 3024845"/>
                  <a:gd name="connsiteY43" fmla="*/ 361017 h 834218"/>
                  <a:gd name="connsiteX44" fmla="*/ 449925 w 3024845"/>
                  <a:gd name="connsiteY44" fmla="*/ 361017 h 834218"/>
                  <a:gd name="connsiteX45" fmla="*/ 449925 w 3024845"/>
                  <a:gd name="connsiteY45" fmla="*/ 359125 h 834218"/>
                  <a:gd name="connsiteX46" fmla="*/ 449925 w 3024845"/>
                  <a:gd name="connsiteY46" fmla="*/ 345884 h 834218"/>
                  <a:gd name="connsiteX47" fmla="*/ 451699 w 3024845"/>
                  <a:gd name="connsiteY47" fmla="*/ 345884 h 834218"/>
                  <a:gd name="connsiteX48" fmla="*/ 464112 w 3024845"/>
                  <a:gd name="connsiteY48" fmla="*/ 345884 h 834218"/>
                  <a:gd name="connsiteX49" fmla="*/ 464112 w 3024845"/>
                  <a:gd name="connsiteY49" fmla="*/ 369664 h 834218"/>
                  <a:gd name="connsiteX50" fmla="*/ 465126 w 3024845"/>
                  <a:gd name="connsiteY50" fmla="*/ 369664 h 834218"/>
                  <a:gd name="connsiteX51" fmla="*/ 472219 w 3024845"/>
                  <a:gd name="connsiteY51" fmla="*/ 369664 h 834218"/>
                  <a:gd name="connsiteX52" fmla="*/ 472219 w 3024845"/>
                  <a:gd name="connsiteY52" fmla="*/ 368583 h 834218"/>
                  <a:gd name="connsiteX53" fmla="*/ 472219 w 3024845"/>
                  <a:gd name="connsiteY53" fmla="*/ 361017 h 834218"/>
                  <a:gd name="connsiteX54" fmla="*/ 473992 w 3024845"/>
                  <a:gd name="connsiteY54" fmla="*/ 361017 h 834218"/>
                  <a:gd name="connsiteX55" fmla="*/ 486406 w 3024845"/>
                  <a:gd name="connsiteY55" fmla="*/ 361017 h 834218"/>
                  <a:gd name="connsiteX56" fmla="*/ 486406 w 3024845"/>
                  <a:gd name="connsiteY56" fmla="*/ 386958 h 834218"/>
                  <a:gd name="connsiteX57" fmla="*/ 488433 w 3024845"/>
                  <a:gd name="connsiteY57" fmla="*/ 386958 h 834218"/>
                  <a:gd name="connsiteX58" fmla="*/ 502619 w 3024845"/>
                  <a:gd name="connsiteY58" fmla="*/ 386958 h 834218"/>
                  <a:gd name="connsiteX59" fmla="*/ 502619 w 3024845"/>
                  <a:gd name="connsiteY59" fmla="*/ 388579 h 834218"/>
                  <a:gd name="connsiteX60" fmla="*/ 502619 w 3024845"/>
                  <a:gd name="connsiteY60" fmla="*/ 399929 h 834218"/>
                  <a:gd name="connsiteX61" fmla="*/ 503379 w 3024845"/>
                  <a:gd name="connsiteY61" fmla="*/ 399929 h 834218"/>
                  <a:gd name="connsiteX62" fmla="*/ 508700 w 3024845"/>
                  <a:gd name="connsiteY62" fmla="*/ 399929 h 834218"/>
                  <a:gd name="connsiteX63" fmla="*/ 508700 w 3024845"/>
                  <a:gd name="connsiteY63" fmla="*/ 399118 h 834218"/>
                  <a:gd name="connsiteX64" fmla="*/ 508700 w 3024845"/>
                  <a:gd name="connsiteY64" fmla="*/ 393443 h 834218"/>
                  <a:gd name="connsiteX65" fmla="*/ 539100 w 3024845"/>
                  <a:gd name="connsiteY65" fmla="*/ 393443 h 834218"/>
                  <a:gd name="connsiteX66" fmla="*/ 539100 w 3024845"/>
                  <a:gd name="connsiteY66" fmla="*/ 417223 h 834218"/>
                  <a:gd name="connsiteX67" fmla="*/ 540113 w 3024845"/>
                  <a:gd name="connsiteY67" fmla="*/ 417223 h 834218"/>
                  <a:gd name="connsiteX68" fmla="*/ 547207 w 3024845"/>
                  <a:gd name="connsiteY68" fmla="*/ 417223 h 834218"/>
                  <a:gd name="connsiteX69" fmla="*/ 547207 w 3024845"/>
                  <a:gd name="connsiteY69" fmla="*/ 418304 h 834218"/>
                  <a:gd name="connsiteX70" fmla="*/ 547207 w 3024845"/>
                  <a:gd name="connsiteY70" fmla="*/ 425870 h 834218"/>
                  <a:gd name="connsiteX71" fmla="*/ 547967 w 3024845"/>
                  <a:gd name="connsiteY71" fmla="*/ 425870 h 834218"/>
                  <a:gd name="connsiteX72" fmla="*/ 553287 w 3024845"/>
                  <a:gd name="connsiteY72" fmla="*/ 425870 h 834218"/>
                  <a:gd name="connsiteX73" fmla="*/ 553287 w 3024845"/>
                  <a:gd name="connsiteY73" fmla="*/ 423708 h 834218"/>
                  <a:gd name="connsiteX74" fmla="*/ 553287 w 3024845"/>
                  <a:gd name="connsiteY74" fmla="*/ 408576 h 834218"/>
                  <a:gd name="connsiteX75" fmla="*/ 554300 w 3024845"/>
                  <a:gd name="connsiteY75" fmla="*/ 408576 h 834218"/>
                  <a:gd name="connsiteX76" fmla="*/ 561394 w 3024845"/>
                  <a:gd name="connsiteY76" fmla="*/ 408576 h 834218"/>
                  <a:gd name="connsiteX77" fmla="*/ 561394 w 3024845"/>
                  <a:gd name="connsiteY77" fmla="*/ 409657 h 834218"/>
                  <a:gd name="connsiteX78" fmla="*/ 561394 w 3024845"/>
                  <a:gd name="connsiteY78" fmla="*/ 417223 h 834218"/>
                  <a:gd name="connsiteX79" fmla="*/ 566714 w 3024845"/>
                  <a:gd name="connsiteY79" fmla="*/ 415230 h 834218"/>
                  <a:gd name="connsiteX80" fmla="*/ 567474 w 3024845"/>
                  <a:gd name="connsiteY80" fmla="*/ 414250 h 834218"/>
                  <a:gd name="connsiteX81" fmla="*/ 567474 w 3024845"/>
                  <a:gd name="connsiteY81" fmla="*/ 408576 h 834218"/>
                  <a:gd name="connsiteX82" fmla="*/ 605981 w 3024845"/>
                  <a:gd name="connsiteY82" fmla="*/ 408576 h 834218"/>
                  <a:gd name="connsiteX83" fmla="*/ 605981 w 3024845"/>
                  <a:gd name="connsiteY83" fmla="*/ 432355 h 834218"/>
                  <a:gd name="connsiteX84" fmla="*/ 608007 w 3024845"/>
                  <a:gd name="connsiteY84" fmla="*/ 432355 h 834218"/>
                  <a:gd name="connsiteX85" fmla="*/ 622194 w 3024845"/>
                  <a:gd name="connsiteY85" fmla="*/ 432355 h 834218"/>
                  <a:gd name="connsiteX86" fmla="*/ 622194 w 3024845"/>
                  <a:gd name="connsiteY86" fmla="*/ 433436 h 834218"/>
                  <a:gd name="connsiteX87" fmla="*/ 622194 w 3024845"/>
                  <a:gd name="connsiteY87" fmla="*/ 441002 h 834218"/>
                  <a:gd name="connsiteX88" fmla="*/ 623968 w 3024845"/>
                  <a:gd name="connsiteY88" fmla="*/ 441002 h 834218"/>
                  <a:gd name="connsiteX89" fmla="*/ 636381 w 3024845"/>
                  <a:gd name="connsiteY89" fmla="*/ 441002 h 834218"/>
                  <a:gd name="connsiteX90" fmla="*/ 636381 w 3024845"/>
                  <a:gd name="connsiteY90" fmla="*/ 417223 h 834218"/>
                  <a:gd name="connsiteX91" fmla="*/ 637394 w 3024845"/>
                  <a:gd name="connsiteY91" fmla="*/ 417223 h 834218"/>
                  <a:gd name="connsiteX92" fmla="*/ 644488 w 3024845"/>
                  <a:gd name="connsiteY92" fmla="*/ 417223 h 834218"/>
                  <a:gd name="connsiteX93" fmla="*/ 644488 w 3024845"/>
                  <a:gd name="connsiteY93" fmla="*/ 384796 h 834218"/>
                  <a:gd name="connsiteX94" fmla="*/ 645501 w 3024845"/>
                  <a:gd name="connsiteY94" fmla="*/ 384796 h 834218"/>
                  <a:gd name="connsiteX95" fmla="*/ 652595 w 3024845"/>
                  <a:gd name="connsiteY95" fmla="*/ 384796 h 834218"/>
                  <a:gd name="connsiteX96" fmla="*/ 652595 w 3024845"/>
                  <a:gd name="connsiteY96" fmla="*/ 382905 h 834218"/>
                  <a:gd name="connsiteX97" fmla="*/ 652595 w 3024845"/>
                  <a:gd name="connsiteY97" fmla="*/ 369664 h 834218"/>
                  <a:gd name="connsiteX98" fmla="*/ 651328 w 3024845"/>
                  <a:gd name="connsiteY98" fmla="*/ 368042 h 834218"/>
                  <a:gd name="connsiteX99" fmla="*/ 656648 w 3024845"/>
                  <a:gd name="connsiteY99" fmla="*/ 356693 h 834218"/>
                  <a:gd name="connsiteX100" fmla="*/ 664755 w 3024845"/>
                  <a:gd name="connsiteY100" fmla="*/ 384796 h 834218"/>
                  <a:gd name="connsiteX101" fmla="*/ 665515 w 3024845"/>
                  <a:gd name="connsiteY101" fmla="*/ 384796 h 834218"/>
                  <a:gd name="connsiteX102" fmla="*/ 670835 w 3024845"/>
                  <a:gd name="connsiteY102" fmla="*/ 384796 h 834218"/>
                  <a:gd name="connsiteX103" fmla="*/ 670835 w 3024845"/>
                  <a:gd name="connsiteY103" fmla="*/ 278869 h 834218"/>
                  <a:gd name="connsiteX104" fmla="*/ 672355 w 3024845"/>
                  <a:gd name="connsiteY104" fmla="*/ 278869 h 834218"/>
                  <a:gd name="connsiteX105" fmla="*/ 682995 w 3024845"/>
                  <a:gd name="connsiteY105" fmla="*/ 278869 h 834218"/>
                  <a:gd name="connsiteX106" fmla="*/ 682995 w 3024845"/>
                  <a:gd name="connsiteY106" fmla="*/ 231310 h 834218"/>
                  <a:gd name="connsiteX107" fmla="*/ 709342 w 3024845"/>
                  <a:gd name="connsiteY107" fmla="*/ 231310 h 834218"/>
                  <a:gd name="connsiteX108" fmla="*/ 709342 w 3024845"/>
                  <a:gd name="connsiteY108" fmla="*/ 209692 h 834218"/>
                  <a:gd name="connsiteX109" fmla="*/ 743796 w 3024845"/>
                  <a:gd name="connsiteY109" fmla="*/ 209692 h 834218"/>
                  <a:gd name="connsiteX110" fmla="*/ 743796 w 3024845"/>
                  <a:gd name="connsiteY110" fmla="*/ 212124 h 834218"/>
                  <a:gd name="connsiteX111" fmla="*/ 743796 w 3024845"/>
                  <a:gd name="connsiteY111" fmla="*/ 229148 h 834218"/>
                  <a:gd name="connsiteX112" fmla="*/ 746076 w 3024845"/>
                  <a:gd name="connsiteY112" fmla="*/ 229148 h 834218"/>
                  <a:gd name="connsiteX113" fmla="*/ 762036 w 3024845"/>
                  <a:gd name="connsiteY113" fmla="*/ 229148 h 834218"/>
                  <a:gd name="connsiteX114" fmla="*/ 762036 w 3024845"/>
                  <a:gd name="connsiteY114" fmla="*/ 276707 h 834218"/>
                  <a:gd name="connsiteX115" fmla="*/ 763049 w 3024845"/>
                  <a:gd name="connsiteY115" fmla="*/ 276707 h 834218"/>
                  <a:gd name="connsiteX116" fmla="*/ 770143 w 3024845"/>
                  <a:gd name="connsiteY116" fmla="*/ 276707 h 834218"/>
                  <a:gd name="connsiteX117" fmla="*/ 784330 w 3024845"/>
                  <a:gd name="connsiteY117" fmla="*/ 281031 h 834218"/>
                  <a:gd name="connsiteX118" fmla="*/ 784330 w 3024845"/>
                  <a:gd name="connsiteY118" fmla="*/ 319943 h 834218"/>
                  <a:gd name="connsiteX119" fmla="*/ 785343 w 3024845"/>
                  <a:gd name="connsiteY119" fmla="*/ 319943 h 834218"/>
                  <a:gd name="connsiteX120" fmla="*/ 792436 w 3024845"/>
                  <a:gd name="connsiteY120" fmla="*/ 319943 h 834218"/>
                  <a:gd name="connsiteX121" fmla="*/ 792436 w 3024845"/>
                  <a:gd name="connsiteY121" fmla="*/ 321564 h 834218"/>
                  <a:gd name="connsiteX122" fmla="*/ 792436 w 3024845"/>
                  <a:gd name="connsiteY122" fmla="*/ 332913 h 834218"/>
                  <a:gd name="connsiteX123" fmla="*/ 794463 w 3024845"/>
                  <a:gd name="connsiteY123" fmla="*/ 332913 h 834218"/>
                  <a:gd name="connsiteX124" fmla="*/ 808650 w 3024845"/>
                  <a:gd name="connsiteY124" fmla="*/ 332913 h 834218"/>
                  <a:gd name="connsiteX125" fmla="*/ 814730 w 3024845"/>
                  <a:gd name="connsiteY125" fmla="*/ 339399 h 834218"/>
                  <a:gd name="connsiteX126" fmla="*/ 814730 w 3024845"/>
                  <a:gd name="connsiteY126" fmla="*/ 361017 h 834218"/>
                  <a:gd name="connsiteX127" fmla="*/ 817010 w 3024845"/>
                  <a:gd name="connsiteY127" fmla="*/ 361017 h 834218"/>
                  <a:gd name="connsiteX128" fmla="*/ 832970 w 3024845"/>
                  <a:gd name="connsiteY128" fmla="*/ 361017 h 834218"/>
                  <a:gd name="connsiteX129" fmla="*/ 832970 w 3024845"/>
                  <a:gd name="connsiteY129" fmla="*/ 362097 h 834218"/>
                  <a:gd name="connsiteX130" fmla="*/ 832970 w 3024845"/>
                  <a:gd name="connsiteY130" fmla="*/ 369664 h 834218"/>
                  <a:gd name="connsiteX131" fmla="*/ 834237 w 3024845"/>
                  <a:gd name="connsiteY131" fmla="*/ 369664 h 834218"/>
                  <a:gd name="connsiteX132" fmla="*/ 843104 w 3024845"/>
                  <a:gd name="connsiteY132" fmla="*/ 369664 h 834218"/>
                  <a:gd name="connsiteX133" fmla="*/ 843104 w 3024845"/>
                  <a:gd name="connsiteY133" fmla="*/ 371825 h 834218"/>
                  <a:gd name="connsiteX134" fmla="*/ 843104 w 3024845"/>
                  <a:gd name="connsiteY134" fmla="*/ 386958 h 834218"/>
                  <a:gd name="connsiteX135" fmla="*/ 847157 w 3024845"/>
                  <a:gd name="connsiteY135" fmla="*/ 385066 h 834218"/>
                  <a:gd name="connsiteX136" fmla="*/ 847157 w 3024845"/>
                  <a:gd name="connsiteY136" fmla="*/ 371825 h 834218"/>
                  <a:gd name="connsiteX137" fmla="*/ 848170 w 3024845"/>
                  <a:gd name="connsiteY137" fmla="*/ 371825 h 834218"/>
                  <a:gd name="connsiteX138" fmla="*/ 855264 w 3024845"/>
                  <a:gd name="connsiteY138" fmla="*/ 371825 h 834218"/>
                  <a:gd name="connsiteX139" fmla="*/ 855264 w 3024845"/>
                  <a:gd name="connsiteY139" fmla="*/ 373447 h 834218"/>
                  <a:gd name="connsiteX140" fmla="*/ 855264 w 3024845"/>
                  <a:gd name="connsiteY140" fmla="*/ 384796 h 834218"/>
                  <a:gd name="connsiteX141" fmla="*/ 856024 w 3024845"/>
                  <a:gd name="connsiteY141" fmla="*/ 384796 h 834218"/>
                  <a:gd name="connsiteX142" fmla="*/ 861344 w 3024845"/>
                  <a:gd name="connsiteY142" fmla="*/ 384796 h 834218"/>
                  <a:gd name="connsiteX143" fmla="*/ 909984 w 3024845"/>
                  <a:gd name="connsiteY143" fmla="*/ 380473 h 834218"/>
                  <a:gd name="connsiteX144" fmla="*/ 909984 w 3024845"/>
                  <a:gd name="connsiteY144" fmla="*/ 381824 h 834218"/>
                  <a:gd name="connsiteX145" fmla="*/ 909984 w 3024845"/>
                  <a:gd name="connsiteY145" fmla="*/ 391281 h 834218"/>
                  <a:gd name="connsiteX146" fmla="*/ 910744 w 3024845"/>
                  <a:gd name="connsiteY146" fmla="*/ 391281 h 834218"/>
                  <a:gd name="connsiteX147" fmla="*/ 916065 w 3024845"/>
                  <a:gd name="connsiteY147" fmla="*/ 391281 h 834218"/>
                  <a:gd name="connsiteX148" fmla="*/ 916065 w 3024845"/>
                  <a:gd name="connsiteY148" fmla="*/ 393443 h 834218"/>
                  <a:gd name="connsiteX149" fmla="*/ 916065 w 3024845"/>
                  <a:gd name="connsiteY149" fmla="*/ 408576 h 834218"/>
                  <a:gd name="connsiteX150" fmla="*/ 918091 w 3024845"/>
                  <a:gd name="connsiteY150" fmla="*/ 407225 h 834218"/>
                  <a:gd name="connsiteX151" fmla="*/ 932278 w 3024845"/>
                  <a:gd name="connsiteY151" fmla="*/ 397767 h 834218"/>
                  <a:gd name="connsiteX152" fmla="*/ 938358 w 3024845"/>
                  <a:gd name="connsiteY152" fmla="*/ 356693 h 834218"/>
                  <a:gd name="connsiteX153" fmla="*/ 939118 w 3024845"/>
                  <a:gd name="connsiteY153" fmla="*/ 356423 h 834218"/>
                  <a:gd name="connsiteX154" fmla="*/ 944438 w 3024845"/>
                  <a:gd name="connsiteY154" fmla="*/ 354531 h 834218"/>
                  <a:gd name="connsiteX155" fmla="*/ 946465 w 3024845"/>
                  <a:gd name="connsiteY155" fmla="*/ 285354 h 834218"/>
                  <a:gd name="connsiteX156" fmla="*/ 948492 w 3024845"/>
                  <a:gd name="connsiteY156" fmla="*/ 354531 h 834218"/>
                  <a:gd name="connsiteX157" fmla="*/ 949252 w 3024845"/>
                  <a:gd name="connsiteY157" fmla="*/ 354801 h 834218"/>
                  <a:gd name="connsiteX158" fmla="*/ 954572 w 3024845"/>
                  <a:gd name="connsiteY158" fmla="*/ 356693 h 834218"/>
                  <a:gd name="connsiteX159" fmla="*/ 954572 w 3024845"/>
                  <a:gd name="connsiteY159" fmla="*/ 270222 h 834218"/>
                  <a:gd name="connsiteX160" fmla="*/ 958625 w 3024845"/>
                  <a:gd name="connsiteY160" fmla="*/ 237795 h 834218"/>
                  <a:gd name="connsiteX161" fmla="*/ 997132 w 3024845"/>
                  <a:gd name="connsiteY161" fmla="*/ 237795 h 834218"/>
                  <a:gd name="connsiteX162" fmla="*/ 997132 w 3024845"/>
                  <a:gd name="connsiteY162" fmla="*/ 270222 h 834218"/>
                  <a:gd name="connsiteX163" fmla="*/ 997892 w 3024845"/>
                  <a:gd name="connsiteY163" fmla="*/ 270222 h 834218"/>
                  <a:gd name="connsiteX164" fmla="*/ 1003212 w 3024845"/>
                  <a:gd name="connsiteY164" fmla="*/ 270222 h 834218"/>
                  <a:gd name="connsiteX165" fmla="*/ 1003212 w 3024845"/>
                  <a:gd name="connsiteY165" fmla="*/ 188074 h 834218"/>
                  <a:gd name="connsiteX166" fmla="*/ 1004986 w 3024845"/>
                  <a:gd name="connsiteY166" fmla="*/ 188074 h 834218"/>
                  <a:gd name="connsiteX167" fmla="*/ 1017399 w 3024845"/>
                  <a:gd name="connsiteY167" fmla="*/ 188074 h 834218"/>
                  <a:gd name="connsiteX168" fmla="*/ 1017399 w 3024845"/>
                  <a:gd name="connsiteY168" fmla="*/ 186183 h 834218"/>
                  <a:gd name="connsiteX169" fmla="*/ 1017399 w 3024845"/>
                  <a:gd name="connsiteY169" fmla="*/ 172942 h 834218"/>
                  <a:gd name="connsiteX170" fmla="*/ 1039693 w 3024845"/>
                  <a:gd name="connsiteY170" fmla="*/ 172942 h 834218"/>
                  <a:gd name="connsiteX171" fmla="*/ 1039693 w 3024845"/>
                  <a:gd name="connsiteY171" fmla="*/ 171861 h 834218"/>
                  <a:gd name="connsiteX172" fmla="*/ 1039693 w 3024845"/>
                  <a:gd name="connsiteY172" fmla="*/ 164295 h 834218"/>
                  <a:gd name="connsiteX173" fmla="*/ 1041466 w 3024845"/>
                  <a:gd name="connsiteY173" fmla="*/ 164295 h 834218"/>
                  <a:gd name="connsiteX174" fmla="*/ 1053880 w 3024845"/>
                  <a:gd name="connsiteY174" fmla="*/ 164295 h 834218"/>
                  <a:gd name="connsiteX175" fmla="*/ 1053880 w 3024845"/>
                  <a:gd name="connsiteY175" fmla="*/ 165376 h 834218"/>
                  <a:gd name="connsiteX176" fmla="*/ 1053880 w 3024845"/>
                  <a:gd name="connsiteY176" fmla="*/ 172942 h 834218"/>
                  <a:gd name="connsiteX177" fmla="*/ 1054640 w 3024845"/>
                  <a:gd name="connsiteY177" fmla="*/ 172942 h 834218"/>
                  <a:gd name="connsiteX178" fmla="*/ 1059960 w 3024845"/>
                  <a:gd name="connsiteY178" fmla="*/ 172942 h 834218"/>
                  <a:gd name="connsiteX179" fmla="*/ 1070093 w 3024845"/>
                  <a:gd name="connsiteY179" fmla="*/ 168618 h 834218"/>
                  <a:gd name="connsiteX180" fmla="*/ 1074146 w 3024845"/>
                  <a:gd name="connsiteY180" fmla="*/ 171861 h 834218"/>
                  <a:gd name="connsiteX181" fmla="*/ 1074146 w 3024845"/>
                  <a:gd name="connsiteY181" fmla="*/ 164295 h 834218"/>
                  <a:gd name="connsiteX182" fmla="*/ 1076426 w 3024845"/>
                  <a:gd name="connsiteY182" fmla="*/ 164295 h 834218"/>
                  <a:gd name="connsiteX183" fmla="*/ 1092387 w 3024845"/>
                  <a:gd name="connsiteY183" fmla="*/ 164295 h 834218"/>
                  <a:gd name="connsiteX184" fmla="*/ 1092387 w 3024845"/>
                  <a:gd name="connsiteY184" fmla="*/ 165376 h 834218"/>
                  <a:gd name="connsiteX185" fmla="*/ 1092387 w 3024845"/>
                  <a:gd name="connsiteY185" fmla="*/ 172942 h 834218"/>
                  <a:gd name="connsiteX186" fmla="*/ 1122787 w 3024845"/>
                  <a:gd name="connsiteY186" fmla="*/ 172942 h 834218"/>
                  <a:gd name="connsiteX187" fmla="*/ 1122787 w 3024845"/>
                  <a:gd name="connsiteY187" fmla="*/ 174563 h 834218"/>
                  <a:gd name="connsiteX188" fmla="*/ 1122787 w 3024845"/>
                  <a:gd name="connsiteY188" fmla="*/ 185913 h 834218"/>
                  <a:gd name="connsiteX189" fmla="*/ 1149134 w 3024845"/>
                  <a:gd name="connsiteY189" fmla="*/ 185913 h 834218"/>
                  <a:gd name="connsiteX190" fmla="*/ 1149134 w 3024845"/>
                  <a:gd name="connsiteY190" fmla="*/ 216177 h 834218"/>
                  <a:gd name="connsiteX191" fmla="*/ 1149894 w 3024845"/>
                  <a:gd name="connsiteY191" fmla="*/ 216177 h 834218"/>
                  <a:gd name="connsiteX192" fmla="*/ 1155214 w 3024845"/>
                  <a:gd name="connsiteY192" fmla="*/ 216177 h 834218"/>
                  <a:gd name="connsiteX193" fmla="*/ 1155214 w 3024845"/>
                  <a:gd name="connsiteY193" fmla="*/ 217258 h 834218"/>
                  <a:gd name="connsiteX194" fmla="*/ 1155214 w 3024845"/>
                  <a:gd name="connsiteY194" fmla="*/ 224825 h 834218"/>
                  <a:gd name="connsiteX195" fmla="*/ 1159268 w 3024845"/>
                  <a:gd name="connsiteY195" fmla="*/ 255089 h 834218"/>
                  <a:gd name="connsiteX196" fmla="*/ 1160028 w 3024845"/>
                  <a:gd name="connsiteY196" fmla="*/ 255089 h 834218"/>
                  <a:gd name="connsiteX197" fmla="*/ 1165348 w 3024845"/>
                  <a:gd name="connsiteY197" fmla="*/ 255089 h 834218"/>
                  <a:gd name="connsiteX198" fmla="*/ 1165348 w 3024845"/>
                  <a:gd name="connsiteY198" fmla="*/ 255900 h 834218"/>
                  <a:gd name="connsiteX199" fmla="*/ 1165348 w 3024845"/>
                  <a:gd name="connsiteY199" fmla="*/ 261575 h 834218"/>
                  <a:gd name="connsiteX200" fmla="*/ 1166361 w 3024845"/>
                  <a:gd name="connsiteY200" fmla="*/ 261575 h 834218"/>
                  <a:gd name="connsiteX201" fmla="*/ 1173454 w 3024845"/>
                  <a:gd name="connsiteY201" fmla="*/ 261575 h 834218"/>
                  <a:gd name="connsiteX202" fmla="*/ 1173454 w 3024845"/>
                  <a:gd name="connsiteY202" fmla="*/ 291840 h 834218"/>
                  <a:gd name="connsiteX203" fmla="*/ 1175481 w 3024845"/>
                  <a:gd name="connsiteY203" fmla="*/ 291840 h 834218"/>
                  <a:gd name="connsiteX204" fmla="*/ 1189668 w 3024845"/>
                  <a:gd name="connsiteY204" fmla="*/ 291840 h 834218"/>
                  <a:gd name="connsiteX205" fmla="*/ 1189668 w 3024845"/>
                  <a:gd name="connsiteY205" fmla="*/ 315619 h 834218"/>
                  <a:gd name="connsiteX206" fmla="*/ 1191695 w 3024845"/>
                  <a:gd name="connsiteY206" fmla="*/ 317240 h 834218"/>
                  <a:gd name="connsiteX207" fmla="*/ 1191695 w 3024845"/>
                  <a:gd name="connsiteY207" fmla="*/ 328590 h 834218"/>
                  <a:gd name="connsiteX208" fmla="*/ 1192455 w 3024845"/>
                  <a:gd name="connsiteY208" fmla="*/ 328590 h 834218"/>
                  <a:gd name="connsiteX209" fmla="*/ 1197775 w 3024845"/>
                  <a:gd name="connsiteY209" fmla="*/ 328590 h 834218"/>
                  <a:gd name="connsiteX210" fmla="*/ 1197775 w 3024845"/>
                  <a:gd name="connsiteY210" fmla="*/ 352369 h 834218"/>
                  <a:gd name="connsiteX211" fmla="*/ 1199041 w 3024845"/>
                  <a:gd name="connsiteY211" fmla="*/ 352369 h 834218"/>
                  <a:gd name="connsiteX212" fmla="*/ 1207908 w 3024845"/>
                  <a:gd name="connsiteY212" fmla="*/ 352369 h 834218"/>
                  <a:gd name="connsiteX213" fmla="*/ 1209935 w 3024845"/>
                  <a:gd name="connsiteY213" fmla="*/ 356423 h 834218"/>
                  <a:gd name="connsiteX214" fmla="*/ 1209935 w 3024845"/>
                  <a:gd name="connsiteY214" fmla="*/ 369664 h 834218"/>
                  <a:gd name="connsiteX215" fmla="*/ 1211455 w 3024845"/>
                  <a:gd name="connsiteY215" fmla="*/ 367772 h 834218"/>
                  <a:gd name="connsiteX216" fmla="*/ 1222095 w 3024845"/>
                  <a:gd name="connsiteY216" fmla="*/ 354531 h 834218"/>
                  <a:gd name="connsiteX217" fmla="*/ 1250469 w 3024845"/>
                  <a:gd name="connsiteY217" fmla="*/ 354531 h 834218"/>
                  <a:gd name="connsiteX218" fmla="*/ 1250469 w 3024845"/>
                  <a:gd name="connsiteY218" fmla="*/ 441002 h 834218"/>
                  <a:gd name="connsiteX219" fmla="*/ 1251229 w 3024845"/>
                  <a:gd name="connsiteY219" fmla="*/ 441002 h 834218"/>
                  <a:gd name="connsiteX220" fmla="*/ 1256549 w 3024845"/>
                  <a:gd name="connsiteY220" fmla="*/ 441002 h 834218"/>
                  <a:gd name="connsiteX221" fmla="*/ 1257309 w 3024845"/>
                  <a:gd name="connsiteY221" fmla="*/ 439651 h 834218"/>
                  <a:gd name="connsiteX222" fmla="*/ 1262629 w 3024845"/>
                  <a:gd name="connsiteY222" fmla="*/ 430193 h 834218"/>
                  <a:gd name="connsiteX223" fmla="*/ 1262629 w 3024845"/>
                  <a:gd name="connsiteY223" fmla="*/ 432085 h 834218"/>
                  <a:gd name="connsiteX224" fmla="*/ 1262629 w 3024845"/>
                  <a:gd name="connsiteY224" fmla="*/ 445326 h 834218"/>
                  <a:gd name="connsiteX225" fmla="*/ 1266682 w 3024845"/>
                  <a:gd name="connsiteY225" fmla="*/ 399929 h 834218"/>
                  <a:gd name="connsiteX226" fmla="*/ 1267442 w 3024845"/>
                  <a:gd name="connsiteY226" fmla="*/ 399929 h 834218"/>
                  <a:gd name="connsiteX227" fmla="*/ 1272762 w 3024845"/>
                  <a:gd name="connsiteY227" fmla="*/ 399929 h 834218"/>
                  <a:gd name="connsiteX228" fmla="*/ 1272762 w 3024845"/>
                  <a:gd name="connsiteY228" fmla="*/ 335075 h 834218"/>
                  <a:gd name="connsiteX229" fmla="*/ 1273776 w 3024845"/>
                  <a:gd name="connsiteY229" fmla="*/ 335075 h 834218"/>
                  <a:gd name="connsiteX230" fmla="*/ 1280869 w 3024845"/>
                  <a:gd name="connsiteY230" fmla="*/ 335075 h 834218"/>
                  <a:gd name="connsiteX231" fmla="*/ 1293029 w 3024845"/>
                  <a:gd name="connsiteY231" fmla="*/ 291840 h 834218"/>
                  <a:gd name="connsiteX232" fmla="*/ 1294296 w 3024845"/>
                  <a:gd name="connsiteY232" fmla="*/ 291840 h 834218"/>
                  <a:gd name="connsiteX233" fmla="*/ 1303163 w 3024845"/>
                  <a:gd name="connsiteY233" fmla="*/ 291840 h 834218"/>
                  <a:gd name="connsiteX234" fmla="*/ 1313296 w 3024845"/>
                  <a:gd name="connsiteY234" fmla="*/ 335075 h 834218"/>
                  <a:gd name="connsiteX235" fmla="*/ 1314309 w 3024845"/>
                  <a:gd name="connsiteY235" fmla="*/ 335075 h 834218"/>
                  <a:gd name="connsiteX236" fmla="*/ 1321403 w 3024845"/>
                  <a:gd name="connsiteY236" fmla="*/ 335075 h 834218"/>
                  <a:gd name="connsiteX237" fmla="*/ 1321403 w 3024845"/>
                  <a:gd name="connsiteY237" fmla="*/ 373987 h 834218"/>
                  <a:gd name="connsiteX238" fmla="*/ 1323176 w 3024845"/>
                  <a:gd name="connsiteY238" fmla="*/ 373987 h 834218"/>
                  <a:gd name="connsiteX239" fmla="*/ 1335590 w 3024845"/>
                  <a:gd name="connsiteY239" fmla="*/ 373987 h 834218"/>
                  <a:gd name="connsiteX240" fmla="*/ 1335590 w 3024845"/>
                  <a:gd name="connsiteY240" fmla="*/ 376149 h 834218"/>
                  <a:gd name="connsiteX241" fmla="*/ 1335590 w 3024845"/>
                  <a:gd name="connsiteY241" fmla="*/ 391281 h 834218"/>
                  <a:gd name="connsiteX242" fmla="*/ 1339643 w 3024845"/>
                  <a:gd name="connsiteY242" fmla="*/ 389120 h 834218"/>
                  <a:gd name="connsiteX243" fmla="*/ 1339643 w 3024845"/>
                  <a:gd name="connsiteY243" fmla="*/ 373987 h 834218"/>
                  <a:gd name="connsiteX244" fmla="*/ 1341163 w 3024845"/>
                  <a:gd name="connsiteY244" fmla="*/ 373987 h 834218"/>
                  <a:gd name="connsiteX245" fmla="*/ 1351803 w 3024845"/>
                  <a:gd name="connsiteY245" fmla="*/ 373987 h 834218"/>
                  <a:gd name="connsiteX246" fmla="*/ 1351803 w 3024845"/>
                  <a:gd name="connsiteY246" fmla="*/ 375608 h 834218"/>
                  <a:gd name="connsiteX247" fmla="*/ 1351803 w 3024845"/>
                  <a:gd name="connsiteY247" fmla="*/ 386958 h 834218"/>
                  <a:gd name="connsiteX248" fmla="*/ 1382204 w 3024845"/>
                  <a:gd name="connsiteY248" fmla="*/ 386958 h 834218"/>
                  <a:gd name="connsiteX249" fmla="*/ 1382204 w 3024845"/>
                  <a:gd name="connsiteY249" fmla="*/ 350208 h 834218"/>
                  <a:gd name="connsiteX250" fmla="*/ 1383470 w 3024845"/>
                  <a:gd name="connsiteY250" fmla="*/ 350208 h 834218"/>
                  <a:gd name="connsiteX251" fmla="*/ 1392337 w 3024845"/>
                  <a:gd name="connsiteY251" fmla="*/ 350208 h 834218"/>
                  <a:gd name="connsiteX252" fmla="*/ 1392337 w 3024845"/>
                  <a:gd name="connsiteY252" fmla="*/ 371825 h 834218"/>
                  <a:gd name="connsiteX253" fmla="*/ 1394364 w 3024845"/>
                  <a:gd name="connsiteY253" fmla="*/ 339399 h 834218"/>
                  <a:gd name="connsiteX254" fmla="*/ 1416657 w 3024845"/>
                  <a:gd name="connsiteY254" fmla="*/ 339399 h 834218"/>
                  <a:gd name="connsiteX255" fmla="*/ 1416657 w 3024845"/>
                  <a:gd name="connsiteY255" fmla="*/ 337777 h 834218"/>
                  <a:gd name="connsiteX256" fmla="*/ 1416657 w 3024845"/>
                  <a:gd name="connsiteY256" fmla="*/ 326428 h 834218"/>
                  <a:gd name="connsiteX257" fmla="*/ 1417417 w 3024845"/>
                  <a:gd name="connsiteY257" fmla="*/ 326428 h 834218"/>
                  <a:gd name="connsiteX258" fmla="*/ 1422737 w 3024845"/>
                  <a:gd name="connsiteY258" fmla="*/ 326428 h 834218"/>
                  <a:gd name="connsiteX259" fmla="*/ 1422737 w 3024845"/>
                  <a:gd name="connsiteY259" fmla="*/ 324537 h 834218"/>
                  <a:gd name="connsiteX260" fmla="*/ 1422737 w 3024845"/>
                  <a:gd name="connsiteY260" fmla="*/ 311296 h 834218"/>
                  <a:gd name="connsiteX261" fmla="*/ 1426791 w 3024845"/>
                  <a:gd name="connsiteY261" fmla="*/ 317781 h 834218"/>
                  <a:gd name="connsiteX262" fmla="*/ 1429071 w 3024845"/>
                  <a:gd name="connsiteY262" fmla="*/ 317781 h 834218"/>
                  <a:gd name="connsiteX263" fmla="*/ 1445031 w 3024845"/>
                  <a:gd name="connsiteY263" fmla="*/ 317781 h 834218"/>
                  <a:gd name="connsiteX264" fmla="*/ 1445031 w 3024845"/>
                  <a:gd name="connsiteY264" fmla="*/ 316970 h 834218"/>
                  <a:gd name="connsiteX265" fmla="*/ 1445031 w 3024845"/>
                  <a:gd name="connsiteY265" fmla="*/ 311296 h 834218"/>
                  <a:gd name="connsiteX266" fmla="*/ 1445791 w 3024845"/>
                  <a:gd name="connsiteY266" fmla="*/ 311296 h 834218"/>
                  <a:gd name="connsiteX267" fmla="*/ 1451111 w 3024845"/>
                  <a:gd name="connsiteY267" fmla="*/ 311296 h 834218"/>
                  <a:gd name="connsiteX268" fmla="*/ 1451111 w 3024845"/>
                  <a:gd name="connsiteY268" fmla="*/ 312647 h 834218"/>
                  <a:gd name="connsiteX269" fmla="*/ 1451111 w 3024845"/>
                  <a:gd name="connsiteY269" fmla="*/ 322105 h 834218"/>
                  <a:gd name="connsiteX270" fmla="*/ 1489618 w 3024845"/>
                  <a:gd name="connsiteY270" fmla="*/ 322105 h 834218"/>
                  <a:gd name="connsiteX271" fmla="*/ 1489618 w 3024845"/>
                  <a:gd name="connsiteY271" fmla="*/ 460458 h 834218"/>
                  <a:gd name="connsiteX272" fmla="*/ 1491138 w 3024845"/>
                  <a:gd name="connsiteY272" fmla="*/ 460458 h 834218"/>
                  <a:gd name="connsiteX273" fmla="*/ 1501778 w 3024845"/>
                  <a:gd name="connsiteY273" fmla="*/ 460458 h 834218"/>
                  <a:gd name="connsiteX274" fmla="*/ 1501778 w 3024845"/>
                  <a:gd name="connsiteY274" fmla="*/ 447488 h 834218"/>
                  <a:gd name="connsiteX275" fmla="*/ 1505832 w 3024845"/>
                  <a:gd name="connsiteY275" fmla="*/ 447488 h 834218"/>
                  <a:gd name="connsiteX276" fmla="*/ 1505832 w 3024845"/>
                  <a:gd name="connsiteY276" fmla="*/ 460458 h 834218"/>
                  <a:gd name="connsiteX277" fmla="*/ 1536232 w 3024845"/>
                  <a:gd name="connsiteY277" fmla="*/ 460458 h 834218"/>
                  <a:gd name="connsiteX278" fmla="*/ 1536232 w 3024845"/>
                  <a:gd name="connsiteY278" fmla="*/ 430193 h 834218"/>
                  <a:gd name="connsiteX279" fmla="*/ 1548392 w 3024845"/>
                  <a:gd name="connsiteY279" fmla="*/ 430193 h 834218"/>
                  <a:gd name="connsiteX280" fmla="*/ 1560552 w 3024845"/>
                  <a:gd name="connsiteY280" fmla="*/ 428032 h 834218"/>
                  <a:gd name="connsiteX281" fmla="*/ 1564606 w 3024845"/>
                  <a:gd name="connsiteY281" fmla="*/ 430193 h 834218"/>
                  <a:gd name="connsiteX282" fmla="*/ 1574739 w 3024845"/>
                  <a:gd name="connsiteY282" fmla="*/ 430193 h 834218"/>
                  <a:gd name="connsiteX283" fmla="*/ 1574739 w 3024845"/>
                  <a:gd name="connsiteY283" fmla="*/ 460458 h 834218"/>
                  <a:gd name="connsiteX284" fmla="*/ 1582846 w 3024845"/>
                  <a:gd name="connsiteY284" fmla="*/ 460458 h 834218"/>
                  <a:gd name="connsiteX285" fmla="*/ 1582846 w 3024845"/>
                  <a:gd name="connsiteY285" fmla="*/ 477753 h 834218"/>
                  <a:gd name="connsiteX286" fmla="*/ 1592182 w 3024845"/>
                  <a:gd name="connsiteY286" fmla="*/ 478658 h 834218"/>
                  <a:gd name="connsiteX287" fmla="*/ 1605140 w 3024845"/>
                  <a:gd name="connsiteY287" fmla="*/ 478658 h 834218"/>
                  <a:gd name="connsiteX288" fmla="*/ 1605140 w 3024845"/>
                  <a:gd name="connsiteY288" fmla="*/ 462620 h 834218"/>
                  <a:gd name="connsiteX289" fmla="*/ 1673096 w 3024845"/>
                  <a:gd name="connsiteY289" fmla="*/ 462620 h 834218"/>
                  <a:gd name="connsiteX290" fmla="*/ 1673096 w 3024845"/>
                  <a:gd name="connsiteY290" fmla="*/ 377367 h 834218"/>
                  <a:gd name="connsiteX291" fmla="*/ 1745104 w 3024845"/>
                  <a:gd name="connsiteY291" fmla="*/ 377367 h 834218"/>
                  <a:gd name="connsiteX292" fmla="*/ 1745104 w 3024845"/>
                  <a:gd name="connsiteY292" fmla="*/ 456135 h 834218"/>
                  <a:gd name="connsiteX293" fmla="*/ 1747008 w 3024845"/>
                  <a:gd name="connsiteY293" fmla="*/ 456135 h 834218"/>
                  <a:gd name="connsiteX294" fmla="*/ 1748250 w 3024845"/>
                  <a:gd name="connsiteY294" fmla="*/ 478658 h 834218"/>
                  <a:gd name="connsiteX295" fmla="*/ 1757926 w 3024845"/>
                  <a:gd name="connsiteY295" fmla="*/ 478658 h 834218"/>
                  <a:gd name="connsiteX296" fmla="*/ 1759168 w 3024845"/>
                  <a:gd name="connsiteY296" fmla="*/ 456135 h 834218"/>
                  <a:gd name="connsiteX297" fmla="*/ 1765248 w 3024845"/>
                  <a:gd name="connsiteY297" fmla="*/ 456135 h 834218"/>
                  <a:gd name="connsiteX298" fmla="*/ 1766490 w 3024845"/>
                  <a:gd name="connsiteY298" fmla="*/ 478658 h 834218"/>
                  <a:gd name="connsiteX299" fmla="*/ 1817112 w 3024845"/>
                  <a:gd name="connsiteY299" fmla="*/ 478658 h 834218"/>
                  <a:gd name="connsiteX300" fmla="*/ 1817112 w 3024845"/>
                  <a:gd name="connsiteY300" fmla="*/ 315630 h 834218"/>
                  <a:gd name="connsiteX301" fmla="*/ 2014439 w 3024845"/>
                  <a:gd name="connsiteY301" fmla="*/ 315630 h 834218"/>
                  <a:gd name="connsiteX302" fmla="*/ 2014439 w 3024845"/>
                  <a:gd name="connsiteY302" fmla="*/ 478658 h 834218"/>
                  <a:gd name="connsiteX303" fmla="*/ 2033136 w 3024845"/>
                  <a:gd name="connsiteY303" fmla="*/ 478658 h 834218"/>
                  <a:gd name="connsiteX304" fmla="*/ 2033136 w 3024845"/>
                  <a:gd name="connsiteY304" fmla="*/ 395965 h 834218"/>
                  <a:gd name="connsiteX305" fmla="*/ 2128256 w 3024845"/>
                  <a:gd name="connsiteY305" fmla="*/ 395965 h 834218"/>
                  <a:gd name="connsiteX306" fmla="*/ 2180720 w 3024845"/>
                  <a:gd name="connsiteY306" fmla="*/ 330752 h 834218"/>
                  <a:gd name="connsiteX307" fmla="*/ 2245574 w 3024845"/>
                  <a:gd name="connsiteY307" fmla="*/ 330752 h 834218"/>
                  <a:gd name="connsiteX308" fmla="*/ 2245574 w 3024845"/>
                  <a:gd name="connsiteY308" fmla="*/ 406414 h 834218"/>
                  <a:gd name="connsiteX309" fmla="*/ 2253681 w 3024845"/>
                  <a:gd name="connsiteY309" fmla="*/ 406414 h 834218"/>
                  <a:gd name="connsiteX310" fmla="*/ 2255708 w 3024845"/>
                  <a:gd name="connsiteY310" fmla="*/ 399929 h 834218"/>
                  <a:gd name="connsiteX311" fmla="*/ 2261788 w 3024845"/>
                  <a:gd name="connsiteY311" fmla="*/ 399929 h 834218"/>
                  <a:gd name="connsiteX312" fmla="*/ 2263815 w 3024845"/>
                  <a:gd name="connsiteY312" fmla="*/ 408576 h 834218"/>
                  <a:gd name="connsiteX313" fmla="*/ 2275975 w 3024845"/>
                  <a:gd name="connsiteY313" fmla="*/ 408576 h 834218"/>
                  <a:gd name="connsiteX314" fmla="*/ 2275975 w 3024845"/>
                  <a:gd name="connsiteY314" fmla="*/ 402090 h 834218"/>
                  <a:gd name="connsiteX315" fmla="*/ 2298268 w 3024845"/>
                  <a:gd name="connsiteY315" fmla="*/ 402090 h 834218"/>
                  <a:gd name="connsiteX316" fmla="*/ 2298268 w 3024845"/>
                  <a:gd name="connsiteY316" fmla="*/ 408576 h 834218"/>
                  <a:gd name="connsiteX317" fmla="*/ 2318535 w 3024845"/>
                  <a:gd name="connsiteY317" fmla="*/ 408576 h 834218"/>
                  <a:gd name="connsiteX318" fmla="*/ 2318535 w 3024845"/>
                  <a:gd name="connsiteY318" fmla="*/ 453973 h 834218"/>
                  <a:gd name="connsiteX319" fmla="*/ 2332722 w 3024845"/>
                  <a:gd name="connsiteY319" fmla="*/ 453973 h 834218"/>
                  <a:gd name="connsiteX320" fmla="*/ 2332722 w 3024845"/>
                  <a:gd name="connsiteY320" fmla="*/ 441002 h 834218"/>
                  <a:gd name="connsiteX321" fmla="*/ 2348936 w 3024845"/>
                  <a:gd name="connsiteY321" fmla="*/ 441002 h 834218"/>
                  <a:gd name="connsiteX322" fmla="*/ 2348936 w 3024845"/>
                  <a:gd name="connsiteY322" fmla="*/ 261575 h 834218"/>
                  <a:gd name="connsiteX323" fmla="*/ 2355016 w 3024845"/>
                  <a:gd name="connsiteY323" fmla="*/ 255089 h 834218"/>
                  <a:gd name="connsiteX324" fmla="*/ 2427977 w 3024845"/>
                  <a:gd name="connsiteY324" fmla="*/ 255089 h 834218"/>
                  <a:gd name="connsiteX325" fmla="*/ 2427977 w 3024845"/>
                  <a:gd name="connsiteY325" fmla="*/ 263737 h 834218"/>
                  <a:gd name="connsiteX326" fmla="*/ 2438110 w 3024845"/>
                  <a:gd name="connsiteY326" fmla="*/ 263737 h 834218"/>
                  <a:gd name="connsiteX327" fmla="*/ 2438110 w 3024845"/>
                  <a:gd name="connsiteY327" fmla="*/ 378311 h 834218"/>
                  <a:gd name="connsiteX328" fmla="*/ 2460404 w 3024845"/>
                  <a:gd name="connsiteY328" fmla="*/ 378311 h 834218"/>
                  <a:gd name="connsiteX329" fmla="*/ 2460404 w 3024845"/>
                  <a:gd name="connsiteY329" fmla="*/ 311296 h 834218"/>
                  <a:gd name="connsiteX330" fmla="*/ 2486751 w 3024845"/>
                  <a:gd name="connsiteY330" fmla="*/ 311296 h 834218"/>
                  <a:gd name="connsiteX331" fmla="*/ 2490804 w 3024845"/>
                  <a:gd name="connsiteY331" fmla="*/ 306972 h 834218"/>
                  <a:gd name="connsiteX332" fmla="*/ 2498911 w 3024845"/>
                  <a:gd name="connsiteY332" fmla="*/ 306972 h 834218"/>
                  <a:gd name="connsiteX333" fmla="*/ 2502964 w 3024845"/>
                  <a:gd name="connsiteY333" fmla="*/ 311296 h 834218"/>
                  <a:gd name="connsiteX334" fmla="*/ 2525258 w 3024845"/>
                  <a:gd name="connsiteY334" fmla="*/ 311296 h 834218"/>
                  <a:gd name="connsiteX335" fmla="*/ 2525258 w 3024845"/>
                  <a:gd name="connsiteY335" fmla="*/ 194560 h 834218"/>
                  <a:gd name="connsiteX336" fmla="*/ 2582005 w 3024845"/>
                  <a:gd name="connsiteY336" fmla="*/ 183751 h 834218"/>
                  <a:gd name="connsiteX337" fmla="*/ 2582005 w 3024845"/>
                  <a:gd name="connsiteY337" fmla="*/ 184832 h 834218"/>
                  <a:gd name="connsiteX338" fmla="*/ 2582005 w 3024845"/>
                  <a:gd name="connsiteY338" fmla="*/ 192398 h 834218"/>
                  <a:gd name="connsiteX339" fmla="*/ 2608352 w 3024845"/>
                  <a:gd name="connsiteY339" fmla="*/ 192398 h 834218"/>
                  <a:gd name="connsiteX340" fmla="*/ 2608352 w 3024845"/>
                  <a:gd name="connsiteY340" fmla="*/ 447488 h 834218"/>
                  <a:gd name="connsiteX341" fmla="*/ 2630646 w 3024845"/>
                  <a:gd name="connsiteY341" fmla="*/ 447488 h 834218"/>
                  <a:gd name="connsiteX342" fmla="*/ 2630646 w 3024845"/>
                  <a:gd name="connsiteY342" fmla="*/ 443164 h 834218"/>
                  <a:gd name="connsiteX343" fmla="*/ 2642806 w 3024845"/>
                  <a:gd name="connsiteY343" fmla="*/ 443164 h 834218"/>
                  <a:gd name="connsiteX344" fmla="*/ 2642806 w 3024845"/>
                  <a:gd name="connsiteY344" fmla="*/ 447488 h 834218"/>
                  <a:gd name="connsiteX345" fmla="*/ 2667126 w 3024845"/>
                  <a:gd name="connsiteY345" fmla="*/ 447488 h 834218"/>
                  <a:gd name="connsiteX346" fmla="*/ 2667126 w 3024845"/>
                  <a:gd name="connsiteY346" fmla="*/ 434517 h 834218"/>
                  <a:gd name="connsiteX347" fmla="*/ 2695500 w 3024845"/>
                  <a:gd name="connsiteY347" fmla="*/ 434517 h 834218"/>
                  <a:gd name="connsiteX348" fmla="*/ 2707660 w 3024845"/>
                  <a:gd name="connsiteY348" fmla="*/ 430193 h 834218"/>
                  <a:gd name="connsiteX349" fmla="*/ 2727927 w 3024845"/>
                  <a:gd name="connsiteY349" fmla="*/ 434517 h 834218"/>
                  <a:gd name="connsiteX350" fmla="*/ 2727927 w 3024845"/>
                  <a:gd name="connsiteY350" fmla="*/ 417223 h 834218"/>
                  <a:gd name="connsiteX351" fmla="*/ 2736034 w 3024845"/>
                  <a:gd name="connsiteY351" fmla="*/ 417223 h 834218"/>
                  <a:gd name="connsiteX352" fmla="*/ 2736034 w 3024845"/>
                  <a:gd name="connsiteY352" fmla="*/ 404252 h 834218"/>
                  <a:gd name="connsiteX353" fmla="*/ 2792781 w 3024845"/>
                  <a:gd name="connsiteY353" fmla="*/ 404252 h 834218"/>
                  <a:gd name="connsiteX354" fmla="*/ 2792781 w 3024845"/>
                  <a:gd name="connsiteY354" fmla="*/ 373987 h 834218"/>
                  <a:gd name="connsiteX355" fmla="*/ 2811021 w 3024845"/>
                  <a:gd name="connsiteY355" fmla="*/ 373987 h 834218"/>
                  <a:gd name="connsiteX356" fmla="*/ 2811021 w 3024845"/>
                  <a:gd name="connsiteY356" fmla="*/ 367502 h 834218"/>
                  <a:gd name="connsiteX357" fmla="*/ 2823181 w 3024845"/>
                  <a:gd name="connsiteY357" fmla="*/ 367502 h 834218"/>
                  <a:gd name="connsiteX358" fmla="*/ 2823181 w 3024845"/>
                  <a:gd name="connsiteY358" fmla="*/ 373987 h 834218"/>
                  <a:gd name="connsiteX359" fmla="*/ 2839395 w 3024845"/>
                  <a:gd name="connsiteY359" fmla="*/ 373987 h 834218"/>
                  <a:gd name="connsiteX360" fmla="*/ 2839395 w 3024845"/>
                  <a:gd name="connsiteY360" fmla="*/ 423708 h 834218"/>
                  <a:gd name="connsiteX361" fmla="*/ 2871822 w 3024845"/>
                  <a:gd name="connsiteY361" fmla="*/ 423708 h 834218"/>
                  <a:gd name="connsiteX362" fmla="*/ 2871822 w 3024845"/>
                  <a:gd name="connsiteY362" fmla="*/ 397767 h 834218"/>
                  <a:gd name="connsiteX363" fmla="*/ 2910329 w 3024845"/>
                  <a:gd name="connsiteY363" fmla="*/ 397767 h 834218"/>
                  <a:gd name="connsiteX364" fmla="*/ 2910329 w 3024845"/>
                  <a:gd name="connsiteY364" fmla="*/ 367502 h 834218"/>
                  <a:gd name="connsiteX365" fmla="*/ 2958970 w 3024845"/>
                  <a:gd name="connsiteY365" fmla="*/ 367502 h 834218"/>
                  <a:gd name="connsiteX366" fmla="*/ 2958970 w 3024845"/>
                  <a:gd name="connsiteY366" fmla="*/ 478658 h 834218"/>
                  <a:gd name="connsiteX367" fmla="*/ 2958970 w 3024845"/>
                  <a:gd name="connsiteY367" fmla="*/ 492437 h 834218"/>
                  <a:gd name="connsiteX368" fmla="*/ 3024845 w 3024845"/>
                  <a:gd name="connsiteY368" fmla="*/ 492437 h 834218"/>
                  <a:gd name="connsiteX369" fmla="*/ 3024845 w 3024845"/>
                  <a:gd name="connsiteY369" fmla="*/ 834218 h 834218"/>
                  <a:gd name="connsiteX370" fmla="*/ 2054 w 3024845"/>
                  <a:gd name="connsiteY370" fmla="*/ 831885 h 834218"/>
                  <a:gd name="connsiteX371" fmla="*/ 0 w 3024845"/>
                  <a:gd name="connsiteY371" fmla="*/ 397767 h 834218"/>
                  <a:gd name="connsiteX372" fmla="*/ 20267 w 3024845"/>
                  <a:gd name="connsiteY372" fmla="*/ 397767 h 834218"/>
                  <a:gd name="connsiteX373" fmla="*/ 20774 w 3024845"/>
                  <a:gd name="connsiteY373" fmla="*/ 396686 h 834218"/>
                  <a:gd name="connsiteX374" fmla="*/ 24320 w 3024845"/>
                  <a:gd name="connsiteY374" fmla="*/ 389120 h 834218"/>
                  <a:gd name="connsiteX375" fmla="*/ 26094 w 3024845"/>
                  <a:gd name="connsiteY375" fmla="*/ 389390 h 834218"/>
                  <a:gd name="connsiteX376" fmla="*/ 38507 w 3024845"/>
                  <a:gd name="connsiteY376" fmla="*/ 391281 h 834218"/>
                  <a:gd name="connsiteX377" fmla="*/ 39014 w 3024845"/>
                  <a:gd name="connsiteY377" fmla="*/ 392633 h 834218"/>
                  <a:gd name="connsiteX378" fmla="*/ 42560 w 3024845"/>
                  <a:gd name="connsiteY378" fmla="*/ 402090 h 834218"/>
                  <a:gd name="connsiteX379" fmla="*/ 68907 w 3024845"/>
                  <a:gd name="connsiteY379" fmla="*/ 404252 h 834218"/>
                  <a:gd name="connsiteX380" fmla="*/ 68907 w 3024845"/>
                  <a:gd name="connsiteY380" fmla="*/ 281031 h 834218"/>
                  <a:gd name="connsiteX381" fmla="*/ 70934 w 3024845"/>
                  <a:gd name="connsiteY381" fmla="*/ 281031 h 834218"/>
                  <a:gd name="connsiteX382" fmla="*/ 85121 w 3024845"/>
                  <a:gd name="connsiteY382" fmla="*/ 281031 h 834218"/>
                  <a:gd name="connsiteX383" fmla="*/ 85121 w 3024845"/>
                  <a:gd name="connsiteY383" fmla="*/ 144839 h 834218"/>
                  <a:gd name="connsiteX384" fmla="*/ 86894 w 3024845"/>
                  <a:gd name="connsiteY384" fmla="*/ 144839 h 834218"/>
                  <a:gd name="connsiteX385" fmla="*/ 99308 w 3024845"/>
                  <a:gd name="connsiteY385" fmla="*/ 144839 h 834218"/>
                  <a:gd name="connsiteX386" fmla="*/ 99308 w 3024845"/>
                  <a:gd name="connsiteY386" fmla="*/ 30265 h 834218"/>
                  <a:gd name="connsiteX387" fmla="*/ 103361 w 3024845"/>
                  <a:gd name="connsiteY387" fmla="*/ 2161 h 834218"/>
                  <a:gd name="connsiteX0" fmla="*/ 103361 w 3024845"/>
                  <a:gd name="connsiteY0" fmla="*/ 2161 h 834218"/>
                  <a:gd name="connsiteX1" fmla="*/ 200642 w 3024845"/>
                  <a:gd name="connsiteY1" fmla="*/ 0 h 834218"/>
                  <a:gd name="connsiteX2" fmla="*/ 220909 w 3024845"/>
                  <a:gd name="connsiteY2" fmla="*/ 144839 h 834218"/>
                  <a:gd name="connsiteX3" fmla="*/ 223189 w 3024845"/>
                  <a:gd name="connsiteY3" fmla="*/ 144839 h 834218"/>
                  <a:gd name="connsiteX4" fmla="*/ 239150 w 3024845"/>
                  <a:gd name="connsiteY4" fmla="*/ 144839 h 834218"/>
                  <a:gd name="connsiteX5" fmla="*/ 239150 w 3024845"/>
                  <a:gd name="connsiteY5" fmla="*/ 285354 h 834218"/>
                  <a:gd name="connsiteX6" fmla="*/ 240670 w 3024845"/>
                  <a:gd name="connsiteY6" fmla="*/ 285084 h 834218"/>
                  <a:gd name="connsiteX7" fmla="*/ 251310 w 3024845"/>
                  <a:gd name="connsiteY7" fmla="*/ 283193 h 834218"/>
                  <a:gd name="connsiteX8" fmla="*/ 249283 w 3024845"/>
                  <a:gd name="connsiteY8" fmla="*/ 371825 h 834218"/>
                  <a:gd name="connsiteX9" fmla="*/ 250803 w 3024845"/>
                  <a:gd name="connsiteY9" fmla="*/ 372096 h 834218"/>
                  <a:gd name="connsiteX10" fmla="*/ 261443 w 3024845"/>
                  <a:gd name="connsiteY10" fmla="*/ 373987 h 834218"/>
                  <a:gd name="connsiteX11" fmla="*/ 261696 w 3024845"/>
                  <a:gd name="connsiteY11" fmla="*/ 374798 h 834218"/>
                  <a:gd name="connsiteX12" fmla="*/ 263470 w 3024845"/>
                  <a:gd name="connsiteY12" fmla="*/ 380473 h 834218"/>
                  <a:gd name="connsiteX13" fmla="*/ 264230 w 3024845"/>
                  <a:gd name="connsiteY13" fmla="*/ 378041 h 834218"/>
                  <a:gd name="connsiteX14" fmla="*/ 269550 w 3024845"/>
                  <a:gd name="connsiteY14" fmla="*/ 361017 h 834218"/>
                  <a:gd name="connsiteX15" fmla="*/ 271323 w 3024845"/>
                  <a:gd name="connsiteY15" fmla="*/ 361017 h 834218"/>
                  <a:gd name="connsiteX16" fmla="*/ 283737 w 3024845"/>
                  <a:gd name="connsiteY16" fmla="*/ 361017 h 834218"/>
                  <a:gd name="connsiteX17" fmla="*/ 283737 w 3024845"/>
                  <a:gd name="connsiteY17" fmla="*/ 393443 h 834218"/>
                  <a:gd name="connsiteX18" fmla="*/ 284750 w 3024845"/>
                  <a:gd name="connsiteY18" fmla="*/ 393984 h 834218"/>
                  <a:gd name="connsiteX19" fmla="*/ 291844 w 3024845"/>
                  <a:gd name="connsiteY19" fmla="*/ 397767 h 834218"/>
                  <a:gd name="connsiteX20" fmla="*/ 291844 w 3024845"/>
                  <a:gd name="connsiteY20" fmla="*/ 399118 h 834218"/>
                  <a:gd name="connsiteX21" fmla="*/ 291844 w 3024845"/>
                  <a:gd name="connsiteY21" fmla="*/ 408576 h 834218"/>
                  <a:gd name="connsiteX22" fmla="*/ 336431 w 3024845"/>
                  <a:gd name="connsiteY22" fmla="*/ 408576 h 834218"/>
                  <a:gd name="connsiteX23" fmla="*/ 336431 w 3024845"/>
                  <a:gd name="connsiteY23" fmla="*/ 409657 h 834218"/>
                  <a:gd name="connsiteX24" fmla="*/ 336431 w 3024845"/>
                  <a:gd name="connsiteY24" fmla="*/ 417223 h 834218"/>
                  <a:gd name="connsiteX25" fmla="*/ 338457 w 3024845"/>
                  <a:gd name="connsiteY25" fmla="*/ 417223 h 834218"/>
                  <a:gd name="connsiteX26" fmla="*/ 352644 w 3024845"/>
                  <a:gd name="connsiteY26" fmla="*/ 417223 h 834218"/>
                  <a:gd name="connsiteX27" fmla="*/ 352644 w 3024845"/>
                  <a:gd name="connsiteY27" fmla="*/ 386958 h 834218"/>
                  <a:gd name="connsiteX28" fmla="*/ 397231 w 3024845"/>
                  <a:gd name="connsiteY28" fmla="*/ 386958 h 834218"/>
                  <a:gd name="connsiteX29" fmla="*/ 397231 w 3024845"/>
                  <a:gd name="connsiteY29" fmla="*/ 385607 h 834218"/>
                  <a:gd name="connsiteX30" fmla="*/ 397231 w 3024845"/>
                  <a:gd name="connsiteY30" fmla="*/ 376149 h 834218"/>
                  <a:gd name="connsiteX31" fmla="*/ 398245 w 3024845"/>
                  <a:gd name="connsiteY31" fmla="*/ 376149 h 834218"/>
                  <a:gd name="connsiteX32" fmla="*/ 405338 w 3024845"/>
                  <a:gd name="connsiteY32" fmla="*/ 376149 h 834218"/>
                  <a:gd name="connsiteX33" fmla="*/ 405338 w 3024845"/>
                  <a:gd name="connsiteY33" fmla="*/ 374258 h 834218"/>
                  <a:gd name="connsiteX34" fmla="*/ 405338 w 3024845"/>
                  <a:gd name="connsiteY34" fmla="*/ 361017 h 834218"/>
                  <a:gd name="connsiteX35" fmla="*/ 406098 w 3024845"/>
                  <a:gd name="connsiteY35" fmla="*/ 361017 h 834218"/>
                  <a:gd name="connsiteX36" fmla="*/ 411418 w 3024845"/>
                  <a:gd name="connsiteY36" fmla="*/ 361017 h 834218"/>
                  <a:gd name="connsiteX37" fmla="*/ 411418 w 3024845"/>
                  <a:gd name="connsiteY37" fmla="*/ 359936 h 834218"/>
                  <a:gd name="connsiteX38" fmla="*/ 411418 w 3024845"/>
                  <a:gd name="connsiteY38" fmla="*/ 352369 h 834218"/>
                  <a:gd name="connsiteX39" fmla="*/ 413445 w 3024845"/>
                  <a:gd name="connsiteY39" fmla="*/ 352369 h 834218"/>
                  <a:gd name="connsiteX40" fmla="*/ 427632 w 3024845"/>
                  <a:gd name="connsiteY40" fmla="*/ 352369 h 834218"/>
                  <a:gd name="connsiteX41" fmla="*/ 427632 w 3024845"/>
                  <a:gd name="connsiteY41" fmla="*/ 353450 h 834218"/>
                  <a:gd name="connsiteX42" fmla="*/ 427632 w 3024845"/>
                  <a:gd name="connsiteY42" fmla="*/ 361017 h 834218"/>
                  <a:gd name="connsiteX43" fmla="*/ 449925 w 3024845"/>
                  <a:gd name="connsiteY43" fmla="*/ 361017 h 834218"/>
                  <a:gd name="connsiteX44" fmla="*/ 449925 w 3024845"/>
                  <a:gd name="connsiteY44" fmla="*/ 359125 h 834218"/>
                  <a:gd name="connsiteX45" fmla="*/ 449925 w 3024845"/>
                  <a:gd name="connsiteY45" fmla="*/ 345884 h 834218"/>
                  <a:gd name="connsiteX46" fmla="*/ 451699 w 3024845"/>
                  <a:gd name="connsiteY46" fmla="*/ 345884 h 834218"/>
                  <a:gd name="connsiteX47" fmla="*/ 464112 w 3024845"/>
                  <a:gd name="connsiteY47" fmla="*/ 345884 h 834218"/>
                  <a:gd name="connsiteX48" fmla="*/ 464112 w 3024845"/>
                  <a:gd name="connsiteY48" fmla="*/ 369664 h 834218"/>
                  <a:gd name="connsiteX49" fmla="*/ 465126 w 3024845"/>
                  <a:gd name="connsiteY49" fmla="*/ 369664 h 834218"/>
                  <a:gd name="connsiteX50" fmla="*/ 472219 w 3024845"/>
                  <a:gd name="connsiteY50" fmla="*/ 369664 h 834218"/>
                  <a:gd name="connsiteX51" fmla="*/ 472219 w 3024845"/>
                  <a:gd name="connsiteY51" fmla="*/ 368583 h 834218"/>
                  <a:gd name="connsiteX52" fmla="*/ 472219 w 3024845"/>
                  <a:gd name="connsiteY52" fmla="*/ 361017 h 834218"/>
                  <a:gd name="connsiteX53" fmla="*/ 473992 w 3024845"/>
                  <a:gd name="connsiteY53" fmla="*/ 361017 h 834218"/>
                  <a:gd name="connsiteX54" fmla="*/ 486406 w 3024845"/>
                  <a:gd name="connsiteY54" fmla="*/ 361017 h 834218"/>
                  <a:gd name="connsiteX55" fmla="*/ 486406 w 3024845"/>
                  <a:gd name="connsiteY55" fmla="*/ 386958 h 834218"/>
                  <a:gd name="connsiteX56" fmla="*/ 488433 w 3024845"/>
                  <a:gd name="connsiteY56" fmla="*/ 386958 h 834218"/>
                  <a:gd name="connsiteX57" fmla="*/ 502619 w 3024845"/>
                  <a:gd name="connsiteY57" fmla="*/ 386958 h 834218"/>
                  <a:gd name="connsiteX58" fmla="*/ 502619 w 3024845"/>
                  <a:gd name="connsiteY58" fmla="*/ 388579 h 834218"/>
                  <a:gd name="connsiteX59" fmla="*/ 502619 w 3024845"/>
                  <a:gd name="connsiteY59" fmla="*/ 399929 h 834218"/>
                  <a:gd name="connsiteX60" fmla="*/ 503379 w 3024845"/>
                  <a:gd name="connsiteY60" fmla="*/ 399929 h 834218"/>
                  <a:gd name="connsiteX61" fmla="*/ 508700 w 3024845"/>
                  <a:gd name="connsiteY61" fmla="*/ 399929 h 834218"/>
                  <a:gd name="connsiteX62" fmla="*/ 508700 w 3024845"/>
                  <a:gd name="connsiteY62" fmla="*/ 399118 h 834218"/>
                  <a:gd name="connsiteX63" fmla="*/ 508700 w 3024845"/>
                  <a:gd name="connsiteY63" fmla="*/ 393443 h 834218"/>
                  <a:gd name="connsiteX64" fmla="*/ 539100 w 3024845"/>
                  <a:gd name="connsiteY64" fmla="*/ 393443 h 834218"/>
                  <a:gd name="connsiteX65" fmla="*/ 539100 w 3024845"/>
                  <a:gd name="connsiteY65" fmla="*/ 417223 h 834218"/>
                  <a:gd name="connsiteX66" fmla="*/ 540113 w 3024845"/>
                  <a:gd name="connsiteY66" fmla="*/ 417223 h 834218"/>
                  <a:gd name="connsiteX67" fmla="*/ 547207 w 3024845"/>
                  <a:gd name="connsiteY67" fmla="*/ 417223 h 834218"/>
                  <a:gd name="connsiteX68" fmla="*/ 547207 w 3024845"/>
                  <a:gd name="connsiteY68" fmla="*/ 418304 h 834218"/>
                  <a:gd name="connsiteX69" fmla="*/ 547207 w 3024845"/>
                  <a:gd name="connsiteY69" fmla="*/ 425870 h 834218"/>
                  <a:gd name="connsiteX70" fmla="*/ 547967 w 3024845"/>
                  <a:gd name="connsiteY70" fmla="*/ 425870 h 834218"/>
                  <a:gd name="connsiteX71" fmla="*/ 553287 w 3024845"/>
                  <a:gd name="connsiteY71" fmla="*/ 425870 h 834218"/>
                  <a:gd name="connsiteX72" fmla="*/ 553287 w 3024845"/>
                  <a:gd name="connsiteY72" fmla="*/ 423708 h 834218"/>
                  <a:gd name="connsiteX73" fmla="*/ 553287 w 3024845"/>
                  <a:gd name="connsiteY73" fmla="*/ 408576 h 834218"/>
                  <a:gd name="connsiteX74" fmla="*/ 554300 w 3024845"/>
                  <a:gd name="connsiteY74" fmla="*/ 408576 h 834218"/>
                  <a:gd name="connsiteX75" fmla="*/ 561394 w 3024845"/>
                  <a:gd name="connsiteY75" fmla="*/ 408576 h 834218"/>
                  <a:gd name="connsiteX76" fmla="*/ 561394 w 3024845"/>
                  <a:gd name="connsiteY76" fmla="*/ 409657 h 834218"/>
                  <a:gd name="connsiteX77" fmla="*/ 561394 w 3024845"/>
                  <a:gd name="connsiteY77" fmla="*/ 417223 h 834218"/>
                  <a:gd name="connsiteX78" fmla="*/ 566714 w 3024845"/>
                  <a:gd name="connsiteY78" fmla="*/ 415230 h 834218"/>
                  <a:gd name="connsiteX79" fmla="*/ 567474 w 3024845"/>
                  <a:gd name="connsiteY79" fmla="*/ 414250 h 834218"/>
                  <a:gd name="connsiteX80" fmla="*/ 567474 w 3024845"/>
                  <a:gd name="connsiteY80" fmla="*/ 408576 h 834218"/>
                  <a:gd name="connsiteX81" fmla="*/ 605981 w 3024845"/>
                  <a:gd name="connsiteY81" fmla="*/ 408576 h 834218"/>
                  <a:gd name="connsiteX82" fmla="*/ 605981 w 3024845"/>
                  <a:gd name="connsiteY82" fmla="*/ 432355 h 834218"/>
                  <a:gd name="connsiteX83" fmla="*/ 608007 w 3024845"/>
                  <a:gd name="connsiteY83" fmla="*/ 432355 h 834218"/>
                  <a:gd name="connsiteX84" fmla="*/ 622194 w 3024845"/>
                  <a:gd name="connsiteY84" fmla="*/ 432355 h 834218"/>
                  <a:gd name="connsiteX85" fmla="*/ 622194 w 3024845"/>
                  <a:gd name="connsiteY85" fmla="*/ 433436 h 834218"/>
                  <a:gd name="connsiteX86" fmla="*/ 622194 w 3024845"/>
                  <a:gd name="connsiteY86" fmla="*/ 441002 h 834218"/>
                  <a:gd name="connsiteX87" fmla="*/ 623968 w 3024845"/>
                  <a:gd name="connsiteY87" fmla="*/ 441002 h 834218"/>
                  <a:gd name="connsiteX88" fmla="*/ 636381 w 3024845"/>
                  <a:gd name="connsiteY88" fmla="*/ 441002 h 834218"/>
                  <a:gd name="connsiteX89" fmla="*/ 636381 w 3024845"/>
                  <a:gd name="connsiteY89" fmla="*/ 417223 h 834218"/>
                  <a:gd name="connsiteX90" fmla="*/ 637394 w 3024845"/>
                  <a:gd name="connsiteY90" fmla="*/ 417223 h 834218"/>
                  <a:gd name="connsiteX91" fmla="*/ 644488 w 3024845"/>
                  <a:gd name="connsiteY91" fmla="*/ 417223 h 834218"/>
                  <a:gd name="connsiteX92" fmla="*/ 644488 w 3024845"/>
                  <a:gd name="connsiteY92" fmla="*/ 384796 h 834218"/>
                  <a:gd name="connsiteX93" fmla="*/ 645501 w 3024845"/>
                  <a:gd name="connsiteY93" fmla="*/ 384796 h 834218"/>
                  <a:gd name="connsiteX94" fmla="*/ 652595 w 3024845"/>
                  <a:gd name="connsiteY94" fmla="*/ 384796 h 834218"/>
                  <a:gd name="connsiteX95" fmla="*/ 652595 w 3024845"/>
                  <a:gd name="connsiteY95" fmla="*/ 382905 h 834218"/>
                  <a:gd name="connsiteX96" fmla="*/ 652595 w 3024845"/>
                  <a:gd name="connsiteY96" fmla="*/ 369664 h 834218"/>
                  <a:gd name="connsiteX97" fmla="*/ 651328 w 3024845"/>
                  <a:gd name="connsiteY97" fmla="*/ 368042 h 834218"/>
                  <a:gd name="connsiteX98" fmla="*/ 656648 w 3024845"/>
                  <a:gd name="connsiteY98" fmla="*/ 356693 h 834218"/>
                  <a:gd name="connsiteX99" fmla="*/ 664755 w 3024845"/>
                  <a:gd name="connsiteY99" fmla="*/ 384796 h 834218"/>
                  <a:gd name="connsiteX100" fmla="*/ 665515 w 3024845"/>
                  <a:gd name="connsiteY100" fmla="*/ 384796 h 834218"/>
                  <a:gd name="connsiteX101" fmla="*/ 670835 w 3024845"/>
                  <a:gd name="connsiteY101" fmla="*/ 384796 h 834218"/>
                  <a:gd name="connsiteX102" fmla="*/ 670835 w 3024845"/>
                  <a:gd name="connsiteY102" fmla="*/ 278869 h 834218"/>
                  <a:gd name="connsiteX103" fmla="*/ 672355 w 3024845"/>
                  <a:gd name="connsiteY103" fmla="*/ 278869 h 834218"/>
                  <a:gd name="connsiteX104" fmla="*/ 682995 w 3024845"/>
                  <a:gd name="connsiteY104" fmla="*/ 278869 h 834218"/>
                  <a:gd name="connsiteX105" fmla="*/ 682995 w 3024845"/>
                  <a:gd name="connsiteY105" fmla="*/ 231310 h 834218"/>
                  <a:gd name="connsiteX106" fmla="*/ 709342 w 3024845"/>
                  <a:gd name="connsiteY106" fmla="*/ 231310 h 834218"/>
                  <a:gd name="connsiteX107" fmla="*/ 709342 w 3024845"/>
                  <a:gd name="connsiteY107" fmla="*/ 209692 h 834218"/>
                  <a:gd name="connsiteX108" fmla="*/ 743796 w 3024845"/>
                  <a:gd name="connsiteY108" fmla="*/ 209692 h 834218"/>
                  <a:gd name="connsiteX109" fmla="*/ 743796 w 3024845"/>
                  <a:gd name="connsiteY109" fmla="*/ 212124 h 834218"/>
                  <a:gd name="connsiteX110" fmla="*/ 743796 w 3024845"/>
                  <a:gd name="connsiteY110" fmla="*/ 229148 h 834218"/>
                  <a:gd name="connsiteX111" fmla="*/ 746076 w 3024845"/>
                  <a:gd name="connsiteY111" fmla="*/ 229148 h 834218"/>
                  <a:gd name="connsiteX112" fmla="*/ 762036 w 3024845"/>
                  <a:gd name="connsiteY112" fmla="*/ 229148 h 834218"/>
                  <a:gd name="connsiteX113" fmla="*/ 762036 w 3024845"/>
                  <a:gd name="connsiteY113" fmla="*/ 276707 h 834218"/>
                  <a:gd name="connsiteX114" fmla="*/ 763049 w 3024845"/>
                  <a:gd name="connsiteY114" fmla="*/ 276707 h 834218"/>
                  <a:gd name="connsiteX115" fmla="*/ 770143 w 3024845"/>
                  <a:gd name="connsiteY115" fmla="*/ 276707 h 834218"/>
                  <a:gd name="connsiteX116" fmla="*/ 784330 w 3024845"/>
                  <a:gd name="connsiteY116" fmla="*/ 281031 h 834218"/>
                  <a:gd name="connsiteX117" fmla="*/ 784330 w 3024845"/>
                  <a:gd name="connsiteY117" fmla="*/ 319943 h 834218"/>
                  <a:gd name="connsiteX118" fmla="*/ 785343 w 3024845"/>
                  <a:gd name="connsiteY118" fmla="*/ 319943 h 834218"/>
                  <a:gd name="connsiteX119" fmla="*/ 792436 w 3024845"/>
                  <a:gd name="connsiteY119" fmla="*/ 319943 h 834218"/>
                  <a:gd name="connsiteX120" fmla="*/ 792436 w 3024845"/>
                  <a:gd name="connsiteY120" fmla="*/ 321564 h 834218"/>
                  <a:gd name="connsiteX121" fmla="*/ 792436 w 3024845"/>
                  <a:gd name="connsiteY121" fmla="*/ 332913 h 834218"/>
                  <a:gd name="connsiteX122" fmla="*/ 794463 w 3024845"/>
                  <a:gd name="connsiteY122" fmla="*/ 332913 h 834218"/>
                  <a:gd name="connsiteX123" fmla="*/ 808650 w 3024845"/>
                  <a:gd name="connsiteY123" fmla="*/ 332913 h 834218"/>
                  <a:gd name="connsiteX124" fmla="*/ 814730 w 3024845"/>
                  <a:gd name="connsiteY124" fmla="*/ 339399 h 834218"/>
                  <a:gd name="connsiteX125" fmla="*/ 814730 w 3024845"/>
                  <a:gd name="connsiteY125" fmla="*/ 361017 h 834218"/>
                  <a:gd name="connsiteX126" fmla="*/ 817010 w 3024845"/>
                  <a:gd name="connsiteY126" fmla="*/ 361017 h 834218"/>
                  <a:gd name="connsiteX127" fmla="*/ 832970 w 3024845"/>
                  <a:gd name="connsiteY127" fmla="*/ 361017 h 834218"/>
                  <a:gd name="connsiteX128" fmla="*/ 832970 w 3024845"/>
                  <a:gd name="connsiteY128" fmla="*/ 362097 h 834218"/>
                  <a:gd name="connsiteX129" fmla="*/ 832970 w 3024845"/>
                  <a:gd name="connsiteY129" fmla="*/ 369664 h 834218"/>
                  <a:gd name="connsiteX130" fmla="*/ 834237 w 3024845"/>
                  <a:gd name="connsiteY130" fmla="*/ 369664 h 834218"/>
                  <a:gd name="connsiteX131" fmla="*/ 843104 w 3024845"/>
                  <a:gd name="connsiteY131" fmla="*/ 369664 h 834218"/>
                  <a:gd name="connsiteX132" fmla="*/ 843104 w 3024845"/>
                  <a:gd name="connsiteY132" fmla="*/ 371825 h 834218"/>
                  <a:gd name="connsiteX133" fmla="*/ 843104 w 3024845"/>
                  <a:gd name="connsiteY133" fmla="*/ 386958 h 834218"/>
                  <a:gd name="connsiteX134" fmla="*/ 847157 w 3024845"/>
                  <a:gd name="connsiteY134" fmla="*/ 385066 h 834218"/>
                  <a:gd name="connsiteX135" fmla="*/ 847157 w 3024845"/>
                  <a:gd name="connsiteY135" fmla="*/ 371825 h 834218"/>
                  <a:gd name="connsiteX136" fmla="*/ 848170 w 3024845"/>
                  <a:gd name="connsiteY136" fmla="*/ 371825 h 834218"/>
                  <a:gd name="connsiteX137" fmla="*/ 855264 w 3024845"/>
                  <a:gd name="connsiteY137" fmla="*/ 371825 h 834218"/>
                  <a:gd name="connsiteX138" fmla="*/ 855264 w 3024845"/>
                  <a:gd name="connsiteY138" fmla="*/ 373447 h 834218"/>
                  <a:gd name="connsiteX139" fmla="*/ 855264 w 3024845"/>
                  <a:gd name="connsiteY139" fmla="*/ 384796 h 834218"/>
                  <a:gd name="connsiteX140" fmla="*/ 856024 w 3024845"/>
                  <a:gd name="connsiteY140" fmla="*/ 384796 h 834218"/>
                  <a:gd name="connsiteX141" fmla="*/ 861344 w 3024845"/>
                  <a:gd name="connsiteY141" fmla="*/ 384796 h 834218"/>
                  <a:gd name="connsiteX142" fmla="*/ 909984 w 3024845"/>
                  <a:gd name="connsiteY142" fmla="*/ 380473 h 834218"/>
                  <a:gd name="connsiteX143" fmla="*/ 909984 w 3024845"/>
                  <a:gd name="connsiteY143" fmla="*/ 381824 h 834218"/>
                  <a:gd name="connsiteX144" fmla="*/ 909984 w 3024845"/>
                  <a:gd name="connsiteY144" fmla="*/ 391281 h 834218"/>
                  <a:gd name="connsiteX145" fmla="*/ 910744 w 3024845"/>
                  <a:gd name="connsiteY145" fmla="*/ 391281 h 834218"/>
                  <a:gd name="connsiteX146" fmla="*/ 916065 w 3024845"/>
                  <a:gd name="connsiteY146" fmla="*/ 391281 h 834218"/>
                  <a:gd name="connsiteX147" fmla="*/ 916065 w 3024845"/>
                  <a:gd name="connsiteY147" fmla="*/ 393443 h 834218"/>
                  <a:gd name="connsiteX148" fmla="*/ 916065 w 3024845"/>
                  <a:gd name="connsiteY148" fmla="*/ 408576 h 834218"/>
                  <a:gd name="connsiteX149" fmla="*/ 918091 w 3024845"/>
                  <a:gd name="connsiteY149" fmla="*/ 407225 h 834218"/>
                  <a:gd name="connsiteX150" fmla="*/ 932278 w 3024845"/>
                  <a:gd name="connsiteY150" fmla="*/ 397767 h 834218"/>
                  <a:gd name="connsiteX151" fmla="*/ 938358 w 3024845"/>
                  <a:gd name="connsiteY151" fmla="*/ 356693 h 834218"/>
                  <a:gd name="connsiteX152" fmla="*/ 939118 w 3024845"/>
                  <a:gd name="connsiteY152" fmla="*/ 356423 h 834218"/>
                  <a:gd name="connsiteX153" fmla="*/ 944438 w 3024845"/>
                  <a:gd name="connsiteY153" fmla="*/ 354531 h 834218"/>
                  <a:gd name="connsiteX154" fmla="*/ 946465 w 3024845"/>
                  <a:gd name="connsiteY154" fmla="*/ 285354 h 834218"/>
                  <a:gd name="connsiteX155" fmla="*/ 948492 w 3024845"/>
                  <a:gd name="connsiteY155" fmla="*/ 354531 h 834218"/>
                  <a:gd name="connsiteX156" fmla="*/ 949252 w 3024845"/>
                  <a:gd name="connsiteY156" fmla="*/ 354801 h 834218"/>
                  <a:gd name="connsiteX157" fmla="*/ 954572 w 3024845"/>
                  <a:gd name="connsiteY157" fmla="*/ 356693 h 834218"/>
                  <a:gd name="connsiteX158" fmla="*/ 954572 w 3024845"/>
                  <a:gd name="connsiteY158" fmla="*/ 270222 h 834218"/>
                  <a:gd name="connsiteX159" fmla="*/ 958625 w 3024845"/>
                  <a:gd name="connsiteY159" fmla="*/ 237795 h 834218"/>
                  <a:gd name="connsiteX160" fmla="*/ 997132 w 3024845"/>
                  <a:gd name="connsiteY160" fmla="*/ 237795 h 834218"/>
                  <a:gd name="connsiteX161" fmla="*/ 997132 w 3024845"/>
                  <a:gd name="connsiteY161" fmla="*/ 270222 h 834218"/>
                  <a:gd name="connsiteX162" fmla="*/ 997892 w 3024845"/>
                  <a:gd name="connsiteY162" fmla="*/ 270222 h 834218"/>
                  <a:gd name="connsiteX163" fmla="*/ 1003212 w 3024845"/>
                  <a:gd name="connsiteY163" fmla="*/ 270222 h 834218"/>
                  <a:gd name="connsiteX164" fmla="*/ 1003212 w 3024845"/>
                  <a:gd name="connsiteY164" fmla="*/ 188074 h 834218"/>
                  <a:gd name="connsiteX165" fmla="*/ 1004986 w 3024845"/>
                  <a:gd name="connsiteY165" fmla="*/ 188074 h 834218"/>
                  <a:gd name="connsiteX166" fmla="*/ 1017399 w 3024845"/>
                  <a:gd name="connsiteY166" fmla="*/ 188074 h 834218"/>
                  <a:gd name="connsiteX167" fmla="*/ 1017399 w 3024845"/>
                  <a:gd name="connsiteY167" fmla="*/ 186183 h 834218"/>
                  <a:gd name="connsiteX168" fmla="*/ 1017399 w 3024845"/>
                  <a:gd name="connsiteY168" fmla="*/ 172942 h 834218"/>
                  <a:gd name="connsiteX169" fmla="*/ 1039693 w 3024845"/>
                  <a:gd name="connsiteY169" fmla="*/ 172942 h 834218"/>
                  <a:gd name="connsiteX170" fmla="*/ 1039693 w 3024845"/>
                  <a:gd name="connsiteY170" fmla="*/ 171861 h 834218"/>
                  <a:gd name="connsiteX171" fmla="*/ 1039693 w 3024845"/>
                  <a:gd name="connsiteY171" fmla="*/ 164295 h 834218"/>
                  <a:gd name="connsiteX172" fmla="*/ 1041466 w 3024845"/>
                  <a:gd name="connsiteY172" fmla="*/ 164295 h 834218"/>
                  <a:gd name="connsiteX173" fmla="*/ 1053880 w 3024845"/>
                  <a:gd name="connsiteY173" fmla="*/ 164295 h 834218"/>
                  <a:gd name="connsiteX174" fmla="*/ 1053880 w 3024845"/>
                  <a:gd name="connsiteY174" fmla="*/ 165376 h 834218"/>
                  <a:gd name="connsiteX175" fmla="*/ 1053880 w 3024845"/>
                  <a:gd name="connsiteY175" fmla="*/ 172942 h 834218"/>
                  <a:gd name="connsiteX176" fmla="*/ 1054640 w 3024845"/>
                  <a:gd name="connsiteY176" fmla="*/ 172942 h 834218"/>
                  <a:gd name="connsiteX177" fmla="*/ 1059960 w 3024845"/>
                  <a:gd name="connsiteY177" fmla="*/ 172942 h 834218"/>
                  <a:gd name="connsiteX178" fmla="*/ 1070093 w 3024845"/>
                  <a:gd name="connsiteY178" fmla="*/ 168618 h 834218"/>
                  <a:gd name="connsiteX179" fmla="*/ 1074146 w 3024845"/>
                  <a:gd name="connsiteY179" fmla="*/ 171861 h 834218"/>
                  <a:gd name="connsiteX180" fmla="*/ 1074146 w 3024845"/>
                  <a:gd name="connsiteY180" fmla="*/ 164295 h 834218"/>
                  <a:gd name="connsiteX181" fmla="*/ 1076426 w 3024845"/>
                  <a:gd name="connsiteY181" fmla="*/ 164295 h 834218"/>
                  <a:gd name="connsiteX182" fmla="*/ 1092387 w 3024845"/>
                  <a:gd name="connsiteY182" fmla="*/ 164295 h 834218"/>
                  <a:gd name="connsiteX183" fmla="*/ 1092387 w 3024845"/>
                  <a:gd name="connsiteY183" fmla="*/ 165376 h 834218"/>
                  <a:gd name="connsiteX184" fmla="*/ 1092387 w 3024845"/>
                  <a:gd name="connsiteY184" fmla="*/ 172942 h 834218"/>
                  <a:gd name="connsiteX185" fmla="*/ 1122787 w 3024845"/>
                  <a:gd name="connsiteY185" fmla="*/ 172942 h 834218"/>
                  <a:gd name="connsiteX186" fmla="*/ 1122787 w 3024845"/>
                  <a:gd name="connsiteY186" fmla="*/ 174563 h 834218"/>
                  <a:gd name="connsiteX187" fmla="*/ 1122787 w 3024845"/>
                  <a:gd name="connsiteY187" fmla="*/ 185913 h 834218"/>
                  <a:gd name="connsiteX188" fmla="*/ 1149134 w 3024845"/>
                  <a:gd name="connsiteY188" fmla="*/ 185913 h 834218"/>
                  <a:gd name="connsiteX189" fmla="*/ 1149134 w 3024845"/>
                  <a:gd name="connsiteY189" fmla="*/ 216177 h 834218"/>
                  <a:gd name="connsiteX190" fmla="*/ 1149894 w 3024845"/>
                  <a:gd name="connsiteY190" fmla="*/ 216177 h 834218"/>
                  <a:gd name="connsiteX191" fmla="*/ 1155214 w 3024845"/>
                  <a:gd name="connsiteY191" fmla="*/ 216177 h 834218"/>
                  <a:gd name="connsiteX192" fmla="*/ 1155214 w 3024845"/>
                  <a:gd name="connsiteY192" fmla="*/ 217258 h 834218"/>
                  <a:gd name="connsiteX193" fmla="*/ 1155214 w 3024845"/>
                  <a:gd name="connsiteY193" fmla="*/ 224825 h 834218"/>
                  <a:gd name="connsiteX194" fmla="*/ 1159268 w 3024845"/>
                  <a:gd name="connsiteY194" fmla="*/ 255089 h 834218"/>
                  <a:gd name="connsiteX195" fmla="*/ 1160028 w 3024845"/>
                  <a:gd name="connsiteY195" fmla="*/ 255089 h 834218"/>
                  <a:gd name="connsiteX196" fmla="*/ 1165348 w 3024845"/>
                  <a:gd name="connsiteY196" fmla="*/ 255089 h 834218"/>
                  <a:gd name="connsiteX197" fmla="*/ 1165348 w 3024845"/>
                  <a:gd name="connsiteY197" fmla="*/ 255900 h 834218"/>
                  <a:gd name="connsiteX198" fmla="*/ 1165348 w 3024845"/>
                  <a:gd name="connsiteY198" fmla="*/ 261575 h 834218"/>
                  <a:gd name="connsiteX199" fmla="*/ 1166361 w 3024845"/>
                  <a:gd name="connsiteY199" fmla="*/ 261575 h 834218"/>
                  <a:gd name="connsiteX200" fmla="*/ 1173454 w 3024845"/>
                  <a:gd name="connsiteY200" fmla="*/ 261575 h 834218"/>
                  <a:gd name="connsiteX201" fmla="*/ 1173454 w 3024845"/>
                  <a:gd name="connsiteY201" fmla="*/ 291840 h 834218"/>
                  <a:gd name="connsiteX202" fmla="*/ 1175481 w 3024845"/>
                  <a:gd name="connsiteY202" fmla="*/ 291840 h 834218"/>
                  <a:gd name="connsiteX203" fmla="*/ 1189668 w 3024845"/>
                  <a:gd name="connsiteY203" fmla="*/ 291840 h 834218"/>
                  <a:gd name="connsiteX204" fmla="*/ 1189668 w 3024845"/>
                  <a:gd name="connsiteY204" fmla="*/ 315619 h 834218"/>
                  <a:gd name="connsiteX205" fmla="*/ 1191695 w 3024845"/>
                  <a:gd name="connsiteY205" fmla="*/ 317240 h 834218"/>
                  <a:gd name="connsiteX206" fmla="*/ 1191695 w 3024845"/>
                  <a:gd name="connsiteY206" fmla="*/ 328590 h 834218"/>
                  <a:gd name="connsiteX207" fmla="*/ 1192455 w 3024845"/>
                  <a:gd name="connsiteY207" fmla="*/ 328590 h 834218"/>
                  <a:gd name="connsiteX208" fmla="*/ 1197775 w 3024845"/>
                  <a:gd name="connsiteY208" fmla="*/ 328590 h 834218"/>
                  <a:gd name="connsiteX209" fmla="*/ 1197775 w 3024845"/>
                  <a:gd name="connsiteY209" fmla="*/ 352369 h 834218"/>
                  <a:gd name="connsiteX210" fmla="*/ 1199041 w 3024845"/>
                  <a:gd name="connsiteY210" fmla="*/ 352369 h 834218"/>
                  <a:gd name="connsiteX211" fmla="*/ 1207908 w 3024845"/>
                  <a:gd name="connsiteY211" fmla="*/ 352369 h 834218"/>
                  <a:gd name="connsiteX212" fmla="*/ 1209935 w 3024845"/>
                  <a:gd name="connsiteY212" fmla="*/ 356423 h 834218"/>
                  <a:gd name="connsiteX213" fmla="*/ 1209935 w 3024845"/>
                  <a:gd name="connsiteY213" fmla="*/ 369664 h 834218"/>
                  <a:gd name="connsiteX214" fmla="*/ 1211455 w 3024845"/>
                  <a:gd name="connsiteY214" fmla="*/ 367772 h 834218"/>
                  <a:gd name="connsiteX215" fmla="*/ 1222095 w 3024845"/>
                  <a:gd name="connsiteY215" fmla="*/ 354531 h 834218"/>
                  <a:gd name="connsiteX216" fmla="*/ 1250469 w 3024845"/>
                  <a:gd name="connsiteY216" fmla="*/ 354531 h 834218"/>
                  <a:gd name="connsiteX217" fmla="*/ 1250469 w 3024845"/>
                  <a:gd name="connsiteY217" fmla="*/ 441002 h 834218"/>
                  <a:gd name="connsiteX218" fmla="*/ 1251229 w 3024845"/>
                  <a:gd name="connsiteY218" fmla="*/ 441002 h 834218"/>
                  <a:gd name="connsiteX219" fmla="*/ 1256549 w 3024845"/>
                  <a:gd name="connsiteY219" fmla="*/ 441002 h 834218"/>
                  <a:gd name="connsiteX220" fmla="*/ 1257309 w 3024845"/>
                  <a:gd name="connsiteY220" fmla="*/ 439651 h 834218"/>
                  <a:gd name="connsiteX221" fmla="*/ 1262629 w 3024845"/>
                  <a:gd name="connsiteY221" fmla="*/ 430193 h 834218"/>
                  <a:gd name="connsiteX222" fmla="*/ 1262629 w 3024845"/>
                  <a:gd name="connsiteY222" fmla="*/ 432085 h 834218"/>
                  <a:gd name="connsiteX223" fmla="*/ 1262629 w 3024845"/>
                  <a:gd name="connsiteY223" fmla="*/ 445326 h 834218"/>
                  <a:gd name="connsiteX224" fmla="*/ 1266682 w 3024845"/>
                  <a:gd name="connsiteY224" fmla="*/ 399929 h 834218"/>
                  <a:gd name="connsiteX225" fmla="*/ 1267442 w 3024845"/>
                  <a:gd name="connsiteY225" fmla="*/ 399929 h 834218"/>
                  <a:gd name="connsiteX226" fmla="*/ 1272762 w 3024845"/>
                  <a:gd name="connsiteY226" fmla="*/ 399929 h 834218"/>
                  <a:gd name="connsiteX227" fmla="*/ 1272762 w 3024845"/>
                  <a:gd name="connsiteY227" fmla="*/ 335075 h 834218"/>
                  <a:gd name="connsiteX228" fmla="*/ 1273776 w 3024845"/>
                  <a:gd name="connsiteY228" fmla="*/ 335075 h 834218"/>
                  <a:gd name="connsiteX229" fmla="*/ 1280869 w 3024845"/>
                  <a:gd name="connsiteY229" fmla="*/ 335075 h 834218"/>
                  <a:gd name="connsiteX230" fmla="*/ 1293029 w 3024845"/>
                  <a:gd name="connsiteY230" fmla="*/ 291840 h 834218"/>
                  <a:gd name="connsiteX231" fmla="*/ 1294296 w 3024845"/>
                  <a:gd name="connsiteY231" fmla="*/ 291840 h 834218"/>
                  <a:gd name="connsiteX232" fmla="*/ 1303163 w 3024845"/>
                  <a:gd name="connsiteY232" fmla="*/ 291840 h 834218"/>
                  <a:gd name="connsiteX233" fmla="*/ 1313296 w 3024845"/>
                  <a:gd name="connsiteY233" fmla="*/ 335075 h 834218"/>
                  <a:gd name="connsiteX234" fmla="*/ 1314309 w 3024845"/>
                  <a:gd name="connsiteY234" fmla="*/ 335075 h 834218"/>
                  <a:gd name="connsiteX235" fmla="*/ 1321403 w 3024845"/>
                  <a:gd name="connsiteY235" fmla="*/ 335075 h 834218"/>
                  <a:gd name="connsiteX236" fmla="*/ 1321403 w 3024845"/>
                  <a:gd name="connsiteY236" fmla="*/ 373987 h 834218"/>
                  <a:gd name="connsiteX237" fmla="*/ 1323176 w 3024845"/>
                  <a:gd name="connsiteY237" fmla="*/ 373987 h 834218"/>
                  <a:gd name="connsiteX238" fmla="*/ 1335590 w 3024845"/>
                  <a:gd name="connsiteY238" fmla="*/ 373987 h 834218"/>
                  <a:gd name="connsiteX239" fmla="*/ 1335590 w 3024845"/>
                  <a:gd name="connsiteY239" fmla="*/ 376149 h 834218"/>
                  <a:gd name="connsiteX240" fmla="*/ 1335590 w 3024845"/>
                  <a:gd name="connsiteY240" fmla="*/ 391281 h 834218"/>
                  <a:gd name="connsiteX241" fmla="*/ 1339643 w 3024845"/>
                  <a:gd name="connsiteY241" fmla="*/ 389120 h 834218"/>
                  <a:gd name="connsiteX242" fmla="*/ 1339643 w 3024845"/>
                  <a:gd name="connsiteY242" fmla="*/ 373987 h 834218"/>
                  <a:gd name="connsiteX243" fmla="*/ 1341163 w 3024845"/>
                  <a:gd name="connsiteY243" fmla="*/ 373987 h 834218"/>
                  <a:gd name="connsiteX244" fmla="*/ 1351803 w 3024845"/>
                  <a:gd name="connsiteY244" fmla="*/ 373987 h 834218"/>
                  <a:gd name="connsiteX245" fmla="*/ 1351803 w 3024845"/>
                  <a:gd name="connsiteY245" fmla="*/ 375608 h 834218"/>
                  <a:gd name="connsiteX246" fmla="*/ 1351803 w 3024845"/>
                  <a:gd name="connsiteY246" fmla="*/ 386958 h 834218"/>
                  <a:gd name="connsiteX247" fmla="*/ 1382204 w 3024845"/>
                  <a:gd name="connsiteY247" fmla="*/ 386958 h 834218"/>
                  <a:gd name="connsiteX248" fmla="*/ 1382204 w 3024845"/>
                  <a:gd name="connsiteY248" fmla="*/ 350208 h 834218"/>
                  <a:gd name="connsiteX249" fmla="*/ 1383470 w 3024845"/>
                  <a:gd name="connsiteY249" fmla="*/ 350208 h 834218"/>
                  <a:gd name="connsiteX250" fmla="*/ 1392337 w 3024845"/>
                  <a:gd name="connsiteY250" fmla="*/ 350208 h 834218"/>
                  <a:gd name="connsiteX251" fmla="*/ 1392337 w 3024845"/>
                  <a:gd name="connsiteY251" fmla="*/ 371825 h 834218"/>
                  <a:gd name="connsiteX252" fmla="*/ 1394364 w 3024845"/>
                  <a:gd name="connsiteY252" fmla="*/ 339399 h 834218"/>
                  <a:gd name="connsiteX253" fmla="*/ 1416657 w 3024845"/>
                  <a:gd name="connsiteY253" fmla="*/ 339399 h 834218"/>
                  <a:gd name="connsiteX254" fmla="*/ 1416657 w 3024845"/>
                  <a:gd name="connsiteY254" fmla="*/ 337777 h 834218"/>
                  <a:gd name="connsiteX255" fmla="*/ 1416657 w 3024845"/>
                  <a:gd name="connsiteY255" fmla="*/ 326428 h 834218"/>
                  <a:gd name="connsiteX256" fmla="*/ 1417417 w 3024845"/>
                  <a:gd name="connsiteY256" fmla="*/ 326428 h 834218"/>
                  <a:gd name="connsiteX257" fmla="*/ 1422737 w 3024845"/>
                  <a:gd name="connsiteY257" fmla="*/ 326428 h 834218"/>
                  <a:gd name="connsiteX258" fmla="*/ 1422737 w 3024845"/>
                  <a:gd name="connsiteY258" fmla="*/ 324537 h 834218"/>
                  <a:gd name="connsiteX259" fmla="*/ 1422737 w 3024845"/>
                  <a:gd name="connsiteY259" fmla="*/ 311296 h 834218"/>
                  <a:gd name="connsiteX260" fmla="*/ 1426791 w 3024845"/>
                  <a:gd name="connsiteY260" fmla="*/ 317781 h 834218"/>
                  <a:gd name="connsiteX261" fmla="*/ 1429071 w 3024845"/>
                  <a:gd name="connsiteY261" fmla="*/ 317781 h 834218"/>
                  <a:gd name="connsiteX262" fmla="*/ 1445031 w 3024845"/>
                  <a:gd name="connsiteY262" fmla="*/ 317781 h 834218"/>
                  <a:gd name="connsiteX263" fmla="*/ 1445031 w 3024845"/>
                  <a:gd name="connsiteY263" fmla="*/ 316970 h 834218"/>
                  <a:gd name="connsiteX264" fmla="*/ 1445031 w 3024845"/>
                  <a:gd name="connsiteY264" fmla="*/ 311296 h 834218"/>
                  <a:gd name="connsiteX265" fmla="*/ 1445791 w 3024845"/>
                  <a:gd name="connsiteY265" fmla="*/ 311296 h 834218"/>
                  <a:gd name="connsiteX266" fmla="*/ 1451111 w 3024845"/>
                  <a:gd name="connsiteY266" fmla="*/ 311296 h 834218"/>
                  <a:gd name="connsiteX267" fmla="*/ 1451111 w 3024845"/>
                  <a:gd name="connsiteY267" fmla="*/ 312647 h 834218"/>
                  <a:gd name="connsiteX268" fmla="*/ 1451111 w 3024845"/>
                  <a:gd name="connsiteY268" fmla="*/ 322105 h 834218"/>
                  <a:gd name="connsiteX269" fmla="*/ 1489618 w 3024845"/>
                  <a:gd name="connsiteY269" fmla="*/ 322105 h 834218"/>
                  <a:gd name="connsiteX270" fmla="*/ 1489618 w 3024845"/>
                  <a:gd name="connsiteY270" fmla="*/ 460458 h 834218"/>
                  <a:gd name="connsiteX271" fmla="*/ 1491138 w 3024845"/>
                  <a:gd name="connsiteY271" fmla="*/ 460458 h 834218"/>
                  <a:gd name="connsiteX272" fmla="*/ 1501778 w 3024845"/>
                  <a:gd name="connsiteY272" fmla="*/ 460458 h 834218"/>
                  <a:gd name="connsiteX273" fmla="*/ 1501778 w 3024845"/>
                  <a:gd name="connsiteY273" fmla="*/ 447488 h 834218"/>
                  <a:gd name="connsiteX274" fmla="*/ 1505832 w 3024845"/>
                  <a:gd name="connsiteY274" fmla="*/ 447488 h 834218"/>
                  <a:gd name="connsiteX275" fmla="*/ 1505832 w 3024845"/>
                  <a:gd name="connsiteY275" fmla="*/ 460458 h 834218"/>
                  <a:gd name="connsiteX276" fmla="*/ 1536232 w 3024845"/>
                  <a:gd name="connsiteY276" fmla="*/ 460458 h 834218"/>
                  <a:gd name="connsiteX277" fmla="*/ 1536232 w 3024845"/>
                  <a:gd name="connsiteY277" fmla="*/ 430193 h 834218"/>
                  <a:gd name="connsiteX278" fmla="*/ 1548392 w 3024845"/>
                  <a:gd name="connsiteY278" fmla="*/ 430193 h 834218"/>
                  <a:gd name="connsiteX279" fmla="*/ 1560552 w 3024845"/>
                  <a:gd name="connsiteY279" fmla="*/ 428032 h 834218"/>
                  <a:gd name="connsiteX280" fmla="*/ 1564606 w 3024845"/>
                  <a:gd name="connsiteY280" fmla="*/ 430193 h 834218"/>
                  <a:gd name="connsiteX281" fmla="*/ 1574739 w 3024845"/>
                  <a:gd name="connsiteY281" fmla="*/ 430193 h 834218"/>
                  <a:gd name="connsiteX282" fmla="*/ 1574739 w 3024845"/>
                  <a:gd name="connsiteY282" fmla="*/ 460458 h 834218"/>
                  <a:gd name="connsiteX283" fmla="*/ 1582846 w 3024845"/>
                  <a:gd name="connsiteY283" fmla="*/ 460458 h 834218"/>
                  <a:gd name="connsiteX284" fmla="*/ 1582846 w 3024845"/>
                  <a:gd name="connsiteY284" fmla="*/ 477753 h 834218"/>
                  <a:gd name="connsiteX285" fmla="*/ 1592182 w 3024845"/>
                  <a:gd name="connsiteY285" fmla="*/ 478658 h 834218"/>
                  <a:gd name="connsiteX286" fmla="*/ 1605140 w 3024845"/>
                  <a:gd name="connsiteY286" fmla="*/ 478658 h 834218"/>
                  <a:gd name="connsiteX287" fmla="*/ 1605140 w 3024845"/>
                  <a:gd name="connsiteY287" fmla="*/ 462620 h 834218"/>
                  <a:gd name="connsiteX288" fmla="*/ 1673096 w 3024845"/>
                  <a:gd name="connsiteY288" fmla="*/ 462620 h 834218"/>
                  <a:gd name="connsiteX289" fmla="*/ 1673096 w 3024845"/>
                  <a:gd name="connsiteY289" fmla="*/ 377367 h 834218"/>
                  <a:gd name="connsiteX290" fmla="*/ 1745104 w 3024845"/>
                  <a:gd name="connsiteY290" fmla="*/ 377367 h 834218"/>
                  <a:gd name="connsiteX291" fmla="*/ 1745104 w 3024845"/>
                  <a:gd name="connsiteY291" fmla="*/ 456135 h 834218"/>
                  <a:gd name="connsiteX292" fmla="*/ 1747008 w 3024845"/>
                  <a:gd name="connsiteY292" fmla="*/ 456135 h 834218"/>
                  <a:gd name="connsiteX293" fmla="*/ 1748250 w 3024845"/>
                  <a:gd name="connsiteY293" fmla="*/ 478658 h 834218"/>
                  <a:gd name="connsiteX294" fmla="*/ 1757926 w 3024845"/>
                  <a:gd name="connsiteY294" fmla="*/ 478658 h 834218"/>
                  <a:gd name="connsiteX295" fmla="*/ 1759168 w 3024845"/>
                  <a:gd name="connsiteY295" fmla="*/ 456135 h 834218"/>
                  <a:gd name="connsiteX296" fmla="*/ 1765248 w 3024845"/>
                  <a:gd name="connsiteY296" fmla="*/ 456135 h 834218"/>
                  <a:gd name="connsiteX297" fmla="*/ 1766490 w 3024845"/>
                  <a:gd name="connsiteY297" fmla="*/ 478658 h 834218"/>
                  <a:gd name="connsiteX298" fmla="*/ 1817112 w 3024845"/>
                  <a:gd name="connsiteY298" fmla="*/ 478658 h 834218"/>
                  <a:gd name="connsiteX299" fmla="*/ 1817112 w 3024845"/>
                  <a:gd name="connsiteY299" fmla="*/ 315630 h 834218"/>
                  <a:gd name="connsiteX300" fmla="*/ 2014439 w 3024845"/>
                  <a:gd name="connsiteY300" fmla="*/ 315630 h 834218"/>
                  <a:gd name="connsiteX301" fmla="*/ 2014439 w 3024845"/>
                  <a:gd name="connsiteY301" fmla="*/ 478658 h 834218"/>
                  <a:gd name="connsiteX302" fmla="*/ 2033136 w 3024845"/>
                  <a:gd name="connsiteY302" fmla="*/ 478658 h 834218"/>
                  <a:gd name="connsiteX303" fmla="*/ 2033136 w 3024845"/>
                  <a:gd name="connsiteY303" fmla="*/ 395965 h 834218"/>
                  <a:gd name="connsiteX304" fmla="*/ 2128256 w 3024845"/>
                  <a:gd name="connsiteY304" fmla="*/ 395965 h 834218"/>
                  <a:gd name="connsiteX305" fmla="*/ 2180720 w 3024845"/>
                  <a:gd name="connsiteY305" fmla="*/ 330752 h 834218"/>
                  <a:gd name="connsiteX306" fmla="*/ 2245574 w 3024845"/>
                  <a:gd name="connsiteY306" fmla="*/ 330752 h 834218"/>
                  <a:gd name="connsiteX307" fmla="*/ 2245574 w 3024845"/>
                  <a:gd name="connsiteY307" fmla="*/ 406414 h 834218"/>
                  <a:gd name="connsiteX308" fmla="*/ 2253681 w 3024845"/>
                  <a:gd name="connsiteY308" fmla="*/ 406414 h 834218"/>
                  <a:gd name="connsiteX309" fmla="*/ 2255708 w 3024845"/>
                  <a:gd name="connsiteY309" fmla="*/ 399929 h 834218"/>
                  <a:gd name="connsiteX310" fmla="*/ 2261788 w 3024845"/>
                  <a:gd name="connsiteY310" fmla="*/ 399929 h 834218"/>
                  <a:gd name="connsiteX311" fmla="*/ 2263815 w 3024845"/>
                  <a:gd name="connsiteY311" fmla="*/ 408576 h 834218"/>
                  <a:gd name="connsiteX312" fmla="*/ 2275975 w 3024845"/>
                  <a:gd name="connsiteY312" fmla="*/ 408576 h 834218"/>
                  <a:gd name="connsiteX313" fmla="*/ 2275975 w 3024845"/>
                  <a:gd name="connsiteY313" fmla="*/ 402090 h 834218"/>
                  <a:gd name="connsiteX314" fmla="*/ 2298268 w 3024845"/>
                  <a:gd name="connsiteY314" fmla="*/ 402090 h 834218"/>
                  <a:gd name="connsiteX315" fmla="*/ 2298268 w 3024845"/>
                  <a:gd name="connsiteY315" fmla="*/ 408576 h 834218"/>
                  <a:gd name="connsiteX316" fmla="*/ 2318535 w 3024845"/>
                  <a:gd name="connsiteY316" fmla="*/ 408576 h 834218"/>
                  <a:gd name="connsiteX317" fmla="*/ 2318535 w 3024845"/>
                  <a:gd name="connsiteY317" fmla="*/ 453973 h 834218"/>
                  <a:gd name="connsiteX318" fmla="*/ 2332722 w 3024845"/>
                  <a:gd name="connsiteY318" fmla="*/ 453973 h 834218"/>
                  <a:gd name="connsiteX319" fmla="*/ 2332722 w 3024845"/>
                  <a:gd name="connsiteY319" fmla="*/ 441002 h 834218"/>
                  <a:gd name="connsiteX320" fmla="*/ 2348936 w 3024845"/>
                  <a:gd name="connsiteY320" fmla="*/ 441002 h 834218"/>
                  <a:gd name="connsiteX321" fmla="*/ 2348936 w 3024845"/>
                  <a:gd name="connsiteY321" fmla="*/ 261575 h 834218"/>
                  <a:gd name="connsiteX322" fmla="*/ 2355016 w 3024845"/>
                  <a:gd name="connsiteY322" fmla="*/ 255089 h 834218"/>
                  <a:gd name="connsiteX323" fmla="*/ 2427977 w 3024845"/>
                  <a:gd name="connsiteY323" fmla="*/ 255089 h 834218"/>
                  <a:gd name="connsiteX324" fmla="*/ 2427977 w 3024845"/>
                  <a:gd name="connsiteY324" fmla="*/ 263737 h 834218"/>
                  <a:gd name="connsiteX325" fmla="*/ 2438110 w 3024845"/>
                  <a:gd name="connsiteY325" fmla="*/ 263737 h 834218"/>
                  <a:gd name="connsiteX326" fmla="*/ 2438110 w 3024845"/>
                  <a:gd name="connsiteY326" fmla="*/ 378311 h 834218"/>
                  <a:gd name="connsiteX327" fmla="*/ 2460404 w 3024845"/>
                  <a:gd name="connsiteY327" fmla="*/ 378311 h 834218"/>
                  <a:gd name="connsiteX328" fmla="*/ 2460404 w 3024845"/>
                  <a:gd name="connsiteY328" fmla="*/ 311296 h 834218"/>
                  <a:gd name="connsiteX329" fmla="*/ 2486751 w 3024845"/>
                  <a:gd name="connsiteY329" fmla="*/ 311296 h 834218"/>
                  <a:gd name="connsiteX330" fmla="*/ 2490804 w 3024845"/>
                  <a:gd name="connsiteY330" fmla="*/ 306972 h 834218"/>
                  <a:gd name="connsiteX331" fmla="*/ 2498911 w 3024845"/>
                  <a:gd name="connsiteY331" fmla="*/ 306972 h 834218"/>
                  <a:gd name="connsiteX332" fmla="*/ 2502964 w 3024845"/>
                  <a:gd name="connsiteY332" fmla="*/ 311296 h 834218"/>
                  <a:gd name="connsiteX333" fmla="*/ 2525258 w 3024845"/>
                  <a:gd name="connsiteY333" fmla="*/ 311296 h 834218"/>
                  <a:gd name="connsiteX334" fmla="*/ 2525258 w 3024845"/>
                  <a:gd name="connsiteY334" fmla="*/ 194560 h 834218"/>
                  <a:gd name="connsiteX335" fmla="*/ 2582005 w 3024845"/>
                  <a:gd name="connsiteY335" fmla="*/ 183751 h 834218"/>
                  <a:gd name="connsiteX336" fmla="*/ 2582005 w 3024845"/>
                  <a:gd name="connsiteY336" fmla="*/ 184832 h 834218"/>
                  <a:gd name="connsiteX337" fmla="*/ 2582005 w 3024845"/>
                  <a:gd name="connsiteY337" fmla="*/ 192398 h 834218"/>
                  <a:gd name="connsiteX338" fmla="*/ 2608352 w 3024845"/>
                  <a:gd name="connsiteY338" fmla="*/ 192398 h 834218"/>
                  <a:gd name="connsiteX339" fmla="*/ 2608352 w 3024845"/>
                  <a:gd name="connsiteY339" fmla="*/ 447488 h 834218"/>
                  <a:gd name="connsiteX340" fmla="*/ 2630646 w 3024845"/>
                  <a:gd name="connsiteY340" fmla="*/ 447488 h 834218"/>
                  <a:gd name="connsiteX341" fmla="*/ 2630646 w 3024845"/>
                  <a:gd name="connsiteY341" fmla="*/ 443164 h 834218"/>
                  <a:gd name="connsiteX342" fmla="*/ 2642806 w 3024845"/>
                  <a:gd name="connsiteY342" fmla="*/ 443164 h 834218"/>
                  <a:gd name="connsiteX343" fmla="*/ 2642806 w 3024845"/>
                  <a:gd name="connsiteY343" fmla="*/ 447488 h 834218"/>
                  <a:gd name="connsiteX344" fmla="*/ 2667126 w 3024845"/>
                  <a:gd name="connsiteY344" fmla="*/ 447488 h 834218"/>
                  <a:gd name="connsiteX345" fmla="*/ 2667126 w 3024845"/>
                  <a:gd name="connsiteY345" fmla="*/ 434517 h 834218"/>
                  <a:gd name="connsiteX346" fmla="*/ 2695500 w 3024845"/>
                  <a:gd name="connsiteY346" fmla="*/ 434517 h 834218"/>
                  <a:gd name="connsiteX347" fmla="*/ 2707660 w 3024845"/>
                  <a:gd name="connsiteY347" fmla="*/ 430193 h 834218"/>
                  <a:gd name="connsiteX348" fmla="*/ 2727927 w 3024845"/>
                  <a:gd name="connsiteY348" fmla="*/ 434517 h 834218"/>
                  <a:gd name="connsiteX349" fmla="*/ 2727927 w 3024845"/>
                  <a:gd name="connsiteY349" fmla="*/ 417223 h 834218"/>
                  <a:gd name="connsiteX350" fmla="*/ 2736034 w 3024845"/>
                  <a:gd name="connsiteY350" fmla="*/ 417223 h 834218"/>
                  <a:gd name="connsiteX351" fmla="*/ 2736034 w 3024845"/>
                  <a:gd name="connsiteY351" fmla="*/ 404252 h 834218"/>
                  <a:gd name="connsiteX352" fmla="*/ 2792781 w 3024845"/>
                  <a:gd name="connsiteY352" fmla="*/ 404252 h 834218"/>
                  <a:gd name="connsiteX353" fmla="*/ 2792781 w 3024845"/>
                  <a:gd name="connsiteY353" fmla="*/ 373987 h 834218"/>
                  <a:gd name="connsiteX354" fmla="*/ 2811021 w 3024845"/>
                  <a:gd name="connsiteY354" fmla="*/ 373987 h 834218"/>
                  <a:gd name="connsiteX355" fmla="*/ 2811021 w 3024845"/>
                  <a:gd name="connsiteY355" fmla="*/ 367502 h 834218"/>
                  <a:gd name="connsiteX356" fmla="*/ 2823181 w 3024845"/>
                  <a:gd name="connsiteY356" fmla="*/ 367502 h 834218"/>
                  <a:gd name="connsiteX357" fmla="*/ 2823181 w 3024845"/>
                  <a:gd name="connsiteY357" fmla="*/ 373987 h 834218"/>
                  <a:gd name="connsiteX358" fmla="*/ 2839395 w 3024845"/>
                  <a:gd name="connsiteY358" fmla="*/ 373987 h 834218"/>
                  <a:gd name="connsiteX359" fmla="*/ 2839395 w 3024845"/>
                  <a:gd name="connsiteY359" fmla="*/ 423708 h 834218"/>
                  <a:gd name="connsiteX360" fmla="*/ 2871822 w 3024845"/>
                  <a:gd name="connsiteY360" fmla="*/ 423708 h 834218"/>
                  <a:gd name="connsiteX361" fmla="*/ 2871822 w 3024845"/>
                  <a:gd name="connsiteY361" fmla="*/ 397767 h 834218"/>
                  <a:gd name="connsiteX362" fmla="*/ 2910329 w 3024845"/>
                  <a:gd name="connsiteY362" fmla="*/ 397767 h 834218"/>
                  <a:gd name="connsiteX363" fmla="*/ 2910329 w 3024845"/>
                  <a:gd name="connsiteY363" fmla="*/ 367502 h 834218"/>
                  <a:gd name="connsiteX364" fmla="*/ 2958970 w 3024845"/>
                  <a:gd name="connsiteY364" fmla="*/ 367502 h 834218"/>
                  <a:gd name="connsiteX365" fmla="*/ 2958970 w 3024845"/>
                  <a:gd name="connsiteY365" fmla="*/ 478658 h 834218"/>
                  <a:gd name="connsiteX366" fmla="*/ 2958970 w 3024845"/>
                  <a:gd name="connsiteY366" fmla="*/ 492437 h 834218"/>
                  <a:gd name="connsiteX367" fmla="*/ 3024845 w 3024845"/>
                  <a:gd name="connsiteY367" fmla="*/ 492437 h 834218"/>
                  <a:gd name="connsiteX368" fmla="*/ 3024845 w 3024845"/>
                  <a:gd name="connsiteY368" fmla="*/ 834218 h 834218"/>
                  <a:gd name="connsiteX369" fmla="*/ 2054 w 3024845"/>
                  <a:gd name="connsiteY369" fmla="*/ 831885 h 834218"/>
                  <a:gd name="connsiteX370" fmla="*/ 0 w 3024845"/>
                  <a:gd name="connsiteY370" fmla="*/ 397767 h 834218"/>
                  <a:gd name="connsiteX371" fmla="*/ 20267 w 3024845"/>
                  <a:gd name="connsiteY371" fmla="*/ 397767 h 834218"/>
                  <a:gd name="connsiteX372" fmla="*/ 20774 w 3024845"/>
                  <a:gd name="connsiteY372" fmla="*/ 396686 h 834218"/>
                  <a:gd name="connsiteX373" fmla="*/ 24320 w 3024845"/>
                  <a:gd name="connsiteY373" fmla="*/ 389120 h 834218"/>
                  <a:gd name="connsiteX374" fmla="*/ 26094 w 3024845"/>
                  <a:gd name="connsiteY374" fmla="*/ 389390 h 834218"/>
                  <a:gd name="connsiteX375" fmla="*/ 38507 w 3024845"/>
                  <a:gd name="connsiteY375" fmla="*/ 391281 h 834218"/>
                  <a:gd name="connsiteX376" fmla="*/ 39014 w 3024845"/>
                  <a:gd name="connsiteY376" fmla="*/ 392633 h 834218"/>
                  <a:gd name="connsiteX377" fmla="*/ 42560 w 3024845"/>
                  <a:gd name="connsiteY377" fmla="*/ 402090 h 834218"/>
                  <a:gd name="connsiteX378" fmla="*/ 68907 w 3024845"/>
                  <a:gd name="connsiteY378" fmla="*/ 404252 h 834218"/>
                  <a:gd name="connsiteX379" fmla="*/ 68907 w 3024845"/>
                  <a:gd name="connsiteY379" fmla="*/ 281031 h 834218"/>
                  <a:gd name="connsiteX380" fmla="*/ 70934 w 3024845"/>
                  <a:gd name="connsiteY380" fmla="*/ 281031 h 834218"/>
                  <a:gd name="connsiteX381" fmla="*/ 85121 w 3024845"/>
                  <a:gd name="connsiteY381" fmla="*/ 281031 h 834218"/>
                  <a:gd name="connsiteX382" fmla="*/ 85121 w 3024845"/>
                  <a:gd name="connsiteY382" fmla="*/ 144839 h 834218"/>
                  <a:gd name="connsiteX383" fmla="*/ 86894 w 3024845"/>
                  <a:gd name="connsiteY383" fmla="*/ 144839 h 834218"/>
                  <a:gd name="connsiteX384" fmla="*/ 99308 w 3024845"/>
                  <a:gd name="connsiteY384" fmla="*/ 144839 h 834218"/>
                  <a:gd name="connsiteX385" fmla="*/ 99308 w 3024845"/>
                  <a:gd name="connsiteY385" fmla="*/ 30265 h 834218"/>
                  <a:gd name="connsiteX386" fmla="*/ 103361 w 3024845"/>
                  <a:gd name="connsiteY386" fmla="*/ 2161 h 834218"/>
                  <a:gd name="connsiteX0" fmla="*/ 99308 w 3024845"/>
                  <a:gd name="connsiteY0" fmla="*/ 36988 h 840941"/>
                  <a:gd name="connsiteX1" fmla="*/ 200642 w 3024845"/>
                  <a:gd name="connsiteY1" fmla="*/ 6723 h 840941"/>
                  <a:gd name="connsiteX2" fmla="*/ 220909 w 3024845"/>
                  <a:gd name="connsiteY2" fmla="*/ 151562 h 840941"/>
                  <a:gd name="connsiteX3" fmla="*/ 223189 w 3024845"/>
                  <a:gd name="connsiteY3" fmla="*/ 151562 h 840941"/>
                  <a:gd name="connsiteX4" fmla="*/ 239150 w 3024845"/>
                  <a:gd name="connsiteY4" fmla="*/ 151562 h 840941"/>
                  <a:gd name="connsiteX5" fmla="*/ 239150 w 3024845"/>
                  <a:gd name="connsiteY5" fmla="*/ 292077 h 840941"/>
                  <a:gd name="connsiteX6" fmla="*/ 240670 w 3024845"/>
                  <a:gd name="connsiteY6" fmla="*/ 291807 h 840941"/>
                  <a:gd name="connsiteX7" fmla="*/ 251310 w 3024845"/>
                  <a:gd name="connsiteY7" fmla="*/ 289916 h 840941"/>
                  <a:gd name="connsiteX8" fmla="*/ 249283 w 3024845"/>
                  <a:gd name="connsiteY8" fmla="*/ 378548 h 840941"/>
                  <a:gd name="connsiteX9" fmla="*/ 250803 w 3024845"/>
                  <a:gd name="connsiteY9" fmla="*/ 378819 h 840941"/>
                  <a:gd name="connsiteX10" fmla="*/ 261443 w 3024845"/>
                  <a:gd name="connsiteY10" fmla="*/ 380710 h 840941"/>
                  <a:gd name="connsiteX11" fmla="*/ 261696 w 3024845"/>
                  <a:gd name="connsiteY11" fmla="*/ 381521 h 840941"/>
                  <a:gd name="connsiteX12" fmla="*/ 263470 w 3024845"/>
                  <a:gd name="connsiteY12" fmla="*/ 387196 h 840941"/>
                  <a:gd name="connsiteX13" fmla="*/ 264230 w 3024845"/>
                  <a:gd name="connsiteY13" fmla="*/ 384764 h 840941"/>
                  <a:gd name="connsiteX14" fmla="*/ 269550 w 3024845"/>
                  <a:gd name="connsiteY14" fmla="*/ 367740 h 840941"/>
                  <a:gd name="connsiteX15" fmla="*/ 271323 w 3024845"/>
                  <a:gd name="connsiteY15" fmla="*/ 367740 h 840941"/>
                  <a:gd name="connsiteX16" fmla="*/ 283737 w 3024845"/>
                  <a:gd name="connsiteY16" fmla="*/ 367740 h 840941"/>
                  <a:gd name="connsiteX17" fmla="*/ 283737 w 3024845"/>
                  <a:gd name="connsiteY17" fmla="*/ 400166 h 840941"/>
                  <a:gd name="connsiteX18" fmla="*/ 284750 w 3024845"/>
                  <a:gd name="connsiteY18" fmla="*/ 400707 h 840941"/>
                  <a:gd name="connsiteX19" fmla="*/ 291844 w 3024845"/>
                  <a:gd name="connsiteY19" fmla="*/ 404490 h 840941"/>
                  <a:gd name="connsiteX20" fmla="*/ 291844 w 3024845"/>
                  <a:gd name="connsiteY20" fmla="*/ 405841 h 840941"/>
                  <a:gd name="connsiteX21" fmla="*/ 291844 w 3024845"/>
                  <a:gd name="connsiteY21" fmla="*/ 415299 h 840941"/>
                  <a:gd name="connsiteX22" fmla="*/ 336431 w 3024845"/>
                  <a:gd name="connsiteY22" fmla="*/ 415299 h 840941"/>
                  <a:gd name="connsiteX23" fmla="*/ 336431 w 3024845"/>
                  <a:gd name="connsiteY23" fmla="*/ 416380 h 840941"/>
                  <a:gd name="connsiteX24" fmla="*/ 336431 w 3024845"/>
                  <a:gd name="connsiteY24" fmla="*/ 423946 h 840941"/>
                  <a:gd name="connsiteX25" fmla="*/ 338457 w 3024845"/>
                  <a:gd name="connsiteY25" fmla="*/ 423946 h 840941"/>
                  <a:gd name="connsiteX26" fmla="*/ 352644 w 3024845"/>
                  <a:gd name="connsiteY26" fmla="*/ 423946 h 840941"/>
                  <a:gd name="connsiteX27" fmla="*/ 352644 w 3024845"/>
                  <a:gd name="connsiteY27" fmla="*/ 393681 h 840941"/>
                  <a:gd name="connsiteX28" fmla="*/ 397231 w 3024845"/>
                  <a:gd name="connsiteY28" fmla="*/ 393681 h 840941"/>
                  <a:gd name="connsiteX29" fmla="*/ 397231 w 3024845"/>
                  <a:gd name="connsiteY29" fmla="*/ 392330 h 840941"/>
                  <a:gd name="connsiteX30" fmla="*/ 397231 w 3024845"/>
                  <a:gd name="connsiteY30" fmla="*/ 382872 h 840941"/>
                  <a:gd name="connsiteX31" fmla="*/ 398245 w 3024845"/>
                  <a:gd name="connsiteY31" fmla="*/ 382872 h 840941"/>
                  <a:gd name="connsiteX32" fmla="*/ 405338 w 3024845"/>
                  <a:gd name="connsiteY32" fmla="*/ 382872 h 840941"/>
                  <a:gd name="connsiteX33" fmla="*/ 405338 w 3024845"/>
                  <a:gd name="connsiteY33" fmla="*/ 380981 h 840941"/>
                  <a:gd name="connsiteX34" fmla="*/ 405338 w 3024845"/>
                  <a:gd name="connsiteY34" fmla="*/ 367740 h 840941"/>
                  <a:gd name="connsiteX35" fmla="*/ 406098 w 3024845"/>
                  <a:gd name="connsiteY35" fmla="*/ 367740 h 840941"/>
                  <a:gd name="connsiteX36" fmla="*/ 411418 w 3024845"/>
                  <a:gd name="connsiteY36" fmla="*/ 367740 h 840941"/>
                  <a:gd name="connsiteX37" fmla="*/ 411418 w 3024845"/>
                  <a:gd name="connsiteY37" fmla="*/ 366659 h 840941"/>
                  <a:gd name="connsiteX38" fmla="*/ 411418 w 3024845"/>
                  <a:gd name="connsiteY38" fmla="*/ 359092 h 840941"/>
                  <a:gd name="connsiteX39" fmla="*/ 413445 w 3024845"/>
                  <a:gd name="connsiteY39" fmla="*/ 359092 h 840941"/>
                  <a:gd name="connsiteX40" fmla="*/ 427632 w 3024845"/>
                  <a:gd name="connsiteY40" fmla="*/ 359092 h 840941"/>
                  <a:gd name="connsiteX41" fmla="*/ 427632 w 3024845"/>
                  <a:gd name="connsiteY41" fmla="*/ 360173 h 840941"/>
                  <a:gd name="connsiteX42" fmla="*/ 427632 w 3024845"/>
                  <a:gd name="connsiteY42" fmla="*/ 367740 h 840941"/>
                  <a:gd name="connsiteX43" fmla="*/ 449925 w 3024845"/>
                  <a:gd name="connsiteY43" fmla="*/ 367740 h 840941"/>
                  <a:gd name="connsiteX44" fmla="*/ 449925 w 3024845"/>
                  <a:gd name="connsiteY44" fmla="*/ 365848 h 840941"/>
                  <a:gd name="connsiteX45" fmla="*/ 449925 w 3024845"/>
                  <a:gd name="connsiteY45" fmla="*/ 352607 h 840941"/>
                  <a:gd name="connsiteX46" fmla="*/ 451699 w 3024845"/>
                  <a:gd name="connsiteY46" fmla="*/ 352607 h 840941"/>
                  <a:gd name="connsiteX47" fmla="*/ 464112 w 3024845"/>
                  <a:gd name="connsiteY47" fmla="*/ 352607 h 840941"/>
                  <a:gd name="connsiteX48" fmla="*/ 464112 w 3024845"/>
                  <a:gd name="connsiteY48" fmla="*/ 376387 h 840941"/>
                  <a:gd name="connsiteX49" fmla="*/ 465126 w 3024845"/>
                  <a:gd name="connsiteY49" fmla="*/ 376387 h 840941"/>
                  <a:gd name="connsiteX50" fmla="*/ 472219 w 3024845"/>
                  <a:gd name="connsiteY50" fmla="*/ 376387 h 840941"/>
                  <a:gd name="connsiteX51" fmla="*/ 472219 w 3024845"/>
                  <a:gd name="connsiteY51" fmla="*/ 375306 h 840941"/>
                  <a:gd name="connsiteX52" fmla="*/ 472219 w 3024845"/>
                  <a:gd name="connsiteY52" fmla="*/ 367740 h 840941"/>
                  <a:gd name="connsiteX53" fmla="*/ 473992 w 3024845"/>
                  <a:gd name="connsiteY53" fmla="*/ 367740 h 840941"/>
                  <a:gd name="connsiteX54" fmla="*/ 486406 w 3024845"/>
                  <a:gd name="connsiteY54" fmla="*/ 367740 h 840941"/>
                  <a:gd name="connsiteX55" fmla="*/ 486406 w 3024845"/>
                  <a:gd name="connsiteY55" fmla="*/ 393681 h 840941"/>
                  <a:gd name="connsiteX56" fmla="*/ 488433 w 3024845"/>
                  <a:gd name="connsiteY56" fmla="*/ 393681 h 840941"/>
                  <a:gd name="connsiteX57" fmla="*/ 502619 w 3024845"/>
                  <a:gd name="connsiteY57" fmla="*/ 393681 h 840941"/>
                  <a:gd name="connsiteX58" fmla="*/ 502619 w 3024845"/>
                  <a:gd name="connsiteY58" fmla="*/ 395302 h 840941"/>
                  <a:gd name="connsiteX59" fmla="*/ 502619 w 3024845"/>
                  <a:gd name="connsiteY59" fmla="*/ 406652 h 840941"/>
                  <a:gd name="connsiteX60" fmla="*/ 503379 w 3024845"/>
                  <a:gd name="connsiteY60" fmla="*/ 406652 h 840941"/>
                  <a:gd name="connsiteX61" fmla="*/ 508700 w 3024845"/>
                  <a:gd name="connsiteY61" fmla="*/ 406652 h 840941"/>
                  <a:gd name="connsiteX62" fmla="*/ 508700 w 3024845"/>
                  <a:gd name="connsiteY62" fmla="*/ 405841 h 840941"/>
                  <a:gd name="connsiteX63" fmla="*/ 508700 w 3024845"/>
                  <a:gd name="connsiteY63" fmla="*/ 400166 h 840941"/>
                  <a:gd name="connsiteX64" fmla="*/ 539100 w 3024845"/>
                  <a:gd name="connsiteY64" fmla="*/ 400166 h 840941"/>
                  <a:gd name="connsiteX65" fmla="*/ 539100 w 3024845"/>
                  <a:gd name="connsiteY65" fmla="*/ 423946 h 840941"/>
                  <a:gd name="connsiteX66" fmla="*/ 540113 w 3024845"/>
                  <a:gd name="connsiteY66" fmla="*/ 423946 h 840941"/>
                  <a:gd name="connsiteX67" fmla="*/ 547207 w 3024845"/>
                  <a:gd name="connsiteY67" fmla="*/ 423946 h 840941"/>
                  <a:gd name="connsiteX68" fmla="*/ 547207 w 3024845"/>
                  <a:gd name="connsiteY68" fmla="*/ 425027 h 840941"/>
                  <a:gd name="connsiteX69" fmla="*/ 547207 w 3024845"/>
                  <a:gd name="connsiteY69" fmla="*/ 432593 h 840941"/>
                  <a:gd name="connsiteX70" fmla="*/ 547967 w 3024845"/>
                  <a:gd name="connsiteY70" fmla="*/ 432593 h 840941"/>
                  <a:gd name="connsiteX71" fmla="*/ 553287 w 3024845"/>
                  <a:gd name="connsiteY71" fmla="*/ 432593 h 840941"/>
                  <a:gd name="connsiteX72" fmla="*/ 553287 w 3024845"/>
                  <a:gd name="connsiteY72" fmla="*/ 430431 h 840941"/>
                  <a:gd name="connsiteX73" fmla="*/ 553287 w 3024845"/>
                  <a:gd name="connsiteY73" fmla="*/ 415299 h 840941"/>
                  <a:gd name="connsiteX74" fmla="*/ 554300 w 3024845"/>
                  <a:gd name="connsiteY74" fmla="*/ 415299 h 840941"/>
                  <a:gd name="connsiteX75" fmla="*/ 561394 w 3024845"/>
                  <a:gd name="connsiteY75" fmla="*/ 415299 h 840941"/>
                  <a:gd name="connsiteX76" fmla="*/ 561394 w 3024845"/>
                  <a:gd name="connsiteY76" fmla="*/ 416380 h 840941"/>
                  <a:gd name="connsiteX77" fmla="*/ 561394 w 3024845"/>
                  <a:gd name="connsiteY77" fmla="*/ 423946 h 840941"/>
                  <a:gd name="connsiteX78" fmla="*/ 566714 w 3024845"/>
                  <a:gd name="connsiteY78" fmla="*/ 421953 h 840941"/>
                  <a:gd name="connsiteX79" fmla="*/ 567474 w 3024845"/>
                  <a:gd name="connsiteY79" fmla="*/ 420973 h 840941"/>
                  <a:gd name="connsiteX80" fmla="*/ 567474 w 3024845"/>
                  <a:gd name="connsiteY80" fmla="*/ 415299 h 840941"/>
                  <a:gd name="connsiteX81" fmla="*/ 605981 w 3024845"/>
                  <a:gd name="connsiteY81" fmla="*/ 415299 h 840941"/>
                  <a:gd name="connsiteX82" fmla="*/ 605981 w 3024845"/>
                  <a:gd name="connsiteY82" fmla="*/ 439078 h 840941"/>
                  <a:gd name="connsiteX83" fmla="*/ 608007 w 3024845"/>
                  <a:gd name="connsiteY83" fmla="*/ 439078 h 840941"/>
                  <a:gd name="connsiteX84" fmla="*/ 622194 w 3024845"/>
                  <a:gd name="connsiteY84" fmla="*/ 439078 h 840941"/>
                  <a:gd name="connsiteX85" fmla="*/ 622194 w 3024845"/>
                  <a:gd name="connsiteY85" fmla="*/ 440159 h 840941"/>
                  <a:gd name="connsiteX86" fmla="*/ 622194 w 3024845"/>
                  <a:gd name="connsiteY86" fmla="*/ 447725 h 840941"/>
                  <a:gd name="connsiteX87" fmla="*/ 623968 w 3024845"/>
                  <a:gd name="connsiteY87" fmla="*/ 447725 h 840941"/>
                  <a:gd name="connsiteX88" fmla="*/ 636381 w 3024845"/>
                  <a:gd name="connsiteY88" fmla="*/ 447725 h 840941"/>
                  <a:gd name="connsiteX89" fmla="*/ 636381 w 3024845"/>
                  <a:gd name="connsiteY89" fmla="*/ 423946 h 840941"/>
                  <a:gd name="connsiteX90" fmla="*/ 637394 w 3024845"/>
                  <a:gd name="connsiteY90" fmla="*/ 423946 h 840941"/>
                  <a:gd name="connsiteX91" fmla="*/ 644488 w 3024845"/>
                  <a:gd name="connsiteY91" fmla="*/ 423946 h 840941"/>
                  <a:gd name="connsiteX92" fmla="*/ 644488 w 3024845"/>
                  <a:gd name="connsiteY92" fmla="*/ 391519 h 840941"/>
                  <a:gd name="connsiteX93" fmla="*/ 645501 w 3024845"/>
                  <a:gd name="connsiteY93" fmla="*/ 391519 h 840941"/>
                  <a:gd name="connsiteX94" fmla="*/ 652595 w 3024845"/>
                  <a:gd name="connsiteY94" fmla="*/ 391519 h 840941"/>
                  <a:gd name="connsiteX95" fmla="*/ 652595 w 3024845"/>
                  <a:gd name="connsiteY95" fmla="*/ 389628 h 840941"/>
                  <a:gd name="connsiteX96" fmla="*/ 652595 w 3024845"/>
                  <a:gd name="connsiteY96" fmla="*/ 376387 h 840941"/>
                  <a:gd name="connsiteX97" fmla="*/ 651328 w 3024845"/>
                  <a:gd name="connsiteY97" fmla="*/ 374765 h 840941"/>
                  <a:gd name="connsiteX98" fmla="*/ 656648 w 3024845"/>
                  <a:gd name="connsiteY98" fmla="*/ 363416 h 840941"/>
                  <a:gd name="connsiteX99" fmla="*/ 664755 w 3024845"/>
                  <a:gd name="connsiteY99" fmla="*/ 391519 h 840941"/>
                  <a:gd name="connsiteX100" fmla="*/ 665515 w 3024845"/>
                  <a:gd name="connsiteY100" fmla="*/ 391519 h 840941"/>
                  <a:gd name="connsiteX101" fmla="*/ 670835 w 3024845"/>
                  <a:gd name="connsiteY101" fmla="*/ 391519 h 840941"/>
                  <a:gd name="connsiteX102" fmla="*/ 670835 w 3024845"/>
                  <a:gd name="connsiteY102" fmla="*/ 285592 h 840941"/>
                  <a:gd name="connsiteX103" fmla="*/ 672355 w 3024845"/>
                  <a:gd name="connsiteY103" fmla="*/ 285592 h 840941"/>
                  <a:gd name="connsiteX104" fmla="*/ 682995 w 3024845"/>
                  <a:gd name="connsiteY104" fmla="*/ 285592 h 840941"/>
                  <a:gd name="connsiteX105" fmla="*/ 682995 w 3024845"/>
                  <a:gd name="connsiteY105" fmla="*/ 238033 h 840941"/>
                  <a:gd name="connsiteX106" fmla="*/ 709342 w 3024845"/>
                  <a:gd name="connsiteY106" fmla="*/ 238033 h 840941"/>
                  <a:gd name="connsiteX107" fmla="*/ 709342 w 3024845"/>
                  <a:gd name="connsiteY107" fmla="*/ 216415 h 840941"/>
                  <a:gd name="connsiteX108" fmla="*/ 743796 w 3024845"/>
                  <a:gd name="connsiteY108" fmla="*/ 216415 h 840941"/>
                  <a:gd name="connsiteX109" fmla="*/ 743796 w 3024845"/>
                  <a:gd name="connsiteY109" fmla="*/ 218847 h 840941"/>
                  <a:gd name="connsiteX110" fmla="*/ 743796 w 3024845"/>
                  <a:gd name="connsiteY110" fmla="*/ 235871 h 840941"/>
                  <a:gd name="connsiteX111" fmla="*/ 746076 w 3024845"/>
                  <a:gd name="connsiteY111" fmla="*/ 235871 h 840941"/>
                  <a:gd name="connsiteX112" fmla="*/ 762036 w 3024845"/>
                  <a:gd name="connsiteY112" fmla="*/ 235871 h 840941"/>
                  <a:gd name="connsiteX113" fmla="*/ 762036 w 3024845"/>
                  <a:gd name="connsiteY113" fmla="*/ 283430 h 840941"/>
                  <a:gd name="connsiteX114" fmla="*/ 763049 w 3024845"/>
                  <a:gd name="connsiteY114" fmla="*/ 283430 h 840941"/>
                  <a:gd name="connsiteX115" fmla="*/ 770143 w 3024845"/>
                  <a:gd name="connsiteY115" fmla="*/ 283430 h 840941"/>
                  <a:gd name="connsiteX116" fmla="*/ 784330 w 3024845"/>
                  <a:gd name="connsiteY116" fmla="*/ 287754 h 840941"/>
                  <a:gd name="connsiteX117" fmla="*/ 784330 w 3024845"/>
                  <a:gd name="connsiteY117" fmla="*/ 326666 h 840941"/>
                  <a:gd name="connsiteX118" fmla="*/ 785343 w 3024845"/>
                  <a:gd name="connsiteY118" fmla="*/ 326666 h 840941"/>
                  <a:gd name="connsiteX119" fmla="*/ 792436 w 3024845"/>
                  <a:gd name="connsiteY119" fmla="*/ 326666 h 840941"/>
                  <a:gd name="connsiteX120" fmla="*/ 792436 w 3024845"/>
                  <a:gd name="connsiteY120" fmla="*/ 328287 h 840941"/>
                  <a:gd name="connsiteX121" fmla="*/ 792436 w 3024845"/>
                  <a:gd name="connsiteY121" fmla="*/ 339636 h 840941"/>
                  <a:gd name="connsiteX122" fmla="*/ 794463 w 3024845"/>
                  <a:gd name="connsiteY122" fmla="*/ 339636 h 840941"/>
                  <a:gd name="connsiteX123" fmla="*/ 808650 w 3024845"/>
                  <a:gd name="connsiteY123" fmla="*/ 339636 h 840941"/>
                  <a:gd name="connsiteX124" fmla="*/ 814730 w 3024845"/>
                  <a:gd name="connsiteY124" fmla="*/ 346122 h 840941"/>
                  <a:gd name="connsiteX125" fmla="*/ 814730 w 3024845"/>
                  <a:gd name="connsiteY125" fmla="*/ 367740 h 840941"/>
                  <a:gd name="connsiteX126" fmla="*/ 817010 w 3024845"/>
                  <a:gd name="connsiteY126" fmla="*/ 367740 h 840941"/>
                  <a:gd name="connsiteX127" fmla="*/ 832970 w 3024845"/>
                  <a:gd name="connsiteY127" fmla="*/ 367740 h 840941"/>
                  <a:gd name="connsiteX128" fmla="*/ 832970 w 3024845"/>
                  <a:gd name="connsiteY128" fmla="*/ 368820 h 840941"/>
                  <a:gd name="connsiteX129" fmla="*/ 832970 w 3024845"/>
                  <a:gd name="connsiteY129" fmla="*/ 376387 h 840941"/>
                  <a:gd name="connsiteX130" fmla="*/ 834237 w 3024845"/>
                  <a:gd name="connsiteY130" fmla="*/ 376387 h 840941"/>
                  <a:gd name="connsiteX131" fmla="*/ 843104 w 3024845"/>
                  <a:gd name="connsiteY131" fmla="*/ 376387 h 840941"/>
                  <a:gd name="connsiteX132" fmla="*/ 843104 w 3024845"/>
                  <a:gd name="connsiteY132" fmla="*/ 378548 h 840941"/>
                  <a:gd name="connsiteX133" fmla="*/ 843104 w 3024845"/>
                  <a:gd name="connsiteY133" fmla="*/ 393681 h 840941"/>
                  <a:gd name="connsiteX134" fmla="*/ 847157 w 3024845"/>
                  <a:gd name="connsiteY134" fmla="*/ 391789 h 840941"/>
                  <a:gd name="connsiteX135" fmla="*/ 847157 w 3024845"/>
                  <a:gd name="connsiteY135" fmla="*/ 378548 h 840941"/>
                  <a:gd name="connsiteX136" fmla="*/ 848170 w 3024845"/>
                  <a:gd name="connsiteY136" fmla="*/ 378548 h 840941"/>
                  <a:gd name="connsiteX137" fmla="*/ 855264 w 3024845"/>
                  <a:gd name="connsiteY137" fmla="*/ 378548 h 840941"/>
                  <a:gd name="connsiteX138" fmla="*/ 855264 w 3024845"/>
                  <a:gd name="connsiteY138" fmla="*/ 380170 h 840941"/>
                  <a:gd name="connsiteX139" fmla="*/ 855264 w 3024845"/>
                  <a:gd name="connsiteY139" fmla="*/ 391519 h 840941"/>
                  <a:gd name="connsiteX140" fmla="*/ 856024 w 3024845"/>
                  <a:gd name="connsiteY140" fmla="*/ 391519 h 840941"/>
                  <a:gd name="connsiteX141" fmla="*/ 861344 w 3024845"/>
                  <a:gd name="connsiteY141" fmla="*/ 391519 h 840941"/>
                  <a:gd name="connsiteX142" fmla="*/ 909984 w 3024845"/>
                  <a:gd name="connsiteY142" fmla="*/ 387196 h 840941"/>
                  <a:gd name="connsiteX143" fmla="*/ 909984 w 3024845"/>
                  <a:gd name="connsiteY143" fmla="*/ 388547 h 840941"/>
                  <a:gd name="connsiteX144" fmla="*/ 909984 w 3024845"/>
                  <a:gd name="connsiteY144" fmla="*/ 398004 h 840941"/>
                  <a:gd name="connsiteX145" fmla="*/ 910744 w 3024845"/>
                  <a:gd name="connsiteY145" fmla="*/ 398004 h 840941"/>
                  <a:gd name="connsiteX146" fmla="*/ 916065 w 3024845"/>
                  <a:gd name="connsiteY146" fmla="*/ 398004 h 840941"/>
                  <a:gd name="connsiteX147" fmla="*/ 916065 w 3024845"/>
                  <a:gd name="connsiteY147" fmla="*/ 400166 h 840941"/>
                  <a:gd name="connsiteX148" fmla="*/ 916065 w 3024845"/>
                  <a:gd name="connsiteY148" fmla="*/ 415299 h 840941"/>
                  <a:gd name="connsiteX149" fmla="*/ 918091 w 3024845"/>
                  <a:gd name="connsiteY149" fmla="*/ 413948 h 840941"/>
                  <a:gd name="connsiteX150" fmla="*/ 932278 w 3024845"/>
                  <a:gd name="connsiteY150" fmla="*/ 404490 h 840941"/>
                  <a:gd name="connsiteX151" fmla="*/ 938358 w 3024845"/>
                  <a:gd name="connsiteY151" fmla="*/ 363416 h 840941"/>
                  <a:gd name="connsiteX152" fmla="*/ 939118 w 3024845"/>
                  <a:gd name="connsiteY152" fmla="*/ 363146 h 840941"/>
                  <a:gd name="connsiteX153" fmla="*/ 944438 w 3024845"/>
                  <a:gd name="connsiteY153" fmla="*/ 361254 h 840941"/>
                  <a:gd name="connsiteX154" fmla="*/ 946465 w 3024845"/>
                  <a:gd name="connsiteY154" fmla="*/ 292077 h 840941"/>
                  <a:gd name="connsiteX155" fmla="*/ 948492 w 3024845"/>
                  <a:gd name="connsiteY155" fmla="*/ 361254 h 840941"/>
                  <a:gd name="connsiteX156" fmla="*/ 949252 w 3024845"/>
                  <a:gd name="connsiteY156" fmla="*/ 361524 h 840941"/>
                  <a:gd name="connsiteX157" fmla="*/ 954572 w 3024845"/>
                  <a:gd name="connsiteY157" fmla="*/ 363416 h 840941"/>
                  <a:gd name="connsiteX158" fmla="*/ 954572 w 3024845"/>
                  <a:gd name="connsiteY158" fmla="*/ 276945 h 840941"/>
                  <a:gd name="connsiteX159" fmla="*/ 958625 w 3024845"/>
                  <a:gd name="connsiteY159" fmla="*/ 244518 h 840941"/>
                  <a:gd name="connsiteX160" fmla="*/ 997132 w 3024845"/>
                  <a:gd name="connsiteY160" fmla="*/ 244518 h 840941"/>
                  <a:gd name="connsiteX161" fmla="*/ 997132 w 3024845"/>
                  <a:gd name="connsiteY161" fmla="*/ 276945 h 840941"/>
                  <a:gd name="connsiteX162" fmla="*/ 997892 w 3024845"/>
                  <a:gd name="connsiteY162" fmla="*/ 276945 h 840941"/>
                  <a:gd name="connsiteX163" fmla="*/ 1003212 w 3024845"/>
                  <a:gd name="connsiteY163" fmla="*/ 276945 h 840941"/>
                  <a:gd name="connsiteX164" fmla="*/ 1003212 w 3024845"/>
                  <a:gd name="connsiteY164" fmla="*/ 194797 h 840941"/>
                  <a:gd name="connsiteX165" fmla="*/ 1004986 w 3024845"/>
                  <a:gd name="connsiteY165" fmla="*/ 194797 h 840941"/>
                  <a:gd name="connsiteX166" fmla="*/ 1017399 w 3024845"/>
                  <a:gd name="connsiteY166" fmla="*/ 194797 h 840941"/>
                  <a:gd name="connsiteX167" fmla="*/ 1017399 w 3024845"/>
                  <a:gd name="connsiteY167" fmla="*/ 192906 h 840941"/>
                  <a:gd name="connsiteX168" fmla="*/ 1017399 w 3024845"/>
                  <a:gd name="connsiteY168" fmla="*/ 179665 h 840941"/>
                  <a:gd name="connsiteX169" fmla="*/ 1039693 w 3024845"/>
                  <a:gd name="connsiteY169" fmla="*/ 179665 h 840941"/>
                  <a:gd name="connsiteX170" fmla="*/ 1039693 w 3024845"/>
                  <a:gd name="connsiteY170" fmla="*/ 178584 h 840941"/>
                  <a:gd name="connsiteX171" fmla="*/ 1039693 w 3024845"/>
                  <a:gd name="connsiteY171" fmla="*/ 171018 h 840941"/>
                  <a:gd name="connsiteX172" fmla="*/ 1041466 w 3024845"/>
                  <a:gd name="connsiteY172" fmla="*/ 171018 h 840941"/>
                  <a:gd name="connsiteX173" fmla="*/ 1053880 w 3024845"/>
                  <a:gd name="connsiteY173" fmla="*/ 171018 h 840941"/>
                  <a:gd name="connsiteX174" fmla="*/ 1053880 w 3024845"/>
                  <a:gd name="connsiteY174" fmla="*/ 172099 h 840941"/>
                  <a:gd name="connsiteX175" fmla="*/ 1053880 w 3024845"/>
                  <a:gd name="connsiteY175" fmla="*/ 179665 h 840941"/>
                  <a:gd name="connsiteX176" fmla="*/ 1054640 w 3024845"/>
                  <a:gd name="connsiteY176" fmla="*/ 179665 h 840941"/>
                  <a:gd name="connsiteX177" fmla="*/ 1059960 w 3024845"/>
                  <a:gd name="connsiteY177" fmla="*/ 179665 h 840941"/>
                  <a:gd name="connsiteX178" fmla="*/ 1070093 w 3024845"/>
                  <a:gd name="connsiteY178" fmla="*/ 175341 h 840941"/>
                  <a:gd name="connsiteX179" fmla="*/ 1074146 w 3024845"/>
                  <a:gd name="connsiteY179" fmla="*/ 178584 h 840941"/>
                  <a:gd name="connsiteX180" fmla="*/ 1074146 w 3024845"/>
                  <a:gd name="connsiteY180" fmla="*/ 171018 h 840941"/>
                  <a:gd name="connsiteX181" fmla="*/ 1076426 w 3024845"/>
                  <a:gd name="connsiteY181" fmla="*/ 171018 h 840941"/>
                  <a:gd name="connsiteX182" fmla="*/ 1092387 w 3024845"/>
                  <a:gd name="connsiteY182" fmla="*/ 171018 h 840941"/>
                  <a:gd name="connsiteX183" fmla="*/ 1092387 w 3024845"/>
                  <a:gd name="connsiteY183" fmla="*/ 172099 h 840941"/>
                  <a:gd name="connsiteX184" fmla="*/ 1092387 w 3024845"/>
                  <a:gd name="connsiteY184" fmla="*/ 179665 h 840941"/>
                  <a:gd name="connsiteX185" fmla="*/ 1122787 w 3024845"/>
                  <a:gd name="connsiteY185" fmla="*/ 179665 h 840941"/>
                  <a:gd name="connsiteX186" fmla="*/ 1122787 w 3024845"/>
                  <a:gd name="connsiteY186" fmla="*/ 181286 h 840941"/>
                  <a:gd name="connsiteX187" fmla="*/ 1122787 w 3024845"/>
                  <a:gd name="connsiteY187" fmla="*/ 192636 h 840941"/>
                  <a:gd name="connsiteX188" fmla="*/ 1149134 w 3024845"/>
                  <a:gd name="connsiteY188" fmla="*/ 192636 h 840941"/>
                  <a:gd name="connsiteX189" fmla="*/ 1149134 w 3024845"/>
                  <a:gd name="connsiteY189" fmla="*/ 222900 h 840941"/>
                  <a:gd name="connsiteX190" fmla="*/ 1149894 w 3024845"/>
                  <a:gd name="connsiteY190" fmla="*/ 222900 h 840941"/>
                  <a:gd name="connsiteX191" fmla="*/ 1155214 w 3024845"/>
                  <a:gd name="connsiteY191" fmla="*/ 222900 h 840941"/>
                  <a:gd name="connsiteX192" fmla="*/ 1155214 w 3024845"/>
                  <a:gd name="connsiteY192" fmla="*/ 223981 h 840941"/>
                  <a:gd name="connsiteX193" fmla="*/ 1155214 w 3024845"/>
                  <a:gd name="connsiteY193" fmla="*/ 231548 h 840941"/>
                  <a:gd name="connsiteX194" fmla="*/ 1159268 w 3024845"/>
                  <a:gd name="connsiteY194" fmla="*/ 261812 h 840941"/>
                  <a:gd name="connsiteX195" fmla="*/ 1160028 w 3024845"/>
                  <a:gd name="connsiteY195" fmla="*/ 261812 h 840941"/>
                  <a:gd name="connsiteX196" fmla="*/ 1165348 w 3024845"/>
                  <a:gd name="connsiteY196" fmla="*/ 261812 h 840941"/>
                  <a:gd name="connsiteX197" fmla="*/ 1165348 w 3024845"/>
                  <a:gd name="connsiteY197" fmla="*/ 262623 h 840941"/>
                  <a:gd name="connsiteX198" fmla="*/ 1165348 w 3024845"/>
                  <a:gd name="connsiteY198" fmla="*/ 268298 h 840941"/>
                  <a:gd name="connsiteX199" fmla="*/ 1166361 w 3024845"/>
                  <a:gd name="connsiteY199" fmla="*/ 268298 h 840941"/>
                  <a:gd name="connsiteX200" fmla="*/ 1173454 w 3024845"/>
                  <a:gd name="connsiteY200" fmla="*/ 268298 h 840941"/>
                  <a:gd name="connsiteX201" fmla="*/ 1173454 w 3024845"/>
                  <a:gd name="connsiteY201" fmla="*/ 298563 h 840941"/>
                  <a:gd name="connsiteX202" fmla="*/ 1175481 w 3024845"/>
                  <a:gd name="connsiteY202" fmla="*/ 298563 h 840941"/>
                  <a:gd name="connsiteX203" fmla="*/ 1189668 w 3024845"/>
                  <a:gd name="connsiteY203" fmla="*/ 298563 h 840941"/>
                  <a:gd name="connsiteX204" fmla="*/ 1189668 w 3024845"/>
                  <a:gd name="connsiteY204" fmla="*/ 322342 h 840941"/>
                  <a:gd name="connsiteX205" fmla="*/ 1191695 w 3024845"/>
                  <a:gd name="connsiteY205" fmla="*/ 323963 h 840941"/>
                  <a:gd name="connsiteX206" fmla="*/ 1191695 w 3024845"/>
                  <a:gd name="connsiteY206" fmla="*/ 335313 h 840941"/>
                  <a:gd name="connsiteX207" fmla="*/ 1192455 w 3024845"/>
                  <a:gd name="connsiteY207" fmla="*/ 335313 h 840941"/>
                  <a:gd name="connsiteX208" fmla="*/ 1197775 w 3024845"/>
                  <a:gd name="connsiteY208" fmla="*/ 335313 h 840941"/>
                  <a:gd name="connsiteX209" fmla="*/ 1197775 w 3024845"/>
                  <a:gd name="connsiteY209" fmla="*/ 359092 h 840941"/>
                  <a:gd name="connsiteX210" fmla="*/ 1199041 w 3024845"/>
                  <a:gd name="connsiteY210" fmla="*/ 359092 h 840941"/>
                  <a:gd name="connsiteX211" fmla="*/ 1207908 w 3024845"/>
                  <a:gd name="connsiteY211" fmla="*/ 359092 h 840941"/>
                  <a:gd name="connsiteX212" fmla="*/ 1209935 w 3024845"/>
                  <a:gd name="connsiteY212" fmla="*/ 363146 h 840941"/>
                  <a:gd name="connsiteX213" fmla="*/ 1209935 w 3024845"/>
                  <a:gd name="connsiteY213" fmla="*/ 376387 h 840941"/>
                  <a:gd name="connsiteX214" fmla="*/ 1211455 w 3024845"/>
                  <a:gd name="connsiteY214" fmla="*/ 374495 h 840941"/>
                  <a:gd name="connsiteX215" fmla="*/ 1222095 w 3024845"/>
                  <a:gd name="connsiteY215" fmla="*/ 361254 h 840941"/>
                  <a:gd name="connsiteX216" fmla="*/ 1250469 w 3024845"/>
                  <a:gd name="connsiteY216" fmla="*/ 361254 h 840941"/>
                  <a:gd name="connsiteX217" fmla="*/ 1250469 w 3024845"/>
                  <a:gd name="connsiteY217" fmla="*/ 447725 h 840941"/>
                  <a:gd name="connsiteX218" fmla="*/ 1251229 w 3024845"/>
                  <a:gd name="connsiteY218" fmla="*/ 447725 h 840941"/>
                  <a:gd name="connsiteX219" fmla="*/ 1256549 w 3024845"/>
                  <a:gd name="connsiteY219" fmla="*/ 447725 h 840941"/>
                  <a:gd name="connsiteX220" fmla="*/ 1257309 w 3024845"/>
                  <a:gd name="connsiteY220" fmla="*/ 446374 h 840941"/>
                  <a:gd name="connsiteX221" fmla="*/ 1262629 w 3024845"/>
                  <a:gd name="connsiteY221" fmla="*/ 436916 h 840941"/>
                  <a:gd name="connsiteX222" fmla="*/ 1262629 w 3024845"/>
                  <a:gd name="connsiteY222" fmla="*/ 438808 h 840941"/>
                  <a:gd name="connsiteX223" fmla="*/ 1262629 w 3024845"/>
                  <a:gd name="connsiteY223" fmla="*/ 452049 h 840941"/>
                  <a:gd name="connsiteX224" fmla="*/ 1266682 w 3024845"/>
                  <a:gd name="connsiteY224" fmla="*/ 406652 h 840941"/>
                  <a:gd name="connsiteX225" fmla="*/ 1267442 w 3024845"/>
                  <a:gd name="connsiteY225" fmla="*/ 406652 h 840941"/>
                  <a:gd name="connsiteX226" fmla="*/ 1272762 w 3024845"/>
                  <a:gd name="connsiteY226" fmla="*/ 406652 h 840941"/>
                  <a:gd name="connsiteX227" fmla="*/ 1272762 w 3024845"/>
                  <a:gd name="connsiteY227" fmla="*/ 341798 h 840941"/>
                  <a:gd name="connsiteX228" fmla="*/ 1273776 w 3024845"/>
                  <a:gd name="connsiteY228" fmla="*/ 341798 h 840941"/>
                  <a:gd name="connsiteX229" fmla="*/ 1280869 w 3024845"/>
                  <a:gd name="connsiteY229" fmla="*/ 341798 h 840941"/>
                  <a:gd name="connsiteX230" fmla="*/ 1293029 w 3024845"/>
                  <a:gd name="connsiteY230" fmla="*/ 298563 h 840941"/>
                  <a:gd name="connsiteX231" fmla="*/ 1294296 w 3024845"/>
                  <a:gd name="connsiteY231" fmla="*/ 298563 h 840941"/>
                  <a:gd name="connsiteX232" fmla="*/ 1303163 w 3024845"/>
                  <a:gd name="connsiteY232" fmla="*/ 298563 h 840941"/>
                  <a:gd name="connsiteX233" fmla="*/ 1313296 w 3024845"/>
                  <a:gd name="connsiteY233" fmla="*/ 341798 h 840941"/>
                  <a:gd name="connsiteX234" fmla="*/ 1314309 w 3024845"/>
                  <a:gd name="connsiteY234" fmla="*/ 341798 h 840941"/>
                  <a:gd name="connsiteX235" fmla="*/ 1321403 w 3024845"/>
                  <a:gd name="connsiteY235" fmla="*/ 341798 h 840941"/>
                  <a:gd name="connsiteX236" fmla="*/ 1321403 w 3024845"/>
                  <a:gd name="connsiteY236" fmla="*/ 380710 h 840941"/>
                  <a:gd name="connsiteX237" fmla="*/ 1323176 w 3024845"/>
                  <a:gd name="connsiteY237" fmla="*/ 380710 h 840941"/>
                  <a:gd name="connsiteX238" fmla="*/ 1335590 w 3024845"/>
                  <a:gd name="connsiteY238" fmla="*/ 380710 h 840941"/>
                  <a:gd name="connsiteX239" fmla="*/ 1335590 w 3024845"/>
                  <a:gd name="connsiteY239" fmla="*/ 382872 h 840941"/>
                  <a:gd name="connsiteX240" fmla="*/ 1335590 w 3024845"/>
                  <a:gd name="connsiteY240" fmla="*/ 398004 h 840941"/>
                  <a:gd name="connsiteX241" fmla="*/ 1339643 w 3024845"/>
                  <a:gd name="connsiteY241" fmla="*/ 395843 h 840941"/>
                  <a:gd name="connsiteX242" fmla="*/ 1339643 w 3024845"/>
                  <a:gd name="connsiteY242" fmla="*/ 380710 h 840941"/>
                  <a:gd name="connsiteX243" fmla="*/ 1341163 w 3024845"/>
                  <a:gd name="connsiteY243" fmla="*/ 380710 h 840941"/>
                  <a:gd name="connsiteX244" fmla="*/ 1351803 w 3024845"/>
                  <a:gd name="connsiteY244" fmla="*/ 380710 h 840941"/>
                  <a:gd name="connsiteX245" fmla="*/ 1351803 w 3024845"/>
                  <a:gd name="connsiteY245" fmla="*/ 382331 h 840941"/>
                  <a:gd name="connsiteX246" fmla="*/ 1351803 w 3024845"/>
                  <a:gd name="connsiteY246" fmla="*/ 393681 h 840941"/>
                  <a:gd name="connsiteX247" fmla="*/ 1382204 w 3024845"/>
                  <a:gd name="connsiteY247" fmla="*/ 393681 h 840941"/>
                  <a:gd name="connsiteX248" fmla="*/ 1382204 w 3024845"/>
                  <a:gd name="connsiteY248" fmla="*/ 356931 h 840941"/>
                  <a:gd name="connsiteX249" fmla="*/ 1383470 w 3024845"/>
                  <a:gd name="connsiteY249" fmla="*/ 356931 h 840941"/>
                  <a:gd name="connsiteX250" fmla="*/ 1392337 w 3024845"/>
                  <a:gd name="connsiteY250" fmla="*/ 356931 h 840941"/>
                  <a:gd name="connsiteX251" fmla="*/ 1392337 w 3024845"/>
                  <a:gd name="connsiteY251" fmla="*/ 378548 h 840941"/>
                  <a:gd name="connsiteX252" fmla="*/ 1394364 w 3024845"/>
                  <a:gd name="connsiteY252" fmla="*/ 346122 h 840941"/>
                  <a:gd name="connsiteX253" fmla="*/ 1416657 w 3024845"/>
                  <a:gd name="connsiteY253" fmla="*/ 346122 h 840941"/>
                  <a:gd name="connsiteX254" fmla="*/ 1416657 w 3024845"/>
                  <a:gd name="connsiteY254" fmla="*/ 344500 h 840941"/>
                  <a:gd name="connsiteX255" fmla="*/ 1416657 w 3024845"/>
                  <a:gd name="connsiteY255" fmla="*/ 333151 h 840941"/>
                  <a:gd name="connsiteX256" fmla="*/ 1417417 w 3024845"/>
                  <a:gd name="connsiteY256" fmla="*/ 333151 h 840941"/>
                  <a:gd name="connsiteX257" fmla="*/ 1422737 w 3024845"/>
                  <a:gd name="connsiteY257" fmla="*/ 333151 h 840941"/>
                  <a:gd name="connsiteX258" fmla="*/ 1422737 w 3024845"/>
                  <a:gd name="connsiteY258" fmla="*/ 331260 h 840941"/>
                  <a:gd name="connsiteX259" fmla="*/ 1422737 w 3024845"/>
                  <a:gd name="connsiteY259" fmla="*/ 318019 h 840941"/>
                  <a:gd name="connsiteX260" fmla="*/ 1426791 w 3024845"/>
                  <a:gd name="connsiteY260" fmla="*/ 324504 h 840941"/>
                  <a:gd name="connsiteX261" fmla="*/ 1429071 w 3024845"/>
                  <a:gd name="connsiteY261" fmla="*/ 324504 h 840941"/>
                  <a:gd name="connsiteX262" fmla="*/ 1445031 w 3024845"/>
                  <a:gd name="connsiteY262" fmla="*/ 324504 h 840941"/>
                  <a:gd name="connsiteX263" fmla="*/ 1445031 w 3024845"/>
                  <a:gd name="connsiteY263" fmla="*/ 323693 h 840941"/>
                  <a:gd name="connsiteX264" fmla="*/ 1445031 w 3024845"/>
                  <a:gd name="connsiteY264" fmla="*/ 318019 h 840941"/>
                  <a:gd name="connsiteX265" fmla="*/ 1445791 w 3024845"/>
                  <a:gd name="connsiteY265" fmla="*/ 318019 h 840941"/>
                  <a:gd name="connsiteX266" fmla="*/ 1451111 w 3024845"/>
                  <a:gd name="connsiteY266" fmla="*/ 318019 h 840941"/>
                  <a:gd name="connsiteX267" fmla="*/ 1451111 w 3024845"/>
                  <a:gd name="connsiteY267" fmla="*/ 319370 h 840941"/>
                  <a:gd name="connsiteX268" fmla="*/ 1451111 w 3024845"/>
                  <a:gd name="connsiteY268" fmla="*/ 328828 h 840941"/>
                  <a:gd name="connsiteX269" fmla="*/ 1489618 w 3024845"/>
                  <a:gd name="connsiteY269" fmla="*/ 328828 h 840941"/>
                  <a:gd name="connsiteX270" fmla="*/ 1489618 w 3024845"/>
                  <a:gd name="connsiteY270" fmla="*/ 467181 h 840941"/>
                  <a:gd name="connsiteX271" fmla="*/ 1491138 w 3024845"/>
                  <a:gd name="connsiteY271" fmla="*/ 467181 h 840941"/>
                  <a:gd name="connsiteX272" fmla="*/ 1501778 w 3024845"/>
                  <a:gd name="connsiteY272" fmla="*/ 467181 h 840941"/>
                  <a:gd name="connsiteX273" fmla="*/ 1501778 w 3024845"/>
                  <a:gd name="connsiteY273" fmla="*/ 454211 h 840941"/>
                  <a:gd name="connsiteX274" fmla="*/ 1505832 w 3024845"/>
                  <a:gd name="connsiteY274" fmla="*/ 454211 h 840941"/>
                  <a:gd name="connsiteX275" fmla="*/ 1505832 w 3024845"/>
                  <a:gd name="connsiteY275" fmla="*/ 467181 h 840941"/>
                  <a:gd name="connsiteX276" fmla="*/ 1536232 w 3024845"/>
                  <a:gd name="connsiteY276" fmla="*/ 467181 h 840941"/>
                  <a:gd name="connsiteX277" fmla="*/ 1536232 w 3024845"/>
                  <a:gd name="connsiteY277" fmla="*/ 436916 h 840941"/>
                  <a:gd name="connsiteX278" fmla="*/ 1548392 w 3024845"/>
                  <a:gd name="connsiteY278" fmla="*/ 436916 h 840941"/>
                  <a:gd name="connsiteX279" fmla="*/ 1560552 w 3024845"/>
                  <a:gd name="connsiteY279" fmla="*/ 434755 h 840941"/>
                  <a:gd name="connsiteX280" fmla="*/ 1564606 w 3024845"/>
                  <a:gd name="connsiteY280" fmla="*/ 436916 h 840941"/>
                  <a:gd name="connsiteX281" fmla="*/ 1574739 w 3024845"/>
                  <a:gd name="connsiteY281" fmla="*/ 436916 h 840941"/>
                  <a:gd name="connsiteX282" fmla="*/ 1574739 w 3024845"/>
                  <a:gd name="connsiteY282" fmla="*/ 467181 h 840941"/>
                  <a:gd name="connsiteX283" fmla="*/ 1582846 w 3024845"/>
                  <a:gd name="connsiteY283" fmla="*/ 467181 h 840941"/>
                  <a:gd name="connsiteX284" fmla="*/ 1582846 w 3024845"/>
                  <a:gd name="connsiteY284" fmla="*/ 484476 h 840941"/>
                  <a:gd name="connsiteX285" fmla="*/ 1592182 w 3024845"/>
                  <a:gd name="connsiteY285" fmla="*/ 485381 h 840941"/>
                  <a:gd name="connsiteX286" fmla="*/ 1605140 w 3024845"/>
                  <a:gd name="connsiteY286" fmla="*/ 485381 h 840941"/>
                  <a:gd name="connsiteX287" fmla="*/ 1605140 w 3024845"/>
                  <a:gd name="connsiteY287" fmla="*/ 469343 h 840941"/>
                  <a:gd name="connsiteX288" fmla="*/ 1673096 w 3024845"/>
                  <a:gd name="connsiteY288" fmla="*/ 469343 h 840941"/>
                  <a:gd name="connsiteX289" fmla="*/ 1673096 w 3024845"/>
                  <a:gd name="connsiteY289" fmla="*/ 384090 h 840941"/>
                  <a:gd name="connsiteX290" fmla="*/ 1745104 w 3024845"/>
                  <a:gd name="connsiteY290" fmla="*/ 384090 h 840941"/>
                  <a:gd name="connsiteX291" fmla="*/ 1745104 w 3024845"/>
                  <a:gd name="connsiteY291" fmla="*/ 462858 h 840941"/>
                  <a:gd name="connsiteX292" fmla="*/ 1747008 w 3024845"/>
                  <a:gd name="connsiteY292" fmla="*/ 462858 h 840941"/>
                  <a:gd name="connsiteX293" fmla="*/ 1748250 w 3024845"/>
                  <a:gd name="connsiteY293" fmla="*/ 485381 h 840941"/>
                  <a:gd name="connsiteX294" fmla="*/ 1757926 w 3024845"/>
                  <a:gd name="connsiteY294" fmla="*/ 485381 h 840941"/>
                  <a:gd name="connsiteX295" fmla="*/ 1759168 w 3024845"/>
                  <a:gd name="connsiteY295" fmla="*/ 462858 h 840941"/>
                  <a:gd name="connsiteX296" fmla="*/ 1765248 w 3024845"/>
                  <a:gd name="connsiteY296" fmla="*/ 462858 h 840941"/>
                  <a:gd name="connsiteX297" fmla="*/ 1766490 w 3024845"/>
                  <a:gd name="connsiteY297" fmla="*/ 485381 h 840941"/>
                  <a:gd name="connsiteX298" fmla="*/ 1817112 w 3024845"/>
                  <a:gd name="connsiteY298" fmla="*/ 485381 h 840941"/>
                  <a:gd name="connsiteX299" fmla="*/ 1817112 w 3024845"/>
                  <a:gd name="connsiteY299" fmla="*/ 322353 h 840941"/>
                  <a:gd name="connsiteX300" fmla="*/ 2014439 w 3024845"/>
                  <a:gd name="connsiteY300" fmla="*/ 322353 h 840941"/>
                  <a:gd name="connsiteX301" fmla="*/ 2014439 w 3024845"/>
                  <a:gd name="connsiteY301" fmla="*/ 485381 h 840941"/>
                  <a:gd name="connsiteX302" fmla="*/ 2033136 w 3024845"/>
                  <a:gd name="connsiteY302" fmla="*/ 485381 h 840941"/>
                  <a:gd name="connsiteX303" fmla="*/ 2033136 w 3024845"/>
                  <a:gd name="connsiteY303" fmla="*/ 402688 h 840941"/>
                  <a:gd name="connsiteX304" fmla="*/ 2128256 w 3024845"/>
                  <a:gd name="connsiteY304" fmla="*/ 402688 h 840941"/>
                  <a:gd name="connsiteX305" fmla="*/ 2180720 w 3024845"/>
                  <a:gd name="connsiteY305" fmla="*/ 337475 h 840941"/>
                  <a:gd name="connsiteX306" fmla="*/ 2245574 w 3024845"/>
                  <a:gd name="connsiteY306" fmla="*/ 337475 h 840941"/>
                  <a:gd name="connsiteX307" fmla="*/ 2245574 w 3024845"/>
                  <a:gd name="connsiteY307" fmla="*/ 413137 h 840941"/>
                  <a:gd name="connsiteX308" fmla="*/ 2253681 w 3024845"/>
                  <a:gd name="connsiteY308" fmla="*/ 413137 h 840941"/>
                  <a:gd name="connsiteX309" fmla="*/ 2255708 w 3024845"/>
                  <a:gd name="connsiteY309" fmla="*/ 406652 h 840941"/>
                  <a:gd name="connsiteX310" fmla="*/ 2261788 w 3024845"/>
                  <a:gd name="connsiteY310" fmla="*/ 406652 h 840941"/>
                  <a:gd name="connsiteX311" fmla="*/ 2263815 w 3024845"/>
                  <a:gd name="connsiteY311" fmla="*/ 415299 h 840941"/>
                  <a:gd name="connsiteX312" fmla="*/ 2275975 w 3024845"/>
                  <a:gd name="connsiteY312" fmla="*/ 415299 h 840941"/>
                  <a:gd name="connsiteX313" fmla="*/ 2275975 w 3024845"/>
                  <a:gd name="connsiteY313" fmla="*/ 408813 h 840941"/>
                  <a:gd name="connsiteX314" fmla="*/ 2298268 w 3024845"/>
                  <a:gd name="connsiteY314" fmla="*/ 408813 h 840941"/>
                  <a:gd name="connsiteX315" fmla="*/ 2298268 w 3024845"/>
                  <a:gd name="connsiteY315" fmla="*/ 415299 h 840941"/>
                  <a:gd name="connsiteX316" fmla="*/ 2318535 w 3024845"/>
                  <a:gd name="connsiteY316" fmla="*/ 415299 h 840941"/>
                  <a:gd name="connsiteX317" fmla="*/ 2318535 w 3024845"/>
                  <a:gd name="connsiteY317" fmla="*/ 460696 h 840941"/>
                  <a:gd name="connsiteX318" fmla="*/ 2332722 w 3024845"/>
                  <a:gd name="connsiteY318" fmla="*/ 460696 h 840941"/>
                  <a:gd name="connsiteX319" fmla="*/ 2332722 w 3024845"/>
                  <a:gd name="connsiteY319" fmla="*/ 447725 h 840941"/>
                  <a:gd name="connsiteX320" fmla="*/ 2348936 w 3024845"/>
                  <a:gd name="connsiteY320" fmla="*/ 447725 h 840941"/>
                  <a:gd name="connsiteX321" fmla="*/ 2348936 w 3024845"/>
                  <a:gd name="connsiteY321" fmla="*/ 268298 h 840941"/>
                  <a:gd name="connsiteX322" fmla="*/ 2355016 w 3024845"/>
                  <a:gd name="connsiteY322" fmla="*/ 261812 h 840941"/>
                  <a:gd name="connsiteX323" fmla="*/ 2427977 w 3024845"/>
                  <a:gd name="connsiteY323" fmla="*/ 261812 h 840941"/>
                  <a:gd name="connsiteX324" fmla="*/ 2427977 w 3024845"/>
                  <a:gd name="connsiteY324" fmla="*/ 270460 h 840941"/>
                  <a:gd name="connsiteX325" fmla="*/ 2438110 w 3024845"/>
                  <a:gd name="connsiteY325" fmla="*/ 270460 h 840941"/>
                  <a:gd name="connsiteX326" fmla="*/ 2438110 w 3024845"/>
                  <a:gd name="connsiteY326" fmla="*/ 385034 h 840941"/>
                  <a:gd name="connsiteX327" fmla="*/ 2460404 w 3024845"/>
                  <a:gd name="connsiteY327" fmla="*/ 385034 h 840941"/>
                  <a:gd name="connsiteX328" fmla="*/ 2460404 w 3024845"/>
                  <a:gd name="connsiteY328" fmla="*/ 318019 h 840941"/>
                  <a:gd name="connsiteX329" fmla="*/ 2486751 w 3024845"/>
                  <a:gd name="connsiteY329" fmla="*/ 318019 h 840941"/>
                  <a:gd name="connsiteX330" fmla="*/ 2490804 w 3024845"/>
                  <a:gd name="connsiteY330" fmla="*/ 313695 h 840941"/>
                  <a:gd name="connsiteX331" fmla="*/ 2498911 w 3024845"/>
                  <a:gd name="connsiteY331" fmla="*/ 313695 h 840941"/>
                  <a:gd name="connsiteX332" fmla="*/ 2502964 w 3024845"/>
                  <a:gd name="connsiteY332" fmla="*/ 318019 h 840941"/>
                  <a:gd name="connsiteX333" fmla="*/ 2525258 w 3024845"/>
                  <a:gd name="connsiteY333" fmla="*/ 318019 h 840941"/>
                  <a:gd name="connsiteX334" fmla="*/ 2525258 w 3024845"/>
                  <a:gd name="connsiteY334" fmla="*/ 201283 h 840941"/>
                  <a:gd name="connsiteX335" fmla="*/ 2582005 w 3024845"/>
                  <a:gd name="connsiteY335" fmla="*/ 190474 h 840941"/>
                  <a:gd name="connsiteX336" fmla="*/ 2582005 w 3024845"/>
                  <a:gd name="connsiteY336" fmla="*/ 191555 h 840941"/>
                  <a:gd name="connsiteX337" fmla="*/ 2582005 w 3024845"/>
                  <a:gd name="connsiteY337" fmla="*/ 199121 h 840941"/>
                  <a:gd name="connsiteX338" fmla="*/ 2608352 w 3024845"/>
                  <a:gd name="connsiteY338" fmla="*/ 199121 h 840941"/>
                  <a:gd name="connsiteX339" fmla="*/ 2608352 w 3024845"/>
                  <a:gd name="connsiteY339" fmla="*/ 454211 h 840941"/>
                  <a:gd name="connsiteX340" fmla="*/ 2630646 w 3024845"/>
                  <a:gd name="connsiteY340" fmla="*/ 454211 h 840941"/>
                  <a:gd name="connsiteX341" fmla="*/ 2630646 w 3024845"/>
                  <a:gd name="connsiteY341" fmla="*/ 449887 h 840941"/>
                  <a:gd name="connsiteX342" fmla="*/ 2642806 w 3024845"/>
                  <a:gd name="connsiteY342" fmla="*/ 449887 h 840941"/>
                  <a:gd name="connsiteX343" fmla="*/ 2642806 w 3024845"/>
                  <a:gd name="connsiteY343" fmla="*/ 454211 h 840941"/>
                  <a:gd name="connsiteX344" fmla="*/ 2667126 w 3024845"/>
                  <a:gd name="connsiteY344" fmla="*/ 454211 h 840941"/>
                  <a:gd name="connsiteX345" fmla="*/ 2667126 w 3024845"/>
                  <a:gd name="connsiteY345" fmla="*/ 441240 h 840941"/>
                  <a:gd name="connsiteX346" fmla="*/ 2695500 w 3024845"/>
                  <a:gd name="connsiteY346" fmla="*/ 441240 h 840941"/>
                  <a:gd name="connsiteX347" fmla="*/ 2707660 w 3024845"/>
                  <a:gd name="connsiteY347" fmla="*/ 436916 h 840941"/>
                  <a:gd name="connsiteX348" fmla="*/ 2727927 w 3024845"/>
                  <a:gd name="connsiteY348" fmla="*/ 441240 h 840941"/>
                  <a:gd name="connsiteX349" fmla="*/ 2727927 w 3024845"/>
                  <a:gd name="connsiteY349" fmla="*/ 423946 h 840941"/>
                  <a:gd name="connsiteX350" fmla="*/ 2736034 w 3024845"/>
                  <a:gd name="connsiteY350" fmla="*/ 423946 h 840941"/>
                  <a:gd name="connsiteX351" fmla="*/ 2736034 w 3024845"/>
                  <a:gd name="connsiteY351" fmla="*/ 410975 h 840941"/>
                  <a:gd name="connsiteX352" fmla="*/ 2792781 w 3024845"/>
                  <a:gd name="connsiteY352" fmla="*/ 410975 h 840941"/>
                  <a:gd name="connsiteX353" fmla="*/ 2792781 w 3024845"/>
                  <a:gd name="connsiteY353" fmla="*/ 380710 h 840941"/>
                  <a:gd name="connsiteX354" fmla="*/ 2811021 w 3024845"/>
                  <a:gd name="connsiteY354" fmla="*/ 380710 h 840941"/>
                  <a:gd name="connsiteX355" fmla="*/ 2811021 w 3024845"/>
                  <a:gd name="connsiteY355" fmla="*/ 374225 h 840941"/>
                  <a:gd name="connsiteX356" fmla="*/ 2823181 w 3024845"/>
                  <a:gd name="connsiteY356" fmla="*/ 374225 h 840941"/>
                  <a:gd name="connsiteX357" fmla="*/ 2823181 w 3024845"/>
                  <a:gd name="connsiteY357" fmla="*/ 380710 h 840941"/>
                  <a:gd name="connsiteX358" fmla="*/ 2839395 w 3024845"/>
                  <a:gd name="connsiteY358" fmla="*/ 380710 h 840941"/>
                  <a:gd name="connsiteX359" fmla="*/ 2839395 w 3024845"/>
                  <a:gd name="connsiteY359" fmla="*/ 430431 h 840941"/>
                  <a:gd name="connsiteX360" fmla="*/ 2871822 w 3024845"/>
                  <a:gd name="connsiteY360" fmla="*/ 430431 h 840941"/>
                  <a:gd name="connsiteX361" fmla="*/ 2871822 w 3024845"/>
                  <a:gd name="connsiteY361" fmla="*/ 404490 h 840941"/>
                  <a:gd name="connsiteX362" fmla="*/ 2910329 w 3024845"/>
                  <a:gd name="connsiteY362" fmla="*/ 404490 h 840941"/>
                  <a:gd name="connsiteX363" fmla="*/ 2910329 w 3024845"/>
                  <a:gd name="connsiteY363" fmla="*/ 374225 h 840941"/>
                  <a:gd name="connsiteX364" fmla="*/ 2958970 w 3024845"/>
                  <a:gd name="connsiteY364" fmla="*/ 374225 h 840941"/>
                  <a:gd name="connsiteX365" fmla="*/ 2958970 w 3024845"/>
                  <a:gd name="connsiteY365" fmla="*/ 485381 h 840941"/>
                  <a:gd name="connsiteX366" fmla="*/ 2958970 w 3024845"/>
                  <a:gd name="connsiteY366" fmla="*/ 499160 h 840941"/>
                  <a:gd name="connsiteX367" fmla="*/ 3024845 w 3024845"/>
                  <a:gd name="connsiteY367" fmla="*/ 499160 h 840941"/>
                  <a:gd name="connsiteX368" fmla="*/ 3024845 w 3024845"/>
                  <a:gd name="connsiteY368" fmla="*/ 840941 h 840941"/>
                  <a:gd name="connsiteX369" fmla="*/ 2054 w 3024845"/>
                  <a:gd name="connsiteY369" fmla="*/ 838608 h 840941"/>
                  <a:gd name="connsiteX370" fmla="*/ 0 w 3024845"/>
                  <a:gd name="connsiteY370" fmla="*/ 404490 h 840941"/>
                  <a:gd name="connsiteX371" fmla="*/ 20267 w 3024845"/>
                  <a:gd name="connsiteY371" fmla="*/ 404490 h 840941"/>
                  <a:gd name="connsiteX372" fmla="*/ 20774 w 3024845"/>
                  <a:gd name="connsiteY372" fmla="*/ 403409 h 840941"/>
                  <a:gd name="connsiteX373" fmla="*/ 24320 w 3024845"/>
                  <a:gd name="connsiteY373" fmla="*/ 395843 h 840941"/>
                  <a:gd name="connsiteX374" fmla="*/ 26094 w 3024845"/>
                  <a:gd name="connsiteY374" fmla="*/ 396113 h 840941"/>
                  <a:gd name="connsiteX375" fmla="*/ 38507 w 3024845"/>
                  <a:gd name="connsiteY375" fmla="*/ 398004 h 840941"/>
                  <a:gd name="connsiteX376" fmla="*/ 39014 w 3024845"/>
                  <a:gd name="connsiteY376" fmla="*/ 399356 h 840941"/>
                  <a:gd name="connsiteX377" fmla="*/ 42560 w 3024845"/>
                  <a:gd name="connsiteY377" fmla="*/ 408813 h 840941"/>
                  <a:gd name="connsiteX378" fmla="*/ 68907 w 3024845"/>
                  <a:gd name="connsiteY378" fmla="*/ 410975 h 840941"/>
                  <a:gd name="connsiteX379" fmla="*/ 68907 w 3024845"/>
                  <a:gd name="connsiteY379" fmla="*/ 287754 h 840941"/>
                  <a:gd name="connsiteX380" fmla="*/ 70934 w 3024845"/>
                  <a:gd name="connsiteY380" fmla="*/ 287754 h 840941"/>
                  <a:gd name="connsiteX381" fmla="*/ 85121 w 3024845"/>
                  <a:gd name="connsiteY381" fmla="*/ 287754 h 840941"/>
                  <a:gd name="connsiteX382" fmla="*/ 85121 w 3024845"/>
                  <a:gd name="connsiteY382" fmla="*/ 151562 h 840941"/>
                  <a:gd name="connsiteX383" fmla="*/ 86894 w 3024845"/>
                  <a:gd name="connsiteY383" fmla="*/ 151562 h 840941"/>
                  <a:gd name="connsiteX384" fmla="*/ 99308 w 3024845"/>
                  <a:gd name="connsiteY384" fmla="*/ 151562 h 840941"/>
                  <a:gd name="connsiteX385" fmla="*/ 99308 w 3024845"/>
                  <a:gd name="connsiteY385" fmla="*/ 36988 h 840941"/>
                  <a:gd name="connsiteX0" fmla="*/ 99308 w 3024845"/>
                  <a:gd name="connsiteY0" fmla="*/ 0 h 803953"/>
                  <a:gd name="connsiteX1" fmla="*/ 220909 w 3024845"/>
                  <a:gd name="connsiteY1" fmla="*/ 114574 h 803953"/>
                  <a:gd name="connsiteX2" fmla="*/ 223189 w 3024845"/>
                  <a:gd name="connsiteY2" fmla="*/ 114574 h 803953"/>
                  <a:gd name="connsiteX3" fmla="*/ 239150 w 3024845"/>
                  <a:gd name="connsiteY3" fmla="*/ 114574 h 803953"/>
                  <a:gd name="connsiteX4" fmla="*/ 239150 w 3024845"/>
                  <a:gd name="connsiteY4" fmla="*/ 255089 h 803953"/>
                  <a:gd name="connsiteX5" fmla="*/ 240670 w 3024845"/>
                  <a:gd name="connsiteY5" fmla="*/ 254819 h 803953"/>
                  <a:gd name="connsiteX6" fmla="*/ 251310 w 3024845"/>
                  <a:gd name="connsiteY6" fmla="*/ 252928 h 803953"/>
                  <a:gd name="connsiteX7" fmla="*/ 249283 w 3024845"/>
                  <a:gd name="connsiteY7" fmla="*/ 341560 h 803953"/>
                  <a:gd name="connsiteX8" fmla="*/ 250803 w 3024845"/>
                  <a:gd name="connsiteY8" fmla="*/ 341831 h 803953"/>
                  <a:gd name="connsiteX9" fmla="*/ 261443 w 3024845"/>
                  <a:gd name="connsiteY9" fmla="*/ 343722 h 803953"/>
                  <a:gd name="connsiteX10" fmla="*/ 261696 w 3024845"/>
                  <a:gd name="connsiteY10" fmla="*/ 344533 h 803953"/>
                  <a:gd name="connsiteX11" fmla="*/ 263470 w 3024845"/>
                  <a:gd name="connsiteY11" fmla="*/ 350208 h 803953"/>
                  <a:gd name="connsiteX12" fmla="*/ 264230 w 3024845"/>
                  <a:gd name="connsiteY12" fmla="*/ 347776 h 803953"/>
                  <a:gd name="connsiteX13" fmla="*/ 269550 w 3024845"/>
                  <a:gd name="connsiteY13" fmla="*/ 330752 h 803953"/>
                  <a:gd name="connsiteX14" fmla="*/ 271323 w 3024845"/>
                  <a:gd name="connsiteY14" fmla="*/ 330752 h 803953"/>
                  <a:gd name="connsiteX15" fmla="*/ 283737 w 3024845"/>
                  <a:gd name="connsiteY15" fmla="*/ 330752 h 803953"/>
                  <a:gd name="connsiteX16" fmla="*/ 283737 w 3024845"/>
                  <a:gd name="connsiteY16" fmla="*/ 363178 h 803953"/>
                  <a:gd name="connsiteX17" fmla="*/ 284750 w 3024845"/>
                  <a:gd name="connsiteY17" fmla="*/ 363719 h 803953"/>
                  <a:gd name="connsiteX18" fmla="*/ 291844 w 3024845"/>
                  <a:gd name="connsiteY18" fmla="*/ 367502 h 803953"/>
                  <a:gd name="connsiteX19" fmla="*/ 291844 w 3024845"/>
                  <a:gd name="connsiteY19" fmla="*/ 368853 h 803953"/>
                  <a:gd name="connsiteX20" fmla="*/ 291844 w 3024845"/>
                  <a:gd name="connsiteY20" fmla="*/ 378311 h 803953"/>
                  <a:gd name="connsiteX21" fmla="*/ 336431 w 3024845"/>
                  <a:gd name="connsiteY21" fmla="*/ 378311 h 803953"/>
                  <a:gd name="connsiteX22" fmla="*/ 336431 w 3024845"/>
                  <a:gd name="connsiteY22" fmla="*/ 379392 h 803953"/>
                  <a:gd name="connsiteX23" fmla="*/ 336431 w 3024845"/>
                  <a:gd name="connsiteY23" fmla="*/ 386958 h 803953"/>
                  <a:gd name="connsiteX24" fmla="*/ 338457 w 3024845"/>
                  <a:gd name="connsiteY24" fmla="*/ 386958 h 803953"/>
                  <a:gd name="connsiteX25" fmla="*/ 352644 w 3024845"/>
                  <a:gd name="connsiteY25" fmla="*/ 386958 h 803953"/>
                  <a:gd name="connsiteX26" fmla="*/ 352644 w 3024845"/>
                  <a:gd name="connsiteY26" fmla="*/ 356693 h 803953"/>
                  <a:gd name="connsiteX27" fmla="*/ 397231 w 3024845"/>
                  <a:gd name="connsiteY27" fmla="*/ 356693 h 803953"/>
                  <a:gd name="connsiteX28" fmla="*/ 397231 w 3024845"/>
                  <a:gd name="connsiteY28" fmla="*/ 355342 h 803953"/>
                  <a:gd name="connsiteX29" fmla="*/ 397231 w 3024845"/>
                  <a:gd name="connsiteY29" fmla="*/ 345884 h 803953"/>
                  <a:gd name="connsiteX30" fmla="*/ 398245 w 3024845"/>
                  <a:gd name="connsiteY30" fmla="*/ 345884 h 803953"/>
                  <a:gd name="connsiteX31" fmla="*/ 405338 w 3024845"/>
                  <a:gd name="connsiteY31" fmla="*/ 345884 h 803953"/>
                  <a:gd name="connsiteX32" fmla="*/ 405338 w 3024845"/>
                  <a:gd name="connsiteY32" fmla="*/ 343993 h 803953"/>
                  <a:gd name="connsiteX33" fmla="*/ 405338 w 3024845"/>
                  <a:gd name="connsiteY33" fmla="*/ 330752 h 803953"/>
                  <a:gd name="connsiteX34" fmla="*/ 406098 w 3024845"/>
                  <a:gd name="connsiteY34" fmla="*/ 330752 h 803953"/>
                  <a:gd name="connsiteX35" fmla="*/ 411418 w 3024845"/>
                  <a:gd name="connsiteY35" fmla="*/ 330752 h 803953"/>
                  <a:gd name="connsiteX36" fmla="*/ 411418 w 3024845"/>
                  <a:gd name="connsiteY36" fmla="*/ 329671 h 803953"/>
                  <a:gd name="connsiteX37" fmla="*/ 411418 w 3024845"/>
                  <a:gd name="connsiteY37" fmla="*/ 322104 h 803953"/>
                  <a:gd name="connsiteX38" fmla="*/ 413445 w 3024845"/>
                  <a:gd name="connsiteY38" fmla="*/ 322104 h 803953"/>
                  <a:gd name="connsiteX39" fmla="*/ 427632 w 3024845"/>
                  <a:gd name="connsiteY39" fmla="*/ 322104 h 803953"/>
                  <a:gd name="connsiteX40" fmla="*/ 427632 w 3024845"/>
                  <a:gd name="connsiteY40" fmla="*/ 323185 h 803953"/>
                  <a:gd name="connsiteX41" fmla="*/ 427632 w 3024845"/>
                  <a:gd name="connsiteY41" fmla="*/ 330752 h 803953"/>
                  <a:gd name="connsiteX42" fmla="*/ 449925 w 3024845"/>
                  <a:gd name="connsiteY42" fmla="*/ 330752 h 803953"/>
                  <a:gd name="connsiteX43" fmla="*/ 449925 w 3024845"/>
                  <a:gd name="connsiteY43" fmla="*/ 328860 h 803953"/>
                  <a:gd name="connsiteX44" fmla="*/ 449925 w 3024845"/>
                  <a:gd name="connsiteY44" fmla="*/ 315619 h 803953"/>
                  <a:gd name="connsiteX45" fmla="*/ 451699 w 3024845"/>
                  <a:gd name="connsiteY45" fmla="*/ 315619 h 803953"/>
                  <a:gd name="connsiteX46" fmla="*/ 464112 w 3024845"/>
                  <a:gd name="connsiteY46" fmla="*/ 315619 h 803953"/>
                  <a:gd name="connsiteX47" fmla="*/ 464112 w 3024845"/>
                  <a:gd name="connsiteY47" fmla="*/ 339399 h 803953"/>
                  <a:gd name="connsiteX48" fmla="*/ 465126 w 3024845"/>
                  <a:gd name="connsiteY48" fmla="*/ 339399 h 803953"/>
                  <a:gd name="connsiteX49" fmla="*/ 472219 w 3024845"/>
                  <a:gd name="connsiteY49" fmla="*/ 339399 h 803953"/>
                  <a:gd name="connsiteX50" fmla="*/ 472219 w 3024845"/>
                  <a:gd name="connsiteY50" fmla="*/ 338318 h 803953"/>
                  <a:gd name="connsiteX51" fmla="*/ 472219 w 3024845"/>
                  <a:gd name="connsiteY51" fmla="*/ 330752 h 803953"/>
                  <a:gd name="connsiteX52" fmla="*/ 473992 w 3024845"/>
                  <a:gd name="connsiteY52" fmla="*/ 330752 h 803953"/>
                  <a:gd name="connsiteX53" fmla="*/ 486406 w 3024845"/>
                  <a:gd name="connsiteY53" fmla="*/ 330752 h 803953"/>
                  <a:gd name="connsiteX54" fmla="*/ 486406 w 3024845"/>
                  <a:gd name="connsiteY54" fmla="*/ 356693 h 803953"/>
                  <a:gd name="connsiteX55" fmla="*/ 488433 w 3024845"/>
                  <a:gd name="connsiteY55" fmla="*/ 356693 h 803953"/>
                  <a:gd name="connsiteX56" fmla="*/ 502619 w 3024845"/>
                  <a:gd name="connsiteY56" fmla="*/ 356693 h 803953"/>
                  <a:gd name="connsiteX57" fmla="*/ 502619 w 3024845"/>
                  <a:gd name="connsiteY57" fmla="*/ 358314 h 803953"/>
                  <a:gd name="connsiteX58" fmla="*/ 502619 w 3024845"/>
                  <a:gd name="connsiteY58" fmla="*/ 369664 h 803953"/>
                  <a:gd name="connsiteX59" fmla="*/ 503379 w 3024845"/>
                  <a:gd name="connsiteY59" fmla="*/ 369664 h 803953"/>
                  <a:gd name="connsiteX60" fmla="*/ 508700 w 3024845"/>
                  <a:gd name="connsiteY60" fmla="*/ 369664 h 803953"/>
                  <a:gd name="connsiteX61" fmla="*/ 508700 w 3024845"/>
                  <a:gd name="connsiteY61" fmla="*/ 368853 h 803953"/>
                  <a:gd name="connsiteX62" fmla="*/ 508700 w 3024845"/>
                  <a:gd name="connsiteY62" fmla="*/ 363178 h 803953"/>
                  <a:gd name="connsiteX63" fmla="*/ 539100 w 3024845"/>
                  <a:gd name="connsiteY63" fmla="*/ 363178 h 803953"/>
                  <a:gd name="connsiteX64" fmla="*/ 539100 w 3024845"/>
                  <a:gd name="connsiteY64" fmla="*/ 386958 h 803953"/>
                  <a:gd name="connsiteX65" fmla="*/ 540113 w 3024845"/>
                  <a:gd name="connsiteY65" fmla="*/ 386958 h 803953"/>
                  <a:gd name="connsiteX66" fmla="*/ 547207 w 3024845"/>
                  <a:gd name="connsiteY66" fmla="*/ 386958 h 803953"/>
                  <a:gd name="connsiteX67" fmla="*/ 547207 w 3024845"/>
                  <a:gd name="connsiteY67" fmla="*/ 388039 h 803953"/>
                  <a:gd name="connsiteX68" fmla="*/ 547207 w 3024845"/>
                  <a:gd name="connsiteY68" fmla="*/ 395605 h 803953"/>
                  <a:gd name="connsiteX69" fmla="*/ 547967 w 3024845"/>
                  <a:gd name="connsiteY69" fmla="*/ 395605 h 803953"/>
                  <a:gd name="connsiteX70" fmla="*/ 553287 w 3024845"/>
                  <a:gd name="connsiteY70" fmla="*/ 395605 h 803953"/>
                  <a:gd name="connsiteX71" fmla="*/ 553287 w 3024845"/>
                  <a:gd name="connsiteY71" fmla="*/ 393443 h 803953"/>
                  <a:gd name="connsiteX72" fmla="*/ 553287 w 3024845"/>
                  <a:gd name="connsiteY72" fmla="*/ 378311 h 803953"/>
                  <a:gd name="connsiteX73" fmla="*/ 554300 w 3024845"/>
                  <a:gd name="connsiteY73" fmla="*/ 378311 h 803953"/>
                  <a:gd name="connsiteX74" fmla="*/ 561394 w 3024845"/>
                  <a:gd name="connsiteY74" fmla="*/ 378311 h 803953"/>
                  <a:gd name="connsiteX75" fmla="*/ 561394 w 3024845"/>
                  <a:gd name="connsiteY75" fmla="*/ 379392 h 803953"/>
                  <a:gd name="connsiteX76" fmla="*/ 561394 w 3024845"/>
                  <a:gd name="connsiteY76" fmla="*/ 386958 h 803953"/>
                  <a:gd name="connsiteX77" fmla="*/ 566714 w 3024845"/>
                  <a:gd name="connsiteY77" fmla="*/ 384965 h 803953"/>
                  <a:gd name="connsiteX78" fmla="*/ 567474 w 3024845"/>
                  <a:gd name="connsiteY78" fmla="*/ 383985 h 803953"/>
                  <a:gd name="connsiteX79" fmla="*/ 567474 w 3024845"/>
                  <a:gd name="connsiteY79" fmla="*/ 378311 h 803953"/>
                  <a:gd name="connsiteX80" fmla="*/ 605981 w 3024845"/>
                  <a:gd name="connsiteY80" fmla="*/ 378311 h 803953"/>
                  <a:gd name="connsiteX81" fmla="*/ 605981 w 3024845"/>
                  <a:gd name="connsiteY81" fmla="*/ 402090 h 803953"/>
                  <a:gd name="connsiteX82" fmla="*/ 608007 w 3024845"/>
                  <a:gd name="connsiteY82" fmla="*/ 402090 h 803953"/>
                  <a:gd name="connsiteX83" fmla="*/ 622194 w 3024845"/>
                  <a:gd name="connsiteY83" fmla="*/ 402090 h 803953"/>
                  <a:gd name="connsiteX84" fmla="*/ 622194 w 3024845"/>
                  <a:gd name="connsiteY84" fmla="*/ 403171 h 803953"/>
                  <a:gd name="connsiteX85" fmla="*/ 622194 w 3024845"/>
                  <a:gd name="connsiteY85" fmla="*/ 410737 h 803953"/>
                  <a:gd name="connsiteX86" fmla="*/ 623968 w 3024845"/>
                  <a:gd name="connsiteY86" fmla="*/ 410737 h 803953"/>
                  <a:gd name="connsiteX87" fmla="*/ 636381 w 3024845"/>
                  <a:gd name="connsiteY87" fmla="*/ 410737 h 803953"/>
                  <a:gd name="connsiteX88" fmla="*/ 636381 w 3024845"/>
                  <a:gd name="connsiteY88" fmla="*/ 386958 h 803953"/>
                  <a:gd name="connsiteX89" fmla="*/ 637394 w 3024845"/>
                  <a:gd name="connsiteY89" fmla="*/ 386958 h 803953"/>
                  <a:gd name="connsiteX90" fmla="*/ 644488 w 3024845"/>
                  <a:gd name="connsiteY90" fmla="*/ 386958 h 803953"/>
                  <a:gd name="connsiteX91" fmla="*/ 644488 w 3024845"/>
                  <a:gd name="connsiteY91" fmla="*/ 354531 h 803953"/>
                  <a:gd name="connsiteX92" fmla="*/ 645501 w 3024845"/>
                  <a:gd name="connsiteY92" fmla="*/ 354531 h 803953"/>
                  <a:gd name="connsiteX93" fmla="*/ 652595 w 3024845"/>
                  <a:gd name="connsiteY93" fmla="*/ 354531 h 803953"/>
                  <a:gd name="connsiteX94" fmla="*/ 652595 w 3024845"/>
                  <a:gd name="connsiteY94" fmla="*/ 352640 h 803953"/>
                  <a:gd name="connsiteX95" fmla="*/ 652595 w 3024845"/>
                  <a:gd name="connsiteY95" fmla="*/ 339399 h 803953"/>
                  <a:gd name="connsiteX96" fmla="*/ 651328 w 3024845"/>
                  <a:gd name="connsiteY96" fmla="*/ 337777 h 803953"/>
                  <a:gd name="connsiteX97" fmla="*/ 656648 w 3024845"/>
                  <a:gd name="connsiteY97" fmla="*/ 326428 h 803953"/>
                  <a:gd name="connsiteX98" fmla="*/ 664755 w 3024845"/>
                  <a:gd name="connsiteY98" fmla="*/ 354531 h 803953"/>
                  <a:gd name="connsiteX99" fmla="*/ 665515 w 3024845"/>
                  <a:gd name="connsiteY99" fmla="*/ 354531 h 803953"/>
                  <a:gd name="connsiteX100" fmla="*/ 670835 w 3024845"/>
                  <a:gd name="connsiteY100" fmla="*/ 354531 h 803953"/>
                  <a:gd name="connsiteX101" fmla="*/ 670835 w 3024845"/>
                  <a:gd name="connsiteY101" fmla="*/ 248604 h 803953"/>
                  <a:gd name="connsiteX102" fmla="*/ 672355 w 3024845"/>
                  <a:gd name="connsiteY102" fmla="*/ 248604 h 803953"/>
                  <a:gd name="connsiteX103" fmla="*/ 682995 w 3024845"/>
                  <a:gd name="connsiteY103" fmla="*/ 248604 h 803953"/>
                  <a:gd name="connsiteX104" fmla="*/ 682995 w 3024845"/>
                  <a:gd name="connsiteY104" fmla="*/ 201045 h 803953"/>
                  <a:gd name="connsiteX105" fmla="*/ 709342 w 3024845"/>
                  <a:gd name="connsiteY105" fmla="*/ 201045 h 803953"/>
                  <a:gd name="connsiteX106" fmla="*/ 709342 w 3024845"/>
                  <a:gd name="connsiteY106" fmla="*/ 179427 h 803953"/>
                  <a:gd name="connsiteX107" fmla="*/ 743796 w 3024845"/>
                  <a:gd name="connsiteY107" fmla="*/ 179427 h 803953"/>
                  <a:gd name="connsiteX108" fmla="*/ 743796 w 3024845"/>
                  <a:gd name="connsiteY108" fmla="*/ 181859 h 803953"/>
                  <a:gd name="connsiteX109" fmla="*/ 743796 w 3024845"/>
                  <a:gd name="connsiteY109" fmla="*/ 198883 h 803953"/>
                  <a:gd name="connsiteX110" fmla="*/ 746076 w 3024845"/>
                  <a:gd name="connsiteY110" fmla="*/ 198883 h 803953"/>
                  <a:gd name="connsiteX111" fmla="*/ 762036 w 3024845"/>
                  <a:gd name="connsiteY111" fmla="*/ 198883 h 803953"/>
                  <a:gd name="connsiteX112" fmla="*/ 762036 w 3024845"/>
                  <a:gd name="connsiteY112" fmla="*/ 246442 h 803953"/>
                  <a:gd name="connsiteX113" fmla="*/ 763049 w 3024845"/>
                  <a:gd name="connsiteY113" fmla="*/ 246442 h 803953"/>
                  <a:gd name="connsiteX114" fmla="*/ 770143 w 3024845"/>
                  <a:gd name="connsiteY114" fmla="*/ 246442 h 803953"/>
                  <a:gd name="connsiteX115" fmla="*/ 784330 w 3024845"/>
                  <a:gd name="connsiteY115" fmla="*/ 250766 h 803953"/>
                  <a:gd name="connsiteX116" fmla="*/ 784330 w 3024845"/>
                  <a:gd name="connsiteY116" fmla="*/ 289678 h 803953"/>
                  <a:gd name="connsiteX117" fmla="*/ 785343 w 3024845"/>
                  <a:gd name="connsiteY117" fmla="*/ 289678 h 803953"/>
                  <a:gd name="connsiteX118" fmla="*/ 792436 w 3024845"/>
                  <a:gd name="connsiteY118" fmla="*/ 289678 h 803953"/>
                  <a:gd name="connsiteX119" fmla="*/ 792436 w 3024845"/>
                  <a:gd name="connsiteY119" fmla="*/ 291299 h 803953"/>
                  <a:gd name="connsiteX120" fmla="*/ 792436 w 3024845"/>
                  <a:gd name="connsiteY120" fmla="*/ 302648 h 803953"/>
                  <a:gd name="connsiteX121" fmla="*/ 794463 w 3024845"/>
                  <a:gd name="connsiteY121" fmla="*/ 302648 h 803953"/>
                  <a:gd name="connsiteX122" fmla="*/ 808650 w 3024845"/>
                  <a:gd name="connsiteY122" fmla="*/ 302648 h 803953"/>
                  <a:gd name="connsiteX123" fmla="*/ 814730 w 3024845"/>
                  <a:gd name="connsiteY123" fmla="*/ 309134 h 803953"/>
                  <a:gd name="connsiteX124" fmla="*/ 814730 w 3024845"/>
                  <a:gd name="connsiteY124" fmla="*/ 330752 h 803953"/>
                  <a:gd name="connsiteX125" fmla="*/ 817010 w 3024845"/>
                  <a:gd name="connsiteY125" fmla="*/ 330752 h 803953"/>
                  <a:gd name="connsiteX126" fmla="*/ 832970 w 3024845"/>
                  <a:gd name="connsiteY126" fmla="*/ 330752 h 803953"/>
                  <a:gd name="connsiteX127" fmla="*/ 832970 w 3024845"/>
                  <a:gd name="connsiteY127" fmla="*/ 331832 h 803953"/>
                  <a:gd name="connsiteX128" fmla="*/ 832970 w 3024845"/>
                  <a:gd name="connsiteY128" fmla="*/ 339399 h 803953"/>
                  <a:gd name="connsiteX129" fmla="*/ 834237 w 3024845"/>
                  <a:gd name="connsiteY129" fmla="*/ 339399 h 803953"/>
                  <a:gd name="connsiteX130" fmla="*/ 843104 w 3024845"/>
                  <a:gd name="connsiteY130" fmla="*/ 339399 h 803953"/>
                  <a:gd name="connsiteX131" fmla="*/ 843104 w 3024845"/>
                  <a:gd name="connsiteY131" fmla="*/ 341560 h 803953"/>
                  <a:gd name="connsiteX132" fmla="*/ 843104 w 3024845"/>
                  <a:gd name="connsiteY132" fmla="*/ 356693 h 803953"/>
                  <a:gd name="connsiteX133" fmla="*/ 847157 w 3024845"/>
                  <a:gd name="connsiteY133" fmla="*/ 354801 h 803953"/>
                  <a:gd name="connsiteX134" fmla="*/ 847157 w 3024845"/>
                  <a:gd name="connsiteY134" fmla="*/ 341560 h 803953"/>
                  <a:gd name="connsiteX135" fmla="*/ 848170 w 3024845"/>
                  <a:gd name="connsiteY135" fmla="*/ 341560 h 803953"/>
                  <a:gd name="connsiteX136" fmla="*/ 855264 w 3024845"/>
                  <a:gd name="connsiteY136" fmla="*/ 341560 h 803953"/>
                  <a:gd name="connsiteX137" fmla="*/ 855264 w 3024845"/>
                  <a:gd name="connsiteY137" fmla="*/ 343182 h 803953"/>
                  <a:gd name="connsiteX138" fmla="*/ 855264 w 3024845"/>
                  <a:gd name="connsiteY138" fmla="*/ 354531 h 803953"/>
                  <a:gd name="connsiteX139" fmla="*/ 856024 w 3024845"/>
                  <a:gd name="connsiteY139" fmla="*/ 354531 h 803953"/>
                  <a:gd name="connsiteX140" fmla="*/ 861344 w 3024845"/>
                  <a:gd name="connsiteY140" fmla="*/ 354531 h 803953"/>
                  <a:gd name="connsiteX141" fmla="*/ 909984 w 3024845"/>
                  <a:gd name="connsiteY141" fmla="*/ 350208 h 803953"/>
                  <a:gd name="connsiteX142" fmla="*/ 909984 w 3024845"/>
                  <a:gd name="connsiteY142" fmla="*/ 351559 h 803953"/>
                  <a:gd name="connsiteX143" fmla="*/ 909984 w 3024845"/>
                  <a:gd name="connsiteY143" fmla="*/ 361016 h 803953"/>
                  <a:gd name="connsiteX144" fmla="*/ 910744 w 3024845"/>
                  <a:gd name="connsiteY144" fmla="*/ 361016 h 803953"/>
                  <a:gd name="connsiteX145" fmla="*/ 916065 w 3024845"/>
                  <a:gd name="connsiteY145" fmla="*/ 361016 h 803953"/>
                  <a:gd name="connsiteX146" fmla="*/ 916065 w 3024845"/>
                  <a:gd name="connsiteY146" fmla="*/ 363178 h 803953"/>
                  <a:gd name="connsiteX147" fmla="*/ 916065 w 3024845"/>
                  <a:gd name="connsiteY147" fmla="*/ 378311 h 803953"/>
                  <a:gd name="connsiteX148" fmla="*/ 918091 w 3024845"/>
                  <a:gd name="connsiteY148" fmla="*/ 376960 h 803953"/>
                  <a:gd name="connsiteX149" fmla="*/ 932278 w 3024845"/>
                  <a:gd name="connsiteY149" fmla="*/ 367502 h 803953"/>
                  <a:gd name="connsiteX150" fmla="*/ 938358 w 3024845"/>
                  <a:gd name="connsiteY150" fmla="*/ 326428 h 803953"/>
                  <a:gd name="connsiteX151" fmla="*/ 939118 w 3024845"/>
                  <a:gd name="connsiteY151" fmla="*/ 326158 h 803953"/>
                  <a:gd name="connsiteX152" fmla="*/ 944438 w 3024845"/>
                  <a:gd name="connsiteY152" fmla="*/ 324266 h 803953"/>
                  <a:gd name="connsiteX153" fmla="*/ 946465 w 3024845"/>
                  <a:gd name="connsiteY153" fmla="*/ 255089 h 803953"/>
                  <a:gd name="connsiteX154" fmla="*/ 948492 w 3024845"/>
                  <a:gd name="connsiteY154" fmla="*/ 324266 h 803953"/>
                  <a:gd name="connsiteX155" fmla="*/ 949252 w 3024845"/>
                  <a:gd name="connsiteY155" fmla="*/ 324536 h 803953"/>
                  <a:gd name="connsiteX156" fmla="*/ 954572 w 3024845"/>
                  <a:gd name="connsiteY156" fmla="*/ 326428 h 803953"/>
                  <a:gd name="connsiteX157" fmla="*/ 954572 w 3024845"/>
                  <a:gd name="connsiteY157" fmla="*/ 239957 h 803953"/>
                  <a:gd name="connsiteX158" fmla="*/ 958625 w 3024845"/>
                  <a:gd name="connsiteY158" fmla="*/ 207530 h 803953"/>
                  <a:gd name="connsiteX159" fmla="*/ 997132 w 3024845"/>
                  <a:gd name="connsiteY159" fmla="*/ 207530 h 803953"/>
                  <a:gd name="connsiteX160" fmla="*/ 997132 w 3024845"/>
                  <a:gd name="connsiteY160" fmla="*/ 239957 h 803953"/>
                  <a:gd name="connsiteX161" fmla="*/ 997892 w 3024845"/>
                  <a:gd name="connsiteY161" fmla="*/ 239957 h 803953"/>
                  <a:gd name="connsiteX162" fmla="*/ 1003212 w 3024845"/>
                  <a:gd name="connsiteY162" fmla="*/ 239957 h 803953"/>
                  <a:gd name="connsiteX163" fmla="*/ 1003212 w 3024845"/>
                  <a:gd name="connsiteY163" fmla="*/ 157809 h 803953"/>
                  <a:gd name="connsiteX164" fmla="*/ 1004986 w 3024845"/>
                  <a:gd name="connsiteY164" fmla="*/ 157809 h 803953"/>
                  <a:gd name="connsiteX165" fmla="*/ 1017399 w 3024845"/>
                  <a:gd name="connsiteY165" fmla="*/ 157809 h 803953"/>
                  <a:gd name="connsiteX166" fmla="*/ 1017399 w 3024845"/>
                  <a:gd name="connsiteY166" fmla="*/ 155918 h 803953"/>
                  <a:gd name="connsiteX167" fmla="*/ 1017399 w 3024845"/>
                  <a:gd name="connsiteY167" fmla="*/ 142677 h 803953"/>
                  <a:gd name="connsiteX168" fmla="*/ 1039693 w 3024845"/>
                  <a:gd name="connsiteY168" fmla="*/ 142677 h 803953"/>
                  <a:gd name="connsiteX169" fmla="*/ 1039693 w 3024845"/>
                  <a:gd name="connsiteY169" fmla="*/ 141596 h 803953"/>
                  <a:gd name="connsiteX170" fmla="*/ 1039693 w 3024845"/>
                  <a:gd name="connsiteY170" fmla="*/ 134030 h 803953"/>
                  <a:gd name="connsiteX171" fmla="*/ 1041466 w 3024845"/>
                  <a:gd name="connsiteY171" fmla="*/ 134030 h 803953"/>
                  <a:gd name="connsiteX172" fmla="*/ 1053880 w 3024845"/>
                  <a:gd name="connsiteY172" fmla="*/ 134030 h 803953"/>
                  <a:gd name="connsiteX173" fmla="*/ 1053880 w 3024845"/>
                  <a:gd name="connsiteY173" fmla="*/ 135111 h 803953"/>
                  <a:gd name="connsiteX174" fmla="*/ 1053880 w 3024845"/>
                  <a:gd name="connsiteY174" fmla="*/ 142677 h 803953"/>
                  <a:gd name="connsiteX175" fmla="*/ 1054640 w 3024845"/>
                  <a:gd name="connsiteY175" fmla="*/ 142677 h 803953"/>
                  <a:gd name="connsiteX176" fmla="*/ 1059960 w 3024845"/>
                  <a:gd name="connsiteY176" fmla="*/ 142677 h 803953"/>
                  <a:gd name="connsiteX177" fmla="*/ 1070093 w 3024845"/>
                  <a:gd name="connsiteY177" fmla="*/ 138353 h 803953"/>
                  <a:gd name="connsiteX178" fmla="*/ 1074146 w 3024845"/>
                  <a:gd name="connsiteY178" fmla="*/ 141596 h 803953"/>
                  <a:gd name="connsiteX179" fmla="*/ 1074146 w 3024845"/>
                  <a:gd name="connsiteY179" fmla="*/ 134030 h 803953"/>
                  <a:gd name="connsiteX180" fmla="*/ 1076426 w 3024845"/>
                  <a:gd name="connsiteY180" fmla="*/ 134030 h 803953"/>
                  <a:gd name="connsiteX181" fmla="*/ 1092387 w 3024845"/>
                  <a:gd name="connsiteY181" fmla="*/ 134030 h 803953"/>
                  <a:gd name="connsiteX182" fmla="*/ 1092387 w 3024845"/>
                  <a:gd name="connsiteY182" fmla="*/ 135111 h 803953"/>
                  <a:gd name="connsiteX183" fmla="*/ 1092387 w 3024845"/>
                  <a:gd name="connsiteY183" fmla="*/ 142677 h 803953"/>
                  <a:gd name="connsiteX184" fmla="*/ 1122787 w 3024845"/>
                  <a:gd name="connsiteY184" fmla="*/ 142677 h 803953"/>
                  <a:gd name="connsiteX185" fmla="*/ 1122787 w 3024845"/>
                  <a:gd name="connsiteY185" fmla="*/ 144298 h 803953"/>
                  <a:gd name="connsiteX186" fmla="*/ 1122787 w 3024845"/>
                  <a:gd name="connsiteY186" fmla="*/ 155648 h 803953"/>
                  <a:gd name="connsiteX187" fmla="*/ 1149134 w 3024845"/>
                  <a:gd name="connsiteY187" fmla="*/ 155648 h 803953"/>
                  <a:gd name="connsiteX188" fmla="*/ 1149134 w 3024845"/>
                  <a:gd name="connsiteY188" fmla="*/ 185912 h 803953"/>
                  <a:gd name="connsiteX189" fmla="*/ 1149894 w 3024845"/>
                  <a:gd name="connsiteY189" fmla="*/ 185912 h 803953"/>
                  <a:gd name="connsiteX190" fmla="*/ 1155214 w 3024845"/>
                  <a:gd name="connsiteY190" fmla="*/ 185912 h 803953"/>
                  <a:gd name="connsiteX191" fmla="*/ 1155214 w 3024845"/>
                  <a:gd name="connsiteY191" fmla="*/ 186993 h 803953"/>
                  <a:gd name="connsiteX192" fmla="*/ 1155214 w 3024845"/>
                  <a:gd name="connsiteY192" fmla="*/ 194560 h 803953"/>
                  <a:gd name="connsiteX193" fmla="*/ 1159268 w 3024845"/>
                  <a:gd name="connsiteY193" fmla="*/ 224824 h 803953"/>
                  <a:gd name="connsiteX194" fmla="*/ 1160028 w 3024845"/>
                  <a:gd name="connsiteY194" fmla="*/ 224824 h 803953"/>
                  <a:gd name="connsiteX195" fmla="*/ 1165348 w 3024845"/>
                  <a:gd name="connsiteY195" fmla="*/ 224824 h 803953"/>
                  <a:gd name="connsiteX196" fmla="*/ 1165348 w 3024845"/>
                  <a:gd name="connsiteY196" fmla="*/ 225635 h 803953"/>
                  <a:gd name="connsiteX197" fmla="*/ 1165348 w 3024845"/>
                  <a:gd name="connsiteY197" fmla="*/ 231310 h 803953"/>
                  <a:gd name="connsiteX198" fmla="*/ 1166361 w 3024845"/>
                  <a:gd name="connsiteY198" fmla="*/ 231310 h 803953"/>
                  <a:gd name="connsiteX199" fmla="*/ 1173454 w 3024845"/>
                  <a:gd name="connsiteY199" fmla="*/ 231310 h 803953"/>
                  <a:gd name="connsiteX200" fmla="*/ 1173454 w 3024845"/>
                  <a:gd name="connsiteY200" fmla="*/ 261575 h 803953"/>
                  <a:gd name="connsiteX201" fmla="*/ 1175481 w 3024845"/>
                  <a:gd name="connsiteY201" fmla="*/ 261575 h 803953"/>
                  <a:gd name="connsiteX202" fmla="*/ 1189668 w 3024845"/>
                  <a:gd name="connsiteY202" fmla="*/ 261575 h 803953"/>
                  <a:gd name="connsiteX203" fmla="*/ 1189668 w 3024845"/>
                  <a:gd name="connsiteY203" fmla="*/ 285354 h 803953"/>
                  <a:gd name="connsiteX204" fmla="*/ 1191695 w 3024845"/>
                  <a:gd name="connsiteY204" fmla="*/ 286975 h 803953"/>
                  <a:gd name="connsiteX205" fmla="*/ 1191695 w 3024845"/>
                  <a:gd name="connsiteY205" fmla="*/ 298325 h 803953"/>
                  <a:gd name="connsiteX206" fmla="*/ 1192455 w 3024845"/>
                  <a:gd name="connsiteY206" fmla="*/ 298325 h 803953"/>
                  <a:gd name="connsiteX207" fmla="*/ 1197775 w 3024845"/>
                  <a:gd name="connsiteY207" fmla="*/ 298325 h 803953"/>
                  <a:gd name="connsiteX208" fmla="*/ 1197775 w 3024845"/>
                  <a:gd name="connsiteY208" fmla="*/ 322104 h 803953"/>
                  <a:gd name="connsiteX209" fmla="*/ 1199041 w 3024845"/>
                  <a:gd name="connsiteY209" fmla="*/ 322104 h 803953"/>
                  <a:gd name="connsiteX210" fmla="*/ 1207908 w 3024845"/>
                  <a:gd name="connsiteY210" fmla="*/ 322104 h 803953"/>
                  <a:gd name="connsiteX211" fmla="*/ 1209935 w 3024845"/>
                  <a:gd name="connsiteY211" fmla="*/ 326158 h 803953"/>
                  <a:gd name="connsiteX212" fmla="*/ 1209935 w 3024845"/>
                  <a:gd name="connsiteY212" fmla="*/ 339399 h 803953"/>
                  <a:gd name="connsiteX213" fmla="*/ 1211455 w 3024845"/>
                  <a:gd name="connsiteY213" fmla="*/ 337507 h 803953"/>
                  <a:gd name="connsiteX214" fmla="*/ 1222095 w 3024845"/>
                  <a:gd name="connsiteY214" fmla="*/ 324266 h 803953"/>
                  <a:gd name="connsiteX215" fmla="*/ 1250469 w 3024845"/>
                  <a:gd name="connsiteY215" fmla="*/ 324266 h 803953"/>
                  <a:gd name="connsiteX216" fmla="*/ 1250469 w 3024845"/>
                  <a:gd name="connsiteY216" fmla="*/ 410737 h 803953"/>
                  <a:gd name="connsiteX217" fmla="*/ 1251229 w 3024845"/>
                  <a:gd name="connsiteY217" fmla="*/ 410737 h 803953"/>
                  <a:gd name="connsiteX218" fmla="*/ 1256549 w 3024845"/>
                  <a:gd name="connsiteY218" fmla="*/ 410737 h 803953"/>
                  <a:gd name="connsiteX219" fmla="*/ 1257309 w 3024845"/>
                  <a:gd name="connsiteY219" fmla="*/ 409386 h 803953"/>
                  <a:gd name="connsiteX220" fmla="*/ 1262629 w 3024845"/>
                  <a:gd name="connsiteY220" fmla="*/ 399928 h 803953"/>
                  <a:gd name="connsiteX221" fmla="*/ 1262629 w 3024845"/>
                  <a:gd name="connsiteY221" fmla="*/ 401820 h 803953"/>
                  <a:gd name="connsiteX222" fmla="*/ 1262629 w 3024845"/>
                  <a:gd name="connsiteY222" fmla="*/ 415061 h 803953"/>
                  <a:gd name="connsiteX223" fmla="*/ 1266682 w 3024845"/>
                  <a:gd name="connsiteY223" fmla="*/ 369664 h 803953"/>
                  <a:gd name="connsiteX224" fmla="*/ 1267442 w 3024845"/>
                  <a:gd name="connsiteY224" fmla="*/ 369664 h 803953"/>
                  <a:gd name="connsiteX225" fmla="*/ 1272762 w 3024845"/>
                  <a:gd name="connsiteY225" fmla="*/ 369664 h 803953"/>
                  <a:gd name="connsiteX226" fmla="*/ 1272762 w 3024845"/>
                  <a:gd name="connsiteY226" fmla="*/ 304810 h 803953"/>
                  <a:gd name="connsiteX227" fmla="*/ 1273776 w 3024845"/>
                  <a:gd name="connsiteY227" fmla="*/ 304810 h 803953"/>
                  <a:gd name="connsiteX228" fmla="*/ 1280869 w 3024845"/>
                  <a:gd name="connsiteY228" fmla="*/ 304810 h 803953"/>
                  <a:gd name="connsiteX229" fmla="*/ 1293029 w 3024845"/>
                  <a:gd name="connsiteY229" fmla="*/ 261575 h 803953"/>
                  <a:gd name="connsiteX230" fmla="*/ 1294296 w 3024845"/>
                  <a:gd name="connsiteY230" fmla="*/ 261575 h 803953"/>
                  <a:gd name="connsiteX231" fmla="*/ 1303163 w 3024845"/>
                  <a:gd name="connsiteY231" fmla="*/ 261575 h 803953"/>
                  <a:gd name="connsiteX232" fmla="*/ 1313296 w 3024845"/>
                  <a:gd name="connsiteY232" fmla="*/ 304810 h 803953"/>
                  <a:gd name="connsiteX233" fmla="*/ 1314309 w 3024845"/>
                  <a:gd name="connsiteY233" fmla="*/ 304810 h 803953"/>
                  <a:gd name="connsiteX234" fmla="*/ 1321403 w 3024845"/>
                  <a:gd name="connsiteY234" fmla="*/ 304810 h 803953"/>
                  <a:gd name="connsiteX235" fmla="*/ 1321403 w 3024845"/>
                  <a:gd name="connsiteY235" fmla="*/ 343722 h 803953"/>
                  <a:gd name="connsiteX236" fmla="*/ 1323176 w 3024845"/>
                  <a:gd name="connsiteY236" fmla="*/ 343722 h 803953"/>
                  <a:gd name="connsiteX237" fmla="*/ 1335590 w 3024845"/>
                  <a:gd name="connsiteY237" fmla="*/ 343722 h 803953"/>
                  <a:gd name="connsiteX238" fmla="*/ 1335590 w 3024845"/>
                  <a:gd name="connsiteY238" fmla="*/ 345884 h 803953"/>
                  <a:gd name="connsiteX239" fmla="*/ 1335590 w 3024845"/>
                  <a:gd name="connsiteY239" fmla="*/ 361016 h 803953"/>
                  <a:gd name="connsiteX240" fmla="*/ 1339643 w 3024845"/>
                  <a:gd name="connsiteY240" fmla="*/ 358855 h 803953"/>
                  <a:gd name="connsiteX241" fmla="*/ 1339643 w 3024845"/>
                  <a:gd name="connsiteY241" fmla="*/ 343722 h 803953"/>
                  <a:gd name="connsiteX242" fmla="*/ 1341163 w 3024845"/>
                  <a:gd name="connsiteY242" fmla="*/ 343722 h 803953"/>
                  <a:gd name="connsiteX243" fmla="*/ 1351803 w 3024845"/>
                  <a:gd name="connsiteY243" fmla="*/ 343722 h 803953"/>
                  <a:gd name="connsiteX244" fmla="*/ 1351803 w 3024845"/>
                  <a:gd name="connsiteY244" fmla="*/ 345343 h 803953"/>
                  <a:gd name="connsiteX245" fmla="*/ 1351803 w 3024845"/>
                  <a:gd name="connsiteY245" fmla="*/ 356693 h 803953"/>
                  <a:gd name="connsiteX246" fmla="*/ 1382204 w 3024845"/>
                  <a:gd name="connsiteY246" fmla="*/ 356693 h 803953"/>
                  <a:gd name="connsiteX247" fmla="*/ 1382204 w 3024845"/>
                  <a:gd name="connsiteY247" fmla="*/ 319943 h 803953"/>
                  <a:gd name="connsiteX248" fmla="*/ 1383470 w 3024845"/>
                  <a:gd name="connsiteY248" fmla="*/ 319943 h 803953"/>
                  <a:gd name="connsiteX249" fmla="*/ 1392337 w 3024845"/>
                  <a:gd name="connsiteY249" fmla="*/ 319943 h 803953"/>
                  <a:gd name="connsiteX250" fmla="*/ 1392337 w 3024845"/>
                  <a:gd name="connsiteY250" fmla="*/ 341560 h 803953"/>
                  <a:gd name="connsiteX251" fmla="*/ 1394364 w 3024845"/>
                  <a:gd name="connsiteY251" fmla="*/ 309134 h 803953"/>
                  <a:gd name="connsiteX252" fmla="*/ 1416657 w 3024845"/>
                  <a:gd name="connsiteY252" fmla="*/ 309134 h 803953"/>
                  <a:gd name="connsiteX253" fmla="*/ 1416657 w 3024845"/>
                  <a:gd name="connsiteY253" fmla="*/ 307512 h 803953"/>
                  <a:gd name="connsiteX254" fmla="*/ 1416657 w 3024845"/>
                  <a:gd name="connsiteY254" fmla="*/ 296163 h 803953"/>
                  <a:gd name="connsiteX255" fmla="*/ 1417417 w 3024845"/>
                  <a:gd name="connsiteY255" fmla="*/ 296163 h 803953"/>
                  <a:gd name="connsiteX256" fmla="*/ 1422737 w 3024845"/>
                  <a:gd name="connsiteY256" fmla="*/ 296163 h 803953"/>
                  <a:gd name="connsiteX257" fmla="*/ 1422737 w 3024845"/>
                  <a:gd name="connsiteY257" fmla="*/ 294272 h 803953"/>
                  <a:gd name="connsiteX258" fmla="*/ 1422737 w 3024845"/>
                  <a:gd name="connsiteY258" fmla="*/ 281031 h 803953"/>
                  <a:gd name="connsiteX259" fmla="*/ 1426791 w 3024845"/>
                  <a:gd name="connsiteY259" fmla="*/ 287516 h 803953"/>
                  <a:gd name="connsiteX260" fmla="*/ 1429071 w 3024845"/>
                  <a:gd name="connsiteY260" fmla="*/ 287516 h 803953"/>
                  <a:gd name="connsiteX261" fmla="*/ 1445031 w 3024845"/>
                  <a:gd name="connsiteY261" fmla="*/ 287516 h 803953"/>
                  <a:gd name="connsiteX262" fmla="*/ 1445031 w 3024845"/>
                  <a:gd name="connsiteY262" fmla="*/ 286705 h 803953"/>
                  <a:gd name="connsiteX263" fmla="*/ 1445031 w 3024845"/>
                  <a:gd name="connsiteY263" fmla="*/ 281031 h 803953"/>
                  <a:gd name="connsiteX264" fmla="*/ 1445791 w 3024845"/>
                  <a:gd name="connsiteY264" fmla="*/ 281031 h 803953"/>
                  <a:gd name="connsiteX265" fmla="*/ 1451111 w 3024845"/>
                  <a:gd name="connsiteY265" fmla="*/ 281031 h 803953"/>
                  <a:gd name="connsiteX266" fmla="*/ 1451111 w 3024845"/>
                  <a:gd name="connsiteY266" fmla="*/ 282382 h 803953"/>
                  <a:gd name="connsiteX267" fmla="*/ 1451111 w 3024845"/>
                  <a:gd name="connsiteY267" fmla="*/ 291840 h 803953"/>
                  <a:gd name="connsiteX268" fmla="*/ 1489618 w 3024845"/>
                  <a:gd name="connsiteY268" fmla="*/ 291840 h 803953"/>
                  <a:gd name="connsiteX269" fmla="*/ 1489618 w 3024845"/>
                  <a:gd name="connsiteY269" fmla="*/ 430193 h 803953"/>
                  <a:gd name="connsiteX270" fmla="*/ 1491138 w 3024845"/>
                  <a:gd name="connsiteY270" fmla="*/ 430193 h 803953"/>
                  <a:gd name="connsiteX271" fmla="*/ 1501778 w 3024845"/>
                  <a:gd name="connsiteY271" fmla="*/ 430193 h 803953"/>
                  <a:gd name="connsiteX272" fmla="*/ 1501778 w 3024845"/>
                  <a:gd name="connsiteY272" fmla="*/ 417223 h 803953"/>
                  <a:gd name="connsiteX273" fmla="*/ 1505832 w 3024845"/>
                  <a:gd name="connsiteY273" fmla="*/ 417223 h 803953"/>
                  <a:gd name="connsiteX274" fmla="*/ 1505832 w 3024845"/>
                  <a:gd name="connsiteY274" fmla="*/ 430193 h 803953"/>
                  <a:gd name="connsiteX275" fmla="*/ 1536232 w 3024845"/>
                  <a:gd name="connsiteY275" fmla="*/ 430193 h 803953"/>
                  <a:gd name="connsiteX276" fmla="*/ 1536232 w 3024845"/>
                  <a:gd name="connsiteY276" fmla="*/ 399928 h 803953"/>
                  <a:gd name="connsiteX277" fmla="*/ 1548392 w 3024845"/>
                  <a:gd name="connsiteY277" fmla="*/ 399928 h 803953"/>
                  <a:gd name="connsiteX278" fmla="*/ 1560552 w 3024845"/>
                  <a:gd name="connsiteY278" fmla="*/ 397767 h 803953"/>
                  <a:gd name="connsiteX279" fmla="*/ 1564606 w 3024845"/>
                  <a:gd name="connsiteY279" fmla="*/ 399928 h 803953"/>
                  <a:gd name="connsiteX280" fmla="*/ 1574739 w 3024845"/>
                  <a:gd name="connsiteY280" fmla="*/ 399928 h 803953"/>
                  <a:gd name="connsiteX281" fmla="*/ 1574739 w 3024845"/>
                  <a:gd name="connsiteY281" fmla="*/ 430193 h 803953"/>
                  <a:gd name="connsiteX282" fmla="*/ 1582846 w 3024845"/>
                  <a:gd name="connsiteY282" fmla="*/ 430193 h 803953"/>
                  <a:gd name="connsiteX283" fmla="*/ 1582846 w 3024845"/>
                  <a:gd name="connsiteY283" fmla="*/ 447488 h 803953"/>
                  <a:gd name="connsiteX284" fmla="*/ 1592182 w 3024845"/>
                  <a:gd name="connsiteY284" fmla="*/ 448393 h 803953"/>
                  <a:gd name="connsiteX285" fmla="*/ 1605140 w 3024845"/>
                  <a:gd name="connsiteY285" fmla="*/ 448393 h 803953"/>
                  <a:gd name="connsiteX286" fmla="*/ 1605140 w 3024845"/>
                  <a:gd name="connsiteY286" fmla="*/ 432355 h 803953"/>
                  <a:gd name="connsiteX287" fmla="*/ 1673096 w 3024845"/>
                  <a:gd name="connsiteY287" fmla="*/ 432355 h 803953"/>
                  <a:gd name="connsiteX288" fmla="*/ 1673096 w 3024845"/>
                  <a:gd name="connsiteY288" fmla="*/ 347102 h 803953"/>
                  <a:gd name="connsiteX289" fmla="*/ 1745104 w 3024845"/>
                  <a:gd name="connsiteY289" fmla="*/ 347102 h 803953"/>
                  <a:gd name="connsiteX290" fmla="*/ 1745104 w 3024845"/>
                  <a:gd name="connsiteY290" fmla="*/ 425870 h 803953"/>
                  <a:gd name="connsiteX291" fmla="*/ 1747008 w 3024845"/>
                  <a:gd name="connsiteY291" fmla="*/ 425870 h 803953"/>
                  <a:gd name="connsiteX292" fmla="*/ 1748250 w 3024845"/>
                  <a:gd name="connsiteY292" fmla="*/ 448393 h 803953"/>
                  <a:gd name="connsiteX293" fmla="*/ 1757926 w 3024845"/>
                  <a:gd name="connsiteY293" fmla="*/ 448393 h 803953"/>
                  <a:gd name="connsiteX294" fmla="*/ 1759168 w 3024845"/>
                  <a:gd name="connsiteY294" fmla="*/ 425870 h 803953"/>
                  <a:gd name="connsiteX295" fmla="*/ 1765248 w 3024845"/>
                  <a:gd name="connsiteY295" fmla="*/ 425870 h 803953"/>
                  <a:gd name="connsiteX296" fmla="*/ 1766490 w 3024845"/>
                  <a:gd name="connsiteY296" fmla="*/ 448393 h 803953"/>
                  <a:gd name="connsiteX297" fmla="*/ 1817112 w 3024845"/>
                  <a:gd name="connsiteY297" fmla="*/ 448393 h 803953"/>
                  <a:gd name="connsiteX298" fmla="*/ 1817112 w 3024845"/>
                  <a:gd name="connsiteY298" fmla="*/ 285365 h 803953"/>
                  <a:gd name="connsiteX299" fmla="*/ 2014439 w 3024845"/>
                  <a:gd name="connsiteY299" fmla="*/ 285365 h 803953"/>
                  <a:gd name="connsiteX300" fmla="*/ 2014439 w 3024845"/>
                  <a:gd name="connsiteY300" fmla="*/ 448393 h 803953"/>
                  <a:gd name="connsiteX301" fmla="*/ 2033136 w 3024845"/>
                  <a:gd name="connsiteY301" fmla="*/ 448393 h 803953"/>
                  <a:gd name="connsiteX302" fmla="*/ 2033136 w 3024845"/>
                  <a:gd name="connsiteY302" fmla="*/ 365700 h 803953"/>
                  <a:gd name="connsiteX303" fmla="*/ 2128256 w 3024845"/>
                  <a:gd name="connsiteY303" fmla="*/ 365700 h 803953"/>
                  <a:gd name="connsiteX304" fmla="*/ 2180720 w 3024845"/>
                  <a:gd name="connsiteY304" fmla="*/ 300487 h 803953"/>
                  <a:gd name="connsiteX305" fmla="*/ 2245574 w 3024845"/>
                  <a:gd name="connsiteY305" fmla="*/ 300487 h 803953"/>
                  <a:gd name="connsiteX306" fmla="*/ 2245574 w 3024845"/>
                  <a:gd name="connsiteY306" fmla="*/ 376149 h 803953"/>
                  <a:gd name="connsiteX307" fmla="*/ 2253681 w 3024845"/>
                  <a:gd name="connsiteY307" fmla="*/ 376149 h 803953"/>
                  <a:gd name="connsiteX308" fmla="*/ 2255708 w 3024845"/>
                  <a:gd name="connsiteY308" fmla="*/ 369664 h 803953"/>
                  <a:gd name="connsiteX309" fmla="*/ 2261788 w 3024845"/>
                  <a:gd name="connsiteY309" fmla="*/ 369664 h 803953"/>
                  <a:gd name="connsiteX310" fmla="*/ 2263815 w 3024845"/>
                  <a:gd name="connsiteY310" fmla="*/ 378311 h 803953"/>
                  <a:gd name="connsiteX311" fmla="*/ 2275975 w 3024845"/>
                  <a:gd name="connsiteY311" fmla="*/ 378311 h 803953"/>
                  <a:gd name="connsiteX312" fmla="*/ 2275975 w 3024845"/>
                  <a:gd name="connsiteY312" fmla="*/ 371825 h 803953"/>
                  <a:gd name="connsiteX313" fmla="*/ 2298268 w 3024845"/>
                  <a:gd name="connsiteY313" fmla="*/ 371825 h 803953"/>
                  <a:gd name="connsiteX314" fmla="*/ 2298268 w 3024845"/>
                  <a:gd name="connsiteY314" fmla="*/ 378311 h 803953"/>
                  <a:gd name="connsiteX315" fmla="*/ 2318535 w 3024845"/>
                  <a:gd name="connsiteY315" fmla="*/ 378311 h 803953"/>
                  <a:gd name="connsiteX316" fmla="*/ 2318535 w 3024845"/>
                  <a:gd name="connsiteY316" fmla="*/ 423708 h 803953"/>
                  <a:gd name="connsiteX317" fmla="*/ 2332722 w 3024845"/>
                  <a:gd name="connsiteY317" fmla="*/ 423708 h 803953"/>
                  <a:gd name="connsiteX318" fmla="*/ 2332722 w 3024845"/>
                  <a:gd name="connsiteY318" fmla="*/ 410737 h 803953"/>
                  <a:gd name="connsiteX319" fmla="*/ 2348936 w 3024845"/>
                  <a:gd name="connsiteY319" fmla="*/ 410737 h 803953"/>
                  <a:gd name="connsiteX320" fmla="*/ 2348936 w 3024845"/>
                  <a:gd name="connsiteY320" fmla="*/ 231310 h 803953"/>
                  <a:gd name="connsiteX321" fmla="*/ 2355016 w 3024845"/>
                  <a:gd name="connsiteY321" fmla="*/ 224824 h 803953"/>
                  <a:gd name="connsiteX322" fmla="*/ 2427977 w 3024845"/>
                  <a:gd name="connsiteY322" fmla="*/ 224824 h 803953"/>
                  <a:gd name="connsiteX323" fmla="*/ 2427977 w 3024845"/>
                  <a:gd name="connsiteY323" fmla="*/ 233472 h 803953"/>
                  <a:gd name="connsiteX324" fmla="*/ 2438110 w 3024845"/>
                  <a:gd name="connsiteY324" fmla="*/ 233472 h 803953"/>
                  <a:gd name="connsiteX325" fmla="*/ 2438110 w 3024845"/>
                  <a:gd name="connsiteY325" fmla="*/ 348046 h 803953"/>
                  <a:gd name="connsiteX326" fmla="*/ 2460404 w 3024845"/>
                  <a:gd name="connsiteY326" fmla="*/ 348046 h 803953"/>
                  <a:gd name="connsiteX327" fmla="*/ 2460404 w 3024845"/>
                  <a:gd name="connsiteY327" fmla="*/ 281031 h 803953"/>
                  <a:gd name="connsiteX328" fmla="*/ 2486751 w 3024845"/>
                  <a:gd name="connsiteY328" fmla="*/ 281031 h 803953"/>
                  <a:gd name="connsiteX329" fmla="*/ 2490804 w 3024845"/>
                  <a:gd name="connsiteY329" fmla="*/ 276707 h 803953"/>
                  <a:gd name="connsiteX330" fmla="*/ 2498911 w 3024845"/>
                  <a:gd name="connsiteY330" fmla="*/ 276707 h 803953"/>
                  <a:gd name="connsiteX331" fmla="*/ 2502964 w 3024845"/>
                  <a:gd name="connsiteY331" fmla="*/ 281031 h 803953"/>
                  <a:gd name="connsiteX332" fmla="*/ 2525258 w 3024845"/>
                  <a:gd name="connsiteY332" fmla="*/ 281031 h 803953"/>
                  <a:gd name="connsiteX333" fmla="*/ 2525258 w 3024845"/>
                  <a:gd name="connsiteY333" fmla="*/ 164295 h 803953"/>
                  <a:gd name="connsiteX334" fmla="*/ 2582005 w 3024845"/>
                  <a:gd name="connsiteY334" fmla="*/ 153486 h 803953"/>
                  <a:gd name="connsiteX335" fmla="*/ 2582005 w 3024845"/>
                  <a:gd name="connsiteY335" fmla="*/ 154567 h 803953"/>
                  <a:gd name="connsiteX336" fmla="*/ 2582005 w 3024845"/>
                  <a:gd name="connsiteY336" fmla="*/ 162133 h 803953"/>
                  <a:gd name="connsiteX337" fmla="*/ 2608352 w 3024845"/>
                  <a:gd name="connsiteY337" fmla="*/ 162133 h 803953"/>
                  <a:gd name="connsiteX338" fmla="*/ 2608352 w 3024845"/>
                  <a:gd name="connsiteY338" fmla="*/ 417223 h 803953"/>
                  <a:gd name="connsiteX339" fmla="*/ 2630646 w 3024845"/>
                  <a:gd name="connsiteY339" fmla="*/ 417223 h 803953"/>
                  <a:gd name="connsiteX340" fmla="*/ 2630646 w 3024845"/>
                  <a:gd name="connsiteY340" fmla="*/ 412899 h 803953"/>
                  <a:gd name="connsiteX341" fmla="*/ 2642806 w 3024845"/>
                  <a:gd name="connsiteY341" fmla="*/ 412899 h 803953"/>
                  <a:gd name="connsiteX342" fmla="*/ 2642806 w 3024845"/>
                  <a:gd name="connsiteY342" fmla="*/ 417223 h 803953"/>
                  <a:gd name="connsiteX343" fmla="*/ 2667126 w 3024845"/>
                  <a:gd name="connsiteY343" fmla="*/ 417223 h 803953"/>
                  <a:gd name="connsiteX344" fmla="*/ 2667126 w 3024845"/>
                  <a:gd name="connsiteY344" fmla="*/ 404252 h 803953"/>
                  <a:gd name="connsiteX345" fmla="*/ 2695500 w 3024845"/>
                  <a:gd name="connsiteY345" fmla="*/ 404252 h 803953"/>
                  <a:gd name="connsiteX346" fmla="*/ 2707660 w 3024845"/>
                  <a:gd name="connsiteY346" fmla="*/ 399928 h 803953"/>
                  <a:gd name="connsiteX347" fmla="*/ 2727927 w 3024845"/>
                  <a:gd name="connsiteY347" fmla="*/ 404252 h 803953"/>
                  <a:gd name="connsiteX348" fmla="*/ 2727927 w 3024845"/>
                  <a:gd name="connsiteY348" fmla="*/ 386958 h 803953"/>
                  <a:gd name="connsiteX349" fmla="*/ 2736034 w 3024845"/>
                  <a:gd name="connsiteY349" fmla="*/ 386958 h 803953"/>
                  <a:gd name="connsiteX350" fmla="*/ 2736034 w 3024845"/>
                  <a:gd name="connsiteY350" fmla="*/ 373987 h 803953"/>
                  <a:gd name="connsiteX351" fmla="*/ 2792781 w 3024845"/>
                  <a:gd name="connsiteY351" fmla="*/ 373987 h 803953"/>
                  <a:gd name="connsiteX352" fmla="*/ 2792781 w 3024845"/>
                  <a:gd name="connsiteY352" fmla="*/ 343722 h 803953"/>
                  <a:gd name="connsiteX353" fmla="*/ 2811021 w 3024845"/>
                  <a:gd name="connsiteY353" fmla="*/ 343722 h 803953"/>
                  <a:gd name="connsiteX354" fmla="*/ 2811021 w 3024845"/>
                  <a:gd name="connsiteY354" fmla="*/ 337237 h 803953"/>
                  <a:gd name="connsiteX355" fmla="*/ 2823181 w 3024845"/>
                  <a:gd name="connsiteY355" fmla="*/ 337237 h 803953"/>
                  <a:gd name="connsiteX356" fmla="*/ 2823181 w 3024845"/>
                  <a:gd name="connsiteY356" fmla="*/ 343722 h 803953"/>
                  <a:gd name="connsiteX357" fmla="*/ 2839395 w 3024845"/>
                  <a:gd name="connsiteY357" fmla="*/ 343722 h 803953"/>
                  <a:gd name="connsiteX358" fmla="*/ 2839395 w 3024845"/>
                  <a:gd name="connsiteY358" fmla="*/ 393443 h 803953"/>
                  <a:gd name="connsiteX359" fmla="*/ 2871822 w 3024845"/>
                  <a:gd name="connsiteY359" fmla="*/ 393443 h 803953"/>
                  <a:gd name="connsiteX360" fmla="*/ 2871822 w 3024845"/>
                  <a:gd name="connsiteY360" fmla="*/ 367502 h 803953"/>
                  <a:gd name="connsiteX361" fmla="*/ 2910329 w 3024845"/>
                  <a:gd name="connsiteY361" fmla="*/ 367502 h 803953"/>
                  <a:gd name="connsiteX362" fmla="*/ 2910329 w 3024845"/>
                  <a:gd name="connsiteY362" fmla="*/ 337237 h 803953"/>
                  <a:gd name="connsiteX363" fmla="*/ 2958970 w 3024845"/>
                  <a:gd name="connsiteY363" fmla="*/ 337237 h 803953"/>
                  <a:gd name="connsiteX364" fmla="*/ 2958970 w 3024845"/>
                  <a:gd name="connsiteY364" fmla="*/ 448393 h 803953"/>
                  <a:gd name="connsiteX365" fmla="*/ 2958970 w 3024845"/>
                  <a:gd name="connsiteY365" fmla="*/ 462172 h 803953"/>
                  <a:gd name="connsiteX366" fmla="*/ 3024845 w 3024845"/>
                  <a:gd name="connsiteY366" fmla="*/ 462172 h 803953"/>
                  <a:gd name="connsiteX367" fmla="*/ 3024845 w 3024845"/>
                  <a:gd name="connsiteY367" fmla="*/ 803953 h 803953"/>
                  <a:gd name="connsiteX368" fmla="*/ 2054 w 3024845"/>
                  <a:gd name="connsiteY368" fmla="*/ 801620 h 803953"/>
                  <a:gd name="connsiteX369" fmla="*/ 0 w 3024845"/>
                  <a:gd name="connsiteY369" fmla="*/ 367502 h 803953"/>
                  <a:gd name="connsiteX370" fmla="*/ 20267 w 3024845"/>
                  <a:gd name="connsiteY370" fmla="*/ 367502 h 803953"/>
                  <a:gd name="connsiteX371" fmla="*/ 20774 w 3024845"/>
                  <a:gd name="connsiteY371" fmla="*/ 366421 h 803953"/>
                  <a:gd name="connsiteX372" fmla="*/ 24320 w 3024845"/>
                  <a:gd name="connsiteY372" fmla="*/ 358855 h 803953"/>
                  <a:gd name="connsiteX373" fmla="*/ 26094 w 3024845"/>
                  <a:gd name="connsiteY373" fmla="*/ 359125 h 803953"/>
                  <a:gd name="connsiteX374" fmla="*/ 38507 w 3024845"/>
                  <a:gd name="connsiteY374" fmla="*/ 361016 h 803953"/>
                  <a:gd name="connsiteX375" fmla="*/ 39014 w 3024845"/>
                  <a:gd name="connsiteY375" fmla="*/ 362368 h 803953"/>
                  <a:gd name="connsiteX376" fmla="*/ 42560 w 3024845"/>
                  <a:gd name="connsiteY376" fmla="*/ 371825 h 803953"/>
                  <a:gd name="connsiteX377" fmla="*/ 68907 w 3024845"/>
                  <a:gd name="connsiteY377" fmla="*/ 373987 h 803953"/>
                  <a:gd name="connsiteX378" fmla="*/ 68907 w 3024845"/>
                  <a:gd name="connsiteY378" fmla="*/ 250766 h 803953"/>
                  <a:gd name="connsiteX379" fmla="*/ 70934 w 3024845"/>
                  <a:gd name="connsiteY379" fmla="*/ 250766 h 803953"/>
                  <a:gd name="connsiteX380" fmla="*/ 85121 w 3024845"/>
                  <a:gd name="connsiteY380" fmla="*/ 250766 h 803953"/>
                  <a:gd name="connsiteX381" fmla="*/ 85121 w 3024845"/>
                  <a:gd name="connsiteY381" fmla="*/ 114574 h 803953"/>
                  <a:gd name="connsiteX382" fmla="*/ 86894 w 3024845"/>
                  <a:gd name="connsiteY382" fmla="*/ 114574 h 803953"/>
                  <a:gd name="connsiteX383" fmla="*/ 99308 w 3024845"/>
                  <a:gd name="connsiteY383" fmla="*/ 114574 h 803953"/>
                  <a:gd name="connsiteX384" fmla="*/ 99308 w 3024845"/>
                  <a:gd name="connsiteY384" fmla="*/ 0 h 803953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347598 h 689379"/>
                  <a:gd name="connsiteX367" fmla="*/ 3024845 w 3024845"/>
                  <a:gd name="connsiteY367" fmla="*/ 689379 h 689379"/>
                  <a:gd name="connsiteX368" fmla="*/ 2054 w 3024845"/>
                  <a:gd name="connsiteY368" fmla="*/ 687046 h 689379"/>
                  <a:gd name="connsiteX369" fmla="*/ 0 w 3024845"/>
                  <a:gd name="connsiteY369" fmla="*/ 252928 h 689379"/>
                  <a:gd name="connsiteX370" fmla="*/ 20267 w 3024845"/>
                  <a:gd name="connsiteY370" fmla="*/ 252928 h 689379"/>
                  <a:gd name="connsiteX371" fmla="*/ 20774 w 3024845"/>
                  <a:gd name="connsiteY371" fmla="*/ 251847 h 689379"/>
                  <a:gd name="connsiteX372" fmla="*/ 24320 w 3024845"/>
                  <a:gd name="connsiteY372" fmla="*/ 244281 h 689379"/>
                  <a:gd name="connsiteX373" fmla="*/ 26094 w 3024845"/>
                  <a:gd name="connsiteY373" fmla="*/ 244551 h 689379"/>
                  <a:gd name="connsiteX374" fmla="*/ 38507 w 3024845"/>
                  <a:gd name="connsiteY374" fmla="*/ 246442 h 689379"/>
                  <a:gd name="connsiteX375" fmla="*/ 39014 w 3024845"/>
                  <a:gd name="connsiteY375" fmla="*/ 247794 h 689379"/>
                  <a:gd name="connsiteX376" fmla="*/ 42560 w 3024845"/>
                  <a:gd name="connsiteY376" fmla="*/ 257251 h 689379"/>
                  <a:gd name="connsiteX377" fmla="*/ 68907 w 3024845"/>
                  <a:gd name="connsiteY377" fmla="*/ 259413 h 689379"/>
                  <a:gd name="connsiteX378" fmla="*/ 68907 w 3024845"/>
                  <a:gd name="connsiteY378" fmla="*/ 136192 h 689379"/>
                  <a:gd name="connsiteX379" fmla="*/ 70934 w 3024845"/>
                  <a:gd name="connsiteY379" fmla="*/ 136192 h 689379"/>
                  <a:gd name="connsiteX380" fmla="*/ 85121 w 3024845"/>
                  <a:gd name="connsiteY380" fmla="*/ 136192 h 689379"/>
                  <a:gd name="connsiteX381" fmla="*/ 85121 w 3024845"/>
                  <a:gd name="connsiteY381" fmla="*/ 0 h 689379"/>
                  <a:gd name="connsiteX382" fmla="*/ 86894 w 3024845"/>
                  <a:gd name="connsiteY382" fmla="*/ 0 h 689379"/>
                  <a:gd name="connsiteX383" fmla="*/ 99308 w 3024845"/>
                  <a:gd name="connsiteY383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2958970 w 3024845"/>
                  <a:gd name="connsiteY365" fmla="*/ 347598 h 689379"/>
                  <a:gd name="connsiteX366" fmla="*/ 3024845 w 3024845"/>
                  <a:gd name="connsiteY366" fmla="*/ 689379 h 689379"/>
                  <a:gd name="connsiteX367" fmla="*/ 2054 w 3024845"/>
                  <a:gd name="connsiteY367" fmla="*/ 687046 h 689379"/>
                  <a:gd name="connsiteX368" fmla="*/ 0 w 3024845"/>
                  <a:gd name="connsiteY368" fmla="*/ 252928 h 689379"/>
                  <a:gd name="connsiteX369" fmla="*/ 20267 w 3024845"/>
                  <a:gd name="connsiteY369" fmla="*/ 252928 h 689379"/>
                  <a:gd name="connsiteX370" fmla="*/ 20774 w 3024845"/>
                  <a:gd name="connsiteY370" fmla="*/ 251847 h 689379"/>
                  <a:gd name="connsiteX371" fmla="*/ 24320 w 3024845"/>
                  <a:gd name="connsiteY371" fmla="*/ 244281 h 689379"/>
                  <a:gd name="connsiteX372" fmla="*/ 26094 w 3024845"/>
                  <a:gd name="connsiteY372" fmla="*/ 244551 h 689379"/>
                  <a:gd name="connsiteX373" fmla="*/ 38507 w 3024845"/>
                  <a:gd name="connsiteY373" fmla="*/ 246442 h 689379"/>
                  <a:gd name="connsiteX374" fmla="*/ 39014 w 3024845"/>
                  <a:gd name="connsiteY374" fmla="*/ 247794 h 689379"/>
                  <a:gd name="connsiteX375" fmla="*/ 42560 w 3024845"/>
                  <a:gd name="connsiteY375" fmla="*/ 257251 h 689379"/>
                  <a:gd name="connsiteX376" fmla="*/ 68907 w 3024845"/>
                  <a:gd name="connsiteY376" fmla="*/ 259413 h 689379"/>
                  <a:gd name="connsiteX377" fmla="*/ 68907 w 3024845"/>
                  <a:gd name="connsiteY377" fmla="*/ 136192 h 689379"/>
                  <a:gd name="connsiteX378" fmla="*/ 70934 w 3024845"/>
                  <a:gd name="connsiteY378" fmla="*/ 136192 h 689379"/>
                  <a:gd name="connsiteX379" fmla="*/ 85121 w 3024845"/>
                  <a:gd name="connsiteY379" fmla="*/ 136192 h 689379"/>
                  <a:gd name="connsiteX380" fmla="*/ 85121 w 3024845"/>
                  <a:gd name="connsiteY380" fmla="*/ 0 h 689379"/>
                  <a:gd name="connsiteX381" fmla="*/ 86894 w 3024845"/>
                  <a:gd name="connsiteY381" fmla="*/ 0 h 689379"/>
                  <a:gd name="connsiteX382" fmla="*/ 99308 w 3024845"/>
                  <a:gd name="connsiteY382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2958970 w 3024845"/>
                  <a:gd name="connsiteY364" fmla="*/ 333819 h 689379"/>
                  <a:gd name="connsiteX365" fmla="*/ 3024845 w 3024845"/>
                  <a:gd name="connsiteY365" fmla="*/ 689379 h 689379"/>
                  <a:gd name="connsiteX366" fmla="*/ 2054 w 3024845"/>
                  <a:gd name="connsiteY366" fmla="*/ 687046 h 689379"/>
                  <a:gd name="connsiteX367" fmla="*/ 0 w 3024845"/>
                  <a:gd name="connsiteY367" fmla="*/ 252928 h 689379"/>
                  <a:gd name="connsiteX368" fmla="*/ 20267 w 3024845"/>
                  <a:gd name="connsiteY368" fmla="*/ 252928 h 689379"/>
                  <a:gd name="connsiteX369" fmla="*/ 20774 w 3024845"/>
                  <a:gd name="connsiteY369" fmla="*/ 251847 h 689379"/>
                  <a:gd name="connsiteX370" fmla="*/ 24320 w 3024845"/>
                  <a:gd name="connsiteY370" fmla="*/ 244281 h 689379"/>
                  <a:gd name="connsiteX371" fmla="*/ 26094 w 3024845"/>
                  <a:gd name="connsiteY371" fmla="*/ 244551 h 689379"/>
                  <a:gd name="connsiteX372" fmla="*/ 38507 w 3024845"/>
                  <a:gd name="connsiteY372" fmla="*/ 246442 h 689379"/>
                  <a:gd name="connsiteX373" fmla="*/ 39014 w 3024845"/>
                  <a:gd name="connsiteY373" fmla="*/ 247794 h 689379"/>
                  <a:gd name="connsiteX374" fmla="*/ 42560 w 3024845"/>
                  <a:gd name="connsiteY374" fmla="*/ 257251 h 689379"/>
                  <a:gd name="connsiteX375" fmla="*/ 68907 w 3024845"/>
                  <a:gd name="connsiteY375" fmla="*/ 259413 h 689379"/>
                  <a:gd name="connsiteX376" fmla="*/ 68907 w 3024845"/>
                  <a:gd name="connsiteY376" fmla="*/ 136192 h 689379"/>
                  <a:gd name="connsiteX377" fmla="*/ 70934 w 3024845"/>
                  <a:gd name="connsiteY377" fmla="*/ 136192 h 689379"/>
                  <a:gd name="connsiteX378" fmla="*/ 85121 w 3024845"/>
                  <a:gd name="connsiteY378" fmla="*/ 136192 h 689379"/>
                  <a:gd name="connsiteX379" fmla="*/ 85121 w 3024845"/>
                  <a:gd name="connsiteY379" fmla="*/ 0 h 689379"/>
                  <a:gd name="connsiteX380" fmla="*/ 86894 w 3024845"/>
                  <a:gd name="connsiteY380" fmla="*/ 0 h 689379"/>
                  <a:gd name="connsiteX381" fmla="*/ 99308 w 3024845"/>
                  <a:gd name="connsiteY381" fmla="*/ 0 h 689379"/>
                  <a:gd name="connsiteX0" fmla="*/ 99308 w 3024845"/>
                  <a:gd name="connsiteY0" fmla="*/ 0 h 689379"/>
                  <a:gd name="connsiteX1" fmla="*/ 220909 w 3024845"/>
                  <a:gd name="connsiteY1" fmla="*/ 0 h 689379"/>
                  <a:gd name="connsiteX2" fmla="*/ 223189 w 3024845"/>
                  <a:gd name="connsiteY2" fmla="*/ 0 h 689379"/>
                  <a:gd name="connsiteX3" fmla="*/ 239150 w 3024845"/>
                  <a:gd name="connsiteY3" fmla="*/ 0 h 689379"/>
                  <a:gd name="connsiteX4" fmla="*/ 239150 w 3024845"/>
                  <a:gd name="connsiteY4" fmla="*/ 140515 h 689379"/>
                  <a:gd name="connsiteX5" fmla="*/ 240670 w 3024845"/>
                  <a:gd name="connsiteY5" fmla="*/ 140245 h 689379"/>
                  <a:gd name="connsiteX6" fmla="*/ 251310 w 3024845"/>
                  <a:gd name="connsiteY6" fmla="*/ 138354 h 689379"/>
                  <a:gd name="connsiteX7" fmla="*/ 249283 w 3024845"/>
                  <a:gd name="connsiteY7" fmla="*/ 226986 h 689379"/>
                  <a:gd name="connsiteX8" fmla="*/ 250803 w 3024845"/>
                  <a:gd name="connsiteY8" fmla="*/ 227257 h 689379"/>
                  <a:gd name="connsiteX9" fmla="*/ 261443 w 3024845"/>
                  <a:gd name="connsiteY9" fmla="*/ 229148 h 689379"/>
                  <a:gd name="connsiteX10" fmla="*/ 261696 w 3024845"/>
                  <a:gd name="connsiteY10" fmla="*/ 229959 h 689379"/>
                  <a:gd name="connsiteX11" fmla="*/ 263470 w 3024845"/>
                  <a:gd name="connsiteY11" fmla="*/ 235634 h 689379"/>
                  <a:gd name="connsiteX12" fmla="*/ 264230 w 3024845"/>
                  <a:gd name="connsiteY12" fmla="*/ 233202 h 689379"/>
                  <a:gd name="connsiteX13" fmla="*/ 269550 w 3024845"/>
                  <a:gd name="connsiteY13" fmla="*/ 216178 h 689379"/>
                  <a:gd name="connsiteX14" fmla="*/ 271323 w 3024845"/>
                  <a:gd name="connsiteY14" fmla="*/ 216178 h 689379"/>
                  <a:gd name="connsiteX15" fmla="*/ 283737 w 3024845"/>
                  <a:gd name="connsiteY15" fmla="*/ 216178 h 689379"/>
                  <a:gd name="connsiteX16" fmla="*/ 283737 w 3024845"/>
                  <a:gd name="connsiteY16" fmla="*/ 248604 h 689379"/>
                  <a:gd name="connsiteX17" fmla="*/ 284750 w 3024845"/>
                  <a:gd name="connsiteY17" fmla="*/ 249145 h 689379"/>
                  <a:gd name="connsiteX18" fmla="*/ 291844 w 3024845"/>
                  <a:gd name="connsiteY18" fmla="*/ 252928 h 689379"/>
                  <a:gd name="connsiteX19" fmla="*/ 291844 w 3024845"/>
                  <a:gd name="connsiteY19" fmla="*/ 254279 h 689379"/>
                  <a:gd name="connsiteX20" fmla="*/ 291844 w 3024845"/>
                  <a:gd name="connsiteY20" fmla="*/ 263737 h 689379"/>
                  <a:gd name="connsiteX21" fmla="*/ 336431 w 3024845"/>
                  <a:gd name="connsiteY21" fmla="*/ 263737 h 689379"/>
                  <a:gd name="connsiteX22" fmla="*/ 336431 w 3024845"/>
                  <a:gd name="connsiteY22" fmla="*/ 264818 h 689379"/>
                  <a:gd name="connsiteX23" fmla="*/ 336431 w 3024845"/>
                  <a:gd name="connsiteY23" fmla="*/ 272384 h 689379"/>
                  <a:gd name="connsiteX24" fmla="*/ 338457 w 3024845"/>
                  <a:gd name="connsiteY24" fmla="*/ 272384 h 689379"/>
                  <a:gd name="connsiteX25" fmla="*/ 352644 w 3024845"/>
                  <a:gd name="connsiteY25" fmla="*/ 272384 h 689379"/>
                  <a:gd name="connsiteX26" fmla="*/ 352644 w 3024845"/>
                  <a:gd name="connsiteY26" fmla="*/ 242119 h 689379"/>
                  <a:gd name="connsiteX27" fmla="*/ 397231 w 3024845"/>
                  <a:gd name="connsiteY27" fmla="*/ 242119 h 689379"/>
                  <a:gd name="connsiteX28" fmla="*/ 397231 w 3024845"/>
                  <a:gd name="connsiteY28" fmla="*/ 240768 h 689379"/>
                  <a:gd name="connsiteX29" fmla="*/ 397231 w 3024845"/>
                  <a:gd name="connsiteY29" fmla="*/ 231310 h 689379"/>
                  <a:gd name="connsiteX30" fmla="*/ 398245 w 3024845"/>
                  <a:gd name="connsiteY30" fmla="*/ 231310 h 689379"/>
                  <a:gd name="connsiteX31" fmla="*/ 405338 w 3024845"/>
                  <a:gd name="connsiteY31" fmla="*/ 231310 h 689379"/>
                  <a:gd name="connsiteX32" fmla="*/ 405338 w 3024845"/>
                  <a:gd name="connsiteY32" fmla="*/ 229419 h 689379"/>
                  <a:gd name="connsiteX33" fmla="*/ 405338 w 3024845"/>
                  <a:gd name="connsiteY33" fmla="*/ 216178 h 689379"/>
                  <a:gd name="connsiteX34" fmla="*/ 406098 w 3024845"/>
                  <a:gd name="connsiteY34" fmla="*/ 216178 h 689379"/>
                  <a:gd name="connsiteX35" fmla="*/ 411418 w 3024845"/>
                  <a:gd name="connsiteY35" fmla="*/ 216178 h 689379"/>
                  <a:gd name="connsiteX36" fmla="*/ 411418 w 3024845"/>
                  <a:gd name="connsiteY36" fmla="*/ 215097 h 689379"/>
                  <a:gd name="connsiteX37" fmla="*/ 411418 w 3024845"/>
                  <a:gd name="connsiteY37" fmla="*/ 207530 h 689379"/>
                  <a:gd name="connsiteX38" fmla="*/ 413445 w 3024845"/>
                  <a:gd name="connsiteY38" fmla="*/ 207530 h 689379"/>
                  <a:gd name="connsiteX39" fmla="*/ 427632 w 3024845"/>
                  <a:gd name="connsiteY39" fmla="*/ 207530 h 689379"/>
                  <a:gd name="connsiteX40" fmla="*/ 427632 w 3024845"/>
                  <a:gd name="connsiteY40" fmla="*/ 208611 h 689379"/>
                  <a:gd name="connsiteX41" fmla="*/ 427632 w 3024845"/>
                  <a:gd name="connsiteY41" fmla="*/ 216178 h 689379"/>
                  <a:gd name="connsiteX42" fmla="*/ 449925 w 3024845"/>
                  <a:gd name="connsiteY42" fmla="*/ 216178 h 689379"/>
                  <a:gd name="connsiteX43" fmla="*/ 449925 w 3024845"/>
                  <a:gd name="connsiteY43" fmla="*/ 214286 h 689379"/>
                  <a:gd name="connsiteX44" fmla="*/ 449925 w 3024845"/>
                  <a:gd name="connsiteY44" fmla="*/ 201045 h 689379"/>
                  <a:gd name="connsiteX45" fmla="*/ 451699 w 3024845"/>
                  <a:gd name="connsiteY45" fmla="*/ 201045 h 689379"/>
                  <a:gd name="connsiteX46" fmla="*/ 464112 w 3024845"/>
                  <a:gd name="connsiteY46" fmla="*/ 201045 h 689379"/>
                  <a:gd name="connsiteX47" fmla="*/ 464112 w 3024845"/>
                  <a:gd name="connsiteY47" fmla="*/ 224825 h 689379"/>
                  <a:gd name="connsiteX48" fmla="*/ 465126 w 3024845"/>
                  <a:gd name="connsiteY48" fmla="*/ 224825 h 689379"/>
                  <a:gd name="connsiteX49" fmla="*/ 472219 w 3024845"/>
                  <a:gd name="connsiteY49" fmla="*/ 224825 h 689379"/>
                  <a:gd name="connsiteX50" fmla="*/ 472219 w 3024845"/>
                  <a:gd name="connsiteY50" fmla="*/ 223744 h 689379"/>
                  <a:gd name="connsiteX51" fmla="*/ 472219 w 3024845"/>
                  <a:gd name="connsiteY51" fmla="*/ 216178 h 689379"/>
                  <a:gd name="connsiteX52" fmla="*/ 473992 w 3024845"/>
                  <a:gd name="connsiteY52" fmla="*/ 216178 h 689379"/>
                  <a:gd name="connsiteX53" fmla="*/ 486406 w 3024845"/>
                  <a:gd name="connsiteY53" fmla="*/ 216178 h 689379"/>
                  <a:gd name="connsiteX54" fmla="*/ 486406 w 3024845"/>
                  <a:gd name="connsiteY54" fmla="*/ 242119 h 689379"/>
                  <a:gd name="connsiteX55" fmla="*/ 488433 w 3024845"/>
                  <a:gd name="connsiteY55" fmla="*/ 242119 h 689379"/>
                  <a:gd name="connsiteX56" fmla="*/ 502619 w 3024845"/>
                  <a:gd name="connsiteY56" fmla="*/ 242119 h 689379"/>
                  <a:gd name="connsiteX57" fmla="*/ 502619 w 3024845"/>
                  <a:gd name="connsiteY57" fmla="*/ 243740 h 689379"/>
                  <a:gd name="connsiteX58" fmla="*/ 502619 w 3024845"/>
                  <a:gd name="connsiteY58" fmla="*/ 255090 h 689379"/>
                  <a:gd name="connsiteX59" fmla="*/ 503379 w 3024845"/>
                  <a:gd name="connsiteY59" fmla="*/ 255090 h 689379"/>
                  <a:gd name="connsiteX60" fmla="*/ 508700 w 3024845"/>
                  <a:gd name="connsiteY60" fmla="*/ 255090 h 689379"/>
                  <a:gd name="connsiteX61" fmla="*/ 508700 w 3024845"/>
                  <a:gd name="connsiteY61" fmla="*/ 254279 h 689379"/>
                  <a:gd name="connsiteX62" fmla="*/ 508700 w 3024845"/>
                  <a:gd name="connsiteY62" fmla="*/ 248604 h 689379"/>
                  <a:gd name="connsiteX63" fmla="*/ 539100 w 3024845"/>
                  <a:gd name="connsiteY63" fmla="*/ 248604 h 689379"/>
                  <a:gd name="connsiteX64" fmla="*/ 539100 w 3024845"/>
                  <a:gd name="connsiteY64" fmla="*/ 272384 h 689379"/>
                  <a:gd name="connsiteX65" fmla="*/ 540113 w 3024845"/>
                  <a:gd name="connsiteY65" fmla="*/ 272384 h 689379"/>
                  <a:gd name="connsiteX66" fmla="*/ 547207 w 3024845"/>
                  <a:gd name="connsiteY66" fmla="*/ 272384 h 689379"/>
                  <a:gd name="connsiteX67" fmla="*/ 547207 w 3024845"/>
                  <a:gd name="connsiteY67" fmla="*/ 273465 h 689379"/>
                  <a:gd name="connsiteX68" fmla="*/ 547207 w 3024845"/>
                  <a:gd name="connsiteY68" fmla="*/ 281031 h 689379"/>
                  <a:gd name="connsiteX69" fmla="*/ 547967 w 3024845"/>
                  <a:gd name="connsiteY69" fmla="*/ 281031 h 689379"/>
                  <a:gd name="connsiteX70" fmla="*/ 553287 w 3024845"/>
                  <a:gd name="connsiteY70" fmla="*/ 281031 h 689379"/>
                  <a:gd name="connsiteX71" fmla="*/ 553287 w 3024845"/>
                  <a:gd name="connsiteY71" fmla="*/ 278869 h 689379"/>
                  <a:gd name="connsiteX72" fmla="*/ 553287 w 3024845"/>
                  <a:gd name="connsiteY72" fmla="*/ 263737 h 689379"/>
                  <a:gd name="connsiteX73" fmla="*/ 554300 w 3024845"/>
                  <a:gd name="connsiteY73" fmla="*/ 263737 h 689379"/>
                  <a:gd name="connsiteX74" fmla="*/ 561394 w 3024845"/>
                  <a:gd name="connsiteY74" fmla="*/ 263737 h 689379"/>
                  <a:gd name="connsiteX75" fmla="*/ 561394 w 3024845"/>
                  <a:gd name="connsiteY75" fmla="*/ 264818 h 689379"/>
                  <a:gd name="connsiteX76" fmla="*/ 561394 w 3024845"/>
                  <a:gd name="connsiteY76" fmla="*/ 272384 h 689379"/>
                  <a:gd name="connsiteX77" fmla="*/ 566714 w 3024845"/>
                  <a:gd name="connsiteY77" fmla="*/ 270391 h 689379"/>
                  <a:gd name="connsiteX78" fmla="*/ 567474 w 3024845"/>
                  <a:gd name="connsiteY78" fmla="*/ 269411 h 689379"/>
                  <a:gd name="connsiteX79" fmla="*/ 567474 w 3024845"/>
                  <a:gd name="connsiteY79" fmla="*/ 263737 h 689379"/>
                  <a:gd name="connsiteX80" fmla="*/ 605981 w 3024845"/>
                  <a:gd name="connsiteY80" fmla="*/ 263737 h 689379"/>
                  <a:gd name="connsiteX81" fmla="*/ 605981 w 3024845"/>
                  <a:gd name="connsiteY81" fmla="*/ 287516 h 689379"/>
                  <a:gd name="connsiteX82" fmla="*/ 608007 w 3024845"/>
                  <a:gd name="connsiteY82" fmla="*/ 287516 h 689379"/>
                  <a:gd name="connsiteX83" fmla="*/ 622194 w 3024845"/>
                  <a:gd name="connsiteY83" fmla="*/ 287516 h 689379"/>
                  <a:gd name="connsiteX84" fmla="*/ 622194 w 3024845"/>
                  <a:gd name="connsiteY84" fmla="*/ 288597 h 689379"/>
                  <a:gd name="connsiteX85" fmla="*/ 622194 w 3024845"/>
                  <a:gd name="connsiteY85" fmla="*/ 296163 h 689379"/>
                  <a:gd name="connsiteX86" fmla="*/ 623968 w 3024845"/>
                  <a:gd name="connsiteY86" fmla="*/ 296163 h 689379"/>
                  <a:gd name="connsiteX87" fmla="*/ 636381 w 3024845"/>
                  <a:gd name="connsiteY87" fmla="*/ 296163 h 689379"/>
                  <a:gd name="connsiteX88" fmla="*/ 636381 w 3024845"/>
                  <a:gd name="connsiteY88" fmla="*/ 272384 h 689379"/>
                  <a:gd name="connsiteX89" fmla="*/ 637394 w 3024845"/>
                  <a:gd name="connsiteY89" fmla="*/ 272384 h 689379"/>
                  <a:gd name="connsiteX90" fmla="*/ 644488 w 3024845"/>
                  <a:gd name="connsiteY90" fmla="*/ 272384 h 689379"/>
                  <a:gd name="connsiteX91" fmla="*/ 644488 w 3024845"/>
                  <a:gd name="connsiteY91" fmla="*/ 239957 h 689379"/>
                  <a:gd name="connsiteX92" fmla="*/ 645501 w 3024845"/>
                  <a:gd name="connsiteY92" fmla="*/ 239957 h 689379"/>
                  <a:gd name="connsiteX93" fmla="*/ 652595 w 3024845"/>
                  <a:gd name="connsiteY93" fmla="*/ 239957 h 689379"/>
                  <a:gd name="connsiteX94" fmla="*/ 652595 w 3024845"/>
                  <a:gd name="connsiteY94" fmla="*/ 238066 h 689379"/>
                  <a:gd name="connsiteX95" fmla="*/ 652595 w 3024845"/>
                  <a:gd name="connsiteY95" fmla="*/ 224825 h 689379"/>
                  <a:gd name="connsiteX96" fmla="*/ 651328 w 3024845"/>
                  <a:gd name="connsiteY96" fmla="*/ 223203 h 689379"/>
                  <a:gd name="connsiteX97" fmla="*/ 656648 w 3024845"/>
                  <a:gd name="connsiteY97" fmla="*/ 211854 h 689379"/>
                  <a:gd name="connsiteX98" fmla="*/ 664755 w 3024845"/>
                  <a:gd name="connsiteY98" fmla="*/ 239957 h 689379"/>
                  <a:gd name="connsiteX99" fmla="*/ 665515 w 3024845"/>
                  <a:gd name="connsiteY99" fmla="*/ 239957 h 689379"/>
                  <a:gd name="connsiteX100" fmla="*/ 670835 w 3024845"/>
                  <a:gd name="connsiteY100" fmla="*/ 239957 h 689379"/>
                  <a:gd name="connsiteX101" fmla="*/ 670835 w 3024845"/>
                  <a:gd name="connsiteY101" fmla="*/ 134030 h 689379"/>
                  <a:gd name="connsiteX102" fmla="*/ 672355 w 3024845"/>
                  <a:gd name="connsiteY102" fmla="*/ 134030 h 689379"/>
                  <a:gd name="connsiteX103" fmla="*/ 682995 w 3024845"/>
                  <a:gd name="connsiteY103" fmla="*/ 134030 h 689379"/>
                  <a:gd name="connsiteX104" fmla="*/ 682995 w 3024845"/>
                  <a:gd name="connsiteY104" fmla="*/ 86471 h 689379"/>
                  <a:gd name="connsiteX105" fmla="*/ 709342 w 3024845"/>
                  <a:gd name="connsiteY105" fmla="*/ 86471 h 689379"/>
                  <a:gd name="connsiteX106" fmla="*/ 709342 w 3024845"/>
                  <a:gd name="connsiteY106" fmla="*/ 64853 h 689379"/>
                  <a:gd name="connsiteX107" fmla="*/ 743796 w 3024845"/>
                  <a:gd name="connsiteY107" fmla="*/ 64853 h 689379"/>
                  <a:gd name="connsiteX108" fmla="*/ 743796 w 3024845"/>
                  <a:gd name="connsiteY108" fmla="*/ 67285 h 689379"/>
                  <a:gd name="connsiteX109" fmla="*/ 743796 w 3024845"/>
                  <a:gd name="connsiteY109" fmla="*/ 84309 h 689379"/>
                  <a:gd name="connsiteX110" fmla="*/ 746076 w 3024845"/>
                  <a:gd name="connsiteY110" fmla="*/ 84309 h 689379"/>
                  <a:gd name="connsiteX111" fmla="*/ 762036 w 3024845"/>
                  <a:gd name="connsiteY111" fmla="*/ 84309 h 689379"/>
                  <a:gd name="connsiteX112" fmla="*/ 762036 w 3024845"/>
                  <a:gd name="connsiteY112" fmla="*/ 131868 h 689379"/>
                  <a:gd name="connsiteX113" fmla="*/ 763049 w 3024845"/>
                  <a:gd name="connsiteY113" fmla="*/ 131868 h 689379"/>
                  <a:gd name="connsiteX114" fmla="*/ 770143 w 3024845"/>
                  <a:gd name="connsiteY114" fmla="*/ 131868 h 689379"/>
                  <a:gd name="connsiteX115" fmla="*/ 784330 w 3024845"/>
                  <a:gd name="connsiteY115" fmla="*/ 136192 h 689379"/>
                  <a:gd name="connsiteX116" fmla="*/ 784330 w 3024845"/>
                  <a:gd name="connsiteY116" fmla="*/ 175104 h 689379"/>
                  <a:gd name="connsiteX117" fmla="*/ 785343 w 3024845"/>
                  <a:gd name="connsiteY117" fmla="*/ 175104 h 689379"/>
                  <a:gd name="connsiteX118" fmla="*/ 792436 w 3024845"/>
                  <a:gd name="connsiteY118" fmla="*/ 175104 h 689379"/>
                  <a:gd name="connsiteX119" fmla="*/ 792436 w 3024845"/>
                  <a:gd name="connsiteY119" fmla="*/ 176725 h 689379"/>
                  <a:gd name="connsiteX120" fmla="*/ 792436 w 3024845"/>
                  <a:gd name="connsiteY120" fmla="*/ 188074 h 689379"/>
                  <a:gd name="connsiteX121" fmla="*/ 794463 w 3024845"/>
                  <a:gd name="connsiteY121" fmla="*/ 188074 h 689379"/>
                  <a:gd name="connsiteX122" fmla="*/ 808650 w 3024845"/>
                  <a:gd name="connsiteY122" fmla="*/ 188074 h 689379"/>
                  <a:gd name="connsiteX123" fmla="*/ 814730 w 3024845"/>
                  <a:gd name="connsiteY123" fmla="*/ 194560 h 689379"/>
                  <a:gd name="connsiteX124" fmla="*/ 814730 w 3024845"/>
                  <a:gd name="connsiteY124" fmla="*/ 216178 h 689379"/>
                  <a:gd name="connsiteX125" fmla="*/ 817010 w 3024845"/>
                  <a:gd name="connsiteY125" fmla="*/ 216178 h 689379"/>
                  <a:gd name="connsiteX126" fmla="*/ 832970 w 3024845"/>
                  <a:gd name="connsiteY126" fmla="*/ 216178 h 689379"/>
                  <a:gd name="connsiteX127" fmla="*/ 832970 w 3024845"/>
                  <a:gd name="connsiteY127" fmla="*/ 217258 h 689379"/>
                  <a:gd name="connsiteX128" fmla="*/ 832970 w 3024845"/>
                  <a:gd name="connsiteY128" fmla="*/ 224825 h 689379"/>
                  <a:gd name="connsiteX129" fmla="*/ 834237 w 3024845"/>
                  <a:gd name="connsiteY129" fmla="*/ 224825 h 689379"/>
                  <a:gd name="connsiteX130" fmla="*/ 843104 w 3024845"/>
                  <a:gd name="connsiteY130" fmla="*/ 224825 h 689379"/>
                  <a:gd name="connsiteX131" fmla="*/ 843104 w 3024845"/>
                  <a:gd name="connsiteY131" fmla="*/ 226986 h 689379"/>
                  <a:gd name="connsiteX132" fmla="*/ 843104 w 3024845"/>
                  <a:gd name="connsiteY132" fmla="*/ 242119 h 689379"/>
                  <a:gd name="connsiteX133" fmla="*/ 847157 w 3024845"/>
                  <a:gd name="connsiteY133" fmla="*/ 240227 h 689379"/>
                  <a:gd name="connsiteX134" fmla="*/ 847157 w 3024845"/>
                  <a:gd name="connsiteY134" fmla="*/ 226986 h 689379"/>
                  <a:gd name="connsiteX135" fmla="*/ 848170 w 3024845"/>
                  <a:gd name="connsiteY135" fmla="*/ 226986 h 689379"/>
                  <a:gd name="connsiteX136" fmla="*/ 855264 w 3024845"/>
                  <a:gd name="connsiteY136" fmla="*/ 226986 h 689379"/>
                  <a:gd name="connsiteX137" fmla="*/ 855264 w 3024845"/>
                  <a:gd name="connsiteY137" fmla="*/ 228608 h 689379"/>
                  <a:gd name="connsiteX138" fmla="*/ 855264 w 3024845"/>
                  <a:gd name="connsiteY138" fmla="*/ 239957 h 689379"/>
                  <a:gd name="connsiteX139" fmla="*/ 856024 w 3024845"/>
                  <a:gd name="connsiteY139" fmla="*/ 239957 h 689379"/>
                  <a:gd name="connsiteX140" fmla="*/ 861344 w 3024845"/>
                  <a:gd name="connsiteY140" fmla="*/ 239957 h 689379"/>
                  <a:gd name="connsiteX141" fmla="*/ 909984 w 3024845"/>
                  <a:gd name="connsiteY141" fmla="*/ 235634 h 689379"/>
                  <a:gd name="connsiteX142" fmla="*/ 909984 w 3024845"/>
                  <a:gd name="connsiteY142" fmla="*/ 236985 h 689379"/>
                  <a:gd name="connsiteX143" fmla="*/ 909984 w 3024845"/>
                  <a:gd name="connsiteY143" fmla="*/ 246442 h 689379"/>
                  <a:gd name="connsiteX144" fmla="*/ 910744 w 3024845"/>
                  <a:gd name="connsiteY144" fmla="*/ 246442 h 689379"/>
                  <a:gd name="connsiteX145" fmla="*/ 916065 w 3024845"/>
                  <a:gd name="connsiteY145" fmla="*/ 246442 h 689379"/>
                  <a:gd name="connsiteX146" fmla="*/ 916065 w 3024845"/>
                  <a:gd name="connsiteY146" fmla="*/ 248604 h 689379"/>
                  <a:gd name="connsiteX147" fmla="*/ 916065 w 3024845"/>
                  <a:gd name="connsiteY147" fmla="*/ 263737 h 689379"/>
                  <a:gd name="connsiteX148" fmla="*/ 918091 w 3024845"/>
                  <a:gd name="connsiteY148" fmla="*/ 262386 h 689379"/>
                  <a:gd name="connsiteX149" fmla="*/ 932278 w 3024845"/>
                  <a:gd name="connsiteY149" fmla="*/ 252928 h 689379"/>
                  <a:gd name="connsiteX150" fmla="*/ 938358 w 3024845"/>
                  <a:gd name="connsiteY150" fmla="*/ 211854 h 689379"/>
                  <a:gd name="connsiteX151" fmla="*/ 939118 w 3024845"/>
                  <a:gd name="connsiteY151" fmla="*/ 211584 h 689379"/>
                  <a:gd name="connsiteX152" fmla="*/ 944438 w 3024845"/>
                  <a:gd name="connsiteY152" fmla="*/ 209692 h 689379"/>
                  <a:gd name="connsiteX153" fmla="*/ 946465 w 3024845"/>
                  <a:gd name="connsiteY153" fmla="*/ 140515 h 689379"/>
                  <a:gd name="connsiteX154" fmla="*/ 948492 w 3024845"/>
                  <a:gd name="connsiteY154" fmla="*/ 209692 h 689379"/>
                  <a:gd name="connsiteX155" fmla="*/ 949252 w 3024845"/>
                  <a:gd name="connsiteY155" fmla="*/ 209962 h 689379"/>
                  <a:gd name="connsiteX156" fmla="*/ 954572 w 3024845"/>
                  <a:gd name="connsiteY156" fmla="*/ 211854 h 689379"/>
                  <a:gd name="connsiteX157" fmla="*/ 954572 w 3024845"/>
                  <a:gd name="connsiteY157" fmla="*/ 125383 h 689379"/>
                  <a:gd name="connsiteX158" fmla="*/ 958625 w 3024845"/>
                  <a:gd name="connsiteY158" fmla="*/ 92956 h 689379"/>
                  <a:gd name="connsiteX159" fmla="*/ 997132 w 3024845"/>
                  <a:gd name="connsiteY159" fmla="*/ 92956 h 689379"/>
                  <a:gd name="connsiteX160" fmla="*/ 997132 w 3024845"/>
                  <a:gd name="connsiteY160" fmla="*/ 125383 h 689379"/>
                  <a:gd name="connsiteX161" fmla="*/ 997892 w 3024845"/>
                  <a:gd name="connsiteY161" fmla="*/ 125383 h 689379"/>
                  <a:gd name="connsiteX162" fmla="*/ 1003212 w 3024845"/>
                  <a:gd name="connsiteY162" fmla="*/ 125383 h 689379"/>
                  <a:gd name="connsiteX163" fmla="*/ 1003212 w 3024845"/>
                  <a:gd name="connsiteY163" fmla="*/ 43235 h 689379"/>
                  <a:gd name="connsiteX164" fmla="*/ 1004986 w 3024845"/>
                  <a:gd name="connsiteY164" fmla="*/ 43235 h 689379"/>
                  <a:gd name="connsiteX165" fmla="*/ 1017399 w 3024845"/>
                  <a:gd name="connsiteY165" fmla="*/ 43235 h 689379"/>
                  <a:gd name="connsiteX166" fmla="*/ 1017399 w 3024845"/>
                  <a:gd name="connsiteY166" fmla="*/ 41344 h 689379"/>
                  <a:gd name="connsiteX167" fmla="*/ 1017399 w 3024845"/>
                  <a:gd name="connsiteY167" fmla="*/ 28103 h 689379"/>
                  <a:gd name="connsiteX168" fmla="*/ 1039693 w 3024845"/>
                  <a:gd name="connsiteY168" fmla="*/ 28103 h 689379"/>
                  <a:gd name="connsiteX169" fmla="*/ 1039693 w 3024845"/>
                  <a:gd name="connsiteY169" fmla="*/ 27022 h 689379"/>
                  <a:gd name="connsiteX170" fmla="*/ 1039693 w 3024845"/>
                  <a:gd name="connsiteY170" fmla="*/ 19456 h 689379"/>
                  <a:gd name="connsiteX171" fmla="*/ 1041466 w 3024845"/>
                  <a:gd name="connsiteY171" fmla="*/ 19456 h 689379"/>
                  <a:gd name="connsiteX172" fmla="*/ 1053880 w 3024845"/>
                  <a:gd name="connsiteY172" fmla="*/ 19456 h 689379"/>
                  <a:gd name="connsiteX173" fmla="*/ 1053880 w 3024845"/>
                  <a:gd name="connsiteY173" fmla="*/ 20537 h 689379"/>
                  <a:gd name="connsiteX174" fmla="*/ 1053880 w 3024845"/>
                  <a:gd name="connsiteY174" fmla="*/ 28103 h 689379"/>
                  <a:gd name="connsiteX175" fmla="*/ 1054640 w 3024845"/>
                  <a:gd name="connsiteY175" fmla="*/ 28103 h 689379"/>
                  <a:gd name="connsiteX176" fmla="*/ 1059960 w 3024845"/>
                  <a:gd name="connsiteY176" fmla="*/ 28103 h 689379"/>
                  <a:gd name="connsiteX177" fmla="*/ 1070093 w 3024845"/>
                  <a:gd name="connsiteY177" fmla="*/ 23779 h 689379"/>
                  <a:gd name="connsiteX178" fmla="*/ 1074146 w 3024845"/>
                  <a:gd name="connsiteY178" fmla="*/ 27022 h 689379"/>
                  <a:gd name="connsiteX179" fmla="*/ 1074146 w 3024845"/>
                  <a:gd name="connsiteY179" fmla="*/ 19456 h 689379"/>
                  <a:gd name="connsiteX180" fmla="*/ 1076426 w 3024845"/>
                  <a:gd name="connsiteY180" fmla="*/ 19456 h 689379"/>
                  <a:gd name="connsiteX181" fmla="*/ 1092387 w 3024845"/>
                  <a:gd name="connsiteY181" fmla="*/ 19456 h 689379"/>
                  <a:gd name="connsiteX182" fmla="*/ 1092387 w 3024845"/>
                  <a:gd name="connsiteY182" fmla="*/ 20537 h 689379"/>
                  <a:gd name="connsiteX183" fmla="*/ 1092387 w 3024845"/>
                  <a:gd name="connsiteY183" fmla="*/ 28103 h 689379"/>
                  <a:gd name="connsiteX184" fmla="*/ 1122787 w 3024845"/>
                  <a:gd name="connsiteY184" fmla="*/ 28103 h 689379"/>
                  <a:gd name="connsiteX185" fmla="*/ 1122787 w 3024845"/>
                  <a:gd name="connsiteY185" fmla="*/ 29724 h 689379"/>
                  <a:gd name="connsiteX186" fmla="*/ 1122787 w 3024845"/>
                  <a:gd name="connsiteY186" fmla="*/ 41074 h 689379"/>
                  <a:gd name="connsiteX187" fmla="*/ 1149134 w 3024845"/>
                  <a:gd name="connsiteY187" fmla="*/ 41074 h 689379"/>
                  <a:gd name="connsiteX188" fmla="*/ 1149134 w 3024845"/>
                  <a:gd name="connsiteY188" fmla="*/ 71338 h 689379"/>
                  <a:gd name="connsiteX189" fmla="*/ 1149894 w 3024845"/>
                  <a:gd name="connsiteY189" fmla="*/ 71338 h 689379"/>
                  <a:gd name="connsiteX190" fmla="*/ 1155214 w 3024845"/>
                  <a:gd name="connsiteY190" fmla="*/ 71338 h 689379"/>
                  <a:gd name="connsiteX191" fmla="*/ 1155214 w 3024845"/>
                  <a:gd name="connsiteY191" fmla="*/ 72419 h 689379"/>
                  <a:gd name="connsiteX192" fmla="*/ 1155214 w 3024845"/>
                  <a:gd name="connsiteY192" fmla="*/ 79986 h 689379"/>
                  <a:gd name="connsiteX193" fmla="*/ 1159268 w 3024845"/>
                  <a:gd name="connsiteY193" fmla="*/ 110250 h 689379"/>
                  <a:gd name="connsiteX194" fmla="*/ 1160028 w 3024845"/>
                  <a:gd name="connsiteY194" fmla="*/ 110250 h 689379"/>
                  <a:gd name="connsiteX195" fmla="*/ 1165348 w 3024845"/>
                  <a:gd name="connsiteY195" fmla="*/ 110250 h 689379"/>
                  <a:gd name="connsiteX196" fmla="*/ 1165348 w 3024845"/>
                  <a:gd name="connsiteY196" fmla="*/ 111061 h 689379"/>
                  <a:gd name="connsiteX197" fmla="*/ 1165348 w 3024845"/>
                  <a:gd name="connsiteY197" fmla="*/ 116736 h 689379"/>
                  <a:gd name="connsiteX198" fmla="*/ 1166361 w 3024845"/>
                  <a:gd name="connsiteY198" fmla="*/ 116736 h 689379"/>
                  <a:gd name="connsiteX199" fmla="*/ 1173454 w 3024845"/>
                  <a:gd name="connsiteY199" fmla="*/ 116736 h 689379"/>
                  <a:gd name="connsiteX200" fmla="*/ 1173454 w 3024845"/>
                  <a:gd name="connsiteY200" fmla="*/ 147001 h 689379"/>
                  <a:gd name="connsiteX201" fmla="*/ 1175481 w 3024845"/>
                  <a:gd name="connsiteY201" fmla="*/ 147001 h 689379"/>
                  <a:gd name="connsiteX202" fmla="*/ 1189668 w 3024845"/>
                  <a:gd name="connsiteY202" fmla="*/ 147001 h 689379"/>
                  <a:gd name="connsiteX203" fmla="*/ 1189668 w 3024845"/>
                  <a:gd name="connsiteY203" fmla="*/ 170780 h 689379"/>
                  <a:gd name="connsiteX204" fmla="*/ 1191695 w 3024845"/>
                  <a:gd name="connsiteY204" fmla="*/ 172401 h 689379"/>
                  <a:gd name="connsiteX205" fmla="*/ 1191695 w 3024845"/>
                  <a:gd name="connsiteY205" fmla="*/ 183751 h 689379"/>
                  <a:gd name="connsiteX206" fmla="*/ 1192455 w 3024845"/>
                  <a:gd name="connsiteY206" fmla="*/ 183751 h 689379"/>
                  <a:gd name="connsiteX207" fmla="*/ 1197775 w 3024845"/>
                  <a:gd name="connsiteY207" fmla="*/ 183751 h 689379"/>
                  <a:gd name="connsiteX208" fmla="*/ 1197775 w 3024845"/>
                  <a:gd name="connsiteY208" fmla="*/ 207530 h 689379"/>
                  <a:gd name="connsiteX209" fmla="*/ 1199041 w 3024845"/>
                  <a:gd name="connsiteY209" fmla="*/ 207530 h 689379"/>
                  <a:gd name="connsiteX210" fmla="*/ 1207908 w 3024845"/>
                  <a:gd name="connsiteY210" fmla="*/ 207530 h 689379"/>
                  <a:gd name="connsiteX211" fmla="*/ 1209935 w 3024845"/>
                  <a:gd name="connsiteY211" fmla="*/ 211584 h 689379"/>
                  <a:gd name="connsiteX212" fmla="*/ 1209935 w 3024845"/>
                  <a:gd name="connsiteY212" fmla="*/ 224825 h 689379"/>
                  <a:gd name="connsiteX213" fmla="*/ 1211455 w 3024845"/>
                  <a:gd name="connsiteY213" fmla="*/ 222933 h 689379"/>
                  <a:gd name="connsiteX214" fmla="*/ 1222095 w 3024845"/>
                  <a:gd name="connsiteY214" fmla="*/ 209692 h 689379"/>
                  <a:gd name="connsiteX215" fmla="*/ 1250469 w 3024845"/>
                  <a:gd name="connsiteY215" fmla="*/ 209692 h 689379"/>
                  <a:gd name="connsiteX216" fmla="*/ 1250469 w 3024845"/>
                  <a:gd name="connsiteY216" fmla="*/ 296163 h 689379"/>
                  <a:gd name="connsiteX217" fmla="*/ 1251229 w 3024845"/>
                  <a:gd name="connsiteY217" fmla="*/ 296163 h 689379"/>
                  <a:gd name="connsiteX218" fmla="*/ 1256549 w 3024845"/>
                  <a:gd name="connsiteY218" fmla="*/ 296163 h 689379"/>
                  <a:gd name="connsiteX219" fmla="*/ 1257309 w 3024845"/>
                  <a:gd name="connsiteY219" fmla="*/ 294812 h 689379"/>
                  <a:gd name="connsiteX220" fmla="*/ 1262629 w 3024845"/>
                  <a:gd name="connsiteY220" fmla="*/ 285354 h 689379"/>
                  <a:gd name="connsiteX221" fmla="*/ 1262629 w 3024845"/>
                  <a:gd name="connsiteY221" fmla="*/ 287246 h 689379"/>
                  <a:gd name="connsiteX222" fmla="*/ 1262629 w 3024845"/>
                  <a:gd name="connsiteY222" fmla="*/ 300487 h 689379"/>
                  <a:gd name="connsiteX223" fmla="*/ 1266682 w 3024845"/>
                  <a:gd name="connsiteY223" fmla="*/ 255090 h 689379"/>
                  <a:gd name="connsiteX224" fmla="*/ 1267442 w 3024845"/>
                  <a:gd name="connsiteY224" fmla="*/ 255090 h 689379"/>
                  <a:gd name="connsiteX225" fmla="*/ 1272762 w 3024845"/>
                  <a:gd name="connsiteY225" fmla="*/ 255090 h 689379"/>
                  <a:gd name="connsiteX226" fmla="*/ 1272762 w 3024845"/>
                  <a:gd name="connsiteY226" fmla="*/ 190236 h 689379"/>
                  <a:gd name="connsiteX227" fmla="*/ 1273776 w 3024845"/>
                  <a:gd name="connsiteY227" fmla="*/ 190236 h 689379"/>
                  <a:gd name="connsiteX228" fmla="*/ 1280869 w 3024845"/>
                  <a:gd name="connsiteY228" fmla="*/ 190236 h 689379"/>
                  <a:gd name="connsiteX229" fmla="*/ 1293029 w 3024845"/>
                  <a:gd name="connsiteY229" fmla="*/ 147001 h 689379"/>
                  <a:gd name="connsiteX230" fmla="*/ 1294296 w 3024845"/>
                  <a:gd name="connsiteY230" fmla="*/ 147001 h 689379"/>
                  <a:gd name="connsiteX231" fmla="*/ 1303163 w 3024845"/>
                  <a:gd name="connsiteY231" fmla="*/ 147001 h 689379"/>
                  <a:gd name="connsiteX232" fmla="*/ 1313296 w 3024845"/>
                  <a:gd name="connsiteY232" fmla="*/ 190236 h 689379"/>
                  <a:gd name="connsiteX233" fmla="*/ 1314309 w 3024845"/>
                  <a:gd name="connsiteY233" fmla="*/ 190236 h 689379"/>
                  <a:gd name="connsiteX234" fmla="*/ 1321403 w 3024845"/>
                  <a:gd name="connsiteY234" fmla="*/ 190236 h 689379"/>
                  <a:gd name="connsiteX235" fmla="*/ 1321403 w 3024845"/>
                  <a:gd name="connsiteY235" fmla="*/ 229148 h 689379"/>
                  <a:gd name="connsiteX236" fmla="*/ 1323176 w 3024845"/>
                  <a:gd name="connsiteY236" fmla="*/ 229148 h 689379"/>
                  <a:gd name="connsiteX237" fmla="*/ 1335590 w 3024845"/>
                  <a:gd name="connsiteY237" fmla="*/ 229148 h 689379"/>
                  <a:gd name="connsiteX238" fmla="*/ 1335590 w 3024845"/>
                  <a:gd name="connsiteY238" fmla="*/ 231310 h 689379"/>
                  <a:gd name="connsiteX239" fmla="*/ 1335590 w 3024845"/>
                  <a:gd name="connsiteY239" fmla="*/ 246442 h 689379"/>
                  <a:gd name="connsiteX240" fmla="*/ 1339643 w 3024845"/>
                  <a:gd name="connsiteY240" fmla="*/ 244281 h 689379"/>
                  <a:gd name="connsiteX241" fmla="*/ 1339643 w 3024845"/>
                  <a:gd name="connsiteY241" fmla="*/ 229148 h 689379"/>
                  <a:gd name="connsiteX242" fmla="*/ 1341163 w 3024845"/>
                  <a:gd name="connsiteY242" fmla="*/ 229148 h 689379"/>
                  <a:gd name="connsiteX243" fmla="*/ 1351803 w 3024845"/>
                  <a:gd name="connsiteY243" fmla="*/ 229148 h 689379"/>
                  <a:gd name="connsiteX244" fmla="*/ 1351803 w 3024845"/>
                  <a:gd name="connsiteY244" fmla="*/ 230769 h 689379"/>
                  <a:gd name="connsiteX245" fmla="*/ 1351803 w 3024845"/>
                  <a:gd name="connsiteY245" fmla="*/ 242119 h 689379"/>
                  <a:gd name="connsiteX246" fmla="*/ 1382204 w 3024845"/>
                  <a:gd name="connsiteY246" fmla="*/ 242119 h 689379"/>
                  <a:gd name="connsiteX247" fmla="*/ 1382204 w 3024845"/>
                  <a:gd name="connsiteY247" fmla="*/ 205369 h 689379"/>
                  <a:gd name="connsiteX248" fmla="*/ 1383470 w 3024845"/>
                  <a:gd name="connsiteY248" fmla="*/ 205369 h 689379"/>
                  <a:gd name="connsiteX249" fmla="*/ 1392337 w 3024845"/>
                  <a:gd name="connsiteY249" fmla="*/ 205369 h 689379"/>
                  <a:gd name="connsiteX250" fmla="*/ 1392337 w 3024845"/>
                  <a:gd name="connsiteY250" fmla="*/ 226986 h 689379"/>
                  <a:gd name="connsiteX251" fmla="*/ 1394364 w 3024845"/>
                  <a:gd name="connsiteY251" fmla="*/ 194560 h 689379"/>
                  <a:gd name="connsiteX252" fmla="*/ 1416657 w 3024845"/>
                  <a:gd name="connsiteY252" fmla="*/ 194560 h 689379"/>
                  <a:gd name="connsiteX253" fmla="*/ 1416657 w 3024845"/>
                  <a:gd name="connsiteY253" fmla="*/ 192938 h 689379"/>
                  <a:gd name="connsiteX254" fmla="*/ 1416657 w 3024845"/>
                  <a:gd name="connsiteY254" fmla="*/ 181589 h 689379"/>
                  <a:gd name="connsiteX255" fmla="*/ 1417417 w 3024845"/>
                  <a:gd name="connsiteY255" fmla="*/ 181589 h 689379"/>
                  <a:gd name="connsiteX256" fmla="*/ 1422737 w 3024845"/>
                  <a:gd name="connsiteY256" fmla="*/ 181589 h 689379"/>
                  <a:gd name="connsiteX257" fmla="*/ 1422737 w 3024845"/>
                  <a:gd name="connsiteY257" fmla="*/ 179698 h 689379"/>
                  <a:gd name="connsiteX258" fmla="*/ 1422737 w 3024845"/>
                  <a:gd name="connsiteY258" fmla="*/ 166457 h 689379"/>
                  <a:gd name="connsiteX259" fmla="*/ 1426791 w 3024845"/>
                  <a:gd name="connsiteY259" fmla="*/ 172942 h 689379"/>
                  <a:gd name="connsiteX260" fmla="*/ 1429071 w 3024845"/>
                  <a:gd name="connsiteY260" fmla="*/ 172942 h 689379"/>
                  <a:gd name="connsiteX261" fmla="*/ 1445031 w 3024845"/>
                  <a:gd name="connsiteY261" fmla="*/ 172942 h 689379"/>
                  <a:gd name="connsiteX262" fmla="*/ 1445031 w 3024845"/>
                  <a:gd name="connsiteY262" fmla="*/ 172131 h 689379"/>
                  <a:gd name="connsiteX263" fmla="*/ 1445031 w 3024845"/>
                  <a:gd name="connsiteY263" fmla="*/ 166457 h 689379"/>
                  <a:gd name="connsiteX264" fmla="*/ 1445791 w 3024845"/>
                  <a:gd name="connsiteY264" fmla="*/ 166457 h 689379"/>
                  <a:gd name="connsiteX265" fmla="*/ 1451111 w 3024845"/>
                  <a:gd name="connsiteY265" fmla="*/ 166457 h 689379"/>
                  <a:gd name="connsiteX266" fmla="*/ 1451111 w 3024845"/>
                  <a:gd name="connsiteY266" fmla="*/ 167808 h 689379"/>
                  <a:gd name="connsiteX267" fmla="*/ 1451111 w 3024845"/>
                  <a:gd name="connsiteY267" fmla="*/ 177266 h 689379"/>
                  <a:gd name="connsiteX268" fmla="*/ 1489618 w 3024845"/>
                  <a:gd name="connsiteY268" fmla="*/ 177266 h 689379"/>
                  <a:gd name="connsiteX269" fmla="*/ 1489618 w 3024845"/>
                  <a:gd name="connsiteY269" fmla="*/ 315619 h 689379"/>
                  <a:gd name="connsiteX270" fmla="*/ 1491138 w 3024845"/>
                  <a:gd name="connsiteY270" fmla="*/ 315619 h 689379"/>
                  <a:gd name="connsiteX271" fmla="*/ 1501778 w 3024845"/>
                  <a:gd name="connsiteY271" fmla="*/ 315619 h 689379"/>
                  <a:gd name="connsiteX272" fmla="*/ 1501778 w 3024845"/>
                  <a:gd name="connsiteY272" fmla="*/ 302649 h 689379"/>
                  <a:gd name="connsiteX273" fmla="*/ 1505832 w 3024845"/>
                  <a:gd name="connsiteY273" fmla="*/ 302649 h 689379"/>
                  <a:gd name="connsiteX274" fmla="*/ 1505832 w 3024845"/>
                  <a:gd name="connsiteY274" fmla="*/ 315619 h 689379"/>
                  <a:gd name="connsiteX275" fmla="*/ 1536232 w 3024845"/>
                  <a:gd name="connsiteY275" fmla="*/ 315619 h 689379"/>
                  <a:gd name="connsiteX276" fmla="*/ 1536232 w 3024845"/>
                  <a:gd name="connsiteY276" fmla="*/ 285354 h 689379"/>
                  <a:gd name="connsiteX277" fmla="*/ 1548392 w 3024845"/>
                  <a:gd name="connsiteY277" fmla="*/ 285354 h 689379"/>
                  <a:gd name="connsiteX278" fmla="*/ 1560552 w 3024845"/>
                  <a:gd name="connsiteY278" fmla="*/ 283193 h 689379"/>
                  <a:gd name="connsiteX279" fmla="*/ 1564606 w 3024845"/>
                  <a:gd name="connsiteY279" fmla="*/ 285354 h 689379"/>
                  <a:gd name="connsiteX280" fmla="*/ 1574739 w 3024845"/>
                  <a:gd name="connsiteY280" fmla="*/ 285354 h 689379"/>
                  <a:gd name="connsiteX281" fmla="*/ 1574739 w 3024845"/>
                  <a:gd name="connsiteY281" fmla="*/ 315619 h 689379"/>
                  <a:gd name="connsiteX282" fmla="*/ 1582846 w 3024845"/>
                  <a:gd name="connsiteY282" fmla="*/ 315619 h 689379"/>
                  <a:gd name="connsiteX283" fmla="*/ 1582846 w 3024845"/>
                  <a:gd name="connsiteY283" fmla="*/ 332914 h 689379"/>
                  <a:gd name="connsiteX284" fmla="*/ 1592182 w 3024845"/>
                  <a:gd name="connsiteY284" fmla="*/ 333819 h 689379"/>
                  <a:gd name="connsiteX285" fmla="*/ 1605140 w 3024845"/>
                  <a:gd name="connsiteY285" fmla="*/ 333819 h 689379"/>
                  <a:gd name="connsiteX286" fmla="*/ 1605140 w 3024845"/>
                  <a:gd name="connsiteY286" fmla="*/ 317781 h 689379"/>
                  <a:gd name="connsiteX287" fmla="*/ 1673096 w 3024845"/>
                  <a:gd name="connsiteY287" fmla="*/ 317781 h 689379"/>
                  <a:gd name="connsiteX288" fmla="*/ 1673096 w 3024845"/>
                  <a:gd name="connsiteY288" fmla="*/ 232528 h 689379"/>
                  <a:gd name="connsiteX289" fmla="*/ 1745104 w 3024845"/>
                  <a:gd name="connsiteY289" fmla="*/ 232528 h 689379"/>
                  <a:gd name="connsiteX290" fmla="*/ 1745104 w 3024845"/>
                  <a:gd name="connsiteY290" fmla="*/ 311296 h 689379"/>
                  <a:gd name="connsiteX291" fmla="*/ 1747008 w 3024845"/>
                  <a:gd name="connsiteY291" fmla="*/ 311296 h 689379"/>
                  <a:gd name="connsiteX292" fmla="*/ 1748250 w 3024845"/>
                  <a:gd name="connsiteY292" fmla="*/ 333819 h 689379"/>
                  <a:gd name="connsiteX293" fmla="*/ 1757926 w 3024845"/>
                  <a:gd name="connsiteY293" fmla="*/ 333819 h 689379"/>
                  <a:gd name="connsiteX294" fmla="*/ 1759168 w 3024845"/>
                  <a:gd name="connsiteY294" fmla="*/ 311296 h 689379"/>
                  <a:gd name="connsiteX295" fmla="*/ 1765248 w 3024845"/>
                  <a:gd name="connsiteY295" fmla="*/ 311296 h 689379"/>
                  <a:gd name="connsiteX296" fmla="*/ 1766490 w 3024845"/>
                  <a:gd name="connsiteY296" fmla="*/ 333819 h 689379"/>
                  <a:gd name="connsiteX297" fmla="*/ 1817112 w 3024845"/>
                  <a:gd name="connsiteY297" fmla="*/ 333819 h 689379"/>
                  <a:gd name="connsiteX298" fmla="*/ 1817112 w 3024845"/>
                  <a:gd name="connsiteY298" fmla="*/ 170791 h 689379"/>
                  <a:gd name="connsiteX299" fmla="*/ 2014439 w 3024845"/>
                  <a:gd name="connsiteY299" fmla="*/ 170791 h 689379"/>
                  <a:gd name="connsiteX300" fmla="*/ 2014439 w 3024845"/>
                  <a:gd name="connsiteY300" fmla="*/ 333819 h 689379"/>
                  <a:gd name="connsiteX301" fmla="*/ 2033136 w 3024845"/>
                  <a:gd name="connsiteY301" fmla="*/ 333819 h 689379"/>
                  <a:gd name="connsiteX302" fmla="*/ 2033136 w 3024845"/>
                  <a:gd name="connsiteY302" fmla="*/ 251126 h 689379"/>
                  <a:gd name="connsiteX303" fmla="*/ 2128256 w 3024845"/>
                  <a:gd name="connsiteY303" fmla="*/ 251126 h 689379"/>
                  <a:gd name="connsiteX304" fmla="*/ 2180720 w 3024845"/>
                  <a:gd name="connsiteY304" fmla="*/ 185913 h 689379"/>
                  <a:gd name="connsiteX305" fmla="*/ 2245574 w 3024845"/>
                  <a:gd name="connsiteY305" fmla="*/ 185913 h 689379"/>
                  <a:gd name="connsiteX306" fmla="*/ 2245574 w 3024845"/>
                  <a:gd name="connsiteY306" fmla="*/ 261575 h 689379"/>
                  <a:gd name="connsiteX307" fmla="*/ 2253681 w 3024845"/>
                  <a:gd name="connsiteY307" fmla="*/ 261575 h 689379"/>
                  <a:gd name="connsiteX308" fmla="*/ 2255708 w 3024845"/>
                  <a:gd name="connsiteY308" fmla="*/ 255090 h 689379"/>
                  <a:gd name="connsiteX309" fmla="*/ 2261788 w 3024845"/>
                  <a:gd name="connsiteY309" fmla="*/ 255090 h 689379"/>
                  <a:gd name="connsiteX310" fmla="*/ 2263815 w 3024845"/>
                  <a:gd name="connsiteY310" fmla="*/ 263737 h 689379"/>
                  <a:gd name="connsiteX311" fmla="*/ 2275975 w 3024845"/>
                  <a:gd name="connsiteY311" fmla="*/ 263737 h 689379"/>
                  <a:gd name="connsiteX312" fmla="*/ 2275975 w 3024845"/>
                  <a:gd name="connsiteY312" fmla="*/ 257251 h 689379"/>
                  <a:gd name="connsiteX313" fmla="*/ 2298268 w 3024845"/>
                  <a:gd name="connsiteY313" fmla="*/ 257251 h 689379"/>
                  <a:gd name="connsiteX314" fmla="*/ 2298268 w 3024845"/>
                  <a:gd name="connsiteY314" fmla="*/ 263737 h 689379"/>
                  <a:gd name="connsiteX315" fmla="*/ 2318535 w 3024845"/>
                  <a:gd name="connsiteY315" fmla="*/ 263737 h 689379"/>
                  <a:gd name="connsiteX316" fmla="*/ 2318535 w 3024845"/>
                  <a:gd name="connsiteY316" fmla="*/ 309134 h 689379"/>
                  <a:gd name="connsiteX317" fmla="*/ 2332722 w 3024845"/>
                  <a:gd name="connsiteY317" fmla="*/ 309134 h 689379"/>
                  <a:gd name="connsiteX318" fmla="*/ 2332722 w 3024845"/>
                  <a:gd name="connsiteY318" fmla="*/ 296163 h 689379"/>
                  <a:gd name="connsiteX319" fmla="*/ 2348936 w 3024845"/>
                  <a:gd name="connsiteY319" fmla="*/ 296163 h 689379"/>
                  <a:gd name="connsiteX320" fmla="*/ 2348936 w 3024845"/>
                  <a:gd name="connsiteY320" fmla="*/ 116736 h 689379"/>
                  <a:gd name="connsiteX321" fmla="*/ 2355016 w 3024845"/>
                  <a:gd name="connsiteY321" fmla="*/ 110250 h 689379"/>
                  <a:gd name="connsiteX322" fmla="*/ 2427977 w 3024845"/>
                  <a:gd name="connsiteY322" fmla="*/ 110250 h 689379"/>
                  <a:gd name="connsiteX323" fmla="*/ 2427977 w 3024845"/>
                  <a:gd name="connsiteY323" fmla="*/ 118898 h 689379"/>
                  <a:gd name="connsiteX324" fmla="*/ 2438110 w 3024845"/>
                  <a:gd name="connsiteY324" fmla="*/ 118898 h 689379"/>
                  <a:gd name="connsiteX325" fmla="*/ 2438110 w 3024845"/>
                  <a:gd name="connsiteY325" fmla="*/ 233472 h 689379"/>
                  <a:gd name="connsiteX326" fmla="*/ 2460404 w 3024845"/>
                  <a:gd name="connsiteY326" fmla="*/ 233472 h 689379"/>
                  <a:gd name="connsiteX327" fmla="*/ 2460404 w 3024845"/>
                  <a:gd name="connsiteY327" fmla="*/ 166457 h 689379"/>
                  <a:gd name="connsiteX328" fmla="*/ 2486751 w 3024845"/>
                  <a:gd name="connsiteY328" fmla="*/ 166457 h 689379"/>
                  <a:gd name="connsiteX329" fmla="*/ 2490804 w 3024845"/>
                  <a:gd name="connsiteY329" fmla="*/ 162133 h 689379"/>
                  <a:gd name="connsiteX330" fmla="*/ 2498911 w 3024845"/>
                  <a:gd name="connsiteY330" fmla="*/ 162133 h 689379"/>
                  <a:gd name="connsiteX331" fmla="*/ 2502964 w 3024845"/>
                  <a:gd name="connsiteY331" fmla="*/ 166457 h 689379"/>
                  <a:gd name="connsiteX332" fmla="*/ 2525258 w 3024845"/>
                  <a:gd name="connsiteY332" fmla="*/ 166457 h 689379"/>
                  <a:gd name="connsiteX333" fmla="*/ 2525258 w 3024845"/>
                  <a:gd name="connsiteY333" fmla="*/ 49721 h 689379"/>
                  <a:gd name="connsiteX334" fmla="*/ 2582005 w 3024845"/>
                  <a:gd name="connsiteY334" fmla="*/ 38912 h 689379"/>
                  <a:gd name="connsiteX335" fmla="*/ 2582005 w 3024845"/>
                  <a:gd name="connsiteY335" fmla="*/ 39993 h 689379"/>
                  <a:gd name="connsiteX336" fmla="*/ 2582005 w 3024845"/>
                  <a:gd name="connsiteY336" fmla="*/ 47559 h 689379"/>
                  <a:gd name="connsiteX337" fmla="*/ 2608352 w 3024845"/>
                  <a:gd name="connsiteY337" fmla="*/ 47559 h 689379"/>
                  <a:gd name="connsiteX338" fmla="*/ 2608352 w 3024845"/>
                  <a:gd name="connsiteY338" fmla="*/ 302649 h 689379"/>
                  <a:gd name="connsiteX339" fmla="*/ 2630646 w 3024845"/>
                  <a:gd name="connsiteY339" fmla="*/ 302649 h 689379"/>
                  <a:gd name="connsiteX340" fmla="*/ 2630646 w 3024845"/>
                  <a:gd name="connsiteY340" fmla="*/ 298325 h 689379"/>
                  <a:gd name="connsiteX341" fmla="*/ 2642806 w 3024845"/>
                  <a:gd name="connsiteY341" fmla="*/ 298325 h 689379"/>
                  <a:gd name="connsiteX342" fmla="*/ 2642806 w 3024845"/>
                  <a:gd name="connsiteY342" fmla="*/ 302649 h 689379"/>
                  <a:gd name="connsiteX343" fmla="*/ 2667126 w 3024845"/>
                  <a:gd name="connsiteY343" fmla="*/ 302649 h 689379"/>
                  <a:gd name="connsiteX344" fmla="*/ 2667126 w 3024845"/>
                  <a:gd name="connsiteY344" fmla="*/ 289678 h 689379"/>
                  <a:gd name="connsiteX345" fmla="*/ 2695500 w 3024845"/>
                  <a:gd name="connsiteY345" fmla="*/ 289678 h 689379"/>
                  <a:gd name="connsiteX346" fmla="*/ 2707660 w 3024845"/>
                  <a:gd name="connsiteY346" fmla="*/ 285354 h 689379"/>
                  <a:gd name="connsiteX347" fmla="*/ 2727927 w 3024845"/>
                  <a:gd name="connsiteY347" fmla="*/ 289678 h 689379"/>
                  <a:gd name="connsiteX348" fmla="*/ 2727927 w 3024845"/>
                  <a:gd name="connsiteY348" fmla="*/ 272384 h 689379"/>
                  <a:gd name="connsiteX349" fmla="*/ 2736034 w 3024845"/>
                  <a:gd name="connsiteY349" fmla="*/ 272384 h 689379"/>
                  <a:gd name="connsiteX350" fmla="*/ 2736034 w 3024845"/>
                  <a:gd name="connsiteY350" fmla="*/ 259413 h 689379"/>
                  <a:gd name="connsiteX351" fmla="*/ 2792781 w 3024845"/>
                  <a:gd name="connsiteY351" fmla="*/ 259413 h 689379"/>
                  <a:gd name="connsiteX352" fmla="*/ 2792781 w 3024845"/>
                  <a:gd name="connsiteY352" fmla="*/ 229148 h 689379"/>
                  <a:gd name="connsiteX353" fmla="*/ 2811021 w 3024845"/>
                  <a:gd name="connsiteY353" fmla="*/ 229148 h 689379"/>
                  <a:gd name="connsiteX354" fmla="*/ 2811021 w 3024845"/>
                  <a:gd name="connsiteY354" fmla="*/ 222663 h 689379"/>
                  <a:gd name="connsiteX355" fmla="*/ 2823181 w 3024845"/>
                  <a:gd name="connsiteY355" fmla="*/ 222663 h 689379"/>
                  <a:gd name="connsiteX356" fmla="*/ 2823181 w 3024845"/>
                  <a:gd name="connsiteY356" fmla="*/ 229148 h 689379"/>
                  <a:gd name="connsiteX357" fmla="*/ 2839395 w 3024845"/>
                  <a:gd name="connsiteY357" fmla="*/ 229148 h 689379"/>
                  <a:gd name="connsiteX358" fmla="*/ 2839395 w 3024845"/>
                  <a:gd name="connsiteY358" fmla="*/ 278869 h 689379"/>
                  <a:gd name="connsiteX359" fmla="*/ 2871822 w 3024845"/>
                  <a:gd name="connsiteY359" fmla="*/ 278869 h 689379"/>
                  <a:gd name="connsiteX360" fmla="*/ 2871822 w 3024845"/>
                  <a:gd name="connsiteY360" fmla="*/ 252928 h 689379"/>
                  <a:gd name="connsiteX361" fmla="*/ 2910329 w 3024845"/>
                  <a:gd name="connsiteY361" fmla="*/ 252928 h 689379"/>
                  <a:gd name="connsiteX362" fmla="*/ 2910329 w 3024845"/>
                  <a:gd name="connsiteY362" fmla="*/ 222663 h 689379"/>
                  <a:gd name="connsiteX363" fmla="*/ 2958970 w 3024845"/>
                  <a:gd name="connsiteY363" fmla="*/ 222663 h 689379"/>
                  <a:gd name="connsiteX364" fmla="*/ 3024845 w 3024845"/>
                  <a:gd name="connsiteY364" fmla="*/ 689379 h 689379"/>
                  <a:gd name="connsiteX365" fmla="*/ 2054 w 3024845"/>
                  <a:gd name="connsiteY365" fmla="*/ 687046 h 689379"/>
                  <a:gd name="connsiteX366" fmla="*/ 0 w 3024845"/>
                  <a:gd name="connsiteY366" fmla="*/ 252928 h 689379"/>
                  <a:gd name="connsiteX367" fmla="*/ 20267 w 3024845"/>
                  <a:gd name="connsiteY367" fmla="*/ 252928 h 689379"/>
                  <a:gd name="connsiteX368" fmla="*/ 20774 w 3024845"/>
                  <a:gd name="connsiteY368" fmla="*/ 251847 h 689379"/>
                  <a:gd name="connsiteX369" fmla="*/ 24320 w 3024845"/>
                  <a:gd name="connsiteY369" fmla="*/ 244281 h 689379"/>
                  <a:gd name="connsiteX370" fmla="*/ 26094 w 3024845"/>
                  <a:gd name="connsiteY370" fmla="*/ 244551 h 689379"/>
                  <a:gd name="connsiteX371" fmla="*/ 38507 w 3024845"/>
                  <a:gd name="connsiteY371" fmla="*/ 246442 h 689379"/>
                  <a:gd name="connsiteX372" fmla="*/ 39014 w 3024845"/>
                  <a:gd name="connsiteY372" fmla="*/ 247794 h 689379"/>
                  <a:gd name="connsiteX373" fmla="*/ 42560 w 3024845"/>
                  <a:gd name="connsiteY373" fmla="*/ 257251 h 689379"/>
                  <a:gd name="connsiteX374" fmla="*/ 68907 w 3024845"/>
                  <a:gd name="connsiteY374" fmla="*/ 259413 h 689379"/>
                  <a:gd name="connsiteX375" fmla="*/ 68907 w 3024845"/>
                  <a:gd name="connsiteY375" fmla="*/ 136192 h 689379"/>
                  <a:gd name="connsiteX376" fmla="*/ 70934 w 3024845"/>
                  <a:gd name="connsiteY376" fmla="*/ 136192 h 689379"/>
                  <a:gd name="connsiteX377" fmla="*/ 85121 w 3024845"/>
                  <a:gd name="connsiteY377" fmla="*/ 136192 h 689379"/>
                  <a:gd name="connsiteX378" fmla="*/ 85121 w 3024845"/>
                  <a:gd name="connsiteY378" fmla="*/ 0 h 689379"/>
                  <a:gd name="connsiteX379" fmla="*/ 86894 w 3024845"/>
                  <a:gd name="connsiteY379" fmla="*/ 0 h 689379"/>
                  <a:gd name="connsiteX380" fmla="*/ 99308 w 3024845"/>
                  <a:gd name="connsiteY380" fmla="*/ 0 h 689379"/>
                  <a:gd name="connsiteX0" fmla="*/ 99308 w 2961438"/>
                  <a:gd name="connsiteY0" fmla="*/ 0 h 689379"/>
                  <a:gd name="connsiteX1" fmla="*/ 220909 w 2961438"/>
                  <a:gd name="connsiteY1" fmla="*/ 0 h 689379"/>
                  <a:gd name="connsiteX2" fmla="*/ 223189 w 2961438"/>
                  <a:gd name="connsiteY2" fmla="*/ 0 h 689379"/>
                  <a:gd name="connsiteX3" fmla="*/ 239150 w 2961438"/>
                  <a:gd name="connsiteY3" fmla="*/ 0 h 689379"/>
                  <a:gd name="connsiteX4" fmla="*/ 239150 w 2961438"/>
                  <a:gd name="connsiteY4" fmla="*/ 140515 h 689379"/>
                  <a:gd name="connsiteX5" fmla="*/ 240670 w 2961438"/>
                  <a:gd name="connsiteY5" fmla="*/ 140245 h 689379"/>
                  <a:gd name="connsiteX6" fmla="*/ 251310 w 2961438"/>
                  <a:gd name="connsiteY6" fmla="*/ 138354 h 689379"/>
                  <a:gd name="connsiteX7" fmla="*/ 249283 w 2961438"/>
                  <a:gd name="connsiteY7" fmla="*/ 226986 h 689379"/>
                  <a:gd name="connsiteX8" fmla="*/ 250803 w 2961438"/>
                  <a:gd name="connsiteY8" fmla="*/ 227257 h 689379"/>
                  <a:gd name="connsiteX9" fmla="*/ 261443 w 2961438"/>
                  <a:gd name="connsiteY9" fmla="*/ 229148 h 689379"/>
                  <a:gd name="connsiteX10" fmla="*/ 261696 w 2961438"/>
                  <a:gd name="connsiteY10" fmla="*/ 229959 h 689379"/>
                  <a:gd name="connsiteX11" fmla="*/ 263470 w 2961438"/>
                  <a:gd name="connsiteY11" fmla="*/ 235634 h 689379"/>
                  <a:gd name="connsiteX12" fmla="*/ 264230 w 2961438"/>
                  <a:gd name="connsiteY12" fmla="*/ 233202 h 689379"/>
                  <a:gd name="connsiteX13" fmla="*/ 269550 w 2961438"/>
                  <a:gd name="connsiteY13" fmla="*/ 216178 h 689379"/>
                  <a:gd name="connsiteX14" fmla="*/ 271323 w 2961438"/>
                  <a:gd name="connsiteY14" fmla="*/ 216178 h 689379"/>
                  <a:gd name="connsiteX15" fmla="*/ 283737 w 2961438"/>
                  <a:gd name="connsiteY15" fmla="*/ 216178 h 689379"/>
                  <a:gd name="connsiteX16" fmla="*/ 283737 w 2961438"/>
                  <a:gd name="connsiteY16" fmla="*/ 248604 h 689379"/>
                  <a:gd name="connsiteX17" fmla="*/ 284750 w 2961438"/>
                  <a:gd name="connsiteY17" fmla="*/ 249145 h 689379"/>
                  <a:gd name="connsiteX18" fmla="*/ 291844 w 2961438"/>
                  <a:gd name="connsiteY18" fmla="*/ 252928 h 689379"/>
                  <a:gd name="connsiteX19" fmla="*/ 291844 w 2961438"/>
                  <a:gd name="connsiteY19" fmla="*/ 254279 h 689379"/>
                  <a:gd name="connsiteX20" fmla="*/ 291844 w 2961438"/>
                  <a:gd name="connsiteY20" fmla="*/ 263737 h 689379"/>
                  <a:gd name="connsiteX21" fmla="*/ 336431 w 2961438"/>
                  <a:gd name="connsiteY21" fmla="*/ 263737 h 689379"/>
                  <a:gd name="connsiteX22" fmla="*/ 336431 w 2961438"/>
                  <a:gd name="connsiteY22" fmla="*/ 264818 h 689379"/>
                  <a:gd name="connsiteX23" fmla="*/ 336431 w 2961438"/>
                  <a:gd name="connsiteY23" fmla="*/ 272384 h 689379"/>
                  <a:gd name="connsiteX24" fmla="*/ 338457 w 2961438"/>
                  <a:gd name="connsiteY24" fmla="*/ 272384 h 689379"/>
                  <a:gd name="connsiteX25" fmla="*/ 352644 w 2961438"/>
                  <a:gd name="connsiteY25" fmla="*/ 272384 h 689379"/>
                  <a:gd name="connsiteX26" fmla="*/ 352644 w 2961438"/>
                  <a:gd name="connsiteY26" fmla="*/ 242119 h 689379"/>
                  <a:gd name="connsiteX27" fmla="*/ 397231 w 2961438"/>
                  <a:gd name="connsiteY27" fmla="*/ 242119 h 689379"/>
                  <a:gd name="connsiteX28" fmla="*/ 397231 w 2961438"/>
                  <a:gd name="connsiteY28" fmla="*/ 240768 h 689379"/>
                  <a:gd name="connsiteX29" fmla="*/ 397231 w 2961438"/>
                  <a:gd name="connsiteY29" fmla="*/ 231310 h 689379"/>
                  <a:gd name="connsiteX30" fmla="*/ 398245 w 2961438"/>
                  <a:gd name="connsiteY30" fmla="*/ 231310 h 689379"/>
                  <a:gd name="connsiteX31" fmla="*/ 405338 w 2961438"/>
                  <a:gd name="connsiteY31" fmla="*/ 231310 h 689379"/>
                  <a:gd name="connsiteX32" fmla="*/ 405338 w 2961438"/>
                  <a:gd name="connsiteY32" fmla="*/ 229419 h 689379"/>
                  <a:gd name="connsiteX33" fmla="*/ 405338 w 2961438"/>
                  <a:gd name="connsiteY33" fmla="*/ 216178 h 689379"/>
                  <a:gd name="connsiteX34" fmla="*/ 406098 w 2961438"/>
                  <a:gd name="connsiteY34" fmla="*/ 216178 h 689379"/>
                  <a:gd name="connsiteX35" fmla="*/ 411418 w 2961438"/>
                  <a:gd name="connsiteY35" fmla="*/ 216178 h 689379"/>
                  <a:gd name="connsiteX36" fmla="*/ 411418 w 2961438"/>
                  <a:gd name="connsiteY36" fmla="*/ 215097 h 689379"/>
                  <a:gd name="connsiteX37" fmla="*/ 411418 w 2961438"/>
                  <a:gd name="connsiteY37" fmla="*/ 207530 h 689379"/>
                  <a:gd name="connsiteX38" fmla="*/ 413445 w 2961438"/>
                  <a:gd name="connsiteY38" fmla="*/ 207530 h 689379"/>
                  <a:gd name="connsiteX39" fmla="*/ 427632 w 2961438"/>
                  <a:gd name="connsiteY39" fmla="*/ 207530 h 689379"/>
                  <a:gd name="connsiteX40" fmla="*/ 427632 w 2961438"/>
                  <a:gd name="connsiteY40" fmla="*/ 208611 h 689379"/>
                  <a:gd name="connsiteX41" fmla="*/ 427632 w 2961438"/>
                  <a:gd name="connsiteY41" fmla="*/ 216178 h 689379"/>
                  <a:gd name="connsiteX42" fmla="*/ 449925 w 2961438"/>
                  <a:gd name="connsiteY42" fmla="*/ 216178 h 689379"/>
                  <a:gd name="connsiteX43" fmla="*/ 449925 w 2961438"/>
                  <a:gd name="connsiteY43" fmla="*/ 214286 h 689379"/>
                  <a:gd name="connsiteX44" fmla="*/ 449925 w 2961438"/>
                  <a:gd name="connsiteY44" fmla="*/ 201045 h 689379"/>
                  <a:gd name="connsiteX45" fmla="*/ 451699 w 2961438"/>
                  <a:gd name="connsiteY45" fmla="*/ 201045 h 689379"/>
                  <a:gd name="connsiteX46" fmla="*/ 464112 w 2961438"/>
                  <a:gd name="connsiteY46" fmla="*/ 201045 h 689379"/>
                  <a:gd name="connsiteX47" fmla="*/ 464112 w 2961438"/>
                  <a:gd name="connsiteY47" fmla="*/ 224825 h 689379"/>
                  <a:gd name="connsiteX48" fmla="*/ 465126 w 2961438"/>
                  <a:gd name="connsiteY48" fmla="*/ 224825 h 689379"/>
                  <a:gd name="connsiteX49" fmla="*/ 472219 w 2961438"/>
                  <a:gd name="connsiteY49" fmla="*/ 224825 h 689379"/>
                  <a:gd name="connsiteX50" fmla="*/ 472219 w 2961438"/>
                  <a:gd name="connsiteY50" fmla="*/ 223744 h 689379"/>
                  <a:gd name="connsiteX51" fmla="*/ 472219 w 2961438"/>
                  <a:gd name="connsiteY51" fmla="*/ 216178 h 689379"/>
                  <a:gd name="connsiteX52" fmla="*/ 473992 w 2961438"/>
                  <a:gd name="connsiteY52" fmla="*/ 216178 h 689379"/>
                  <a:gd name="connsiteX53" fmla="*/ 486406 w 2961438"/>
                  <a:gd name="connsiteY53" fmla="*/ 216178 h 689379"/>
                  <a:gd name="connsiteX54" fmla="*/ 486406 w 2961438"/>
                  <a:gd name="connsiteY54" fmla="*/ 242119 h 689379"/>
                  <a:gd name="connsiteX55" fmla="*/ 488433 w 2961438"/>
                  <a:gd name="connsiteY55" fmla="*/ 242119 h 689379"/>
                  <a:gd name="connsiteX56" fmla="*/ 502619 w 2961438"/>
                  <a:gd name="connsiteY56" fmla="*/ 242119 h 689379"/>
                  <a:gd name="connsiteX57" fmla="*/ 502619 w 2961438"/>
                  <a:gd name="connsiteY57" fmla="*/ 243740 h 689379"/>
                  <a:gd name="connsiteX58" fmla="*/ 502619 w 2961438"/>
                  <a:gd name="connsiteY58" fmla="*/ 255090 h 689379"/>
                  <a:gd name="connsiteX59" fmla="*/ 503379 w 2961438"/>
                  <a:gd name="connsiteY59" fmla="*/ 255090 h 689379"/>
                  <a:gd name="connsiteX60" fmla="*/ 508700 w 2961438"/>
                  <a:gd name="connsiteY60" fmla="*/ 255090 h 689379"/>
                  <a:gd name="connsiteX61" fmla="*/ 508700 w 2961438"/>
                  <a:gd name="connsiteY61" fmla="*/ 254279 h 689379"/>
                  <a:gd name="connsiteX62" fmla="*/ 508700 w 2961438"/>
                  <a:gd name="connsiteY62" fmla="*/ 248604 h 689379"/>
                  <a:gd name="connsiteX63" fmla="*/ 539100 w 2961438"/>
                  <a:gd name="connsiteY63" fmla="*/ 248604 h 689379"/>
                  <a:gd name="connsiteX64" fmla="*/ 539100 w 2961438"/>
                  <a:gd name="connsiteY64" fmla="*/ 272384 h 689379"/>
                  <a:gd name="connsiteX65" fmla="*/ 540113 w 2961438"/>
                  <a:gd name="connsiteY65" fmla="*/ 272384 h 689379"/>
                  <a:gd name="connsiteX66" fmla="*/ 547207 w 2961438"/>
                  <a:gd name="connsiteY66" fmla="*/ 272384 h 689379"/>
                  <a:gd name="connsiteX67" fmla="*/ 547207 w 2961438"/>
                  <a:gd name="connsiteY67" fmla="*/ 273465 h 689379"/>
                  <a:gd name="connsiteX68" fmla="*/ 547207 w 2961438"/>
                  <a:gd name="connsiteY68" fmla="*/ 281031 h 689379"/>
                  <a:gd name="connsiteX69" fmla="*/ 547967 w 2961438"/>
                  <a:gd name="connsiteY69" fmla="*/ 281031 h 689379"/>
                  <a:gd name="connsiteX70" fmla="*/ 553287 w 2961438"/>
                  <a:gd name="connsiteY70" fmla="*/ 281031 h 689379"/>
                  <a:gd name="connsiteX71" fmla="*/ 553287 w 2961438"/>
                  <a:gd name="connsiteY71" fmla="*/ 278869 h 689379"/>
                  <a:gd name="connsiteX72" fmla="*/ 553287 w 2961438"/>
                  <a:gd name="connsiteY72" fmla="*/ 263737 h 689379"/>
                  <a:gd name="connsiteX73" fmla="*/ 554300 w 2961438"/>
                  <a:gd name="connsiteY73" fmla="*/ 263737 h 689379"/>
                  <a:gd name="connsiteX74" fmla="*/ 561394 w 2961438"/>
                  <a:gd name="connsiteY74" fmla="*/ 263737 h 689379"/>
                  <a:gd name="connsiteX75" fmla="*/ 561394 w 2961438"/>
                  <a:gd name="connsiteY75" fmla="*/ 264818 h 689379"/>
                  <a:gd name="connsiteX76" fmla="*/ 561394 w 2961438"/>
                  <a:gd name="connsiteY76" fmla="*/ 272384 h 689379"/>
                  <a:gd name="connsiteX77" fmla="*/ 566714 w 2961438"/>
                  <a:gd name="connsiteY77" fmla="*/ 270391 h 689379"/>
                  <a:gd name="connsiteX78" fmla="*/ 567474 w 2961438"/>
                  <a:gd name="connsiteY78" fmla="*/ 269411 h 689379"/>
                  <a:gd name="connsiteX79" fmla="*/ 567474 w 2961438"/>
                  <a:gd name="connsiteY79" fmla="*/ 263737 h 689379"/>
                  <a:gd name="connsiteX80" fmla="*/ 605981 w 2961438"/>
                  <a:gd name="connsiteY80" fmla="*/ 263737 h 689379"/>
                  <a:gd name="connsiteX81" fmla="*/ 605981 w 2961438"/>
                  <a:gd name="connsiteY81" fmla="*/ 287516 h 689379"/>
                  <a:gd name="connsiteX82" fmla="*/ 608007 w 2961438"/>
                  <a:gd name="connsiteY82" fmla="*/ 287516 h 689379"/>
                  <a:gd name="connsiteX83" fmla="*/ 622194 w 2961438"/>
                  <a:gd name="connsiteY83" fmla="*/ 287516 h 689379"/>
                  <a:gd name="connsiteX84" fmla="*/ 622194 w 2961438"/>
                  <a:gd name="connsiteY84" fmla="*/ 288597 h 689379"/>
                  <a:gd name="connsiteX85" fmla="*/ 622194 w 2961438"/>
                  <a:gd name="connsiteY85" fmla="*/ 296163 h 689379"/>
                  <a:gd name="connsiteX86" fmla="*/ 623968 w 2961438"/>
                  <a:gd name="connsiteY86" fmla="*/ 296163 h 689379"/>
                  <a:gd name="connsiteX87" fmla="*/ 636381 w 2961438"/>
                  <a:gd name="connsiteY87" fmla="*/ 296163 h 689379"/>
                  <a:gd name="connsiteX88" fmla="*/ 636381 w 2961438"/>
                  <a:gd name="connsiteY88" fmla="*/ 272384 h 689379"/>
                  <a:gd name="connsiteX89" fmla="*/ 637394 w 2961438"/>
                  <a:gd name="connsiteY89" fmla="*/ 272384 h 689379"/>
                  <a:gd name="connsiteX90" fmla="*/ 644488 w 2961438"/>
                  <a:gd name="connsiteY90" fmla="*/ 272384 h 689379"/>
                  <a:gd name="connsiteX91" fmla="*/ 644488 w 2961438"/>
                  <a:gd name="connsiteY91" fmla="*/ 239957 h 689379"/>
                  <a:gd name="connsiteX92" fmla="*/ 645501 w 2961438"/>
                  <a:gd name="connsiteY92" fmla="*/ 239957 h 689379"/>
                  <a:gd name="connsiteX93" fmla="*/ 652595 w 2961438"/>
                  <a:gd name="connsiteY93" fmla="*/ 239957 h 689379"/>
                  <a:gd name="connsiteX94" fmla="*/ 652595 w 2961438"/>
                  <a:gd name="connsiteY94" fmla="*/ 238066 h 689379"/>
                  <a:gd name="connsiteX95" fmla="*/ 652595 w 2961438"/>
                  <a:gd name="connsiteY95" fmla="*/ 224825 h 689379"/>
                  <a:gd name="connsiteX96" fmla="*/ 651328 w 2961438"/>
                  <a:gd name="connsiteY96" fmla="*/ 223203 h 689379"/>
                  <a:gd name="connsiteX97" fmla="*/ 656648 w 2961438"/>
                  <a:gd name="connsiteY97" fmla="*/ 211854 h 689379"/>
                  <a:gd name="connsiteX98" fmla="*/ 664755 w 2961438"/>
                  <a:gd name="connsiteY98" fmla="*/ 239957 h 689379"/>
                  <a:gd name="connsiteX99" fmla="*/ 665515 w 2961438"/>
                  <a:gd name="connsiteY99" fmla="*/ 239957 h 689379"/>
                  <a:gd name="connsiteX100" fmla="*/ 670835 w 2961438"/>
                  <a:gd name="connsiteY100" fmla="*/ 239957 h 689379"/>
                  <a:gd name="connsiteX101" fmla="*/ 670835 w 2961438"/>
                  <a:gd name="connsiteY101" fmla="*/ 134030 h 689379"/>
                  <a:gd name="connsiteX102" fmla="*/ 672355 w 2961438"/>
                  <a:gd name="connsiteY102" fmla="*/ 134030 h 689379"/>
                  <a:gd name="connsiteX103" fmla="*/ 682995 w 2961438"/>
                  <a:gd name="connsiteY103" fmla="*/ 134030 h 689379"/>
                  <a:gd name="connsiteX104" fmla="*/ 682995 w 2961438"/>
                  <a:gd name="connsiteY104" fmla="*/ 86471 h 689379"/>
                  <a:gd name="connsiteX105" fmla="*/ 709342 w 2961438"/>
                  <a:gd name="connsiteY105" fmla="*/ 86471 h 689379"/>
                  <a:gd name="connsiteX106" fmla="*/ 709342 w 2961438"/>
                  <a:gd name="connsiteY106" fmla="*/ 64853 h 689379"/>
                  <a:gd name="connsiteX107" fmla="*/ 743796 w 2961438"/>
                  <a:gd name="connsiteY107" fmla="*/ 64853 h 689379"/>
                  <a:gd name="connsiteX108" fmla="*/ 743796 w 2961438"/>
                  <a:gd name="connsiteY108" fmla="*/ 67285 h 689379"/>
                  <a:gd name="connsiteX109" fmla="*/ 743796 w 2961438"/>
                  <a:gd name="connsiteY109" fmla="*/ 84309 h 689379"/>
                  <a:gd name="connsiteX110" fmla="*/ 746076 w 2961438"/>
                  <a:gd name="connsiteY110" fmla="*/ 84309 h 689379"/>
                  <a:gd name="connsiteX111" fmla="*/ 762036 w 2961438"/>
                  <a:gd name="connsiteY111" fmla="*/ 84309 h 689379"/>
                  <a:gd name="connsiteX112" fmla="*/ 762036 w 2961438"/>
                  <a:gd name="connsiteY112" fmla="*/ 131868 h 689379"/>
                  <a:gd name="connsiteX113" fmla="*/ 763049 w 2961438"/>
                  <a:gd name="connsiteY113" fmla="*/ 131868 h 689379"/>
                  <a:gd name="connsiteX114" fmla="*/ 770143 w 2961438"/>
                  <a:gd name="connsiteY114" fmla="*/ 131868 h 689379"/>
                  <a:gd name="connsiteX115" fmla="*/ 784330 w 2961438"/>
                  <a:gd name="connsiteY115" fmla="*/ 136192 h 689379"/>
                  <a:gd name="connsiteX116" fmla="*/ 784330 w 2961438"/>
                  <a:gd name="connsiteY116" fmla="*/ 175104 h 689379"/>
                  <a:gd name="connsiteX117" fmla="*/ 785343 w 2961438"/>
                  <a:gd name="connsiteY117" fmla="*/ 175104 h 689379"/>
                  <a:gd name="connsiteX118" fmla="*/ 792436 w 2961438"/>
                  <a:gd name="connsiteY118" fmla="*/ 175104 h 689379"/>
                  <a:gd name="connsiteX119" fmla="*/ 792436 w 2961438"/>
                  <a:gd name="connsiteY119" fmla="*/ 176725 h 689379"/>
                  <a:gd name="connsiteX120" fmla="*/ 792436 w 2961438"/>
                  <a:gd name="connsiteY120" fmla="*/ 188074 h 689379"/>
                  <a:gd name="connsiteX121" fmla="*/ 794463 w 2961438"/>
                  <a:gd name="connsiteY121" fmla="*/ 188074 h 689379"/>
                  <a:gd name="connsiteX122" fmla="*/ 808650 w 2961438"/>
                  <a:gd name="connsiteY122" fmla="*/ 188074 h 689379"/>
                  <a:gd name="connsiteX123" fmla="*/ 814730 w 2961438"/>
                  <a:gd name="connsiteY123" fmla="*/ 194560 h 689379"/>
                  <a:gd name="connsiteX124" fmla="*/ 814730 w 2961438"/>
                  <a:gd name="connsiteY124" fmla="*/ 216178 h 689379"/>
                  <a:gd name="connsiteX125" fmla="*/ 817010 w 2961438"/>
                  <a:gd name="connsiteY125" fmla="*/ 216178 h 689379"/>
                  <a:gd name="connsiteX126" fmla="*/ 832970 w 2961438"/>
                  <a:gd name="connsiteY126" fmla="*/ 216178 h 689379"/>
                  <a:gd name="connsiteX127" fmla="*/ 832970 w 2961438"/>
                  <a:gd name="connsiteY127" fmla="*/ 217258 h 689379"/>
                  <a:gd name="connsiteX128" fmla="*/ 832970 w 2961438"/>
                  <a:gd name="connsiteY128" fmla="*/ 224825 h 689379"/>
                  <a:gd name="connsiteX129" fmla="*/ 834237 w 2961438"/>
                  <a:gd name="connsiteY129" fmla="*/ 224825 h 689379"/>
                  <a:gd name="connsiteX130" fmla="*/ 843104 w 2961438"/>
                  <a:gd name="connsiteY130" fmla="*/ 224825 h 689379"/>
                  <a:gd name="connsiteX131" fmla="*/ 843104 w 2961438"/>
                  <a:gd name="connsiteY131" fmla="*/ 226986 h 689379"/>
                  <a:gd name="connsiteX132" fmla="*/ 843104 w 2961438"/>
                  <a:gd name="connsiteY132" fmla="*/ 242119 h 689379"/>
                  <a:gd name="connsiteX133" fmla="*/ 847157 w 2961438"/>
                  <a:gd name="connsiteY133" fmla="*/ 240227 h 689379"/>
                  <a:gd name="connsiteX134" fmla="*/ 847157 w 2961438"/>
                  <a:gd name="connsiteY134" fmla="*/ 226986 h 689379"/>
                  <a:gd name="connsiteX135" fmla="*/ 848170 w 2961438"/>
                  <a:gd name="connsiteY135" fmla="*/ 226986 h 689379"/>
                  <a:gd name="connsiteX136" fmla="*/ 855264 w 2961438"/>
                  <a:gd name="connsiteY136" fmla="*/ 226986 h 689379"/>
                  <a:gd name="connsiteX137" fmla="*/ 855264 w 2961438"/>
                  <a:gd name="connsiteY137" fmla="*/ 228608 h 689379"/>
                  <a:gd name="connsiteX138" fmla="*/ 855264 w 2961438"/>
                  <a:gd name="connsiteY138" fmla="*/ 239957 h 689379"/>
                  <a:gd name="connsiteX139" fmla="*/ 856024 w 2961438"/>
                  <a:gd name="connsiteY139" fmla="*/ 239957 h 689379"/>
                  <a:gd name="connsiteX140" fmla="*/ 861344 w 2961438"/>
                  <a:gd name="connsiteY140" fmla="*/ 239957 h 689379"/>
                  <a:gd name="connsiteX141" fmla="*/ 909984 w 2961438"/>
                  <a:gd name="connsiteY141" fmla="*/ 235634 h 689379"/>
                  <a:gd name="connsiteX142" fmla="*/ 909984 w 2961438"/>
                  <a:gd name="connsiteY142" fmla="*/ 236985 h 689379"/>
                  <a:gd name="connsiteX143" fmla="*/ 909984 w 2961438"/>
                  <a:gd name="connsiteY143" fmla="*/ 246442 h 689379"/>
                  <a:gd name="connsiteX144" fmla="*/ 910744 w 2961438"/>
                  <a:gd name="connsiteY144" fmla="*/ 246442 h 689379"/>
                  <a:gd name="connsiteX145" fmla="*/ 916065 w 2961438"/>
                  <a:gd name="connsiteY145" fmla="*/ 246442 h 689379"/>
                  <a:gd name="connsiteX146" fmla="*/ 916065 w 2961438"/>
                  <a:gd name="connsiteY146" fmla="*/ 248604 h 689379"/>
                  <a:gd name="connsiteX147" fmla="*/ 916065 w 2961438"/>
                  <a:gd name="connsiteY147" fmla="*/ 263737 h 689379"/>
                  <a:gd name="connsiteX148" fmla="*/ 918091 w 2961438"/>
                  <a:gd name="connsiteY148" fmla="*/ 262386 h 689379"/>
                  <a:gd name="connsiteX149" fmla="*/ 932278 w 2961438"/>
                  <a:gd name="connsiteY149" fmla="*/ 252928 h 689379"/>
                  <a:gd name="connsiteX150" fmla="*/ 938358 w 2961438"/>
                  <a:gd name="connsiteY150" fmla="*/ 211854 h 689379"/>
                  <a:gd name="connsiteX151" fmla="*/ 939118 w 2961438"/>
                  <a:gd name="connsiteY151" fmla="*/ 211584 h 689379"/>
                  <a:gd name="connsiteX152" fmla="*/ 944438 w 2961438"/>
                  <a:gd name="connsiteY152" fmla="*/ 209692 h 689379"/>
                  <a:gd name="connsiteX153" fmla="*/ 946465 w 2961438"/>
                  <a:gd name="connsiteY153" fmla="*/ 140515 h 689379"/>
                  <a:gd name="connsiteX154" fmla="*/ 948492 w 2961438"/>
                  <a:gd name="connsiteY154" fmla="*/ 209692 h 689379"/>
                  <a:gd name="connsiteX155" fmla="*/ 949252 w 2961438"/>
                  <a:gd name="connsiteY155" fmla="*/ 209962 h 689379"/>
                  <a:gd name="connsiteX156" fmla="*/ 954572 w 2961438"/>
                  <a:gd name="connsiteY156" fmla="*/ 211854 h 689379"/>
                  <a:gd name="connsiteX157" fmla="*/ 954572 w 2961438"/>
                  <a:gd name="connsiteY157" fmla="*/ 125383 h 689379"/>
                  <a:gd name="connsiteX158" fmla="*/ 958625 w 2961438"/>
                  <a:gd name="connsiteY158" fmla="*/ 92956 h 689379"/>
                  <a:gd name="connsiteX159" fmla="*/ 997132 w 2961438"/>
                  <a:gd name="connsiteY159" fmla="*/ 92956 h 689379"/>
                  <a:gd name="connsiteX160" fmla="*/ 997132 w 2961438"/>
                  <a:gd name="connsiteY160" fmla="*/ 125383 h 689379"/>
                  <a:gd name="connsiteX161" fmla="*/ 997892 w 2961438"/>
                  <a:gd name="connsiteY161" fmla="*/ 125383 h 689379"/>
                  <a:gd name="connsiteX162" fmla="*/ 1003212 w 2961438"/>
                  <a:gd name="connsiteY162" fmla="*/ 125383 h 689379"/>
                  <a:gd name="connsiteX163" fmla="*/ 1003212 w 2961438"/>
                  <a:gd name="connsiteY163" fmla="*/ 43235 h 689379"/>
                  <a:gd name="connsiteX164" fmla="*/ 1004986 w 2961438"/>
                  <a:gd name="connsiteY164" fmla="*/ 43235 h 689379"/>
                  <a:gd name="connsiteX165" fmla="*/ 1017399 w 2961438"/>
                  <a:gd name="connsiteY165" fmla="*/ 43235 h 689379"/>
                  <a:gd name="connsiteX166" fmla="*/ 1017399 w 2961438"/>
                  <a:gd name="connsiteY166" fmla="*/ 41344 h 689379"/>
                  <a:gd name="connsiteX167" fmla="*/ 1017399 w 2961438"/>
                  <a:gd name="connsiteY167" fmla="*/ 28103 h 689379"/>
                  <a:gd name="connsiteX168" fmla="*/ 1039693 w 2961438"/>
                  <a:gd name="connsiteY168" fmla="*/ 28103 h 689379"/>
                  <a:gd name="connsiteX169" fmla="*/ 1039693 w 2961438"/>
                  <a:gd name="connsiteY169" fmla="*/ 27022 h 689379"/>
                  <a:gd name="connsiteX170" fmla="*/ 1039693 w 2961438"/>
                  <a:gd name="connsiteY170" fmla="*/ 19456 h 689379"/>
                  <a:gd name="connsiteX171" fmla="*/ 1041466 w 2961438"/>
                  <a:gd name="connsiteY171" fmla="*/ 19456 h 689379"/>
                  <a:gd name="connsiteX172" fmla="*/ 1053880 w 2961438"/>
                  <a:gd name="connsiteY172" fmla="*/ 19456 h 689379"/>
                  <a:gd name="connsiteX173" fmla="*/ 1053880 w 2961438"/>
                  <a:gd name="connsiteY173" fmla="*/ 20537 h 689379"/>
                  <a:gd name="connsiteX174" fmla="*/ 1053880 w 2961438"/>
                  <a:gd name="connsiteY174" fmla="*/ 28103 h 689379"/>
                  <a:gd name="connsiteX175" fmla="*/ 1054640 w 2961438"/>
                  <a:gd name="connsiteY175" fmla="*/ 28103 h 689379"/>
                  <a:gd name="connsiteX176" fmla="*/ 1059960 w 2961438"/>
                  <a:gd name="connsiteY176" fmla="*/ 28103 h 689379"/>
                  <a:gd name="connsiteX177" fmla="*/ 1070093 w 2961438"/>
                  <a:gd name="connsiteY177" fmla="*/ 23779 h 689379"/>
                  <a:gd name="connsiteX178" fmla="*/ 1074146 w 2961438"/>
                  <a:gd name="connsiteY178" fmla="*/ 27022 h 689379"/>
                  <a:gd name="connsiteX179" fmla="*/ 1074146 w 2961438"/>
                  <a:gd name="connsiteY179" fmla="*/ 19456 h 689379"/>
                  <a:gd name="connsiteX180" fmla="*/ 1076426 w 2961438"/>
                  <a:gd name="connsiteY180" fmla="*/ 19456 h 689379"/>
                  <a:gd name="connsiteX181" fmla="*/ 1092387 w 2961438"/>
                  <a:gd name="connsiteY181" fmla="*/ 19456 h 689379"/>
                  <a:gd name="connsiteX182" fmla="*/ 1092387 w 2961438"/>
                  <a:gd name="connsiteY182" fmla="*/ 20537 h 689379"/>
                  <a:gd name="connsiteX183" fmla="*/ 1092387 w 2961438"/>
                  <a:gd name="connsiteY183" fmla="*/ 28103 h 689379"/>
                  <a:gd name="connsiteX184" fmla="*/ 1122787 w 2961438"/>
                  <a:gd name="connsiteY184" fmla="*/ 28103 h 689379"/>
                  <a:gd name="connsiteX185" fmla="*/ 1122787 w 2961438"/>
                  <a:gd name="connsiteY185" fmla="*/ 29724 h 689379"/>
                  <a:gd name="connsiteX186" fmla="*/ 1122787 w 2961438"/>
                  <a:gd name="connsiteY186" fmla="*/ 41074 h 689379"/>
                  <a:gd name="connsiteX187" fmla="*/ 1149134 w 2961438"/>
                  <a:gd name="connsiteY187" fmla="*/ 41074 h 689379"/>
                  <a:gd name="connsiteX188" fmla="*/ 1149134 w 2961438"/>
                  <a:gd name="connsiteY188" fmla="*/ 71338 h 689379"/>
                  <a:gd name="connsiteX189" fmla="*/ 1149894 w 2961438"/>
                  <a:gd name="connsiteY189" fmla="*/ 71338 h 689379"/>
                  <a:gd name="connsiteX190" fmla="*/ 1155214 w 2961438"/>
                  <a:gd name="connsiteY190" fmla="*/ 71338 h 689379"/>
                  <a:gd name="connsiteX191" fmla="*/ 1155214 w 2961438"/>
                  <a:gd name="connsiteY191" fmla="*/ 72419 h 689379"/>
                  <a:gd name="connsiteX192" fmla="*/ 1155214 w 2961438"/>
                  <a:gd name="connsiteY192" fmla="*/ 79986 h 689379"/>
                  <a:gd name="connsiteX193" fmla="*/ 1159268 w 2961438"/>
                  <a:gd name="connsiteY193" fmla="*/ 110250 h 689379"/>
                  <a:gd name="connsiteX194" fmla="*/ 1160028 w 2961438"/>
                  <a:gd name="connsiteY194" fmla="*/ 110250 h 689379"/>
                  <a:gd name="connsiteX195" fmla="*/ 1165348 w 2961438"/>
                  <a:gd name="connsiteY195" fmla="*/ 110250 h 689379"/>
                  <a:gd name="connsiteX196" fmla="*/ 1165348 w 2961438"/>
                  <a:gd name="connsiteY196" fmla="*/ 111061 h 689379"/>
                  <a:gd name="connsiteX197" fmla="*/ 1165348 w 2961438"/>
                  <a:gd name="connsiteY197" fmla="*/ 116736 h 689379"/>
                  <a:gd name="connsiteX198" fmla="*/ 1166361 w 2961438"/>
                  <a:gd name="connsiteY198" fmla="*/ 116736 h 689379"/>
                  <a:gd name="connsiteX199" fmla="*/ 1173454 w 2961438"/>
                  <a:gd name="connsiteY199" fmla="*/ 116736 h 689379"/>
                  <a:gd name="connsiteX200" fmla="*/ 1173454 w 2961438"/>
                  <a:gd name="connsiteY200" fmla="*/ 147001 h 689379"/>
                  <a:gd name="connsiteX201" fmla="*/ 1175481 w 2961438"/>
                  <a:gd name="connsiteY201" fmla="*/ 147001 h 689379"/>
                  <a:gd name="connsiteX202" fmla="*/ 1189668 w 2961438"/>
                  <a:gd name="connsiteY202" fmla="*/ 147001 h 689379"/>
                  <a:gd name="connsiteX203" fmla="*/ 1189668 w 2961438"/>
                  <a:gd name="connsiteY203" fmla="*/ 170780 h 689379"/>
                  <a:gd name="connsiteX204" fmla="*/ 1191695 w 2961438"/>
                  <a:gd name="connsiteY204" fmla="*/ 172401 h 689379"/>
                  <a:gd name="connsiteX205" fmla="*/ 1191695 w 2961438"/>
                  <a:gd name="connsiteY205" fmla="*/ 183751 h 689379"/>
                  <a:gd name="connsiteX206" fmla="*/ 1192455 w 2961438"/>
                  <a:gd name="connsiteY206" fmla="*/ 183751 h 689379"/>
                  <a:gd name="connsiteX207" fmla="*/ 1197775 w 2961438"/>
                  <a:gd name="connsiteY207" fmla="*/ 183751 h 689379"/>
                  <a:gd name="connsiteX208" fmla="*/ 1197775 w 2961438"/>
                  <a:gd name="connsiteY208" fmla="*/ 207530 h 689379"/>
                  <a:gd name="connsiteX209" fmla="*/ 1199041 w 2961438"/>
                  <a:gd name="connsiteY209" fmla="*/ 207530 h 689379"/>
                  <a:gd name="connsiteX210" fmla="*/ 1207908 w 2961438"/>
                  <a:gd name="connsiteY210" fmla="*/ 207530 h 689379"/>
                  <a:gd name="connsiteX211" fmla="*/ 1209935 w 2961438"/>
                  <a:gd name="connsiteY211" fmla="*/ 211584 h 689379"/>
                  <a:gd name="connsiteX212" fmla="*/ 1209935 w 2961438"/>
                  <a:gd name="connsiteY212" fmla="*/ 224825 h 689379"/>
                  <a:gd name="connsiteX213" fmla="*/ 1211455 w 2961438"/>
                  <a:gd name="connsiteY213" fmla="*/ 222933 h 689379"/>
                  <a:gd name="connsiteX214" fmla="*/ 1222095 w 2961438"/>
                  <a:gd name="connsiteY214" fmla="*/ 209692 h 689379"/>
                  <a:gd name="connsiteX215" fmla="*/ 1250469 w 2961438"/>
                  <a:gd name="connsiteY215" fmla="*/ 209692 h 689379"/>
                  <a:gd name="connsiteX216" fmla="*/ 1250469 w 2961438"/>
                  <a:gd name="connsiteY216" fmla="*/ 296163 h 689379"/>
                  <a:gd name="connsiteX217" fmla="*/ 1251229 w 2961438"/>
                  <a:gd name="connsiteY217" fmla="*/ 296163 h 689379"/>
                  <a:gd name="connsiteX218" fmla="*/ 1256549 w 2961438"/>
                  <a:gd name="connsiteY218" fmla="*/ 296163 h 689379"/>
                  <a:gd name="connsiteX219" fmla="*/ 1257309 w 2961438"/>
                  <a:gd name="connsiteY219" fmla="*/ 294812 h 689379"/>
                  <a:gd name="connsiteX220" fmla="*/ 1262629 w 2961438"/>
                  <a:gd name="connsiteY220" fmla="*/ 285354 h 689379"/>
                  <a:gd name="connsiteX221" fmla="*/ 1262629 w 2961438"/>
                  <a:gd name="connsiteY221" fmla="*/ 287246 h 689379"/>
                  <a:gd name="connsiteX222" fmla="*/ 1262629 w 2961438"/>
                  <a:gd name="connsiteY222" fmla="*/ 300487 h 689379"/>
                  <a:gd name="connsiteX223" fmla="*/ 1266682 w 2961438"/>
                  <a:gd name="connsiteY223" fmla="*/ 255090 h 689379"/>
                  <a:gd name="connsiteX224" fmla="*/ 1267442 w 2961438"/>
                  <a:gd name="connsiteY224" fmla="*/ 255090 h 689379"/>
                  <a:gd name="connsiteX225" fmla="*/ 1272762 w 2961438"/>
                  <a:gd name="connsiteY225" fmla="*/ 255090 h 689379"/>
                  <a:gd name="connsiteX226" fmla="*/ 1272762 w 2961438"/>
                  <a:gd name="connsiteY226" fmla="*/ 190236 h 689379"/>
                  <a:gd name="connsiteX227" fmla="*/ 1273776 w 2961438"/>
                  <a:gd name="connsiteY227" fmla="*/ 190236 h 689379"/>
                  <a:gd name="connsiteX228" fmla="*/ 1280869 w 2961438"/>
                  <a:gd name="connsiteY228" fmla="*/ 190236 h 689379"/>
                  <a:gd name="connsiteX229" fmla="*/ 1293029 w 2961438"/>
                  <a:gd name="connsiteY229" fmla="*/ 147001 h 689379"/>
                  <a:gd name="connsiteX230" fmla="*/ 1294296 w 2961438"/>
                  <a:gd name="connsiteY230" fmla="*/ 147001 h 689379"/>
                  <a:gd name="connsiteX231" fmla="*/ 1303163 w 2961438"/>
                  <a:gd name="connsiteY231" fmla="*/ 147001 h 689379"/>
                  <a:gd name="connsiteX232" fmla="*/ 1313296 w 2961438"/>
                  <a:gd name="connsiteY232" fmla="*/ 190236 h 689379"/>
                  <a:gd name="connsiteX233" fmla="*/ 1314309 w 2961438"/>
                  <a:gd name="connsiteY233" fmla="*/ 190236 h 689379"/>
                  <a:gd name="connsiteX234" fmla="*/ 1321403 w 2961438"/>
                  <a:gd name="connsiteY234" fmla="*/ 190236 h 689379"/>
                  <a:gd name="connsiteX235" fmla="*/ 1321403 w 2961438"/>
                  <a:gd name="connsiteY235" fmla="*/ 229148 h 689379"/>
                  <a:gd name="connsiteX236" fmla="*/ 1323176 w 2961438"/>
                  <a:gd name="connsiteY236" fmla="*/ 229148 h 689379"/>
                  <a:gd name="connsiteX237" fmla="*/ 1335590 w 2961438"/>
                  <a:gd name="connsiteY237" fmla="*/ 229148 h 689379"/>
                  <a:gd name="connsiteX238" fmla="*/ 1335590 w 2961438"/>
                  <a:gd name="connsiteY238" fmla="*/ 231310 h 689379"/>
                  <a:gd name="connsiteX239" fmla="*/ 1335590 w 2961438"/>
                  <a:gd name="connsiteY239" fmla="*/ 246442 h 689379"/>
                  <a:gd name="connsiteX240" fmla="*/ 1339643 w 2961438"/>
                  <a:gd name="connsiteY240" fmla="*/ 244281 h 689379"/>
                  <a:gd name="connsiteX241" fmla="*/ 1339643 w 2961438"/>
                  <a:gd name="connsiteY241" fmla="*/ 229148 h 689379"/>
                  <a:gd name="connsiteX242" fmla="*/ 1341163 w 2961438"/>
                  <a:gd name="connsiteY242" fmla="*/ 229148 h 689379"/>
                  <a:gd name="connsiteX243" fmla="*/ 1351803 w 2961438"/>
                  <a:gd name="connsiteY243" fmla="*/ 229148 h 689379"/>
                  <a:gd name="connsiteX244" fmla="*/ 1351803 w 2961438"/>
                  <a:gd name="connsiteY244" fmla="*/ 230769 h 689379"/>
                  <a:gd name="connsiteX245" fmla="*/ 1351803 w 2961438"/>
                  <a:gd name="connsiteY245" fmla="*/ 242119 h 689379"/>
                  <a:gd name="connsiteX246" fmla="*/ 1382204 w 2961438"/>
                  <a:gd name="connsiteY246" fmla="*/ 242119 h 689379"/>
                  <a:gd name="connsiteX247" fmla="*/ 1382204 w 2961438"/>
                  <a:gd name="connsiteY247" fmla="*/ 205369 h 689379"/>
                  <a:gd name="connsiteX248" fmla="*/ 1383470 w 2961438"/>
                  <a:gd name="connsiteY248" fmla="*/ 205369 h 689379"/>
                  <a:gd name="connsiteX249" fmla="*/ 1392337 w 2961438"/>
                  <a:gd name="connsiteY249" fmla="*/ 205369 h 689379"/>
                  <a:gd name="connsiteX250" fmla="*/ 1392337 w 2961438"/>
                  <a:gd name="connsiteY250" fmla="*/ 226986 h 689379"/>
                  <a:gd name="connsiteX251" fmla="*/ 1394364 w 2961438"/>
                  <a:gd name="connsiteY251" fmla="*/ 194560 h 689379"/>
                  <a:gd name="connsiteX252" fmla="*/ 1416657 w 2961438"/>
                  <a:gd name="connsiteY252" fmla="*/ 194560 h 689379"/>
                  <a:gd name="connsiteX253" fmla="*/ 1416657 w 2961438"/>
                  <a:gd name="connsiteY253" fmla="*/ 192938 h 689379"/>
                  <a:gd name="connsiteX254" fmla="*/ 1416657 w 2961438"/>
                  <a:gd name="connsiteY254" fmla="*/ 181589 h 689379"/>
                  <a:gd name="connsiteX255" fmla="*/ 1417417 w 2961438"/>
                  <a:gd name="connsiteY255" fmla="*/ 181589 h 689379"/>
                  <a:gd name="connsiteX256" fmla="*/ 1422737 w 2961438"/>
                  <a:gd name="connsiteY256" fmla="*/ 181589 h 689379"/>
                  <a:gd name="connsiteX257" fmla="*/ 1422737 w 2961438"/>
                  <a:gd name="connsiteY257" fmla="*/ 179698 h 689379"/>
                  <a:gd name="connsiteX258" fmla="*/ 1422737 w 2961438"/>
                  <a:gd name="connsiteY258" fmla="*/ 166457 h 689379"/>
                  <a:gd name="connsiteX259" fmla="*/ 1426791 w 2961438"/>
                  <a:gd name="connsiteY259" fmla="*/ 172942 h 689379"/>
                  <a:gd name="connsiteX260" fmla="*/ 1429071 w 2961438"/>
                  <a:gd name="connsiteY260" fmla="*/ 172942 h 689379"/>
                  <a:gd name="connsiteX261" fmla="*/ 1445031 w 2961438"/>
                  <a:gd name="connsiteY261" fmla="*/ 172942 h 689379"/>
                  <a:gd name="connsiteX262" fmla="*/ 1445031 w 2961438"/>
                  <a:gd name="connsiteY262" fmla="*/ 172131 h 689379"/>
                  <a:gd name="connsiteX263" fmla="*/ 1445031 w 2961438"/>
                  <a:gd name="connsiteY263" fmla="*/ 166457 h 689379"/>
                  <a:gd name="connsiteX264" fmla="*/ 1445791 w 2961438"/>
                  <a:gd name="connsiteY264" fmla="*/ 166457 h 689379"/>
                  <a:gd name="connsiteX265" fmla="*/ 1451111 w 2961438"/>
                  <a:gd name="connsiteY265" fmla="*/ 166457 h 689379"/>
                  <a:gd name="connsiteX266" fmla="*/ 1451111 w 2961438"/>
                  <a:gd name="connsiteY266" fmla="*/ 167808 h 689379"/>
                  <a:gd name="connsiteX267" fmla="*/ 1451111 w 2961438"/>
                  <a:gd name="connsiteY267" fmla="*/ 177266 h 689379"/>
                  <a:gd name="connsiteX268" fmla="*/ 1489618 w 2961438"/>
                  <a:gd name="connsiteY268" fmla="*/ 177266 h 689379"/>
                  <a:gd name="connsiteX269" fmla="*/ 1489618 w 2961438"/>
                  <a:gd name="connsiteY269" fmla="*/ 315619 h 689379"/>
                  <a:gd name="connsiteX270" fmla="*/ 1491138 w 2961438"/>
                  <a:gd name="connsiteY270" fmla="*/ 315619 h 689379"/>
                  <a:gd name="connsiteX271" fmla="*/ 1501778 w 2961438"/>
                  <a:gd name="connsiteY271" fmla="*/ 315619 h 689379"/>
                  <a:gd name="connsiteX272" fmla="*/ 1501778 w 2961438"/>
                  <a:gd name="connsiteY272" fmla="*/ 302649 h 689379"/>
                  <a:gd name="connsiteX273" fmla="*/ 1505832 w 2961438"/>
                  <a:gd name="connsiteY273" fmla="*/ 302649 h 689379"/>
                  <a:gd name="connsiteX274" fmla="*/ 1505832 w 2961438"/>
                  <a:gd name="connsiteY274" fmla="*/ 315619 h 689379"/>
                  <a:gd name="connsiteX275" fmla="*/ 1536232 w 2961438"/>
                  <a:gd name="connsiteY275" fmla="*/ 315619 h 689379"/>
                  <a:gd name="connsiteX276" fmla="*/ 1536232 w 2961438"/>
                  <a:gd name="connsiteY276" fmla="*/ 285354 h 689379"/>
                  <a:gd name="connsiteX277" fmla="*/ 1548392 w 2961438"/>
                  <a:gd name="connsiteY277" fmla="*/ 285354 h 689379"/>
                  <a:gd name="connsiteX278" fmla="*/ 1560552 w 2961438"/>
                  <a:gd name="connsiteY278" fmla="*/ 283193 h 689379"/>
                  <a:gd name="connsiteX279" fmla="*/ 1564606 w 2961438"/>
                  <a:gd name="connsiteY279" fmla="*/ 285354 h 689379"/>
                  <a:gd name="connsiteX280" fmla="*/ 1574739 w 2961438"/>
                  <a:gd name="connsiteY280" fmla="*/ 285354 h 689379"/>
                  <a:gd name="connsiteX281" fmla="*/ 1574739 w 2961438"/>
                  <a:gd name="connsiteY281" fmla="*/ 315619 h 689379"/>
                  <a:gd name="connsiteX282" fmla="*/ 1582846 w 2961438"/>
                  <a:gd name="connsiteY282" fmla="*/ 315619 h 689379"/>
                  <a:gd name="connsiteX283" fmla="*/ 1582846 w 2961438"/>
                  <a:gd name="connsiteY283" fmla="*/ 332914 h 689379"/>
                  <a:gd name="connsiteX284" fmla="*/ 1592182 w 2961438"/>
                  <a:gd name="connsiteY284" fmla="*/ 333819 h 689379"/>
                  <a:gd name="connsiteX285" fmla="*/ 1605140 w 2961438"/>
                  <a:gd name="connsiteY285" fmla="*/ 333819 h 689379"/>
                  <a:gd name="connsiteX286" fmla="*/ 1605140 w 2961438"/>
                  <a:gd name="connsiteY286" fmla="*/ 317781 h 689379"/>
                  <a:gd name="connsiteX287" fmla="*/ 1673096 w 2961438"/>
                  <a:gd name="connsiteY287" fmla="*/ 317781 h 689379"/>
                  <a:gd name="connsiteX288" fmla="*/ 1673096 w 2961438"/>
                  <a:gd name="connsiteY288" fmla="*/ 232528 h 689379"/>
                  <a:gd name="connsiteX289" fmla="*/ 1745104 w 2961438"/>
                  <a:gd name="connsiteY289" fmla="*/ 232528 h 689379"/>
                  <a:gd name="connsiteX290" fmla="*/ 1745104 w 2961438"/>
                  <a:gd name="connsiteY290" fmla="*/ 311296 h 689379"/>
                  <a:gd name="connsiteX291" fmla="*/ 1747008 w 2961438"/>
                  <a:gd name="connsiteY291" fmla="*/ 311296 h 689379"/>
                  <a:gd name="connsiteX292" fmla="*/ 1748250 w 2961438"/>
                  <a:gd name="connsiteY292" fmla="*/ 333819 h 689379"/>
                  <a:gd name="connsiteX293" fmla="*/ 1757926 w 2961438"/>
                  <a:gd name="connsiteY293" fmla="*/ 333819 h 689379"/>
                  <a:gd name="connsiteX294" fmla="*/ 1759168 w 2961438"/>
                  <a:gd name="connsiteY294" fmla="*/ 311296 h 689379"/>
                  <a:gd name="connsiteX295" fmla="*/ 1765248 w 2961438"/>
                  <a:gd name="connsiteY295" fmla="*/ 311296 h 689379"/>
                  <a:gd name="connsiteX296" fmla="*/ 1766490 w 2961438"/>
                  <a:gd name="connsiteY296" fmla="*/ 333819 h 689379"/>
                  <a:gd name="connsiteX297" fmla="*/ 1817112 w 2961438"/>
                  <a:gd name="connsiteY297" fmla="*/ 333819 h 689379"/>
                  <a:gd name="connsiteX298" fmla="*/ 1817112 w 2961438"/>
                  <a:gd name="connsiteY298" fmla="*/ 170791 h 689379"/>
                  <a:gd name="connsiteX299" fmla="*/ 2014439 w 2961438"/>
                  <a:gd name="connsiteY299" fmla="*/ 170791 h 689379"/>
                  <a:gd name="connsiteX300" fmla="*/ 2014439 w 2961438"/>
                  <a:gd name="connsiteY300" fmla="*/ 333819 h 689379"/>
                  <a:gd name="connsiteX301" fmla="*/ 2033136 w 2961438"/>
                  <a:gd name="connsiteY301" fmla="*/ 333819 h 689379"/>
                  <a:gd name="connsiteX302" fmla="*/ 2033136 w 2961438"/>
                  <a:gd name="connsiteY302" fmla="*/ 251126 h 689379"/>
                  <a:gd name="connsiteX303" fmla="*/ 2128256 w 2961438"/>
                  <a:gd name="connsiteY303" fmla="*/ 251126 h 689379"/>
                  <a:gd name="connsiteX304" fmla="*/ 2180720 w 2961438"/>
                  <a:gd name="connsiteY304" fmla="*/ 185913 h 689379"/>
                  <a:gd name="connsiteX305" fmla="*/ 2245574 w 2961438"/>
                  <a:gd name="connsiteY305" fmla="*/ 185913 h 689379"/>
                  <a:gd name="connsiteX306" fmla="*/ 2245574 w 2961438"/>
                  <a:gd name="connsiteY306" fmla="*/ 261575 h 689379"/>
                  <a:gd name="connsiteX307" fmla="*/ 2253681 w 2961438"/>
                  <a:gd name="connsiteY307" fmla="*/ 261575 h 689379"/>
                  <a:gd name="connsiteX308" fmla="*/ 2255708 w 2961438"/>
                  <a:gd name="connsiteY308" fmla="*/ 255090 h 689379"/>
                  <a:gd name="connsiteX309" fmla="*/ 2261788 w 2961438"/>
                  <a:gd name="connsiteY309" fmla="*/ 255090 h 689379"/>
                  <a:gd name="connsiteX310" fmla="*/ 2263815 w 2961438"/>
                  <a:gd name="connsiteY310" fmla="*/ 263737 h 689379"/>
                  <a:gd name="connsiteX311" fmla="*/ 2275975 w 2961438"/>
                  <a:gd name="connsiteY311" fmla="*/ 263737 h 689379"/>
                  <a:gd name="connsiteX312" fmla="*/ 2275975 w 2961438"/>
                  <a:gd name="connsiteY312" fmla="*/ 257251 h 689379"/>
                  <a:gd name="connsiteX313" fmla="*/ 2298268 w 2961438"/>
                  <a:gd name="connsiteY313" fmla="*/ 257251 h 689379"/>
                  <a:gd name="connsiteX314" fmla="*/ 2298268 w 2961438"/>
                  <a:gd name="connsiteY314" fmla="*/ 263737 h 689379"/>
                  <a:gd name="connsiteX315" fmla="*/ 2318535 w 2961438"/>
                  <a:gd name="connsiteY315" fmla="*/ 263737 h 689379"/>
                  <a:gd name="connsiteX316" fmla="*/ 2318535 w 2961438"/>
                  <a:gd name="connsiteY316" fmla="*/ 309134 h 689379"/>
                  <a:gd name="connsiteX317" fmla="*/ 2332722 w 2961438"/>
                  <a:gd name="connsiteY317" fmla="*/ 309134 h 689379"/>
                  <a:gd name="connsiteX318" fmla="*/ 2332722 w 2961438"/>
                  <a:gd name="connsiteY318" fmla="*/ 296163 h 689379"/>
                  <a:gd name="connsiteX319" fmla="*/ 2348936 w 2961438"/>
                  <a:gd name="connsiteY319" fmla="*/ 296163 h 689379"/>
                  <a:gd name="connsiteX320" fmla="*/ 2348936 w 2961438"/>
                  <a:gd name="connsiteY320" fmla="*/ 116736 h 689379"/>
                  <a:gd name="connsiteX321" fmla="*/ 2355016 w 2961438"/>
                  <a:gd name="connsiteY321" fmla="*/ 110250 h 689379"/>
                  <a:gd name="connsiteX322" fmla="*/ 2427977 w 2961438"/>
                  <a:gd name="connsiteY322" fmla="*/ 110250 h 689379"/>
                  <a:gd name="connsiteX323" fmla="*/ 2427977 w 2961438"/>
                  <a:gd name="connsiteY323" fmla="*/ 118898 h 689379"/>
                  <a:gd name="connsiteX324" fmla="*/ 2438110 w 2961438"/>
                  <a:gd name="connsiteY324" fmla="*/ 118898 h 689379"/>
                  <a:gd name="connsiteX325" fmla="*/ 2438110 w 2961438"/>
                  <a:gd name="connsiteY325" fmla="*/ 233472 h 689379"/>
                  <a:gd name="connsiteX326" fmla="*/ 2460404 w 2961438"/>
                  <a:gd name="connsiteY326" fmla="*/ 233472 h 689379"/>
                  <a:gd name="connsiteX327" fmla="*/ 2460404 w 2961438"/>
                  <a:gd name="connsiteY327" fmla="*/ 166457 h 689379"/>
                  <a:gd name="connsiteX328" fmla="*/ 2486751 w 2961438"/>
                  <a:gd name="connsiteY328" fmla="*/ 166457 h 689379"/>
                  <a:gd name="connsiteX329" fmla="*/ 2490804 w 2961438"/>
                  <a:gd name="connsiteY329" fmla="*/ 162133 h 689379"/>
                  <a:gd name="connsiteX330" fmla="*/ 2498911 w 2961438"/>
                  <a:gd name="connsiteY330" fmla="*/ 162133 h 689379"/>
                  <a:gd name="connsiteX331" fmla="*/ 2502964 w 2961438"/>
                  <a:gd name="connsiteY331" fmla="*/ 166457 h 689379"/>
                  <a:gd name="connsiteX332" fmla="*/ 2525258 w 2961438"/>
                  <a:gd name="connsiteY332" fmla="*/ 166457 h 689379"/>
                  <a:gd name="connsiteX333" fmla="*/ 2525258 w 2961438"/>
                  <a:gd name="connsiteY333" fmla="*/ 49721 h 689379"/>
                  <a:gd name="connsiteX334" fmla="*/ 2582005 w 2961438"/>
                  <a:gd name="connsiteY334" fmla="*/ 38912 h 689379"/>
                  <a:gd name="connsiteX335" fmla="*/ 2582005 w 2961438"/>
                  <a:gd name="connsiteY335" fmla="*/ 39993 h 689379"/>
                  <a:gd name="connsiteX336" fmla="*/ 2582005 w 2961438"/>
                  <a:gd name="connsiteY336" fmla="*/ 47559 h 689379"/>
                  <a:gd name="connsiteX337" fmla="*/ 2608352 w 2961438"/>
                  <a:gd name="connsiteY337" fmla="*/ 47559 h 689379"/>
                  <a:gd name="connsiteX338" fmla="*/ 2608352 w 2961438"/>
                  <a:gd name="connsiteY338" fmla="*/ 302649 h 689379"/>
                  <a:gd name="connsiteX339" fmla="*/ 2630646 w 2961438"/>
                  <a:gd name="connsiteY339" fmla="*/ 302649 h 689379"/>
                  <a:gd name="connsiteX340" fmla="*/ 2630646 w 2961438"/>
                  <a:gd name="connsiteY340" fmla="*/ 298325 h 689379"/>
                  <a:gd name="connsiteX341" fmla="*/ 2642806 w 2961438"/>
                  <a:gd name="connsiteY341" fmla="*/ 298325 h 689379"/>
                  <a:gd name="connsiteX342" fmla="*/ 2642806 w 2961438"/>
                  <a:gd name="connsiteY342" fmla="*/ 302649 h 689379"/>
                  <a:gd name="connsiteX343" fmla="*/ 2667126 w 2961438"/>
                  <a:gd name="connsiteY343" fmla="*/ 302649 h 689379"/>
                  <a:gd name="connsiteX344" fmla="*/ 2667126 w 2961438"/>
                  <a:gd name="connsiteY344" fmla="*/ 289678 h 689379"/>
                  <a:gd name="connsiteX345" fmla="*/ 2695500 w 2961438"/>
                  <a:gd name="connsiteY345" fmla="*/ 289678 h 689379"/>
                  <a:gd name="connsiteX346" fmla="*/ 2707660 w 2961438"/>
                  <a:gd name="connsiteY346" fmla="*/ 285354 h 689379"/>
                  <a:gd name="connsiteX347" fmla="*/ 2727927 w 2961438"/>
                  <a:gd name="connsiteY347" fmla="*/ 289678 h 689379"/>
                  <a:gd name="connsiteX348" fmla="*/ 2727927 w 2961438"/>
                  <a:gd name="connsiteY348" fmla="*/ 272384 h 689379"/>
                  <a:gd name="connsiteX349" fmla="*/ 2736034 w 2961438"/>
                  <a:gd name="connsiteY349" fmla="*/ 272384 h 689379"/>
                  <a:gd name="connsiteX350" fmla="*/ 2736034 w 2961438"/>
                  <a:gd name="connsiteY350" fmla="*/ 259413 h 689379"/>
                  <a:gd name="connsiteX351" fmla="*/ 2792781 w 2961438"/>
                  <a:gd name="connsiteY351" fmla="*/ 259413 h 689379"/>
                  <a:gd name="connsiteX352" fmla="*/ 2792781 w 2961438"/>
                  <a:gd name="connsiteY352" fmla="*/ 229148 h 689379"/>
                  <a:gd name="connsiteX353" fmla="*/ 2811021 w 2961438"/>
                  <a:gd name="connsiteY353" fmla="*/ 229148 h 689379"/>
                  <a:gd name="connsiteX354" fmla="*/ 2811021 w 2961438"/>
                  <a:gd name="connsiteY354" fmla="*/ 222663 h 689379"/>
                  <a:gd name="connsiteX355" fmla="*/ 2823181 w 2961438"/>
                  <a:gd name="connsiteY355" fmla="*/ 222663 h 689379"/>
                  <a:gd name="connsiteX356" fmla="*/ 2823181 w 2961438"/>
                  <a:gd name="connsiteY356" fmla="*/ 229148 h 689379"/>
                  <a:gd name="connsiteX357" fmla="*/ 2839395 w 2961438"/>
                  <a:gd name="connsiteY357" fmla="*/ 229148 h 689379"/>
                  <a:gd name="connsiteX358" fmla="*/ 2839395 w 2961438"/>
                  <a:gd name="connsiteY358" fmla="*/ 278869 h 689379"/>
                  <a:gd name="connsiteX359" fmla="*/ 2871822 w 2961438"/>
                  <a:gd name="connsiteY359" fmla="*/ 278869 h 689379"/>
                  <a:gd name="connsiteX360" fmla="*/ 2871822 w 2961438"/>
                  <a:gd name="connsiteY360" fmla="*/ 252928 h 689379"/>
                  <a:gd name="connsiteX361" fmla="*/ 2910329 w 2961438"/>
                  <a:gd name="connsiteY361" fmla="*/ 252928 h 689379"/>
                  <a:gd name="connsiteX362" fmla="*/ 2910329 w 2961438"/>
                  <a:gd name="connsiteY362" fmla="*/ 222663 h 689379"/>
                  <a:gd name="connsiteX363" fmla="*/ 2958970 w 2961438"/>
                  <a:gd name="connsiteY363" fmla="*/ 222663 h 689379"/>
                  <a:gd name="connsiteX364" fmla="*/ 2961438 w 2961438"/>
                  <a:gd name="connsiteY364" fmla="*/ 689379 h 689379"/>
                  <a:gd name="connsiteX365" fmla="*/ 2054 w 2961438"/>
                  <a:gd name="connsiteY365" fmla="*/ 687046 h 689379"/>
                  <a:gd name="connsiteX366" fmla="*/ 0 w 2961438"/>
                  <a:gd name="connsiteY366" fmla="*/ 252928 h 689379"/>
                  <a:gd name="connsiteX367" fmla="*/ 20267 w 2961438"/>
                  <a:gd name="connsiteY367" fmla="*/ 252928 h 689379"/>
                  <a:gd name="connsiteX368" fmla="*/ 20774 w 2961438"/>
                  <a:gd name="connsiteY368" fmla="*/ 251847 h 689379"/>
                  <a:gd name="connsiteX369" fmla="*/ 24320 w 2961438"/>
                  <a:gd name="connsiteY369" fmla="*/ 244281 h 689379"/>
                  <a:gd name="connsiteX370" fmla="*/ 26094 w 2961438"/>
                  <a:gd name="connsiteY370" fmla="*/ 244551 h 689379"/>
                  <a:gd name="connsiteX371" fmla="*/ 38507 w 2961438"/>
                  <a:gd name="connsiteY371" fmla="*/ 246442 h 689379"/>
                  <a:gd name="connsiteX372" fmla="*/ 39014 w 2961438"/>
                  <a:gd name="connsiteY372" fmla="*/ 247794 h 689379"/>
                  <a:gd name="connsiteX373" fmla="*/ 42560 w 2961438"/>
                  <a:gd name="connsiteY373" fmla="*/ 257251 h 689379"/>
                  <a:gd name="connsiteX374" fmla="*/ 68907 w 2961438"/>
                  <a:gd name="connsiteY374" fmla="*/ 259413 h 689379"/>
                  <a:gd name="connsiteX375" fmla="*/ 68907 w 2961438"/>
                  <a:gd name="connsiteY375" fmla="*/ 136192 h 689379"/>
                  <a:gd name="connsiteX376" fmla="*/ 70934 w 2961438"/>
                  <a:gd name="connsiteY376" fmla="*/ 136192 h 689379"/>
                  <a:gd name="connsiteX377" fmla="*/ 85121 w 2961438"/>
                  <a:gd name="connsiteY377" fmla="*/ 136192 h 689379"/>
                  <a:gd name="connsiteX378" fmla="*/ 85121 w 2961438"/>
                  <a:gd name="connsiteY378" fmla="*/ 0 h 689379"/>
                  <a:gd name="connsiteX379" fmla="*/ 86894 w 2961438"/>
                  <a:gd name="connsiteY379" fmla="*/ 0 h 689379"/>
                  <a:gd name="connsiteX380" fmla="*/ 99308 w 2961438"/>
                  <a:gd name="connsiteY380" fmla="*/ 0 h 6893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</a:cxnLst>
                <a:rect l="l" t="t" r="r" b="b"/>
                <a:pathLst>
                  <a:path w="2961438" h="689379">
                    <a:moveTo>
                      <a:pt x="99308" y="0"/>
                    </a:moveTo>
                    <a:lnTo>
                      <a:pt x="220909" y="0"/>
                    </a:lnTo>
                    <a:lnTo>
                      <a:pt x="223189" y="0"/>
                    </a:lnTo>
                    <a:lnTo>
                      <a:pt x="239150" y="0"/>
                    </a:lnTo>
                    <a:lnTo>
                      <a:pt x="239150" y="140515"/>
                    </a:lnTo>
                    <a:cubicBezTo>
                      <a:pt x="239160" y="140514"/>
                      <a:pt x="239272" y="140493"/>
                      <a:pt x="240670" y="140245"/>
                    </a:cubicBezTo>
                    <a:lnTo>
                      <a:pt x="251310" y="138354"/>
                    </a:lnTo>
                    <a:cubicBezTo>
                      <a:pt x="251310" y="138376"/>
                      <a:pt x="251280" y="139710"/>
                      <a:pt x="249283" y="226986"/>
                    </a:cubicBezTo>
                    <a:cubicBezTo>
                      <a:pt x="249293" y="226988"/>
                      <a:pt x="249404" y="227008"/>
                      <a:pt x="250803" y="227257"/>
                    </a:cubicBezTo>
                    <a:lnTo>
                      <a:pt x="261443" y="229148"/>
                    </a:lnTo>
                    <a:cubicBezTo>
                      <a:pt x="261445" y="229155"/>
                      <a:pt x="261465" y="229219"/>
                      <a:pt x="261696" y="229959"/>
                    </a:cubicBezTo>
                    <a:lnTo>
                      <a:pt x="263470" y="235634"/>
                    </a:lnTo>
                    <a:cubicBezTo>
                      <a:pt x="263472" y="235625"/>
                      <a:pt x="263517" y="235482"/>
                      <a:pt x="264230" y="233202"/>
                    </a:cubicBezTo>
                    <a:lnTo>
                      <a:pt x="269550" y="216178"/>
                    </a:lnTo>
                    <a:lnTo>
                      <a:pt x="271323" y="216178"/>
                    </a:lnTo>
                    <a:lnTo>
                      <a:pt x="283737" y="216178"/>
                    </a:lnTo>
                    <a:lnTo>
                      <a:pt x="283737" y="248604"/>
                    </a:lnTo>
                    <a:cubicBezTo>
                      <a:pt x="283743" y="248609"/>
                      <a:pt x="283820" y="248649"/>
                      <a:pt x="284750" y="249145"/>
                    </a:cubicBezTo>
                    <a:lnTo>
                      <a:pt x="291844" y="252928"/>
                    </a:lnTo>
                    <a:lnTo>
                      <a:pt x="291844" y="254279"/>
                    </a:lnTo>
                    <a:lnTo>
                      <a:pt x="291844" y="263737"/>
                    </a:lnTo>
                    <a:lnTo>
                      <a:pt x="336431" y="263737"/>
                    </a:lnTo>
                    <a:lnTo>
                      <a:pt x="336431" y="264818"/>
                    </a:lnTo>
                    <a:lnTo>
                      <a:pt x="336431" y="272384"/>
                    </a:lnTo>
                    <a:lnTo>
                      <a:pt x="338457" y="272384"/>
                    </a:lnTo>
                    <a:lnTo>
                      <a:pt x="352644" y="272384"/>
                    </a:lnTo>
                    <a:lnTo>
                      <a:pt x="352644" y="242119"/>
                    </a:lnTo>
                    <a:lnTo>
                      <a:pt x="397231" y="242119"/>
                    </a:lnTo>
                    <a:lnTo>
                      <a:pt x="397231" y="240768"/>
                    </a:lnTo>
                    <a:lnTo>
                      <a:pt x="397231" y="231310"/>
                    </a:lnTo>
                    <a:lnTo>
                      <a:pt x="398245" y="231310"/>
                    </a:lnTo>
                    <a:lnTo>
                      <a:pt x="405338" y="231310"/>
                    </a:lnTo>
                    <a:lnTo>
                      <a:pt x="405338" y="229419"/>
                    </a:lnTo>
                    <a:lnTo>
                      <a:pt x="405338" y="216178"/>
                    </a:lnTo>
                    <a:lnTo>
                      <a:pt x="406098" y="216178"/>
                    </a:lnTo>
                    <a:lnTo>
                      <a:pt x="411418" y="216178"/>
                    </a:lnTo>
                    <a:lnTo>
                      <a:pt x="411418" y="215097"/>
                    </a:lnTo>
                    <a:lnTo>
                      <a:pt x="411418" y="207530"/>
                    </a:lnTo>
                    <a:lnTo>
                      <a:pt x="413445" y="207530"/>
                    </a:lnTo>
                    <a:lnTo>
                      <a:pt x="427632" y="207530"/>
                    </a:lnTo>
                    <a:lnTo>
                      <a:pt x="427632" y="208611"/>
                    </a:lnTo>
                    <a:lnTo>
                      <a:pt x="427632" y="216178"/>
                    </a:lnTo>
                    <a:lnTo>
                      <a:pt x="449925" y="216178"/>
                    </a:lnTo>
                    <a:lnTo>
                      <a:pt x="449925" y="214286"/>
                    </a:lnTo>
                    <a:lnTo>
                      <a:pt x="449925" y="201045"/>
                    </a:lnTo>
                    <a:lnTo>
                      <a:pt x="451699" y="201045"/>
                    </a:lnTo>
                    <a:lnTo>
                      <a:pt x="464112" y="201045"/>
                    </a:lnTo>
                    <a:lnTo>
                      <a:pt x="464112" y="224825"/>
                    </a:lnTo>
                    <a:lnTo>
                      <a:pt x="465126" y="224825"/>
                    </a:lnTo>
                    <a:lnTo>
                      <a:pt x="472219" y="224825"/>
                    </a:lnTo>
                    <a:lnTo>
                      <a:pt x="472219" y="223744"/>
                    </a:lnTo>
                    <a:lnTo>
                      <a:pt x="472219" y="216178"/>
                    </a:lnTo>
                    <a:lnTo>
                      <a:pt x="473992" y="216178"/>
                    </a:lnTo>
                    <a:lnTo>
                      <a:pt x="486406" y="216178"/>
                    </a:lnTo>
                    <a:lnTo>
                      <a:pt x="486406" y="242119"/>
                    </a:lnTo>
                    <a:lnTo>
                      <a:pt x="488433" y="242119"/>
                    </a:lnTo>
                    <a:lnTo>
                      <a:pt x="502619" y="242119"/>
                    </a:lnTo>
                    <a:lnTo>
                      <a:pt x="502619" y="243740"/>
                    </a:lnTo>
                    <a:lnTo>
                      <a:pt x="502619" y="255090"/>
                    </a:lnTo>
                    <a:lnTo>
                      <a:pt x="503379" y="255090"/>
                    </a:lnTo>
                    <a:lnTo>
                      <a:pt x="508700" y="255090"/>
                    </a:lnTo>
                    <a:lnTo>
                      <a:pt x="508700" y="254279"/>
                    </a:lnTo>
                    <a:lnTo>
                      <a:pt x="508700" y="248604"/>
                    </a:lnTo>
                    <a:lnTo>
                      <a:pt x="539100" y="248604"/>
                    </a:lnTo>
                    <a:lnTo>
                      <a:pt x="539100" y="272384"/>
                    </a:lnTo>
                    <a:lnTo>
                      <a:pt x="540113" y="272384"/>
                    </a:lnTo>
                    <a:lnTo>
                      <a:pt x="547207" y="272384"/>
                    </a:lnTo>
                    <a:lnTo>
                      <a:pt x="547207" y="273465"/>
                    </a:lnTo>
                    <a:lnTo>
                      <a:pt x="547207" y="281031"/>
                    </a:lnTo>
                    <a:lnTo>
                      <a:pt x="547967" y="281031"/>
                    </a:lnTo>
                    <a:lnTo>
                      <a:pt x="553287" y="281031"/>
                    </a:lnTo>
                    <a:lnTo>
                      <a:pt x="553287" y="278869"/>
                    </a:lnTo>
                    <a:lnTo>
                      <a:pt x="553287" y="263737"/>
                    </a:lnTo>
                    <a:lnTo>
                      <a:pt x="554300" y="263737"/>
                    </a:lnTo>
                    <a:lnTo>
                      <a:pt x="561394" y="263737"/>
                    </a:lnTo>
                    <a:lnTo>
                      <a:pt x="561394" y="264818"/>
                    </a:lnTo>
                    <a:lnTo>
                      <a:pt x="561394" y="272384"/>
                    </a:lnTo>
                    <a:lnTo>
                      <a:pt x="566714" y="270391"/>
                    </a:lnTo>
                    <a:cubicBezTo>
                      <a:pt x="567474" y="270019"/>
                      <a:pt x="567474" y="269817"/>
                      <a:pt x="567474" y="269411"/>
                    </a:cubicBezTo>
                    <a:lnTo>
                      <a:pt x="567474" y="263737"/>
                    </a:lnTo>
                    <a:lnTo>
                      <a:pt x="605981" y="263737"/>
                    </a:lnTo>
                    <a:lnTo>
                      <a:pt x="605981" y="287516"/>
                    </a:lnTo>
                    <a:lnTo>
                      <a:pt x="608007" y="287516"/>
                    </a:lnTo>
                    <a:lnTo>
                      <a:pt x="622194" y="287516"/>
                    </a:lnTo>
                    <a:lnTo>
                      <a:pt x="622194" y="288597"/>
                    </a:lnTo>
                    <a:lnTo>
                      <a:pt x="622194" y="296163"/>
                    </a:lnTo>
                    <a:lnTo>
                      <a:pt x="623968" y="296163"/>
                    </a:lnTo>
                    <a:lnTo>
                      <a:pt x="636381" y="296163"/>
                    </a:lnTo>
                    <a:lnTo>
                      <a:pt x="636381" y="272384"/>
                    </a:lnTo>
                    <a:lnTo>
                      <a:pt x="637394" y="272384"/>
                    </a:lnTo>
                    <a:lnTo>
                      <a:pt x="644488" y="272384"/>
                    </a:lnTo>
                    <a:lnTo>
                      <a:pt x="644488" y="239957"/>
                    </a:lnTo>
                    <a:lnTo>
                      <a:pt x="645501" y="239957"/>
                    </a:lnTo>
                    <a:lnTo>
                      <a:pt x="652595" y="239957"/>
                    </a:lnTo>
                    <a:lnTo>
                      <a:pt x="652595" y="238066"/>
                    </a:lnTo>
                    <a:lnTo>
                      <a:pt x="652595" y="224825"/>
                    </a:lnTo>
                    <a:cubicBezTo>
                      <a:pt x="650568" y="224825"/>
                      <a:pt x="650568" y="224825"/>
                      <a:pt x="651328" y="223203"/>
                    </a:cubicBezTo>
                    <a:lnTo>
                      <a:pt x="656648" y="211854"/>
                    </a:lnTo>
                    <a:cubicBezTo>
                      <a:pt x="656653" y="211871"/>
                      <a:pt x="656848" y="212545"/>
                      <a:pt x="664755" y="239957"/>
                    </a:cubicBezTo>
                    <a:lnTo>
                      <a:pt x="665515" y="239957"/>
                    </a:lnTo>
                    <a:lnTo>
                      <a:pt x="670835" y="239957"/>
                    </a:lnTo>
                    <a:lnTo>
                      <a:pt x="670835" y="134030"/>
                    </a:lnTo>
                    <a:lnTo>
                      <a:pt x="672355" y="134030"/>
                    </a:lnTo>
                    <a:lnTo>
                      <a:pt x="682995" y="134030"/>
                    </a:lnTo>
                    <a:lnTo>
                      <a:pt x="682995" y="86471"/>
                    </a:lnTo>
                    <a:lnTo>
                      <a:pt x="709342" y="86471"/>
                    </a:lnTo>
                    <a:lnTo>
                      <a:pt x="709342" y="64853"/>
                    </a:lnTo>
                    <a:lnTo>
                      <a:pt x="743796" y="64853"/>
                    </a:lnTo>
                    <a:lnTo>
                      <a:pt x="743796" y="67285"/>
                    </a:lnTo>
                    <a:lnTo>
                      <a:pt x="743796" y="84309"/>
                    </a:lnTo>
                    <a:lnTo>
                      <a:pt x="746076" y="84309"/>
                    </a:lnTo>
                    <a:lnTo>
                      <a:pt x="762036" y="84309"/>
                    </a:lnTo>
                    <a:lnTo>
                      <a:pt x="762036" y="131868"/>
                    </a:lnTo>
                    <a:lnTo>
                      <a:pt x="763049" y="131868"/>
                    </a:lnTo>
                    <a:lnTo>
                      <a:pt x="770143" y="131868"/>
                    </a:lnTo>
                    <a:lnTo>
                      <a:pt x="784330" y="136192"/>
                    </a:lnTo>
                    <a:lnTo>
                      <a:pt x="784330" y="175104"/>
                    </a:lnTo>
                    <a:lnTo>
                      <a:pt x="785343" y="175104"/>
                    </a:lnTo>
                    <a:lnTo>
                      <a:pt x="792436" y="175104"/>
                    </a:lnTo>
                    <a:lnTo>
                      <a:pt x="792436" y="176725"/>
                    </a:lnTo>
                    <a:lnTo>
                      <a:pt x="792436" y="188074"/>
                    </a:lnTo>
                    <a:lnTo>
                      <a:pt x="794463" y="188074"/>
                    </a:lnTo>
                    <a:lnTo>
                      <a:pt x="808650" y="188074"/>
                    </a:lnTo>
                    <a:lnTo>
                      <a:pt x="814730" y="194560"/>
                    </a:lnTo>
                    <a:lnTo>
                      <a:pt x="814730" y="216178"/>
                    </a:lnTo>
                    <a:lnTo>
                      <a:pt x="817010" y="216178"/>
                    </a:lnTo>
                    <a:lnTo>
                      <a:pt x="832970" y="216178"/>
                    </a:lnTo>
                    <a:lnTo>
                      <a:pt x="832970" y="217258"/>
                    </a:lnTo>
                    <a:lnTo>
                      <a:pt x="832970" y="224825"/>
                    </a:lnTo>
                    <a:lnTo>
                      <a:pt x="834237" y="224825"/>
                    </a:lnTo>
                    <a:lnTo>
                      <a:pt x="843104" y="224825"/>
                    </a:lnTo>
                    <a:lnTo>
                      <a:pt x="843104" y="226986"/>
                    </a:lnTo>
                    <a:lnTo>
                      <a:pt x="843104" y="242119"/>
                    </a:lnTo>
                    <a:cubicBezTo>
                      <a:pt x="847157" y="242119"/>
                      <a:pt x="847157" y="242119"/>
                      <a:pt x="847157" y="240227"/>
                    </a:cubicBezTo>
                    <a:lnTo>
                      <a:pt x="847157" y="226986"/>
                    </a:lnTo>
                    <a:lnTo>
                      <a:pt x="848170" y="226986"/>
                    </a:lnTo>
                    <a:lnTo>
                      <a:pt x="855264" y="226986"/>
                    </a:lnTo>
                    <a:lnTo>
                      <a:pt x="855264" y="228608"/>
                    </a:lnTo>
                    <a:lnTo>
                      <a:pt x="855264" y="239957"/>
                    </a:lnTo>
                    <a:lnTo>
                      <a:pt x="856024" y="239957"/>
                    </a:lnTo>
                    <a:lnTo>
                      <a:pt x="861344" y="239957"/>
                    </a:lnTo>
                    <a:cubicBezTo>
                      <a:pt x="861344" y="235634"/>
                      <a:pt x="861344" y="235634"/>
                      <a:pt x="909984" y="235634"/>
                    </a:cubicBezTo>
                    <a:lnTo>
                      <a:pt x="909984" y="236985"/>
                    </a:lnTo>
                    <a:lnTo>
                      <a:pt x="909984" y="246442"/>
                    </a:lnTo>
                    <a:lnTo>
                      <a:pt x="910744" y="246442"/>
                    </a:lnTo>
                    <a:lnTo>
                      <a:pt x="916065" y="246442"/>
                    </a:lnTo>
                    <a:lnTo>
                      <a:pt x="916065" y="248604"/>
                    </a:lnTo>
                    <a:lnTo>
                      <a:pt x="916065" y="263737"/>
                    </a:lnTo>
                    <a:cubicBezTo>
                      <a:pt x="916073" y="263733"/>
                      <a:pt x="916189" y="263655"/>
                      <a:pt x="918091" y="262386"/>
                    </a:cubicBezTo>
                    <a:lnTo>
                      <a:pt x="932278" y="252928"/>
                    </a:lnTo>
                    <a:cubicBezTo>
                      <a:pt x="932280" y="252909"/>
                      <a:pt x="932411" y="252034"/>
                      <a:pt x="938358" y="211854"/>
                    </a:cubicBezTo>
                    <a:cubicBezTo>
                      <a:pt x="938367" y="211852"/>
                      <a:pt x="938436" y="211826"/>
                      <a:pt x="939118" y="211584"/>
                    </a:cubicBezTo>
                    <a:lnTo>
                      <a:pt x="944438" y="209692"/>
                    </a:lnTo>
                    <a:cubicBezTo>
                      <a:pt x="944438" y="209676"/>
                      <a:pt x="944471" y="208615"/>
                      <a:pt x="946465" y="140515"/>
                    </a:cubicBezTo>
                    <a:cubicBezTo>
                      <a:pt x="946465" y="140533"/>
                      <a:pt x="946498" y="141624"/>
                      <a:pt x="948492" y="209692"/>
                    </a:cubicBezTo>
                    <a:cubicBezTo>
                      <a:pt x="948501" y="209695"/>
                      <a:pt x="948572" y="209720"/>
                      <a:pt x="949252" y="209962"/>
                    </a:cubicBezTo>
                    <a:lnTo>
                      <a:pt x="954572" y="211854"/>
                    </a:lnTo>
                    <a:lnTo>
                      <a:pt x="954572" y="125383"/>
                    </a:lnTo>
                    <a:cubicBezTo>
                      <a:pt x="958625" y="125383"/>
                      <a:pt x="958625" y="125383"/>
                      <a:pt x="958625" y="92956"/>
                    </a:cubicBezTo>
                    <a:lnTo>
                      <a:pt x="997132" y="92956"/>
                    </a:lnTo>
                    <a:lnTo>
                      <a:pt x="997132" y="125383"/>
                    </a:lnTo>
                    <a:lnTo>
                      <a:pt x="997892" y="125383"/>
                    </a:lnTo>
                    <a:lnTo>
                      <a:pt x="1003212" y="125383"/>
                    </a:lnTo>
                    <a:lnTo>
                      <a:pt x="1003212" y="43235"/>
                    </a:lnTo>
                    <a:lnTo>
                      <a:pt x="1004986" y="43235"/>
                    </a:lnTo>
                    <a:lnTo>
                      <a:pt x="1017399" y="43235"/>
                    </a:lnTo>
                    <a:lnTo>
                      <a:pt x="1017399" y="41344"/>
                    </a:lnTo>
                    <a:lnTo>
                      <a:pt x="1017399" y="28103"/>
                    </a:lnTo>
                    <a:lnTo>
                      <a:pt x="1039693" y="28103"/>
                    </a:lnTo>
                    <a:lnTo>
                      <a:pt x="1039693" y="27022"/>
                    </a:lnTo>
                    <a:lnTo>
                      <a:pt x="1039693" y="19456"/>
                    </a:lnTo>
                    <a:lnTo>
                      <a:pt x="1041466" y="19456"/>
                    </a:lnTo>
                    <a:lnTo>
                      <a:pt x="1053880" y="19456"/>
                    </a:lnTo>
                    <a:lnTo>
                      <a:pt x="1053880" y="20537"/>
                    </a:lnTo>
                    <a:lnTo>
                      <a:pt x="1053880" y="28103"/>
                    </a:lnTo>
                    <a:lnTo>
                      <a:pt x="1054640" y="28103"/>
                    </a:lnTo>
                    <a:lnTo>
                      <a:pt x="1059960" y="28103"/>
                    </a:lnTo>
                    <a:lnTo>
                      <a:pt x="1070093" y="23779"/>
                    </a:lnTo>
                    <a:lnTo>
                      <a:pt x="1074146" y="27022"/>
                    </a:lnTo>
                    <a:lnTo>
                      <a:pt x="1074146" y="19456"/>
                    </a:lnTo>
                    <a:lnTo>
                      <a:pt x="1076426" y="19456"/>
                    </a:lnTo>
                    <a:lnTo>
                      <a:pt x="1092387" y="19456"/>
                    </a:lnTo>
                    <a:lnTo>
                      <a:pt x="1092387" y="20537"/>
                    </a:lnTo>
                    <a:lnTo>
                      <a:pt x="1092387" y="28103"/>
                    </a:lnTo>
                    <a:lnTo>
                      <a:pt x="1122787" y="28103"/>
                    </a:lnTo>
                    <a:lnTo>
                      <a:pt x="1122787" y="29724"/>
                    </a:lnTo>
                    <a:lnTo>
                      <a:pt x="1122787" y="41074"/>
                    </a:lnTo>
                    <a:lnTo>
                      <a:pt x="1149134" y="41074"/>
                    </a:lnTo>
                    <a:lnTo>
                      <a:pt x="1149134" y="71338"/>
                    </a:lnTo>
                    <a:lnTo>
                      <a:pt x="1149894" y="71338"/>
                    </a:lnTo>
                    <a:lnTo>
                      <a:pt x="1155214" y="71338"/>
                    </a:lnTo>
                    <a:lnTo>
                      <a:pt x="1155214" y="72419"/>
                    </a:lnTo>
                    <a:lnTo>
                      <a:pt x="1155214" y="79986"/>
                    </a:lnTo>
                    <a:cubicBezTo>
                      <a:pt x="1159268" y="79986"/>
                      <a:pt x="1159268" y="79986"/>
                      <a:pt x="1159268" y="110250"/>
                    </a:cubicBezTo>
                    <a:lnTo>
                      <a:pt x="1160028" y="110250"/>
                    </a:lnTo>
                    <a:lnTo>
                      <a:pt x="1165348" y="110250"/>
                    </a:lnTo>
                    <a:lnTo>
                      <a:pt x="1165348" y="111061"/>
                    </a:lnTo>
                    <a:lnTo>
                      <a:pt x="1165348" y="116736"/>
                    </a:lnTo>
                    <a:lnTo>
                      <a:pt x="1166361" y="116736"/>
                    </a:lnTo>
                    <a:lnTo>
                      <a:pt x="1173454" y="116736"/>
                    </a:lnTo>
                    <a:lnTo>
                      <a:pt x="1173454" y="147001"/>
                    </a:lnTo>
                    <a:lnTo>
                      <a:pt x="1175481" y="147001"/>
                    </a:lnTo>
                    <a:lnTo>
                      <a:pt x="1189668" y="147001"/>
                    </a:lnTo>
                    <a:lnTo>
                      <a:pt x="1189668" y="170780"/>
                    </a:lnTo>
                    <a:cubicBezTo>
                      <a:pt x="1191695" y="170780"/>
                      <a:pt x="1191695" y="170780"/>
                      <a:pt x="1191695" y="172401"/>
                    </a:cubicBezTo>
                    <a:lnTo>
                      <a:pt x="1191695" y="183751"/>
                    </a:lnTo>
                    <a:lnTo>
                      <a:pt x="1192455" y="183751"/>
                    </a:lnTo>
                    <a:lnTo>
                      <a:pt x="1197775" y="183751"/>
                    </a:lnTo>
                    <a:lnTo>
                      <a:pt x="1197775" y="207530"/>
                    </a:lnTo>
                    <a:lnTo>
                      <a:pt x="1199041" y="207530"/>
                    </a:lnTo>
                    <a:lnTo>
                      <a:pt x="1207908" y="207530"/>
                    </a:lnTo>
                    <a:cubicBezTo>
                      <a:pt x="1209935" y="209692"/>
                      <a:pt x="1209935" y="209692"/>
                      <a:pt x="1209935" y="211584"/>
                    </a:cubicBezTo>
                    <a:lnTo>
                      <a:pt x="1209935" y="224825"/>
                    </a:lnTo>
                    <a:cubicBezTo>
                      <a:pt x="1209940" y="224818"/>
                      <a:pt x="1210027" y="224711"/>
                      <a:pt x="1211455" y="222933"/>
                    </a:cubicBezTo>
                    <a:lnTo>
                      <a:pt x="1222095" y="209692"/>
                    </a:lnTo>
                    <a:lnTo>
                      <a:pt x="1250469" y="209692"/>
                    </a:lnTo>
                    <a:lnTo>
                      <a:pt x="1250469" y="296163"/>
                    </a:lnTo>
                    <a:lnTo>
                      <a:pt x="1251229" y="296163"/>
                    </a:lnTo>
                    <a:lnTo>
                      <a:pt x="1256549" y="296163"/>
                    </a:lnTo>
                    <a:cubicBezTo>
                      <a:pt x="1256553" y="296155"/>
                      <a:pt x="1256612" y="296055"/>
                      <a:pt x="1257309" y="294812"/>
                    </a:cubicBezTo>
                    <a:lnTo>
                      <a:pt x="1262629" y="285354"/>
                    </a:lnTo>
                    <a:lnTo>
                      <a:pt x="1262629" y="287246"/>
                    </a:lnTo>
                    <a:lnTo>
                      <a:pt x="1262629" y="300487"/>
                    </a:lnTo>
                    <a:cubicBezTo>
                      <a:pt x="1266682" y="300487"/>
                      <a:pt x="1266682" y="300487"/>
                      <a:pt x="1266682" y="255090"/>
                    </a:cubicBezTo>
                    <a:lnTo>
                      <a:pt x="1267442" y="255090"/>
                    </a:lnTo>
                    <a:lnTo>
                      <a:pt x="1272762" y="255090"/>
                    </a:lnTo>
                    <a:lnTo>
                      <a:pt x="1272762" y="190236"/>
                    </a:lnTo>
                    <a:lnTo>
                      <a:pt x="1273776" y="190236"/>
                    </a:lnTo>
                    <a:lnTo>
                      <a:pt x="1280869" y="190236"/>
                    </a:lnTo>
                    <a:cubicBezTo>
                      <a:pt x="1280875" y="190215"/>
                      <a:pt x="1281139" y="189275"/>
                      <a:pt x="1293029" y="147001"/>
                    </a:cubicBezTo>
                    <a:lnTo>
                      <a:pt x="1294296" y="147001"/>
                    </a:lnTo>
                    <a:lnTo>
                      <a:pt x="1303163" y="147001"/>
                    </a:lnTo>
                    <a:cubicBezTo>
                      <a:pt x="1303168" y="147024"/>
                      <a:pt x="1303394" y="147990"/>
                      <a:pt x="1313296" y="190236"/>
                    </a:cubicBezTo>
                    <a:lnTo>
                      <a:pt x="1314309" y="190236"/>
                    </a:lnTo>
                    <a:lnTo>
                      <a:pt x="1321403" y="190236"/>
                    </a:lnTo>
                    <a:lnTo>
                      <a:pt x="1321403" y="229148"/>
                    </a:lnTo>
                    <a:lnTo>
                      <a:pt x="1323176" y="229148"/>
                    </a:lnTo>
                    <a:lnTo>
                      <a:pt x="1335590" y="229148"/>
                    </a:lnTo>
                    <a:lnTo>
                      <a:pt x="1335590" y="231310"/>
                    </a:lnTo>
                    <a:lnTo>
                      <a:pt x="1335590" y="246442"/>
                    </a:lnTo>
                    <a:cubicBezTo>
                      <a:pt x="1339643" y="246442"/>
                      <a:pt x="1339643" y="246442"/>
                      <a:pt x="1339643" y="244281"/>
                    </a:cubicBezTo>
                    <a:lnTo>
                      <a:pt x="1339643" y="229148"/>
                    </a:lnTo>
                    <a:lnTo>
                      <a:pt x="1341163" y="229148"/>
                    </a:lnTo>
                    <a:lnTo>
                      <a:pt x="1351803" y="229148"/>
                    </a:lnTo>
                    <a:lnTo>
                      <a:pt x="1351803" y="230769"/>
                    </a:lnTo>
                    <a:lnTo>
                      <a:pt x="1351803" y="242119"/>
                    </a:lnTo>
                    <a:lnTo>
                      <a:pt x="1382204" y="242119"/>
                    </a:lnTo>
                    <a:lnTo>
                      <a:pt x="1382204" y="205369"/>
                    </a:lnTo>
                    <a:lnTo>
                      <a:pt x="1383470" y="205369"/>
                    </a:lnTo>
                    <a:lnTo>
                      <a:pt x="1392337" y="205369"/>
                    </a:lnTo>
                    <a:lnTo>
                      <a:pt x="1392337" y="226986"/>
                    </a:lnTo>
                    <a:cubicBezTo>
                      <a:pt x="1394364" y="226986"/>
                      <a:pt x="1394364" y="226986"/>
                      <a:pt x="1394364" y="194560"/>
                    </a:cubicBezTo>
                    <a:lnTo>
                      <a:pt x="1416657" y="194560"/>
                    </a:lnTo>
                    <a:lnTo>
                      <a:pt x="1416657" y="192938"/>
                    </a:lnTo>
                    <a:lnTo>
                      <a:pt x="1416657" y="181589"/>
                    </a:lnTo>
                    <a:lnTo>
                      <a:pt x="1417417" y="181589"/>
                    </a:lnTo>
                    <a:lnTo>
                      <a:pt x="1422737" y="181589"/>
                    </a:lnTo>
                    <a:lnTo>
                      <a:pt x="1422737" y="179698"/>
                    </a:lnTo>
                    <a:lnTo>
                      <a:pt x="1422737" y="166457"/>
                    </a:lnTo>
                    <a:lnTo>
                      <a:pt x="1426791" y="172942"/>
                    </a:lnTo>
                    <a:lnTo>
                      <a:pt x="1429071" y="172942"/>
                    </a:lnTo>
                    <a:lnTo>
                      <a:pt x="1445031" y="172942"/>
                    </a:lnTo>
                    <a:lnTo>
                      <a:pt x="1445031" y="172131"/>
                    </a:lnTo>
                    <a:lnTo>
                      <a:pt x="1445031" y="166457"/>
                    </a:lnTo>
                    <a:lnTo>
                      <a:pt x="1445791" y="166457"/>
                    </a:lnTo>
                    <a:lnTo>
                      <a:pt x="1451111" y="166457"/>
                    </a:lnTo>
                    <a:lnTo>
                      <a:pt x="1451111" y="167808"/>
                    </a:lnTo>
                    <a:lnTo>
                      <a:pt x="1451111" y="177266"/>
                    </a:lnTo>
                    <a:lnTo>
                      <a:pt x="1489618" y="177266"/>
                    </a:lnTo>
                    <a:lnTo>
                      <a:pt x="1489618" y="315619"/>
                    </a:lnTo>
                    <a:lnTo>
                      <a:pt x="1491138" y="315619"/>
                    </a:lnTo>
                    <a:lnTo>
                      <a:pt x="1501778" y="315619"/>
                    </a:lnTo>
                    <a:lnTo>
                      <a:pt x="1501778" y="302649"/>
                    </a:lnTo>
                    <a:lnTo>
                      <a:pt x="1505832" y="302649"/>
                    </a:lnTo>
                    <a:lnTo>
                      <a:pt x="1505832" y="315619"/>
                    </a:lnTo>
                    <a:lnTo>
                      <a:pt x="1536232" y="315619"/>
                    </a:lnTo>
                    <a:lnTo>
                      <a:pt x="1536232" y="285354"/>
                    </a:lnTo>
                    <a:lnTo>
                      <a:pt x="1548392" y="285354"/>
                    </a:lnTo>
                    <a:lnTo>
                      <a:pt x="1560552" y="283193"/>
                    </a:lnTo>
                    <a:cubicBezTo>
                      <a:pt x="1562579" y="283193"/>
                      <a:pt x="1562579" y="285354"/>
                      <a:pt x="1564606" y="285354"/>
                    </a:cubicBezTo>
                    <a:lnTo>
                      <a:pt x="1574739" y="285354"/>
                    </a:lnTo>
                    <a:lnTo>
                      <a:pt x="1574739" y="315619"/>
                    </a:lnTo>
                    <a:lnTo>
                      <a:pt x="1582846" y="315619"/>
                    </a:lnTo>
                    <a:lnTo>
                      <a:pt x="1582846" y="332914"/>
                    </a:lnTo>
                    <a:lnTo>
                      <a:pt x="1592182" y="333819"/>
                    </a:lnTo>
                    <a:lnTo>
                      <a:pt x="1605140" y="333819"/>
                    </a:lnTo>
                    <a:lnTo>
                      <a:pt x="1605140" y="317781"/>
                    </a:lnTo>
                    <a:lnTo>
                      <a:pt x="1673096" y="317781"/>
                    </a:lnTo>
                    <a:lnTo>
                      <a:pt x="1673096" y="232528"/>
                    </a:lnTo>
                    <a:lnTo>
                      <a:pt x="1745104" y="232528"/>
                    </a:lnTo>
                    <a:lnTo>
                      <a:pt x="1745104" y="311296"/>
                    </a:lnTo>
                    <a:lnTo>
                      <a:pt x="1747008" y="311296"/>
                    </a:lnTo>
                    <a:lnTo>
                      <a:pt x="1748250" y="333819"/>
                    </a:lnTo>
                    <a:lnTo>
                      <a:pt x="1757926" y="333819"/>
                    </a:lnTo>
                    <a:cubicBezTo>
                      <a:pt x="1758462" y="326605"/>
                      <a:pt x="1759168" y="318951"/>
                      <a:pt x="1759168" y="311296"/>
                    </a:cubicBezTo>
                    <a:lnTo>
                      <a:pt x="1765248" y="311296"/>
                    </a:lnTo>
                    <a:lnTo>
                      <a:pt x="1766490" y="333819"/>
                    </a:lnTo>
                    <a:lnTo>
                      <a:pt x="1817112" y="333819"/>
                    </a:lnTo>
                    <a:lnTo>
                      <a:pt x="1817112" y="170791"/>
                    </a:lnTo>
                    <a:lnTo>
                      <a:pt x="2014439" y="170791"/>
                    </a:lnTo>
                    <a:lnTo>
                      <a:pt x="2014439" y="333819"/>
                    </a:lnTo>
                    <a:lnTo>
                      <a:pt x="2033136" y="333819"/>
                    </a:lnTo>
                    <a:lnTo>
                      <a:pt x="2033136" y="251126"/>
                    </a:lnTo>
                    <a:lnTo>
                      <a:pt x="2128256" y="251126"/>
                    </a:lnTo>
                    <a:cubicBezTo>
                      <a:pt x="2152853" y="240257"/>
                      <a:pt x="2161167" y="196782"/>
                      <a:pt x="2180720" y="185913"/>
                    </a:cubicBezTo>
                    <a:lnTo>
                      <a:pt x="2245574" y="185913"/>
                    </a:lnTo>
                    <a:lnTo>
                      <a:pt x="2245574" y="261575"/>
                    </a:lnTo>
                    <a:lnTo>
                      <a:pt x="2253681" y="261575"/>
                    </a:lnTo>
                    <a:cubicBezTo>
                      <a:pt x="2253681" y="259413"/>
                      <a:pt x="2255708" y="257251"/>
                      <a:pt x="2255708" y="255090"/>
                    </a:cubicBezTo>
                    <a:lnTo>
                      <a:pt x="2261788" y="255090"/>
                    </a:lnTo>
                    <a:cubicBezTo>
                      <a:pt x="2261788" y="257251"/>
                      <a:pt x="2261788" y="259413"/>
                      <a:pt x="2263815" y="263737"/>
                    </a:cubicBezTo>
                    <a:lnTo>
                      <a:pt x="2275975" y="263737"/>
                    </a:lnTo>
                    <a:lnTo>
                      <a:pt x="2275975" y="257251"/>
                    </a:lnTo>
                    <a:lnTo>
                      <a:pt x="2298268" y="257251"/>
                    </a:lnTo>
                    <a:lnTo>
                      <a:pt x="2298268" y="263737"/>
                    </a:lnTo>
                    <a:lnTo>
                      <a:pt x="2318535" y="263737"/>
                    </a:lnTo>
                    <a:lnTo>
                      <a:pt x="2318535" y="309134"/>
                    </a:lnTo>
                    <a:lnTo>
                      <a:pt x="2332722" y="309134"/>
                    </a:lnTo>
                    <a:lnTo>
                      <a:pt x="2332722" y="296163"/>
                    </a:lnTo>
                    <a:lnTo>
                      <a:pt x="2348936" y="296163"/>
                    </a:lnTo>
                    <a:lnTo>
                      <a:pt x="2348936" y="116736"/>
                    </a:lnTo>
                    <a:lnTo>
                      <a:pt x="2355016" y="110250"/>
                    </a:lnTo>
                    <a:lnTo>
                      <a:pt x="2427977" y="110250"/>
                    </a:lnTo>
                    <a:lnTo>
                      <a:pt x="2427977" y="118898"/>
                    </a:lnTo>
                    <a:lnTo>
                      <a:pt x="2438110" y="118898"/>
                    </a:lnTo>
                    <a:lnTo>
                      <a:pt x="2438110" y="233472"/>
                    </a:lnTo>
                    <a:lnTo>
                      <a:pt x="2460404" y="233472"/>
                    </a:lnTo>
                    <a:lnTo>
                      <a:pt x="2460404" y="166457"/>
                    </a:lnTo>
                    <a:lnTo>
                      <a:pt x="2486751" y="166457"/>
                    </a:lnTo>
                    <a:cubicBezTo>
                      <a:pt x="2488777" y="166457"/>
                      <a:pt x="2488777" y="164295"/>
                      <a:pt x="2490804" y="162133"/>
                    </a:cubicBezTo>
                    <a:lnTo>
                      <a:pt x="2498911" y="162133"/>
                    </a:lnTo>
                    <a:cubicBezTo>
                      <a:pt x="2500937" y="164295"/>
                      <a:pt x="2500937" y="166457"/>
                      <a:pt x="2502964" y="166457"/>
                    </a:cubicBezTo>
                    <a:lnTo>
                      <a:pt x="2525258" y="166457"/>
                    </a:lnTo>
                    <a:lnTo>
                      <a:pt x="2525258" y="49721"/>
                    </a:lnTo>
                    <a:cubicBezTo>
                      <a:pt x="2525272" y="49718"/>
                      <a:pt x="2526139" y="49554"/>
                      <a:pt x="2582005" y="38912"/>
                    </a:cubicBezTo>
                    <a:lnTo>
                      <a:pt x="2582005" y="39993"/>
                    </a:lnTo>
                    <a:lnTo>
                      <a:pt x="2582005" y="47559"/>
                    </a:lnTo>
                    <a:lnTo>
                      <a:pt x="2608352" y="47559"/>
                    </a:lnTo>
                    <a:lnTo>
                      <a:pt x="2608352" y="302649"/>
                    </a:lnTo>
                    <a:lnTo>
                      <a:pt x="2630646" y="302649"/>
                    </a:lnTo>
                    <a:lnTo>
                      <a:pt x="2630646" y="298325"/>
                    </a:lnTo>
                    <a:lnTo>
                      <a:pt x="2642806" y="298325"/>
                    </a:lnTo>
                    <a:lnTo>
                      <a:pt x="2642806" y="302649"/>
                    </a:lnTo>
                    <a:lnTo>
                      <a:pt x="2667126" y="302649"/>
                    </a:lnTo>
                    <a:lnTo>
                      <a:pt x="2667126" y="289678"/>
                    </a:lnTo>
                    <a:lnTo>
                      <a:pt x="2695500" y="289678"/>
                    </a:lnTo>
                    <a:cubicBezTo>
                      <a:pt x="2699553" y="285354"/>
                      <a:pt x="2703607" y="285354"/>
                      <a:pt x="2707660" y="285354"/>
                    </a:cubicBezTo>
                    <a:cubicBezTo>
                      <a:pt x="2713740" y="289678"/>
                      <a:pt x="2721847" y="289678"/>
                      <a:pt x="2727927" y="289678"/>
                    </a:cubicBezTo>
                    <a:lnTo>
                      <a:pt x="2727927" y="272384"/>
                    </a:lnTo>
                    <a:lnTo>
                      <a:pt x="2736034" y="272384"/>
                    </a:lnTo>
                    <a:lnTo>
                      <a:pt x="2736034" y="259413"/>
                    </a:lnTo>
                    <a:lnTo>
                      <a:pt x="2792781" y="259413"/>
                    </a:lnTo>
                    <a:lnTo>
                      <a:pt x="2792781" y="229148"/>
                    </a:lnTo>
                    <a:lnTo>
                      <a:pt x="2811021" y="229148"/>
                    </a:lnTo>
                    <a:lnTo>
                      <a:pt x="2811021" y="222663"/>
                    </a:lnTo>
                    <a:lnTo>
                      <a:pt x="2823181" y="222663"/>
                    </a:lnTo>
                    <a:lnTo>
                      <a:pt x="2823181" y="229148"/>
                    </a:lnTo>
                    <a:lnTo>
                      <a:pt x="2839395" y="229148"/>
                    </a:lnTo>
                    <a:lnTo>
                      <a:pt x="2839395" y="278869"/>
                    </a:lnTo>
                    <a:lnTo>
                      <a:pt x="2871822" y="278869"/>
                    </a:lnTo>
                    <a:lnTo>
                      <a:pt x="2871822" y="252928"/>
                    </a:lnTo>
                    <a:lnTo>
                      <a:pt x="2910329" y="252928"/>
                    </a:lnTo>
                    <a:lnTo>
                      <a:pt x="2910329" y="222663"/>
                    </a:lnTo>
                    <a:lnTo>
                      <a:pt x="2958970" y="222663"/>
                    </a:lnTo>
                    <a:cubicBezTo>
                      <a:pt x="2959793" y="378235"/>
                      <a:pt x="2960615" y="533807"/>
                      <a:pt x="2961438" y="689379"/>
                    </a:cubicBezTo>
                    <a:lnTo>
                      <a:pt x="2054" y="687046"/>
                    </a:lnTo>
                    <a:cubicBezTo>
                      <a:pt x="1369" y="539482"/>
                      <a:pt x="685" y="400492"/>
                      <a:pt x="0" y="252928"/>
                    </a:cubicBezTo>
                    <a:lnTo>
                      <a:pt x="20267" y="252928"/>
                    </a:lnTo>
                    <a:cubicBezTo>
                      <a:pt x="20271" y="252922"/>
                      <a:pt x="20308" y="252840"/>
                      <a:pt x="20774" y="251847"/>
                    </a:cubicBezTo>
                    <a:lnTo>
                      <a:pt x="24320" y="244281"/>
                    </a:lnTo>
                    <a:cubicBezTo>
                      <a:pt x="24329" y="244282"/>
                      <a:pt x="24442" y="244300"/>
                      <a:pt x="26094" y="244551"/>
                    </a:cubicBezTo>
                    <a:lnTo>
                      <a:pt x="38507" y="246442"/>
                    </a:lnTo>
                    <a:cubicBezTo>
                      <a:pt x="38510" y="246452"/>
                      <a:pt x="38548" y="246553"/>
                      <a:pt x="39014" y="247794"/>
                    </a:cubicBezTo>
                    <a:lnTo>
                      <a:pt x="42560" y="257251"/>
                    </a:lnTo>
                    <a:cubicBezTo>
                      <a:pt x="42574" y="257252"/>
                      <a:pt x="43170" y="257302"/>
                      <a:pt x="68907" y="259413"/>
                    </a:cubicBezTo>
                    <a:lnTo>
                      <a:pt x="68907" y="136192"/>
                    </a:lnTo>
                    <a:lnTo>
                      <a:pt x="70934" y="136192"/>
                    </a:lnTo>
                    <a:lnTo>
                      <a:pt x="85121" y="136192"/>
                    </a:lnTo>
                    <a:lnTo>
                      <a:pt x="85121" y="0"/>
                    </a:lnTo>
                    <a:lnTo>
                      <a:pt x="86894" y="0"/>
                    </a:lnTo>
                    <a:lnTo>
                      <a:pt x="99308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7" name="자유형: 도형 52">
                <a:extLst>
                  <a:ext uri="{FF2B5EF4-FFF2-40B4-BE49-F238E27FC236}">
                    <a16:creationId xmlns:a16="http://schemas.microsoft.com/office/drawing/2014/main" id="{7D42341A-B475-44DC-A786-5CF2613F89D5}"/>
                  </a:ext>
                </a:extLst>
              </p:cNvPr>
              <p:cNvSpPr/>
              <p:nvPr/>
            </p:nvSpPr>
            <p:spPr>
              <a:xfrm>
                <a:off x="8996212" y="1412530"/>
                <a:ext cx="3195788" cy="1160647"/>
              </a:xfrm>
              <a:custGeom>
                <a:avLst/>
                <a:gdLst>
                  <a:gd name="connsiteX0" fmla="*/ 160109 w 3195788"/>
                  <a:gd name="connsiteY0" fmla="*/ 0 h 1160647"/>
                  <a:gd name="connsiteX1" fmla="*/ 162135 w 3195788"/>
                  <a:gd name="connsiteY1" fmla="*/ 246443 h 1160647"/>
                  <a:gd name="connsiteX2" fmla="*/ 200642 w 3195788"/>
                  <a:gd name="connsiteY2" fmla="*/ 326429 h 1160647"/>
                  <a:gd name="connsiteX3" fmla="*/ 202669 w 3195788"/>
                  <a:gd name="connsiteY3" fmla="*/ 326429 h 1160647"/>
                  <a:gd name="connsiteX4" fmla="*/ 216856 w 3195788"/>
                  <a:gd name="connsiteY4" fmla="*/ 326429 h 1160647"/>
                  <a:gd name="connsiteX5" fmla="*/ 216856 w 3195788"/>
                  <a:gd name="connsiteY5" fmla="*/ 350208 h 1160647"/>
                  <a:gd name="connsiteX6" fmla="*/ 217363 w 3195788"/>
                  <a:gd name="connsiteY6" fmla="*/ 351019 h 1160647"/>
                  <a:gd name="connsiteX7" fmla="*/ 220909 w 3195788"/>
                  <a:gd name="connsiteY7" fmla="*/ 356694 h 1160647"/>
                  <a:gd name="connsiteX8" fmla="*/ 220909 w 3195788"/>
                  <a:gd name="connsiteY8" fmla="*/ 471268 h 1160647"/>
                  <a:gd name="connsiteX9" fmla="*/ 223189 w 3195788"/>
                  <a:gd name="connsiteY9" fmla="*/ 471268 h 1160647"/>
                  <a:gd name="connsiteX10" fmla="*/ 239150 w 3195788"/>
                  <a:gd name="connsiteY10" fmla="*/ 471268 h 1160647"/>
                  <a:gd name="connsiteX11" fmla="*/ 239150 w 3195788"/>
                  <a:gd name="connsiteY11" fmla="*/ 611783 h 1160647"/>
                  <a:gd name="connsiteX12" fmla="*/ 240670 w 3195788"/>
                  <a:gd name="connsiteY12" fmla="*/ 611513 h 1160647"/>
                  <a:gd name="connsiteX13" fmla="*/ 251310 w 3195788"/>
                  <a:gd name="connsiteY13" fmla="*/ 609622 h 1160647"/>
                  <a:gd name="connsiteX14" fmla="*/ 249283 w 3195788"/>
                  <a:gd name="connsiteY14" fmla="*/ 698254 h 1160647"/>
                  <a:gd name="connsiteX15" fmla="*/ 250803 w 3195788"/>
                  <a:gd name="connsiteY15" fmla="*/ 698525 h 1160647"/>
                  <a:gd name="connsiteX16" fmla="*/ 261443 w 3195788"/>
                  <a:gd name="connsiteY16" fmla="*/ 700416 h 1160647"/>
                  <a:gd name="connsiteX17" fmla="*/ 261696 w 3195788"/>
                  <a:gd name="connsiteY17" fmla="*/ 701227 h 1160647"/>
                  <a:gd name="connsiteX18" fmla="*/ 263470 w 3195788"/>
                  <a:gd name="connsiteY18" fmla="*/ 706902 h 1160647"/>
                  <a:gd name="connsiteX19" fmla="*/ 264230 w 3195788"/>
                  <a:gd name="connsiteY19" fmla="*/ 704470 h 1160647"/>
                  <a:gd name="connsiteX20" fmla="*/ 269550 w 3195788"/>
                  <a:gd name="connsiteY20" fmla="*/ 687446 h 1160647"/>
                  <a:gd name="connsiteX21" fmla="*/ 271323 w 3195788"/>
                  <a:gd name="connsiteY21" fmla="*/ 687446 h 1160647"/>
                  <a:gd name="connsiteX22" fmla="*/ 283737 w 3195788"/>
                  <a:gd name="connsiteY22" fmla="*/ 687446 h 1160647"/>
                  <a:gd name="connsiteX23" fmla="*/ 283737 w 3195788"/>
                  <a:gd name="connsiteY23" fmla="*/ 719872 h 1160647"/>
                  <a:gd name="connsiteX24" fmla="*/ 284750 w 3195788"/>
                  <a:gd name="connsiteY24" fmla="*/ 720413 h 1160647"/>
                  <a:gd name="connsiteX25" fmla="*/ 291844 w 3195788"/>
                  <a:gd name="connsiteY25" fmla="*/ 724196 h 1160647"/>
                  <a:gd name="connsiteX26" fmla="*/ 291844 w 3195788"/>
                  <a:gd name="connsiteY26" fmla="*/ 725547 h 1160647"/>
                  <a:gd name="connsiteX27" fmla="*/ 291844 w 3195788"/>
                  <a:gd name="connsiteY27" fmla="*/ 735005 h 1160647"/>
                  <a:gd name="connsiteX28" fmla="*/ 336431 w 3195788"/>
                  <a:gd name="connsiteY28" fmla="*/ 735005 h 1160647"/>
                  <a:gd name="connsiteX29" fmla="*/ 336431 w 3195788"/>
                  <a:gd name="connsiteY29" fmla="*/ 736086 h 1160647"/>
                  <a:gd name="connsiteX30" fmla="*/ 336431 w 3195788"/>
                  <a:gd name="connsiteY30" fmla="*/ 743652 h 1160647"/>
                  <a:gd name="connsiteX31" fmla="*/ 338457 w 3195788"/>
                  <a:gd name="connsiteY31" fmla="*/ 743652 h 1160647"/>
                  <a:gd name="connsiteX32" fmla="*/ 352644 w 3195788"/>
                  <a:gd name="connsiteY32" fmla="*/ 743652 h 1160647"/>
                  <a:gd name="connsiteX33" fmla="*/ 352644 w 3195788"/>
                  <a:gd name="connsiteY33" fmla="*/ 713387 h 1160647"/>
                  <a:gd name="connsiteX34" fmla="*/ 397231 w 3195788"/>
                  <a:gd name="connsiteY34" fmla="*/ 713387 h 1160647"/>
                  <a:gd name="connsiteX35" fmla="*/ 397231 w 3195788"/>
                  <a:gd name="connsiteY35" fmla="*/ 712036 h 1160647"/>
                  <a:gd name="connsiteX36" fmla="*/ 397231 w 3195788"/>
                  <a:gd name="connsiteY36" fmla="*/ 702578 h 1160647"/>
                  <a:gd name="connsiteX37" fmla="*/ 398245 w 3195788"/>
                  <a:gd name="connsiteY37" fmla="*/ 702578 h 1160647"/>
                  <a:gd name="connsiteX38" fmla="*/ 405338 w 3195788"/>
                  <a:gd name="connsiteY38" fmla="*/ 702578 h 1160647"/>
                  <a:gd name="connsiteX39" fmla="*/ 405338 w 3195788"/>
                  <a:gd name="connsiteY39" fmla="*/ 700687 h 1160647"/>
                  <a:gd name="connsiteX40" fmla="*/ 405338 w 3195788"/>
                  <a:gd name="connsiteY40" fmla="*/ 687446 h 1160647"/>
                  <a:gd name="connsiteX41" fmla="*/ 406098 w 3195788"/>
                  <a:gd name="connsiteY41" fmla="*/ 687446 h 1160647"/>
                  <a:gd name="connsiteX42" fmla="*/ 411418 w 3195788"/>
                  <a:gd name="connsiteY42" fmla="*/ 687446 h 1160647"/>
                  <a:gd name="connsiteX43" fmla="*/ 411418 w 3195788"/>
                  <a:gd name="connsiteY43" fmla="*/ 686365 h 1160647"/>
                  <a:gd name="connsiteX44" fmla="*/ 411418 w 3195788"/>
                  <a:gd name="connsiteY44" fmla="*/ 678798 h 1160647"/>
                  <a:gd name="connsiteX45" fmla="*/ 413445 w 3195788"/>
                  <a:gd name="connsiteY45" fmla="*/ 678798 h 1160647"/>
                  <a:gd name="connsiteX46" fmla="*/ 427632 w 3195788"/>
                  <a:gd name="connsiteY46" fmla="*/ 678798 h 1160647"/>
                  <a:gd name="connsiteX47" fmla="*/ 427632 w 3195788"/>
                  <a:gd name="connsiteY47" fmla="*/ 679879 h 1160647"/>
                  <a:gd name="connsiteX48" fmla="*/ 427632 w 3195788"/>
                  <a:gd name="connsiteY48" fmla="*/ 687446 h 1160647"/>
                  <a:gd name="connsiteX49" fmla="*/ 449925 w 3195788"/>
                  <a:gd name="connsiteY49" fmla="*/ 687446 h 1160647"/>
                  <a:gd name="connsiteX50" fmla="*/ 449925 w 3195788"/>
                  <a:gd name="connsiteY50" fmla="*/ 685554 h 1160647"/>
                  <a:gd name="connsiteX51" fmla="*/ 449925 w 3195788"/>
                  <a:gd name="connsiteY51" fmla="*/ 672313 h 1160647"/>
                  <a:gd name="connsiteX52" fmla="*/ 451699 w 3195788"/>
                  <a:gd name="connsiteY52" fmla="*/ 672313 h 1160647"/>
                  <a:gd name="connsiteX53" fmla="*/ 464112 w 3195788"/>
                  <a:gd name="connsiteY53" fmla="*/ 672313 h 1160647"/>
                  <a:gd name="connsiteX54" fmla="*/ 464112 w 3195788"/>
                  <a:gd name="connsiteY54" fmla="*/ 696093 h 1160647"/>
                  <a:gd name="connsiteX55" fmla="*/ 465126 w 3195788"/>
                  <a:gd name="connsiteY55" fmla="*/ 696093 h 1160647"/>
                  <a:gd name="connsiteX56" fmla="*/ 472219 w 3195788"/>
                  <a:gd name="connsiteY56" fmla="*/ 696093 h 1160647"/>
                  <a:gd name="connsiteX57" fmla="*/ 472219 w 3195788"/>
                  <a:gd name="connsiteY57" fmla="*/ 695012 h 1160647"/>
                  <a:gd name="connsiteX58" fmla="*/ 472219 w 3195788"/>
                  <a:gd name="connsiteY58" fmla="*/ 687446 h 1160647"/>
                  <a:gd name="connsiteX59" fmla="*/ 473992 w 3195788"/>
                  <a:gd name="connsiteY59" fmla="*/ 687446 h 1160647"/>
                  <a:gd name="connsiteX60" fmla="*/ 486406 w 3195788"/>
                  <a:gd name="connsiteY60" fmla="*/ 687446 h 1160647"/>
                  <a:gd name="connsiteX61" fmla="*/ 486406 w 3195788"/>
                  <a:gd name="connsiteY61" fmla="*/ 713387 h 1160647"/>
                  <a:gd name="connsiteX62" fmla="*/ 488433 w 3195788"/>
                  <a:gd name="connsiteY62" fmla="*/ 713387 h 1160647"/>
                  <a:gd name="connsiteX63" fmla="*/ 502619 w 3195788"/>
                  <a:gd name="connsiteY63" fmla="*/ 713387 h 1160647"/>
                  <a:gd name="connsiteX64" fmla="*/ 502619 w 3195788"/>
                  <a:gd name="connsiteY64" fmla="*/ 715008 h 1160647"/>
                  <a:gd name="connsiteX65" fmla="*/ 502619 w 3195788"/>
                  <a:gd name="connsiteY65" fmla="*/ 726358 h 1160647"/>
                  <a:gd name="connsiteX66" fmla="*/ 503379 w 3195788"/>
                  <a:gd name="connsiteY66" fmla="*/ 726358 h 1160647"/>
                  <a:gd name="connsiteX67" fmla="*/ 508700 w 3195788"/>
                  <a:gd name="connsiteY67" fmla="*/ 726358 h 1160647"/>
                  <a:gd name="connsiteX68" fmla="*/ 508700 w 3195788"/>
                  <a:gd name="connsiteY68" fmla="*/ 725547 h 1160647"/>
                  <a:gd name="connsiteX69" fmla="*/ 508700 w 3195788"/>
                  <a:gd name="connsiteY69" fmla="*/ 719872 h 1160647"/>
                  <a:gd name="connsiteX70" fmla="*/ 539100 w 3195788"/>
                  <a:gd name="connsiteY70" fmla="*/ 719872 h 1160647"/>
                  <a:gd name="connsiteX71" fmla="*/ 539100 w 3195788"/>
                  <a:gd name="connsiteY71" fmla="*/ 743652 h 1160647"/>
                  <a:gd name="connsiteX72" fmla="*/ 540113 w 3195788"/>
                  <a:gd name="connsiteY72" fmla="*/ 743652 h 1160647"/>
                  <a:gd name="connsiteX73" fmla="*/ 547207 w 3195788"/>
                  <a:gd name="connsiteY73" fmla="*/ 743652 h 1160647"/>
                  <a:gd name="connsiteX74" fmla="*/ 547207 w 3195788"/>
                  <a:gd name="connsiteY74" fmla="*/ 744733 h 1160647"/>
                  <a:gd name="connsiteX75" fmla="*/ 547207 w 3195788"/>
                  <a:gd name="connsiteY75" fmla="*/ 752299 h 1160647"/>
                  <a:gd name="connsiteX76" fmla="*/ 547967 w 3195788"/>
                  <a:gd name="connsiteY76" fmla="*/ 752299 h 1160647"/>
                  <a:gd name="connsiteX77" fmla="*/ 553287 w 3195788"/>
                  <a:gd name="connsiteY77" fmla="*/ 752299 h 1160647"/>
                  <a:gd name="connsiteX78" fmla="*/ 553287 w 3195788"/>
                  <a:gd name="connsiteY78" fmla="*/ 750137 h 1160647"/>
                  <a:gd name="connsiteX79" fmla="*/ 553287 w 3195788"/>
                  <a:gd name="connsiteY79" fmla="*/ 735005 h 1160647"/>
                  <a:gd name="connsiteX80" fmla="*/ 554300 w 3195788"/>
                  <a:gd name="connsiteY80" fmla="*/ 735005 h 1160647"/>
                  <a:gd name="connsiteX81" fmla="*/ 561394 w 3195788"/>
                  <a:gd name="connsiteY81" fmla="*/ 735005 h 1160647"/>
                  <a:gd name="connsiteX82" fmla="*/ 561394 w 3195788"/>
                  <a:gd name="connsiteY82" fmla="*/ 736086 h 1160647"/>
                  <a:gd name="connsiteX83" fmla="*/ 561394 w 3195788"/>
                  <a:gd name="connsiteY83" fmla="*/ 743652 h 1160647"/>
                  <a:gd name="connsiteX84" fmla="*/ 566714 w 3195788"/>
                  <a:gd name="connsiteY84" fmla="*/ 741659 h 1160647"/>
                  <a:gd name="connsiteX85" fmla="*/ 567474 w 3195788"/>
                  <a:gd name="connsiteY85" fmla="*/ 740679 h 1160647"/>
                  <a:gd name="connsiteX86" fmla="*/ 567474 w 3195788"/>
                  <a:gd name="connsiteY86" fmla="*/ 735005 h 1160647"/>
                  <a:gd name="connsiteX87" fmla="*/ 605981 w 3195788"/>
                  <a:gd name="connsiteY87" fmla="*/ 735005 h 1160647"/>
                  <a:gd name="connsiteX88" fmla="*/ 605981 w 3195788"/>
                  <a:gd name="connsiteY88" fmla="*/ 758784 h 1160647"/>
                  <a:gd name="connsiteX89" fmla="*/ 608007 w 3195788"/>
                  <a:gd name="connsiteY89" fmla="*/ 758784 h 1160647"/>
                  <a:gd name="connsiteX90" fmla="*/ 622194 w 3195788"/>
                  <a:gd name="connsiteY90" fmla="*/ 758784 h 1160647"/>
                  <a:gd name="connsiteX91" fmla="*/ 622194 w 3195788"/>
                  <a:gd name="connsiteY91" fmla="*/ 759865 h 1160647"/>
                  <a:gd name="connsiteX92" fmla="*/ 622194 w 3195788"/>
                  <a:gd name="connsiteY92" fmla="*/ 767431 h 1160647"/>
                  <a:gd name="connsiteX93" fmla="*/ 623968 w 3195788"/>
                  <a:gd name="connsiteY93" fmla="*/ 767431 h 1160647"/>
                  <a:gd name="connsiteX94" fmla="*/ 636381 w 3195788"/>
                  <a:gd name="connsiteY94" fmla="*/ 767431 h 1160647"/>
                  <a:gd name="connsiteX95" fmla="*/ 636381 w 3195788"/>
                  <a:gd name="connsiteY95" fmla="*/ 743652 h 1160647"/>
                  <a:gd name="connsiteX96" fmla="*/ 637394 w 3195788"/>
                  <a:gd name="connsiteY96" fmla="*/ 743652 h 1160647"/>
                  <a:gd name="connsiteX97" fmla="*/ 644488 w 3195788"/>
                  <a:gd name="connsiteY97" fmla="*/ 743652 h 1160647"/>
                  <a:gd name="connsiteX98" fmla="*/ 644488 w 3195788"/>
                  <a:gd name="connsiteY98" fmla="*/ 711225 h 1160647"/>
                  <a:gd name="connsiteX99" fmla="*/ 645501 w 3195788"/>
                  <a:gd name="connsiteY99" fmla="*/ 711225 h 1160647"/>
                  <a:gd name="connsiteX100" fmla="*/ 652595 w 3195788"/>
                  <a:gd name="connsiteY100" fmla="*/ 711225 h 1160647"/>
                  <a:gd name="connsiteX101" fmla="*/ 652595 w 3195788"/>
                  <a:gd name="connsiteY101" fmla="*/ 709334 h 1160647"/>
                  <a:gd name="connsiteX102" fmla="*/ 652595 w 3195788"/>
                  <a:gd name="connsiteY102" fmla="*/ 696093 h 1160647"/>
                  <a:gd name="connsiteX103" fmla="*/ 651328 w 3195788"/>
                  <a:gd name="connsiteY103" fmla="*/ 694471 h 1160647"/>
                  <a:gd name="connsiteX104" fmla="*/ 656648 w 3195788"/>
                  <a:gd name="connsiteY104" fmla="*/ 683122 h 1160647"/>
                  <a:gd name="connsiteX105" fmla="*/ 664755 w 3195788"/>
                  <a:gd name="connsiteY105" fmla="*/ 711225 h 1160647"/>
                  <a:gd name="connsiteX106" fmla="*/ 665515 w 3195788"/>
                  <a:gd name="connsiteY106" fmla="*/ 711225 h 1160647"/>
                  <a:gd name="connsiteX107" fmla="*/ 670835 w 3195788"/>
                  <a:gd name="connsiteY107" fmla="*/ 711225 h 1160647"/>
                  <a:gd name="connsiteX108" fmla="*/ 670835 w 3195788"/>
                  <a:gd name="connsiteY108" fmla="*/ 605298 h 1160647"/>
                  <a:gd name="connsiteX109" fmla="*/ 672355 w 3195788"/>
                  <a:gd name="connsiteY109" fmla="*/ 605298 h 1160647"/>
                  <a:gd name="connsiteX110" fmla="*/ 682995 w 3195788"/>
                  <a:gd name="connsiteY110" fmla="*/ 605298 h 1160647"/>
                  <a:gd name="connsiteX111" fmla="*/ 682995 w 3195788"/>
                  <a:gd name="connsiteY111" fmla="*/ 557739 h 1160647"/>
                  <a:gd name="connsiteX112" fmla="*/ 709342 w 3195788"/>
                  <a:gd name="connsiteY112" fmla="*/ 557739 h 1160647"/>
                  <a:gd name="connsiteX113" fmla="*/ 709342 w 3195788"/>
                  <a:gd name="connsiteY113" fmla="*/ 536121 h 1160647"/>
                  <a:gd name="connsiteX114" fmla="*/ 743796 w 3195788"/>
                  <a:gd name="connsiteY114" fmla="*/ 536121 h 1160647"/>
                  <a:gd name="connsiteX115" fmla="*/ 743796 w 3195788"/>
                  <a:gd name="connsiteY115" fmla="*/ 538553 h 1160647"/>
                  <a:gd name="connsiteX116" fmla="*/ 743796 w 3195788"/>
                  <a:gd name="connsiteY116" fmla="*/ 555577 h 1160647"/>
                  <a:gd name="connsiteX117" fmla="*/ 746076 w 3195788"/>
                  <a:gd name="connsiteY117" fmla="*/ 555577 h 1160647"/>
                  <a:gd name="connsiteX118" fmla="*/ 762036 w 3195788"/>
                  <a:gd name="connsiteY118" fmla="*/ 555577 h 1160647"/>
                  <a:gd name="connsiteX119" fmla="*/ 762036 w 3195788"/>
                  <a:gd name="connsiteY119" fmla="*/ 603136 h 1160647"/>
                  <a:gd name="connsiteX120" fmla="*/ 763049 w 3195788"/>
                  <a:gd name="connsiteY120" fmla="*/ 603136 h 1160647"/>
                  <a:gd name="connsiteX121" fmla="*/ 770143 w 3195788"/>
                  <a:gd name="connsiteY121" fmla="*/ 603136 h 1160647"/>
                  <a:gd name="connsiteX122" fmla="*/ 784330 w 3195788"/>
                  <a:gd name="connsiteY122" fmla="*/ 607460 h 1160647"/>
                  <a:gd name="connsiteX123" fmla="*/ 784330 w 3195788"/>
                  <a:gd name="connsiteY123" fmla="*/ 646372 h 1160647"/>
                  <a:gd name="connsiteX124" fmla="*/ 785343 w 3195788"/>
                  <a:gd name="connsiteY124" fmla="*/ 646372 h 1160647"/>
                  <a:gd name="connsiteX125" fmla="*/ 792436 w 3195788"/>
                  <a:gd name="connsiteY125" fmla="*/ 646372 h 1160647"/>
                  <a:gd name="connsiteX126" fmla="*/ 792436 w 3195788"/>
                  <a:gd name="connsiteY126" fmla="*/ 647993 h 1160647"/>
                  <a:gd name="connsiteX127" fmla="*/ 792436 w 3195788"/>
                  <a:gd name="connsiteY127" fmla="*/ 659342 h 1160647"/>
                  <a:gd name="connsiteX128" fmla="*/ 794463 w 3195788"/>
                  <a:gd name="connsiteY128" fmla="*/ 659342 h 1160647"/>
                  <a:gd name="connsiteX129" fmla="*/ 808650 w 3195788"/>
                  <a:gd name="connsiteY129" fmla="*/ 659342 h 1160647"/>
                  <a:gd name="connsiteX130" fmla="*/ 814730 w 3195788"/>
                  <a:gd name="connsiteY130" fmla="*/ 665828 h 1160647"/>
                  <a:gd name="connsiteX131" fmla="*/ 814730 w 3195788"/>
                  <a:gd name="connsiteY131" fmla="*/ 687446 h 1160647"/>
                  <a:gd name="connsiteX132" fmla="*/ 817010 w 3195788"/>
                  <a:gd name="connsiteY132" fmla="*/ 687446 h 1160647"/>
                  <a:gd name="connsiteX133" fmla="*/ 832970 w 3195788"/>
                  <a:gd name="connsiteY133" fmla="*/ 687446 h 1160647"/>
                  <a:gd name="connsiteX134" fmla="*/ 832970 w 3195788"/>
                  <a:gd name="connsiteY134" fmla="*/ 688526 h 1160647"/>
                  <a:gd name="connsiteX135" fmla="*/ 832970 w 3195788"/>
                  <a:gd name="connsiteY135" fmla="*/ 696093 h 1160647"/>
                  <a:gd name="connsiteX136" fmla="*/ 834237 w 3195788"/>
                  <a:gd name="connsiteY136" fmla="*/ 696093 h 1160647"/>
                  <a:gd name="connsiteX137" fmla="*/ 843104 w 3195788"/>
                  <a:gd name="connsiteY137" fmla="*/ 696093 h 1160647"/>
                  <a:gd name="connsiteX138" fmla="*/ 843104 w 3195788"/>
                  <a:gd name="connsiteY138" fmla="*/ 698254 h 1160647"/>
                  <a:gd name="connsiteX139" fmla="*/ 843104 w 3195788"/>
                  <a:gd name="connsiteY139" fmla="*/ 713387 h 1160647"/>
                  <a:gd name="connsiteX140" fmla="*/ 847157 w 3195788"/>
                  <a:gd name="connsiteY140" fmla="*/ 711495 h 1160647"/>
                  <a:gd name="connsiteX141" fmla="*/ 847157 w 3195788"/>
                  <a:gd name="connsiteY141" fmla="*/ 698254 h 1160647"/>
                  <a:gd name="connsiteX142" fmla="*/ 848170 w 3195788"/>
                  <a:gd name="connsiteY142" fmla="*/ 698254 h 1160647"/>
                  <a:gd name="connsiteX143" fmla="*/ 855264 w 3195788"/>
                  <a:gd name="connsiteY143" fmla="*/ 698254 h 1160647"/>
                  <a:gd name="connsiteX144" fmla="*/ 855264 w 3195788"/>
                  <a:gd name="connsiteY144" fmla="*/ 699876 h 1160647"/>
                  <a:gd name="connsiteX145" fmla="*/ 855264 w 3195788"/>
                  <a:gd name="connsiteY145" fmla="*/ 711225 h 1160647"/>
                  <a:gd name="connsiteX146" fmla="*/ 856024 w 3195788"/>
                  <a:gd name="connsiteY146" fmla="*/ 711225 h 1160647"/>
                  <a:gd name="connsiteX147" fmla="*/ 861344 w 3195788"/>
                  <a:gd name="connsiteY147" fmla="*/ 711225 h 1160647"/>
                  <a:gd name="connsiteX148" fmla="*/ 909984 w 3195788"/>
                  <a:gd name="connsiteY148" fmla="*/ 706902 h 1160647"/>
                  <a:gd name="connsiteX149" fmla="*/ 909984 w 3195788"/>
                  <a:gd name="connsiteY149" fmla="*/ 708253 h 1160647"/>
                  <a:gd name="connsiteX150" fmla="*/ 909984 w 3195788"/>
                  <a:gd name="connsiteY150" fmla="*/ 717710 h 1160647"/>
                  <a:gd name="connsiteX151" fmla="*/ 910744 w 3195788"/>
                  <a:gd name="connsiteY151" fmla="*/ 717710 h 1160647"/>
                  <a:gd name="connsiteX152" fmla="*/ 916065 w 3195788"/>
                  <a:gd name="connsiteY152" fmla="*/ 717710 h 1160647"/>
                  <a:gd name="connsiteX153" fmla="*/ 916065 w 3195788"/>
                  <a:gd name="connsiteY153" fmla="*/ 719872 h 1160647"/>
                  <a:gd name="connsiteX154" fmla="*/ 916065 w 3195788"/>
                  <a:gd name="connsiteY154" fmla="*/ 735005 h 1160647"/>
                  <a:gd name="connsiteX155" fmla="*/ 918091 w 3195788"/>
                  <a:gd name="connsiteY155" fmla="*/ 733654 h 1160647"/>
                  <a:gd name="connsiteX156" fmla="*/ 932278 w 3195788"/>
                  <a:gd name="connsiteY156" fmla="*/ 724196 h 1160647"/>
                  <a:gd name="connsiteX157" fmla="*/ 938358 w 3195788"/>
                  <a:gd name="connsiteY157" fmla="*/ 683122 h 1160647"/>
                  <a:gd name="connsiteX158" fmla="*/ 939118 w 3195788"/>
                  <a:gd name="connsiteY158" fmla="*/ 682852 h 1160647"/>
                  <a:gd name="connsiteX159" fmla="*/ 944438 w 3195788"/>
                  <a:gd name="connsiteY159" fmla="*/ 680960 h 1160647"/>
                  <a:gd name="connsiteX160" fmla="*/ 946465 w 3195788"/>
                  <a:gd name="connsiteY160" fmla="*/ 611783 h 1160647"/>
                  <a:gd name="connsiteX161" fmla="*/ 948492 w 3195788"/>
                  <a:gd name="connsiteY161" fmla="*/ 680960 h 1160647"/>
                  <a:gd name="connsiteX162" fmla="*/ 949252 w 3195788"/>
                  <a:gd name="connsiteY162" fmla="*/ 681230 h 1160647"/>
                  <a:gd name="connsiteX163" fmla="*/ 954572 w 3195788"/>
                  <a:gd name="connsiteY163" fmla="*/ 683122 h 1160647"/>
                  <a:gd name="connsiteX164" fmla="*/ 954572 w 3195788"/>
                  <a:gd name="connsiteY164" fmla="*/ 596651 h 1160647"/>
                  <a:gd name="connsiteX165" fmla="*/ 958625 w 3195788"/>
                  <a:gd name="connsiteY165" fmla="*/ 564224 h 1160647"/>
                  <a:gd name="connsiteX166" fmla="*/ 997132 w 3195788"/>
                  <a:gd name="connsiteY166" fmla="*/ 564224 h 1160647"/>
                  <a:gd name="connsiteX167" fmla="*/ 997132 w 3195788"/>
                  <a:gd name="connsiteY167" fmla="*/ 596651 h 1160647"/>
                  <a:gd name="connsiteX168" fmla="*/ 997892 w 3195788"/>
                  <a:gd name="connsiteY168" fmla="*/ 596651 h 1160647"/>
                  <a:gd name="connsiteX169" fmla="*/ 1003212 w 3195788"/>
                  <a:gd name="connsiteY169" fmla="*/ 596651 h 1160647"/>
                  <a:gd name="connsiteX170" fmla="*/ 1003212 w 3195788"/>
                  <a:gd name="connsiteY170" fmla="*/ 514503 h 1160647"/>
                  <a:gd name="connsiteX171" fmla="*/ 1004986 w 3195788"/>
                  <a:gd name="connsiteY171" fmla="*/ 514503 h 1160647"/>
                  <a:gd name="connsiteX172" fmla="*/ 1017399 w 3195788"/>
                  <a:gd name="connsiteY172" fmla="*/ 514503 h 1160647"/>
                  <a:gd name="connsiteX173" fmla="*/ 1017399 w 3195788"/>
                  <a:gd name="connsiteY173" fmla="*/ 512612 h 1160647"/>
                  <a:gd name="connsiteX174" fmla="*/ 1017399 w 3195788"/>
                  <a:gd name="connsiteY174" fmla="*/ 499371 h 1160647"/>
                  <a:gd name="connsiteX175" fmla="*/ 1039693 w 3195788"/>
                  <a:gd name="connsiteY175" fmla="*/ 499371 h 1160647"/>
                  <a:gd name="connsiteX176" fmla="*/ 1039693 w 3195788"/>
                  <a:gd name="connsiteY176" fmla="*/ 498290 h 1160647"/>
                  <a:gd name="connsiteX177" fmla="*/ 1039693 w 3195788"/>
                  <a:gd name="connsiteY177" fmla="*/ 490724 h 1160647"/>
                  <a:gd name="connsiteX178" fmla="*/ 1041466 w 3195788"/>
                  <a:gd name="connsiteY178" fmla="*/ 490724 h 1160647"/>
                  <a:gd name="connsiteX179" fmla="*/ 1053880 w 3195788"/>
                  <a:gd name="connsiteY179" fmla="*/ 490724 h 1160647"/>
                  <a:gd name="connsiteX180" fmla="*/ 1053880 w 3195788"/>
                  <a:gd name="connsiteY180" fmla="*/ 491805 h 1160647"/>
                  <a:gd name="connsiteX181" fmla="*/ 1053880 w 3195788"/>
                  <a:gd name="connsiteY181" fmla="*/ 499371 h 1160647"/>
                  <a:gd name="connsiteX182" fmla="*/ 1054640 w 3195788"/>
                  <a:gd name="connsiteY182" fmla="*/ 499371 h 1160647"/>
                  <a:gd name="connsiteX183" fmla="*/ 1059960 w 3195788"/>
                  <a:gd name="connsiteY183" fmla="*/ 499371 h 1160647"/>
                  <a:gd name="connsiteX184" fmla="*/ 1070093 w 3195788"/>
                  <a:gd name="connsiteY184" fmla="*/ 495047 h 1160647"/>
                  <a:gd name="connsiteX185" fmla="*/ 1074146 w 3195788"/>
                  <a:gd name="connsiteY185" fmla="*/ 498290 h 1160647"/>
                  <a:gd name="connsiteX186" fmla="*/ 1074146 w 3195788"/>
                  <a:gd name="connsiteY186" fmla="*/ 490724 h 1160647"/>
                  <a:gd name="connsiteX187" fmla="*/ 1076426 w 3195788"/>
                  <a:gd name="connsiteY187" fmla="*/ 490724 h 1160647"/>
                  <a:gd name="connsiteX188" fmla="*/ 1092387 w 3195788"/>
                  <a:gd name="connsiteY188" fmla="*/ 490724 h 1160647"/>
                  <a:gd name="connsiteX189" fmla="*/ 1092387 w 3195788"/>
                  <a:gd name="connsiteY189" fmla="*/ 491805 h 1160647"/>
                  <a:gd name="connsiteX190" fmla="*/ 1092387 w 3195788"/>
                  <a:gd name="connsiteY190" fmla="*/ 499371 h 1160647"/>
                  <a:gd name="connsiteX191" fmla="*/ 1122787 w 3195788"/>
                  <a:gd name="connsiteY191" fmla="*/ 499371 h 1160647"/>
                  <a:gd name="connsiteX192" fmla="*/ 1122787 w 3195788"/>
                  <a:gd name="connsiteY192" fmla="*/ 500992 h 1160647"/>
                  <a:gd name="connsiteX193" fmla="*/ 1122787 w 3195788"/>
                  <a:gd name="connsiteY193" fmla="*/ 512342 h 1160647"/>
                  <a:gd name="connsiteX194" fmla="*/ 1149134 w 3195788"/>
                  <a:gd name="connsiteY194" fmla="*/ 512342 h 1160647"/>
                  <a:gd name="connsiteX195" fmla="*/ 1149134 w 3195788"/>
                  <a:gd name="connsiteY195" fmla="*/ 542606 h 1160647"/>
                  <a:gd name="connsiteX196" fmla="*/ 1149894 w 3195788"/>
                  <a:gd name="connsiteY196" fmla="*/ 542606 h 1160647"/>
                  <a:gd name="connsiteX197" fmla="*/ 1155214 w 3195788"/>
                  <a:gd name="connsiteY197" fmla="*/ 542606 h 1160647"/>
                  <a:gd name="connsiteX198" fmla="*/ 1155214 w 3195788"/>
                  <a:gd name="connsiteY198" fmla="*/ 543687 h 1160647"/>
                  <a:gd name="connsiteX199" fmla="*/ 1155214 w 3195788"/>
                  <a:gd name="connsiteY199" fmla="*/ 551254 h 1160647"/>
                  <a:gd name="connsiteX200" fmla="*/ 1159268 w 3195788"/>
                  <a:gd name="connsiteY200" fmla="*/ 581518 h 1160647"/>
                  <a:gd name="connsiteX201" fmla="*/ 1160028 w 3195788"/>
                  <a:gd name="connsiteY201" fmla="*/ 581518 h 1160647"/>
                  <a:gd name="connsiteX202" fmla="*/ 1165348 w 3195788"/>
                  <a:gd name="connsiteY202" fmla="*/ 581518 h 1160647"/>
                  <a:gd name="connsiteX203" fmla="*/ 1165348 w 3195788"/>
                  <a:gd name="connsiteY203" fmla="*/ 582329 h 1160647"/>
                  <a:gd name="connsiteX204" fmla="*/ 1165348 w 3195788"/>
                  <a:gd name="connsiteY204" fmla="*/ 588004 h 1160647"/>
                  <a:gd name="connsiteX205" fmla="*/ 1166361 w 3195788"/>
                  <a:gd name="connsiteY205" fmla="*/ 588004 h 1160647"/>
                  <a:gd name="connsiteX206" fmla="*/ 1173454 w 3195788"/>
                  <a:gd name="connsiteY206" fmla="*/ 588004 h 1160647"/>
                  <a:gd name="connsiteX207" fmla="*/ 1173454 w 3195788"/>
                  <a:gd name="connsiteY207" fmla="*/ 618269 h 1160647"/>
                  <a:gd name="connsiteX208" fmla="*/ 1175481 w 3195788"/>
                  <a:gd name="connsiteY208" fmla="*/ 618269 h 1160647"/>
                  <a:gd name="connsiteX209" fmla="*/ 1189668 w 3195788"/>
                  <a:gd name="connsiteY209" fmla="*/ 618269 h 1160647"/>
                  <a:gd name="connsiteX210" fmla="*/ 1189668 w 3195788"/>
                  <a:gd name="connsiteY210" fmla="*/ 642048 h 1160647"/>
                  <a:gd name="connsiteX211" fmla="*/ 1191695 w 3195788"/>
                  <a:gd name="connsiteY211" fmla="*/ 643669 h 1160647"/>
                  <a:gd name="connsiteX212" fmla="*/ 1191695 w 3195788"/>
                  <a:gd name="connsiteY212" fmla="*/ 655019 h 1160647"/>
                  <a:gd name="connsiteX213" fmla="*/ 1192455 w 3195788"/>
                  <a:gd name="connsiteY213" fmla="*/ 655019 h 1160647"/>
                  <a:gd name="connsiteX214" fmla="*/ 1197775 w 3195788"/>
                  <a:gd name="connsiteY214" fmla="*/ 655019 h 1160647"/>
                  <a:gd name="connsiteX215" fmla="*/ 1197775 w 3195788"/>
                  <a:gd name="connsiteY215" fmla="*/ 678798 h 1160647"/>
                  <a:gd name="connsiteX216" fmla="*/ 1199041 w 3195788"/>
                  <a:gd name="connsiteY216" fmla="*/ 678798 h 1160647"/>
                  <a:gd name="connsiteX217" fmla="*/ 1207908 w 3195788"/>
                  <a:gd name="connsiteY217" fmla="*/ 678798 h 1160647"/>
                  <a:gd name="connsiteX218" fmla="*/ 1209935 w 3195788"/>
                  <a:gd name="connsiteY218" fmla="*/ 682852 h 1160647"/>
                  <a:gd name="connsiteX219" fmla="*/ 1209935 w 3195788"/>
                  <a:gd name="connsiteY219" fmla="*/ 696093 h 1160647"/>
                  <a:gd name="connsiteX220" fmla="*/ 1211455 w 3195788"/>
                  <a:gd name="connsiteY220" fmla="*/ 694201 h 1160647"/>
                  <a:gd name="connsiteX221" fmla="*/ 1222095 w 3195788"/>
                  <a:gd name="connsiteY221" fmla="*/ 680960 h 1160647"/>
                  <a:gd name="connsiteX222" fmla="*/ 1250469 w 3195788"/>
                  <a:gd name="connsiteY222" fmla="*/ 680960 h 1160647"/>
                  <a:gd name="connsiteX223" fmla="*/ 1250469 w 3195788"/>
                  <a:gd name="connsiteY223" fmla="*/ 767431 h 1160647"/>
                  <a:gd name="connsiteX224" fmla="*/ 1251229 w 3195788"/>
                  <a:gd name="connsiteY224" fmla="*/ 767431 h 1160647"/>
                  <a:gd name="connsiteX225" fmla="*/ 1256549 w 3195788"/>
                  <a:gd name="connsiteY225" fmla="*/ 767431 h 1160647"/>
                  <a:gd name="connsiteX226" fmla="*/ 1257309 w 3195788"/>
                  <a:gd name="connsiteY226" fmla="*/ 766080 h 1160647"/>
                  <a:gd name="connsiteX227" fmla="*/ 1262629 w 3195788"/>
                  <a:gd name="connsiteY227" fmla="*/ 756622 h 1160647"/>
                  <a:gd name="connsiteX228" fmla="*/ 1262629 w 3195788"/>
                  <a:gd name="connsiteY228" fmla="*/ 758514 h 1160647"/>
                  <a:gd name="connsiteX229" fmla="*/ 1262629 w 3195788"/>
                  <a:gd name="connsiteY229" fmla="*/ 771755 h 1160647"/>
                  <a:gd name="connsiteX230" fmla="*/ 1266682 w 3195788"/>
                  <a:gd name="connsiteY230" fmla="*/ 726358 h 1160647"/>
                  <a:gd name="connsiteX231" fmla="*/ 1267442 w 3195788"/>
                  <a:gd name="connsiteY231" fmla="*/ 726358 h 1160647"/>
                  <a:gd name="connsiteX232" fmla="*/ 1272762 w 3195788"/>
                  <a:gd name="connsiteY232" fmla="*/ 726358 h 1160647"/>
                  <a:gd name="connsiteX233" fmla="*/ 1272762 w 3195788"/>
                  <a:gd name="connsiteY233" fmla="*/ 661504 h 1160647"/>
                  <a:gd name="connsiteX234" fmla="*/ 1273776 w 3195788"/>
                  <a:gd name="connsiteY234" fmla="*/ 661504 h 1160647"/>
                  <a:gd name="connsiteX235" fmla="*/ 1280869 w 3195788"/>
                  <a:gd name="connsiteY235" fmla="*/ 661504 h 1160647"/>
                  <a:gd name="connsiteX236" fmla="*/ 1293029 w 3195788"/>
                  <a:gd name="connsiteY236" fmla="*/ 618269 h 1160647"/>
                  <a:gd name="connsiteX237" fmla="*/ 1294296 w 3195788"/>
                  <a:gd name="connsiteY237" fmla="*/ 618269 h 1160647"/>
                  <a:gd name="connsiteX238" fmla="*/ 1303163 w 3195788"/>
                  <a:gd name="connsiteY238" fmla="*/ 618269 h 1160647"/>
                  <a:gd name="connsiteX239" fmla="*/ 1313296 w 3195788"/>
                  <a:gd name="connsiteY239" fmla="*/ 661504 h 1160647"/>
                  <a:gd name="connsiteX240" fmla="*/ 1314309 w 3195788"/>
                  <a:gd name="connsiteY240" fmla="*/ 661504 h 1160647"/>
                  <a:gd name="connsiteX241" fmla="*/ 1321403 w 3195788"/>
                  <a:gd name="connsiteY241" fmla="*/ 661504 h 1160647"/>
                  <a:gd name="connsiteX242" fmla="*/ 1321403 w 3195788"/>
                  <a:gd name="connsiteY242" fmla="*/ 700416 h 1160647"/>
                  <a:gd name="connsiteX243" fmla="*/ 1323176 w 3195788"/>
                  <a:gd name="connsiteY243" fmla="*/ 700416 h 1160647"/>
                  <a:gd name="connsiteX244" fmla="*/ 1335590 w 3195788"/>
                  <a:gd name="connsiteY244" fmla="*/ 700416 h 1160647"/>
                  <a:gd name="connsiteX245" fmla="*/ 1335590 w 3195788"/>
                  <a:gd name="connsiteY245" fmla="*/ 702578 h 1160647"/>
                  <a:gd name="connsiteX246" fmla="*/ 1335590 w 3195788"/>
                  <a:gd name="connsiteY246" fmla="*/ 717710 h 1160647"/>
                  <a:gd name="connsiteX247" fmla="*/ 1339643 w 3195788"/>
                  <a:gd name="connsiteY247" fmla="*/ 715549 h 1160647"/>
                  <a:gd name="connsiteX248" fmla="*/ 1339643 w 3195788"/>
                  <a:gd name="connsiteY248" fmla="*/ 700416 h 1160647"/>
                  <a:gd name="connsiteX249" fmla="*/ 1341163 w 3195788"/>
                  <a:gd name="connsiteY249" fmla="*/ 700416 h 1160647"/>
                  <a:gd name="connsiteX250" fmla="*/ 1351803 w 3195788"/>
                  <a:gd name="connsiteY250" fmla="*/ 700416 h 1160647"/>
                  <a:gd name="connsiteX251" fmla="*/ 1351803 w 3195788"/>
                  <a:gd name="connsiteY251" fmla="*/ 702037 h 1160647"/>
                  <a:gd name="connsiteX252" fmla="*/ 1351803 w 3195788"/>
                  <a:gd name="connsiteY252" fmla="*/ 713387 h 1160647"/>
                  <a:gd name="connsiteX253" fmla="*/ 1382204 w 3195788"/>
                  <a:gd name="connsiteY253" fmla="*/ 713387 h 1160647"/>
                  <a:gd name="connsiteX254" fmla="*/ 1382204 w 3195788"/>
                  <a:gd name="connsiteY254" fmla="*/ 676637 h 1160647"/>
                  <a:gd name="connsiteX255" fmla="*/ 1383470 w 3195788"/>
                  <a:gd name="connsiteY255" fmla="*/ 676637 h 1160647"/>
                  <a:gd name="connsiteX256" fmla="*/ 1392337 w 3195788"/>
                  <a:gd name="connsiteY256" fmla="*/ 676637 h 1160647"/>
                  <a:gd name="connsiteX257" fmla="*/ 1392337 w 3195788"/>
                  <a:gd name="connsiteY257" fmla="*/ 698254 h 1160647"/>
                  <a:gd name="connsiteX258" fmla="*/ 1394364 w 3195788"/>
                  <a:gd name="connsiteY258" fmla="*/ 665828 h 1160647"/>
                  <a:gd name="connsiteX259" fmla="*/ 1416657 w 3195788"/>
                  <a:gd name="connsiteY259" fmla="*/ 665828 h 1160647"/>
                  <a:gd name="connsiteX260" fmla="*/ 1416657 w 3195788"/>
                  <a:gd name="connsiteY260" fmla="*/ 664206 h 1160647"/>
                  <a:gd name="connsiteX261" fmla="*/ 1416657 w 3195788"/>
                  <a:gd name="connsiteY261" fmla="*/ 652857 h 1160647"/>
                  <a:gd name="connsiteX262" fmla="*/ 1417417 w 3195788"/>
                  <a:gd name="connsiteY262" fmla="*/ 652857 h 1160647"/>
                  <a:gd name="connsiteX263" fmla="*/ 1422737 w 3195788"/>
                  <a:gd name="connsiteY263" fmla="*/ 652857 h 1160647"/>
                  <a:gd name="connsiteX264" fmla="*/ 1422737 w 3195788"/>
                  <a:gd name="connsiteY264" fmla="*/ 650966 h 1160647"/>
                  <a:gd name="connsiteX265" fmla="*/ 1422737 w 3195788"/>
                  <a:gd name="connsiteY265" fmla="*/ 637725 h 1160647"/>
                  <a:gd name="connsiteX266" fmla="*/ 1426791 w 3195788"/>
                  <a:gd name="connsiteY266" fmla="*/ 644210 h 1160647"/>
                  <a:gd name="connsiteX267" fmla="*/ 1429071 w 3195788"/>
                  <a:gd name="connsiteY267" fmla="*/ 644210 h 1160647"/>
                  <a:gd name="connsiteX268" fmla="*/ 1445031 w 3195788"/>
                  <a:gd name="connsiteY268" fmla="*/ 644210 h 1160647"/>
                  <a:gd name="connsiteX269" fmla="*/ 1445031 w 3195788"/>
                  <a:gd name="connsiteY269" fmla="*/ 643399 h 1160647"/>
                  <a:gd name="connsiteX270" fmla="*/ 1445031 w 3195788"/>
                  <a:gd name="connsiteY270" fmla="*/ 637725 h 1160647"/>
                  <a:gd name="connsiteX271" fmla="*/ 1445791 w 3195788"/>
                  <a:gd name="connsiteY271" fmla="*/ 637725 h 1160647"/>
                  <a:gd name="connsiteX272" fmla="*/ 1451111 w 3195788"/>
                  <a:gd name="connsiteY272" fmla="*/ 637725 h 1160647"/>
                  <a:gd name="connsiteX273" fmla="*/ 1451111 w 3195788"/>
                  <a:gd name="connsiteY273" fmla="*/ 639076 h 1160647"/>
                  <a:gd name="connsiteX274" fmla="*/ 1451111 w 3195788"/>
                  <a:gd name="connsiteY274" fmla="*/ 648534 h 1160647"/>
                  <a:gd name="connsiteX275" fmla="*/ 1489618 w 3195788"/>
                  <a:gd name="connsiteY275" fmla="*/ 648534 h 1160647"/>
                  <a:gd name="connsiteX276" fmla="*/ 1489618 w 3195788"/>
                  <a:gd name="connsiteY276" fmla="*/ 786887 h 1160647"/>
                  <a:gd name="connsiteX277" fmla="*/ 1491138 w 3195788"/>
                  <a:gd name="connsiteY277" fmla="*/ 786887 h 1160647"/>
                  <a:gd name="connsiteX278" fmla="*/ 1501778 w 3195788"/>
                  <a:gd name="connsiteY278" fmla="*/ 786887 h 1160647"/>
                  <a:gd name="connsiteX279" fmla="*/ 1501778 w 3195788"/>
                  <a:gd name="connsiteY279" fmla="*/ 773917 h 1160647"/>
                  <a:gd name="connsiteX280" fmla="*/ 1505832 w 3195788"/>
                  <a:gd name="connsiteY280" fmla="*/ 773917 h 1160647"/>
                  <a:gd name="connsiteX281" fmla="*/ 1505832 w 3195788"/>
                  <a:gd name="connsiteY281" fmla="*/ 786887 h 1160647"/>
                  <a:gd name="connsiteX282" fmla="*/ 1536232 w 3195788"/>
                  <a:gd name="connsiteY282" fmla="*/ 786887 h 1160647"/>
                  <a:gd name="connsiteX283" fmla="*/ 1536232 w 3195788"/>
                  <a:gd name="connsiteY283" fmla="*/ 756622 h 1160647"/>
                  <a:gd name="connsiteX284" fmla="*/ 1548392 w 3195788"/>
                  <a:gd name="connsiteY284" fmla="*/ 756622 h 1160647"/>
                  <a:gd name="connsiteX285" fmla="*/ 1560552 w 3195788"/>
                  <a:gd name="connsiteY285" fmla="*/ 754461 h 1160647"/>
                  <a:gd name="connsiteX286" fmla="*/ 1564606 w 3195788"/>
                  <a:gd name="connsiteY286" fmla="*/ 756622 h 1160647"/>
                  <a:gd name="connsiteX287" fmla="*/ 1574739 w 3195788"/>
                  <a:gd name="connsiteY287" fmla="*/ 756622 h 1160647"/>
                  <a:gd name="connsiteX288" fmla="*/ 1574739 w 3195788"/>
                  <a:gd name="connsiteY288" fmla="*/ 786887 h 1160647"/>
                  <a:gd name="connsiteX289" fmla="*/ 1582846 w 3195788"/>
                  <a:gd name="connsiteY289" fmla="*/ 786887 h 1160647"/>
                  <a:gd name="connsiteX290" fmla="*/ 1582846 w 3195788"/>
                  <a:gd name="connsiteY290" fmla="*/ 804182 h 1160647"/>
                  <a:gd name="connsiteX291" fmla="*/ 1592182 w 3195788"/>
                  <a:gd name="connsiteY291" fmla="*/ 805087 h 1160647"/>
                  <a:gd name="connsiteX292" fmla="*/ 1605140 w 3195788"/>
                  <a:gd name="connsiteY292" fmla="*/ 805087 h 1160647"/>
                  <a:gd name="connsiteX293" fmla="*/ 1605140 w 3195788"/>
                  <a:gd name="connsiteY293" fmla="*/ 789049 h 1160647"/>
                  <a:gd name="connsiteX294" fmla="*/ 1673096 w 3195788"/>
                  <a:gd name="connsiteY294" fmla="*/ 789049 h 1160647"/>
                  <a:gd name="connsiteX295" fmla="*/ 1673096 w 3195788"/>
                  <a:gd name="connsiteY295" fmla="*/ 703796 h 1160647"/>
                  <a:gd name="connsiteX296" fmla="*/ 1745104 w 3195788"/>
                  <a:gd name="connsiteY296" fmla="*/ 703796 h 1160647"/>
                  <a:gd name="connsiteX297" fmla="*/ 1745104 w 3195788"/>
                  <a:gd name="connsiteY297" fmla="*/ 782564 h 1160647"/>
                  <a:gd name="connsiteX298" fmla="*/ 1747008 w 3195788"/>
                  <a:gd name="connsiteY298" fmla="*/ 782564 h 1160647"/>
                  <a:gd name="connsiteX299" fmla="*/ 1748250 w 3195788"/>
                  <a:gd name="connsiteY299" fmla="*/ 805087 h 1160647"/>
                  <a:gd name="connsiteX300" fmla="*/ 1757926 w 3195788"/>
                  <a:gd name="connsiteY300" fmla="*/ 805087 h 1160647"/>
                  <a:gd name="connsiteX301" fmla="*/ 1759168 w 3195788"/>
                  <a:gd name="connsiteY301" fmla="*/ 782564 h 1160647"/>
                  <a:gd name="connsiteX302" fmla="*/ 1765248 w 3195788"/>
                  <a:gd name="connsiteY302" fmla="*/ 782564 h 1160647"/>
                  <a:gd name="connsiteX303" fmla="*/ 1766490 w 3195788"/>
                  <a:gd name="connsiteY303" fmla="*/ 805087 h 1160647"/>
                  <a:gd name="connsiteX304" fmla="*/ 1817112 w 3195788"/>
                  <a:gd name="connsiteY304" fmla="*/ 805087 h 1160647"/>
                  <a:gd name="connsiteX305" fmla="*/ 1817112 w 3195788"/>
                  <a:gd name="connsiteY305" fmla="*/ 642059 h 1160647"/>
                  <a:gd name="connsiteX306" fmla="*/ 2014439 w 3195788"/>
                  <a:gd name="connsiteY306" fmla="*/ 642059 h 1160647"/>
                  <a:gd name="connsiteX307" fmla="*/ 2014439 w 3195788"/>
                  <a:gd name="connsiteY307" fmla="*/ 805087 h 1160647"/>
                  <a:gd name="connsiteX308" fmla="*/ 2033136 w 3195788"/>
                  <a:gd name="connsiteY308" fmla="*/ 805087 h 1160647"/>
                  <a:gd name="connsiteX309" fmla="*/ 2033136 w 3195788"/>
                  <a:gd name="connsiteY309" fmla="*/ 722394 h 1160647"/>
                  <a:gd name="connsiteX310" fmla="*/ 2128256 w 3195788"/>
                  <a:gd name="connsiteY310" fmla="*/ 722394 h 1160647"/>
                  <a:gd name="connsiteX311" fmla="*/ 2140186 w 3195788"/>
                  <a:gd name="connsiteY311" fmla="*/ 404253 h 1160647"/>
                  <a:gd name="connsiteX312" fmla="*/ 2128026 w 3195788"/>
                  <a:gd name="connsiteY312" fmla="*/ 382635 h 1160647"/>
                  <a:gd name="connsiteX313" fmla="*/ 2121946 w 3195788"/>
                  <a:gd name="connsiteY313" fmla="*/ 378311 h 1160647"/>
                  <a:gd name="connsiteX314" fmla="*/ 2130053 w 3195788"/>
                  <a:gd name="connsiteY314" fmla="*/ 354532 h 1160647"/>
                  <a:gd name="connsiteX315" fmla="*/ 2130053 w 3195788"/>
                  <a:gd name="connsiteY315" fmla="*/ 337238 h 1160647"/>
                  <a:gd name="connsiteX316" fmla="*/ 2144240 w 3195788"/>
                  <a:gd name="connsiteY316" fmla="*/ 337238 h 1160647"/>
                  <a:gd name="connsiteX317" fmla="*/ 2144240 w 3195788"/>
                  <a:gd name="connsiteY317" fmla="*/ 315620 h 1160647"/>
                  <a:gd name="connsiteX318" fmla="*/ 2146266 w 3195788"/>
                  <a:gd name="connsiteY318" fmla="*/ 311296 h 1160647"/>
                  <a:gd name="connsiteX319" fmla="*/ 2146266 w 3195788"/>
                  <a:gd name="connsiteY319" fmla="*/ 233472 h 1160647"/>
                  <a:gd name="connsiteX320" fmla="*/ 2144240 w 3195788"/>
                  <a:gd name="connsiteY320" fmla="*/ 226987 h 1160647"/>
                  <a:gd name="connsiteX321" fmla="*/ 2150320 w 3195788"/>
                  <a:gd name="connsiteY321" fmla="*/ 220501 h 1160647"/>
                  <a:gd name="connsiteX322" fmla="*/ 2150320 w 3195788"/>
                  <a:gd name="connsiteY322" fmla="*/ 162133 h 1160647"/>
                  <a:gd name="connsiteX323" fmla="*/ 2152346 w 3195788"/>
                  <a:gd name="connsiteY323" fmla="*/ 157810 h 1160647"/>
                  <a:gd name="connsiteX324" fmla="*/ 2152346 w 3195788"/>
                  <a:gd name="connsiteY324" fmla="*/ 101604 h 1160647"/>
                  <a:gd name="connsiteX325" fmla="*/ 2154373 w 3195788"/>
                  <a:gd name="connsiteY325" fmla="*/ 82148 h 1160647"/>
                  <a:gd name="connsiteX326" fmla="*/ 2158427 w 3195788"/>
                  <a:gd name="connsiteY326" fmla="*/ 99442 h 1160647"/>
                  <a:gd name="connsiteX327" fmla="*/ 2160453 w 3195788"/>
                  <a:gd name="connsiteY327" fmla="*/ 157810 h 1160647"/>
                  <a:gd name="connsiteX328" fmla="*/ 2162480 w 3195788"/>
                  <a:gd name="connsiteY328" fmla="*/ 220501 h 1160647"/>
                  <a:gd name="connsiteX329" fmla="*/ 2168560 w 3195788"/>
                  <a:gd name="connsiteY329" fmla="*/ 226987 h 1160647"/>
                  <a:gd name="connsiteX330" fmla="*/ 2166533 w 3195788"/>
                  <a:gd name="connsiteY330" fmla="*/ 233472 h 1160647"/>
                  <a:gd name="connsiteX331" fmla="*/ 2166533 w 3195788"/>
                  <a:gd name="connsiteY331" fmla="*/ 311296 h 1160647"/>
                  <a:gd name="connsiteX332" fmla="*/ 2168560 w 3195788"/>
                  <a:gd name="connsiteY332" fmla="*/ 315620 h 1160647"/>
                  <a:gd name="connsiteX333" fmla="*/ 2168560 w 3195788"/>
                  <a:gd name="connsiteY333" fmla="*/ 337238 h 1160647"/>
                  <a:gd name="connsiteX334" fmla="*/ 2182747 w 3195788"/>
                  <a:gd name="connsiteY334" fmla="*/ 337238 h 1160647"/>
                  <a:gd name="connsiteX335" fmla="*/ 2182747 w 3195788"/>
                  <a:gd name="connsiteY335" fmla="*/ 354532 h 1160647"/>
                  <a:gd name="connsiteX336" fmla="*/ 2190854 w 3195788"/>
                  <a:gd name="connsiteY336" fmla="*/ 378311 h 1160647"/>
                  <a:gd name="connsiteX337" fmla="*/ 2184774 w 3195788"/>
                  <a:gd name="connsiteY337" fmla="*/ 382635 h 1160647"/>
                  <a:gd name="connsiteX338" fmla="*/ 2172613 w 3195788"/>
                  <a:gd name="connsiteY338" fmla="*/ 404253 h 1160647"/>
                  <a:gd name="connsiteX339" fmla="*/ 2180720 w 3195788"/>
                  <a:gd name="connsiteY339" fmla="*/ 657181 h 1160647"/>
                  <a:gd name="connsiteX340" fmla="*/ 2245574 w 3195788"/>
                  <a:gd name="connsiteY340" fmla="*/ 657181 h 1160647"/>
                  <a:gd name="connsiteX341" fmla="*/ 2245574 w 3195788"/>
                  <a:gd name="connsiteY341" fmla="*/ 732843 h 1160647"/>
                  <a:gd name="connsiteX342" fmla="*/ 2253681 w 3195788"/>
                  <a:gd name="connsiteY342" fmla="*/ 732843 h 1160647"/>
                  <a:gd name="connsiteX343" fmla="*/ 2255708 w 3195788"/>
                  <a:gd name="connsiteY343" fmla="*/ 726358 h 1160647"/>
                  <a:gd name="connsiteX344" fmla="*/ 2261788 w 3195788"/>
                  <a:gd name="connsiteY344" fmla="*/ 726358 h 1160647"/>
                  <a:gd name="connsiteX345" fmla="*/ 2263815 w 3195788"/>
                  <a:gd name="connsiteY345" fmla="*/ 735005 h 1160647"/>
                  <a:gd name="connsiteX346" fmla="*/ 2275975 w 3195788"/>
                  <a:gd name="connsiteY346" fmla="*/ 735005 h 1160647"/>
                  <a:gd name="connsiteX347" fmla="*/ 2275975 w 3195788"/>
                  <a:gd name="connsiteY347" fmla="*/ 728519 h 1160647"/>
                  <a:gd name="connsiteX348" fmla="*/ 2298268 w 3195788"/>
                  <a:gd name="connsiteY348" fmla="*/ 728519 h 1160647"/>
                  <a:gd name="connsiteX349" fmla="*/ 2298268 w 3195788"/>
                  <a:gd name="connsiteY349" fmla="*/ 735005 h 1160647"/>
                  <a:gd name="connsiteX350" fmla="*/ 2318535 w 3195788"/>
                  <a:gd name="connsiteY350" fmla="*/ 735005 h 1160647"/>
                  <a:gd name="connsiteX351" fmla="*/ 2318535 w 3195788"/>
                  <a:gd name="connsiteY351" fmla="*/ 780402 h 1160647"/>
                  <a:gd name="connsiteX352" fmla="*/ 2332722 w 3195788"/>
                  <a:gd name="connsiteY352" fmla="*/ 780402 h 1160647"/>
                  <a:gd name="connsiteX353" fmla="*/ 2332722 w 3195788"/>
                  <a:gd name="connsiteY353" fmla="*/ 767431 h 1160647"/>
                  <a:gd name="connsiteX354" fmla="*/ 2348936 w 3195788"/>
                  <a:gd name="connsiteY354" fmla="*/ 767431 h 1160647"/>
                  <a:gd name="connsiteX355" fmla="*/ 2348936 w 3195788"/>
                  <a:gd name="connsiteY355" fmla="*/ 588004 h 1160647"/>
                  <a:gd name="connsiteX356" fmla="*/ 2355016 w 3195788"/>
                  <a:gd name="connsiteY356" fmla="*/ 581518 h 1160647"/>
                  <a:gd name="connsiteX357" fmla="*/ 2427977 w 3195788"/>
                  <a:gd name="connsiteY357" fmla="*/ 581518 h 1160647"/>
                  <a:gd name="connsiteX358" fmla="*/ 2427977 w 3195788"/>
                  <a:gd name="connsiteY358" fmla="*/ 590166 h 1160647"/>
                  <a:gd name="connsiteX359" fmla="*/ 2438110 w 3195788"/>
                  <a:gd name="connsiteY359" fmla="*/ 590166 h 1160647"/>
                  <a:gd name="connsiteX360" fmla="*/ 2438110 w 3195788"/>
                  <a:gd name="connsiteY360" fmla="*/ 704740 h 1160647"/>
                  <a:gd name="connsiteX361" fmla="*/ 2460404 w 3195788"/>
                  <a:gd name="connsiteY361" fmla="*/ 704740 h 1160647"/>
                  <a:gd name="connsiteX362" fmla="*/ 2460404 w 3195788"/>
                  <a:gd name="connsiteY362" fmla="*/ 637725 h 1160647"/>
                  <a:gd name="connsiteX363" fmla="*/ 2486751 w 3195788"/>
                  <a:gd name="connsiteY363" fmla="*/ 637725 h 1160647"/>
                  <a:gd name="connsiteX364" fmla="*/ 2490804 w 3195788"/>
                  <a:gd name="connsiteY364" fmla="*/ 633401 h 1160647"/>
                  <a:gd name="connsiteX365" fmla="*/ 2498911 w 3195788"/>
                  <a:gd name="connsiteY365" fmla="*/ 633401 h 1160647"/>
                  <a:gd name="connsiteX366" fmla="*/ 2502964 w 3195788"/>
                  <a:gd name="connsiteY366" fmla="*/ 637725 h 1160647"/>
                  <a:gd name="connsiteX367" fmla="*/ 2525258 w 3195788"/>
                  <a:gd name="connsiteY367" fmla="*/ 637725 h 1160647"/>
                  <a:gd name="connsiteX368" fmla="*/ 2525258 w 3195788"/>
                  <a:gd name="connsiteY368" fmla="*/ 520989 h 1160647"/>
                  <a:gd name="connsiteX369" fmla="*/ 2582005 w 3195788"/>
                  <a:gd name="connsiteY369" fmla="*/ 510180 h 1160647"/>
                  <a:gd name="connsiteX370" fmla="*/ 2582005 w 3195788"/>
                  <a:gd name="connsiteY370" fmla="*/ 511261 h 1160647"/>
                  <a:gd name="connsiteX371" fmla="*/ 2582005 w 3195788"/>
                  <a:gd name="connsiteY371" fmla="*/ 518827 h 1160647"/>
                  <a:gd name="connsiteX372" fmla="*/ 2608352 w 3195788"/>
                  <a:gd name="connsiteY372" fmla="*/ 518827 h 1160647"/>
                  <a:gd name="connsiteX373" fmla="*/ 2608352 w 3195788"/>
                  <a:gd name="connsiteY373" fmla="*/ 773917 h 1160647"/>
                  <a:gd name="connsiteX374" fmla="*/ 2630646 w 3195788"/>
                  <a:gd name="connsiteY374" fmla="*/ 773917 h 1160647"/>
                  <a:gd name="connsiteX375" fmla="*/ 2630646 w 3195788"/>
                  <a:gd name="connsiteY375" fmla="*/ 769593 h 1160647"/>
                  <a:gd name="connsiteX376" fmla="*/ 2642806 w 3195788"/>
                  <a:gd name="connsiteY376" fmla="*/ 769593 h 1160647"/>
                  <a:gd name="connsiteX377" fmla="*/ 2642806 w 3195788"/>
                  <a:gd name="connsiteY377" fmla="*/ 773917 h 1160647"/>
                  <a:gd name="connsiteX378" fmla="*/ 2667126 w 3195788"/>
                  <a:gd name="connsiteY378" fmla="*/ 773917 h 1160647"/>
                  <a:gd name="connsiteX379" fmla="*/ 2667126 w 3195788"/>
                  <a:gd name="connsiteY379" fmla="*/ 760946 h 1160647"/>
                  <a:gd name="connsiteX380" fmla="*/ 2695500 w 3195788"/>
                  <a:gd name="connsiteY380" fmla="*/ 760946 h 1160647"/>
                  <a:gd name="connsiteX381" fmla="*/ 2707660 w 3195788"/>
                  <a:gd name="connsiteY381" fmla="*/ 756622 h 1160647"/>
                  <a:gd name="connsiteX382" fmla="*/ 2727927 w 3195788"/>
                  <a:gd name="connsiteY382" fmla="*/ 760946 h 1160647"/>
                  <a:gd name="connsiteX383" fmla="*/ 2727927 w 3195788"/>
                  <a:gd name="connsiteY383" fmla="*/ 743652 h 1160647"/>
                  <a:gd name="connsiteX384" fmla="*/ 2736034 w 3195788"/>
                  <a:gd name="connsiteY384" fmla="*/ 743652 h 1160647"/>
                  <a:gd name="connsiteX385" fmla="*/ 2736034 w 3195788"/>
                  <a:gd name="connsiteY385" fmla="*/ 730681 h 1160647"/>
                  <a:gd name="connsiteX386" fmla="*/ 2792781 w 3195788"/>
                  <a:gd name="connsiteY386" fmla="*/ 730681 h 1160647"/>
                  <a:gd name="connsiteX387" fmla="*/ 2792781 w 3195788"/>
                  <a:gd name="connsiteY387" fmla="*/ 700416 h 1160647"/>
                  <a:gd name="connsiteX388" fmla="*/ 2811021 w 3195788"/>
                  <a:gd name="connsiteY388" fmla="*/ 700416 h 1160647"/>
                  <a:gd name="connsiteX389" fmla="*/ 2811021 w 3195788"/>
                  <a:gd name="connsiteY389" fmla="*/ 693931 h 1160647"/>
                  <a:gd name="connsiteX390" fmla="*/ 2823181 w 3195788"/>
                  <a:gd name="connsiteY390" fmla="*/ 693931 h 1160647"/>
                  <a:gd name="connsiteX391" fmla="*/ 2823181 w 3195788"/>
                  <a:gd name="connsiteY391" fmla="*/ 700416 h 1160647"/>
                  <a:gd name="connsiteX392" fmla="*/ 2839395 w 3195788"/>
                  <a:gd name="connsiteY392" fmla="*/ 700416 h 1160647"/>
                  <a:gd name="connsiteX393" fmla="*/ 2839395 w 3195788"/>
                  <a:gd name="connsiteY393" fmla="*/ 750137 h 1160647"/>
                  <a:gd name="connsiteX394" fmla="*/ 2871822 w 3195788"/>
                  <a:gd name="connsiteY394" fmla="*/ 750137 h 1160647"/>
                  <a:gd name="connsiteX395" fmla="*/ 2871822 w 3195788"/>
                  <a:gd name="connsiteY395" fmla="*/ 724196 h 1160647"/>
                  <a:gd name="connsiteX396" fmla="*/ 2910329 w 3195788"/>
                  <a:gd name="connsiteY396" fmla="*/ 724196 h 1160647"/>
                  <a:gd name="connsiteX397" fmla="*/ 2910329 w 3195788"/>
                  <a:gd name="connsiteY397" fmla="*/ 693931 h 1160647"/>
                  <a:gd name="connsiteX398" fmla="*/ 2958970 w 3195788"/>
                  <a:gd name="connsiteY398" fmla="*/ 693931 h 1160647"/>
                  <a:gd name="connsiteX399" fmla="*/ 2958970 w 3195788"/>
                  <a:gd name="connsiteY399" fmla="*/ 805087 h 1160647"/>
                  <a:gd name="connsiteX400" fmla="*/ 2958970 w 3195788"/>
                  <a:gd name="connsiteY400" fmla="*/ 818866 h 1160647"/>
                  <a:gd name="connsiteX401" fmla="*/ 2968113 w 3195788"/>
                  <a:gd name="connsiteY401" fmla="*/ 818866 h 1160647"/>
                  <a:gd name="connsiteX402" fmla="*/ 2968113 w 3195788"/>
                  <a:gd name="connsiteY402" fmla="*/ 762555 h 1160647"/>
                  <a:gd name="connsiteX403" fmla="*/ 2971450 w 3195788"/>
                  <a:gd name="connsiteY403" fmla="*/ 756622 h 1160647"/>
                  <a:gd name="connsiteX404" fmla="*/ 2971450 w 3195788"/>
                  <a:gd name="connsiteY404" fmla="*/ 758514 h 1160647"/>
                  <a:gd name="connsiteX405" fmla="*/ 2971450 w 3195788"/>
                  <a:gd name="connsiteY405" fmla="*/ 771755 h 1160647"/>
                  <a:gd name="connsiteX406" fmla="*/ 2975503 w 3195788"/>
                  <a:gd name="connsiteY406" fmla="*/ 726358 h 1160647"/>
                  <a:gd name="connsiteX407" fmla="*/ 2976263 w 3195788"/>
                  <a:gd name="connsiteY407" fmla="*/ 726358 h 1160647"/>
                  <a:gd name="connsiteX408" fmla="*/ 2981583 w 3195788"/>
                  <a:gd name="connsiteY408" fmla="*/ 726358 h 1160647"/>
                  <a:gd name="connsiteX409" fmla="*/ 2981583 w 3195788"/>
                  <a:gd name="connsiteY409" fmla="*/ 661504 h 1160647"/>
                  <a:gd name="connsiteX410" fmla="*/ 2982597 w 3195788"/>
                  <a:gd name="connsiteY410" fmla="*/ 661504 h 1160647"/>
                  <a:gd name="connsiteX411" fmla="*/ 2989690 w 3195788"/>
                  <a:gd name="connsiteY411" fmla="*/ 661504 h 1160647"/>
                  <a:gd name="connsiteX412" fmla="*/ 3001850 w 3195788"/>
                  <a:gd name="connsiteY412" fmla="*/ 618269 h 1160647"/>
                  <a:gd name="connsiteX413" fmla="*/ 3003117 w 3195788"/>
                  <a:gd name="connsiteY413" fmla="*/ 618269 h 1160647"/>
                  <a:gd name="connsiteX414" fmla="*/ 3011984 w 3195788"/>
                  <a:gd name="connsiteY414" fmla="*/ 618269 h 1160647"/>
                  <a:gd name="connsiteX415" fmla="*/ 3022117 w 3195788"/>
                  <a:gd name="connsiteY415" fmla="*/ 661504 h 1160647"/>
                  <a:gd name="connsiteX416" fmla="*/ 3023130 w 3195788"/>
                  <a:gd name="connsiteY416" fmla="*/ 661504 h 1160647"/>
                  <a:gd name="connsiteX417" fmla="*/ 3030224 w 3195788"/>
                  <a:gd name="connsiteY417" fmla="*/ 661504 h 1160647"/>
                  <a:gd name="connsiteX418" fmla="*/ 3030224 w 3195788"/>
                  <a:gd name="connsiteY418" fmla="*/ 700416 h 1160647"/>
                  <a:gd name="connsiteX419" fmla="*/ 3031997 w 3195788"/>
                  <a:gd name="connsiteY419" fmla="*/ 700416 h 1160647"/>
                  <a:gd name="connsiteX420" fmla="*/ 3044411 w 3195788"/>
                  <a:gd name="connsiteY420" fmla="*/ 700416 h 1160647"/>
                  <a:gd name="connsiteX421" fmla="*/ 3044411 w 3195788"/>
                  <a:gd name="connsiteY421" fmla="*/ 702578 h 1160647"/>
                  <a:gd name="connsiteX422" fmla="*/ 3044411 w 3195788"/>
                  <a:gd name="connsiteY422" fmla="*/ 717710 h 1160647"/>
                  <a:gd name="connsiteX423" fmla="*/ 3048464 w 3195788"/>
                  <a:gd name="connsiteY423" fmla="*/ 715549 h 1160647"/>
                  <a:gd name="connsiteX424" fmla="*/ 3048464 w 3195788"/>
                  <a:gd name="connsiteY424" fmla="*/ 700416 h 1160647"/>
                  <a:gd name="connsiteX425" fmla="*/ 3049984 w 3195788"/>
                  <a:gd name="connsiteY425" fmla="*/ 700416 h 1160647"/>
                  <a:gd name="connsiteX426" fmla="*/ 3060624 w 3195788"/>
                  <a:gd name="connsiteY426" fmla="*/ 700416 h 1160647"/>
                  <a:gd name="connsiteX427" fmla="*/ 3060624 w 3195788"/>
                  <a:gd name="connsiteY427" fmla="*/ 702037 h 1160647"/>
                  <a:gd name="connsiteX428" fmla="*/ 3060624 w 3195788"/>
                  <a:gd name="connsiteY428" fmla="*/ 713387 h 1160647"/>
                  <a:gd name="connsiteX429" fmla="*/ 3091025 w 3195788"/>
                  <a:gd name="connsiteY429" fmla="*/ 713387 h 1160647"/>
                  <a:gd name="connsiteX430" fmla="*/ 3091025 w 3195788"/>
                  <a:gd name="connsiteY430" fmla="*/ 676637 h 1160647"/>
                  <a:gd name="connsiteX431" fmla="*/ 3092291 w 3195788"/>
                  <a:gd name="connsiteY431" fmla="*/ 676637 h 1160647"/>
                  <a:gd name="connsiteX432" fmla="*/ 3101158 w 3195788"/>
                  <a:gd name="connsiteY432" fmla="*/ 676637 h 1160647"/>
                  <a:gd name="connsiteX433" fmla="*/ 3101158 w 3195788"/>
                  <a:gd name="connsiteY433" fmla="*/ 698254 h 1160647"/>
                  <a:gd name="connsiteX434" fmla="*/ 3103185 w 3195788"/>
                  <a:gd name="connsiteY434" fmla="*/ 665828 h 1160647"/>
                  <a:gd name="connsiteX435" fmla="*/ 3125478 w 3195788"/>
                  <a:gd name="connsiteY435" fmla="*/ 665828 h 1160647"/>
                  <a:gd name="connsiteX436" fmla="*/ 3125478 w 3195788"/>
                  <a:gd name="connsiteY436" fmla="*/ 664206 h 1160647"/>
                  <a:gd name="connsiteX437" fmla="*/ 3125478 w 3195788"/>
                  <a:gd name="connsiteY437" fmla="*/ 652857 h 1160647"/>
                  <a:gd name="connsiteX438" fmla="*/ 3126238 w 3195788"/>
                  <a:gd name="connsiteY438" fmla="*/ 652857 h 1160647"/>
                  <a:gd name="connsiteX439" fmla="*/ 3131558 w 3195788"/>
                  <a:gd name="connsiteY439" fmla="*/ 652857 h 1160647"/>
                  <a:gd name="connsiteX440" fmla="*/ 3131558 w 3195788"/>
                  <a:gd name="connsiteY440" fmla="*/ 650966 h 1160647"/>
                  <a:gd name="connsiteX441" fmla="*/ 3131558 w 3195788"/>
                  <a:gd name="connsiteY441" fmla="*/ 637725 h 1160647"/>
                  <a:gd name="connsiteX442" fmla="*/ 3135612 w 3195788"/>
                  <a:gd name="connsiteY442" fmla="*/ 644210 h 1160647"/>
                  <a:gd name="connsiteX443" fmla="*/ 3137892 w 3195788"/>
                  <a:gd name="connsiteY443" fmla="*/ 644210 h 1160647"/>
                  <a:gd name="connsiteX444" fmla="*/ 3153852 w 3195788"/>
                  <a:gd name="connsiteY444" fmla="*/ 644210 h 1160647"/>
                  <a:gd name="connsiteX445" fmla="*/ 3153852 w 3195788"/>
                  <a:gd name="connsiteY445" fmla="*/ 643399 h 1160647"/>
                  <a:gd name="connsiteX446" fmla="*/ 3153852 w 3195788"/>
                  <a:gd name="connsiteY446" fmla="*/ 637725 h 1160647"/>
                  <a:gd name="connsiteX447" fmla="*/ 3154612 w 3195788"/>
                  <a:gd name="connsiteY447" fmla="*/ 637725 h 1160647"/>
                  <a:gd name="connsiteX448" fmla="*/ 3159932 w 3195788"/>
                  <a:gd name="connsiteY448" fmla="*/ 637725 h 1160647"/>
                  <a:gd name="connsiteX449" fmla="*/ 3159932 w 3195788"/>
                  <a:gd name="connsiteY449" fmla="*/ 639076 h 1160647"/>
                  <a:gd name="connsiteX450" fmla="*/ 3159932 w 3195788"/>
                  <a:gd name="connsiteY450" fmla="*/ 648534 h 1160647"/>
                  <a:gd name="connsiteX451" fmla="*/ 3195788 w 3195788"/>
                  <a:gd name="connsiteY451" fmla="*/ 648534 h 1160647"/>
                  <a:gd name="connsiteX452" fmla="*/ 3195788 w 3195788"/>
                  <a:gd name="connsiteY452" fmla="*/ 1159457 h 1160647"/>
                  <a:gd name="connsiteX453" fmla="*/ 3031533 w 3195788"/>
                  <a:gd name="connsiteY453" fmla="*/ 1159331 h 1160647"/>
                  <a:gd name="connsiteX454" fmla="*/ 3031520 w 3195788"/>
                  <a:gd name="connsiteY454" fmla="*/ 1160647 h 1160647"/>
                  <a:gd name="connsiteX455" fmla="*/ 2054 w 3195788"/>
                  <a:gd name="connsiteY455" fmla="*/ 1158314 h 1160647"/>
                  <a:gd name="connsiteX456" fmla="*/ 0 w 3195788"/>
                  <a:gd name="connsiteY456" fmla="*/ 724196 h 1160647"/>
                  <a:gd name="connsiteX457" fmla="*/ 20267 w 3195788"/>
                  <a:gd name="connsiteY457" fmla="*/ 724196 h 1160647"/>
                  <a:gd name="connsiteX458" fmla="*/ 20774 w 3195788"/>
                  <a:gd name="connsiteY458" fmla="*/ 723115 h 1160647"/>
                  <a:gd name="connsiteX459" fmla="*/ 24320 w 3195788"/>
                  <a:gd name="connsiteY459" fmla="*/ 715549 h 1160647"/>
                  <a:gd name="connsiteX460" fmla="*/ 26094 w 3195788"/>
                  <a:gd name="connsiteY460" fmla="*/ 715819 h 1160647"/>
                  <a:gd name="connsiteX461" fmla="*/ 38507 w 3195788"/>
                  <a:gd name="connsiteY461" fmla="*/ 717710 h 1160647"/>
                  <a:gd name="connsiteX462" fmla="*/ 39014 w 3195788"/>
                  <a:gd name="connsiteY462" fmla="*/ 719062 h 1160647"/>
                  <a:gd name="connsiteX463" fmla="*/ 42560 w 3195788"/>
                  <a:gd name="connsiteY463" fmla="*/ 728519 h 1160647"/>
                  <a:gd name="connsiteX464" fmla="*/ 68907 w 3195788"/>
                  <a:gd name="connsiteY464" fmla="*/ 730681 h 1160647"/>
                  <a:gd name="connsiteX465" fmla="*/ 68907 w 3195788"/>
                  <a:gd name="connsiteY465" fmla="*/ 607460 h 1160647"/>
                  <a:gd name="connsiteX466" fmla="*/ 70934 w 3195788"/>
                  <a:gd name="connsiteY466" fmla="*/ 607460 h 1160647"/>
                  <a:gd name="connsiteX467" fmla="*/ 85121 w 3195788"/>
                  <a:gd name="connsiteY467" fmla="*/ 607460 h 1160647"/>
                  <a:gd name="connsiteX468" fmla="*/ 85121 w 3195788"/>
                  <a:gd name="connsiteY468" fmla="*/ 471268 h 1160647"/>
                  <a:gd name="connsiteX469" fmla="*/ 86894 w 3195788"/>
                  <a:gd name="connsiteY469" fmla="*/ 471268 h 1160647"/>
                  <a:gd name="connsiteX470" fmla="*/ 99308 w 3195788"/>
                  <a:gd name="connsiteY470" fmla="*/ 471268 h 1160647"/>
                  <a:gd name="connsiteX471" fmla="*/ 99308 w 3195788"/>
                  <a:gd name="connsiteY471" fmla="*/ 356694 h 1160647"/>
                  <a:gd name="connsiteX472" fmla="*/ 103361 w 3195788"/>
                  <a:gd name="connsiteY472" fmla="*/ 328590 h 1160647"/>
                  <a:gd name="connsiteX473" fmla="*/ 105388 w 3195788"/>
                  <a:gd name="connsiteY473" fmla="*/ 328590 h 1160647"/>
                  <a:gd name="connsiteX474" fmla="*/ 119575 w 3195788"/>
                  <a:gd name="connsiteY474" fmla="*/ 328590 h 1160647"/>
                  <a:gd name="connsiteX475" fmla="*/ 156055 w 3195788"/>
                  <a:gd name="connsiteY475" fmla="*/ 246443 h 1160647"/>
                  <a:gd name="connsiteX476" fmla="*/ 160109 w 3195788"/>
                  <a:gd name="connsiteY476" fmla="*/ 0 h 1160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</a:cxnLst>
                <a:rect l="l" t="t" r="r" b="b"/>
                <a:pathLst>
                  <a:path w="3195788" h="1160647">
                    <a:moveTo>
                      <a:pt x="160109" y="0"/>
                    </a:moveTo>
                    <a:cubicBezTo>
                      <a:pt x="160109" y="18"/>
                      <a:pt x="160125" y="2040"/>
                      <a:pt x="162135" y="246443"/>
                    </a:cubicBezTo>
                    <a:cubicBezTo>
                      <a:pt x="162147" y="246467"/>
                      <a:pt x="162792" y="247808"/>
                      <a:pt x="200642" y="326429"/>
                    </a:cubicBezTo>
                    <a:lnTo>
                      <a:pt x="202669" y="326429"/>
                    </a:lnTo>
                    <a:lnTo>
                      <a:pt x="216856" y="326429"/>
                    </a:lnTo>
                    <a:lnTo>
                      <a:pt x="216856" y="350208"/>
                    </a:lnTo>
                    <a:cubicBezTo>
                      <a:pt x="216858" y="350214"/>
                      <a:pt x="216896" y="350272"/>
                      <a:pt x="217363" y="351019"/>
                    </a:cubicBezTo>
                    <a:lnTo>
                      <a:pt x="220909" y="356694"/>
                    </a:lnTo>
                    <a:lnTo>
                      <a:pt x="220909" y="471268"/>
                    </a:lnTo>
                    <a:lnTo>
                      <a:pt x="223189" y="471268"/>
                    </a:lnTo>
                    <a:lnTo>
                      <a:pt x="239150" y="471268"/>
                    </a:lnTo>
                    <a:lnTo>
                      <a:pt x="239150" y="611783"/>
                    </a:lnTo>
                    <a:cubicBezTo>
                      <a:pt x="239160" y="611782"/>
                      <a:pt x="239272" y="611761"/>
                      <a:pt x="240670" y="611513"/>
                    </a:cubicBezTo>
                    <a:lnTo>
                      <a:pt x="251310" y="609622"/>
                    </a:lnTo>
                    <a:cubicBezTo>
                      <a:pt x="251310" y="609644"/>
                      <a:pt x="251280" y="610978"/>
                      <a:pt x="249283" y="698254"/>
                    </a:cubicBezTo>
                    <a:cubicBezTo>
                      <a:pt x="249293" y="698256"/>
                      <a:pt x="249404" y="698276"/>
                      <a:pt x="250803" y="698525"/>
                    </a:cubicBezTo>
                    <a:lnTo>
                      <a:pt x="261443" y="700416"/>
                    </a:lnTo>
                    <a:cubicBezTo>
                      <a:pt x="261445" y="700423"/>
                      <a:pt x="261465" y="700487"/>
                      <a:pt x="261696" y="701227"/>
                    </a:cubicBezTo>
                    <a:lnTo>
                      <a:pt x="263470" y="706902"/>
                    </a:lnTo>
                    <a:cubicBezTo>
                      <a:pt x="263472" y="706893"/>
                      <a:pt x="263517" y="706750"/>
                      <a:pt x="264230" y="704470"/>
                    </a:cubicBezTo>
                    <a:lnTo>
                      <a:pt x="269550" y="687446"/>
                    </a:lnTo>
                    <a:lnTo>
                      <a:pt x="271323" y="687446"/>
                    </a:lnTo>
                    <a:lnTo>
                      <a:pt x="283737" y="687446"/>
                    </a:lnTo>
                    <a:lnTo>
                      <a:pt x="283737" y="719872"/>
                    </a:lnTo>
                    <a:cubicBezTo>
                      <a:pt x="283743" y="719877"/>
                      <a:pt x="283820" y="719917"/>
                      <a:pt x="284750" y="720413"/>
                    </a:cubicBezTo>
                    <a:lnTo>
                      <a:pt x="291844" y="724196"/>
                    </a:lnTo>
                    <a:lnTo>
                      <a:pt x="291844" y="725547"/>
                    </a:lnTo>
                    <a:lnTo>
                      <a:pt x="291844" y="735005"/>
                    </a:lnTo>
                    <a:lnTo>
                      <a:pt x="336431" y="735005"/>
                    </a:lnTo>
                    <a:lnTo>
                      <a:pt x="336431" y="736086"/>
                    </a:lnTo>
                    <a:lnTo>
                      <a:pt x="336431" y="743652"/>
                    </a:lnTo>
                    <a:lnTo>
                      <a:pt x="338457" y="743652"/>
                    </a:lnTo>
                    <a:lnTo>
                      <a:pt x="352644" y="743652"/>
                    </a:lnTo>
                    <a:lnTo>
                      <a:pt x="352644" y="713387"/>
                    </a:lnTo>
                    <a:lnTo>
                      <a:pt x="397231" y="713387"/>
                    </a:lnTo>
                    <a:lnTo>
                      <a:pt x="397231" y="712036"/>
                    </a:lnTo>
                    <a:lnTo>
                      <a:pt x="397231" y="702578"/>
                    </a:lnTo>
                    <a:lnTo>
                      <a:pt x="398245" y="702578"/>
                    </a:lnTo>
                    <a:lnTo>
                      <a:pt x="405338" y="702578"/>
                    </a:lnTo>
                    <a:lnTo>
                      <a:pt x="405338" y="700687"/>
                    </a:lnTo>
                    <a:lnTo>
                      <a:pt x="405338" y="687446"/>
                    </a:lnTo>
                    <a:lnTo>
                      <a:pt x="406098" y="687446"/>
                    </a:lnTo>
                    <a:lnTo>
                      <a:pt x="411418" y="687446"/>
                    </a:lnTo>
                    <a:lnTo>
                      <a:pt x="411418" y="686365"/>
                    </a:lnTo>
                    <a:lnTo>
                      <a:pt x="411418" y="678798"/>
                    </a:lnTo>
                    <a:lnTo>
                      <a:pt x="413445" y="678798"/>
                    </a:lnTo>
                    <a:lnTo>
                      <a:pt x="427632" y="678798"/>
                    </a:lnTo>
                    <a:lnTo>
                      <a:pt x="427632" y="679879"/>
                    </a:lnTo>
                    <a:lnTo>
                      <a:pt x="427632" y="687446"/>
                    </a:lnTo>
                    <a:lnTo>
                      <a:pt x="449925" y="687446"/>
                    </a:lnTo>
                    <a:lnTo>
                      <a:pt x="449925" y="685554"/>
                    </a:lnTo>
                    <a:lnTo>
                      <a:pt x="449925" y="672313"/>
                    </a:lnTo>
                    <a:lnTo>
                      <a:pt x="451699" y="672313"/>
                    </a:lnTo>
                    <a:lnTo>
                      <a:pt x="464112" y="672313"/>
                    </a:lnTo>
                    <a:lnTo>
                      <a:pt x="464112" y="696093"/>
                    </a:lnTo>
                    <a:lnTo>
                      <a:pt x="465126" y="696093"/>
                    </a:lnTo>
                    <a:lnTo>
                      <a:pt x="472219" y="696093"/>
                    </a:lnTo>
                    <a:lnTo>
                      <a:pt x="472219" y="695012"/>
                    </a:lnTo>
                    <a:lnTo>
                      <a:pt x="472219" y="687446"/>
                    </a:lnTo>
                    <a:lnTo>
                      <a:pt x="473992" y="687446"/>
                    </a:lnTo>
                    <a:lnTo>
                      <a:pt x="486406" y="687446"/>
                    </a:lnTo>
                    <a:lnTo>
                      <a:pt x="486406" y="713387"/>
                    </a:lnTo>
                    <a:lnTo>
                      <a:pt x="488433" y="713387"/>
                    </a:lnTo>
                    <a:lnTo>
                      <a:pt x="502619" y="713387"/>
                    </a:lnTo>
                    <a:lnTo>
                      <a:pt x="502619" y="715008"/>
                    </a:lnTo>
                    <a:lnTo>
                      <a:pt x="502619" y="726358"/>
                    </a:lnTo>
                    <a:lnTo>
                      <a:pt x="503379" y="726358"/>
                    </a:lnTo>
                    <a:lnTo>
                      <a:pt x="508700" y="726358"/>
                    </a:lnTo>
                    <a:lnTo>
                      <a:pt x="508700" y="725547"/>
                    </a:lnTo>
                    <a:lnTo>
                      <a:pt x="508700" y="719872"/>
                    </a:lnTo>
                    <a:lnTo>
                      <a:pt x="539100" y="719872"/>
                    </a:lnTo>
                    <a:lnTo>
                      <a:pt x="539100" y="743652"/>
                    </a:lnTo>
                    <a:lnTo>
                      <a:pt x="540113" y="743652"/>
                    </a:lnTo>
                    <a:lnTo>
                      <a:pt x="547207" y="743652"/>
                    </a:lnTo>
                    <a:lnTo>
                      <a:pt x="547207" y="744733"/>
                    </a:lnTo>
                    <a:lnTo>
                      <a:pt x="547207" y="752299"/>
                    </a:lnTo>
                    <a:lnTo>
                      <a:pt x="547967" y="752299"/>
                    </a:lnTo>
                    <a:lnTo>
                      <a:pt x="553287" y="752299"/>
                    </a:lnTo>
                    <a:lnTo>
                      <a:pt x="553287" y="750137"/>
                    </a:lnTo>
                    <a:lnTo>
                      <a:pt x="553287" y="735005"/>
                    </a:lnTo>
                    <a:lnTo>
                      <a:pt x="554300" y="735005"/>
                    </a:lnTo>
                    <a:lnTo>
                      <a:pt x="561394" y="735005"/>
                    </a:lnTo>
                    <a:lnTo>
                      <a:pt x="561394" y="736086"/>
                    </a:lnTo>
                    <a:lnTo>
                      <a:pt x="561394" y="743652"/>
                    </a:lnTo>
                    <a:lnTo>
                      <a:pt x="566714" y="741659"/>
                    </a:lnTo>
                    <a:cubicBezTo>
                      <a:pt x="567474" y="741287"/>
                      <a:pt x="567474" y="741085"/>
                      <a:pt x="567474" y="740679"/>
                    </a:cubicBezTo>
                    <a:lnTo>
                      <a:pt x="567474" y="735005"/>
                    </a:lnTo>
                    <a:lnTo>
                      <a:pt x="605981" y="735005"/>
                    </a:lnTo>
                    <a:lnTo>
                      <a:pt x="605981" y="758784"/>
                    </a:lnTo>
                    <a:lnTo>
                      <a:pt x="608007" y="758784"/>
                    </a:lnTo>
                    <a:lnTo>
                      <a:pt x="622194" y="758784"/>
                    </a:lnTo>
                    <a:lnTo>
                      <a:pt x="622194" y="759865"/>
                    </a:lnTo>
                    <a:lnTo>
                      <a:pt x="622194" y="767431"/>
                    </a:lnTo>
                    <a:lnTo>
                      <a:pt x="623968" y="767431"/>
                    </a:lnTo>
                    <a:lnTo>
                      <a:pt x="636381" y="767431"/>
                    </a:lnTo>
                    <a:lnTo>
                      <a:pt x="636381" y="743652"/>
                    </a:lnTo>
                    <a:lnTo>
                      <a:pt x="637394" y="743652"/>
                    </a:lnTo>
                    <a:lnTo>
                      <a:pt x="644488" y="743652"/>
                    </a:lnTo>
                    <a:lnTo>
                      <a:pt x="644488" y="711225"/>
                    </a:lnTo>
                    <a:lnTo>
                      <a:pt x="645501" y="711225"/>
                    </a:lnTo>
                    <a:lnTo>
                      <a:pt x="652595" y="711225"/>
                    </a:lnTo>
                    <a:lnTo>
                      <a:pt x="652595" y="709334"/>
                    </a:lnTo>
                    <a:lnTo>
                      <a:pt x="652595" y="696093"/>
                    </a:lnTo>
                    <a:cubicBezTo>
                      <a:pt x="650568" y="696093"/>
                      <a:pt x="650568" y="696093"/>
                      <a:pt x="651328" y="694471"/>
                    </a:cubicBezTo>
                    <a:lnTo>
                      <a:pt x="656648" y="683122"/>
                    </a:lnTo>
                    <a:cubicBezTo>
                      <a:pt x="656653" y="683139"/>
                      <a:pt x="656848" y="683813"/>
                      <a:pt x="664755" y="711225"/>
                    </a:cubicBezTo>
                    <a:lnTo>
                      <a:pt x="665515" y="711225"/>
                    </a:lnTo>
                    <a:lnTo>
                      <a:pt x="670835" y="711225"/>
                    </a:lnTo>
                    <a:lnTo>
                      <a:pt x="670835" y="605298"/>
                    </a:lnTo>
                    <a:lnTo>
                      <a:pt x="672355" y="605298"/>
                    </a:lnTo>
                    <a:lnTo>
                      <a:pt x="682995" y="605298"/>
                    </a:lnTo>
                    <a:lnTo>
                      <a:pt x="682995" y="557739"/>
                    </a:lnTo>
                    <a:lnTo>
                      <a:pt x="709342" y="557739"/>
                    </a:lnTo>
                    <a:lnTo>
                      <a:pt x="709342" y="536121"/>
                    </a:lnTo>
                    <a:lnTo>
                      <a:pt x="743796" y="536121"/>
                    </a:lnTo>
                    <a:lnTo>
                      <a:pt x="743796" y="538553"/>
                    </a:lnTo>
                    <a:lnTo>
                      <a:pt x="743796" y="555577"/>
                    </a:lnTo>
                    <a:lnTo>
                      <a:pt x="746076" y="555577"/>
                    </a:lnTo>
                    <a:lnTo>
                      <a:pt x="762036" y="555577"/>
                    </a:lnTo>
                    <a:lnTo>
                      <a:pt x="762036" y="603136"/>
                    </a:lnTo>
                    <a:lnTo>
                      <a:pt x="763049" y="603136"/>
                    </a:lnTo>
                    <a:lnTo>
                      <a:pt x="770143" y="603136"/>
                    </a:lnTo>
                    <a:lnTo>
                      <a:pt x="784330" y="607460"/>
                    </a:lnTo>
                    <a:lnTo>
                      <a:pt x="784330" y="646372"/>
                    </a:lnTo>
                    <a:lnTo>
                      <a:pt x="785343" y="646372"/>
                    </a:lnTo>
                    <a:lnTo>
                      <a:pt x="792436" y="646372"/>
                    </a:lnTo>
                    <a:lnTo>
                      <a:pt x="792436" y="647993"/>
                    </a:lnTo>
                    <a:lnTo>
                      <a:pt x="792436" y="659342"/>
                    </a:lnTo>
                    <a:lnTo>
                      <a:pt x="794463" y="659342"/>
                    </a:lnTo>
                    <a:lnTo>
                      <a:pt x="808650" y="659342"/>
                    </a:lnTo>
                    <a:lnTo>
                      <a:pt x="814730" y="665828"/>
                    </a:lnTo>
                    <a:lnTo>
                      <a:pt x="814730" y="687446"/>
                    </a:lnTo>
                    <a:lnTo>
                      <a:pt x="817010" y="687446"/>
                    </a:lnTo>
                    <a:lnTo>
                      <a:pt x="832970" y="687446"/>
                    </a:lnTo>
                    <a:lnTo>
                      <a:pt x="832970" y="688526"/>
                    </a:lnTo>
                    <a:lnTo>
                      <a:pt x="832970" y="696093"/>
                    </a:lnTo>
                    <a:lnTo>
                      <a:pt x="834237" y="696093"/>
                    </a:lnTo>
                    <a:lnTo>
                      <a:pt x="843104" y="696093"/>
                    </a:lnTo>
                    <a:lnTo>
                      <a:pt x="843104" y="698254"/>
                    </a:lnTo>
                    <a:lnTo>
                      <a:pt x="843104" y="713387"/>
                    </a:lnTo>
                    <a:cubicBezTo>
                      <a:pt x="847157" y="713387"/>
                      <a:pt x="847157" y="713387"/>
                      <a:pt x="847157" y="711495"/>
                    </a:cubicBezTo>
                    <a:lnTo>
                      <a:pt x="847157" y="698254"/>
                    </a:lnTo>
                    <a:lnTo>
                      <a:pt x="848170" y="698254"/>
                    </a:lnTo>
                    <a:lnTo>
                      <a:pt x="855264" y="698254"/>
                    </a:lnTo>
                    <a:lnTo>
                      <a:pt x="855264" y="699876"/>
                    </a:lnTo>
                    <a:lnTo>
                      <a:pt x="855264" y="711225"/>
                    </a:lnTo>
                    <a:lnTo>
                      <a:pt x="856024" y="711225"/>
                    </a:lnTo>
                    <a:lnTo>
                      <a:pt x="861344" y="711225"/>
                    </a:lnTo>
                    <a:cubicBezTo>
                      <a:pt x="861344" y="706902"/>
                      <a:pt x="861344" y="706902"/>
                      <a:pt x="909984" y="706902"/>
                    </a:cubicBezTo>
                    <a:lnTo>
                      <a:pt x="909984" y="708253"/>
                    </a:lnTo>
                    <a:lnTo>
                      <a:pt x="909984" y="717710"/>
                    </a:lnTo>
                    <a:lnTo>
                      <a:pt x="910744" y="717710"/>
                    </a:lnTo>
                    <a:lnTo>
                      <a:pt x="916065" y="717710"/>
                    </a:lnTo>
                    <a:lnTo>
                      <a:pt x="916065" y="719872"/>
                    </a:lnTo>
                    <a:lnTo>
                      <a:pt x="916065" y="735005"/>
                    </a:lnTo>
                    <a:cubicBezTo>
                      <a:pt x="916073" y="735001"/>
                      <a:pt x="916189" y="734923"/>
                      <a:pt x="918091" y="733654"/>
                    </a:cubicBezTo>
                    <a:lnTo>
                      <a:pt x="932278" y="724196"/>
                    </a:lnTo>
                    <a:cubicBezTo>
                      <a:pt x="932280" y="724177"/>
                      <a:pt x="932411" y="723302"/>
                      <a:pt x="938358" y="683122"/>
                    </a:cubicBezTo>
                    <a:cubicBezTo>
                      <a:pt x="938367" y="683120"/>
                      <a:pt x="938436" y="683094"/>
                      <a:pt x="939118" y="682852"/>
                    </a:cubicBezTo>
                    <a:lnTo>
                      <a:pt x="944438" y="680960"/>
                    </a:lnTo>
                    <a:cubicBezTo>
                      <a:pt x="944438" y="680944"/>
                      <a:pt x="944471" y="679883"/>
                      <a:pt x="946465" y="611783"/>
                    </a:cubicBezTo>
                    <a:cubicBezTo>
                      <a:pt x="946465" y="611801"/>
                      <a:pt x="946498" y="612892"/>
                      <a:pt x="948492" y="680960"/>
                    </a:cubicBezTo>
                    <a:cubicBezTo>
                      <a:pt x="948501" y="680963"/>
                      <a:pt x="948572" y="680988"/>
                      <a:pt x="949252" y="681230"/>
                    </a:cubicBezTo>
                    <a:lnTo>
                      <a:pt x="954572" y="683122"/>
                    </a:lnTo>
                    <a:lnTo>
                      <a:pt x="954572" y="596651"/>
                    </a:lnTo>
                    <a:cubicBezTo>
                      <a:pt x="958625" y="596651"/>
                      <a:pt x="958625" y="596651"/>
                      <a:pt x="958625" y="564224"/>
                    </a:cubicBezTo>
                    <a:lnTo>
                      <a:pt x="997132" y="564224"/>
                    </a:lnTo>
                    <a:lnTo>
                      <a:pt x="997132" y="596651"/>
                    </a:lnTo>
                    <a:lnTo>
                      <a:pt x="997892" y="596651"/>
                    </a:lnTo>
                    <a:lnTo>
                      <a:pt x="1003212" y="596651"/>
                    </a:lnTo>
                    <a:lnTo>
                      <a:pt x="1003212" y="514503"/>
                    </a:lnTo>
                    <a:lnTo>
                      <a:pt x="1004986" y="514503"/>
                    </a:lnTo>
                    <a:lnTo>
                      <a:pt x="1017399" y="514503"/>
                    </a:lnTo>
                    <a:lnTo>
                      <a:pt x="1017399" y="512612"/>
                    </a:lnTo>
                    <a:lnTo>
                      <a:pt x="1017399" y="499371"/>
                    </a:lnTo>
                    <a:lnTo>
                      <a:pt x="1039693" y="499371"/>
                    </a:lnTo>
                    <a:lnTo>
                      <a:pt x="1039693" y="498290"/>
                    </a:lnTo>
                    <a:lnTo>
                      <a:pt x="1039693" y="490724"/>
                    </a:lnTo>
                    <a:lnTo>
                      <a:pt x="1041466" y="490724"/>
                    </a:lnTo>
                    <a:lnTo>
                      <a:pt x="1053880" y="490724"/>
                    </a:lnTo>
                    <a:lnTo>
                      <a:pt x="1053880" y="491805"/>
                    </a:lnTo>
                    <a:lnTo>
                      <a:pt x="1053880" y="499371"/>
                    </a:lnTo>
                    <a:lnTo>
                      <a:pt x="1054640" y="499371"/>
                    </a:lnTo>
                    <a:lnTo>
                      <a:pt x="1059960" y="499371"/>
                    </a:lnTo>
                    <a:lnTo>
                      <a:pt x="1070093" y="495047"/>
                    </a:lnTo>
                    <a:lnTo>
                      <a:pt x="1074146" y="498290"/>
                    </a:lnTo>
                    <a:lnTo>
                      <a:pt x="1074146" y="490724"/>
                    </a:lnTo>
                    <a:lnTo>
                      <a:pt x="1076426" y="490724"/>
                    </a:lnTo>
                    <a:lnTo>
                      <a:pt x="1092387" y="490724"/>
                    </a:lnTo>
                    <a:lnTo>
                      <a:pt x="1092387" y="491805"/>
                    </a:lnTo>
                    <a:lnTo>
                      <a:pt x="1092387" y="499371"/>
                    </a:lnTo>
                    <a:lnTo>
                      <a:pt x="1122787" y="499371"/>
                    </a:lnTo>
                    <a:lnTo>
                      <a:pt x="1122787" y="500992"/>
                    </a:lnTo>
                    <a:lnTo>
                      <a:pt x="1122787" y="512342"/>
                    </a:lnTo>
                    <a:lnTo>
                      <a:pt x="1149134" y="512342"/>
                    </a:lnTo>
                    <a:lnTo>
                      <a:pt x="1149134" y="542606"/>
                    </a:lnTo>
                    <a:lnTo>
                      <a:pt x="1149894" y="542606"/>
                    </a:lnTo>
                    <a:lnTo>
                      <a:pt x="1155214" y="542606"/>
                    </a:lnTo>
                    <a:lnTo>
                      <a:pt x="1155214" y="543687"/>
                    </a:lnTo>
                    <a:lnTo>
                      <a:pt x="1155214" y="551254"/>
                    </a:lnTo>
                    <a:cubicBezTo>
                      <a:pt x="1159268" y="551254"/>
                      <a:pt x="1159268" y="551254"/>
                      <a:pt x="1159268" y="581518"/>
                    </a:cubicBezTo>
                    <a:lnTo>
                      <a:pt x="1160028" y="581518"/>
                    </a:lnTo>
                    <a:lnTo>
                      <a:pt x="1165348" y="581518"/>
                    </a:lnTo>
                    <a:lnTo>
                      <a:pt x="1165348" y="582329"/>
                    </a:lnTo>
                    <a:lnTo>
                      <a:pt x="1165348" y="588004"/>
                    </a:lnTo>
                    <a:lnTo>
                      <a:pt x="1166361" y="588004"/>
                    </a:lnTo>
                    <a:lnTo>
                      <a:pt x="1173454" y="588004"/>
                    </a:lnTo>
                    <a:lnTo>
                      <a:pt x="1173454" y="618269"/>
                    </a:lnTo>
                    <a:lnTo>
                      <a:pt x="1175481" y="618269"/>
                    </a:lnTo>
                    <a:lnTo>
                      <a:pt x="1189668" y="618269"/>
                    </a:lnTo>
                    <a:lnTo>
                      <a:pt x="1189668" y="642048"/>
                    </a:lnTo>
                    <a:cubicBezTo>
                      <a:pt x="1191695" y="642048"/>
                      <a:pt x="1191695" y="642048"/>
                      <a:pt x="1191695" y="643669"/>
                    </a:cubicBezTo>
                    <a:lnTo>
                      <a:pt x="1191695" y="655019"/>
                    </a:lnTo>
                    <a:lnTo>
                      <a:pt x="1192455" y="655019"/>
                    </a:lnTo>
                    <a:lnTo>
                      <a:pt x="1197775" y="655019"/>
                    </a:lnTo>
                    <a:lnTo>
                      <a:pt x="1197775" y="678798"/>
                    </a:lnTo>
                    <a:lnTo>
                      <a:pt x="1199041" y="678798"/>
                    </a:lnTo>
                    <a:lnTo>
                      <a:pt x="1207908" y="678798"/>
                    </a:lnTo>
                    <a:cubicBezTo>
                      <a:pt x="1209935" y="680960"/>
                      <a:pt x="1209935" y="680960"/>
                      <a:pt x="1209935" y="682852"/>
                    </a:cubicBezTo>
                    <a:lnTo>
                      <a:pt x="1209935" y="696093"/>
                    </a:lnTo>
                    <a:cubicBezTo>
                      <a:pt x="1209940" y="696086"/>
                      <a:pt x="1210027" y="695979"/>
                      <a:pt x="1211455" y="694201"/>
                    </a:cubicBezTo>
                    <a:lnTo>
                      <a:pt x="1222095" y="680960"/>
                    </a:lnTo>
                    <a:lnTo>
                      <a:pt x="1250469" y="680960"/>
                    </a:lnTo>
                    <a:lnTo>
                      <a:pt x="1250469" y="767431"/>
                    </a:lnTo>
                    <a:lnTo>
                      <a:pt x="1251229" y="767431"/>
                    </a:lnTo>
                    <a:lnTo>
                      <a:pt x="1256549" y="767431"/>
                    </a:lnTo>
                    <a:cubicBezTo>
                      <a:pt x="1256553" y="767423"/>
                      <a:pt x="1256612" y="767323"/>
                      <a:pt x="1257309" y="766080"/>
                    </a:cubicBezTo>
                    <a:lnTo>
                      <a:pt x="1262629" y="756622"/>
                    </a:lnTo>
                    <a:lnTo>
                      <a:pt x="1262629" y="758514"/>
                    </a:lnTo>
                    <a:lnTo>
                      <a:pt x="1262629" y="771755"/>
                    </a:lnTo>
                    <a:cubicBezTo>
                      <a:pt x="1266682" y="771755"/>
                      <a:pt x="1266682" y="771755"/>
                      <a:pt x="1266682" y="726358"/>
                    </a:cubicBezTo>
                    <a:lnTo>
                      <a:pt x="1267442" y="726358"/>
                    </a:lnTo>
                    <a:lnTo>
                      <a:pt x="1272762" y="726358"/>
                    </a:lnTo>
                    <a:lnTo>
                      <a:pt x="1272762" y="661504"/>
                    </a:lnTo>
                    <a:lnTo>
                      <a:pt x="1273776" y="661504"/>
                    </a:lnTo>
                    <a:lnTo>
                      <a:pt x="1280869" y="661504"/>
                    </a:lnTo>
                    <a:cubicBezTo>
                      <a:pt x="1280875" y="661483"/>
                      <a:pt x="1281139" y="660543"/>
                      <a:pt x="1293029" y="618269"/>
                    </a:cubicBezTo>
                    <a:lnTo>
                      <a:pt x="1294296" y="618269"/>
                    </a:lnTo>
                    <a:lnTo>
                      <a:pt x="1303163" y="618269"/>
                    </a:lnTo>
                    <a:cubicBezTo>
                      <a:pt x="1303168" y="618292"/>
                      <a:pt x="1303394" y="619258"/>
                      <a:pt x="1313296" y="661504"/>
                    </a:cubicBezTo>
                    <a:lnTo>
                      <a:pt x="1314309" y="661504"/>
                    </a:lnTo>
                    <a:lnTo>
                      <a:pt x="1321403" y="661504"/>
                    </a:lnTo>
                    <a:lnTo>
                      <a:pt x="1321403" y="700416"/>
                    </a:lnTo>
                    <a:lnTo>
                      <a:pt x="1323176" y="700416"/>
                    </a:lnTo>
                    <a:lnTo>
                      <a:pt x="1335590" y="700416"/>
                    </a:lnTo>
                    <a:lnTo>
                      <a:pt x="1335590" y="702578"/>
                    </a:lnTo>
                    <a:lnTo>
                      <a:pt x="1335590" y="717710"/>
                    </a:lnTo>
                    <a:cubicBezTo>
                      <a:pt x="1339643" y="717710"/>
                      <a:pt x="1339643" y="717710"/>
                      <a:pt x="1339643" y="715549"/>
                    </a:cubicBezTo>
                    <a:lnTo>
                      <a:pt x="1339643" y="700416"/>
                    </a:lnTo>
                    <a:lnTo>
                      <a:pt x="1341163" y="700416"/>
                    </a:lnTo>
                    <a:lnTo>
                      <a:pt x="1351803" y="700416"/>
                    </a:lnTo>
                    <a:lnTo>
                      <a:pt x="1351803" y="702037"/>
                    </a:lnTo>
                    <a:lnTo>
                      <a:pt x="1351803" y="713387"/>
                    </a:lnTo>
                    <a:lnTo>
                      <a:pt x="1382204" y="713387"/>
                    </a:lnTo>
                    <a:lnTo>
                      <a:pt x="1382204" y="676637"/>
                    </a:lnTo>
                    <a:lnTo>
                      <a:pt x="1383470" y="676637"/>
                    </a:lnTo>
                    <a:lnTo>
                      <a:pt x="1392337" y="676637"/>
                    </a:lnTo>
                    <a:lnTo>
                      <a:pt x="1392337" y="698254"/>
                    </a:lnTo>
                    <a:cubicBezTo>
                      <a:pt x="1394364" y="698254"/>
                      <a:pt x="1394364" y="698254"/>
                      <a:pt x="1394364" y="665828"/>
                    </a:cubicBezTo>
                    <a:lnTo>
                      <a:pt x="1416657" y="665828"/>
                    </a:lnTo>
                    <a:lnTo>
                      <a:pt x="1416657" y="664206"/>
                    </a:lnTo>
                    <a:lnTo>
                      <a:pt x="1416657" y="652857"/>
                    </a:lnTo>
                    <a:lnTo>
                      <a:pt x="1417417" y="652857"/>
                    </a:lnTo>
                    <a:lnTo>
                      <a:pt x="1422737" y="652857"/>
                    </a:lnTo>
                    <a:lnTo>
                      <a:pt x="1422737" y="650966"/>
                    </a:lnTo>
                    <a:lnTo>
                      <a:pt x="1422737" y="637725"/>
                    </a:lnTo>
                    <a:lnTo>
                      <a:pt x="1426791" y="644210"/>
                    </a:lnTo>
                    <a:lnTo>
                      <a:pt x="1429071" y="644210"/>
                    </a:lnTo>
                    <a:lnTo>
                      <a:pt x="1445031" y="644210"/>
                    </a:lnTo>
                    <a:lnTo>
                      <a:pt x="1445031" y="643399"/>
                    </a:lnTo>
                    <a:lnTo>
                      <a:pt x="1445031" y="637725"/>
                    </a:lnTo>
                    <a:lnTo>
                      <a:pt x="1445791" y="637725"/>
                    </a:lnTo>
                    <a:lnTo>
                      <a:pt x="1451111" y="637725"/>
                    </a:lnTo>
                    <a:lnTo>
                      <a:pt x="1451111" y="639076"/>
                    </a:lnTo>
                    <a:lnTo>
                      <a:pt x="1451111" y="648534"/>
                    </a:lnTo>
                    <a:lnTo>
                      <a:pt x="1489618" y="648534"/>
                    </a:lnTo>
                    <a:lnTo>
                      <a:pt x="1489618" y="786887"/>
                    </a:lnTo>
                    <a:lnTo>
                      <a:pt x="1491138" y="786887"/>
                    </a:lnTo>
                    <a:lnTo>
                      <a:pt x="1501778" y="786887"/>
                    </a:lnTo>
                    <a:lnTo>
                      <a:pt x="1501778" y="773917"/>
                    </a:lnTo>
                    <a:lnTo>
                      <a:pt x="1505832" y="773917"/>
                    </a:lnTo>
                    <a:lnTo>
                      <a:pt x="1505832" y="786887"/>
                    </a:lnTo>
                    <a:lnTo>
                      <a:pt x="1536232" y="786887"/>
                    </a:lnTo>
                    <a:lnTo>
                      <a:pt x="1536232" y="756622"/>
                    </a:lnTo>
                    <a:lnTo>
                      <a:pt x="1548392" y="756622"/>
                    </a:lnTo>
                    <a:lnTo>
                      <a:pt x="1560552" y="754461"/>
                    </a:lnTo>
                    <a:cubicBezTo>
                      <a:pt x="1562579" y="754461"/>
                      <a:pt x="1562579" y="756622"/>
                      <a:pt x="1564606" y="756622"/>
                    </a:cubicBezTo>
                    <a:lnTo>
                      <a:pt x="1574739" y="756622"/>
                    </a:lnTo>
                    <a:lnTo>
                      <a:pt x="1574739" y="786887"/>
                    </a:lnTo>
                    <a:lnTo>
                      <a:pt x="1582846" y="786887"/>
                    </a:lnTo>
                    <a:lnTo>
                      <a:pt x="1582846" y="804182"/>
                    </a:lnTo>
                    <a:lnTo>
                      <a:pt x="1592182" y="805087"/>
                    </a:lnTo>
                    <a:lnTo>
                      <a:pt x="1605140" y="805087"/>
                    </a:lnTo>
                    <a:lnTo>
                      <a:pt x="1605140" y="789049"/>
                    </a:lnTo>
                    <a:lnTo>
                      <a:pt x="1673096" y="789049"/>
                    </a:lnTo>
                    <a:lnTo>
                      <a:pt x="1673096" y="703796"/>
                    </a:lnTo>
                    <a:lnTo>
                      <a:pt x="1745104" y="703796"/>
                    </a:lnTo>
                    <a:lnTo>
                      <a:pt x="1745104" y="782564"/>
                    </a:lnTo>
                    <a:lnTo>
                      <a:pt x="1747008" y="782564"/>
                    </a:lnTo>
                    <a:lnTo>
                      <a:pt x="1748250" y="805087"/>
                    </a:lnTo>
                    <a:lnTo>
                      <a:pt x="1757926" y="805087"/>
                    </a:lnTo>
                    <a:cubicBezTo>
                      <a:pt x="1758462" y="797873"/>
                      <a:pt x="1759168" y="790219"/>
                      <a:pt x="1759168" y="782564"/>
                    </a:cubicBezTo>
                    <a:lnTo>
                      <a:pt x="1765248" y="782564"/>
                    </a:lnTo>
                    <a:lnTo>
                      <a:pt x="1766490" y="805087"/>
                    </a:lnTo>
                    <a:lnTo>
                      <a:pt x="1817112" y="805087"/>
                    </a:lnTo>
                    <a:lnTo>
                      <a:pt x="1817112" y="642059"/>
                    </a:lnTo>
                    <a:lnTo>
                      <a:pt x="2014439" y="642059"/>
                    </a:lnTo>
                    <a:lnTo>
                      <a:pt x="2014439" y="805087"/>
                    </a:lnTo>
                    <a:lnTo>
                      <a:pt x="2033136" y="805087"/>
                    </a:lnTo>
                    <a:lnTo>
                      <a:pt x="2033136" y="722394"/>
                    </a:lnTo>
                    <a:lnTo>
                      <a:pt x="2128256" y="722394"/>
                    </a:lnTo>
                    <a:cubicBezTo>
                      <a:pt x="2132331" y="616373"/>
                      <a:pt x="2135709" y="510899"/>
                      <a:pt x="2140186" y="404253"/>
                    </a:cubicBezTo>
                    <a:cubicBezTo>
                      <a:pt x="2130053" y="404253"/>
                      <a:pt x="2105733" y="391282"/>
                      <a:pt x="2128026" y="382635"/>
                    </a:cubicBezTo>
                    <a:cubicBezTo>
                      <a:pt x="2125999" y="380473"/>
                      <a:pt x="2123973" y="378311"/>
                      <a:pt x="2121946" y="378311"/>
                    </a:cubicBezTo>
                    <a:cubicBezTo>
                      <a:pt x="2121946" y="365341"/>
                      <a:pt x="2119919" y="363179"/>
                      <a:pt x="2130053" y="354532"/>
                    </a:cubicBezTo>
                    <a:lnTo>
                      <a:pt x="2130053" y="337238"/>
                    </a:lnTo>
                    <a:lnTo>
                      <a:pt x="2144240" y="337238"/>
                    </a:lnTo>
                    <a:lnTo>
                      <a:pt x="2144240" y="315620"/>
                    </a:lnTo>
                    <a:cubicBezTo>
                      <a:pt x="2144240" y="313458"/>
                      <a:pt x="2146266" y="313458"/>
                      <a:pt x="2146266" y="311296"/>
                    </a:cubicBezTo>
                    <a:lnTo>
                      <a:pt x="2146266" y="233472"/>
                    </a:lnTo>
                    <a:cubicBezTo>
                      <a:pt x="2146266" y="231310"/>
                      <a:pt x="2144240" y="229149"/>
                      <a:pt x="2144240" y="226987"/>
                    </a:cubicBezTo>
                    <a:lnTo>
                      <a:pt x="2150320" y="220501"/>
                    </a:lnTo>
                    <a:lnTo>
                      <a:pt x="2150320" y="162133"/>
                    </a:lnTo>
                    <a:cubicBezTo>
                      <a:pt x="2150320" y="159972"/>
                      <a:pt x="2150320" y="159972"/>
                      <a:pt x="2152346" y="157810"/>
                    </a:cubicBezTo>
                    <a:lnTo>
                      <a:pt x="2152346" y="101604"/>
                    </a:lnTo>
                    <a:cubicBezTo>
                      <a:pt x="2154373" y="92957"/>
                      <a:pt x="2154373" y="88633"/>
                      <a:pt x="2154373" y="82148"/>
                    </a:cubicBezTo>
                    <a:cubicBezTo>
                      <a:pt x="2158427" y="88633"/>
                      <a:pt x="2158427" y="92957"/>
                      <a:pt x="2158427" y="99442"/>
                    </a:cubicBezTo>
                    <a:cubicBezTo>
                      <a:pt x="2160453" y="121060"/>
                      <a:pt x="2160453" y="140516"/>
                      <a:pt x="2160453" y="157810"/>
                    </a:cubicBezTo>
                    <a:cubicBezTo>
                      <a:pt x="2162480" y="181589"/>
                      <a:pt x="2162480" y="201045"/>
                      <a:pt x="2162480" y="220501"/>
                    </a:cubicBezTo>
                    <a:lnTo>
                      <a:pt x="2168560" y="226987"/>
                    </a:lnTo>
                    <a:cubicBezTo>
                      <a:pt x="2168560" y="229149"/>
                      <a:pt x="2166533" y="231310"/>
                      <a:pt x="2166533" y="233472"/>
                    </a:cubicBezTo>
                    <a:lnTo>
                      <a:pt x="2166533" y="311296"/>
                    </a:lnTo>
                    <a:cubicBezTo>
                      <a:pt x="2166533" y="313458"/>
                      <a:pt x="2168560" y="313458"/>
                      <a:pt x="2168560" y="315620"/>
                    </a:cubicBezTo>
                    <a:lnTo>
                      <a:pt x="2168560" y="337238"/>
                    </a:lnTo>
                    <a:lnTo>
                      <a:pt x="2182747" y="337238"/>
                    </a:lnTo>
                    <a:lnTo>
                      <a:pt x="2182747" y="354532"/>
                    </a:lnTo>
                    <a:cubicBezTo>
                      <a:pt x="2190854" y="363179"/>
                      <a:pt x="2190854" y="363179"/>
                      <a:pt x="2190854" y="378311"/>
                    </a:cubicBezTo>
                    <a:cubicBezTo>
                      <a:pt x="2188827" y="378311"/>
                      <a:pt x="2186800" y="380473"/>
                      <a:pt x="2184774" y="382635"/>
                    </a:cubicBezTo>
                    <a:cubicBezTo>
                      <a:pt x="2205040" y="393444"/>
                      <a:pt x="2180720" y="402091"/>
                      <a:pt x="2172613" y="404253"/>
                    </a:cubicBezTo>
                    <a:cubicBezTo>
                      <a:pt x="2174640" y="488562"/>
                      <a:pt x="2178693" y="572871"/>
                      <a:pt x="2180720" y="657181"/>
                    </a:cubicBezTo>
                    <a:lnTo>
                      <a:pt x="2245574" y="657181"/>
                    </a:lnTo>
                    <a:lnTo>
                      <a:pt x="2245574" y="732843"/>
                    </a:lnTo>
                    <a:lnTo>
                      <a:pt x="2253681" y="732843"/>
                    </a:lnTo>
                    <a:cubicBezTo>
                      <a:pt x="2253681" y="730681"/>
                      <a:pt x="2255708" y="728519"/>
                      <a:pt x="2255708" y="726358"/>
                    </a:cubicBezTo>
                    <a:lnTo>
                      <a:pt x="2261788" y="726358"/>
                    </a:lnTo>
                    <a:cubicBezTo>
                      <a:pt x="2261788" y="728519"/>
                      <a:pt x="2261788" y="730681"/>
                      <a:pt x="2263815" y="735005"/>
                    </a:cubicBezTo>
                    <a:lnTo>
                      <a:pt x="2275975" y="735005"/>
                    </a:lnTo>
                    <a:lnTo>
                      <a:pt x="2275975" y="728519"/>
                    </a:lnTo>
                    <a:lnTo>
                      <a:pt x="2298268" y="728519"/>
                    </a:lnTo>
                    <a:lnTo>
                      <a:pt x="2298268" y="735005"/>
                    </a:lnTo>
                    <a:lnTo>
                      <a:pt x="2318535" y="735005"/>
                    </a:lnTo>
                    <a:lnTo>
                      <a:pt x="2318535" y="780402"/>
                    </a:lnTo>
                    <a:lnTo>
                      <a:pt x="2332722" y="780402"/>
                    </a:lnTo>
                    <a:lnTo>
                      <a:pt x="2332722" y="767431"/>
                    </a:lnTo>
                    <a:lnTo>
                      <a:pt x="2348936" y="767431"/>
                    </a:lnTo>
                    <a:lnTo>
                      <a:pt x="2348936" y="588004"/>
                    </a:lnTo>
                    <a:lnTo>
                      <a:pt x="2355016" y="581518"/>
                    </a:lnTo>
                    <a:lnTo>
                      <a:pt x="2427977" y="581518"/>
                    </a:lnTo>
                    <a:lnTo>
                      <a:pt x="2427977" y="590166"/>
                    </a:lnTo>
                    <a:lnTo>
                      <a:pt x="2438110" y="590166"/>
                    </a:lnTo>
                    <a:lnTo>
                      <a:pt x="2438110" y="704740"/>
                    </a:lnTo>
                    <a:lnTo>
                      <a:pt x="2460404" y="704740"/>
                    </a:lnTo>
                    <a:lnTo>
                      <a:pt x="2460404" y="637725"/>
                    </a:lnTo>
                    <a:lnTo>
                      <a:pt x="2486751" y="637725"/>
                    </a:lnTo>
                    <a:cubicBezTo>
                      <a:pt x="2488777" y="637725"/>
                      <a:pt x="2488777" y="635563"/>
                      <a:pt x="2490804" y="633401"/>
                    </a:cubicBezTo>
                    <a:lnTo>
                      <a:pt x="2498911" y="633401"/>
                    </a:lnTo>
                    <a:cubicBezTo>
                      <a:pt x="2500937" y="635563"/>
                      <a:pt x="2500937" y="637725"/>
                      <a:pt x="2502964" y="637725"/>
                    </a:cubicBezTo>
                    <a:lnTo>
                      <a:pt x="2525258" y="637725"/>
                    </a:lnTo>
                    <a:lnTo>
                      <a:pt x="2525258" y="520989"/>
                    </a:lnTo>
                    <a:cubicBezTo>
                      <a:pt x="2525272" y="520986"/>
                      <a:pt x="2526139" y="520822"/>
                      <a:pt x="2582005" y="510180"/>
                    </a:cubicBezTo>
                    <a:lnTo>
                      <a:pt x="2582005" y="511261"/>
                    </a:lnTo>
                    <a:lnTo>
                      <a:pt x="2582005" y="518827"/>
                    </a:lnTo>
                    <a:lnTo>
                      <a:pt x="2608352" y="518827"/>
                    </a:lnTo>
                    <a:lnTo>
                      <a:pt x="2608352" y="773917"/>
                    </a:lnTo>
                    <a:lnTo>
                      <a:pt x="2630646" y="773917"/>
                    </a:lnTo>
                    <a:lnTo>
                      <a:pt x="2630646" y="769593"/>
                    </a:lnTo>
                    <a:lnTo>
                      <a:pt x="2642806" y="769593"/>
                    </a:lnTo>
                    <a:lnTo>
                      <a:pt x="2642806" y="773917"/>
                    </a:lnTo>
                    <a:lnTo>
                      <a:pt x="2667126" y="773917"/>
                    </a:lnTo>
                    <a:lnTo>
                      <a:pt x="2667126" y="760946"/>
                    </a:lnTo>
                    <a:lnTo>
                      <a:pt x="2695500" y="760946"/>
                    </a:lnTo>
                    <a:cubicBezTo>
                      <a:pt x="2699553" y="756622"/>
                      <a:pt x="2703607" y="756622"/>
                      <a:pt x="2707660" y="756622"/>
                    </a:cubicBezTo>
                    <a:cubicBezTo>
                      <a:pt x="2713740" y="760946"/>
                      <a:pt x="2721847" y="760946"/>
                      <a:pt x="2727927" y="760946"/>
                    </a:cubicBezTo>
                    <a:lnTo>
                      <a:pt x="2727927" y="743652"/>
                    </a:lnTo>
                    <a:lnTo>
                      <a:pt x="2736034" y="743652"/>
                    </a:lnTo>
                    <a:lnTo>
                      <a:pt x="2736034" y="730681"/>
                    </a:lnTo>
                    <a:lnTo>
                      <a:pt x="2792781" y="730681"/>
                    </a:lnTo>
                    <a:lnTo>
                      <a:pt x="2792781" y="700416"/>
                    </a:lnTo>
                    <a:lnTo>
                      <a:pt x="2811021" y="700416"/>
                    </a:lnTo>
                    <a:lnTo>
                      <a:pt x="2811021" y="693931"/>
                    </a:lnTo>
                    <a:lnTo>
                      <a:pt x="2823181" y="693931"/>
                    </a:lnTo>
                    <a:lnTo>
                      <a:pt x="2823181" y="700416"/>
                    </a:lnTo>
                    <a:lnTo>
                      <a:pt x="2839395" y="700416"/>
                    </a:lnTo>
                    <a:lnTo>
                      <a:pt x="2839395" y="750137"/>
                    </a:lnTo>
                    <a:lnTo>
                      <a:pt x="2871822" y="750137"/>
                    </a:lnTo>
                    <a:lnTo>
                      <a:pt x="2871822" y="724196"/>
                    </a:lnTo>
                    <a:lnTo>
                      <a:pt x="2910329" y="724196"/>
                    </a:lnTo>
                    <a:lnTo>
                      <a:pt x="2910329" y="693931"/>
                    </a:lnTo>
                    <a:lnTo>
                      <a:pt x="2958970" y="693931"/>
                    </a:lnTo>
                    <a:lnTo>
                      <a:pt x="2958970" y="805087"/>
                    </a:lnTo>
                    <a:lnTo>
                      <a:pt x="2958970" y="818866"/>
                    </a:lnTo>
                    <a:lnTo>
                      <a:pt x="2968113" y="818866"/>
                    </a:lnTo>
                    <a:lnTo>
                      <a:pt x="2968113" y="762555"/>
                    </a:lnTo>
                    <a:lnTo>
                      <a:pt x="2971450" y="756622"/>
                    </a:lnTo>
                    <a:lnTo>
                      <a:pt x="2971450" y="758514"/>
                    </a:lnTo>
                    <a:lnTo>
                      <a:pt x="2971450" y="771755"/>
                    </a:lnTo>
                    <a:cubicBezTo>
                      <a:pt x="2975503" y="771755"/>
                      <a:pt x="2975503" y="771755"/>
                      <a:pt x="2975503" y="726358"/>
                    </a:cubicBezTo>
                    <a:lnTo>
                      <a:pt x="2976263" y="726358"/>
                    </a:lnTo>
                    <a:lnTo>
                      <a:pt x="2981583" y="726358"/>
                    </a:lnTo>
                    <a:lnTo>
                      <a:pt x="2981583" y="661504"/>
                    </a:lnTo>
                    <a:lnTo>
                      <a:pt x="2982597" y="661504"/>
                    </a:lnTo>
                    <a:lnTo>
                      <a:pt x="2989690" y="661504"/>
                    </a:lnTo>
                    <a:cubicBezTo>
                      <a:pt x="2989696" y="661483"/>
                      <a:pt x="2989960" y="660543"/>
                      <a:pt x="3001850" y="618269"/>
                    </a:cubicBezTo>
                    <a:lnTo>
                      <a:pt x="3003117" y="618269"/>
                    </a:lnTo>
                    <a:lnTo>
                      <a:pt x="3011984" y="618269"/>
                    </a:lnTo>
                    <a:cubicBezTo>
                      <a:pt x="3011989" y="618292"/>
                      <a:pt x="3012215" y="619258"/>
                      <a:pt x="3022117" y="661504"/>
                    </a:cubicBezTo>
                    <a:lnTo>
                      <a:pt x="3023130" y="661504"/>
                    </a:lnTo>
                    <a:lnTo>
                      <a:pt x="3030224" y="661504"/>
                    </a:lnTo>
                    <a:lnTo>
                      <a:pt x="3030224" y="700416"/>
                    </a:lnTo>
                    <a:lnTo>
                      <a:pt x="3031997" y="700416"/>
                    </a:lnTo>
                    <a:lnTo>
                      <a:pt x="3044411" y="700416"/>
                    </a:lnTo>
                    <a:lnTo>
                      <a:pt x="3044411" y="702578"/>
                    </a:lnTo>
                    <a:lnTo>
                      <a:pt x="3044411" y="717710"/>
                    </a:lnTo>
                    <a:cubicBezTo>
                      <a:pt x="3048464" y="717710"/>
                      <a:pt x="3048464" y="717710"/>
                      <a:pt x="3048464" y="715549"/>
                    </a:cubicBezTo>
                    <a:lnTo>
                      <a:pt x="3048464" y="700416"/>
                    </a:lnTo>
                    <a:lnTo>
                      <a:pt x="3049984" y="700416"/>
                    </a:lnTo>
                    <a:lnTo>
                      <a:pt x="3060624" y="700416"/>
                    </a:lnTo>
                    <a:lnTo>
                      <a:pt x="3060624" y="702037"/>
                    </a:lnTo>
                    <a:lnTo>
                      <a:pt x="3060624" y="713387"/>
                    </a:lnTo>
                    <a:lnTo>
                      <a:pt x="3091025" y="713387"/>
                    </a:lnTo>
                    <a:lnTo>
                      <a:pt x="3091025" y="676637"/>
                    </a:lnTo>
                    <a:lnTo>
                      <a:pt x="3092291" y="676637"/>
                    </a:lnTo>
                    <a:lnTo>
                      <a:pt x="3101158" y="676637"/>
                    </a:lnTo>
                    <a:lnTo>
                      <a:pt x="3101158" y="698254"/>
                    </a:lnTo>
                    <a:cubicBezTo>
                      <a:pt x="3103185" y="698254"/>
                      <a:pt x="3103185" y="698254"/>
                      <a:pt x="3103185" y="665828"/>
                    </a:cubicBezTo>
                    <a:lnTo>
                      <a:pt x="3125478" y="665828"/>
                    </a:lnTo>
                    <a:lnTo>
                      <a:pt x="3125478" y="664206"/>
                    </a:lnTo>
                    <a:lnTo>
                      <a:pt x="3125478" y="652857"/>
                    </a:lnTo>
                    <a:lnTo>
                      <a:pt x="3126238" y="652857"/>
                    </a:lnTo>
                    <a:lnTo>
                      <a:pt x="3131558" y="652857"/>
                    </a:lnTo>
                    <a:lnTo>
                      <a:pt x="3131558" y="650966"/>
                    </a:lnTo>
                    <a:lnTo>
                      <a:pt x="3131558" y="637725"/>
                    </a:lnTo>
                    <a:lnTo>
                      <a:pt x="3135612" y="644210"/>
                    </a:lnTo>
                    <a:lnTo>
                      <a:pt x="3137892" y="644210"/>
                    </a:lnTo>
                    <a:lnTo>
                      <a:pt x="3153852" y="644210"/>
                    </a:lnTo>
                    <a:lnTo>
                      <a:pt x="3153852" y="643399"/>
                    </a:lnTo>
                    <a:lnTo>
                      <a:pt x="3153852" y="637725"/>
                    </a:lnTo>
                    <a:lnTo>
                      <a:pt x="3154612" y="637725"/>
                    </a:lnTo>
                    <a:lnTo>
                      <a:pt x="3159932" y="637725"/>
                    </a:lnTo>
                    <a:lnTo>
                      <a:pt x="3159932" y="639076"/>
                    </a:lnTo>
                    <a:lnTo>
                      <a:pt x="3159932" y="648534"/>
                    </a:lnTo>
                    <a:lnTo>
                      <a:pt x="3195788" y="648534"/>
                    </a:lnTo>
                    <a:lnTo>
                      <a:pt x="3195788" y="1159457"/>
                    </a:lnTo>
                    <a:lnTo>
                      <a:pt x="3031533" y="1159331"/>
                    </a:lnTo>
                    <a:lnTo>
                      <a:pt x="3031520" y="1160647"/>
                    </a:lnTo>
                    <a:lnTo>
                      <a:pt x="2054" y="1158314"/>
                    </a:lnTo>
                    <a:cubicBezTo>
                      <a:pt x="1369" y="1010750"/>
                      <a:pt x="685" y="871760"/>
                      <a:pt x="0" y="724196"/>
                    </a:cubicBezTo>
                    <a:lnTo>
                      <a:pt x="20267" y="724196"/>
                    </a:lnTo>
                    <a:cubicBezTo>
                      <a:pt x="20271" y="724190"/>
                      <a:pt x="20308" y="724108"/>
                      <a:pt x="20774" y="723115"/>
                    </a:cubicBezTo>
                    <a:lnTo>
                      <a:pt x="24320" y="715549"/>
                    </a:lnTo>
                    <a:cubicBezTo>
                      <a:pt x="24329" y="715550"/>
                      <a:pt x="24442" y="715568"/>
                      <a:pt x="26094" y="715819"/>
                    </a:cubicBezTo>
                    <a:lnTo>
                      <a:pt x="38507" y="717710"/>
                    </a:lnTo>
                    <a:cubicBezTo>
                      <a:pt x="38510" y="717720"/>
                      <a:pt x="38548" y="717821"/>
                      <a:pt x="39014" y="719062"/>
                    </a:cubicBezTo>
                    <a:lnTo>
                      <a:pt x="42560" y="728519"/>
                    </a:lnTo>
                    <a:cubicBezTo>
                      <a:pt x="42574" y="728520"/>
                      <a:pt x="43170" y="728570"/>
                      <a:pt x="68907" y="730681"/>
                    </a:cubicBezTo>
                    <a:lnTo>
                      <a:pt x="68907" y="607460"/>
                    </a:lnTo>
                    <a:lnTo>
                      <a:pt x="70934" y="607460"/>
                    </a:lnTo>
                    <a:lnTo>
                      <a:pt x="85121" y="607460"/>
                    </a:lnTo>
                    <a:lnTo>
                      <a:pt x="85121" y="471268"/>
                    </a:lnTo>
                    <a:lnTo>
                      <a:pt x="86894" y="471268"/>
                    </a:lnTo>
                    <a:lnTo>
                      <a:pt x="99308" y="471268"/>
                    </a:lnTo>
                    <a:lnTo>
                      <a:pt x="99308" y="356694"/>
                    </a:lnTo>
                    <a:cubicBezTo>
                      <a:pt x="103361" y="354532"/>
                      <a:pt x="103361" y="354532"/>
                      <a:pt x="103361" y="328590"/>
                    </a:cubicBezTo>
                    <a:lnTo>
                      <a:pt x="105388" y="328590"/>
                    </a:lnTo>
                    <a:lnTo>
                      <a:pt x="119575" y="328590"/>
                    </a:lnTo>
                    <a:cubicBezTo>
                      <a:pt x="119586" y="328567"/>
                      <a:pt x="120192" y="327200"/>
                      <a:pt x="156055" y="246443"/>
                    </a:cubicBezTo>
                    <a:cubicBezTo>
                      <a:pt x="156055" y="246429"/>
                      <a:pt x="156089" y="244478"/>
                      <a:pt x="160109" y="0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50810F11-AD7E-4D6F-AFAF-DAF3AC0D1235}"/>
                </a:ext>
              </a:extLst>
            </p:cNvPr>
            <p:cNvSpPr/>
            <p:nvPr/>
          </p:nvSpPr>
          <p:spPr>
            <a:xfrm>
              <a:off x="1397596" y="1613174"/>
              <a:ext cx="688161" cy="957305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5346D2EA-C13B-4F10-B32F-A74A6DB422F5}"/>
                </a:ext>
              </a:extLst>
            </p:cNvPr>
            <p:cNvGrpSpPr/>
            <p:nvPr/>
          </p:nvGrpSpPr>
          <p:grpSpPr>
            <a:xfrm flipH="1">
              <a:off x="2388493" y="1455245"/>
              <a:ext cx="1220370" cy="1115234"/>
              <a:chOff x="10038248" y="1087963"/>
              <a:chExt cx="3493565" cy="3192589"/>
            </a:xfrm>
            <a:solidFill>
              <a:schemeClr val="bg1">
                <a:lumMod val="75000"/>
              </a:schemeClr>
            </a:solid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D9726E60-32BA-46BD-9D9F-00519E0A17FA}"/>
                  </a:ext>
                </a:extLst>
              </p:cNvPr>
              <p:cNvSpPr/>
              <p:nvPr/>
            </p:nvSpPr>
            <p:spPr>
              <a:xfrm>
                <a:off x="10038248" y="2837935"/>
                <a:ext cx="632499" cy="678474"/>
              </a:xfrm>
              <a:custGeom>
                <a:avLst/>
                <a:gdLst>
                  <a:gd name="connsiteX0" fmla="*/ 597314 w 638668"/>
                  <a:gd name="connsiteY0" fmla="*/ 306119 h 685090"/>
                  <a:gd name="connsiteX1" fmla="*/ 597314 w 638668"/>
                  <a:gd name="connsiteY1" fmla="*/ 577205 h 685090"/>
                  <a:gd name="connsiteX2" fmla="*/ 616698 w 638668"/>
                  <a:gd name="connsiteY2" fmla="*/ 572897 h 685090"/>
                  <a:gd name="connsiteX3" fmla="*/ 616698 w 638668"/>
                  <a:gd name="connsiteY3" fmla="*/ 313155 h 685090"/>
                  <a:gd name="connsiteX4" fmla="*/ 561418 w 638668"/>
                  <a:gd name="connsiteY4" fmla="*/ 292910 h 685090"/>
                  <a:gd name="connsiteX5" fmla="*/ 561418 w 638668"/>
                  <a:gd name="connsiteY5" fmla="*/ 585245 h 685090"/>
                  <a:gd name="connsiteX6" fmla="*/ 582094 w 638668"/>
                  <a:gd name="connsiteY6" fmla="*/ 580651 h 685090"/>
                  <a:gd name="connsiteX7" fmla="*/ 582094 w 638668"/>
                  <a:gd name="connsiteY7" fmla="*/ 300520 h 685090"/>
                  <a:gd name="connsiteX8" fmla="*/ 525522 w 638668"/>
                  <a:gd name="connsiteY8" fmla="*/ 279844 h 685090"/>
                  <a:gd name="connsiteX9" fmla="*/ 525522 w 638668"/>
                  <a:gd name="connsiteY9" fmla="*/ 593286 h 685090"/>
                  <a:gd name="connsiteX10" fmla="*/ 546198 w 638668"/>
                  <a:gd name="connsiteY10" fmla="*/ 588691 h 685090"/>
                  <a:gd name="connsiteX11" fmla="*/ 546198 w 638668"/>
                  <a:gd name="connsiteY11" fmla="*/ 287454 h 685090"/>
                  <a:gd name="connsiteX12" fmla="*/ 489626 w 638668"/>
                  <a:gd name="connsiteY12" fmla="*/ 266778 h 685090"/>
                  <a:gd name="connsiteX13" fmla="*/ 489626 w 638668"/>
                  <a:gd name="connsiteY13" fmla="*/ 601327 h 685090"/>
                  <a:gd name="connsiteX14" fmla="*/ 510303 w 638668"/>
                  <a:gd name="connsiteY14" fmla="*/ 596732 h 685090"/>
                  <a:gd name="connsiteX15" fmla="*/ 510303 w 638668"/>
                  <a:gd name="connsiteY15" fmla="*/ 274244 h 685090"/>
                  <a:gd name="connsiteX16" fmla="*/ 453730 w 638668"/>
                  <a:gd name="connsiteY16" fmla="*/ 253568 h 685090"/>
                  <a:gd name="connsiteX17" fmla="*/ 453730 w 638668"/>
                  <a:gd name="connsiteY17" fmla="*/ 609224 h 685090"/>
                  <a:gd name="connsiteX18" fmla="*/ 474407 w 638668"/>
                  <a:gd name="connsiteY18" fmla="*/ 604629 h 685090"/>
                  <a:gd name="connsiteX19" fmla="*/ 474407 w 638668"/>
                  <a:gd name="connsiteY19" fmla="*/ 261178 h 685090"/>
                  <a:gd name="connsiteX20" fmla="*/ 417835 w 638668"/>
                  <a:gd name="connsiteY20" fmla="*/ 240502 h 685090"/>
                  <a:gd name="connsiteX21" fmla="*/ 417835 w 638668"/>
                  <a:gd name="connsiteY21" fmla="*/ 617265 h 685090"/>
                  <a:gd name="connsiteX22" fmla="*/ 438367 w 638668"/>
                  <a:gd name="connsiteY22" fmla="*/ 612670 h 685090"/>
                  <a:gd name="connsiteX23" fmla="*/ 438367 w 638668"/>
                  <a:gd name="connsiteY23" fmla="*/ 248112 h 685090"/>
                  <a:gd name="connsiteX24" fmla="*/ 381939 w 638668"/>
                  <a:gd name="connsiteY24" fmla="*/ 227436 h 685090"/>
                  <a:gd name="connsiteX25" fmla="*/ 381939 w 638668"/>
                  <a:gd name="connsiteY25" fmla="*/ 625305 h 685090"/>
                  <a:gd name="connsiteX26" fmla="*/ 402471 w 638668"/>
                  <a:gd name="connsiteY26" fmla="*/ 620710 h 685090"/>
                  <a:gd name="connsiteX27" fmla="*/ 402471 w 638668"/>
                  <a:gd name="connsiteY27" fmla="*/ 234902 h 685090"/>
                  <a:gd name="connsiteX28" fmla="*/ 345899 w 638668"/>
                  <a:gd name="connsiteY28" fmla="*/ 214370 h 685090"/>
                  <a:gd name="connsiteX29" fmla="*/ 345899 w 638668"/>
                  <a:gd name="connsiteY29" fmla="*/ 633346 h 685090"/>
                  <a:gd name="connsiteX30" fmla="*/ 366575 w 638668"/>
                  <a:gd name="connsiteY30" fmla="*/ 628751 h 685090"/>
                  <a:gd name="connsiteX31" fmla="*/ 366575 w 638668"/>
                  <a:gd name="connsiteY31" fmla="*/ 221836 h 685090"/>
                  <a:gd name="connsiteX32" fmla="*/ 296650 w 638668"/>
                  <a:gd name="connsiteY32" fmla="*/ 196278 h 685090"/>
                  <a:gd name="connsiteX33" fmla="*/ 296650 w 638668"/>
                  <a:gd name="connsiteY33" fmla="*/ 644258 h 685090"/>
                  <a:gd name="connsiteX34" fmla="*/ 330679 w 638668"/>
                  <a:gd name="connsiteY34" fmla="*/ 636648 h 685090"/>
                  <a:gd name="connsiteX35" fmla="*/ 330679 w 638668"/>
                  <a:gd name="connsiteY35" fmla="*/ 208770 h 685090"/>
                  <a:gd name="connsiteX36" fmla="*/ 313736 w 638668"/>
                  <a:gd name="connsiteY36" fmla="*/ 20102 h 685090"/>
                  <a:gd name="connsiteX37" fmla="*/ 122196 w 638668"/>
                  <a:gd name="connsiteY37" fmla="*/ 196278 h 685090"/>
                  <a:gd name="connsiteX38" fmla="*/ 246827 w 638668"/>
                  <a:gd name="connsiteY38" fmla="*/ 152916 h 685090"/>
                  <a:gd name="connsiteX39" fmla="*/ 277553 w 638668"/>
                  <a:gd name="connsiteY39" fmla="*/ 151768 h 685090"/>
                  <a:gd name="connsiteX40" fmla="*/ 396440 w 638668"/>
                  <a:gd name="connsiteY40" fmla="*/ 201878 h 685090"/>
                  <a:gd name="connsiteX41" fmla="*/ 537152 w 638668"/>
                  <a:gd name="connsiteY41" fmla="*/ 262470 h 685090"/>
                  <a:gd name="connsiteX42" fmla="*/ 313736 w 638668"/>
                  <a:gd name="connsiteY42" fmla="*/ 20102 h 685090"/>
                  <a:gd name="connsiteX43" fmla="*/ 311439 w 638668"/>
                  <a:gd name="connsiteY43" fmla="*/ 0 h 685090"/>
                  <a:gd name="connsiteX44" fmla="*/ 561417 w 638668"/>
                  <a:gd name="connsiteY44" fmla="*/ 273526 h 685090"/>
                  <a:gd name="connsiteX45" fmla="*/ 622010 w 638668"/>
                  <a:gd name="connsiteY45" fmla="*/ 298653 h 685090"/>
                  <a:gd name="connsiteX46" fmla="*/ 638665 w 638668"/>
                  <a:gd name="connsiteY46" fmla="*/ 324068 h 685090"/>
                  <a:gd name="connsiteX47" fmla="*/ 638522 w 638668"/>
                  <a:gd name="connsiteY47" fmla="*/ 575913 h 685090"/>
                  <a:gd name="connsiteX48" fmla="*/ 625025 w 638668"/>
                  <a:gd name="connsiteY48" fmla="*/ 598168 h 685090"/>
                  <a:gd name="connsiteX49" fmla="*/ 403763 w 638668"/>
                  <a:gd name="connsiteY49" fmla="*/ 657324 h 685090"/>
                  <a:gd name="connsiteX50" fmla="*/ 303398 w 638668"/>
                  <a:gd name="connsiteY50" fmla="*/ 684174 h 685090"/>
                  <a:gd name="connsiteX51" fmla="*/ 282722 w 638668"/>
                  <a:gd name="connsiteY51" fmla="*/ 683313 h 685090"/>
                  <a:gd name="connsiteX52" fmla="*/ 26713 w 638668"/>
                  <a:gd name="connsiteY52" fmla="*/ 587543 h 685090"/>
                  <a:gd name="connsiteX53" fmla="*/ 7 w 638668"/>
                  <a:gd name="connsiteY53" fmla="*/ 552652 h 685090"/>
                  <a:gd name="connsiteX54" fmla="*/ 581 w 638668"/>
                  <a:gd name="connsiteY54" fmla="*/ 264337 h 685090"/>
                  <a:gd name="connsiteX55" fmla="*/ 22406 w 638668"/>
                  <a:gd name="connsiteY55" fmla="*/ 235333 h 685090"/>
                  <a:gd name="connsiteX56" fmla="*/ 92044 w 638668"/>
                  <a:gd name="connsiteY56" fmla="*/ 206760 h 685090"/>
                  <a:gd name="connsiteX57" fmla="*/ 311439 w 638668"/>
                  <a:gd name="connsiteY57" fmla="*/ 0 h 6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38668" h="685090">
                    <a:moveTo>
                      <a:pt x="597314" y="306119"/>
                    </a:moveTo>
                    <a:lnTo>
                      <a:pt x="597314" y="577205"/>
                    </a:lnTo>
                    <a:lnTo>
                      <a:pt x="616698" y="572897"/>
                    </a:lnTo>
                    <a:lnTo>
                      <a:pt x="616698" y="313155"/>
                    </a:lnTo>
                    <a:close/>
                    <a:moveTo>
                      <a:pt x="561418" y="292910"/>
                    </a:moveTo>
                    <a:lnTo>
                      <a:pt x="561418" y="585245"/>
                    </a:lnTo>
                    <a:lnTo>
                      <a:pt x="582094" y="580651"/>
                    </a:lnTo>
                    <a:lnTo>
                      <a:pt x="582094" y="300520"/>
                    </a:lnTo>
                    <a:close/>
                    <a:moveTo>
                      <a:pt x="525522" y="279844"/>
                    </a:moveTo>
                    <a:lnTo>
                      <a:pt x="525522" y="593286"/>
                    </a:lnTo>
                    <a:lnTo>
                      <a:pt x="546198" y="588691"/>
                    </a:lnTo>
                    <a:lnTo>
                      <a:pt x="546198" y="287454"/>
                    </a:lnTo>
                    <a:close/>
                    <a:moveTo>
                      <a:pt x="489626" y="266778"/>
                    </a:moveTo>
                    <a:lnTo>
                      <a:pt x="489626" y="601327"/>
                    </a:lnTo>
                    <a:lnTo>
                      <a:pt x="510303" y="596732"/>
                    </a:lnTo>
                    <a:lnTo>
                      <a:pt x="510303" y="274244"/>
                    </a:lnTo>
                    <a:close/>
                    <a:moveTo>
                      <a:pt x="453730" y="253568"/>
                    </a:moveTo>
                    <a:lnTo>
                      <a:pt x="453730" y="609224"/>
                    </a:lnTo>
                    <a:lnTo>
                      <a:pt x="474407" y="604629"/>
                    </a:lnTo>
                    <a:lnTo>
                      <a:pt x="474407" y="261178"/>
                    </a:lnTo>
                    <a:close/>
                    <a:moveTo>
                      <a:pt x="417835" y="240502"/>
                    </a:moveTo>
                    <a:lnTo>
                      <a:pt x="417835" y="617265"/>
                    </a:lnTo>
                    <a:lnTo>
                      <a:pt x="438367" y="612670"/>
                    </a:lnTo>
                    <a:lnTo>
                      <a:pt x="438367" y="248112"/>
                    </a:lnTo>
                    <a:close/>
                    <a:moveTo>
                      <a:pt x="381939" y="227436"/>
                    </a:moveTo>
                    <a:lnTo>
                      <a:pt x="381939" y="625305"/>
                    </a:lnTo>
                    <a:lnTo>
                      <a:pt x="402471" y="620710"/>
                    </a:lnTo>
                    <a:lnTo>
                      <a:pt x="402471" y="234902"/>
                    </a:lnTo>
                    <a:close/>
                    <a:moveTo>
                      <a:pt x="345899" y="214370"/>
                    </a:moveTo>
                    <a:lnTo>
                      <a:pt x="345899" y="633346"/>
                    </a:lnTo>
                    <a:lnTo>
                      <a:pt x="366575" y="628751"/>
                    </a:lnTo>
                    <a:lnTo>
                      <a:pt x="366575" y="221836"/>
                    </a:lnTo>
                    <a:close/>
                    <a:moveTo>
                      <a:pt x="296650" y="196278"/>
                    </a:moveTo>
                    <a:lnTo>
                      <a:pt x="296650" y="644258"/>
                    </a:lnTo>
                    <a:lnTo>
                      <a:pt x="330679" y="636648"/>
                    </a:lnTo>
                    <a:lnTo>
                      <a:pt x="330679" y="208770"/>
                    </a:lnTo>
                    <a:close/>
                    <a:moveTo>
                      <a:pt x="313736" y="20102"/>
                    </a:moveTo>
                    <a:cubicBezTo>
                      <a:pt x="250129" y="80263"/>
                      <a:pt x="184081" y="137696"/>
                      <a:pt x="122196" y="196278"/>
                    </a:cubicBezTo>
                    <a:cubicBezTo>
                      <a:pt x="164410" y="185940"/>
                      <a:pt x="206767" y="165982"/>
                      <a:pt x="246827" y="152916"/>
                    </a:cubicBezTo>
                    <a:cubicBezTo>
                      <a:pt x="256303" y="149901"/>
                      <a:pt x="268651" y="148178"/>
                      <a:pt x="277553" y="151768"/>
                    </a:cubicBezTo>
                    <a:cubicBezTo>
                      <a:pt x="317613" y="167275"/>
                      <a:pt x="356811" y="185079"/>
                      <a:pt x="396440" y="201878"/>
                    </a:cubicBezTo>
                    <a:cubicBezTo>
                      <a:pt x="444253" y="222123"/>
                      <a:pt x="489339" y="242225"/>
                      <a:pt x="537152" y="262470"/>
                    </a:cubicBezTo>
                    <a:cubicBezTo>
                      <a:pt x="537870" y="261465"/>
                      <a:pt x="391128" y="102949"/>
                      <a:pt x="313736" y="20102"/>
                    </a:cubicBezTo>
                    <a:close/>
                    <a:moveTo>
                      <a:pt x="311439" y="0"/>
                    </a:moveTo>
                    <a:cubicBezTo>
                      <a:pt x="311439" y="0"/>
                      <a:pt x="522219" y="228872"/>
                      <a:pt x="561417" y="273526"/>
                    </a:cubicBezTo>
                    <a:cubicBezTo>
                      <a:pt x="590134" y="286592"/>
                      <a:pt x="591857" y="288459"/>
                      <a:pt x="622010" y="298653"/>
                    </a:cubicBezTo>
                    <a:cubicBezTo>
                      <a:pt x="635076" y="303104"/>
                      <a:pt x="638809" y="310571"/>
                      <a:pt x="638665" y="324068"/>
                    </a:cubicBezTo>
                    <a:cubicBezTo>
                      <a:pt x="638091" y="408064"/>
                      <a:pt x="638378" y="491916"/>
                      <a:pt x="638522" y="575913"/>
                    </a:cubicBezTo>
                    <a:cubicBezTo>
                      <a:pt x="638522" y="586394"/>
                      <a:pt x="638953" y="594578"/>
                      <a:pt x="625025" y="598168"/>
                    </a:cubicBezTo>
                    <a:cubicBezTo>
                      <a:pt x="550075" y="617264"/>
                      <a:pt x="478426" y="637366"/>
                      <a:pt x="403763" y="657324"/>
                    </a:cubicBezTo>
                    <a:cubicBezTo>
                      <a:pt x="370308" y="666226"/>
                      <a:pt x="336997" y="675703"/>
                      <a:pt x="303398" y="684174"/>
                    </a:cubicBezTo>
                    <a:cubicBezTo>
                      <a:pt x="296937" y="685754"/>
                      <a:pt x="288753" y="685179"/>
                      <a:pt x="282722" y="683313"/>
                    </a:cubicBezTo>
                    <a:cubicBezTo>
                      <a:pt x="187527" y="652730"/>
                      <a:pt x="118319" y="617983"/>
                      <a:pt x="26713" y="587543"/>
                    </a:cubicBezTo>
                    <a:cubicBezTo>
                      <a:pt x="8765" y="581512"/>
                      <a:pt x="-281" y="573184"/>
                      <a:pt x="7" y="552652"/>
                    </a:cubicBezTo>
                    <a:cubicBezTo>
                      <a:pt x="1012" y="456595"/>
                      <a:pt x="1012" y="360538"/>
                      <a:pt x="581" y="264337"/>
                    </a:cubicBezTo>
                    <a:cubicBezTo>
                      <a:pt x="581" y="247968"/>
                      <a:pt x="6899" y="239784"/>
                      <a:pt x="22406" y="235333"/>
                    </a:cubicBezTo>
                    <a:cubicBezTo>
                      <a:pt x="47102" y="228010"/>
                      <a:pt x="68783" y="217529"/>
                      <a:pt x="92044" y="206760"/>
                    </a:cubicBezTo>
                    <a:cubicBezTo>
                      <a:pt x="106258" y="200155"/>
                      <a:pt x="311726" y="4308"/>
                      <a:pt x="311439" y="0"/>
                    </a:cubicBezTo>
                    <a:close/>
                  </a:path>
                </a:pathLst>
              </a:custGeom>
              <a:grpFill/>
              <a:ln w="55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37" name="Group 36">
                <a:extLst>
                  <a:ext uri="{FF2B5EF4-FFF2-40B4-BE49-F238E27FC236}">
                    <a16:creationId xmlns:a16="http://schemas.microsoft.com/office/drawing/2014/main" id="{E727C491-25EA-46FD-ABEC-CAD5C7BBEDAB}"/>
                  </a:ext>
                </a:extLst>
              </p:cNvPr>
              <p:cNvGrpSpPr/>
              <p:nvPr/>
            </p:nvGrpSpPr>
            <p:grpSpPr>
              <a:xfrm>
                <a:off x="10112869" y="1087963"/>
                <a:ext cx="3418944" cy="3192589"/>
                <a:chOff x="10112869" y="1087963"/>
                <a:chExt cx="3418944" cy="3192589"/>
              </a:xfrm>
              <a:grpFill/>
            </p:grpSpPr>
            <p:sp>
              <p:nvSpPr>
                <p:cNvPr id="38" name="Rectangle: Rounded Corners 37">
                  <a:extLst>
                    <a:ext uri="{FF2B5EF4-FFF2-40B4-BE49-F238E27FC236}">
                      <a16:creationId xmlns:a16="http://schemas.microsoft.com/office/drawing/2014/main" id="{3B506814-C6D2-46A1-B00F-E60B78745750}"/>
                    </a:ext>
                  </a:extLst>
                </p:cNvPr>
                <p:cNvSpPr/>
                <p:nvPr/>
              </p:nvSpPr>
              <p:spPr>
                <a:xfrm>
                  <a:off x="10147853" y="2407464"/>
                  <a:ext cx="3383960" cy="86947"/>
                </a:xfrm>
                <a:prstGeom prst="round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39" name="Rectangle 38">
                  <a:extLst>
                    <a:ext uri="{FF2B5EF4-FFF2-40B4-BE49-F238E27FC236}">
                      <a16:creationId xmlns:a16="http://schemas.microsoft.com/office/drawing/2014/main" id="{9D699840-A8B3-4918-A07A-952D9EA9F14D}"/>
                    </a:ext>
                  </a:extLst>
                </p:cNvPr>
                <p:cNvSpPr/>
                <p:nvPr/>
              </p:nvSpPr>
              <p:spPr>
                <a:xfrm>
                  <a:off x="11772474" y="3314205"/>
                  <a:ext cx="1343744" cy="9255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0" name="Rectangle 39">
                  <a:extLst>
                    <a:ext uri="{FF2B5EF4-FFF2-40B4-BE49-F238E27FC236}">
                      <a16:creationId xmlns:a16="http://schemas.microsoft.com/office/drawing/2014/main" id="{90A8E30A-E3A2-4599-907E-C819CCD730B7}"/>
                    </a:ext>
                  </a:extLst>
                </p:cNvPr>
                <p:cNvSpPr/>
                <p:nvPr/>
              </p:nvSpPr>
              <p:spPr>
                <a:xfrm>
                  <a:off x="11766761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1" name="Rectangle 40">
                  <a:extLst>
                    <a:ext uri="{FF2B5EF4-FFF2-40B4-BE49-F238E27FC236}">
                      <a16:creationId xmlns:a16="http://schemas.microsoft.com/office/drawing/2014/main" id="{A8C541DF-45A0-4BB5-81F3-D8FE799288C8}"/>
                    </a:ext>
                  </a:extLst>
                </p:cNvPr>
                <p:cNvSpPr/>
                <p:nvPr/>
              </p:nvSpPr>
              <p:spPr>
                <a:xfrm>
                  <a:off x="12239858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BA0CB118-EF53-44CB-9B50-F9803D48E784}"/>
                    </a:ext>
                  </a:extLst>
                </p:cNvPr>
                <p:cNvSpPr/>
                <p:nvPr/>
              </p:nvSpPr>
              <p:spPr>
                <a:xfrm>
                  <a:off x="13026689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000C6C67-96B2-4F4E-9476-38ABF55047E7}"/>
                    </a:ext>
                  </a:extLst>
                </p:cNvPr>
                <p:cNvSpPr/>
                <p:nvPr/>
              </p:nvSpPr>
              <p:spPr>
                <a:xfrm>
                  <a:off x="12523780" y="2451528"/>
                  <a:ext cx="77841" cy="182720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AAD40848-747C-413E-A7F3-980D1D047E86}"/>
                    </a:ext>
                  </a:extLst>
                </p:cNvPr>
                <p:cNvSpPr/>
                <p:nvPr/>
              </p:nvSpPr>
              <p:spPr>
                <a:xfrm rot="2465944">
                  <a:off x="12622677" y="2284600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ectangle 44">
                  <a:extLst>
                    <a:ext uri="{FF2B5EF4-FFF2-40B4-BE49-F238E27FC236}">
                      <a16:creationId xmlns:a16="http://schemas.microsoft.com/office/drawing/2014/main" id="{00989AAA-5823-4EAE-AB86-605F884DA957}"/>
                    </a:ext>
                  </a:extLst>
                </p:cNvPr>
                <p:cNvSpPr/>
                <p:nvPr/>
              </p:nvSpPr>
              <p:spPr>
                <a:xfrm rot="658490">
                  <a:off x="11863647" y="1255476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Rectangle 45">
                  <a:extLst>
                    <a:ext uri="{FF2B5EF4-FFF2-40B4-BE49-F238E27FC236}">
                      <a16:creationId xmlns:a16="http://schemas.microsoft.com/office/drawing/2014/main" id="{C1D65E7F-ABCE-4B95-943C-F6FB0FB074EE}"/>
                    </a:ext>
                  </a:extLst>
                </p:cNvPr>
                <p:cNvSpPr/>
                <p:nvPr/>
              </p:nvSpPr>
              <p:spPr>
                <a:xfrm rot="20633081">
                  <a:off x="12106628" y="1224307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Rectangle 46">
                  <a:extLst>
                    <a:ext uri="{FF2B5EF4-FFF2-40B4-BE49-F238E27FC236}">
                      <a16:creationId xmlns:a16="http://schemas.microsoft.com/office/drawing/2014/main" id="{F3DFDBB8-E75A-4C9B-9CDA-8A861BB5FF00}"/>
                    </a:ext>
                  </a:extLst>
                </p:cNvPr>
                <p:cNvSpPr/>
                <p:nvPr/>
              </p:nvSpPr>
              <p:spPr>
                <a:xfrm rot="19505308">
                  <a:off x="12382395" y="1087963"/>
                  <a:ext cx="47366" cy="145364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Rectangle 47">
                  <a:extLst>
                    <a:ext uri="{FF2B5EF4-FFF2-40B4-BE49-F238E27FC236}">
                      <a16:creationId xmlns:a16="http://schemas.microsoft.com/office/drawing/2014/main" id="{4ABD058E-F3A9-4E0D-BB32-08D34A28E0B8}"/>
                    </a:ext>
                  </a:extLst>
                </p:cNvPr>
                <p:cNvSpPr/>
                <p:nvPr/>
              </p:nvSpPr>
              <p:spPr>
                <a:xfrm>
                  <a:off x="12417111" y="2056336"/>
                  <a:ext cx="962547" cy="36212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9" name="Rectangle 48">
                  <a:extLst>
                    <a:ext uri="{FF2B5EF4-FFF2-40B4-BE49-F238E27FC236}">
                      <a16:creationId xmlns:a16="http://schemas.microsoft.com/office/drawing/2014/main" id="{BE445AA5-2952-4291-959D-D4A56C6AE983}"/>
                    </a:ext>
                  </a:extLst>
                </p:cNvPr>
                <p:cNvSpPr/>
                <p:nvPr/>
              </p:nvSpPr>
              <p:spPr>
                <a:xfrm rot="3295761" flipH="1">
                  <a:off x="11139455" y="771268"/>
                  <a:ext cx="36576" cy="208974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0" name="Rectangle 49">
                  <a:extLst>
                    <a:ext uri="{FF2B5EF4-FFF2-40B4-BE49-F238E27FC236}">
                      <a16:creationId xmlns:a16="http://schemas.microsoft.com/office/drawing/2014/main" id="{2BF92A5E-E35E-4431-A04F-2EC7B88F4BAB}"/>
                    </a:ext>
                  </a:extLst>
                </p:cNvPr>
                <p:cNvSpPr/>
                <p:nvPr/>
              </p:nvSpPr>
              <p:spPr>
                <a:xfrm>
                  <a:off x="11766760" y="2239508"/>
                  <a:ext cx="521564" cy="758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Rectangle: Top Corners Rounded 50">
                  <a:extLst>
                    <a:ext uri="{FF2B5EF4-FFF2-40B4-BE49-F238E27FC236}">
                      <a16:creationId xmlns:a16="http://schemas.microsoft.com/office/drawing/2014/main" id="{299BD0BA-B5B7-4195-975D-FE9F434D7388}"/>
                    </a:ext>
                  </a:extLst>
                </p:cNvPr>
                <p:cNvSpPr/>
                <p:nvPr/>
              </p:nvSpPr>
              <p:spPr>
                <a:xfrm>
                  <a:off x="11734846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Rectangle: Top Corners Rounded 51">
                  <a:extLst>
                    <a:ext uri="{FF2B5EF4-FFF2-40B4-BE49-F238E27FC236}">
                      <a16:creationId xmlns:a16="http://schemas.microsoft.com/office/drawing/2014/main" id="{1AE97E66-31DF-4A2D-A409-9B5319D152FB}"/>
                    </a:ext>
                  </a:extLst>
                </p:cNvPr>
                <p:cNvSpPr/>
                <p:nvPr/>
              </p:nvSpPr>
              <p:spPr>
                <a:xfrm>
                  <a:off x="12200132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Rectangle: Top Corners Rounded 52">
                  <a:extLst>
                    <a:ext uri="{FF2B5EF4-FFF2-40B4-BE49-F238E27FC236}">
                      <a16:creationId xmlns:a16="http://schemas.microsoft.com/office/drawing/2014/main" id="{ED6EDF77-8E3C-45FA-A002-974AEEC33F4E}"/>
                    </a:ext>
                  </a:extLst>
                </p:cNvPr>
                <p:cNvSpPr/>
                <p:nvPr/>
              </p:nvSpPr>
              <p:spPr>
                <a:xfrm>
                  <a:off x="12490568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Rectangle: Top Corners Rounded 53">
                  <a:extLst>
                    <a:ext uri="{FF2B5EF4-FFF2-40B4-BE49-F238E27FC236}">
                      <a16:creationId xmlns:a16="http://schemas.microsoft.com/office/drawing/2014/main" id="{4B5AF755-39B6-4978-BE8C-82DB1DD485B8}"/>
                    </a:ext>
                  </a:extLst>
                </p:cNvPr>
                <p:cNvSpPr/>
                <p:nvPr/>
              </p:nvSpPr>
              <p:spPr>
                <a:xfrm>
                  <a:off x="12994775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Rectangle 54">
                  <a:extLst>
                    <a:ext uri="{FF2B5EF4-FFF2-40B4-BE49-F238E27FC236}">
                      <a16:creationId xmlns:a16="http://schemas.microsoft.com/office/drawing/2014/main" id="{35ACD3E9-629A-419F-81B7-3283E7994EC5}"/>
                    </a:ext>
                  </a:extLst>
                </p:cNvPr>
                <p:cNvSpPr/>
                <p:nvPr/>
              </p:nvSpPr>
              <p:spPr>
                <a:xfrm rot="2465944">
                  <a:off x="12155656" y="2331293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09B31E4D-6793-49B8-A65A-88F44D85606E}"/>
                    </a:ext>
                  </a:extLst>
                </p:cNvPr>
                <p:cNvSpPr/>
                <p:nvPr/>
              </p:nvSpPr>
              <p:spPr>
                <a:xfrm>
                  <a:off x="10326532" y="2433584"/>
                  <a:ext cx="45719" cy="43629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34BECE78-518F-40FA-8463-DDE037C5893C}"/>
                    </a:ext>
                  </a:extLst>
                </p:cNvPr>
                <p:cNvSpPr/>
                <p:nvPr/>
              </p:nvSpPr>
              <p:spPr>
                <a:xfrm flipV="1">
                  <a:off x="11921107" y="1202428"/>
                  <a:ext cx="164311" cy="6181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298CAF7-4538-42B9-AEBB-0F5B1A360788}"/>
                </a:ext>
              </a:extLst>
            </p:cNvPr>
            <p:cNvSpPr/>
            <p:nvPr/>
          </p:nvSpPr>
          <p:spPr>
            <a:xfrm flipH="1">
              <a:off x="8334426" y="1613174"/>
              <a:ext cx="688161" cy="957305"/>
            </a:xfrm>
            <a:custGeom>
              <a:avLst/>
              <a:gdLst>
                <a:gd name="connsiteX0" fmla="*/ 1022274 w 4159710"/>
                <a:gd name="connsiteY0" fmla="*/ 5419078 h 5786598"/>
                <a:gd name="connsiteX1" fmla="*/ 976163 w 4159710"/>
                <a:gd name="connsiteY1" fmla="*/ 5507455 h 5786598"/>
                <a:gd name="connsiteX2" fmla="*/ 1068385 w 4159710"/>
                <a:gd name="connsiteY2" fmla="*/ 5507455 h 5786598"/>
                <a:gd name="connsiteX3" fmla="*/ 1318025 w 4159710"/>
                <a:gd name="connsiteY3" fmla="*/ 5289802 h 5786598"/>
                <a:gd name="connsiteX4" fmla="*/ 1204463 w 4159710"/>
                <a:gd name="connsiteY4" fmla="*/ 5507455 h 5786598"/>
                <a:gd name="connsiteX5" fmla="*/ 1431587 w 4159710"/>
                <a:gd name="connsiteY5" fmla="*/ 5507455 h 5786598"/>
                <a:gd name="connsiteX6" fmla="*/ 708685 w 4159710"/>
                <a:gd name="connsiteY6" fmla="*/ 5255614 h 5786598"/>
                <a:gd name="connsiteX7" fmla="*/ 577286 w 4159710"/>
                <a:gd name="connsiteY7" fmla="*/ 5507455 h 5786598"/>
                <a:gd name="connsiteX8" fmla="*/ 840085 w 4159710"/>
                <a:gd name="connsiteY8" fmla="*/ 5507455 h 5786598"/>
                <a:gd name="connsiteX9" fmla="*/ 1203875 w 4159710"/>
                <a:gd name="connsiteY9" fmla="*/ 5071022 h 5786598"/>
                <a:gd name="connsiteX10" fmla="*/ 1053938 w 4159710"/>
                <a:gd name="connsiteY10" fmla="*/ 5358390 h 5786598"/>
                <a:gd name="connsiteX11" fmla="*/ 1131714 w 4159710"/>
                <a:gd name="connsiteY11" fmla="*/ 5507455 h 5786598"/>
                <a:gd name="connsiteX12" fmla="*/ 1141134 w 4159710"/>
                <a:gd name="connsiteY12" fmla="*/ 5507455 h 5786598"/>
                <a:gd name="connsiteX13" fmla="*/ 1286361 w 4159710"/>
                <a:gd name="connsiteY13" fmla="*/ 5229113 h 5786598"/>
                <a:gd name="connsiteX14" fmla="*/ 822835 w 4159710"/>
                <a:gd name="connsiteY14" fmla="*/ 5036834 h 5786598"/>
                <a:gd name="connsiteX15" fmla="*/ 740350 w 4159710"/>
                <a:gd name="connsiteY15" fmla="*/ 5194926 h 5786598"/>
                <a:gd name="connsiteX16" fmla="*/ 903414 w 4159710"/>
                <a:gd name="connsiteY16" fmla="*/ 5507455 h 5786598"/>
                <a:gd name="connsiteX17" fmla="*/ 912834 w 4159710"/>
                <a:gd name="connsiteY17" fmla="*/ 5507455 h 5786598"/>
                <a:gd name="connsiteX18" fmla="*/ 990609 w 4159710"/>
                <a:gd name="connsiteY18" fmla="*/ 5358390 h 5786598"/>
                <a:gd name="connsiteX19" fmla="*/ 1451724 w 4159710"/>
                <a:gd name="connsiteY19" fmla="*/ 5033553 h 5786598"/>
                <a:gd name="connsiteX20" fmla="*/ 1355112 w 4159710"/>
                <a:gd name="connsiteY20" fmla="*/ 5218720 h 5786598"/>
                <a:gd name="connsiteX21" fmla="*/ 1505762 w 4159710"/>
                <a:gd name="connsiteY21" fmla="*/ 5507455 h 5786598"/>
                <a:gd name="connsiteX22" fmla="*/ 1698986 w 4159710"/>
                <a:gd name="connsiteY22" fmla="*/ 5507455 h 5786598"/>
                <a:gd name="connsiteX23" fmla="*/ 574986 w 4159710"/>
                <a:gd name="connsiteY23" fmla="*/ 4999366 h 5786598"/>
                <a:gd name="connsiteX24" fmla="*/ 309887 w 4159710"/>
                <a:gd name="connsiteY24" fmla="*/ 5507455 h 5786598"/>
                <a:gd name="connsiteX25" fmla="*/ 503111 w 4159710"/>
                <a:gd name="connsiteY25" fmla="*/ 5507455 h 5786598"/>
                <a:gd name="connsiteX26" fmla="*/ 671598 w 4159710"/>
                <a:gd name="connsiteY26" fmla="*/ 5184533 h 5786598"/>
                <a:gd name="connsiteX27" fmla="*/ 1290352 w 4159710"/>
                <a:gd name="connsiteY27" fmla="*/ 4905281 h 5786598"/>
                <a:gd name="connsiteX28" fmla="*/ 1240962 w 4159710"/>
                <a:gd name="connsiteY28" fmla="*/ 4999940 h 5786598"/>
                <a:gd name="connsiteX29" fmla="*/ 1323448 w 4159710"/>
                <a:gd name="connsiteY29" fmla="*/ 5158032 h 5786598"/>
                <a:gd name="connsiteX30" fmla="*/ 1420060 w 4159710"/>
                <a:gd name="connsiteY30" fmla="*/ 4972866 h 5786598"/>
                <a:gd name="connsiteX31" fmla="*/ 1384797 w 4159710"/>
                <a:gd name="connsiteY31" fmla="*/ 4905281 h 5786598"/>
                <a:gd name="connsiteX32" fmla="*/ 1191573 w 4159710"/>
                <a:gd name="connsiteY32" fmla="*/ 4905281 h 5786598"/>
                <a:gd name="connsiteX33" fmla="*/ 1209298 w 4159710"/>
                <a:gd name="connsiteY33" fmla="*/ 4939252 h 5786598"/>
                <a:gd name="connsiteX34" fmla="*/ 1227023 w 4159710"/>
                <a:gd name="connsiteY34" fmla="*/ 4905281 h 5786598"/>
                <a:gd name="connsiteX35" fmla="*/ 891474 w 4159710"/>
                <a:gd name="connsiteY35" fmla="*/ 4905281 h 5786598"/>
                <a:gd name="connsiteX36" fmla="*/ 854499 w 4159710"/>
                <a:gd name="connsiteY36" fmla="*/ 4976146 h 5786598"/>
                <a:gd name="connsiteX37" fmla="*/ 1022274 w 4159710"/>
                <a:gd name="connsiteY37" fmla="*/ 5297702 h 5786598"/>
                <a:gd name="connsiteX38" fmla="*/ 1172210 w 4159710"/>
                <a:gd name="connsiteY38" fmla="*/ 5010334 h 5786598"/>
                <a:gd name="connsiteX39" fmla="*/ 1117398 w 4159710"/>
                <a:gd name="connsiteY39" fmla="*/ 4905281 h 5786598"/>
                <a:gd name="connsiteX40" fmla="*/ 624075 w 4159710"/>
                <a:gd name="connsiteY40" fmla="*/ 4905281 h 5786598"/>
                <a:gd name="connsiteX41" fmla="*/ 606650 w 4159710"/>
                <a:gd name="connsiteY41" fmla="*/ 4938678 h 5786598"/>
                <a:gd name="connsiteX42" fmla="*/ 703262 w 4159710"/>
                <a:gd name="connsiteY42" fmla="*/ 5123845 h 5786598"/>
                <a:gd name="connsiteX43" fmla="*/ 785748 w 4159710"/>
                <a:gd name="connsiteY43" fmla="*/ 4965752 h 5786598"/>
                <a:gd name="connsiteX44" fmla="*/ 754196 w 4159710"/>
                <a:gd name="connsiteY44" fmla="*/ 4905281 h 5786598"/>
                <a:gd name="connsiteX45" fmla="*/ 1286363 w 4159710"/>
                <a:gd name="connsiteY45" fmla="*/ 4716622 h 5786598"/>
                <a:gd name="connsiteX46" fmla="*/ 1286363 w 4159710"/>
                <a:gd name="connsiteY46" fmla="*/ 4742928 h 5786598"/>
                <a:gd name="connsiteX47" fmla="*/ 1280308 w 4159710"/>
                <a:gd name="connsiteY47" fmla="*/ 4772921 h 5786598"/>
                <a:gd name="connsiteX48" fmla="*/ 1315738 w 4159710"/>
                <a:gd name="connsiteY48" fmla="*/ 4772921 h 5786598"/>
                <a:gd name="connsiteX49" fmla="*/ 760478 w 4159710"/>
                <a:gd name="connsiteY49" fmla="*/ 4643851 h 5786598"/>
                <a:gd name="connsiteX50" fmla="*/ 693135 w 4159710"/>
                <a:gd name="connsiteY50" fmla="*/ 4772921 h 5786598"/>
                <a:gd name="connsiteX51" fmla="*/ 766533 w 4159710"/>
                <a:gd name="connsiteY51" fmla="*/ 4772921 h 5786598"/>
                <a:gd name="connsiteX52" fmla="*/ 760478 w 4159710"/>
                <a:gd name="connsiteY52" fmla="*/ 4742928 h 5786598"/>
                <a:gd name="connsiteX53" fmla="*/ 1286363 w 4159710"/>
                <a:gd name="connsiteY53" fmla="*/ 4116690 h 5786598"/>
                <a:gd name="connsiteX54" fmla="*/ 1286363 w 4159710"/>
                <a:gd name="connsiteY54" fmla="*/ 4574458 h 5786598"/>
                <a:gd name="connsiteX55" fmla="*/ 1389913 w 4159710"/>
                <a:gd name="connsiteY55" fmla="*/ 4772921 h 5786598"/>
                <a:gd name="connsiteX56" fmla="*/ 1441619 w 4159710"/>
                <a:gd name="connsiteY56" fmla="*/ 4772921 h 5786598"/>
                <a:gd name="connsiteX57" fmla="*/ 1441619 w 4159710"/>
                <a:gd name="connsiteY57" fmla="*/ 4116690 h 5786598"/>
                <a:gd name="connsiteX58" fmla="*/ 582362 w 4159710"/>
                <a:gd name="connsiteY58" fmla="*/ 4116689 h 5786598"/>
                <a:gd name="connsiteX59" fmla="*/ 582362 w 4159710"/>
                <a:gd name="connsiteY59" fmla="*/ 4772921 h 5786598"/>
                <a:gd name="connsiteX60" fmla="*/ 618960 w 4159710"/>
                <a:gd name="connsiteY60" fmla="*/ 4772921 h 5786598"/>
                <a:gd name="connsiteX61" fmla="*/ 760478 w 4159710"/>
                <a:gd name="connsiteY61" fmla="*/ 4501687 h 5786598"/>
                <a:gd name="connsiteX62" fmla="*/ 760478 w 4159710"/>
                <a:gd name="connsiteY62" fmla="*/ 4116689 h 5786598"/>
                <a:gd name="connsiteX63" fmla="*/ 1286363 w 4159710"/>
                <a:gd name="connsiteY63" fmla="*/ 3949802 h 5786598"/>
                <a:gd name="connsiteX64" fmla="*/ 1286363 w 4159710"/>
                <a:gd name="connsiteY64" fmla="*/ 4070970 h 5786598"/>
                <a:gd name="connsiteX65" fmla="*/ 1441619 w 4159710"/>
                <a:gd name="connsiteY65" fmla="*/ 4070970 h 5786598"/>
                <a:gd name="connsiteX66" fmla="*/ 1441619 w 4159710"/>
                <a:gd name="connsiteY66" fmla="*/ 3949802 h 5786598"/>
                <a:gd name="connsiteX67" fmla="*/ 582362 w 4159710"/>
                <a:gd name="connsiteY67" fmla="*/ 3949801 h 5786598"/>
                <a:gd name="connsiteX68" fmla="*/ 582362 w 4159710"/>
                <a:gd name="connsiteY68" fmla="*/ 4070970 h 5786598"/>
                <a:gd name="connsiteX69" fmla="*/ 760478 w 4159710"/>
                <a:gd name="connsiteY69" fmla="*/ 4070970 h 5786598"/>
                <a:gd name="connsiteX70" fmla="*/ 760478 w 4159710"/>
                <a:gd name="connsiteY70" fmla="*/ 3949801 h 5786598"/>
                <a:gd name="connsiteX71" fmla="*/ 1286363 w 4159710"/>
                <a:gd name="connsiteY71" fmla="*/ 3781025 h 5786598"/>
                <a:gd name="connsiteX72" fmla="*/ 1286363 w 4159710"/>
                <a:gd name="connsiteY72" fmla="*/ 3904082 h 5786598"/>
                <a:gd name="connsiteX73" fmla="*/ 1441619 w 4159710"/>
                <a:gd name="connsiteY73" fmla="*/ 3904082 h 5786598"/>
                <a:gd name="connsiteX74" fmla="*/ 1441619 w 4159710"/>
                <a:gd name="connsiteY74" fmla="*/ 3781025 h 5786598"/>
                <a:gd name="connsiteX75" fmla="*/ 582362 w 4159710"/>
                <a:gd name="connsiteY75" fmla="*/ 3781025 h 5786598"/>
                <a:gd name="connsiteX76" fmla="*/ 582362 w 4159710"/>
                <a:gd name="connsiteY76" fmla="*/ 3904082 h 5786598"/>
                <a:gd name="connsiteX77" fmla="*/ 760478 w 4159710"/>
                <a:gd name="connsiteY77" fmla="*/ 3904082 h 5786598"/>
                <a:gd name="connsiteX78" fmla="*/ 760478 w 4159710"/>
                <a:gd name="connsiteY78" fmla="*/ 3781025 h 5786598"/>
                <a:gd name="connsiteX79" fmla="*/ 1174823 w 4159710"/>
                <a:gd name="connsiteY79" fmla="*/ 2986866 h 5786598"/>
                <a:gd name="connsiteX80" fmla="*/ 1154863 w 4159710"/>
                <a:gd name="connsiteY80" fmla="*/ 3006826 h 5786598"/>
                <a:gd name="connsiteX81" fmla="*/ 1154863 w 4159710"/>
                <a:gd name="connsiteY81" fmla="*/ 3388285 h 5786598"/>
                <a:gd name="connsiteX82" fmla="*/ 1174823 w 4159710"/>
                <a:gd name="connsiteY82" fmla="*/ 3408245 h 5786598"/>
                <a:gd name="connsiteX83" fmla="*/ 1254662 w 4159710"/>
                <a:gd name="connsiteY83" fmla="*/ 3408245 h 5786598"/>
                <a:gd name="connsiteX84" fmla="*/ 1274622 w 4159710"/>
                <a:gd name="connsiteY84" fmla="*/ 3388285 h 5786598"/>
                <a:gd name="connsiteX85" fmla="*/ 1274622 w 4159710"/>
                <a:gd name="connsiteY85" fmla="*/ 3006826 h 5786598"/>
                <a:gd name="connsiteX86" fmla="*/ 1254662 w 4159710"/>
                <a:gd name="connsiteY86" fmla="*/ 2986866 h 5786598"/>
                <a:gd name="connsiteX87" fmla="*/ 694919 w 4159710"/>
                <a:gd name="connsiteY87" fmla="*/ 2986866 h 5786598"/>
                <a:gd name="connsiteX88" fmla="*/ 678402 w 4159710"/>
                <a:gd name="connsiteY88" fmla="*/ 3003383 h 5786598"/>
                <a:gd name="connsiteX89" fmla="*/ 678402 w 4159710"/>
                <a:gd name="connsiteY89" fmla="*/ 3391728 h 5786598"/>
                <a:gd name="connsiteX90" fmla="*/ 694919 w 4159710"/>
                <a:gd name="connsiteY90" fmla="*/ 3408245 h 5786598"/>
                <a:gd name="connsiteX91" fmla="*/ 760984 w 4159710"/>
                <a:gd name="connsiteY91" fmla="*/ 3408245 h 5786598"/>
                <a:gd name="connsiteX92" fmla="*/ 777501 w 4159710"/>
                <a:gd name="connsiteY92" fmla="*/ 3391728 h 5786598"/>
                <a:gd name="connsiteX93" fmla="*/ 777501 w 4159710"/>
                <a:gd name="connsiteY93" fmla="*/ 3003383 h 5786598"/>
                <a:gd name="connsiteX94" fmla="*/ 760984 w 4159710"/>
                <a:gd name="connsiteY94" fmla="*/ 2986866 h 5786598"/>
                <a:gd name="connsiteX95" fmla="*/ 502584 w 4159710"/>
                <a:gd name="connsiteY95" fmla="*/ 2986866 h 5786598"/>
                <a:gd name="connsiteX96" fmla="*/ 486067 w 4159710"/>
                <a:gd name="connsiteY96" fmla="*/ 3003383 h 5786598"/>
                <a:gd name="connsiteX97" fmla="*/ 486067 w 4159710"/>
                <a:gd name="connsiteY97" fmla="*/ 3391728 h 5786598"/>
                <a:gd name="connsiteX98" fmla="*/ 502584 w 4159710"/>
                <a:gd name="connsiteY98" fmla="*/ 3408245 h 5786598"/>
                <a:gd name="connsiteX99" fmla="*/ 568649 w 4159710"/>
                <a:gd name="connsiteY99" fmla="*/ 3408245 h 5786598"/>
                <a:gd name="connsiteX100" fmla="*/ 585166 w 4159710"/>
                <a:gd name="connsiteY100" fmla="*/ 3391728 h 5786598"/>
                <a:gd name="connsiteX101" fmla="*/ 585166 w 4159710"/>
                <a:gd name="connsiteY101" fmla="*/ 3003383 h 5786598"/>
                <a:gd name="connsiteX102" fmla="*/ 568649 w 4159710"/>
                <a:gd name="connsiteY102" fmla="*/ 2986866 h 5786598"/>
                <a:gd name="connsiteX103" fmla="*/ 310249 w 4159710"/>
                <a:gd name="connsiteY103" fmla="*/ 2986866 h 5786598"/>
                <a:gd name="connsiteX104" fmla="*/ 293732 w 4159710"/>
                <a:gd name="connsiteY104" fmla="*/ 3003383 h 5786598"/>
                <a:gd name="connsiteX105" fmla="*/ 293732 w 4159710"/>
                <a:gd name="connsiteY105" fmla="*/ 3391728 h 5786598"/>
                <a:gd name="connsiteX106" fmla="*/ 310249 w 4159710"/>
                <a:gd name="connsiteY106" fmla="*/ 3408245 h 5786598"/>
                <a:gd name="connsiteX107" fmla="*/ 376314 w 4159710"/>
                <a:gd name="connsiteY107" fmla="*/ 3408245 h 5786598"/>
                <a:gd name="connsiteX108" fmla="*/ 392831 w 4159710"/>
                <a:gd name="connsiteY108" fmla="*/ 3391728 h 5786598"/>
                <a:gd name="connsiteX109" fmla="*/ 392831 w 4159710"/>
                <a:gd name="connsiteY109" fmla="*/ 3003383 h 5786598"/>
                <a:gd name="connsiteX110" fmla="*/ 376314 w 4159710"/>
                <a:gd name="connsiteY110" fmla="*/ 2986866 h 5786598"/>
                <a:gd name="connsiteX111" fmla="*/ 871284 w 4159710"/>
                <a:gd name="connsiteY111" fmla="*/ 2156869 h 5786598"/>
                <a:gd name="connsiteX112" fmla="*/ 249133 w 4159710"/>
                <a:gd name="connsiteY112" fmla="*/ 2819733 h 5786598"/>
                <a:gd name="connsiteX113" fmla="*/ 830389 w 4159710"/>
                <a:gd name="connsiteY113" fmla="*/ 2819733 h 5786598"/>
                <a:gd name="connsiteX114" fmla="*/ 1322149 w 4159710"/>
                <a:gd name="connsiteY114" fmla="*/ 1457297 h 5786598"/>
                <a:gd name="connsiteX115" fmla="*/ 1134233 w 4159710"/>
                <a:gd name="connsiteY115" fmla="*/ 1473712 h 5786598"/>
                <a:gd name="connsiteX116" fmla="*/ 1155963 w 4159710"/>
                <a:gd name="connsiteY116" fmla="*/ 1825935 h 5786598"/>
                <a:gd name="connsiteX117" fmla="*/ 1248284 w 4159710"/>
                <a:gd name="connsiteY117" fmla="*/ 1825935 h 5786598"/>
                <a:gd name="connsiteX118" fmla="*/ 1257606 w 4159710"/>
                <a:gd name="connsiteY118" fmla="*/ 1835257 h 5786598"/>
                <a:gd name="connsiteX119" fmla="*/ 1257606 w 4159710"/>
                <a:gd name="connsiteY119" fmla="*/ 1872543 h 5786598"/>
                <a:gd name="connsiteX120" fmla="*/ 1248284 w 4159710"/>
                <a:gd name="connsiteY120" fmla="*/ 1881866 h 5786598"/>
                <a:gd name="connsiteX121" fmla="*/ 1159414 w 4159710"/>
                <a:gd name="connsiteY121" fmla="*/ 1881866 h 5786598"/>
                <a:gd name="connsiteX122" fmla="*/ 1170086 w 4159710"/>
                <a:gd name="connsiteY122" fmla="*/ 2054855 h 5786598"/>
                <a:gd name="connsiteX123" fmla="*/ 1233364 w 4159710"/>
                <a:gd name="connsiteY123" fmla="*/ 2054855 h 5786598"/>
                <a:gd name="connsiteX124" fmla="*/ 1247840 w 4159710"/>
                <a:gd name="connsiteY124" fmla="*/ 2069332 h 5786598"/>
                <a:gd name="connsiteX125" fmla="*/ 1247840 w 4159710"/>
                <a:gd name="connsiteY125" fmla="*/ 2127235 h 5786598"/>
                <a:gd name="connsiteX126" fmla="*/ 1233364 w 4159710"/>
                <a:gd name="connsiteY126" fmla="*/ 2141711 h 5786598"/>
                <a:gd name="connsiteX127" fmla="*/ 1175445 w 4159710"/>
                <a:gd name="connsiteY127" fmla="*/ 2141711 h 5786598"/>
                <a:gd name="connsiteX128" fmla="*/ 1217275 w 4159710"/>
                <a:gd name="connsiteY128" fmla="*/ 2819733 h 5786598"/>
                <a:gd name="connsiteX129" fmla="*/ 1538655 w 4159710"/>
                <a:gd name="connsiteY129" fmla="*/ 2819733 h 5786598"/>
                <a:gd name="connsiteX130" fmla="*/ 1538655 w 4159710"/>
                <a:gd name="connsiteY130" fmla="*/ 2916015 h 5786598"/>
                <a:gd name="connsiteX131" fmla="*/ 1834975 w 4159710"/>
                <a:gd name="connsiteY131" fmla="*/ 2426775 h 5786598"/>
                <a:gd name="connsiteX132" fmla="*/ 2470117 w 4159710"/>
                <a:gd name="connsiteY132" fmla="*/ 140636 h 5786598"/>
                <a:gd name="connsiteX133" fmla="*/ 2450688 w 4159710"/>
                <a:gd name="connsiteY133" fmla="*/ 169453 h 5786598"/>
                <a:gd name="connsiteX134" fmla="*/ 2380499 w 4159710"/>
                <a:gd name="connsiteY134" fmla="*/ 198526 h 5786598"/>
                <a:gd name="connsiteX135" fmla="*/ 2341862 w 4159710"/>
                <a:gd name="connsiteY135" fmla="*/ 190726 h 5786598"/>
                <a:gd name="connsiteX136" fmla="*/ 2319689 w 4159710"/>
                <a:gd name="connsiteY136" fmla="*/ 175776 h 5786598"/>
                <a:gd name="connsiteX137" fmla="*/ 1188989 w 4159710"/>
                <a:gd name="connsiteY137" fmla="*/ 1308426 h 5786598"/>
                <a:gd name="connsiteX138" fmla="*/ 1342990 w 4159710"/>
                <a:gd name="connsiteY138" fmla="*/ 1294974 h 5786598"/>
                <a:gd name="connsiteX139" fmla="*/ 1353866 w 4159710"/>
                <a:gd name="connsiteY139" fmla="*/ 1419480 h 5786598"/>
                <a:gd name="connsiteX140" fmla="*/ 1862584 w 4159710"/>
                <a:gd name="connsiteY140" fmla="*/ 2381191 h 5786598"/>
                <a:gd name="connsiteX141" fmla="*/ 3029209 w 4159710"/>
                <a:gd name="connsiteY141" fmla="*/ 455030 h 5786598"/>
                <a:gd name="connsiteX142" fmla="*/ 2380499 w 4159710"/>
                <a:gd name="connsiteY142" fmla="*/ 0 h 5786598"/>
                <a:gd name="connsiteX143" fmla="*/ 2479762 w 4159710"/>
                <a:gd name="connsiteY143" fmla="*/ 99263 h 5786598"/>
                <a:gd name="connsiteX144" fmla="*/ 2478311 w 4159710"/>
                <a:gd name="connsiteY144" fmla="*/ 106448 h 5786598"/>
                <a:gd name="connsiteX145" fmla="*/ 3219890 w 4159710"/>
                <a:gd name="connsiteY145" fmla="*/ 215733 h 5786598"/>
                <a:gd name="connsiteX146" fmla="*/ 3217054 w 4159710"/>
                <a:gd name="connsiteY146" fmla="*/ 220776 h 5786598"/>
                <a:gd name="connsiteX147" fmla="*/ 4067223 w 4159710"/>
                <a:gd name="connsiteY147" fmla="*/ 1004298 h 5786598"/>
                <a:gd name="connsiteX148" fmla="*/ 4069653 w 4159710"/>
                <a:gd name="connsiteY148" fmla="*/ 1000693 h 5786598"/>
                <a:gd name="connsiteX149" fmla="*/ 4106956 w 4159710"/>
                <a:gd name="connsiteY149" fmla="*/ 985242 h 5786598"/>
                <a:gd name="connsiteX150" fmla="*/ 4159710 w 4159710"/>
                <a:gd name="connsiteY150" fmla="*/ 1037996 h 5786598"/>
                <a:gd name="connsiteX151" fmla="*/ 4106956 w 4159710"/>
                <a:gd name="connsiteY151" fmla="*/ 1090750 h 5786598"/>
                <a:gd name="connsiteX152" fmla="*/ 4054202 w 4159710"/>
                <a:gd name="connsiteY152" fmla="*/ 1037996 h 5786598"/>
                <a:gd name="connsiteX153" fmla="*/ 4058348 w 4159710"/>
                <a:gd name="connsiteY153" fmla="*/ 1017462 h 5786598"/>
                <a:gd name="connsiteX154" fmla="*/ 4060261 w 4159710"/>
                <a:gd name="connsiteY154" fmla="*/ 1014623 h 5786598"/>
                <a:gd name="connsiteX155" fmla="*/ 3137412 w 4159710"/>
                <a:gd name="connsiteY155" fmla="*/ 519074 h 5786598"/>
                <a:gd name="connsiteX156" fmla="*/ 1538655 w 4159710"/>
                <a:gd name="connsiteY156" fmla="*/ 3357254 h 5786598"/>
                <a:gd name="connsiteX157" fmla="*/ 1538655 w 4159710"/>
                <a:gd name="connsiteY157" fmla="*/ 3364856 h 5786598"/>
                <a:gd name="connsiteX158" fmla="*/ 1696915 w 4159710"/>
                <a:gd name="connsiteY158" fmla="*/ 3364856 h 5786598"/>
                <a:gd name="connsiteX159" fmla="*/ 1696915 w 4159710"/>
                <a:gd name="connsiteY159" fmla="*/ 3781025 h 5786598"/>
                <a:gd name="connsiteX160" fmla="*/ 1487338 w 4159710"/>
                <a:gd name="connsiteY160" fmla="*/ 3781025 h 5786598"/>
                <a:gd name="connsiteX161" fmla="*/ 1487338 w 4159710"/>
                <a:gd name="connsiteY161" fmla="*/ 3904082 h 5786598"/>
                <a:gd name="connsiteX162" fmla="*/ 1563403 w 4159710"/>
                <a:gd name="connsiteY162" fmla="*/ 3904082 h 5786598"/>
                <a:gd name="connsiteX163" fmla="*/ 1586263 w 4159710"/>
                <a:gd name="connsiteY163" fmla="*/ 3926942 h 5786598"/>
                <a:gd name="connsiteX164" fmla="*/ 1586262 w 4159710"/>
                <a:gd name="connsiteY164" fmla="*/ 3926942 h 5786598"/>
                <a:gd name="connsiteX165" fmla="*/ 1563402 w 4159710"/>
                <a:gd name="connsiteY165" fmla="*/ 3949802 h 5786598"/>
                <a:gd name="connsiteX166" fmla="*/ 1487338 w 4159710"/>
                <a:gd name="connsiteY166" fmla="*/ 3949802 h 5786598"/>
                <a:gd name="connsiteX167" fmla="*/ 1487338 w 4159710"/>
                <a:gd name="connsiteY167" fmla="*/ 4070970 h 5786598"/>
                <a:gd name="connsiteX168" fmla="*/ 1563403 w 4159710"/>
                <a:gd name="connsiteY168" fmla="*/ 4070970 h 5786598"/>
                <a:gd name="connsiteX169" fmla="*/ 1586263 w 4159710"/>
                <a:gd name="connsiteY169" fmla="*/ 4093830 h 5786598"/>
                <a:gd name="connsiteX170" fmla="*/ 1586262 w 4159710"/>
                <a:gd name="connsiteY170" fmla="*/ 4093830 h 5786598"/>
                <a:gd name="connsiteX171" fmla="*/ 1563402 w 4159710"/>
                <a:gd name="connsiteY171" fmla="*/ 4116690 h 5786598"/>
                <a:gd name="connsiteX172" fmla="*/ 1487338 w 4159710"/>
                <a:gd name="connsiteY172" fmla="*/ 4116690 h 5786598"/>
                <a:gd name="connsiteX173" fmla="*/ 1487338 w 4159710"/>
                <a:gd name="connsiteY173" fmla="*/ 4772921 h 5786598"/>
                <a:gd name="connsiteX174" fmla="*/ 1529674 w 4159710"/>
                <a:gd name="connsiteY174" fmla="*/ 4772921 h 5786598"/>
                <a:gd name="connsiteX175" fmla="*/ 1586262 w 4159710"/>
                <a:gd name="connsiteY175" fmla="*/ 4829509 h 5786598"/>
                <a:gd name="connsiteX176" fmla="*/ 1586262 w 4159710"/>
                <a:gd name="connsiteY176" fmla="*/ 4848693 h 5786598"/>
                <a:gd name="connsiteX177" fmla="*/ 1529674 w 4159710"/>
                <a:gd name="connsiteY177" fmla="*/ 4905281 h 5786598"/>
                <a:gd name="connsiteX178" fmla="*/ 1518652 w 4159710"/>
                <a:gd name="connsiteY178" fmla="*/ 4905281 h 5786598"/>
                <a:gd name="connsiteX179" fmla="*/ 1488812 w 4159710"/>
                <a:gd name="connsiteY179" fmla="*/ 4962472 h 5786598"/>
                <a:gd name="connsiteX180" fmla="*/ 1773161 w 4159710"/>
                <a:gd name="connsiteY180" fmla="*/ 5507455 h 5786598"/>
                <a:gd name="connsiteX181" fmla="*/ 1945385 w 4159710"/>
                <a:gd name="connsiteY181" fmla="*/ 5507455 h 5786598"/>
                <a:gd name="connsiteX182" fmla="*/ 2015377 w 4159710"/>
                <a:gd name="connsiteY182" fmla="*/ 5577447 h 5786598"/>
                <a:gd name="connsiteX183" fmla="*/ 2015377 w 4159710"/>
                <a:gd name="connsiteY183" fmla="*/ 5716606 h 5786598"/>
                <a:gd name="connsiteX184" fmla="*/ 1945385 w 4159710"/>
                <a:gd name="connsiteY184" fmla="*/ 5786598 h 5786598"/>
                <a:gd name="connsiteX185" fmla="*/ 166286 w 4159710"/>
                <a:gd name="connsiteY185" fmla="*/ 5786598 h 5786598"/>
                <a:gd name="connsiteX186" fmla="*/ 96294 w 4159710"/>
                <a:gd name="connsiteY186" fmla="*/ 5716606 h 5786598"/>
                <a:gd name="connsiteX187" fmla="*/ 96294 w 4159710"/>
                <a:gd name="connsiteY187" fmla="*/ 5577447 h 5786598"/>
                <a:gd name="connsiteX188" fmla="*/ 166286 w 4159710"/>
                <a:gd name="connsiteY188" fmla="*/ 5507455 h 5786598"/>
                <a:gd name="connsiteX189" fmla="*/ 235712 w 4159710"/>
                <a:gd name="connsiteY189" fmla="*/ 5507455 h 5786598"/>
                <a:gd name="connsiteX190" fmla="*/ 537898 w 4159710"/>
                <a:gd name="connsiteY190" fmla="*/ 4928284 h 5786598"/>
                <a:gd name="connsiteX191" fmla="*/ 525896 w 4159710"/>
                <a:gd name="connsiteY191" fmla="*/ 4905281 h 5786598"/>
                <a:gd name="connsiteX192" fmla="*/ 517166 w 4159710"/>
                <a:gd name="connsiteY192" fmla="*/ 4905281 h 5786598"/>
                <a:gd name="connsiteX193" fmla="*/ 460578 w 4159710"/>
                <a:gd name="connsiteY193" fmla="*/ 4848693 h 5786598"/>
                <a:gd name="connsiteX194" fmla="*/ 460578 w 4159710"/>
                <a:gd name="connsiteY194" fmla="*/ 4829509 h 5786598"/>
                <a:gd name="connsiteX195" fmla="*/ 517166 w 4159710"/>
                <a:gd name="connsiteY195" fmla="*/ 4772921 h 5786598"/>
                <a:gd name="connsiteX196" fmla="*/ 536643 w 4159710"/>
                <a:gd name="connsiteY196" fmla="*/ 4772921 h 5786598"/>
                <a:gd name="connsiteX197" fmla="*/ 536643 w 4159710"/>
                <a:gd name="connsiteY197" fmla="*/ 4116689 h 5786598"/>
                <a:gd name="connsiteX198" fmla="*/ 483438 w 4159710"/>
                <a:gd name="connsiteY198" fmla="*/ 4116689 h 5786598"/>
                <a:gd name="connsiteX199" fmla="*/ 467274 w 4159710"/>
                <a:gd name="connsiteY199" fmla="*/ 4109993 h 5786598"/>
                <a:gd name="connsiteX200" fmla="*/ 460578 w 4159710"/>
                <a:gd name="connsiteY200" fmla="*/ 4093829 h 5786598"/>
                <a:gd name="connsiteX201" fmla="*/ 467274 w 4159710"/>
                <a:gd name="connsiteY201" fmla="*/ 4077665 h 5786598"/>
                <a:gd name="connsiteX202" fmla="*/ 483438 w 4159710"/>
                <a:gd name="connsiteY202" fmla="*/ 4070970 h 5786598"/>
                <a:gd name="connsiteX203" fmla="*/ 536643 w 4159710"/>
                <a:gd name="connsiteY203" fmla="*/ 4070970 h 5786598"/>
                <a:gd name="connsiteX204" fmla="*/ 536643 w 4159710"/>
                <a:gd name="connsiteY204" fmla="*/ 3949801 h 5786598"/>
                <a:gd name="connsiteX205" fmla="*/ 483438 w 4159710"/>
                <a:gd name="connsiteY205" fmla="*/ 3949801 h 5786598"/>
                <a:gd name="connsiteX206" fmla="*/ 467274 w 4159710"/>
                <a:gd name="connsiteY206" fmla="*/ 3943105 h 5786598"/>
                <a:gd name="connsiteX207" fmla="*/ 460578 w 4159710"/>
                <a:gd name="connsiteY207" fmla="*/ 3926941 h 5786598"/>
                <a:gd name="connsiteX208" fmla="*/ 467274 w 4159710"/>
                <a:gd name="connsiteY208" fmla="*/ 3910777 h 5786598"/>
                <a:gd name="connsiteX209" fmla="*/ 483438 w 4159710"/>
                <a:gd name="connsiteY209" fmla="*/ 3904082 h 5786598"/>
                <a:gd name="connsiteX210" fmla="*/ 536643 w 4159710"/>
                <a:gd name="connsiteY210" fmla="*/ 3904082 h 5786598"/>
                <a:gd name="connsiteX211" fmla="*/ 536643 w 4159710"/>
                <a:gd name="connsiteY211" fmla="*/ 3781025 h 5786598"/>
                <a:gd name="connsiteX212" fmla="*/ 0 w 4159710"/>
                <a:gd name="connsiteY212" fmla="*/ 3781025 h 5786598"/>
                <a:gd name="connsiteX213" fmla="*/ 0 w 4159710"/>
                <a:gd name="connsiteY213" fmla="*/ 3364856 h 5786598"/>
                <a:gd name="connsiteX214" fmla="*/ 1 w 4159710"/>
                <a:gd name="connsiteY214" fmla="*/ 3364856 h 5786598"/>
                <a:gd name="connsiteX215" fmla="*/ 1 w 4159710"/>
                <a:gd name="connsiteY215" fmla="*/ 2819733 h 5786598"/>
                <a:gd name="connsiteX216" fmla="*/ 186431 w 4159710"/>
                <a:gd name="connsiteY216" fmla="*/ 2819733 h 5786598"/>
                <a:gd name="connsiteX217" fmla="*/ 823097 w 4159710"/>
                <a:gd name="connsiteY217" fmla="*/ 2141404 h 5786598"/>
                <a:gd name="connsiteX218" fmla="*/ 813602 w 4159710"/>
                <a:gd name="connsiteY218" fmla="*/ 2137471 h 5786598"/>
                <a:gd name="connsiteX219" fmla="*/ 809362 w 4159710"/>
                <a:gd name="connsiteY219" fmla="*/ 2127235 h 5786598"/>
                <a:gd name="connsiteX220" fmla="*/ 809362 w 4159710"/>
                <a:gd name="connsiteY220" fmla="*/ 2069332 h 5786598"/>
                <a:gd name="connsiteX221" fmla="*/ 823838 w 4159710"/>
                <a:gd name="connsiteY221" fmla="*/ 2054855 h 5786598"/>
                <a:gd name="connsiteX222" fmla="*/ 877577 w 4159710"/>
                <a:gd name="connsiteY222" fmla="*/ 2054855 h 5786598"/>
                <a:gd name="connsiteX223" fmla="*/ 888250 w 4159710"/>
                <a:gd name="connsiteY223" fmla="*/ 1881866 h 5786598"/>
                <a:gd name="connsiteX224" fmla="*/ 828450 w 4159710"/>
                <a:gd name="connsiteY224" fmla="*/ 1881866 h 5786598"/>
                <a:gd name="connsiteX225" fmla="*/ 819128 w 4159710"/>
                <a:gd name="connsiteY225" fmla="*/ 1872543 h 5786598"/>
                <a:gd name="connsiteX226" fmla="*/ 819128 w 4159710"/>
                <a:gd name="connsiteY226" fmla="*/ 1835257 h 5786598"/>
                <a:gd name="connsiteX227" fmla="*/ 828450 w 4159710"/>
                <a:gd name="connsiteY227" fmla="*/ 1825935 h 5786598"/>
                <a:gd name="connsiteX228" fmla="*/ 891700 w 4159710"/>
                <a:gd name="connsiteY228" fmla="*/ 1825935 h 5786598"/>
                <a:gd name="connsiteX229" fmla="*/ 912234 w 4159710"/>
                <a:gd name="connsiteY229" fmla="*/ 1493103 h 5786598"/>
                <a:gd name="connsiteX230" fmla="*/ 860727 w 4159710"/>
                <a:gd name="connsiteY230" fmla="*/ 1497602 h 5786598"/>
                <a:gd name="connsiteX231" fmla="*/ 861169 w 4159710"/>
                <a:gd name="connsiteY231" fmla="*/ 1501090 h 5786598"/>
                <a:gd name="connsiteX232" fmla="*/ 562355 w 4159710"/>
                <a:gd name="connsiteY232" fmla="*/ 1538964 h 5786598"/>
                <a:gd name="connsiteX233" fmla="*/ 573819 w 4159710"/>
                <a:gd name="connsiteY233" fmla="*/ 1582489 h 5786598"/>
                <a:gd name="connsiteX234" fmla="*/ 537257 w 4159710"/>
                <a:gd name="connsiteY234" fmla="*/ 1645198 h 5786598"/>
                <a:gd name="connsiteX235" fmla="*/ 530211 w 4159710"/>
                <a:gd name="connsiteY235" fmla="*/ 1647053 h 5786598"/>
                <a:gd name="connsiteX236" fmla="*/ 476492 w 4159710"/>
                <a:gd name="connsiteY236" fmla="*/ 1628784 h 5786598"/>
                <a:gd name="connsiteX237" fmla="*/ 469491 w 4159710"/>
                <a:gd name="connsiteY237" fmla="*/ 1614538 h 5786598"/>
                <a:gd name="connsiteX238" fmla="*/ 470721 w 4159710"/>
                <a:gd name="connsiteY238" fmla="*/ 1635605 h 5786598"/>
                <a:gd name="connsiteX239" fmla="*/ 430195 w 4159710"/>
                <a:gd name="connsiteY239" fmla="*/ 1681081 h 5786598"/>
                <a:gd name="connsiteX240" fmla="*/ 422631 w 4159710"/>
                <a:gd name="connsiteY240" fmla="*/ 1683073 h 5786598"/>
                <a:gd name="connsiteX241" fmla="*/ 355310 w 4159710"/>
                <a:gd name="connsiteY241" fmla="*/ 1643823 h 5786598"/>
                <a:gd name="connsiteX242" fmla="*/ 315776 w 4159710"/>
                <a:gd name="connsiteY242" fmla="*/ 1493723 h 5786598"/>
                <a:gd name="connsiteX243" fmla="*/ 355027 w 4159710"/>
                <a:gd name="connsiteY243" fmla="*/ 1426402 h 5786598"/>
                <a:gd name="connsiteX244" fmla="*/ 362591 w 4159710"/>
                <a:gd name="connsiteY244" fmla="*/ 1424410 h 5786598"/>
                <a:gd name="connsiteX245" fmla="*/ 420261 w 4159710"/>
                <a:gd name="connsiteY245" fmla="*/ 1444022 h 5786598"/>
                <a:gd name="connsiteX246" fmla="*/ 427578 w 4159710"/>
                <a:gd name="connsiteY246" fmla="*/ 1458912 h 5786598"/>
                <a:gd name="connsiteX247" fmla="*/ 426045 w 4159710"/>
                <a:gd name="connsiteY247" fmla="*/ 1453091 h 5786598"/>
                <a:gd name="connsiteX248" fmla="*/ 462607 w 4159710"/>
                <a:gd name="connsiteY248" fmla="*/ 1390382 h 5786598"/>
                <a:gd name="connsiteX249" fmla="*/ 469653 w 4159710"/>
                <a:gd name="connsiteY249" fmla="*/ 1388526 h 5786598"/>
                <a:gd name="connsiteX250" fmla="*/ 532361 w 4159710"/>
                <a:gd name="connsiteY250" fmla="*/ 1425088 h 5786598"/>
                <a:gd name="connsiteX251" fmla="*/ 549415 w 4159710"/>
                <a:gd name="connsiteY251" fmla="*/ 1489834 h 5786598"/>
                <a:gd name="connsiteX252" fmla="*/ 840002 w 4159710"/>
                <a:gd name="connsiteY252" fmla="*/ 1334084 h 5786598"/>
                <a:gd name="connsiteX253" fmla="*/ 840607 w 4159710"/>
                <a:gd name="connsiteY253" fmla="*/ 1338857 h 5786598"/>
                <a:gd name="connsiteX254" fmla="*/ 1112835 w 4159710"/>
                <a:gd name="connsiteY254" fmla="*/ 1315078 h 5786598"/>
                <a:gd name="connsiteX255" fmla="*/ 2288860 w 4159710"/>
                <a:gd name="connsiteY255" fmla="*/ 137025 h 5786598"/>
                <a:gd name="connsiteX256" fmla="*/ 2281236 w 4159710"/>
                <a:gd name="connsiteY256" fmla="*/ 99263 h 5786598"/>
                <a:gd name="connsiteX257" fmla="*/ 2380499 w 4159710"/>
                <a:gd name="connsiteY257" fmla="*/ 0 h 5786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</a:cxnLst>
              <a:rect l="l" t="t" r="r" b="b"/>
              <a:pathLst>
                <a:path w="4159710" h="5786598">
                  <a:moveTo>
                    <a:pt x="1022274" y="5419078"/>
                  </a:moveTo>
                  <a:lnTo>
                    <a:pt x="976163" y="5507455"/>
                  </a:lnTo>
                  <a:lnTo>
                    <a:pt x="1068385" y="5507455"/>
                  </a:lnTo>
                  <a:close/>
                  <a:moveTo>
                    <a:pt x="1318025" y="5289802"/>
                  </a:moveTo>
                  <a:lnTo>
                    <a:pt x="1204463" y="5507455"/>
                  </a:lnTo>
                  <a:lnTo>
                    <a:pt x="1431587" y="5507455"/>
                  </a:lnTo>
                  <a:close/>
                  <a:moveTo>
                    <a:pt x="708685" y="5255614"/>
                  </a:moveTo>
                  <a:lnTo>
                    <a:pt x="577286" y="5507455"/>
                  </a:lnTo>
                  <a:lnTo>
                    <a:pt x="840085" y="5507455"/>
                  </a:lnTo>
                  <a:close/>
                  <a:moveTo>
                    <a:pt x="1203875" y="5071022"/>
                  </a:moveTo>
                  <a:lnTo>
                    <a:pt x="1053938" y="5358390"/>
                  </a:lnTo>
                  <a:lnTo>
                    <a:pt x="1131714" y="5507455"/>
                  </a:lnTo>
                  <a:lnTo>
                    <a:pt x="1141134" y="5507455"/>
                  </a:lnTo>
                  <a:lnTo>
                    <a:pt x="1286361" y="5229113"/>
                  </a:lnTo>
                  <a:close/>
                  <a:moveTo>
                    <a:pt x="822835" y="5036834"/>
                  </a:moveTo>
                  <a:lnTo>
                    <a:pt x="740350" y="5194926"/>
                  </a:lnTo>
                  <a:lnTo>
                    <a:pt x="903414" y="5507455"/>
                  </a:lnTo>
                  <a:lnTo>
                    <a:pt x="912834" y="5507455"/>
                  </a:lnTo>
                  <a:lnTo>
                    <a:pt x="990609" y="5358390"/>
                  </a:lnTo>
                  <a:close/>
                  <a:moveTo>
                    <a:pt x="1451724" y="5033553"/>
                  </a:moveTo>
                  <a:lnTo>
                    <a:pt x="1355112" y="5218720"/>
                  </a:lnTo>
                  <a:lnTo>
                    <a:pt x="1505762" y="5507455"/>
                  </a:lnTo>
                  <a:lnTo>
                    <a:pt x="1698986" y="5507455"/>
                  </a:lnTo>
                  <a:close/>
                  <a:moveTo>
                    <a:pt x="574986" y="4999366"/>
                  </a:moveTo>
                  <a:lnTo>
                    <a:pt x="309887" y="5507455"/>
                  </a:lnTo>
                  <a:lnTo>
                    <a:pt x="503111" y="5507455"/>
                  </a:lnTo>
                  <a:lnTo>
                    <a:pt x="671598" y="5184533"/>
                  </a:lnTo>
                  <a:close/>
                  <a:moveTo>
                    <a:pt x="1290352" y="4905281"/>
                  </a:moveTo>
                  <a:lnTo>
                    <a:pt x="1240962" y="4999940"/>
                  </a:lnTo>
                  <a:lnTo>
                    <a:pt x="1323448" y="5158032"/>
                  </a:lnTo>
                  <a:lnTo>
                    <a:pt x="1420060" y="4972866"/>
                  </a:lnTo>
                  <a:lnTo>
                    <a:pt x="1384797" y="4905281"/>
                  </a:lnTo>
                  <a:close/>
                  <a:moveTo>
                    <a:pt x="1191573" y="4905281"/>
                  </a:moveTo>
                  <a:lnTo>
                    <a:pt x="1209298" y="4939252"/>
                  </a:lnTo>
                  <a:lnTo>
                    <a:pt x="1227023" y="4905281"/>
                  </a:lnTo>
                  <a:close/>
                  <a:moveTo>
                    <a:pt x="891474" y="4905281"/>
                  </a:moveTo>
                  <a:lnTo>
                    <a:pt x="854499" y="4976146"/>
                  </a:lnTo>
                  <a:lnTo>
                    <a:pt x="1022274" y="5297702"/>
                  </a:lnTo>
                  <a:lnTo>
                    <a:pt x="1172210" y="5010334"/>
                  </a:lnTo>
                  <a:lnTo>
                    <a:pt x="1117398" y="4905281"/>
                  </a:lnTo>
                  <a:close/>
                  <a:moveTo>
                    <a:pt x="624075" y="4905281"/>
                  </a:moveTo>
                  <a:lnTo>
                    <a:pt x="606650" y="4938678"/>
                  </a:lnTo>
                  <a:lnTo>
                    <a:pt x="703262" y="5123845"/>
                  </a:lnTo>
                  <a:lnTo>
                    <a:pt x="785748" y="4965752"/>
                  </a:lnTo>
                  <a:lnTo>
                    <a:pt x="754196" y="4905281"/>
                  </a:lnTo>
                  <a:close/>
                  <a:moveTo>
                    <a:pt x="1286363" y="4716622"/>
                  </a:moveTo>
                  <a:lnTo>
                    <a:pt x="1286363" y="4742928"/>
                  </a:lnTo>
                  <a:lnTo>
                    <a:pt x="1280308" y="4772921"/>
                  </a:lnTo>
                  <a:lnTo>
                    <a:pt x="1315738" y="4772921"/>
                  </a:lnTo>
                  <a:close/>
                  <a:moveTo>
                    <a:pt x="760478" y="4643851"/>
                  </a:moveTo>
                  <a:lnTo>
                    <a:pt x="693135" y="4772921"/>
                  </a:lnTo>
                  <a:lnTo>
                    <a:pt x="766533" y="4772921"/>
                  </a:lnTo>
                  <a:lnTo>
                    <a:pt x="760478" y="4742928"/>
                  </a:lnTo>
                  <a:close/>
                  <a:moveTo>
                    <a:pt x="1286363" y="4116690"/>
                  </a:moveTo>
                  <a:lnTo>
                    <a:pt x="1286363" y="4574458"/>
                  </a:lnTo>
                  <a:lnTo>
                    <a:pt x="1389913" y="4772921"/>
                  </a:lnTo>
                  <a:lnTo>
                    <a:pt x="1441619" y="4772921"/>
                  </a:lnTo>
                  <a:lnTo>
                    <a:pt x="1441619" y="4116690"/>
                  </a:lnTo>
                  <a:close/>
                  <a:moveTo>
                    <a:pt x="582362" y="4116689"/>
                  </a:moveTo>
                  <a:lnTo>
                    <a:pt x="582362" y="4772921"/>
                  </a:lnTo>
                  <a:lnTo>
                    <a:pt x="618960" y="4772921"/>
                  </a:lnTo>
                  <a:lnTo>
                    <a:pt x="760478" y="4501687"/>
                  </a:lnTo>
                  <a:lnTo>
                    <a:pt x="760478" y="4116689"/>
                  </a:lnTo>
                  <a:close/>
                  <a:moveTo>
                    <a:pt x="1286363" y="3949802"/>
                  </a:moveTo>
                  <a:lnTo>
                    <a:pt x="1286363" y="4070970"/>
                  </a:lnTo>
                  <a:lnTo>
                    <a:pt x="1441619" y="4070970"/>
                  </a:lnTo>
                  <a:lnTo>
                    <a:pt x="1441619" y="3949802"/>
                  </a:lnTo>
                  <a:close/>
                  <a:moveTo>
                    <a:pt x="582362" y="3949801"/>
                  </a:moveTo>
                  <a:lnTo>
                    <a:pt x="582362" y="4070970"/>
                  </a:lnTo>
                  <a:lnTo>
                    <a:pt x="760478" y="4070970"/>
                  </a:lnTo>
                  <a:lnTo>
                    <a:pt x="760478" y="3949801"/>
                  </a:lnTo>
                  <a:close/>
                  <a:moveTo>
                    <a:pt x="1286363" y="3781025"/>
                  </a:moveTo>
                  <a:lnTo>
                    <a:pt x="1286363" y="3904082"/>
                  </a:lnTo>
                  <a:lnTo>
                    <a:pt x="1441619" y="3904082"/>
                  </a:lnTo>
                  <a:lnTo>
                    <a:pt x="1441619" y="3781025"/>
                  </a:lnTo>
                  <a:close/>
                  <a:moveTo>
                    <a:pt x="582362" y="3781025"/>
                  </a:moveTo>
                  <a:lnTo>
                    <a:pt x="582362" y="3904082"/>
                  </a:lnTo>
                  <a:lnTo>
                    <a:pt x="760478" y="3904082"/>
                  </a:lnTo>
                  <a:lnTo>
                    <a:pt x="760478" y="3781025"/>
                  </a:lnTo>
                  <a:close/>
                  <a:moveTo>
                    <a:pt x="1174823" y="2986866"/>
                  </a:moveTo>
                  <a:cubicBezTo>
                    <a:pt x="1163799" y="2986866"/>
                    <a:pt x="1154863" y="2995802"/>
                    <a:pt x="1154863" y="3006826"/>
                  </a:cubicBezTo>
                  <a:lnTo>
                    <a:pt x="1154863" y="3388285"/>
                  </a:lnTo>
                  <a:cubicBezTo>
                    <a:pt x="1154863" y="3399309"/>
                    <a:pt x="1163799" y="3408245"/>
                    <a:pt x="1174823" y="3408245"/>
                  </a:cubicBezTo>
                  <a:lnTo>
                    <a:pt x="1254662" y="3408245"/>
                  </a:lnTo>
                  <a:cubicBezTo>
                    <a:pt x="1265686" y="3408245"/>
                    <a:pt x="1274622" y="3399309"/>
                    <a:pt x="1274622" y="3388285"/>
                  </a:cubicBezTo>
                  <a:lnTo>
                    <a:pt x="1274622" y="3006826"/>
                  </a:lnTo>
                  <a:cubicBezTo>
                    <a:pt x="1274622" y="2995802"/>
                    <a:pt x="1265686" y="2986866"/>
                    <a:pt x="1254662" y="2986866"/>
                  </a:cubicBezTo>
                  <a:close/>
                  <a:moveTo>
                    <a:pt x="694919" y="2986866"/>
                  </a:moveTo>
                  <a:cubicBezTo>
                    <a:pt x="685797" y="2986866"/>
                    <a:pt x="678402" y="2994261"/>
                    <a:pt x="678402" y="3003383"/>
                  </a:cubicBezTo>
                  <a:lnTo>
                    <a:pt x="678402" y="3391728"/>
                  </a:lnTo>
                  <a:cubicBezTo>
                    <a:pt x="678402" y="3400850"/>
                    <a:pt x="685797" y="3408245"/>
                    <a:pt x="694919" y="3408245"/>
                  </a:cubicBezTo>
                  <a:lnTo>
                    <a:pt x="760984" y="3408245"/>
                  </a:lnTo>
                  <a:cubicBezTo>
                    <a:pt x="770106" y="3408245"/>
                    <a:pt x="777501" y="3400850"/>
                    <a:pt x="777501" y="3391728"/>
                  </a:cubicBezTo>
                  <a:lnTo>
                    <a:pt x="777501" y="3003383"/>
                  </a:lnTo>
                  <a:cubicBezTo>
                    <a:pt x="777501" y="2994261"/>
                    <a:pt x="770106" y="2986866"/>
                    <a:pt x="760984" y="2986866"/>
                  </a:cubicBezTo>
                  <a:close/>
                  <a:moveTo>
                    <a:pt x="502584" y="2986866"/>
                  </a:moveTo>
                  <a:cubicBezTo>
                    <a:pt x="493462" y="2986866"/>
                    <a:pt x="486067" y="2994261"/>
                    <a:pt x="486067" y="3003383"/>
                  </a:cubicBezTo>
                  <a:lnTo>
                    <a:pt x="486067" y="3391728"/>
                  </a:lnTo>
                  <a:cubicBezTo>
                    <a:pt x="486067" y="3400850"/>
                    <a:pt x="493462" y="3408245"/>
                    <a:pt x="502584" y="3408245"/>
                  </a:cubicBezTo>
                  <a:lnTo>
                    <a:pt x="568649" y="3408245"/>
                  </a:lnTo>
                  <a:cubicBezTo>
                    <a:pt x="577771" y="3408245"/>
                    <a:pt x="585166" y="3400850"/>
                    <a:pt x="585166" y="3391728"/>
                  </a:cubicBezTo>
                  <a:lnTo>
                    <a:pt x="585166" y="3003383"/>
                  </a:lnTo>
                  <a:cubicBezTo>
                    <a:pt x="585166" y="2994261"/>
                    <a:pt x="577771" y="2986866"/>
                    <a:pt x="568649" y="2986866"/>
                  </a:cubicBezTo>
                  <a:close/>
                  <a:moveTo>
                    <a:pt x="310249" y="2986866"/>
                  </a:moveTo>
                  <a:cubicBezTo>
                    <a:pt x="301127" y="2986866"/>
                    <a:pt x="293732" y="2994261"/>
                    <a:pt x="293732" y="3003383"/>
                  </a:cubicBezTo>
                  <a:lnTo>
                    <a:pt x="293732" y="3391728"/>
                  </a:lnTo>
                  <a:cubicBezTo>
                    <a:pt x="293732" y="3400850"/>
                    <a:pt x="301127" y="3408245"/>
                    <a:pt x="310249" y="3408245"/>
                  </a:cubicBezTo>
                  <a:lnTo>
                    <a:pt x="376314" y="3408245"/>
                  </a:lnTo>
                  <a:cubicBezTo>
                    <a:pt x="385436" y="3408245"/>
                    <a:pt x="392831" y="3400850"/>
                    <a:pt x="392831" y="3391728"/>
                  </a:cubicBezTo>
                  <a:lnTo>
                    <a:pt x="392831" y="3003383"/>
                  </a:lnTo>
                  <a:cubicBezTo>
                    <a:pt x="392831" y="2994261"/>
                    <a:pt x="385436" y="2986866"/>
                    <a:pt x="376314" y="2986866"/>
                  </a:cubicBezTo>
                  <a:close/>
                  <a:moveTo>
                    <a:pt x="871284" y="2156869"/>
                  </a:moveTo>
                  <a:lnTo>
                    <a:pt x="249133" y="2819733"/>
                  </a:lnTo>
                  <a:lnTo>
                    <a:pt x="830389" y="2819733"/>
                  </a:lnTo>
                  <a:close/>
                  <a:moveTo>
                    <a:pt x="1322149" y="1457297"/>
                  </a:moveTo>
                  <a:lnTo>
                    <a:pt x="1134233" y="1473712"/>
                  </a:lnTo>
                  <a:lnTo>
                    <a:pt x="1155963" y="1825935"/>
                  </a:lnTo>
                  <a:lnTo>
                    <a:pt x="1248284" y="1825935"/>
                  </a:lnTo>
                  <a:cubicBezTo>
                    <a:pt x="1253432" y="1825935"/>
                    <a:pt x="1257606" y="1830109"/>
                    <a:pt x="1257606" y="1835257"/>
                  </a:cubicBezTo>
                  <a:lnTo>
                    <a:pt x="1257606" y="1872543"/>
                  </a:lnTo>
                  <a:cubicBezTo>
                    <a:pt x="1257606" y="1877691"/>
                    <a:pt x="1253432" y="1881866"/>
                    <a:pt x="1248284" y="1881866"/>
                  </a:cubicBezTo>
                  <a:lnTo>
                    <a:pt x="1159414" y="1881866"/>
                  </a:lnTo>
                  <a:lnTo>
                    <a:pt x="1170086" y="2054855"/>
                  </a:lnTo>
                  <a:lnTo>
                    <a:pt x="1233364" y="2054855"/>
                  </a:lnTo>
                  <a:cubicBezTo>
                    <a:pt x="1241359" y="2054855"/>
                    <a:pt x="1247840" y="2061336"/>
                    <a:pt x="1247840" y="2069332"/>
                  </a:cubicBezTo>
                  <a:lnTo>
                    <a:pt x="1247840" y="2127235"/>
                  </a:lnTo>
                  <a:cubicBezTo>
                    <a:pt x="1247840" y="2135230"/>
                    <a:pt x="1241359" y="2141711"/>
                    <a:pt x="1233364" y="2141711"/>
                  </a:cubicBezTo>
                  <a:lnTo>
                    <a:pt x="1175445" y="2141711"/>
                  </a:lnTo>
                  <a:lnTo>
                    <a:pt x="1217275" y="2819733"/>
                  </a:lnTo>
                  <a:lnTo>
                    <a:pt x="1538655" y="2819733"/>
                  </a:lnTo>
                  <a:lnTo>
                    <a:pt x="1538655" y="2916015"/>
                  </a:lnTo>
                  <a:lnTo>
                    <a:pt x="1834975" y="2426775"/>
                  </a:lnTo>
                  <a:close/>
                  <a:moveTo>
                    <a:pt x="2470117" y="140636"/>
                  </a:moveTo>
                  <a:lnTo>
                    <a:pt x="2450688" y="169453"/>
                  </a:lnTo>
                  <a:cubicBezTo>
                    <a:pt x="2432725" y="187416"/>
                    <a:pt x="2407910" y="198526"/>
                    <a:pt x="2380499" y="198526"/>
                  </a:cubicBezTo>
                  <a:cubicBezTo>
                    <a:pt x="2366794" y="198526"/>
                    <a:pt x="2353737" y="195749"/>
                    <a:pt x="2341862" y="190726"/>
                  </a:cubicBezTo>
                  <a:lnTo>
                    <a:pt x="2319689" y="175776"/>
                  </a:lnTo>
                  <a:lnTo>
                    <a:pt x="1188989" y="1308426"/>
                  </a:lnTo>
                  <a:lnTo>
                    <a:pt x="1342990" y="1294974"/>
                  </a:lnTo>
                  <a:lnTo>
                    <a:pt x="1353866" y="1419480"/>
                  </a:lnTo>
                  <a:lnTo>
                    <a:pt x="1862584" y="2381191"/>
                  </a:lnTo>
                  <a:lnTo>
                    <a:pt x="3029209" y="455030"/>
                  </a:lnTo>
                  <a:close/>
                  <a:moveTo>
                    <a:pt x="2380499" y="0"/>
                  </a:moveTo>
                  <a:cubicBezTo>
                    <a:pt x="2435320" y="0"/>
                    <a:pt x="2479762" y="44442"/>
                    <a:pt x="2479762" y="99263"/>
                  </a:cubicBezTo>
                  <a:lnTo>
                    <a:pt x="2478311" y="106448"/>
                  </a:lnTo>
                  <a:lnTo>
                    <a:pt x="3219890" y="215733"/>
                  </a:lnTo>
                  <a:lnTo>
                    <a:pt x="3217054" y="220776"/>
                  </a:lnTo>
                  <a:lnTo>
                    <a:pt x="4067223" y="1004298"/>
                  </a:lnTo>
                  <a:lnTo>
                    <a:pt x="4069653" y="1000693"/>
                  </a:lnTo>
                  <a:cubicBezTo>
                    <a:pt x="4079200" y="991147"/>
                    <a:pt x="4092388" y="985242"/>
                    <a:pt x="4106956" y="985242"/>
                  </a:cubicBezTo>
                  <a:cubicBezTo>
                    <a:pt x="4136091" y="985242"/>
                    <a:pt x="4159710" y="1008861"/>
                    <a:pt x="4159710" y="1037996"/>
                  </a:cubicBezTo>
                  <a:cubicBezTo>
                    <a:pt x="4159710" y="1067131"/>
                    <a:pt x="4136091" y="1090750"/>
                    <a:pt x="4106956" y="1090750"/>
                  </a:cubicBezTo>
                  <a:cubicBezTo>
                    <a:pt x="4077821" y="1090750"/>
                    <a:pt x="4054202" y="1067131"/>
                    <a:pt x="4054202" y="1037996"/>
                  </a:cubicBezTo>
                  <a:cubicBezTo>
                    <a:pt x="4054202" y="1030713"/>
                    <a:pt x="4055678" y="1023773"/>
                    <a:pt x="4058348" y="1017462"/>
                  </a:cubicBezTo>
                  <a:lnTo>
                    <a:pt x="4060261" y="1014623"/>
                  </a:lnTo>
                  <a:lnTo>
                    <a:pt x="3137412" y="519074"/>
                  </a:lnTo>
                  <a:lnTo>
                    <a:pt x="1538655" y="3357254"/>
                  </a:lnTo>
                  <a:lnTo>
                    <a:pt x="1538655" y="3364856"/>
                  </a:lnTo>
                  <a:lnTo>
                    <a:pt x="1696915" y="3364856"/>
                  </a:lnTo>
                  <a:lnTo>
                    <a:pt x="1696915" y="3781025"/>
                  </a:lnTo>
                  <a:lnTo>
                    <a:pt x="1487338" y="3781025"/>
                  </a:lnTo>
                  <a:lnTo>
                    <a:pt x="1487338" y="3904082"/>
                  </a:lnTo>
                  <a:lnTo>
                    <a:pt x="1563403" y="3904082"/>
                  </a:lnTo>
                  <a:cubicBezTo>
                    <a:pt x="1576028" y="3904082"/>
                    <a:pt x="1586263" y="3914317"/>
                    <a:pt x="1586263" y="3926942"/>
                  </a:cubicBezTo>
                  <a:lnTo>
                    <a:pt x="1586262" y="3926942"/>
                  </a:lnTo>
                  <a:cubicBezTo>
                    <a:pt x="1586262" y="3939567"/>
                    <a:pt x="1576027" y="3949802"/>
                    <a:pt x="1563402" y="3949802"/>
                  </a:cubicBezTo>
                  <a:lnTo>
                    <a:pt x="1487338" y="3949802"/>
                  </a:lnTo>
                  <a:lnTo>
                    <a:pt x="1487338" y="4070970"/>
                  </a:lnTo>
                  <a:lnTo>
                    <a:pt x="1563403" y="4070970"/>
                  </a:lnTo>
                  <a:cubicBezTo>
                    <a:pt x="1576028" y="4070970"/>
                    <a:pt x="1586263" y="4081205"/>
                    <a:pt x="1586263" y="4093830"/>
                  </a:cubicBezTo>
                  <a:lnTo>
                    <a:pt x="1586262" y="4093830"/>
                  </a:lnTo>
                  <a:cubicBezTo>
                    <a:pt x="1586262" y="4106455"/>
                    <a:pt x="1576027" y="4116690"/>
                    <a:pt x="1563402" y="4116690"/>
                  </a:cubicBezTo>
                  <a:lnTo>
                    <a:pt x="1487338" y="4116690"/>
                  </a:lnTo>
                  <a:lnTo>
                    <a:pt x="1487338" y="4772921"/>
                  </a:lnTo>
                  <a:lnTo>
                    <a:pt x="1529674" y="4772921"/>
                  </a:lnTo>
                  <a:cubicBezTo>
                    <a:pt x="1560927" y="4772921"/>
                    <a:pt x="1586262" y="4798256"/>
                    <a:pt x="1586262" y="4829509"/>
                  </a:cubicBezTo>
                  <a:lnTo>
                    <a:pt x="1586262" y="4848693"/>
                  </a:lnTo>
                  <a:cubicBezTo>
                    <a:pt x="1586262" y="4879946"/>
                    <a:pt x="1560927" y="4905281"/>
                    <a:pt x="1529674" y="4905281"/>
                  </a:cubicBezTo>
                  <a:lnTo>
                    <a:pt x="1518652" y="4905281"/>
                  </a:lnTo>
                  <a:lnTo>
                    <a:pt x="1488812" y="4962472"/>
                  </a:lnTo>
                  <a:lnTo>
                    <a:pt x="1773161" y="5507455"/>
                  </a:lnTo>
                  <a:lnTo>
                    <a:pt x="1945385" y="5507455"/>
                  </a:lnTo>
                  <a:cubicBezTo>
                    <a:pt x="1984041" y="5507455"/>
                    <a:pt x="2015377" y="5538791"/>
                    <a:pt x="2015377" y="5577447"/>
                  </a:cubicBezTo>
                  <a:lnTo>
                    <a:pt x="2015377" y="5716606"/>
                  </a:lnTo>
                  <a:cubicBezTo>
                    <a:pt x="2015377" y="5755262"/>
                    <a:pt x="1984041" y="5786598"/>
                    <a:pt x="1945385" y="5786598"/>
                  </a:cubicBezTo>
                  <a:lnTo>
                    <a:pt x="166286" y="5786598"/>
                  </a:lnTo>
                  <a:cubicBezTo>
                    <a:pt x="127630" y="5786598"/>
                    <a:pt x="96294" y="5755262"/>
                    <a:pt x="96294" y="5716606"/>
                  </a:cubicBezTo>
                  <a:lnTo>
                    <a:pt x="96294" y="5577447"/>
                  </a:lnTo>
                  <a:cubicBezTo>
                    <a:pt x="96294" y="5538791"/>
                    <a:pt x="127630" y="5507455"/>
                    <a:pt x="166286" y="5507455"/>
                  </a:cubicBezTo>
                  <a:lnTo>
                    <a:pt x="235712" y="5507455"/>
                  </a:lnTo>
                  <a:lnTo>
                    <a:pt x="537898" y="4928284"/>
                  </a:lnTo>
                  <a:lnTo>
                    <a:pt x="525896" y="4905281"/>
                  </a:lnTo>
                  <a:lnTo>
                    <a:pt x="517166" y="4905281"/>
                  </a:lnTo>
                  <a:cubicBezTo>
                    <a:pt x="485913" y="4905281"/>
                    <a:pt x="460578" y="4879946"/>
                    <a:pt x="460578" y="4848693"/>
                  </a:cubicBezTo>
                  <a:lnTo>
                    <a:pt x="460578" y="4829509"/>
                  </a:lnTo>
                  <a:cubicBezTo>
                    <a:pt x="460578" y="4798256"/>
                    <a:pt x="485913" y="4772921"/>
                    <a:pt x="517166" y="4772921"/>
                  </a:cubicBezTo>
                  <a:lnTo>
                    <a:pt x="536643" y="4772921"/>
                  </a:lnTo>
                  <a:lnTo>
                    <a:pt x="536643" y="4116689"/>
                  </a:lnTo>
                  <a:lnTo>
                    <a:pt x="483438" y="4116689"/>
                  </a:lnTo>
                  <a:cubicBezTo>
                    <a:pt x="477126" y="4116689"/>
                    <a:pt x="471411" y="4114130"/>
                    <a:pt x="467274" y="4109993"/>
                  </a:cubicBezTo>
                  <a:lnTo>
                    <a:pt x="460578" y="4093829"/>
                  </a:lnTo>
                  <a:lnTo>
                    <a:pt x="467274" y="4077665"/>
                  </a:lnTo>
                  <a:cubicBezTo>
                    <a:pt x="471411" y="4073529"/>
                    <a:pt x="477126" y="4070970"/>
                    <a:pt x="483438" y="4070970"/>
                  </a:cubicBezTo>
                  <a:lnTo>
                    <a:pt x="536643" y="4070970"/>
                  </a:lnTo>
                  <a:lnTo>
                    <a:pt x="536643" y="3949801"/>
                  </a:lnTo>
                  <a:lnTo>
                    <a:pt x="483438" y="3949801"/>
                  </a:lnTo>
                  <a:cubicBezTo>
                    <a:pt x="477126" y="3949801"/>
                    <a:pt x="471411" y="3947242"/>
                    <a:pt x="467274" y="3943105"/>
                  </a:cubicBezTo>
                  <a:lnTo>
                    <a:pt x="460578" y="3926941"/>
                  </a:lnTo>
                  <a:lnTo>
                    <a:pt x="467274" y="3910777"/>
                  </a:lnTo>
                  <a:cubicBezTo>
                    <a:pt x="471411" y="3906640"/>
                    <a:pt x="477126" y="3904082"/>
                    <a:pt x="483438" y="3904082"/>
                  </a:cubicBezTo>
                  <a:lnTo>
                    <a:pt x="536643" y="3904082"/>
                  </a:lnTo>
                  <a:lnTo>
                    <a:pt x="536643" y="3781025"/>
                  </a:lnTo>
                  <a:lnTo>
                    <a:pt x="0" y="3781025"/>
                  </a:lnTo>
                  <a:lnTo>
                    <a:pt x="0" y="3364856"/>
                  </a:lnTo>
                  <a:lnTo>
                    <a:pt x="1" y="3364856"/>
                  </a:lnTo>
                  <a:lnTo>
                    <a:pt x="1" y="2819733"/>
                  </a:lnTo>
                  <a:lnTo>
                    <a:pt x="186431" y="2819733"/>
                  </a:lnTo>
                  <a:lnTo>
                    <a:pt x="823097" y="2141404"/>
                  </a:lnTo>
                  <a:lnTo>
                    <a:pt x="813602" y="2137471"/>
                  </a:lnTo>
                  <a:cubicBezTo>
                    <a:pt x="810982" y="2134852"/>
                    <a:pt x="809362" y="2131233"/>
                    <a:pt x="809362" y="2127235"/>
                  </a:cubicBezTo>
                  <a:lnTo>
                    <a:pt x="809362" y="2069332"/>
                  </a:lnTo>
                  <a:cubicBezTo>
                    <a:pt x="809362" y="2061336"/>
                    <a:pt x="815843" y="2054855"/>
                    <a:pt x="823838" y="2054855"/>
                  </a:cubicBezTo>
                  <a:lnTo>
                    <a:pt x="877577" y="2054855"/>
                  </a:lnTo>
                  <a:lnTo>
                    <a:pt x="888250" y="1881866"/>
                  </a:lnTo>
                  <a:lnTo>
                    <a:pt x="828450" y="1881866"/>
                  </a:lnTo>
                  <a:cubicBezTo>
                    <a:pt x="823302" y="1881866"/>
                    <a:pt x="819128" y="1877691"/>
                    <a:pt x="819128" y="1872543"/>
                  </a:cubicBezTo>
                  <a:lnTo>
                    <a:pt x="819128" y="1835257"/>
                  </a:lnTo>
                  <a:cubicBezTo>
                    <a:pt x="819128" y="1830109"/>
                    <a:pt x="823302" y="1825935"/>
                    <a:pt x="828450" y="1825935"/>
                  </a:cubicBezTo>
                  <a:lnTo>
                    <a:pt x="891700" y="1825935"/>
                  </a:lnTo>
                  <a:lnTo>
                    <a:pt x="912234" y="1493103"/>
                  </a:lnTo>
                  <a:lnTo>
                    <a:pt x="860727" y="1497602"/>
                  </a:lnTo>
                  <a:lnTo>
                    <a:pt x="861169" y="1501090"/>
                  </a:lnTo>
                  <a:lnTo>
                    <a:pt x="562355" y="1538964"/>
                  </a:lnTo>
                  <a:lnTo>
                    <a:pt x="573819" y="1582489"/>
                  </a:lnTo>
                  <a:cubicBezTo>
                    <a:pt x="581039" y="1609902"/>
                    <a:pt x="564670" y="1637977"/>
                    <a:pt x="537257" y="1645198"/>
                  </a:cubicBezTo>
                  <a:lnTo>
                    <a:pt x="530211" y="1647053"/>
                  </a:lnTo>
                  <a:cubicBezTo>
                    <a:pt x="509651" y="1652468"/>
                    <a:pt x="488719" y="1644615"/>
                    <a:pt x="476492" y="1628784"/>
                  </a:cubicBezTo>
                  <a:lnTo>
                    <a:pt x="469491" y="1614538"/>
                  </a:lnTo>
                  <a:lnTo>
                    <a:pt x="470721" y="1635605"/>
                  </a:lnTo>
                  <a:cubicBezTo>
                    <a:pt x="467670" y="1656861"/>
                    <a:pt x="452267" y="1675268"/>
                    <a:pt x="430195" y="1681081"/>
                  </a:cubicBezTo>
                  <a:lnTo>
                    <a:pt x="422631" y="1683073"/>
                  </a:lnTo>
                  <a:cubicBezTo>
                    <a:pt x="393202" y="1690825"/>
                    <a:pt x="363062" y="1673252"/>
                    <a:pt x="355310" y="1643823"/>
                  </a:cubicBezTo>
                  <a:lnTo>
                    <a:pt x="315776" y="1493723"/>
                  </a:lnTo>
                  <a:cubicBezTo>
                    <a:pt x="308025" y="1464294"/>
                    <a:pt x="325598" y="1434153"/>
                    <a:pt x="355027" y="1426402"/>
                  </a:cubicBezTo>
                  <a:lnTo>
                    <a:pt x="362591" y="1424410"/>
                  </a:lnTo>
                  <a:cubicBezTo>
                    <a:pt x="384663" y="1418597"/>
                    <a:pt x="407134" y="1427028"/>
                    <a:pt x="420261" y="1444022"/>
                  </a:cubicBezTo>
                  <a:lnTo>
                    <a:pt x="427578" y="1458912"/>
                  </a:lnTo>
                  <a:lnTo>
                    <a:pt x="426045" y="1453091"/>
                  </a:lnTo>
                  <a:cubicBezTo>
                    <a:pt x="418825" y="1425678"/>
                    <a:pt x="435194" y="1397602"/>
                    <a:pt x="462607" y="1390382"/>
                  </a:cubicBezTo>
                  <a:lnTo>
                    <a:pt x="469653" y="1388526"/>
                  </a:lnTo>
                  <a:cubicBezTo>
                    <a:pt x="497066" y="1381306"/>
                    <a:pt x="525141" y="1397675"/>
                    <a:pt x="532361" y="1425088"/>
                  </a:cubicBezTo>
                  <a:lnTo>
                    <a:pt x="549415" y="1489834"/>
                  </a:lnTo>
                  <a:lnTo>
                    <a:pt x="840002" y="1334084"/>
                  </a:lnTo>
                  <a:lnTo>
                    <a:pt x="840607" y="1338857"/>
                  </a:lnTo>
                  <a:lnTo>
                    <a:pt x="1112835" y="1315078"/>
                  </a:lnTo>
                  <a:lnTo>
                    <a:pt x="2288860" y="137025"/>
                  </a:lnTo>
                  <a:lnTo>
                    <a:pt x="2281236" y="99263"/>
                  </a:lnTo>
                  <a:cubicBezTo>
                    <a:pt x="2281236" y="44442"/>
                    <a:pt x="2325678" y="0"/>
                    <a:pt x="2380499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6D177AEF-C9E7-42D6-8A79-344B4B5FA441}"/>
                </a:ext>
              </a:extLst>
            </p:cNvPr>
            <p:cNvGrpSpPr/>
            <p:nvPr/>
          </p:nvGrpSpPr>
          <p:grpSpPr>
            <a:xfrm>
              <a:off x="9325323" y="1455245"/>
              <a:ext cx="1220370" cy="1115234"/>
              <a:chOff x="10038248" y="1087963"/>
              <a:chExt cx="3493565" cy="3192589"/>
            </a:xfrm>
            <a:solidFill>
              <a:schemeClr val="bg1">
                <a:lumMod val="75000"/>
              </a:schemeClr>
            </a:solidFill>
          </p:grpSpPr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3D1AF1-3BCC-4192-A00F-F2EA562DB7E5}"/>
                  </a:ext>
                </a:extLst>
              </p:cNvPr>
              <p:cNvSpPr/>
              <p:nvPr/>
            </p:nvSpPr>
            <p:spPr>
              <a:xfrm>
                <a:off x="10038248" y="2837935"/>
                <a:ext cx="632499" cy="678474"/>
              </a:xfrm>
              <a:custGeom>
                <a:avLst/>
                <a:gdLst>
                  <a:gd name="connsiteX0" fmla="*/ 597314 w 638668"/>
                  <a:gd name="connsiteY0" fmla="*/ 306119 h 685090"/>
                  <a:gd name="connsiteX1" fmla="*/ 597314 w 638668"/>
                  <a:gd name="connsiteY1" fmla="*/ 577205 h 685090"/>
                  <a:gd name="connsiteX2" fmla="*/ 616698 w 638668"/>
                  <a:gd name="connsiteY2" fmla="*/ 572897 h 685090"/>
                  <a:gd name="connsiteX3" fmla="*/ 616698 w 638668"/>
                  <a:gd name="connsiteY3" fmla="*/ 313155 h 685090"/>
                  <a:gd name="connsiteX4" fmla="*/ 561418 w 638668"/>
                  <a:gd name="connsiteY4" fmla="*/ 292910 h 685090"/>
                  <a:gd name="connsiteX5" fmla="*/ 561418 w 638668"/>
                  <a:gd name="connsiteY5" fmla="*/ 585245 h 685090"/>
                  <a:gd name="connsiteX6" fmla="*/ 582094 w 638668"/>
                  <a:gd name="connsiteY6" fmla="*/ 580651 h 685090"/>
                  <a:gd name="connsiteX7" fmla="*/ 582094 w 638668"/>
                  <a:gd name="connsiteY7" fmla="*/ 300520 h 685090"/>
                  <a:gd name="connsiteX8" fmla="*/ 525522 w 638668"/>
                  <a:gd name="connsiteY8" fmla="*/ 279844 h 685090"/>
                  <a:gd name="connsiteX9" fmla="*/ 525522 w 638668"/>
                  <a:gd name="connsiteY9" fmla="*/ 593286 h 685090"/>
                  <a:gd name="connsiteX10" fmla="*/ 546198 w 638668"/>
                  <a:gd name="connsiteY10" fmla="*/ 588691 h 685090"/>
                  <a:gd name="connsiteX11" fmla="*/ 546198 w 638668"/>
                  <a:gd name="connsiteY11" fmla="*/ 287454 h 685090"/>
                  <a:gd name="connsiteX12" fmla="*/ 489626 w 638668"/>
                  <a:gd name="connsiteY12" fmla="*/ 266778 h 685090"/>
                  <a:gd name="connsiteX13" fmla="*/ 489626 w 638668"/>
                  <a:gd name="connsiteY13" fmla="*/ 601327 h 685090"/>
                  <a:gd name="connsiteX14" fmla="*/ 510303 w 638668"/>
                  <a:gd name="connsiteY14" fmla="*/ 596732 h 685090"/>
                  <a:gd name="connsiteX15" fmla="*/ 510303 w 638668"/>
                  <a:gd name="connsiteY15" fmla="*/ 274244 h 685090"/>
                  <a:gd name="connsiteX16" fmla="*/ 453730 w 638668"/>
                  <a:gd name="connsiteY16" fmla="*/ 253568 h 685090"/>
                  <a:gd name="connsiteX17" fmla="*/ 453730 w 638668"/>
                  <a:gd name="connsiteY17" fmla="*/ 609224 h 685090"/>
                  <a:gd name="connsiteX18" fmla="*/ 474407 w 638668"/>
                  <a:gd name="connsiteY18" fmla="*/ 604629 h 685090"/>
                  <a:gd name="connsiteX19" fmla="*/ 474407 w 638668"/>
                  <a:gd name="connsiteY19" fmla="*/ 261178 h 685090"/>
                  <a:gd name="connsiteX20" fmla="*/ 417835 w 638668"/>
                  <a:gd name="connsiteY20" fmla="*/ 240502 h 685090"/>
                  <a:gd name="connsiteX21" fmla="*/ 417835 w 638668"/>
                  <a:gd name="connsiteY21" fmla="*/ 617265 h 685090"/>
                  <a:gd name="connsiteX22" fmla="*/ 438367 w 638668"/>
                  <a:gd name="connsiteY22" fmla="*/ 612670 h 685090"/>
                  <a:gd name="connsiteX23" fmla="*/ 438367 w 638668"/>
                  <a:gd name="connsiteY23" fmla="*/ 248112 h 685090"/>
                  <a:gd name="connsiteX24" fmla="*/ 381939 w 638668"/>
                  <a:gd name="connsiteY24" fmla="*/ 227436 h 685090"/>
                  <a:gd name="connsiteX25" fmla="*/ 381939 w 638668"/>
                  <a:gd name="connsiteY25" fmla="*/ 625305 h 685090"/>
                  <a:gd name="connsiteX26" fmla="*/ 402471 w 638668"/>
                  <a:gd name="connsiteY26" fmla="*/ 620710 h 685090"/>
                  <a:gd name="connsiteX27" fmla="*/ 402471 w 638668"/>
                  <a:gd name="connsiteY27" fmla="*/ 234902 h 685090"/>
                  <a:gd name="connsiteX28" fmla="*/ 345899 w 638668"/>
                  <a:gd name="connsiteY28" fmla="*/ 214370 h 685090"/>
                  <a:gd name="connsiteX29" fmla="*/ 345899 w 638668"/>
                  <a:gd name="connsiteY29" fmla="*/ 633346 h 685090"/>
                  <a:gd name="connsiteX30" fmla="*/ 366575 w 638668"/>
                  <a:gd name="connsiteY30" fmla="*/ 628751 h 685090"/>
                  <a:gd name="connsiteX31" fmla="*/ 366575 w 638668"/>
                  <a:gd name="connsiteY31" fmla="*/ 221836 h 685090"/>
                  <a:gd name="connsiteX32" fmla="*/ 296650 w 638668"/>
                  <a:gd name="connsiteY32" fmla="*/ 196278 h 685090"/>
                  <a:gd name="connsiteX33" fmla="*/ 296650 w 638668"/>
                  <a:gd name="connsiteY33" fmla="*/ 644258 h 685090"/>
                  <a:gd name="connsiteX34" fmla="*/ 330679 w 638668"/>
                  <a:gd name="connsiteY34" fmla="*/ 636648 h 685090"/>
                  <a:gd name="connsiteX35" fmla="*/ 330679 w 638668"/>
                  <a:gd name="connsiteY35" fmla="*/ 208770 h 685090"/>
                  <a:gd name="connsiteX36" fmla="*/ 313736 w 638668"/>
                  <a:gd name="connsiteY36" fmla="*/ 20102 h 685090"/>
                  <a:gd name="connsiteX37" fmla="*/ 122196 w 638668"/>
                  <a:gd name="connsiteY37" fmla="*/ 196278 h 685090"/>
                  <a:gd name="connsiteX38" fmla="*/ 246827 w 638668"/>
                  <a:gd name="connsiteY38" fmla="*/ 152916 h 685090"/>
                  <a:gd name="connsiteX39" fmla="*/ 277553 w 638668"/>
                  <a:gd name="connsiteY39" fmla="*/ 151768 h 685090"/>
                  <a:gd name="connsiteX40" fmla="*/ 396440 w 638668"/>
                  <a:gd name="connsiteY40" fmla="*/ 201878 h 685090"/>
                  <a:gd name="connsiteX41" fmla="*/ 537152 w 638668"/>
                  <a:gd name="connsiteY41" fmla="*/ 262470 h 685090"/>
                  <a:gd name="connsiteX42" fmla="*/ 313736 w 638668"/>
                  <a:gd name="connsiteY42" fmla="*/ 20102 h 685090"/>
                  <a:gd name="connsiteX43" fmla="*/ 311439 w 638668"/>
                  <a:gd name="connsiteY43" fmla="*/ 0 h 685090"/>
                  <a:gd name="connsiteX44" fmla="*/ 561417 w 638668"/>
                  <a:gd name="connsiteY44" fmla="*/ 273526 h 685090"/>
                  <a:gd name="connsiteX45" fmla="*/ 622010 w 638668"/>
                  <a:gd name="connsiteY45" fmla="*/ 298653 h 685090"/>
                  <a:gd name="connsiteX46" fmla="*/ 638665 w 638668"/>
                  <a:gd name="connsiteY46" fmla="*/ 324068 h 685090"/>
                  <a:gd name="connsiteX47" fmla="*/ 638522 w 638668"/>
                  <a:gd name="connsiteY47" fmla="*/ 575913 h 685090"/>
                  <a:gd name="connsiteX48" fmla="*/ 625025 w 638668"/>
                  <a:gd name="connsiteY48" fmla="*/ 598168 h 685090"/>
                  <a:gd name="connsiteX49" fmla="*/ 403763 w 638668"/>
                  <a:gd name="connsiteY49" fmla="*/ 657324 h 685090"/>
                  <a:gd name="connsiteX50" fmla="*/ 303398 w 638668"/>
                  <a:gd name="connsiteY50" fmla="*/ 684174 h 685090"/>
                  <a:gd name="connsiteX51" fmla="*/ 282722 w 638668"/>
                  <a:gd name="connsiteY51" fmla="*/ 683313 h 685090"/>
                  <a:gd name="connsiteX52" fmla="*/ 26713 w 638668"/>
                  <a:gd name="connsiteY52" fmla="*/ 587543 h 685090"/>
                  <a:gd name="connsiteX53" fmla="*/ 7 w 638668"/>
                  <a:gd name="connsiteY53" fmla="*/ 552652 h 685090"/>
                  <a:gd name="connsiteX54" fmla="*/ 581 w 638668"/>
                  <a:gd name="connsiteY54" fmla="*/ 264337 h 685090"/>
                  <a:gd name="connsiteX55" fmla="*/ 22406 w 638668"/>
                  <a:gd name="connsiteY55" fmla="*/ 235333 h 685090"/>
                  <a:gd name="connsiteX56" fmla="*/ 92044 w 638668"/>
                  <a:gd name="connsiteY56" fmla="*/ 206760 h 685090"/>
                  <a:gd name="connsiteX57" fmla="*/ 311439 w 638668"/>
                  <a:gd name="connsiteY57" fmla="*/ 0 h 685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</a:cxnLst>
                <a:rect l="l" t="t" r="r" b="b"/>
                <a:pathLst>
                  <a:path w="638668" h="685090">
                    <a:moveTo>
                      <a:pt x="597314" y="306119"/>
                    </a:moveTo>
                    <a:lnTo>
                      <a:pt x="597314" y="577205"/>
                    </a:lnTo>
                    <a:lnTo>
                      <a:pt x="616698" y="572897"/>
                    </a:lnTo>
                    <a:lnTo>
                      <a:pt x="616698" y="313155"/>
                    </a:lnTo>
                    <a:close/>
                    <a:moveTo>
                      <a:pt x="561418" y="292910"/>
                    </a:moveTo>
                    <a:lnTo>
                      <a:pt x="561418" y="585245"/>
                    </a:lnTo>
                    <a:lnTo>
                      <a:pt x="582094" y="580651"/>
                    </a:lnTo>
                    <a:lnTo>
                      <a:pt x="582094" y="300520"/>
                    </a:lnTo>
                    <a:close/>
                    <a:moveTo>
                      <a:pt x="525522" y="279844"/>
                    </a:moveTo>
                    <a:lnTo>
                      <a:pt x="525522" y="593286"/>
                    </a:lnTo>
                    <a:lnTo>
                      <a:pt x="546198" y="588691"/>
                    </a:lnTo>
                    <a:lnTo>
                      <a:pt x="546198" y="287454"/>
                    </a:lnTo>
                    <a:close/>
                    <a:moveTo>
                      <a:pt x="489626" y="266778"/>
                    </a:moveTo>
                    <a:lnTo>
                      <a:pt x="489626" y="601327"/>
                    </a:lnTo>
                    <a:lnTo>
                      <a:pt x="510303" y="596732"/>
                    </a:lnTo>
                    <a:lnTo>
                      <a:pt x="510303" y="274244"/>
                    </a:lnTo>
                    <a:close/>
                    <a:moveTo>
                      <a:pt x="453730" y="253568"/>
                    </a:moveTo>
                    <a:lnTo>
                      <a:pt x="453730" y="609224"/>
                    </a:lnTo>
                    <a:lnTo>
                      <a:pt x="474407" y="604629"/>
                    </a:lnTo>
                    <a:lnTo>
                      <a:pt x="474407" y="261178"/>
                    </a:lnTo>
                    <a:close/>
                    <a:moveTo>
                      <a:pt x="417835" y="240502"/>
                    </a:moveTo>
                    <a:lnTo>
                      <a:pt x="417835" y="617265"/>
                    </a:lnTo>
                    <a:lnTo>
                      <a:pt x="438367" y="612670"/>
                    </a:lnTo>
                    <a:lnTo>
                      <a:pt x="438367" y="248112"/>
                    </a:lnTo>
                    <a:close/>
                    <a:moveTo>
                      <a:pt x="381939" y="227436"/>
                    </a:moveTo>
                    <a:lnTo>
                      <a:pt x="381939" y="625305"/>
                    </a:lnTo>
                    <a:lnTo>
                      <a:pt x="402471" y="620710"/>
                    </a:lnTo>
                    <a:lnTo>
                      <a:pt x="402471" y="234902"/>
                    </a:lnTo>
                    <a:close/>
                    <a:moveTo>
                      <a:pt x="345899" y="214370"/>
                    </a:moveTo>
                    <a:lnTo>
                      <a:pt x="345899" y="633346"/>
                    </a:lnTo>
                    <a:lnTo>
                      <a:pt x="366575" y="628751"/>
                    </a:lnTo>
                    <a:lnTo>
                      <a:pt x="366575" y="221836"/>
                    </a:lnTo>
                    <a:close/>
                    <a:moveTo>
                      <a:pt x="296650" y="196278"/>
                    </a:moveTo>
                    <a:lnTo>
                      <a:pt x="296650" y="644258"/>
                    </a:lnTo>
                    <a:lnTo>
                      <a:pt x="330679" y="636648"/>
                    </a:lnTo>
                    <a:lnTo>
                      <a:pt x="330679" y="208770"/>
                    </a:lnTo>
                    <a:close/>
                    <a:moveTo>
                      <a:pt x="313736" y="20102"/>
                    </a:moveTo>
                    <a:cubicBezTo>
                      <a:pt x="250129" y="80263"/>
                      <a:pt x="184081" y="137696"/>
                      <a:pt x="122196" y="196278"/>
                    </a:cubicBezTo>
                    <a:cubicBezTo>
                      <a:pt x="164410" y="185940"/>
                      <a:pt x="206767" y="165982"/>
                      <a:pt x="246827" y="152916"/>
                    </a:cubicBezTo>
                    <a:cubicBezTo>
                      <a:pt x="256303" y="149901"/>
                      <a:pt x="268651" y="148178"/>
                      <a:pt x="277553" y="151768"/>
                    </a:cubicBezTo>
                    <a:cubicBezTo>
                      <a:pt x="317613" y="167275"/>
                      <a:pt x="356811" y="185079"/>
                      <a:pt x="396440" y="201878"/>
                    </a:cubicBezTo>
                    <a:cubicBezTo>
                      <a:pt x="444253" y="222123"/>
                      <a:pt x="489339" y="242225"/>
                      <a:pt x="537152" y="262470"/>
                    </a:cubicBezTo>
                    <a:cubicBezTo>
                      <a:pt x="537870" y="261465"/>
                      <a:pt x="391128" y="102949"/>
                      <a:pt x="313736" y="20102"/>
                    </a:cubicBezTo>
                    <a:close/>
                    <a:moveTo>
                      <a:pt x="311439" y="0"/>
                    </a:moveTo>
                    <a:cubicBezTo>
                      <a:pt x="311439" y="0"/>
                      <a:pt x="522219" y="228872"/>
                      <a:pt x="561417" y="273526"/>
                    </a:cubicBezTo>
                    <a:cubicBezTo>
                      <a:pt x="590134" y="286592"/>
                      <a:pt x="591857" y="288459"/>
                      <a:pt x="622010" y="298653"/>
                    </a:cubicBezTo>
                    <a:cubicBezTo>
                      <a:pt x="635076" y="303104"/>
                      <a:pt x="638809" y="310571"/>
                      <a:pt x="638665" y="324068"/>
                    </a:cubicBezTo>
                    <a:cubicBezTo>
                      <a:pt x="638091" y="408064"/>
                      <a:pt x="638378" y="491916"/>
                      <a:pt x="638522" y="575913"/>
                    </a:cubicBezTo>
                    <a:cubicBezTo>
                      <a:pt x="638522" y="586394"/>
                      <a:pt x="638953" y="594578"/>
                      <a:pt x="625025" y="598168"/>
                    </a:cubicBezTo>
                    <a:cubicBezTo>
                      <a:pt x="550075" y="617264"/>
                      <a:pt x="478426" y="637366"/>
                      <a:pt x="403763" y="657324"/>
                    </a:cubicBezTo>
                    <a:cubicBezTo>
                      <a:pt x="370308" y="666226"/>
                      <a:pt x="336997" y="675703"/>
                      <a:pt x="303398" y="684174"/>
                    </a:cubicBezTo>
                    <a:cubicBezTo>
                      <a:pt x="296937" y="685754"/>
                      <a:pt x="288753" y="685179"/>
                      <a:pt x="282722" y="683313"/>
                    </a:cubicBezTo>
                    <a:cubicBezTo>
                      <a:pt x="187527" y="652730"/>
                      <a:pt x="118319" y="617983"/>
                      <a:pt x="26713" y="587543"/>
                    </a:cubicBezTo>
                    <a:cubicBezTo>
                      <a:pt x="8765" y="581512"/>
                      <a:pt x="-281" y="573184"/>
                      <a:pt x="7" y="552652"/>
                    </a:cubicBezTo>
                    <a:cubicBezTo>
                      <a:pt x="1012" y="456595"/>
                      <a:pt x="1012" y="360538"/>
                      <a:pt x="581" y="264337"/>
                    </a:cubicBezTo>
                    <a:cubicBezTo>
                      <a:pt x="581" y="247968"/>
                      <a:pt x="6899" y="239784"/>
                      <a:pt x="22406" y="235333"/>
                    </a:cubicBezTo>
                    <a:cubicBezTo>
                      <a:pt x="47102" y="228010"/>
                      <a:pt x="68783" y="217529"/>
                      <a:pt x="92044" y="206760"/>
                    </a:cubicBezTo>
                    <a:cubicBezTo>
                      <a:pt x="106258" y="200155"/>
                      <a:pt x="311726" y="4308"/>
                      <a:pt x="311439" y="0"/>
                    </a:cubicBezTo>
                    <a:close/>
                  </a:path>
                </a:pathLst>
              </a:custGeom>
              <a:grpFill/>
              <a:ln w="550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3B1E4F2F-C538-4AA1-8437-787A2404165F}"/>
                  </a:ext>
                </a:extLst>
              </p:cNvPr>
              <p:cNvGrpSpPr/>
              <p:nvPr/>
            </p:nvGrpSpPr>
            <p:grpSpPr>
              <a:xfrm>
                <a:off x="10112869" y="1087963"/>
                <a:ext cx="3418944" cy="3192589"/>
                <a:chOff x="10112869" y="1087963"/>
                <a:chExt cx="3418944" cy="3192589"/>
              </a:xfrm>
              <a:grpFill/>
            </p:grpSpPr>
            <p:sp>
              <p:nvSpPr>
                <p:cNvPr id="62" name="Rectangle: Rounded Corners 61">
                  <a:extLst>
                    <a:ext uri="{FF2B5EF4-FFF2-40B4-BE49-F238E27FC236}">
                      <a16:creationId xmlns:a16="http://schemas.microsoft.com/office/drawing/2014/main" id="{F77BED7A-9B30-43D5-9681-B4DD58C889AA}"/>
                    </a:ext>
                  </a:extLst>
                </p:cNvPr>
                <p:cNvSpPr/>
                <p:nvPr/>
              </p:nvSpPr>
              <p:spPr>
                <a:xfrm>
                  <a:off x="10147853" y="2407464"/>
                  <a:ext cx="3383960" cy="86947"/>
                </a:xfrm>
                <a:prstGeom prst="round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" name="Rectangle 62">
                  <a:extLst>
                    <a:ext uri="{FF2B5EF4-FFF2-40B4-BE49-F238E27FC236}">
                      <a16:creationId xmlns:a16="http://schemas.microsoft.com/office/drawing/2014/main" id="{085751C7-3635-4E82-9F31-F9D73957A1A5}"/>
                    </a:ext>
                  </a:extLst>
                </p:cNvPr>
                <p:cNvSpPr/>
                <p:nvPr/>
              </p:nvSpPr>
              <p:spPr>
                <a:xfrm>
                  <a:off x="11772474" y="3314205"/>
                  <a:ext cx="1343744" cy="92551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Rectangle 63">
                  <a:extLst>
                    <a:ext uri="{FF2B5EF4-FFF2-40B4-BE49-F238E27FC236}">
                      <a16:creationId xmlns:a16="http://schemas.microsoft.com/office/drawing/2014/main" id="{B1211091-101E-4D3F-B63B-F9C83E5DBB16}"/>
                    </a:ext>
                  </a:extLst>
                </p:cNvPr>
                <p:cNvSpPr/>
                <p:nvPr/>
              </p:nvSpPr>
              <p:spPr>
                <a:xfrm>
                  <a:off x="11766761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Rectangle 64">
                  <a:extLst>
                    <a:ext uri="{FF2B5EF4-FFF2-40B4-BE49-F238E27FC236}">
                      <a16:creationId xmlns:a16="http://schemas.microsoft.com/office/drawing/2014/main" id="{5BCC2C38-DA71-422F-9989-9E6F83459540}"/>
                    </a:ext>
                  </a:extLst>
                </p:cNvPr>
                <p:cNvSpPr/>
                <p:nvPr/>
              </p:nvSpPr>
              <p:spPr>
                <a:xfrm>
                  <a:off x="12239858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Rectangle 65">
                  <a:extLst>
                    <a:ext uri="{FF2B5EF4-FFF2-40B4-BE49-F238E27FC236}">
                      <a16:creationId xmlns:a16="http://schemas.microsoft.com/office/drawing/2014/main" id="{D3865A45-0A9C-4E2B-B263-8F46A4DC25E3}"/>
                    </a:ext>
                  </a:extLst>
                </p:cNvPr>
                <p:cNvSpPr/>
                <p:nvPr/>
              </p:nvSpPr>
              <p:spPr>
                <a:xfrm>
                  <a:off x="13026689" y="2239508"/>
                  <a:ext cx="80436" cy="2039223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Rectangle 66">
                  <a:extLst>
                    <a:ext uri="{FF2B5EF4-FFF2-40B4-BE49-F238E27FC236}">
                      <a16:creationId xmlns:a16="http://schemas.microsoft.com/office/drawing/2014/main" id="{8CE50BC9-00CB-43CA-BE85-9034D6737169}"/>
                    </a:ext>
                  </a:extLst>
                </p:cNvPr>
                <p:cNvSpPr/>
                <p:nvPr/>
              </p:nvSpPr>
              <p:spPr>
                <a:xfrm>
                  <a:off x="12523780" y="2451528"/>
                  <a:ext cx="77841" cy="182720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8" name="Rectangle 67">
                  <a:extLst>
                    <a:ext uri="{FF2B5EF4-FFF2-40B4-BE49-F238E27FC236}">
                      <a16:creationId xmlns:a16="http://schemas.microsoft.com/office/drawing/2014/main" id="{90AEA9F0-7C43-4067-8D7F-4B2949F43661}"/>
                    </a:ext>
                  </a:extLst>
                </p:cNvPr>
                <p:cNvSpPr/>
                <p:nvPr/>
              </p:nvSpPr>
              <p:spPr>
                <a:xfrm rot="2465944">
                  <a:off x="12622677" y="2284600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Rectangle 68">
                  <a:extLst>
                    <a:ext uri="{FF2B5EF4-FFF2-40B4-BE49-F238E27FC236}">
                      <a16:creationId xmlns:a16="http://schemas.microsoft.com/office/drawing/2014/main" id="{28D40846-8ACC-419C-B42E-BC2727A076FE}"/>
                    </a:ext>
                  </a:extLst>
                </p:cNvPr>
                <p:cNvSpPr/>
                <p:nvPr/>
              </p:nvSpPr>
              <p:spPr>
                <a:xfrm rot="658490">
                  <a:off x="11863647" y="1255476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Rectangle 69">
                  <a:extLst>
                    <a:ext uri="{FF2B5EF4-FFF2-40B4-BE49-F238E27FC236}">
                      <a16:creationId xmlns:a16="http://schemas.microsoft.com/office/drawing/2014/main" id="{7EF43504-E041-4F93-916E-5EFF2C06CD02}"/>
                    </a:ext>
                  </a:extLst>
                </p:cNvPr>
                <p:cNvSpPr/>
                <p:nvPr/>
              </p:nvSpPr>
              <p:spPr>
                <a:xfrm rot="20633081">
                  <a:off x="12106628" y="1224307"/>
                  <a:ext cx="64929" cy="105520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Rectangle 70">
                  <a:extLst>
                    <a:ext uri="{FF2B5EF4-FFF2-40B4-BE49-F238E27FC236}">
                      <a16:creationId xmlns:a16="http://schemas.microsoft.com/office/drawing/2014/main" id="{E8BA7E21-09CA-421E-BEDB-16B335BC3EDF}"/>
                    </a:ext>
                  </a:extLst>
                </p:cNvPr>
                <p:cNvSpPr/>
                <p:nvPr/>
              </p:nvSpPr>
              <p:spPr>
                <a:xfrm rot="19505308">
                  <a:off x="12382395" y="1087963"/>
                  <a:ext cx="47366" cy="145364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09AC2E4E-6D5A-4BDD-BC82-E0188066E24D}"/>
                    </a:ext>
                  </a:extLst>
                </p:cNvPr>
                <p:cNvSpPr/>
                <p:nvPr/>
              </p:nvSpPr>
              <p:spPr>
                <a:xfrm>
                  <a:off x="12417111" y="2056336"/>
                  <a:ext cx="962547" cy="36212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3" name="Rectangle 72">
                  <a:extLst>
                    <a:ext uri="{FF2B5EF4-FFF2-40B4-BE49-F238E27FC236}">
                      <a16:creationId xmlns:a16="http://schemas.microsoft.com/office/drawing/2014/main" id="{11F8FB03-F143-42C2-9171-545C31CD01AF}"/>
                    </a:ext>
                  </a:extLst>
                </p:cNvPr>
                <p:cNvSpPr/>
                <p:nvPr/>
              </p:nvSpPr>
              <p:spPr>
                <a:xfrm rot="3295761" flipH="1">
                  <a:off x="11139455" y="771268"/>
                  <a:ext cx="36576" cy="2089748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Rectangle 73">
                  <a:extLst>
                    <a:ext uri="{FF2B5EF4-FFF2-40B4-BE49-F238E27FC236}">
                      <a16:creationId xmlns:a16="http://schemas.microsoft.com/office/drawing/2014/main" id="{06B5A1F7-C299-4C14-A7B2-CA22041E4BBC}"/>
                    </a:ext>
                  </a:extLst>
                </p:cNvPr>
                <p:cNvSpPr/>
                <p:nvPr/>
              </p:nvSpPr>
              <p:spPr>
                <a:xfrm>
                  <a:off x="11766760" y="2239508"/>
                  <a:ext cx="521564" cy="75820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5" name="Rectangle: Top Corners Rounded 74">
                  <a:extLst>
                    <a:ext uri="{FF2B5EF4-FFF2-40B4-BE49-F238E27FC236}">
                      <a16:creationId xmlns:a16="http://schemas.microsoft.com/office/drawing/2014/main" id="{C212ABD2-232E-445B-94DC-8AAD3164F0D8}"/>
                    </a:ext>
                  </a:extLst>
                </p:cNvPr>
                <p:cNvSpPr/>
                <p:nvPr/>
              </p:nvSpPr>
              <p:spPr>
                <a:xfrm>
                  <a:off x="11734846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Rectangle: Top Corners Rounded 75">
                  <a:extLst>
                    <a:ext uri="{FF2B5EF4-FFF2-40B4-BE49-F238E27FC236}">
                      <a16:creationId xmlns:a16="http://schemas.microsoft.com/office/drawing/2014/main" id="{101030E8-6A32-4DB6-8AF7-F67AACAF7D34}"/>
                    </a:ext>
                  </a:extLst>
                </p:cNvPr>
                <p:cNvSpPr/>
                <p:nvPr/>
              </p:nvSpPr>
              <p:spPr>
                <a:xfrm>
                  <a:off x="12200132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Rectangle: Top Corners Rounded 76">
                  <a:extLst>
                    <a:ext uri="{FF2B5EF4-FFF2-40B4-BE49-F238E27FC236}">
                      <a16:creationId xmlns:a16="http://schemas.microsoft.com/office/drawing/2014/main" id="{515A52AC-3596-43B3-B2DA-29F57B4000F5}"/>
                    </a:ext>
                  </a:extLst>
                </p:cNvPr>
                <p:cNvSpPr/>
                <p:nvPr/>
              </p:nvSpPr>
              <p:spPr>
                <a:xfrm>
                  <a:off x="12490568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Rectangle: Top Corners Rounded 77">
                  <a:extLst>
                    <a:ext uri="{FF2B5EF4-FFF2-40B4-BE49-F238E27FC236}">
                      <a16:creationId xmlns:a16="http://schemas.microsoft.com/office/drawing/2014/main" id="{DEA5C9A6-B5EA-43B5-8CF9-9E1804C4A7EB}"/>
                    </a:ext>
                  </a:extLst>
                </p:cNvPr>
                <p:cNvSpPr/>
                <p:nvPr/>
              </p:nvSpPr>
              <p:spPr>
                <a:xfrm>
                  <a:off x="12994775" y="4112596"/>
                  <a:ext cx="144264" cy="167956"/>
                </a:xfrm>
                <a:prstGeom prst="round2Same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ectangle 78">
                  <a:extLst>
                    <a:ext uri="{FF2B5EF4-FFF2-40B4-BE49-F238E27FC236}">
                      <a16:creationId xmlns:a16="http://schemas.microsoft.com/office/drawing/2014/main" id="{6ED743A9-D5DA-4791-B3DA-BBA180E37B0A}"/>
                    </a:ext>
                  </a:extLst>
                </p:cNvPr>
                <p:cNvSpPr/>
                <p:nvPr/>
              </p:nvSpPr>
              <p:spPr>
                <a:xfrm rot="2465944">
                  <a:off x="12155656" y="2331293"/>
                  <a:ext cx="45720" cy="1175325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ectangle 79">
                  <a:extLst>
                    <a:ext uri="{FF2B5EF4-FFF2-40B4-BE49-F238E27FC236}">
                      <a16:creationId xmlns:a16="http://schemas.microsoft.com/office/drawing/2014/main" id="{FEF37C2D-ABB9-48A4-A8CA-9E3BC0D7D860}"/>
                    </a:ext>
                  </a:extLst>
                </p:cNvPr>
                <p:cNvSpPr/>
                <p:nvPr/>
              </p:nvSpPr>
              <p:spPr>
                <a:xfrm>
                  <a:off x="10326532" y="2433584"/>
                  <a:ext cx="45719" cy="436294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Rectangle 80">
                  <a:extLst>
                    <a:ext uri="{FF2B5EF4-FFF2-40B4-BE49-F238E27FC236}">
                      <a16:creationId xmlns:a16="http://schemas.microsoft.com/office/drawing/2014/main" id="{87CD0AD0-CF45-4D91-B588-492B2C164E80}"/>
                    </a:ext>
                  </a:extLst>
                </p:cNvPr>
                <p:cNvSpPr/>
                <p:nvPr/>
              </p:nvSpPr>
              <p:spPr>
                <a:xfrm flipV="1">
                  <a:off x="11921107" y="1202428"/>
                  <a:ext cx="164311" cy="61817"/>
                </a:xfrm>
                <a:prstGeom prst="rect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57F6128D-B1C7-4235-82DA-6F8D8E29A79E}"/>
              </a:ext>
            </a:extLst>
          </p:cNvPr>
          <p:cNvGrpSpPr/>
          <p:nvPr/>
        </p:nvGrpSpPr>
        <p:grpSpPr>
          <a:xfrm>
            <a:off x="4356674" y="2041916"/>
            <a:ext cx="3486149" cy="2833560"/>
            <a:chOff x="2676526" y="2041913"/>
            <a:chExt cx="3486148" cy="283356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5D02857B-486B-41BF-9D57-0DAE58286108}"/>
                </a:ext>
              </a:extLst>
            </p:cNvPr>
            <p:cNvGrpSpPr/>
            <p:nvPr/>
          </p:nvGrpSpPr>
          <p:grpSpPr>
            <a:xfrm>
              <a:off x="2745022" y="2041913"/>
              <a:ext cx="3417652" cy="2755290"/>
              <a:chOff x="2745022" y="2041913"/>
              <a:chExt cx="3417652" cy="2755290"/>
            </a:xfrm>
            <a:solidFill>
              <a:srgbClr val="FAB117"/>
            </a:solidFill>
          </p:grpSpPr>
          <p:sp>
            <p:nvSpPr>
              <p:cNvPr id="11" name="Freeform 3">
                <a:extLst>
                  <a:ext uri="{FF2B5EF4-FFF2-40B4-BE49-F238E27FC236}">
                    <a16:creationId xmlns:a16="http://schemas.microsoft.com/office/drawing/2014/main" id="{9363527A-2790-48C7-BF47-4535FBB220EA}"/>
                  </a:ext>
                </a:extLst>
              </p:cNvPr>
              <p:cNvSpPr/>
              <p:nvPr/>
            </p:nvSpPr>
            <p:spPr>
              <a:xfrm>
                <a:off x="2901403" y="2041913"/>
                <a:ext cx="3261271" cy="1993269"/>
              </a:xfrm>
              <a:custGeom>
                <a:avLst/>
                <a:gdLst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962025 w 3228975"/>
                  <a:gd name="connsiteY4" fmla="*/ 19050 h 1866900"/>
                  <a:gd name="connsiteX5" fmla="*/ 2105025 w 3228975"/>
                  <a:gd name="connsiteY5" fmla="*/ 9525 h 1866900"/>
                  <a:gd name="connsiteX6" fmla="*/ 3228975 w 3228975"/>
                  <a:gd name="connsiteY6" fmla="*/ 476250 h 1866900"/>
                  <a:gd name="connsiteX7" fmla="*/ 3219450 w 3228975"/>
                  <a:gd name="connsiteY7" fmla="*/ 1866900 h 1866900"/>
                  <a:gd name="connsiteX8" fmla="*/ 3086100 w 3228975"/>
                  <a:gd name="connsiteY8" fmla="*/ 1847850 h 1866900"/>
                  <a:gd name="connsiteX9" fmla="*/ 2095500 w 3228975"/>
                  <a:gd name="connsiteY9" fmla="*/ 771525 h 1866900"/>
                  <a:gd name="connsiteX10" fmla="*/ 1095375 w 3228975"/>
                  <a:gd name="connsiteY10" fmla="*/ 571500 h 1866900"/>
                  <a:gd name="connsiteX11" fmla="*/ 0 w 3228975"/>
                  <a:gd name="connsiteY11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5725 w 3228975"/>
                  <a:gd name="connsiteY2" fmla="*/ 742950 h 1866900"/>
                  <a:gd name="connsiteX3" fmla="*/ 866775 w 3228975"/>
                  <a:gd name="connsiteY3" fmla="*/ 0 h 1866900"/>
                  <a:gd name="connsiteX4" fmla="*/ 2105025 w 3228975"/>
                  <a:gd name="connsiteY4" fmla="*/ 9525 h 1866900"/>
                  <a:gd name="connsiteX5" fmla="*/ 3228975 w 3228975"/>
                  <a:gd name="connsiteY5" fmla="*/ 476250 h 1866900"/>
                  <a:gd name="connsiteX6" fmla="*/ 3219450 w 3228975"/>
                  <a:gd name="connsiteY6" fmla="*/ 1866900 h 1866900"/>
                  <a:gd name="connsiteX7" fmla="*/ 3086100 w 3228975"/>
                  <a:gd name="connsiteY7" fmla="*/ 1847850 h 1866900"/>
                  <a:gd name="connsiteX8" fmla="*/ 2095500 w 3228975"/>
                  <a:gd name="connsiteY8" fmla="*/ 771525 h 1866900"/>
                  <a:gd name="connsiteX9" fmla="*/ 1095375 w 3228975"/>
                  <a:gd name="connsiteY9" fmla="*/ 571500 h 1866900"/>
                  <a:gd name="connsiteX10" fmla="*/ 0 w 3228975"/>
                  <a:gd name="connsiteY10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0 w 3228975"/>
                  <a:gd name="connsiteY0" fmla="*/ 790575 h 1866900"/>
                  <a:gd name="connsiteX1" fmla="*/ 0 w 3228975"/>
                  <a:gd name="connsiteY1" fmla="*/ 790575 h 1866900"/>
                  <a:gd name="connsiteX2" fmla="*/ 866775 w 3228975"/>
                  <a:gd name="connsiteY2" fmla="*/ 0 h 1866900"/>
                  <a:gd name="connsiteX3" fmla="*/ 2105025 w 3228975"/>
                  <a:gd name="connsiteY3" fmla="*/ 9525 h 1866900"/>
                  <a:gd name="connsiteX4" fmla="*/ 3228975 w 3228975"/>
                  <a:gd name="connsiteY4" fmla="*/ 476250 h 1866900"/>
                  <a:gd name="connsiteX5" fmla="*/ 3219450 w 3228975"/>
                  <a:gd name="connsiteY5" fmla="*/ 1866900 h 1866900"/>
                  <a:gd name="connsiteX6" fmla="*/ 3086100 w 3228975"/>
                  <a:gd name="connsiteY6" fmla="*/ 1847850 h 1866900"/>
                  <a:gd name="connsiteX7" fmla="*/ 2095500 w 3228975"/>
                  <a:gd name="connsiteY7" fmla="*/ 771525 h 1866900"/>
                  <a:gd name="connsiteX8" fmla="*/ 1095375 w 3228975"/>
                  <a:gd name="connsiteY8" fmla="*/ 571500 h 1866900"/>
                  <a:gd name="connsiteX9" fmla="*/ 0 w 3228975"/>
                  <a:gd name="connsiteY9" fmla="*/ 790575 h 1866900"/>
                  <a:gd name="connsiteX0" fmla="*/ 253889 w 3254264"/>
                  <a:gd name="connsiteY0" fmla="*/ 1143000 h 1866900"/>
                  <a:gd name="connsiteX1" fmla="*/ 25289 w 3254264"/>
                  <a:gd name="connsiteY1" fmla="*/ 790575 h 1866900"/>
                  <a:gd name="connsiteX2" fmla="*/ 892064 w 3254264"/>
                  <a:gd name="connsiteY2" fmla="*/ 0 h 1866900"/>
                  <a:gd name="connsiteX3" fmla="*/ 2130314 w 3254264"/>
                  <a:gd name="connsiteY3" fmla="*/ 9525 h 1866900"/>
                  <a:gd name="connsiteX4" fmla="*/ 3254264 w 3254264"/>
                  <a:gd name="connsiteY4" fmla="*/ 476250 h 1866900"/>
                  <a:gd name="connsiteX5" fmla="*/ 3244739 w 3254264"/>
                  <a:gd name="connsiteY5" fmla="*/ 1866900 h 1866900"/>
                  <a:gd name="connsiteX6" fmla="*/ 3111389 w 3254264"/>
                  <a:gd name="connsiteY6" fmla="*/ 1847850 h 1866900"/>
                  <a:gd name="connsiteX7" fmla="*/ 2120789 w 3254264"/>
                  <a:gd name="connsiteY7" fmla="*/ 771525 h 1866900"/>
                  <a:gd name="connsiteX8" fmla="*/ 1120664 w 3254264"/>
                  <a:gd name="connsiteY8" fmla="*/ 571500 h 1866900"/>
                  <a:gd name="connsiteX9" fmla="*/ 253889 w 3254264"/>
                  <a:gd name="connsiteY9" fmla="*/ 1143000 h 1866900"/>
                  <a:gd name="connsiteX0" fmla="*/ 1097065 w 3230665"/>
                  <a:gd name="connsiteY0" fmla="*/ 571500 h 1866900"/>
                  <a:gd name="connsiteX1" fmla="*/ 1690 w 3230665"/>
                  <a:gd name="connsiteY1" fmla="*/ 790575 h 1866900"/>
                  <a:gd name="connsiteX2" fmla="*/ 868465 w 3230665"/>
                  <a:gd name="connsiteY2" fmla="*/ 0 h 1866900"/>
                  <a:gd name="connsiteX3" fmla="*/ 2106715 w 3230665"/>
                  <a:gd name="connsiteY3" fmla="*/ 9525 h 1866900"/>
                  <a:gd name="connsiteX4" fmla="*/ 3230665 w 3230665"/>
                  <a:gd name="connsiteY4" fmla="*/ 476250 h 1866900"/>
                  <a:gd name="connsiteX5" fmla="*/ 3221140 w 3230665"/>
                  <a:gd name="connsiteY5" fmla="*/ 1866900 h 1866900"/>
                  <a:gd name="connsiteX6" fmla="*/ 3087790 w 3230665"/>
                  <a:gd name="connsiteY6" fmla="*/ 1847850 h 1866900"/>
                  <a:gd name="connsiteX7" fmla="*/ 2097190 w 3230665"/>
                  <a:gd name="connsiteY7" fmla="*/ 771525 h 1866900"/>
                  <a:gd name="connsiteX8" fmla="*/ 1097065 w 3230665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783 w 3233383"/>
                  <a:gd name="connsiteY0" fmla="*/ 571500 h 1866900"/>
                  <a:gd name="connsiteX1" fmla="*/ 4408 w 3233383"/>
                  <a:gd name="connsiteY1" fmla="*/ 790575 h 1866900"/>
                  <a:gd name="connsiteX2" fmla="*/ 871183 w 3233383"/>
                  <a:gd name="connsiteY2" fmla="*/ 0 h 1866900"/>
                  <a:gd name="connsiteX3" fmla="*/ 2109433 w 3233383"/>
                  <a:gd name="connsiteY3" fmla="*/ 9525 h 1866900"/>
                  <a:gd name="connsiteX4" fmla="*/ 3233383 w 3233383"/>
                  <a:gd name="connsiteY4" fmla="*/ 476250 h 1866900"/>
                  <a:gd name="connsiteX5" fmla="*/ 3223858 w 3233383"/>
                  <a:gd name="connsiteY5" fmla="*/ 1866900 h 1866900"/>
                  <a:gd name="connsiteX6" fmla="*/ 3090508 w 3233383"/>
                  <a:gd name="connsiteY6" fmla="*/ 1847850 h 1866900"/>
                  <a:gd name="connsiteX7" fmla="*/ 2099908 w 3233383"/>
                  <a:gd name="connsiteY7" fmla="*/ 771525 h 1866900"/>
                  <a:gd name="connsiteX8" fmla="*/ 1099783 w 3233383"/>
                  <a:gd name="connsiteY8" fmla="*/ 571500 h 1866900"/>
                  <a:gd name="connsiteX0" fmla="*/ 1099427 w 3233027"/>
                  <a:gd name="connsiteY0" fmla="*/ 571500 h 1866900"/>
                  <a:gd name="connsiteX1" fmla="*/ 4052 w 3233027"/>
                  <a:gd name="connsiteY1" fmla="*/ 790575 h 1866900"/>
                  <a:gd name="connsiteX2" fmla="*/ 870827 w 3233027"/>
                  <a:gd name="connsiteY2" fmla="*/ 0 h 1866900"/>
                  <a:gd name="connsiteX3" fmla="*/ 2109077 w 3233027"/>
                  <a:gd name="connsiteY3" fmla="*/ 9525 h 1866900"/>
                  <a:gd name="connsiteX4" fmla="*/ 3233027 w 3233027"/>
                  <a:gd name="connsiteY4" fmla="*/ 476250 h 1866900"/>
                  <a:gd name="connsiteX5" fmla="*/ 3223502 w 3233027"/>
                  <a:gd name="connsiteY5" fmla="*/ 1866900 h 1866900"/>
                  <a:gd name="connsiteX6" fmla="*/ 3090152 w 3233027"/>
                  <a:gd name="connsiteY6" fmla="*/ 1847850 h 1866900"/>
                  <a:gd name="connsiteX7" fmla="*/ 2099552 w 3233027"/>
                  <a:gd name="connsiteY7" fmla="*/ 771525 h 1866900"/>
                  <a:gd name="connsiteX8" fmla="*/ 1099427 w 3233027"/>
                  <a:gd name="connsiteY8" fmla="*/ 571500 h 1866900"/>
                  <a:gd name="connsiteX0" fmla="*/ 1118366 w 3251966"/>
                  <a:gd name="connsiteY0" fmla="*/ 571500 h 1866900"/>
                  <a:gd name="connsiteX1" fmla="*/ 3941 w 3251966"/>
                  <a:gd name="connsiteY1" fmla="*/ 809625 h 1866900"/>
                  <a:gd name="connsiteX2" fmla="*/ 889766 w 3251966"/>
                  <a:gd name="connsiteY2" fmla="*/ 0 h 1866900"/>
                  <a:gd name="connsiteX3" fmla="*/ 2128016 w 3251966"/>
                  <a:gd name="connsiteY3" fmla="*/ 9525 h 1866900"/>
                  <a:gd name="connsiteX4" fmla="*/ 3251966 w 3251966"/>
                  <a:gd name="connsiteY4" fmla="*/ 476250 h 1866900"/>
                  <a:gd name="connsiteX5" fmla="*/ 3242441 w 3251966"/>
                  <a:gd name="connsiteY5" fmla="*/ 1866900 h 1866900"/>
                  <a:gd name="connsiteX6" fmla="*/ 3109091 w 3251966"/>
                  <a:gd name="connsiteY6" fmla="*/ 1847850 h 1866900"/>
                  <a:gd name="connsiteX7" fmla="*/ 2118491 w 3251966"/>
                  <a:gd name="connsiteY7" fmla="*/ 771525 h 1866900"/>
                  <a:gd name="connsiteX8" fmla="*/ 1118366 w 3251966"/>
                  <a:gd name="connsiteY8" fmla="*/ 571500 h 1866900"/>
                  <a:gd name="connsiteX0" fmla="*/ 1119025 w 3252625"/>
                  <a:gd name="connsiteY0" fmla="*/ 571500 h 1866900"/>
                  <a:gd name="connsiteX1" fmla="*/ 4600 w 3252625"/>
                  <a:gd name="connsiteY1" fmla="*/ 809625 h 1866900"/>
                  <a:gd name="connsiteX2" fmla="*/ 890425 w 3252625"/>
                  <a:gd name="connsiteY2" fmla="*/ 0 h 1866900"/>
                  <a:gd name="connsiteX3" fmla="*/ 2128675 w 3252625"/>
                  <a:gd name="connsiteY3" fmla="*/ 9525 h 1866900"/>
                  <a:gd name="connsiteX4" fmla="*/ 3252625 w 3252625"/>
                  <a:gd name="connsiteY4" fmla="*/ 476250 h 1866900"/>
                  <a:gd name="connsiteX5" fmla="*/ 3243100 w 3252625"/>
                  <a:gd name="connsiteY5" fmla="*/ 1866900 h 1866900"/>
                  <a:gd name="connsiteX6" fmla="*/ 3109750 w 3252625"/>
                  <a:gd name="connsiteY6" fmla="*/ 1847850 h 1866900"/>
                  <a:gd name="connsiteX7" fmla="*/ 2119150 w 3252625"/>
                  <a:gd name="connsiteY7" fmla="*/ 771525 h 1866900"/>
                  <a:gd name="connsiteX8" fmla="*/ 1119025 w 3252625"/>
                  <a:gd name="connsiteY8" fmla="*/ 571500 h 1866900"/>
                  <a:gd name="connsiteX0" fmla="*/ 1118146 w 3251746"/>
                  <a:gd name="connsiteY0" fmla="*/ 571500 h 1866900"/>
                  <a:gd name="connsiteX1" fmla="*/ 3721 w 3251746"/>
                  <a:gd name="connsiteY1" fmla="*/ 809625 h 1866900"/>
                  <a:gd name="connsiteX2" fmla="*/ 889546 w 3251746"/>
                  <a:gd name="connsiteY2" fmla="*/ 0 h 1866900"/>
                  <a:gd name="connsiteX3" fmla="*/ 2127796 w 3251746"/>
                  <a:gd name="connsiteY3" fmla="*/ 9525 h 1866900"/>
                  <a:gd name="connsiteX4" fmla="*/ 3251746 w 3251746"/>
                  <a:gd name="connsiteY4" fmla="*/ 476250 h 1866900"/>
                  <a:gd name="connsiteX5" fmla="*/ 3242221 w 3251746"/>
                  <a:gd name="connsiteY5" fmla="*/ 1866900 h 1866900"/>
                  <a:gd name="connsiteX6" fmla="*/ 3108871 w 3251746"/>
                  <a:gd name="connsiteY6" fmla="*/ 1847850 h 1866900"/>
                  <a:gd name="connsiteX7" fmla="*/ 2118271 w 3251746"/>
                  <a:gd name="connsiteY7" fmla="*/ 771525 h 1866900"/>
                  <a:gd name="connsiteX8" fmla="*/ 1118146 w 3251746"/>
                  <a:gd name="connsiteY8" fmla="*/ 571500 h 1866900"/>
                  <a:gd name="connsiteX0" fmla="*/ 1118146 w 3251746"/>
                  <a:gd name="connsiteY0" fmla="*/ 589645 h 1885045"/>
                  <a:gd name="connsiteX1" fmla="*/ 3721 w 3251746"/>
                  <a:gd name="connsiteY1" fmla="*/ 827770 h 1885045"/>
                  <a:gd name="connsiteX2" fmla="*/ 889546 w 3251746"/>
                  <a:gd name="connsiteY2" fmla="*/ 18145 h 1885045"/>
                  <a:gd name="connsiteX3" fmla="*/ 2127796 w 3251746"/>
                  <a:gd name="connsiteY3" fmla="*/ 27670 h 1885045"/>
                  <a:gd name="connsiteX4" fmla="*/ 3251746 w 3251746"/>
                  <a:gd name="connsiteY4" fmla="*/ 494395 h 1885045"/>
                  <a:gd name="connsiteX5" fmla="*/ 3242221 w 3251746"/>
                  <a:gd name="connsiteY5" fmla="*/ 1885045 h 1885045"/>
                  <a:gd name="connsiteX6" fmla="*/ 3108871 w 3251746"/>
                  <a:gd name="connsiteY6" fmla="*/ 1865995 h 1885045"/>
                  <a:gd name="connsiteX7" fmla="*/ 2118271 w 3251746"/>
                  <a:gd name="connsiteY7" fmla="*/ 789670 h 1885045"/>
                  <a:gd name="connsiteX8" fmla="*/ 1118146 w 3251746"/>
                  <a:gd name="connsiteY8" fmla="*/ 589645 h 1885045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108871 w 3251746"/>
                  <a:gd name="connsiteY6" fmla="*/ 188238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3080296 w 3251746"/>
                  <a:gd name="connsiteY6" fmla="*/ 1863337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01437"/>
                  <a:gd name="connsiteX1" fmla="*/ 3721 w 3251746"/>
                  <a:gd name="connsiteY1" fmla="*/ 844162 h 1901437"/>
                  <a:gd name="connsiteX2" fmla="*/ 889546 w 3251746"/>
                  <a:gd name="connsiteY2" fmla="*/ 34537 h 1901437"/>
                  <a:gd name="connsiteX3" fmla="*/ 2127796 w 3251746"/>
                  <a:gd name="connsiteY3" fmla="*/ 44062 h 1901437"/>
                  <a:gd name="connsiteX4" fmla="*/ 3251746 w 3251746"/>
                  <a:gd name="connsiteY4" fmla="*/ 510787 h 1901437"/>
                  <a:gd name="connsiteX5" fmla="*/ 3242221 w 3251746"/>
                  <a:gd name="connsiteY5" fmla="*/ 1901437 h 1901437"/>
                  <a:gd name="connsiteX6" fmla="*/ 2994571 w 3251746"/>
                  <a:gd name="connsiteY6" fmla="*/ 1777612 h 1901437"/>
                  <a:gd name="connsiteX7" fmla="*/ 2118271 w 3251746"/>
                  <a:gd name="connsiteY7" fmla="*/ 806062 h 1901437"/>
                  <a:gd name="connsiteX8" fmla="*/ 1118146 w 3251746"/>
                  <a:gd name="connsiteY8" fmla="*/ 606037 h 1901437"/>
                  <a:gd name="connsiteX0" fmla="*/ 1118146 w 3251746"/>
                  <a:gd name="connsiteY0" fmla="*/ 606037 h 1921976"/>
                  <a:gd name="connsiteX1" fmla="*/ 3721 w 3251746"/>
                  <a:gd name="connsiteY1" fmla="*/ 844162 h 1921976"/>
                  <a:gd name="connsiteX2" fmla="*/ 889546 w 3251746"/>
                  <a:gd name="connsiteY2" fmla="*/ 34537 h 1921976"/>
                  <a:gd name="connsiteX3" fmla="*/ 2127796 w 3251746"/>
                  <a:gd name="connsiteY3" fmla="*/ 44062 h 1921976"/>
                  <a:gd name="connsiteX4" fmla="*/ 3251746 w 3251746"/>
                  <a:gd name="connsiteY4" fmla="*/ 510787 h 1921976"/>
                  <a:gd name="connsiteX5" fmla="*/ 3242221 w 3251746"/>
                  <a:gd name="connsiteY5" fmla="*/ 1901437 h 1921976"/>
                  <a:gd name="connsiteX6" fmla="*/ 2994571 w 3251746"/>
                  <a:gd name="connsiteY6" fmla="*/ 1777612 h 1921976"/>
                  <a:gd name="connsiteX7" fmla="*/ 2118271 w 3251746"/>
                  <a:gd name="connsiteY7" fmla="*/ 806062 h 1921976"/>
                  <a:gd name="connsiteX8" fmla="*/ 1118146 w 3251746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42221"/>
                  <a:gd name="connsiteY0" fmla="*/ 606037 h 1921976"/>
                  <a:gd name="connsiteX1" fmla="*/ 3721 w 3242221"/>
                  <a:gd name="connsiteY1" fmla="*/ 844162 h 1921976"/>
                  <a:gd name="connsiteX2" fmla="*/ 889546 w 3242221"/>
                  <a:gd name="connsiteY2" fmla="*/ 34537 h 1921976"/>
                  <a:gd name="connsiteX3" fmla="*/ 2127796 w 3242221"/>
                  <a:gd name="connsiteY3" fmla="*/ 44062 h 1921976"/>
                  <a:gd name="connsiteX4" fmla="*/ 3242221 w 3242221"/>
                  <a:gd name="connsiteY4" fmla="*/ 615562 h 1921976"/>
                  <a:gd name="connsiteX5" fmla="*/ 3242221 w 3242221"/>
                  <a:gd name="connsiteY5" fmla="*/ 1901437 h 1921976"/>
                  <a:gd name="connsiteX6" fmla="*/ 2994571 w 3242221"/>
                  <a:gd name="connsiteY6" fmla="*/ 1777612 h 1921976"/>
                  <a:gd name="connsiteX7" fmla="*/ 2118271 w 3242221"/>
                  <a:gd name="connsiteY7" fmla="*/ 806062 h 1921976"/>
                  <a:gd name="connsiteX8" fmla="*/ 1118146 w 3242221"/>
                  <a:gd name="connsiteY8" fmla="*/ 606037 h 1921976"/>
                  <a:gd name="connsiteX0" fmla="*/ 1118146 w 3261271"/>
                  <a:gd name="connsiteY0" fmla="*/ 606037 h 1993269"/>
                  <a:gd name="connsiteX1" fmla="*/ 3721 w 3261271"/>
                  <a:gd name="connsiteY1" fmla="*/ 844162 h 1993269"/>
                  <a:gd name="connsiteX2" fmla="*/ 889546 w 3261271"/>
                  <a:gd name="connsiteY2" fmla="*/ 34537 h 1993269"/>
                  <a:gd name="connsiteX3" fmla="*/ 2127796 w 3261271"/>
                  <a:gd name="connsiteY3" fmla="*/ 44062 h 1993269"/>
                  <a:gd name="connsiteX4" fmla="*/ 3242221 w 3261271"/>
                  <a:gd name="connsiteY4" fmla="*/ 615562 h 1993269"/>
                  <a:gd name="connsiteX5" fmla="*/ 3261271 w 3261271"/>
                  <a:gd name="connsiteY5" fmla="*/ 1987162 h 1993269"/>
                  <a:gd name="connsiteX6" fmla="*/ 2994571 w 3261271"/>
                  <a:gd name="connsiteY6" fmla="*/ 1777612 h 1993269"/>
                  <a:gd name="connsiteX7" fmla="*/ 2118271 w 3261271"/>
                  <a:gd name="connsiteY7" fmla="*/ 806062 h 1993269"/>
                  <a:gd name="connsiteX8" fmla="*/ 1118146 w 3261271"/>
                  <a:gd name="connsiteY8" fmla="*/ 606037 h 1993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61271" h="1993269">
                    <a:moveTo>
                      <a:pt x="1118146" y="606037"/>
                    </a:moveTo>
                    <a:cubicBezTo>
                      <a:pt x="816521" y="761612"/>
                      <a:pt x="308521" y="1206112"/>
                      <a:pt x="3721" y="844162"/>
                    </a:cubicBezTo>
                    <a:cubicBezTo>
                      <a:pt x="-62359" y="765692"/>
                      <a:pt x="772071" y="98037"/>
                      <a:pt x="889546" y="34537"/>
                    </a:cubicBezTo>
                    <a:cubicBezTo>
                      <a:pt x="1007021" y="-9913"/>
                      <a:pt x="2000796" y="-16263"/>
                      <a:pt x="2127796" y="44062"/>
                    </a:cubicBezTo>
                    <a:cubicBezTo>
                      <a:pt x="2616746" y="180587"/>
                      <a:pt x="2915196" y="345687"/>
                      <a:pt x="3242221" y="615562"/>
                    </a:cubicBezTo>
                    <a:lnTo>
                      <a:pt x="3261271" y="1987162"/>
                    </a:lnTo>
                    <a:cubicBezTo>
                      <a:pt x="3159671" y="2012562"/>
                      <a:pt x="3134271" y="1961762"/>
                      <a:pt x="2994571" y="1777612"/>
                    </a:cubicBezTo>
                    <a:cubicBezTo>
                      <a:pt x="2616746" y="1444237"/>
                      <a:pt x="2343696" y="1148962"/>
                      <a:pt x="2118271" y="806062"/>
                    </a:cubicBezTo>
                    <a:cubicBezTo>
                      <a:pt x="1756321" y="777487"/>
                      <a:pt x="1432471" y="720337"/>
                      <a:pt x="1118146" y="60603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  <p:sp>
            <p:nvSpPr>
              <p:cNvPr id="12" name="Rounded Rectangle 4">
                <a:extLst>
                  <a:ext uri="{FF2B5EF4-FFF2-40B4-BE49-F238E27FC236}">
                    <a16:creationId xmlns:a16="http://schemas.microsoft.com/office/drawing/2014/main" id="{F8FDACB9-8173-4362-8ECB-AD6840FFB24E}"/>
                  </a:ext>
                </a:extLst>
              </p:cNvPr>
              <p:cNvSpPr/>
              <p:nvPr/>
            </p:nvSpPr>
            <p:spPr>
              <a:xfrm rot="2002203">
                <a:off x="2745022" y="3807001"/>
                <a:ext cx="339508" cy="612148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ounded Rectangle 11">
                <a:extLst>
                  <a:ext uri="{FF2B5EF4-FFF2-40B4-BE49-F238E27FC236}">
                    <a16:creationId xmlns:a16="http://schemas.microsoft.com/office/drawing/2014/main" id="{87ED4616-C5EA-42A9-85B5-3AAFADA121F7}"/>
                  </a:ext>
                </a:extLst>
              </p:cNvPr>
              <p:cNvSpPr/>
              <p:nvPr/>
            </p:nvSpPr>
            <p:spPr>
              <a:xfrm rot="2002203">
                <a:off x="3276558" y="3627997"/>
                <a:ext cx="339508" cy="934693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ounded Rectangle 12">
                <a:extLst>
                  <a:ext uri="{FF2B5EF4-FFF2-40B4-BE49-F238E27FC236}">
                    <a16:creationId xmlns:a16="http://schemas.microsoft.com/office/drawing/2014/main" id="{DB7A9719-ABE8-4407-90FA-10DB8296FE32}"/>
                  </a:ext>
                </a:extLst>
              </p:cNvPr>
              <p:cNvSpPr/>
              <p:nvPr/>
            </p:nvSpPr>
            <p:spPr>
              <a:xfrm rot="2002203">
                <a:off x="3656813" y="3935485"/>
                <a:ext cx="339508" cy="724313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ounded Rectangle 13">
                <a:extLst>
                  <a:ext uri="{FF2B5EF4-FFF2-40B4-BE49-F238E27FC236}">
                    <a16:creationId xmlns:a16="http://schemas.microsoft.com/office/drawing/2014/main" id="{19582749-1D17-4C8D-A4F3-C675D5777180}"/>
                  </a:ext>
                </a:extLst>
              </p:cNvPr>
              <p:cNvSpPr/>
              <p:nvPr/>
            </p:nvSpPr>
            <p:spPr>
              <a:xfrm rot="2002203">
                <a:off x="4082895" y="4229792"/>
                <a:ext cx="339508" cy="567411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10" name="Freeform 14">
              <a:extLst>
                <a:ext uri="{FF2B5EF4-FFF2-40B4-BE49-F238E27FC236}">
                  <a16:creationId xmlns:a16="http://schemas.microsoft.com/office/drawing/2014/main" id="{B75B0455-6CF1-41FC-85FC-8A767F72721B}"/>
                </a:ext>
              </a:extLst>
            </p:cNvPr>
            <p:cNvSpPr/>
            <p:nvPr/>
          </p:nvSpPr>
          <p:spPr>
            <a:xfrm>
              <a:off x="2676526" y="2590800"/>
              <a:ext cx="3152217" cy="2284673"/>
            </a:xfrm>
            <a:custGeom>
              <a:avLst/>
              <a:gdLst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71650 w 3152217"/>
                <a:gd name="connsiteY26" fmla="*/ 2057400 h 2217998"/>
                <a:gd name="connsiteX27" fmla="*/ 1798691 w 3152217"/>
                <a:gd name="connsiteY27" fmla="*/ 2010144 h 2217998"/>
                <a:gd name="connsiteX28" fmla="*/ 1775643 w 3152217"/>
                <a:gd name="connsiteY28" fmla="*/ 1987096 h 2217998"/>
                <a:gd name="connsiteX29" fmla="*/ 1848068 w 3152217"/>
                <a:gd name="connsiteY29" fmla="*/ 1914670 h 2217998"/>
                <a:gd name="connsiteX30" fmla="*/ 1533525 w 3152217"/>
                <a:gd name="connsiteY30" fmla="*/ 1485900 h 2217998"/>
                <a:gd name="connsiteX31" fmla="*/ 1219200 w 3152217"/>
                <a:gd name="connsiteY31" fmla="*/ 1181100 h 2217998"/>
                <a:gd name="connsiteX32" fmla="*/ 571500 w 3152217"/>
                <a:gd name="connsiteY32" fmla="*/ 1295400 h 2217998"/>
                <a:gd name="connsiteX33" fmla="*/ 0 w 3152217"/>
                <a:gd name="connsiteY33" fmla="*/ 1266825 h 2217998"/>
                <a:gd name="connsiteX34" fmla="*/ 9525 w 3152217"/>
                <a:gd name="connsiteY34" fmla="*/ 28575 h 2217998"/>
                <a:gd name="connsiteX35" fmla="*/ 323850 w 3152217"/>
                <a:gd name="connsiteY35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803401 w 3152217"/>
                <a:gd name="connsiteY25" fmla="*/ 2014854 h 2217998"/>
                <a:gd name="connsiteX26" fmla="*/ 1798691 w 3152217"/>
                <a:gd name="connsiteY26" fmla="*/ 2010144 h 2217998"/>
                <a:gd name="connsiteX27" fmla="*/ 1775643 w 3152217"/>
                <a:gd name="connsiteY27" fmla="*/ 1987096 h 2217998"/>
                <a:gd name="connsiteX28" fmla="*/ 1848068 w 3152217"/>
                <a:gd name="connsiteY28" fmla="*/ 1914670 h 2217998"/>
                <a:gd name="connsiteX29" fmla="*/ 1533525 w 3152217"/>
                <a:gd name="connsiteY29" fmla="*/ 1485900 h 2217998"/>
                <a:gd name="connsiteX30" fmla="*/ 1219200 w 3152217"/>
                <a:gd name="connsiteY30" fmla="*/ 1181100 h 2217998"/>
                <a:gd name="connsiteX31" fmla="*/ 571500 w 3152217"/>
                <a:gd name="connsiteY31" fmla="*/ 1295400 h 2217998"/>
                <a:gd name="connsiteX32" fmla="*/ 0 w 3152217"/>
                <a:gd name="connsiteY32" fmla="*/ 1266825 h 2217998"/>
                <a:gd name="connsiteX33" fmla="*/ 9525 w 3152217"/>
                <a:gd name="connsiteY33" fmla="*/ 28575 h 2217998"/>
                <a:gd name="connsiteX34" fmla="*/ 323850 w 3152217"/>
                <a:gd name="connsiteY34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66688 w 3152217"/>
                <a:gd name="connsiteY20" fmla="*/ 1796050 h 2217998"/>
                <a:gd name="connsiteX21" fmla="*/ 1987859 w 3152217"/>
                <a:gd name="connsiteY21" fmla="*/ 1774879 h 2217998"/>
                <a:gd name="connsiteX22" fmla="*/ 2218760 w 3152217"/>
                <a:gd name="connsiteY22" fmla="*/ 2005781 h 2217998"/>
                <a:gd name="connsiteX23" fmla="*/ 2218760 w 3152217"/>
                <a:gd name="connsiteY23" fmla="*/ 2217998 h 2217998"/>
                <a:gd name="connsiteX24" fmla="*/ 2006543 w 3152217"/>
                <a:gd name="connsiteY24" fmla="*/ 2217998 h 2217998"/>
                <a:gd name="connsiteX25" fmla="*/ 1798691 w 3152217"/>
                <a:gd name="connsiteY25" fmla="*/ 2010144 h 2217998"/>
                <a:gd name="connsiteX26" fmla="*/ 1775643 w 3152217"/>
                <a:gd name="connsiteY26" fmla="*/ 1987096 h 2217998"/>
                <a:gd name="connsiteX27" fmla="*/ 1848068 w 3152217"/>
                <a:gd name="connsiteY27" fmla="*/ 1914670 h 2217998"/>
                <a:gd name="connsiteX28" fmla="*/ 1533525 w 3152217"/>
                <a:gd name="connsiteY28" fmla="*/ 1485900 h 2217998"/>
                <a:gd name="connsiteX29" fmla="*/ 1219200 w 3152217"/>
                <a:gd name="connsiteY29" fmla="*/ 1181100 h 2217998"/>
                <a:gd name="connsiteX30" fmla="*/ 571500 w 3152217"/>
                <a:gd name="connsiteY30" fmla="*/ 1295400 h 2217998"/>
                <a:gd name="connsiteX31" fmla="*/ 0 w 3152217"/>
                <a:gd name="connsiteY31" fmla="*/ 1266825 h 2217998"/>
                <a:gd name="connsiteX32" fmla="*/ 9525 w 3152217"/>
                <a:gd name="connsiteY32" fmla="*/ 28575 h 2217998"/>
                <a:gd name="connsiteX33" fmla="*/ 323850 w 3152217"/>
                <a:gd name="connsiteY33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467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8068 w 3152217"/>
                <a:gd name="connsiteY26" fmla="*/ 1911865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2720489 w 3152217"/>
                <a:gd name="connsiteY5" fmla="*/ 785957 h 2217998"/>
                <a:gd name="connsiteX6" fmla="*/ 3152217 w 3152217"/>
                <a:gd name="connsiteY6" fmla="*/ 1217685 h 2217998"/>
                <a:gd name="connsiteX7" fmla="*/ 3152217 w 3152217"/>
                <a:gd name="connsiteY7" fmla="*/ 1429902 h 2217998"/>
                <a:gd name="connsiteX8" fmla="*/ 2940000 w 3152217"/>
                <a:gd name="connsiteY8" fmla="*/ 1429902 h 2217998"/>
                <a:gd name="connsiteX9" fmla="*/ 2539107 w 3152217"/>
                <a:gd name="connsiteY9" fmla="*/ 1029008 h 2217998"/>
                <a:gd name="connsiteX10" fmla="*/ 2474399 w 3152217"/>
                <a:gd name="connsiteY10" fmla="*/ 1115717 h 2217998"/>
                <a:gd name="connsiteX11" fmla="*/ 2907621 w 3152217"/>
                <a:gd name="connsiteY11" fmla="*/ 1548940 h 2217998"/>
                <a:gd name="connsiteX12" fmla="*/ 2907621 w 3152217"/>
                <a:gd name="connsiteY12" fmla="*/ 1761157 h 2217998"/>
                <a:gd name="connsiteX13" fmla="*/ 2695404 w 3152217"/>
                <a:gd name="connsiteY13" fmla="*/ 1761157 h 2217998"/>
                <a:gd name="connsiteX14" fmla="*/ 2293017 w 3152217"/>
                <a:gd name="connsiteY14" fmla="*/ 1358769 h 2217998"/>
                <a:gd name="connsiteX15" fmla="*/ 2228234 w 3152217"/>
                <a:gd name="connsiteY15" fmla="*/ 1445578 h 2217998"/>
                <a:gd name="connsiteX16" fmla="*/ 2648161 w 3152217"/>
                <a:gd name="connsiteY16" fmla="*/ 1865505 h 2217998"/>
                <a:gd name="connsiteX17" fmla="*/ 2648161 w 3152217"/>
                <a:gd name="connsiteY17" fmla="*/ 2077722 h 2217998"/>
                <a:gd name="connsiteX18" fmla="*/ 2435944 w 3152217"/>
                <a:gd name="connsiteY18" fmla="*/ 2077722 h 2217998"/>
                <a:gd name="connsiteX19" fmla="*/ 2046853 w 3152217"/>
                <a:gd name="connsiteY19" fmla="*/ 1688629 h 2217998"/>
                <a:gd name="connsiteX20" fmla="*/ 1987859 w 3152217"/>
                <a:gd name="connsiteY20" fmla="*/ 1774879 h 2217998"/>
                <a:gd name="connsiteX21" fmla="*/ 2218760 w 3152217"/>
                <a:gd name="connsiteY21" fmla="*/ 2005781 h 2217998"/>
                <a:gd name="connsiteX22" fmla="*/ 2218760 w 3152217"/>
                <a:gd name="connsiteY22" fmla="*/ 2217998 h 2217998"/>
                <a:gd name="connsiteX23" fmla="*/ 2006543 w 3152217"/>
                <a:gd name="connsiteY23" fmla="*/ 2217998 h 2217998"/>
                <a:gd name="connsiteX24" fmla="*/ 1798691 w 3152217"/>
                <a:gd name="connsiteY24" fmla="*/ 2010144 h 2217998"/>
                <a:gd name="connsiteX25" fmla="*/ 1775643 w 3152217"/>
                <a:gd name="connsiteY25" fmla="*/ 1987096 h 2217998"/>
                <a:gd name="connsiteX26" fmla="*/ 1842458 w 3152217"/>
                <a:gd name="connsiteY26" fmla="*/ 1897840 h 2217998"/>
                <a:gd name="connsiteX27" fmla="*/ 1533525 w 3152217"/>
                <a:gd name="connsiteY27" fmla="*/ 1485900 h 2217998"/>
                <a:gd name="connsiteX28" fmla="*/ 1219200 w 3152217"/>
                <a:gd name="connsiteY28" fmla="*/ 1181100 h 2217998"/>
                <a:gd name="connsiteX29" fmla="*/ 571500 w 3152217"/>
                <a:gd name="connsiteY29" fmla="*/ 1295400 h 2217998"/>
                <a:gd name="connsiteX30" fmla="*/ 0 w 3152217"/>
                <a:gd name="connsiteY30" fmla="*/ 1266825 h 2217998"/>
                <a:gd name="connsiteX31" fmla="*/ 9525 w 3152217"/>
                <a:gd name="connsiteY31" fmla="*/ 28575 h 2217998"/>
                <a:gd name="connsiteX32" fmla="*/ 323850 w 3152217"/>
                <a:gd name="connsiteY32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219325 w 3152217"/>
                <a:gd name="connsiteY3" fmla="*/ 295275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23850 w 3152217"/>
                <a:gd name="connsiteY0" fmla="*/ 0 h 2217998"/>
                <a:gd name="connsiteX1" fmla="*/ 95250 w 3152217"/>
                <a:gd name="connsiteY1" fmla="*/ 209550 h 2217998"/>
                <a:gd name="connsiteX2" fmla="*/ 1352550 w 3152217"/>
                <a:gd name="connsiteY2" fmla="*/ 85725 h 2217998"/>
                <a:gd name="connsiteX3" fmla="*/ 2314575 w 3152217"/>
                <a:gd name="connsiteY3" fmla="*/ 285750 h 2217998"/>
                <a:gd name="connsiteX4" fmla="*/ 2724150 w 3152217"/>
                <a:gd name="connsiteY4" fmla="*/ 781050 h 2217998"/>
                <a:gd name="connsiteX5" fmla="*/ 3152217 w 3152217"/>
                <a:gd name="connsiteY5" fmla="*/ 1217685 h 2217998"/>
                <a:gd name="connsiteX6" fmla="*/ 3152217 w 3152217"/>
                <a:gd name="connsiteY6" fmla="*/ 1429902 h 2217998"/>
                <a:gd name="connsiteX7" fmla="*/ 2940000 w 3152217"/>
                <a:gd name="connsiteY7" fmla="*/ 1429902 h 2217998"/>
                <a:gd name="connsiteX8" fmla="*/ 2539107 w 3152217"/>
                <a:gd name="connsiteY8" fmla="*/ 1029008 h 2217998"/>
                <a:gd name="connsiteX9" fmla="*/ 2474399 w 3152217"/>
                <a:gd name="connsiteY9" fmla="*/ 1115717 h 2217998"/>
                <a:gd name="connsiteX10" fmla="*/ 2907621 w 3152217"/>
                <a:gd name="connsiteY10" fmla="*/ 1548940 h 2217998"/>
                <a:gd name="connsiteX11" fmla="*/ 2907621 w 3152217"/>
                <a:gd name="connsiteY11" fmla="*/ 1761157 h 2217998"/>
                <a:gd name="connsiteX12" fmla="*/ 2695404 w 3152217"/>
                <a:gd name="connsiteY12" fmla="*/ 1761157 h 2217998"/>
                <a:gd name="connsiteX13" fmla="*/ 2293017 w 3152217"/>
                <a:gd name="connsiteY13" fmla="*/ 1358769 h 2217998"/>
                <a:gd name="connsiteX14" fmla="*/ 2228234 w 3152217"/>
                <a:gd name="connsiteY14" fmla="*/ 1445578 h 2217998"/>
                <a:gd name="connsiteX15" fmla="*/ 2648161 w 3152217"/>
                <a:gd name="connsiteY15" fmla="*/ 1865505 h 2217998"/>
                <a:gd name="connsiteX16" fmla="*/ 2648161 w 3152217"/>
                <a:gd name="connsiteY16" fmla="*/ 2077722 h 2217998"/>
                <a:gd name="connsiteX17" fmla="*/ 2435944 w 3152217"/>
                <a:gd name="connsiteY17" fmla="*/ 2077722 h 2217998"/>
                <a:gd name="connsiteX18" fmla="*/ 2046853 w 3152217"/>
                <a:gd name="connsiteY18" fmla="*/ 1688629 h 2217998"/>
                <a:gd name="connsiteX19" fmla="*/ 1987859 w 3152217"/>
                <a:gd name="connsiteY19" fmla="*/ 1774879 h 2217998"/>
                <a:gd name="connsiteX20" fmla="*/ 2218760 w 3152217"/>
                <a:gd name="connsiteY20" fmla="*/ 2005781 h 2217998"/>
                <a:gd name="connsiteX21" fmla="*/ 2218760 w 3152217"/>
                <a:gd name="connsiteY21" fmla="*/ 2217998 h 2217998"/>
                <a:gd name="connsiteX22" fmla="*/ 2006543 w 3152217"/>
                <a:gd name="connsiteY22" fmla="*/ 2217998 h 2217998"/>
                <a:gd name="connsiteX23" fmla="*/ 1798691 w 3152217"/>
                <a:gd name="connsiteY23" fmla="*/ 2010144 h 2217998"/>
                <a:gd name="connsiteX24" fmla="*/ 1775643 w 3152217"/>
                <a:gd name="connsiteY24" fmla="*/ 1987096 h 2217998"/>
                <a:gd name="connsiteX25" fmla="*/ 1842458 w 3152217"/>
                <a:gd name="connsiteY25" fmla="*/ 1897840 h 2217998"/>
                <a:gd name="connsiteX26" fmla="*/ 1533525 w 3152217"/>
                <a:gd name="connsiteY26" fmla="*/ 1485900 h 2217998"/>
                <a:gd name="connsiteX27" fmla="*/ 1219200 w 3152217"/>
                <a:gd name="connsiteY27" fmla="*/ 1181100 h 2217998"/>
                <a:gd name="connsiteX28" fmla="*/ 571500 w 3152217"/>
                <a:gd name="connsiteY28" fmla="*/ 1295400 h 2217998"/>
                <a:gd name="connsiteX29" fmla="*/ 0 w 3152217"/>
                <a:gd name="connsiteY29" fmla="*/ 1266825 h 2217998"/>
                <a:gd name="connsiteX30" fmla="*/ 9525 w 3152217"/>
                <a:gd name="connsiteY30" fmla="*/ 28575 h 2217998"/>
                <a:gd name="connsiteX31" fmla="*/ 323850 w 3152217"/>
                <a:gd name="connsiteY31" fmla="*/ 0 h 2217998"/>
                <a:gd name="connsiteX0" fmla="*/ 361950 w 3152217"/>
                <a:gd name="connsiteY0" fmla="*/ 0 h 2256098"/>
                <a:gd name="connsiteX1" fmla="*/ 95250 w 3152217"/>
                <a:gd name="connsiteY1" fmla="*/ 247650 h 2256098"/>
                <a:gd name="connsiteX2" fmla="*/ 1352550 w 3152217"/>
                <a:gd name="connsiteY2" fmla="*/ 123825 h 2256098"/>
                <a:gd name="connsiteX3" fmla="*/ 2314575 w 3152217"/>
                <a:gd name="connsiteY3" fmla="*/ 323850 h 2256098"/>
                <a:gd name="connsiteX4" fmla="*/ 2724150 w 3152217"/>
                <a:gd name="connsiteY4" fmla="*/ 819150 h 2256098"/>
                <a:gd name="connsiteX5" fmla="*/ 3152217 w 3152217"/>
                <a:gd name="connsiteY5" fmla="*/ 1255785 h 2256098"/>
                <a:gd name="connsiteX6" fmla="*/ 3152217 w 3152217"/>
                <a:gd name="connsiteY6" fmla="*/ 1468002 h 2256098"/>
                <a:gd name="connsiteX7" fmla="*/ 2940000 w 3152217"/>
                <a:gd name="connsiteY7" fmla="*/ 1468002 h 2256098"/>
                <a:gd name="connsiteX8" fmla="*/ 2539107 w 3152217"/>
                <a:gd name="connsiteY8" fmla="*/ 1067108 h 2256098"/>
                <a:gd name="connsiteX9" fmla="*/ 2474399 w 3152217"/>
                <a:gd name="connsiteY9" fmla="*/ 1153817 h 2256098"/>
                <a:gd name="connsiteX10" fmla="*/ 2907621 w 3152217"/>
                <a:gd name="connsiteY10" fmla="*/ 1587040 h 2256098"/>
                <a:gd name="connsiteX11" fmla="*/ 2907621 w 3152217"/>
                <a:gd name="connsiteY11" fmla="*/ 1799257 h 2256098"/>
                <a:gd name="connsiteX12" fmla="*/ 2695404 w 3152217"/>
                <a:gd name="connsiteY12" fmla="*/ 1799257 h 2256098"/>
                <a:gd name="connsiteX13" fmla="*/ 2293017 w 3152217"/>
                <a:gd name="connsiteY13" fmla="*/ 1396869 h 2256098"/>
                <a:gd name="connsiteX14" fmla="*/ 2228234 w 3152217"/>
                <a:gd name="connsiteY14" fmla="*/ 1483678 h 2256098"/>
                <a:gd name="connsiteX15" fmla="*/ 2648161 w 3152217"/>
                <a:gd name="connsiteY15" fmla="*/ 1903605 h 2256098"/>
                <a:gd name="connsiteX16" fmla="*/ 2648161 w 3152217"/>
                <a:gd name="connsiteY16" fmla="*/ 2115822 h 2256098"/>
                <a:gd name="connsiteX17" fmla="*/ 2435944 w 3152217"/>
                <a:gd name="connsiteY17" fmla="*/ 2115822 h 2256098"/>
                <a:gd name="connsiteX18" fmla="*/ 2046853 w 3152217"/>
                <a:gd name="connsiteY18" fmla="*/ 1726729 h 2256098"/>
                <a:gd name="connsiteX19" fmla="*/ 1987859 w 3152217"/>
                <a:gd name="connsiteY19" fmla="*/ 1812979 h 2256098"/>
                <a:gd name="connsiteX20" fmla="*/ 2218760 w 3152217"/>
                <a:gd name="connsiteY20" fmla="*/ 2043881 h 2256098"/>
                <a:gd name="connsiteX21" fmla="*/ 2218760 w 3152217"/>
                <a:gd name="connsiteY21" fmla="*/ 2256098 h 2256098"/>
                <a:gd name="connsiteX22" fmla="*/ 2006543 w 3152217"/>
                <a:gd name="connsiteY22" fmla="*/ 2256098 h 2256098"/>
                <a:gd name="connsiteX23" fmla="*/ 1798691 w 3152217"/>
                <a:gd name="connsiteY23" fmla="*/ 2048244 h 2256098"/>
                <a:gd name="connsiteX24" fmla="*/ 1775643 w 3152217"/>
                <a:gd name="connsiteY24" fmla="*/ 2025196 h 2256098"/>
                <a:gd name="connsiteX25" fmla="*/ 1842458 w 3152217"/>
                <a:gd name="connsiteY25" fmla="*/ 1935940 h 2256098"/>
                <a:gd name="connsiteX26" fmla="*/ 1533525 w 3152217"/>
                <a:gd name="connsiteY26" fmla="*/ 1524000 h 2256098"/>
                <a:gd name="connsiteX27" fmla="*/ 1219200 w 3152217"/>
                <a:gd name="connsiteY27" fmla="*/ 1219200 h 2256098"/>
                <a:gd name="connsiteX28" fmla="*/ 571500 w 3152217"/>
                <a:gd name="connsiteY28" fmla="*/ 1333500 h 2256098"/>
                <a:gd name="connsiteX29" fmla="*/ 0 w 3152217"/>
                <a:gd name="connsiteY29" fmla="*/ 1304925 h 2256098"/>
                <a:gd name="connsiteX30" fmla="*/ 9525 w 3152217"/>
                <a:gd name="connsiteY30" fmla="*/ 66675 h 2256098"/>
                <a:gd name="connsiteX31" fmla="*/ 361950 w 3152217"/>
                <a:gd name="connsiteY31" fmla="*/ 0 h 2256098"/>
                <a:gd name="connsiteX0" fmla="*/ 361950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61950 w 3152217"/>
                <a:gd name="connsiteY31" fmla="*/ 9525 h 2265623"/>
                <a:gd name="connsiteX0" fmla="*/ 40957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40957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24506 h 2280604"/>
                <a:gd name="connsiteX1" fmla="*/ 95250 w 3152217"/>
                <a:gd name="connsiteY1" fmla="*/ 272156 h 2280604"/>
                <a:gd name="connsiteX2" fmla="*/ 1352550 w 3152217"/>
                <a:gd name="connsiteY2" fmla="*/ 148331 h 2280604"/>
                <a:gd name="connsiteX3" fmla="*/ 2314575 w 3152217"/>
                <a:gd name="connsiteY3" fmla="*/ 348356 h 2280604"/>
                <a:gd name="connsiteX4" fmla="*/ 2724150 w 3152217"/>
                <a:gd name="connsiteY4" fmla="*/ 843656 h 2280604"/>
                <a:gd name="connsiteX5" fmla="*/ 3152217 w 3152217"/>
                <a:gd name="connsiteY5" fmla="*/ 1280291 h 2280604"/>
                <a:gd name="connsiteX6" fmla="*/ 3152217 w 3152217"/>
                <a:gd name="connsiteY6" fmla="*/ 1492508 h 2280604"/>
                <a:gd name="connsiteX7" fmla="*/ 2940000 w 3152217"/>
                <a:gd name="connsiteY7" fmla="*/ 1492508 h 2280604"/>
                <a:gd name="connsiteX8" fmla="*/ 2539107 w 3152217"/>
                <a:gd name="connsiteY8" fmla="*/ 1091614 h 2280604"/>
                <a:gd name="connsiteX9" fmla="*/ 2474399 w 3152217"/>
                <a:gd name="connsiteY9" fmla="*/ 1178323 h 2280604"/>
                <a:gd name="connsiteX10" fmla="*/ 2907621 w 3152217"/>
                <a:gd name="connsiteY10" fmla="*/ 1611546 h 2280604"/>
                <a:gd name="connsiteX11" fmla="*/ 2907621 w 3152217"/>
                <a:gd name="connsiteY11" fmla="*/ 1823763 h 2280604"/>
                <a:gd name="connsiteX12" fmla="*/ 2695404 w 3152217"/>
                <a:gd name="connsiteY12" fmla="*/ 1823763 h 2280604"/>
                <a:gd name="connsiteX13" fmla="*/ 2293017 w 3152217"/>
                <a:gd name="connsiteY13" fmla="*/ 1421375 h 2280604"/>
                <a:gd name="connsiteX14" fmla="*/ 2228234 w 3152217"/>
                <a:gd name="connsiteY14" fmla="*/ 1508184 h 2280604"/>
                <a:gd name="connsiteX15" fmla="*/ 2648161 w 3152217"/>
                <a:gd name="connsiteY15" fmla="*/ 1928111 h 2280604"/>
                <a:gd name="connsiteX16" fmla="*/ 2648161 w 3152217"/>
                <a:gd name="connsiteY16" fmla="*/ 2140328 h 2280604"/>
                <a:gd name="connsiteX17" fmla="*/ 2435944 w 3152217"/>
                <a:gd name="connsiteY17" fmla="*/ 2140328 h 2280604"/>
                <a:gd name="connsiteX18" fmla="*/ 2046853 w 3152217"/>
                <a:gd name="connsiteY18" fmla="*/ 1751235 h 2280604"/>
                <a:gd name="connsiteX19" fmla="*/ 1987859 w 3152217"/>
                <a:gd name="connsiteY19" fmla="*/ 1837485 h 2280604"/>
                <a:gd name="connsiteX20" fmla="*/ 2218760 w 3152217"/>
                <a:gd name="connsiteY20" fmla="*/ 2068387 h 2280604"/>
                <a:gd name="connsiteX21" fmla="*/ 2218760 w 3152217"/>
                <a:gd name="connsiteY21" fmla="*/ 2280604 h 2280604"/>
                <a:gd name="connsiteX22" fmla="*/ 2006543 w 3152217"/>
                <a:gd name="connsiteY22" fmla="*/ 2280604 h 2280604"/>
                <a:gd name="connsiteX23" fmla="*/ 1798691 w 3152217"/>
                <a:gd name="connsiteY23" fmla="*/ 2072750 h 2280604"/>
                <a:gd name="connsiteX24" fmla="*/ 1775643 w 3152217"/>
                <a:gd name="connsiteY24" fmla="*/ 2049702 h 2280604"/>
                <a:gd name="connsiteX25" fmla="*/ 1842458 w 3152217"/>
                <a:gd name="connsiteY25" fmla="*/ 1960446 h 2280604"/>
                <a:gd name="connsiteX26" fmla="*/ 1533525 w 3152217"/>
                <a:gd name="connsiteY26" fmla="*/ 1548506 h 2280604"/>
                <a:gd name="connsiteX27" fmla="*/ 1219200 w 3152217"/>
                <a:gd name="connsiteY27" fmla="*/ 1243706 h 2280604"/>
                <a:gd name="connsiteX28" fmla="*/ 571500 w 3152217"/>
                <a:gd name="connsiteY28" fmla="*/ 1358006 h 2280604"/>
                <a:gd name="connsiteX29" fmla="*/ 0 w 3152217"/>
                <a:gd name="connsiteY29" fmla="*/ 1329431 h 2280604"/>
                <a:gd name="connsiteX30" fmla="*/ 0 w 3152217"/>
                <a:gd name="connsiteY30" fmla="*/ 14981 h 2280604"/>
                <a:gd name="connsiteX31" fmla="*/ 390525 w 3152217"/>
                <a:gd name="connsiteY31" fmla="*/ 24506 h 2280604"/>
                <a:gd name="connsiteX0" fmla="*/ 390525 w 3152217"/>
                <a:gd name="connsiteY0" fmla="*/ 33386 h 2289484"/>
                <a:gd name="connsiteX1" fmla="*/ 95250 w 3152217"/>
                <a:gd name="connsiteY1" fmla="*/ 281036 h 2289484"/>
                <a:gd name="connsiteX2" fmla="*/ 1352550 w 3152217"/>
                <a:gd name="connsiteY2" fmla="*/ 157211 h 2289484"/>
                <a:gd name="connsiteX3" fmla="*/ 2314575 w 3152217"/>
                <a:gd name="connsiteY3" fmla="*/ 357236 h 2289484"/>
                <a:gd name="connsiteX4" fmla="*/ 2724150 w 3152217"/>
                <a:gd name="connsiteY4" fmla="*/ 852536 h 2289484"/>
                <a:gd name="connsiteX5" fmla="*/ 3152217 w 3152217"/>
                <a:gd name="connsiteY5" fmla="*/ 1289171 h 2289484"/>
                <a:gd name="connsiteX6" fmla="*/ 3152217 w 3152217"/>
                <a:gd name="connsiteY6" fmla="*/ 1501388 h 2289484"/>
                <a:gd name="connsiteX7" fmla="*/ 2940000 w 3152217"/>
                <a:gd name="connsiteY7" fmla="*/ 1501388 h 2289484"/>
                <a:gd name="connsiteX8" fmla="*/ 2539107 w 3152217"/>
                <a:gd name="connsiteY8" fmla="*/ 1100494 h 2289484"/>
                <a:gd name="connsiteX9" fmla="*/ 2474399 w 3152217"/>
                <a:gd name="connsiteY9" fmla="*/ 1187203 h 2289484"/>
                <a:gd name="connsiteX10" fmla="*/ 2907621 w 3152217"/>
                <a:gd name="connsiteY10" fmla="*/ 1620426 h 2289484"/>
                <a:gd name="connsiteX11" fmla="*/ 2907621 w 3152217"/>
                <a:gd name="connsiteY11" fmla="*/ 1832643 h 2289484"/>
                <a:gd name="connsiteX12" fmla="*/ 2695404 w 3152217"/>
                <a:gd name="connsiteY12" fmla="*/ 1832643 h 2289484"/>
                <a:gd name="connsiteX13" fmla="*/ 2293017 w 3152217"/>
                <a:gd name="connsiteY13" fmla="*/ 1430255 h 2289484"/>
                <a:gd name="connsiteX14" fmla="*/ 2228234 w 3152217"/>
                <a:gd name="connsiteY14" fmla="*/ 1517064 h 2289484"/>
                <a:gd name="connsiteX15" fmla="*/ 2648161 w 3152217"/>
                <a:gd name="connsiteY15" fmla="*/ 1936991 h 2289484"/>
                <a:gd name="connsiteX16" fmla="*/ 2648161 w 3152217"/>
                <a:gd name="connsiteY16" fmla="*/ 2149208 h 2289484"/>
                <a:gd name="connsiteX17" fmla="*/ 2435944 w 3152217"/>
                <a:gd name="connsiteY17" fmla="*/ 2149208 h 2289484"/>
                <a:gd name="connsiteX18" fmla="*/ 2046853 w 3152217"/>
                <a:gd name="connsiteY18" fmla="*/ 1760115 h 2289484"/>
                <a:gd name="connsiteX19" fmla="*/ 1987859 w 3152217"/>
                <a:gd name="connsiteY19" fmla="*/ 1846365 h 2289484"/>
                <a:gd name="connsiteX20" fmla="*/ 2218760 w 3152217"/>
                <a:gd name="connsiteY20" fmla="*/ 2077267 h 2289484"/>
                <a:gd name="connsiteX21" fmla="*/ 2218760 w 3152217"/>
                <a:gd name="connsiteY21" fmla="*/ 2289484 h 2289484"/>
                <a:gd name="connsiteX22" fmla="*/ 2006543 w 3152217"/>
                <a:gd name="connsiteY22" fmla="*/ 2289484 h 2289484"/>
                <a:gd name="connsiteX23" fmla="*/ 1798691 w 3152217"/>
                <a:gd name="connsiteY23" fmla="*/ 2081630 h 2289484"/>
                <a:gd name="connsiteX24" fmla="*/ 1775643 w 3152217"/>
                <a:gd name="connsiteY24" fmla="*/ 2058582 h 2289484"/>
                <a:gd name="connsiteX25" fmla="*/ 1842458 w 3152217"/>
                <a:gd name="connsiteY25" fmla="*/ 1969326 h 2289484"/>
                <a:gd name="connsiteX26" fmla="*/ 1533525 w 3152217"/>
                <a:gd name="connsiteY26" fmla="*/ 1557386 h 2289484"/>
                <a:gd name="connsiteX27" fmla="*/ 1219200 w 3152217"/>
                <a:gd name="connsiteY27" fmla="*/ 1252586 h 2289484"/>
                <a:gd name="connsiteX28" fmla="*/ 571500 w 3152217"/>
                <a:gd name="connsiteY28" fmla="*/ 1366886 h 2289484"/>
                <a:gd name="connsiteX29" fmla="*/ 0 w 3152217"/>
                <a:gd name="connsiteY29" fmla="*/ 1338311 h 2289484"/>
                <a:gd name="connsiteX30" fmla="*/ 0 w 3152217"/>
                <a:gd name="connsiteY30" fmla="*/ 23861 h 2289484"/>
                <a:gd name="connsiteX31" fmla="*/ 390525 w 3152217"/>
                <a:gd name="connsiteY31" fmla="*/ 33386 h 2289484"/>
                <a:gd name="connsiteX0" fmla="*/ 390525 w 3152217"/>
                <a:gd name="connsiteY0" fmla="*/ 24507 h 2280605"/>
                <a:gd name="connsiteX1" fmla="*/ 95250 w 3152217"/>
                <a:gd name="connsiteY1" fmla="*/ 272157 h 2280605"/>
                <a:gd name="connsiteX2" fmla="*/ 1352550 w 3152217"/>
                <a:gd name="connsiteY2" fmla="*/ 148332 h 2280605"/>
                <a:gd name="connsiteX3" fmla="*/ 2314575 w 3152217"/>
                <a:gd name="connsiteY3" fmla="*/ 348357 h 2280605"/>
                <a:gd name="connsiteX4" fmla="*/ 2724150 w 3152217"/>
                <a:gd name="connsiteY4" fmla="*/ 843657 h 2280605"/>
                <a:gd name="connsiteX5" fmla="*/ 3152217 w 3152217"/>
                <a:gd name="connsiteY5" fmla="*/ 1280292 h 2280605"/>
                <a:gd name="connsiteX6" fmla="*/ 3152217 w 3152217"/>
                <a:gd name="connsiteY6" fmla="*/ 1492509 h 2280605"/>
                <a:gd name="connsiteX7" fmla="*/ 2940000 w 3152217"/>
                <a:gd name="connsiteY7" fmla="*/ 1492509 h 2280605"/>
                <a:gd name="connsiteX8" fmla="*/ 2539107 w 3152217"/>
                <a:gd name="connsiteY8" fmla="*/ 1091615 h 2280605"/>
                <a:gd name="connsiteX9" fmla="*/ 2474399 w 3152217"/>
                <a:gd name="connsiteY9" fmla="*/ 1178324 h 2280605"/>
                <a:gd name="connsiteX10" fmla="*/ 2907621 w 3152217"/>
                <a:gd name="connsiteY10" fmla="*/ 1611547 h 2280605"/>
                <a:gd name="connsiteX11" fmla="*/ 2907621 w 3152217"/>
                <a:gd name="connsiteY11" fmla="*/ 1823764 h 2280605"/>
                <a:gd name="connsiteX12" fmla="*/ 2695404 w 3152217"/>
                <a:gd name="connsiteY12" fmla="*/ 1823764 h 2280605"/>
                <a:gd name="connsiteX13" fmla="*/ 2293017 w 3152217"/>
                <a:gd name="connsiteY13" fmla="*/ 1421376 h 2280605"/>
                <a:gd name="connsiteX14" fmla="*/ 2228234 w 3152217"/>
                <a:gd name="connsiteY14" fmla="*/ 1508185 h 2280605"/>
                <a:gd name="connsiteX15" fmla="*/ 2648161 w 3152217"/>
                <a:gd name="connsiteY15" fmla="*/ 1928112 h 2280605"/>
                <a:gd name="connsiteX16" fmla="*/ 2648161 w 3152217"/>
                <a:gd name="connsiteY16" fmla="*/ 2140329 h 2280605"/>
                <a:gd name="connsiteX17" fmla="*/ 2435944 w 3152217"/>
                <a:gd name="connsiteY17" fmla="*/ 2140329 h 2280605"/>
                <a:gd name="connsiteX18" fmla="*/ 2046853 w 3152217"/>
                <a:gd name="connsiteY18" fmla="*/ 1751236 h 2280605"/>
                <a:gd name="connsiteX19" fmla="*/ 1987859 w 3152217"/>
                <a:gd name="connsiteY19" fmla="*/ 1837486 h 2280605"/>
                <a:gd name="connsiteX20" fmla="*/ 2218760 w 3152217"/>
                <a:gd name="connsiteY20" fmla="*/ 2068388 h 2280605"/>
                <a:gd name="connsiteX21" fmla="*/ 2218760 w 3152217"/>
                <a:gd name="connsiteY21" fmla="*/ 2280605 h 2280605"/>
                <a:gd name="connsiteX22" fmla="*/ 2006543 w 3152217"/>
                <a:gd name="connsiteY22" fmla="*/ 2280605 h 2280605"/>
                <a:gd name="connsiteX23" fmla="*/ 1798691 w 3152217"/>
                <a:gd name="connsiteY23" fmla="*/ 2072751 h 2280605"/>
                <a:gd name="connsiteX24" fmla="*/ 1775643 w 3152217"/>
                <a:gd name="connsiteY24" fmla="*/ 2049703 h 2280605"/>
                <a:gd name="connsiteX25" fmla="*/ 1842458 w 3152217"/>
                <a:gd name="connsiteY25" fmla="*/ 1960447 h 2280605"/>
                <a:gd name="connsiteX26" fmla="*/ 1533525 w 3152217"/>
                <a:gd name="connsiteY26" fmla="*/ 1548507 h 2280605"/>
                <a:gd name="connsiteX27" fmla="*/ 1219200 w 3152217"/>
                <a:gd name="connsiteY27" fmla="*/ 1243707 h 2280605"/>
                <a:gd name="connsiteX28" fmla="*/ 571500 w 3152217"/>
                <a:gd name="connsiteY28" fmla="*/ 1358007 h 2280605"/>
                <a:gd name="connsiteX29" fmla="*/ 0 w 3152217"/>
                <a:gd name="connsiteY29" fmla="*/ 1329432 h 2280605"/>
                <a:gd name="connsiteX30" fmla="*/ 0 w 3152217"/>
                <a:gd name="connsiteY30" fmla="*/ 14982 h 2280605"/>
                <a:gd name="connsiteX31" fmla="*/ 390525 w 3152217"/>
                <a:gd name="connsiteY31" fmla="*/ 24507 h 2280605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390525 w 3152217"/>
                <a:gd name="connsiteY0" fmla="*/ 9525 h 2265623"/>
                <a:gd name="connsiteX1" fmla="*/ 95250 w 3152217"/>
                <a:gd name="connsiteY1" fmla="*/ 257175 h 2265623"/>
                <a:gd name="connsiteX2" fmla="*/ 1352550 w 3152217"/>
                <a:gd name="connsiteY2" fmla="*/ 133350 h 2265623"/>
                <a:gd name="connsiteX3" fmla="*/ 2314575 w 3152217"/>
                <a:gd name="connsiteY3" fmla="*/ 333375 h 2265623"/>
                <a:gd name="connsiteX4" fmla="*/ 2724150 w 3152217"/>
                <a:gd name="connsiteY4" fmla="*/ 828675 h 2265623"/>
                <a:gd name="connsiteX5" fmla="*/ 3152217 w 3152217"/>
                <a:gd name="connsiteY5" fmla="*/ 1265310 h 2265623"/>
                <a:gd name="connsiteX6" fmla="*/ 3152217 w 3152217"/>
                <a:gd name="connsiteY6" fmla="*/ 1477527 h 2265623"/>
                <a:gd name="connsiteX7" fmla="*/ 2940000 w 3152217"/>
                <a:gd name="connsiteY7" fmla="*/ 1477527 h 2265623"/>
                <a:gd name="connsiteX8" fmla="*/ 2539107 w 3152217"/>
                <a:gd name="connsiteY8" fmla="*/ 1076633 h 2265623"/>
                <a:gd name="connsiteX9" fmla="*/ 2474399 w 3152217"/>
                <a:gd name="connsiteY9" fmla="*/ 1163342 h 2265623"/>
                <a:gd name="connsiteX10" fmla="*/ 2907621 w 3152217"/>
                <a:gd name="connsiteY10" fmla="*/ 1596565 h 2265623"/>
                <a:gd name="connsiteX11" fmla="*/ 2907621 w 3152217"/>
                <a:gd name="connsiteY11" fmla="*/ 1808782 h 2265623"/>
                <a:gd name="connsiteX12" fmla="*/ 2695404 w 3152217"/>
                <a:gd name="connsiteY12" fmla="*/ 1808782 h 2265623"/>
                <a:gd name="connsiteX13" fmla="*/ 2293017 w 3152217"/>
                <a:gd name="connsiteY13" fmla="*/ 1406394 h 2265623"/>
                <a:gd name="connsiteX14" fmla="*/ 2228234 w 3152217"/>
                <a:gd name="connsiteY14" fmla="*/ 1493203 h 2265623"/>
                <a:gd name="connsiteX15" fmla="*/ 2648161 w 3152217"/>
                <a:gd name="connsiteY15" fmla="*/ 1913130 h 2265623"/>
                <a:gd name="connsiteX16" fmla="*/ 2648161 w 3152217"/>
                <a:gd name="connsiteY16" fmla="*/ 2125347 h 2265623"/>
                <a:gd name="connsiteX17" fmla="*/ 2435944 w 3152217"/>
                <a:gd name="connsiteY17" fmla="*/ 2125347 h 2265623"/>
                <a:gd name="connsiteX18" fmla="*/ 2046853 w 3152217"/>
                <a:gd name="connsiteY18" fmla="*/ 1736254 h 2265623"/>
                <a:gd name="connsiteX19" fmla="*/ 1987859 w 3152217"/>
                <a:gd name="connsiteY19" fmla="*/ 1822504 h 2265623"/>
                <a:gd name="connsiteX20" fmla="*/ 2218760 w 3152217"/>
                <a:gd name="connsiteY20" fmla="*/ 2053406 h 2265623"/>
                <a:gd name="connsiteX21" fmla="*/ 2218760 w 3152217"/>
                <a:gd name="connsiteY21" fmla="*/ 2265623 h 2265623"/>
                <a:gd name="connsiteX22" fmla="*/ 2006543 w 3152217"/>
                <a:gd name="connsiteY22" fmla="*/ 2265623 h 2265623"/>
                <a:gd name="connsiteX23" fmla="*/ 1798691 w 3152217"/>
                <a:gd name="connsiteY23" fmla="*/ 2057769 h 2265623"/>
                <a:gd name="connsiteX24" fmla="*/ 1775643 w 3152217"/>
                <a:gd name="connsiteY24" fmla="*/ 2034721 h 2265623"/>
                <a:gd name="connsiteX25" fmla="*/ 1842458 w 3152217"/>
                <a:gd name="connsiteY25" fmla="*/ 1945465 h 2265623"/>
                <a:gd name="connsiteX26" fmla="*/ 1533525 w 3152217"/>
                <a:gd name="connsiteY26" fmla="*/ 1533525 h 2265623"/>
                <a:gd name="connsiteX27" fmla="*/ 1219200 w 3152217"/>
                <a:gd name="connsiteY27" fmla="*/ 1228725 h 2265623"/>
                <a:gd name="connsiteX28" fmla="*/ 571500 w 3152217"/>
                <a:gd name="connsiteY28" fmla="*/ 1343025 h 2265623"/>
                <a:gd name="connsiteX29" fmla="*/ 0 w 3152217"/>
                <a:gd name="connsiteY29" fmla="*/ 1314450 h 2265623"/>
                <a:gd name="connsiteX30" fmla="*/ 0 w 3152217"/>
                <a:gd name="connsiteY30" fmla="*/ 0 h 2265623"/>
                <a:gd name="connsiteX31" fmla="*/ 390525 w 3152217"/>
                <a:gd name="connsiteY31" fmla="*/ 9525 h 2265623"/>
                <a:gd name="connsiteX0" fmla="*/ 400050 w 3152217"/>
                <a:gd name="connsiteY0" fmla="*/ 0 h 2284673"/>
                <a:gd name="connsiteX1" fmla="*/ 95250 w 3152217"/>
                <a:gd name="connsiteY1" fmla="*/ 276225 h 2284673"/>
                <a:gd name="connsiteX2" fmla="*/ 1352550 w 3152217"/>
                <a:gd name="connsiteY2" fmla="*/ 152400 h 2284673"/>
                <a:gd name="connsiteX3" fmla="*/ 2314575 w 3152217"/>
                <a:gd name="connsiteY3" fmla="*/ 352425 h 2284673"/>
                <a:gd name="connsiteX4" fmla="*/ 2724150 w 3152217"/>
                <a:gd name="connsiteY4" fmla="*/ 847725 h 2284673"/>
                <a:gd name="connsiteX5" fmla="*/ 3152217 w 3152217"/>
                <a:gd name="connsiteY5" fmla="*/ 1284360 h 2284673"/>
                <a:gd name="connsiteX6" fmla="*/ 3152217 w 3152217"/>
                <a:gd name="connsiteY6" fmla="*/ 1496577 h 2284673"/>
                <a:gd name="connsiteX7" fmla="*/ 2940000 w 3152217"/>
                <a:gd name="connsiteY7" fmla="*/ 1496577 h 2284673"/>
                <a:gd name="connsiteX8" fmla="*/ 2539107 w 3152217"/>
                <a:gd name="connsiteY8" fmla="*/ 1095683 h 2284673"/>
                <a:gd name="connsiteX9" fmla="*/ 2474399 w 3152217"/>
                <a:gd name="connsiteY9" fmla="*/ 1182392 h 2284673"/>
                <a:gd name="connsiteX10" fmla="*/ 2907621 w 3152217"/>
                <a:gd name="connsiteY10" fmla="*/ 1615615 h 2284673"/>
                <a:gd name="connsiteX11" fmla="*/ 2907621 w 3152217"/>
                <a:gd name="connsiteY11" fmla="*/ 1827832 h 2284673"/>
                <a:gd name="connsiteX12" fmla="*/ 2695404 w 3152217"/>
                <a:gd name="connsiteY12" fmla="*/ 1827832 h 2284673"/>
                <a:gd name="connsiteX13" fmla="*/ 2293017 w 3152217"/>
                <a:gd name="connsiteY13" fmla="*/ 1425444 h 2284673"/>
                <a:gd name="connsiteX14" fmla="*/ 2228234 w 3152217"/>
                <a:gd name="connsiteY14" fmla="*/ 1512253 h 2284673"/>
                <a:gd name="connsiteX15" fmla="*/ 2648161 w 3152217"/>
                <a:gd name="connsiteY15" fmla="*/ 1932180 h 2284673"/>
                <a:gd name="connsiteX16" fmla="*/ 2648161 w 3152217"/>
                <a:gd name="connsiteY16" fmla="*/ 2144397 h 2284673"/>
                <a:gd name="connsiteX17" fmla="*/ 2435944 w 3152217"/>
                <a:gd name="connsiteY17" fmla="*/ 2144397 h 2284673"/>
                <a:gd name="connsiteX18" fmla="*/ 2046853 w 3152217"/>
                <a:gd name="connsiteY18" fmla="*/ 1755304 h 2284673"/>
                <a:gd name="connsiteX19" fmla="*/ 1987859 w 3152217"/>
                <a:gd name="connsiteY19" fmla="*/ 1841554 h 2284673"/>
                <a:gd name="connsiteX20" fmla="*/ 2218760 w 3152217"/>
                <a:gd name="connsiteY20" fmla="*/ 2072456 h 2284673"/>
                <a:gd name="connsiteX21" fmla="*/ 2218760 w 3152217"/>
                <a:gd name="connsiteY21" fmla="*/ 2284673 h 2284673"/>
                <a:gd name="connsiteX22" fmla="*/ 2006543 w 3152217"/>
                <a:gd name="connsiteY22" fmla="*/ 2284673 h 2284673"/>
                <a:gd name="connsiteX23" fmla="*/ 1798691 w 3152217"/>
                <a:gd name="connsiteY23" fmla="*/ 2076819 h 2284673"/>
                <a:gd name="connsiteX24" fmla="*/ 1775643 w 3152217"/>
                <a:gd name="connsiteY24" fmla="*/ 2053771 h 2284673"/>
                <a:gd name="connsiteX25" fmla="*/ 1842458 w 3152217"/>
                <a:gd name="connsiteY25" fmla="*/ 1964515 h 2284673"/>
                <a:gd name="connsiteX26" fmla="*/ 1533525 w 3152217"/>
                <a:gd name="connsiteY26" fmla="*/ 1552575 h 2284673"/>
                <a:gd name="connsiteX27" fmla="*/ 1219200 w 3152217"/>
                <a:gd name="connsiteY27" fmla="*/ 1247775 h 2284673"/>
                <a:gd name="connsiteX28" fmla="*/ 571500 w 3152217"/>
                <a:gd name="connsiteY28" fmla="*/ 1362075 h 2284673"/>
                <a:gd name="connsiteX29" fmla="*/ 0 w 3152217"/>
                <a:gd name="connsiteY29" fmla="*/ 1333500 h 2284673"/>
                <a:gd name="connsiteX30" fmla="*/ 0 w 3152217"/>
                <a:gd name="connsiteY30" fmla="*/ 19050 h 2284673"/>
                <a:gd name="connsiteX31" fmla="*/ 400050 w 3152217"/>
                <a:gd name="connsiteY31" fmla="*/ 0 h 2284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52217" h="2284673">
                  <a:moveTo>
                    <a:pt x="400050" y="0"/>
                  </a:moveTo>
                  <a:lnTo>
                    <a:pt x="95250" y="276225"/>
                  </a:lnTo>
                  <a:cubicBezTo>
                    <a:pt x="349250" y="777875"/>
                    <a:pt x="831850" y="460375"/>
                    <a:pt x="1352550" y="152400"/>
                  </a:cubicBezTo>
                  <a:cubicBezTo>
                    <a:pt x="1641475" y="288925"/>
                    <a:pt x="1968500" y="301625"/>
                    <a:pt x="2314575" y="352425"/>
                  </a:cubicBezTo>
                  <a:cubicBezTo>
                    <a:pt x="2451100" y="603250"/>
                    <a:pt x="2587625" y="682625"/>
                    <a:pt x="2724150" y="847725"/>
                  </a:cubicBezTo>
                  <a:lnTo>
                    <a:pt x="3152217" y="1284360"/>
                  </a:lnTo>
                  <a:cubicBezTo>
                    <a:pt x="3210819" y="1342962"/>
                    <a:pt x="3210819" y="1437975"/>
                    <a:pt x="3152217" y="1496577"/>
                  </a:cubicBezTo>
                  <a:cubicBezTo>
                    <a:pt x="3093615" y="1555179"/>
                    <a:pt x="2998602" y="1555179"/>
                    <a:pt x="2940000" y="1496577"/>
                  </a:cubicBezTo>
                  <a:lnTo>
                    <a:pt x="2539107" y="1095683"/>
                  </a:lnTo>
                  <a:lnTo>
                    <a:pt x="2474399" y="1182392"/>
                  </a:lnTo>
                  <a:lnTo>
                    <a:pt x="2907621" y="1615615"/>
                  </a:lnTo>
                  <a:cubicBezTo>
                    <a:pt x="2966223" y="1674217"/>
                    <a:pt x="2966223" y="1769230"/>
                    <a:pt x="2907621" y="1827832"/>
                  </a:cubicBezTo>
                  <a:cubicBezTo>
                    <a:pt x="2849019" y="1886434"/>
                    <a:pt x="2754006" y="1886434"/>
                    <a:pt x="2695404" y="1827832"/>
                  </a:cubicBezTo>
                  <a:lnTo>
                    <a:pt x="2293017" y="1425444"/>
                  </a:lnTo>
                  <a:lnTo>
                    <a:pt x="2228234" y="1512253"/>
                  </a:lnTo>
                  <a:lnTo>
                    <a:pt x="2648161" y="1932180"/>
                  </a:lnTo>
                  <a:cubicBezTo>
                    <a:pt x="2706763" y="1990782"/>
                    <a:pt x="2706763" y="2085795"/>
                    <a:pt x="2648161" y="2144397"/>
                  </a:cubicBezTo>
                  <a:cubicBezTo>
                    <a:pt x="2589559" y="2202999"/>
                    <a:pt x="2494546" y="2202999"/>
                    <a:pt x="2435944" y="2144397"/>
                  </a:cubicBezTo>
                  <a:lnTo>
                    <a:pt x="2046853" y="1755304"/>
                  </a:lnTo>
                  <a:lnTo>
                    <a:pt x="1987859" y="1841554"/>
                  </a:lnTo>
                  <a:lnTo>
                    <a:pt x="2218760" y="2072456"/>
                  </a:lnTo>
                  <a:cubicBezTo>
                    <a:pt x="2277362" y="2131058"/>
                    <a:pt x="2277362" y="2226071"/>
                    <a:pt x="2218760" y="2284673"/>
                  </a:cubicBezTo>
                  <a:cubicBezTo>
                    <a:pt x="2160158" y="2343275"/>
                    <a:pt x="2065146" y="2343275"/>
                    <a:pt x="2006543" y="2284673"/>
                  </a:cubicBezTo>
                  <a:lnTo>
                    <a:pt x="1798691" y="2076819"/>
                  </a:lnTo>
                  <a:lnTo>
                    <a:pt x="1775643" y="2053771"/>
                  </a:lnTo>
                  <a:lnTo>
                    <a:pt x="1842458" y="1964515"/>
                  </a:lnTo>
                  <a:cubicBezTo>
                    <a:pt x="2026677" y="1607442"/>
                    <a:pt x="1697608" y="1472750"/>
                    <a:pt x="1533525" y="1552575"/>
                  </a:cubicBezTo>
                  <a:cubicBezTo>
                    <a:pt x="1555750" y="1323975"/>
                    <a:pt x="1380229" y="1237081"/>
                    <a:pt x="1219200" y="1247775"/>
                  </a:cubicBezTo>
                  <a:cubicBezTo>
                    <a:pt x="1190625" y="958850"/>
                    <a:pt x="838200" y="793750"/>
                    <a:pt x="571500" y="1362075"/>
                  </a:cubicBezTo>
                  <a:cubicBezTo>
                    <a:pt x="504825" y="1114425"/>
                    <a:pt x="276225" y="1066800"/>
                    <a:pt x="0" y="1333500"/>
                  </a:cubicBezTo>
                  <a:lnTo>
                    <a:pt x="0" y="19050"/>
                  </a:lnTo>
                  <a:lnTo>
                    <a:pt x="4000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</p:grpSp>
      <p:sp>
        <p:nvSpPr>
          <p:cNvPr id="16" name="Rectangle 15">
            <a:extLst>
              <a:ext uri="{FF2B5EF4-FFF2-40B4-BE49-F238E27FC236}">
                <a16:creationId xmlns:a16="http://schemas.microsoft.com/office/drawing/2014/main" id="{B1AFDBE4-BF6B-4FAC-B6B1-B1BC43C5F894}"/>
              </a:ext>
            </a:extLst>
          </p:cNvPr>
          <p:cNvSpPr/>
          <p:nvPr/>
        </p:nvSpPr>
        <p:spPr>
          <a:xfrm>
            <a:off x="0" y="2564906"/>
            <a:ext cx="4224000" cy="165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6CCECF3B-63CF-43C7-B14F-EF7D84487D9D}"/>
              </a:ext>
            </a:extLst>
          </p:cNvPr>
          <p:cNvSpPr/>
          <p:nvPr/>
        </p:nvSpPr>
        <p:spPr>
          <a:xfrm>
            <a:off x="7968003" y="2564906"/>
            <a:ext cx="4223999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A8A1832-ED0A-4D81-B603-A6E47EA34FCE}"/>
              </a:ext>
            </a:extLst>
          </p:cNvPr>
          <p:cNvGrpSpPr/>
          <p:nvPr/>
        </p:nvGrpSpPr>
        <p:grpSpPr>
          <a:xfrm>
            <a:off x="1981674" y="2799982"/>
            <a:ext cx="2071093" cy="714829"/>
            <a:chOff x="1985511" y="4307149"/>
            <a:chExt cx="7456448" cy="71482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182C987-132C-4AD3-8F8A-11B239051DAA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3143519-48FA-445E-A188-DAEC25093F3D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81C2B396-A0E0-4B7A-A649-9597922FFE07}"/>
              </a:ext>
            </a:extLst>
          </p:cNvPr>
          <p:cNvGrpSpPr/>
          <p:nvPr/>
        </p:nvGrpSpPr>
        <p:grpSpPr>
          <a:xfrm>
            <a:off x="8184234" y="2799982"/>
            <a:ext cx="2071093" cy="714829"/>
            <a:chOff x="1985511" y="4307149"/>
            <a:chExt cx="7456448" cy="714829"/>
          </a:xfrm>
          <a:noFill/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A3C7F89-A54B-48F7-AA87-9CC0B0FE4B6F}"/>
                </a:ext>
              </a:extLst>
            </p:cNvPr>
            <p:cNvSpPr txBox="1"/>
            <p:nvPr/>
          </p:nvSpPr>
          <p:spPr>
            <a:xfrm>
              <a:off x="1985511" y="4560313"/>
              <a:ext cx="7456444" cy="461665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r>
                <a:rPr lang="ko-KR" altLang="en-US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6B0E784-C943-466A-B11C-F21693896126}"/>
                </a:ext>
              </a:extLst>
            </p:cNvPr>
            <p:cNvSpPr txBox="1"/>
            <p:nvPr/>
          </p:nvSpPr>
          <p:spPr>
            <a:xfrm>
              <a:off x="1985515" y="4307149"/>
              <a:ext cx="745644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7FE98752-DB32-4435-99CA-A8C23FA8A8D7}"/>
              </a:ext>
            </a:extLst>
          </p:cNvPr>
          <p:cNvSpPr txBox="1"/>
          <p:nvPr/>
        </p:nvSpPr>
        <p:spPr>
          <a:xfrm>
            <a:off x="2739584" y="3493143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52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0FDDF86-55BC-459D-BF07-75C8A48F856E}"/>
              </a:ext>
            </a:extLst>
          </p:cNvPr>
          <p:cNvSpPr txBox="1"/>
          <p:nvPr/>
        </p:nvSpPr>
        <p:spPr>
          <a:xfrm>
            <a:off x="8184233" y="3493143"/>
            <a:ext cx="131318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34</a:t>
            </a:r>
            <a:r>
              <a:rPr lang="en-US" altLang="ko-KR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57901829-354A-48C1-80B8-E76F76ABF01C}"/>
              </a:ext>
            </a:extLst>
          </p:cNvPr>
          <p:cNvSpPr/>
          <p:nvPr/>
        </p:nvSpPr>
        <p:spPr>
          <a:xfrm rot="20700000">
            <a:off x="2594794" y="4534940"/>
            <a:ext cx="555477" cy="48683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sp>
        <p:nvSpPr>
          <p:cNvPr id="27" name="Oval 10">
            <a:extLst>
              <a:ext uri="{FF2B5EF4-FFF2-40B4-BE49-F238E27FC236}">
                <a16:creationId xmlns:a16="http://schemas.microsoft.com/office/drawing/2014/main" id="{DC44E48B-CEF2-4A19-8AD3-E5CD31EFCD23}"/>
              </a:ext>
            </a:extLst>
          </p:cNvPr>
          <p:cNvSpPr>
            <a:spLocks noChangeAspect="1"/>
          </p:cNvSpPr>
          <p:nvPr/>
        </p:nvSpPr>
        <p:spPr>
          <a:xfrm>
            <a:off x="9086492" y="4479696"/>
            <a:ext cx="504056" cy="597327"/>
          </a:xfrm>
          <a:custGeom>
            <a:avLst/>
            <a:gdLst/>
            <a:ahLst/>
            <a:cxnLst/>
            <a:rect l="l" t="t" r="r" b="b"/>
            <a:pathLst>
              <a:path w="3310915" h="3923570">
                <a:moveTo>
                  <a:pt x="2634572" y="2782060"/>
                </a:moveTo>
                <a:cubicBezTo>
                  <a:pt x="2877724" y="2784696"/>
                  <a:pt x="3073074" y="2923910"/>
                  <a:pt x="3310915" y="3050983"/>
                </a:cubicBezTo>
                <a:lnTo>
                  <a:pt x="3113550" y="3840011"/>
                </a:lnTo>
                <a:lnTo>
                  <a:pt x="2637706" y="3668957"/>
                </a:lnTo>
                <a:cubicBezTo>
                  <a:pt x="2327360" y="3767940"/>
                  <a:pt x="1829375" y="3988492"/>
                  <a:pt x="1579811" y="3905123"/>
                </a:cubicBezTo>
                <a:cubicBezTo>
                  <a:pt x="1320906" y="3775288"/>
                  <a:pt x="642145" y="3366355"/>
                  <a:pt x="472751" y="3203771"/>
                </a:cubicBezTo>
                <a:cubicBezTo>
                  <a:pt x="303357" y="3041187"/>
                  <a:pt x="403652" y="2893777"/>
                  <a:pt x="563448" y="2929619"/>
                </a:cubicBezTo>
                <a:cubicBezTo>
                  <a:pt x="702634" y="2937547"/>
                  <a:pt x="1160012" y="3199482"/>
                  <a:pt x="1284082" y="3253983"/>
                </a:cubicBezTo>
                <a:cubicBezTo>
                  <a:pt x="1127104" y="3587742"/>
                  <a:pt x="1741057" y="3563487"/>
                  <a:pt x="1955231" y="3541261"/>
                </a:cubicBezTo>
                <a:cubicBezTo>
                  <a:pt x="2131253" y="3488686"/>
                  <a:pt x="2214010" y="3505589"/>
                  <a:pt x="2306401" y="3383364"/>
                </a:cubicBezTo>
                <a:cubicBezTo>
                  <a:pt x="2155860" y="3427865"/>
                  <a:pt x="2163213" y="3429679"/>
                  <a:pt x="1912247" y="3471537"/>
                </a:cubicBezTo>
                <a:cubicBezTo>
                  <a:pt x="1482134" y="3531123"/>
                  <a:pt x="1135709" y="3364234"/>
                  <a:pt x="1413085" y="3236383"/>
                </a:cubicBezTo>
                <a:cubicBezTo>
                  <a:pt x="1557848" y="3164554"/>
                  <a:pt x="1721108" y="3222221"/>
                  <a:pt x="1929297" y="3121321"/>
                </a:cubicBezTo>
                <a:cubicBezTo>
                  <a:pt x="2128589" y="3010789"/>
                  <a:pt x="2187815" y="2818332"/>
                  <a:pt x="2527174" y="2789726"/>
                </a:cubicBezTo>
                <a:cubicBezTo>
                  <a:pt x="2564125" y="2784095"/>
                  <a:pt x="2599836" y="2781684"/>
                  <a:pt x="2634572" y="2782060"/>
                </a:cubicBezTo>
                <a:close/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E60A53B-0731-4898-8CF2-5DDF48904B34}"/>
              </a:ext>
            </a:extLst>
          </p:cNvPr>
          <p:cNvGrpSpPr/>
          <p:nvPr/>
        </p:nvGrpSpPr>
        <p:grpSpPr>
          <a:xfrm>
            <a:off x="892530" y="5172864"/>
            <a:ext cx="3960000" cy="923330"/>
            <a:chOff x="3017859" y="4283314"/>
            <a:chExt cx="1890849" cy="92333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A05D18E-F34C-408D-81BA-97997807E396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D4EDE4A-91BF-45F6-B2AF-9735770E1D3D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AE266B6-746D-4CED-AE4A-CE1E7878F892}"/>
              </a:ext>
            </a:extLst>
          </p:cNvPr>
          <p:cNvGrpSpPr/>
          <p:nvPr/>
        </p:nvGrpSpPr>
        <p:grpSpPr>
          <a:xfrm>
            <a:off x="7358517" y="5172864"/>
            <a:ext cx="3960000" cy="923330"/>
            <a:chOff x="3017859" y="4283314"/>
            <a:chExt cx="1890849" cy="923330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36950A0-AB60-42B0-95A3-36FF0D92F867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FB26BC1-976A-403C-A199-33A89D9C083D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latin typeface="Arial" pitchFamily="34" charset="0"/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0322418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D79B38E0-3A3D-4607-AD9D-D7A0F496735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6684D0D-49E1-4498-8D76-44E9CAA0150E}"/>
              </a:ext>
            </a:extLst>
          </p:cNvPr>
          <p:cNvSpPr/>
          <p:nvPr/>
        </p:nvSpPr>
        <p:spPr>
          <a:xfrm flipH="1">
            <a:off x="0" y="0"/>
            <a:ext cx="12192000" cy="6858000"/>
          </a:xfrm>
          <a:custGeom>
            <a:avLst/>
            <a:gdLst>
              <a:gd name="connsiteX0" fmla="*/ 1350555 w 12192000"/>
              <a:gd name="connsiteY0" fmla="*/ 170164 h 6858000"/>
              <a:gd name="connsiteX1" fmla="*/ 1302723 w 12192000"/>
              <a:gd name="connsiteY1" fmla="*/ 210590 h 6858000"/>
              <a:gd name="connsiteX2" fmla="*/ 1283156 w 12192000"/>
              <a:gd name="connsiteY2" fmla="*/ 263456 h 6858000"/>
              <a:gd name="connsiteX3" fmla="*/ 1298375 w 12192000"/>
              <a:gd name="connsiteY3" fmla="*/ 263456 h 6858000"/>
              <a:gd name="connsiteX4" fmla="*/ 1363599 w 12192000"/>
              <a:gd name="connsiteY4" fmla="*/ 319430 h 6858000"/>
              <a:gd name="connsiteX5" fmla="*/ 1389689 w 12192000"/>
              <a:gd name="connsiteY5" fmla="*/ 347418 h 6858000"/>
              <a:gd name="connsiteX6" fmla="*/ 1509267 w 12192000"/>
              <a:gd name="connsiteY6" fmla="*/ 406503 h 6858000"/>
              <a:gd name="connsiteX7" fmla="*/ 1657109 w 12192000"/>
              <a:gd name="connsiteY7" fmla="*/ 490465 h 6858000"/>
              <a:gd name="connsiteX8" fmla="*/ 1733204 w 12192000"/>
              <a:gd name="connsiteY8" fmla="*/ 555769 h 6858000"/>
              <a:gd name="connsiteX9" fmla="*/ 1787558 w 12192000"/>
              <a:gd name="connsiteY9" fmla="*/ 580647 h 6858000"/>
              <a:gd name="connsiteX10" fmla="*/ 1839737 w 12192000"/>
              <a:gd name="connsiteY10" fmla="*/ 639732 h 6858000"/>
              <a:gd name="connsiteX11" fmla="*/ 1907136 w 12192000"/>
              <a:gd name="connsiteY11" fmla="*/ 636622 h 6858000"/>
              <a:gd name="connsiteX12" fmla="*/ 1985405 w 12192000"/>
              <a:gd name="connsiteY12" fmla="*/ 670829 h 6858000"/>
              <a:gd name="connsiteX13" fmla="*/ 2059326 w 12192000"/>
              <a:gd name="connsiteY13" fmla="*/ 720584 h 6858000"/>
              <a:gd name="connsiteX14" fmla="*/ 2102809 w 12192000"/>
              <a:gd name="connsiteY14" fmla="*/ 742353 h 6858000"/>
              <a:gd name="connsiteX15" fmla="*/ 2161511 w 12192000"/>
              <a:gd name="connsiteY15" fmla="*/ 764121 h 6858000"/>
              <a:gd name="connsiteX16" fmla="*/ 2344139 w 12192000"/>
              <a:gd name="connsiteY16" fmla="*/ 860522 h 6858000"/>
              <a:gd name="connsiteX17" fmla="*/ 2455021 w 12192000"/>
              <a:gd name="connsiteY17" fmla="*/ 928936 h 6858000"/>
              <a:gd name="connsiteX18" fmla="*/ 2461543 w 12192000"/>
              <a:gd name="connsiteY18" fmla="*/ 981801 h 6858000"/>
              <a:gd name="connsiteX19" fmla="*/ 2461543 w 12192000"/>
              <a:gd name="connsiteY19" fmla="*/ 1003569 h 6858000"/>
              <a:gd name="connsiteX20" fmla="*/ 2474588 w 12192000"/>
              <a:gd name="connsiteY20" fmla="*/ 1034666 h 6858000"/>
              <a:gd name="connsiteX21" fmla="*/ 2539812 w 12192000"/>
              <a:gd name="connsiteY21" fmla="*/ 1028447 h 6858000"/>
              <a:gd name="connsiteX22" fmla="*/ 2546335 w 12192000"/>
              <a:gd name="connsiteY22" fmla="*/ 1016008 h 6858000"/>
              <a:gd name="connsiteX23" fmla="*/ 2559379 w 12192000"/>
              <a:gd name="connsiteY23" fmla="*/ 1084422 h 6858000"/>
              <a:gd name="connsiteX24" fmla="*/ 2578947 w 12192000"/>
              <a:gd name="connsiteY24" fmla="*/ 1050215 h 6858000"/>
              <a:gd name="connsiteX25" fmla="*/ 2639823 w 12192000"/>
              <a:gd name="connsiteY25" fmla="*/ 1053325 h 6858000"/>
              <a:gd name="connsiteX26" fmla="*/ 2668087 w 12192000"/>
              <a:gd name="connsiteY26" fmla="*/ 1109300 h 6858000"/>
              <a:gd name="connsiteX27" fmla="*/ 2724615 w 12192000"/>
              <a:gd name="connsiteY27" fmla="*/ 1137287 h 6858000"/>
              <a:gd name="connsiteX28" fmla="*/ 2761575 w 12192000"/>
              <a:gd name="connsiteY28" fmla="*/ 1146616 h 6858000"/>
              <a:gd name="connsiteX29" fmla="*/ 2807232 w 12192000"/>
              <a:gd name="connsiteY29" fmla="*/ 1137287 h 6858000"/>
              <a:gd name="connsiteX30" fmla="*/ 2828973 w 12192000"/>
              <a:gd name="connsiteY30" fmla="*/ 1171494 h 6858000"/>
              <a:gd name="connsiteX31" fmla="*/ 2861586 w 12192000"/>
              <a:gd name="connsiteY31" fmla="*/ 1155945 h 6858000"/>
              <a:gd name="connsiteX32" fmla="*/ 2894198 w 12192000"/>
              <a:gd name="connsiteY32" fmla="*/ 1162165 h 6858000"/>
              <a:gd name="connsiteX33" fmla="*/ 2944203 w 12192000"/>
              <a:gd name="connsiteY33" fmla="*/ 1236798 h 6858000"/>
              <a:gd name="connsiteX34" fmla="*/ 2970293 w 12192000"/>
              <a:gd name="connsiteY34" fmla="*/ 1233689 h 6858000"/>
              <a:gd name="connsiteX35" fmla="*/ 3011602 w 12192000"/>
              <a:gd name="connsiteY35" fmla="*/ 1221250 h 6858000"/>
              <a:gd name="connsiteX36" fmla="*/ 3057259 w 12192000"/>
              <a:gd name="connsiteY36" fmla="*/ 1249237 h 6858000"/>
              <a:gd name="connsiteX37" fmla="*/ 3065955 w 12192000"/>
              <a:gd name="connsiteY37" fmla="*/ 1283444 h 6858000"/>
              <a:gd name="connsiteX38" fmla="*/ 3061607 w 12192000"/>
              <a:gd name="connsiteY38" fmla="*/ 1289664 h 6858000"/>
              <a:gd name="connsiteX39" fmla="*/ 3022472 w 12192000"/>
              <a:gd name="connsiteY39" fmla="*/ 1305212 h 6858000"/>
              <a:gd name="connsiteX40" fmla="*/ 3035517 w 12192000"/>
              <a:gd name="connsiteY40" fmla="*/ 1358077 h 6858000"/>
              <a:gd name="connsiteX41" fmla="*/ 2992034 w 12192000"/>
              <a:gd name="connsiteY41" fmla="*/ 1348748 h 6858000"/>
              <a:gd name="connsiteX42" fmla="*/ 2955074 w 12192000"/>
              <a:gd name="connsiteY42" fmla="*/ 1358077 h 6858000"/>
              <a:gd name="connsiteX43" fmla="*/ 2937681 w 12192000"/>
              <a:gd name="connsiteY43" fmla="*/ 1379845 h 6858000"/>
              <a:gd name="connsiteX44" fmla="*/ 2892024 w 12192000"/>
              <a:gd name="connsiteY44" fmla="*/ 1354968 h 6858000"/>
              <a:gd name="connsiteX45" fmla="*/ 2881153 w 12192000"/>
              <a:gd name="connsiteY45" fmla="*/ 1336309 h 6858000"/>
              <a:gd name="connsiteX46" fmla="*/ 2878979 w 12192000"/>
              <a:gd name="connsiteY46" fmla="*/ 1442040 h 6858000"/>
              <a:gd name="connsiteX47" fmla="*/ 2892024 w 12192000"/>
              <a:gd name="connsiteY47" fmla="*/ 1463808 h 6858000"/>
              <a:gd name="connsiteX48" fmla="*/ 2905069 w 12192000"/>
              <a:gd name="connsiteY48" fmla="*/ 1448259 h 6858000"/>
              <a:gd name="connsiteX49" fmla="*/ 2920288 w 12192000"/>
              <a:gd name="connsiteY49" fmla="*/ 1429601 h 6858000"/>
              <a:gd name="connsiteX50" fmla="*/ 2926810 w 12192000"/>
              <a:gd name="connsiteY50" fmla="*/ 1460698 h 6858000"/>
              <a:gd name="connsiteX51" fmla="*/ 2872456 w 12192000"/>
              <a:gd name="connsiteY51" fmla="*/ 1479357 h 6858000"/>
              <a:gd name="connsiteX52" fmla="*/ 2846367 w 12192000"/>
              <a:gd name="connsiteY52" fmla="*/ 1482466 h 6858000"/>
              <a:gd name="connsiteX53" fmla="*/ 2794187 w 12192000"/>
              <a:gd name="connsiteY53" fmla="*/ 1513563 h 6858000"/>
              <a:gd name="connsiteX54" fmla="*/ 2755053 w 12192000"/>
              <a:gd name="connsiteY54" fmla="*/ 1498015 h 6858000"/>
              <a:gd name="connsiteX55" fmla="*/ 2720266 w 12192000"/>
              <a:gd name="connsiteY55" fmla="*/ 1426491 h 6858000"/>
              <a:gd name="connsiteX56" fmla="*/ 2724615 w 12192000"/>
              <a:gd name="connsiteY56" fmla="*/ 1345639 h 6858000"/>
              <a:gd name="connsiteX57" fmla="*/ 2596340 w 12192000"/>
              <a:gd name="connsiteY57" fmla="*/ 1249237 h 6858000"/>
              <a:gd name="connsiteX58" fmla="*/ 2557205 w 12192000"/>
              <a:gd name="connsiteY58" fmla="*/ 1271005 h 6858000"/>
              <a:gd name="connsiteX59" fmla="*/ 2531116 w 12192000"/>
              <a:gd name="connsiteY59" fmla="*/ 1246127 h 6858000"/>
              <a:gd name="connsiteX60" fmla="*/ 2531116 w 12192000"/>
              <a:gd name="connsiteY60" fmla="*/ 1230579 h 6858000"/>
              <a:gd name="connsiteX61" fmla="*/ 2505026 w 12192000"/>
              <a:gd name="connsiteY61" fmla="*/ 1202591 h 6858000"/>
              <a:gd name="connsiteX62" fmla="*/ 2481110 w 12192000"/>
              <a:gd name="connsiteY62" fmla="*/ 1193262 h 6858000"/>
              <a:gd name="connsiteX63" fmla="*/ 2431105 w 12192000"/>
              <a:gd name="connsiteY63" fmla="*/ 1211920 h 6858000"/>
              <a:gd name="connsiteX64" fmla="*/ 2387622 w 12192000"/>
              <a:gd name="connsiteY64" fmla="*/ 1243018 h 6858000"/>
              <a:gd name="connsiteX65" fmla="*/ 2341965 w 12192000"/>
              <a:gd name="connsiteY65" fmla="*/ 1193262 h 6858000"/>
              <a:gd name="connsiteX66" fmla="*/ 2315875 w 12192000"/>
              <a:gd name="connsiteY66" fmla="*/ 1131068 h 6858000"/>
              <a:gd name="connsiteX67" fmla="*/ 2246303 w 12192000"/>
              <a:gd name="connsiteY67" fmla="*/ 1099971 h 6858000"/>
              <a:gd name="connsiteX68" fmla="*/ 2222387 w 12192000"/>
              <a:gd name="connsiteY68" fmla="*/ 1093751 h 6858000"/>
              <a:gd name="connsiteX69" fmla="*/ 2185426 w 12192000"/>
              <a:gd name="connsiteY69" fmla="*/ 1059544 h 6858000"/>
              <a:gd name="connsiteX70" fmla="*/ 2152814 w 12192000"/>
              <a:gd name="connsiteY70" fmla="*/ 1043995 h 6858000"/>
              <a:gd name="connsiteX71" fmla="*/ 2139769 w 12192000"/>
              <a:gd name="connsiteY71" fmla="*/ 1028447 h 6858000"/>
              <a:gd name="connsiteX72" fmla="*/ 2154988 w 12192000"/>
              <a:gd name="connsiteY72" fmla="*/ 1016008 h 6858000"/>
              <a:gd name="connsiteX73" fmla="*/ 2176730 w 12192000"/>
              <a:gd name="connsiteY73" fmla="*/ 994240 h 6858000"/>
              <a:gd name="connsiteX74" fmla="*/ 2170207 w 12192000"/>
              <a:gd name="connsiteY74" fmla="*/ 975582 h 6858000"/>
              <a:gd name="connsiteX75" fmla="*/ 2139769 w 12192000"/>
              <a:gd name="connsiteY75" fmla="*/ 975582 h 6858000"/>
              <a:gd name="connsiteX76" fmla="*/ 2137595 w 12192000"/>
              <a:gd name="connsiteY76" fmla="*/ 978691 h 6858000"/>
              <a:gd name="connsiteX77" fmla="*/ 2037584 w 12192000"/>
              <a:gd name="connsiteY77" fmla="*/ 994240 h 6858000"/>
              <a:gd name="connsiteX78" fmla="*/ 2013669 w 12192000"/>
              <a:gd name="connsiteY78" fmla="*/ 975582 h 6858000"/>
              <a:gd name="connsiteX79" fmla="*/ 1926703 w 12192000"/>
              <a:gd name="connsiteY79" fmla="*/ 1028447 h 6858000"/>
              <a:gd name="connsiteX80" fmla="*/ 1913658 w 12192000"/>
              <a:gd name="connsiteY80" fmla="*/ 1053325 h 6858000"/>
              <a:gd name="connsiteX81" fmla="*/ 1894091 w 12192000"/>
              <a:gd name="connsiteY81" fmla="*/ 1031557 h 6858000"/>
              <a:gd name="connsiteX82" fmla="*/ 1881046 w 12192000"/>
              <a:gd name="connsiteY82" fmla="*/ 981801 h 6858000"/>
              <a:gd name="connsiteX83" fmla="*/ 1872349 w 12192000"/>
              <a:gd name="connsiteY83" fmla="*/ 994240 h 6858000"/>
              <a:gd name="connsiteX84" fmla="*/ 1850608 w 12192000"/>
              <a:gd name="connsiteY84" fmla="*/ 1016008 h 6858000"/>
              <a:gd name="connsiteX85" fmla="*/ 1835389 w 12192000"/>
              <a:gd name="connsiteY85" fmla="*/ 969362 h 6858000"/>
              <a:gd name="connsiteX86" fmla="*/ 1824518 w 12192000"/>
              <a:gd name="connsiteY86" fmla="*/ 932045 h 6858000"/>
              <a:gd name="connsiteX87" fmla="*/ 1794080 w 12192000"/>
              <a:gd name="connsiteY87" fmla="*/ 913387 h 6858000"/>
              <a:gd name="connsiteX88" fmla="*/ 1781035 w 12192000"/>
              <a:gd name="connsiteY88" fmla="*/ 882290 h 6858000"/>
              <a:gd name="connsiteX89" fmla="*/ 1774513 w 12192000"/>
              <a:gd name="connsiteY89" fmla="*/ 860522 h 6858000"/>
              <a:gd name="connsiteX90" fmla="*/ 1761468 w 12192000"/>
              <a:gd name="connsiteY90" fmla="*/ 876071 h 6858000"/>
              <a:gd name="connsiteX91" fmla="*/ 1739727 w 12192000"/>
              <a:gd name="connsiteY91" fmla="*/ 885400 h 6858000"/>
              <a:gd name="connsiteX92" fmla="*/ 1589711 w 12192000"/>
              <a:gd name="connsiteY92" fmla="*/ 754791 h 6858000"/>
              <a:gd name="connsiteX93" fmla="*/ 1539705 w 12192000"/>
              <a:gd name="connsiteY93" fmla="*/ 714365 h 6858000"/>
              <a:gd name="connsiteX94" fmla="*/ 1481003 w 12192000"/>
              <a:gd name="connsiteY94" fmla="*/ 689487 h 6858000"/>
              <a:gd name="connsiteX95" fmla="*/ 1433172 w 12192000"/>
              <a:gd name="connsiteY95" fmla="*/ 664610 h 6858000"/>
              <a:gd name="connsiteX96" fmla="*/ 1454914 w 12192000"/>
              <a:gd name="connsiteY96" fmla="*/ 792108 h 6858000"/>
              <a:gd name="connsiteX97" fmla="*/ 1457088 w 12192000"/>
              <a:gd name="connsiteY97" fmla="*/ 854303 h 6858000"/>
              <a:gd name="connsiteX98" fmla="*/ 1452739 w 12192000"/>
              <a:gd name="connsiteY98" fmla="*/ 885400 h 6858000"/>
              <a:gd name="connsiteX99" fmla="*/ 1424475 w 12192000"/>
              <a:gd name="connsiteY99" fmla="*/ 913387 h 6858000"/>
              <a:gd name="connsiteX100" fmla="*/ 1374470 w 12192000"/>
              <a:gd name="connsiteY100" fmla="*/ 866741 h 6858000"/>
              <a:gd name="connsiteX101" fmla="*/ 1330987 w 12192000"/>
              <a:gd name="connsiteY101" fmla="*/ 838754 h 6858000"/>
              <a:gd name="connsiteX102" fmla="*/ 1317942 w 12192000"/>
              <a:gd name="connsiteY102" fmla="*/ 841864 h 6858000"/>
              <a:gd name="connsiteX103" fmla="*/ 1289678 w 12192000"/>
              <a:gd name="connsiteY103" fmla="*/ 810766 h 6858000"/>
              <a:gd name="connsiteX104" fmla="*/ 1272285 w 12192000"/>
              <a:gd name="connsiteY104" fmla="*/ 798327 h 6858000"/>
              <a:gd name="connsiteX105" fmla="*/ 1226628 w 12192000"/>
              <a:gd name="connsiteY105" fmla="*/ 807657 h 6858000"/>
              <a:gd name="connsiteX106" fmla="*/ 1202713 w 12192000"/>
              <a:gd name="connsiteY106" fmla="*/ 745462 h 6858000"/>
              <a:gd name="connsiteX107" fmla="*/ 1180971 w 12192000"/>
              <a:gd name="connsiteY107" fmla="*/ 695707 h 6858000"/>
              <a:gd name="connsiteX108" fmla="*/ 1150533 w 12192000"/>
              <a:gd name="connsiteY108" fmla="*/ 658390 h 6858000"/>
              <a:gd name="connsiteX109" fmla="*/ 1141837 w 12192000"/>
              <a:gd name="connsiteY109" fmla="*/ 658390 h 6858000"/>
              <a:gd name="connsiteX110" fmla="*/ 1124443 w 12192000"/>
              <a:gd name="connsiteY110" fmla="*/ 711255 h 6858000"/>
              <a:gd name="connsiteX111" fmla="*/ 1083135 w 12192000"/>
              <a:gd name="connsiteY111" fmla="*/ 792108 h 6858000"/>
              <a:gd name="connsiteX112" fmla="*/ 1078787 w 12192000"/>
              <a:gd name="connsiteY112" fmla="*/ 788998 h 6858000"/>
              <a:gd name="connsiteX113" fmla="*/ 1017910 w 12192000"/>
              <a:gd name="connsiteY113" fmla="*/ 767230 h 6858000"/>
              <a:gd name="connsiteX114" fmla="*/ 972253 w 12192000"/>
              <a:gd name="connsiteY114" fmla="*/ 708146 h 6858000"/>
              <a:gd name="connsiteX115" fmla="*/ 952686 w 12192000"/>
              <a:gd name="connsiteY115" fmla="*/ 770340 h 6858000"/>
              <a:gd name="connsiteX116" fmla="*/ 920074 w 12192000"/>
              <a:gd name="connsiteY116" fmla="*/ 813876 h 6858000"/>
              <a:gd name="connsiteX117" fmla="*/ 809192 w 12192000"/>
              <a:gd name="connsiteY117" fmla="*/ 695707 h 6858000"/>
              <a:gd name="connsiteX118" fmla="*/ 776580 w 12192000"/>
              <a:gd name="connsiteY118" fmla="*/ 658390 h 6858000"/>
              <a:gd name="connsiteX119" fmla="*/ 739620 w 12192000"/>
              <a:gd name="connsiteY119" fmla="*/ 686378 h 6858000"/>
              <a:gd name="connsiteX120" fmla="*/ 672221 w 12192000"/>
              <a:gd name="connsiteY120" fmla="*/ 739243 h 6858000"/>
              <a:gd name="connsiteX121" fmla="*/ 648306 w 12192000"/>
              <a:gd name="connsiteY121" fmla="*/ 736133 h 6858000"/>
              <a:gd name="connsiteX122" fmla="*/ 643957 w 12192000"/>
              <a:gd name="connsiteY122" fmla="*/ 739243 h 6858000"/>
              <a:gd name="connsiteX123" fmla="*/ 646132 w 12192000"/>
              <a:gd name="connsiteY123" fmla="*/ 733023 h 6858000"/>
              <a:gd name="connsiteX124" fmla="*/ 650480 w 12192000"/>
              <a:gd name="connsiteY124" fmla="*/ 701926 h 6858000"/>
              <a:gd name="connsiteX125" fmla="*/ 609171 w 12192000"/>
              <a:gd name="connsiteY125" fmla="*/ 621073 h 6858000"/>
              <a:gd name="connsiteX126" fmla="*/ 556992 w 12192000"/>
              <a:gd name="connsiteY126" fmla="*/ 642841 h 6858000"/>
              <a:gd name="connsiteX127" fmla="*/ 517857 w 12192000"/>
              <a:gd name="connsiteY127" fmla="*/ 642841 h 6858000"/>
              <a:gd name="connsiteX128" fmla="*/ 493941 w 12192000"/>
              <a:gd name="connsiteY128" fmla="*/ 639732 h 6858000"/>
              <a:gd name="connsiteX129" fmla="*/ 498290 w 12192000"/>
              <a:gd name="connsiteY129" fmla="*/ 683268 h 6858000"/>
              <a:gd name="connsiteX130" fmla="*/ 596126 w 12192000"/>
              <a:gd name="connsiteY130" fmla="*/ 826315 h 6858000"/>
              <a:gd name="connsiteX131" fmla="*/ 613519 w 12192000"/>
              <a:gd name="connsiteY131" fmla="*/ 866741 h 6858000"/>
              <a:gd name="connsiteX132" fmla="*/ 652654 w 12192000"/>
              <a:gd name="connsiteY132" fmla="*/ 969362 h 6858000"/>
              <a:gd name="connsiteX133" fmla="*/ 698311 w 12192000"/>
              <a:gd name="connsiteY133" fmla="*/ 1050215 h 6858000"/>
              <a:gd name="connsiteX134" fmla="*/ 726575 w 12192000"/>
              <a:gd name="connsiteY134" fmla="*/ 1053325 h 6858000"/>
              <a:gd name="connsiteX135" fmla="*/ 737446 w 12192000"/>
              <a:gd name="connsiteY135" fmla="*/ 1040886 h 6858000"/>
              <a:gd name="connsiteX136" fmla="*/ 737446 w 12192000"/>
              <a:gd name="connsiteY136" fmla="*/ 1065764 h 6858000"/>
              <a:gd name="connsiteX137" fmla="*/ 770058 w 12192000"/>
              <a:gd name="connsiteY137" fmla="*/ 1124848 h 6858000"/>
              <a:gd name="connsiteX138" fmla="*/ 785277 w 12192000"/>
              <a:gd name="connsiteY138" fmla="*/ 1096861 h 6858000"/>
              <a:gd name="connsiteX139" fmla="*/ 793973 w 12192000"/>
              <a:gd name="connsiteY139" fmla="*/ 1071983 h 6858000"/>
              <a:gd name="connsiteX140" fmla="*/ 811367 w 12192000"/>
              <a:gd name="connsiteY140" fmla="*/ 1099971 h 6858000"/>
              <a:gd name="connsiteX141" fmla="*/ 809192 w 12192000"/>
              <a:gd name="connsiteY141" fmla="*/ 1115519 h 6858000"/>
              <a:gd name="connsiteX142" fmla="*/ 830934 w 12192000"/>
              <a:gd name="connsiteY142" fmla="*/ 1165275 h 6858000"/>
              <a:gd name="connsiteX143" fmla="*/ 887462 w 12192000"/>
              <a:gd name="connsiteY143" fmla="*/ 1193262 h 6858000"/>
              <a:gd name="connsiteX144" fmla="*/ 917900 w 12192000"/>
              <a:gd name="connsiteY144" fmla="*/ 1239908 h 6858000"/>
              <a:gd name="connsiteX145" fmla="*/ 935293 w 12192000"/>
              <a:gd name="connsiteY145" fmla="*/ 1252347 h 6858000"/>
              <a:gd name="connsiteX146" fmla="*/ 978776 w 12192000"/>
              <a:gd name="connsiteY146" fmla="*/ 1249237 h 6858000"/>
              <a:gd name="connsiteX147" fmla="*/ 1104876 w 12192000"/>
              <a:gd name="connsiteY147" fmla="*/ 1274115 h 6858000"/>
              <a:gd name="connsiteX148" fmla="*/ 1150533 w 12192000"/>
              <a:gd name="connsiteY148" fmla="*/ 1336309 h 6858000"/>
              <a:gd name="connsiteX149" fmla="*/ 1137488 w 12192000"/>
              <a:gd name="connsiteY149" fmla="*/ 1358077 h 6858000"/>
              <a:gd name="connsiteX150" fmla="*/ 1070090 w 12192000"/>
              <a:gd name="connsiteY150" fmla="*/ 1386065 h 6858000"/>
              <a:gd name="connsiteX151" fmla="*/ 1054871 w 12192000"/>
              <a:gd name="connsiteY151" fmla="*/ 1389175 h 6858000"/>
              <a:gd name="connsiteX152" fmla="*/ 1057045 w 12192000"/>
              <a:gd name="connsiteY152" fmla="*/ 1410943 h 6858000"/>
              <a:gd name="connsiteX153" fmla="*/ 1059219 w 12192000"/>
              <a:gd name="connsiteY153" fmla="*/ 1417162 h 6858000"/>
              <a:gd name="connsiteX154" fmla="*/ 1067916 w 12192000"/>
              <a:gd name="connsiteY154" fmla="*/ 1445150 h 6858000"/>
              <a:gd name="connsiteX155" fmla="*/ 1041826 w 12192000"/>
              <a:gd name="connsiteY155" fmla="*/ 1432711 h 6858000"/>
              <a:gd name="connsiteX156" fmla="*/ 1035303 w 12192000"/>
              <a:gd name="connsiteY156" fmla="*/ 1417162 h 6858000"/>
              <a:gd name="connsiteX157" fmla="*/ 1022259 w 12192000"/>
              <a:gd name="connsiteY157" fmla="*/ 1404723 h 6858000"/>
              <a:gd name="connsiteX158" fmla="*/ 1017910 w 12192000"/>
              <a:gd name="connsiteY158" fmla="*/ 1423382 h 6858000"/>
              <a:gd name="connsiteX159" fmla="*/ 972253 w 12192000"/>
              <a:gd name="connsiteY159" fmla="*/ 1442040 h 6858000"/>
              <a:gd name="connsiteX160" fmla="*/ 774406 w 12192000"/>
              <a:gd name="connsiteY160" fmla="*/ 1351858 h 6858000"/>
              <a:gd name="connsiteX161" fmla="*/ 724401 w 12192000"/>
              <a:gd name="connsiteY161" fmla="*/ 1351858 h 6858000"/>
              <a:gd name="connsiteX162" fmla="*/ 652654 w 12192000"/>
              <a:gd name="connsiteY162" fmla="*/ 1320761 h 6858000"/>
              <a:gd name="connsiteX163" fmla="*/ 598300 w 12192000"/>
              <a:gd name="connsiteY163" fmla="*/ 1314541 h 6858000"/>
              <a:gd name="connsiteX164" fmla="*/ 583081 w 12192000"/>
              <a:gd name="connsiteY164" fmla="*/ 1414052 h 6858000"/>
              <a:gd name="connsiteX165" fmla="*/ 615693 w 12192000"/>
              <a:gd name="connsiteY165" fmla="*/ 1485576 h 6858000"/>
              <a:gd name="connsiteX166" fmla="*/ 648306 w 12192000"/>
              <a:gd name="connsiteY166" fmla="*/ 1407833 h 6858000"/>
              <a:gd name="connsiteX167" fmla="*/ 667873 w 12192000"/>
              <a:gd name="connsiteY167" fmla="*/ 1429601 h 6858000"/>
              <a:gd name="connsiteX168" fmla="*/ 663525 w 12192000"/>
              <a:gd name="connsiteY168" fmla="*/ 1476247 h 6858000"/>
              <a:gd name="connsiteX169" fmla="*/ 711356 w 12192000"/>
              <a:gd name="connsiteY169" fmla="*/ 1547770 h 6858000"/>
              <a:gd name="connsiteX170" fmla="*/ 730923 w 12192000"/>
              <a:gd name="connsiteY170" fmla="*/ 1547770 h 6858000"/>
              <a:gd name="connsiteX171" fmla="*/ 750490 w 12192000"/>
              <a:gd name="connsiteY171" fmla="*/ 1572648 h 6858000"/>
              <a:gd name="connsiteX172" fmla="*/ 739620 w 12192000"/>
              <a:gd name="connsiteY172" fmla="*/ 1597526 h 6858000"/>
              <a:gd name="connsiteX173" fmla="*/ 724401 w 12192000"/>
              <a:gd name="connsiteY173" fmla="*/ 1628623 h 6858000"/>
              <a:gd name="connsiteX174" fmla="*/ 746142 w 12192000"/>
              <a:gd name="connsiteY174" fmla="*/ 1647281 h 6858000"/>
              <a:gd name="connsiteX175" fmla="*/ 1065742 w 12192000"/>
              <a:gd name="connsiteY175" fmla="*/ 1787219 h 6858000"/>
              <a:gd name="connsiteX176" fmla="*/ 1170101 w 12192000"/>
              <a:gd name="connsiteY176" fmla="*/ 1840084 h 6858000"/>
              <a:gd name="connsiteX177" fmla="*/ 1204887 w 12192000"/>
              <a:gd name="connsiteY177" fmla="*/ 1840084 h 6858000"/>
              <a:gd name="connsiteX178" fmla="*/ 1254892 w 12192000"/>
              <a:gd name="connsiteY178" fmla="*/ 1858742 h 6858000"/>
              <a:gd name="connsiteX179" fmla="*/ 1267937 w 12192000"/>
              <a:gd name="connsiteY179" fmla="*/ 1759231 h 6858000"/>
              <a:gd name="connsiteX180" fmla="*/ 1313594 w 12192000"/>
              <a:gd name="connsiteY180" fmla="*/ 1824536 h 6858000"/>
              <a:gd name="connsiteX181" fmla="*/ 1354903 w 12192000"/>
              <a:gd name="connsiteY181" fmla="*/ 1896059 h 6858000"/>
              <a:gd name="connsiteX182" fmla="*/ 1461436 w 12192000"/>
              <a:gd name="connsiteY182" fmla="*/ 1930266 h 6858000"/>
              <a:gd name="connsiteX183" fmla="*/ 1489700 w 12192000"/>
              <a:gd name="connsiteY183" fmla="*/ 1892949 h 6858000"/>
              <a:gd name="connsiteX184" fmla="*/ 1513616 w 12192000"/>
              <a:gd name="connsiteY184" fmla="*/ 1902279 h 6858000"/>
              <a:gd name="connsiteX185" fmla="*/ 1515790 w 12192000"/>
              <a:gd name="connsiteY185" fmla="*/ 1917827 h 6858000"/>
              <a:gd name="connsiteX186" fmla="*/ 1591885 w 12192000"/>
              <a:gd name="connsiteY186" fmla="*/ 2008009 h 6858000"/>
              <a:gd name="connsiteX187" fmla="*/ 1681025 w 12192000"/>
              <a:gd name="connsiteY187" fmla="*/ 2029777 h 6858000"/>
              <a:gd name="connsiteX188" fmla="*/ 1739727 w 12192000"/>
              <a:gd name="connsiteY188" fmla="*/ 2011119 h 6858000"/>
              <a:gd name="connsiteX189" fmla="*/ 1859305 w 12192000"/>
              <a:gd name="connsiteY189" fmla="*/ 2070203 h 6858000"/>
              <a:gd name="connsiteX190" fmla="*/ 1881046 w 12192000"/>
              <a:gd name="connsiteY190" fmla="*/ 2076423 h 6858000"/>
              <a:gd name="connsiteX191" fmla="*/ 1965838 w 12192000"/>
              <a:gd name="connsiteY191" fmla="*/ 2085752 h 6858000"/>
              <a:gd name="connsiteX192" fmla="*/ 2000624 w 12192000"/>
              <a:gd name="connsiteY192" fmla="*/ 2088862 h 6858000"/>
              <a:gd name="connsiteX193" fmla="*/ 2109331 w 12192000"/>
              <a:gd name="connsiteY193" fmla="*/ 2107520 h 6858000"/>
              <a:gd name="connsiteX194" fmla="*/ 2128899 w 12192000"/>
              <a:gd name="connsiteY194" fmla="*/ 2119959 h 6858000"/>
              <a:gd name="connsiteX195" fmla="*/ 2183252 w 12192000"/>
              <a:gd name="connsiteY195" fmla="*/ 2163495 h 6858000"/>
              <a:gd name="connsiteX196" fmla="*/ 2244128 w 12192000"/>
              <a:gd name="connsiteY196" fmla="*/ 2213251 h 6858000"/>
              <a:gd name="connsiteX197" fmla="*/ 2261522 w 12192000"/>
              <a:gd name="connsiteY197" fmla="*/ 2219470 h 6858000"/>
              <a:gd name="connsiteX198" fmla="*/ 2333268 w 12192000"/>
              <a:gd name="connsiteY198" fmla="*/ 2185263 h 6858000"/>
              <a:gd name="connsiteX199" fmla="*/ 2355010 w 12192000"/>
              <a:gd name="connsiteY199" fmla="*/ 2197702 h 6858000"/>
              <a:gd name="connsiteX200" fmla="*/ 2355010 w 12192000"/>
              <a:gd name="connsiteY200" fmla="*/ 2312762 h 6858000"/>
              <a:gd name="connsiteX201" fmla="*/ 2365881 w 12192000"/>
              <a:gd name="connsiteY201" fmla="*/ 2340749 h 6858000"/>
              <a:gd name="connsiteX202" fmla="*/ 2389796 w 12192000"/>
              <a:gd name="connsiteY202" fmla="*/ 2328311 h 6858000"/>
              <a:gd name="connsiteX203" fmla="*/ 2409363 w 12192000"/>
              <a:gd name="connsiteY203" fmla="*/ 2263006 h 6858000"/>
              <a:gd name="connsiteX204" fmla="*/ 2415886 w 12192000"/>
              <a:gd name="connsiteY204" fmla="*/ 2250567 h 6858000"/>
              <a:gd name="connsiteX205" fmla="*/ 2441976 w 12192000"/>
              <a:gd name="connsiteY205" fmla="*/ 2216361 h 6858000"/>
              <a:gd name="connsiteX206" fmla="*/ 2452846 w 12192000"/>
              <a:gd name="connsiteY206" fmla="*/ 2253677 h 6858000"/>
              <a:gd name="connsiteX207" fmla="*/ 2457195 w 12192000"/>
              <a:gd name="connsiteY207" fmla="*/ 2253677 h 6858000"/>
              <a:gd name="connsiteX208" fmla="*/ 2539812 w 12192000"/>
              <a:gd name="connsiteY208" fmla="*/ 2225690 h 6858000"/>
              <a:gd name="connsiteX209" fmla="*/ 2689828 w 12192000"/>
              <a:gd name="connsiteY209" fmla="*/ 2287884 h 6858000"/>
              <a:gd name="connsiteX210" fmla="*/ 2711570 w 12192000"/>
              <a:gd name="connsiteY210" fmla="*/ 2328311 h 6858000"/>
              <a:gd name="connsiteX211" fmla="*/ 2733311 w 12192000"/>
              <a:gd name="connsiteY211" fmla="*/ 2374956 h 6858000"/>
              <a:gd name="connsiteX212" fmla="*/ 2813754 w 12192000"/>
              <a:gd name="connsiteY212" fmla="*/ 2384285 h 6858000"/>
              <a:gd name="connsiteX213" fmla="*/ 2870282 w 12192000"/>
              <a:gd name="connsiteY213" fmla="*/ 2378066 h 6858000"/>
              <a:gd name="connsiteX214" fmla="*/ 2898546 w 12192000"/>
              <a:gd name="connsiteY214" fmla="*/ 2430931 h 6858000"/>
              <a:gd name="connsiteX215" fmla="*/ 2922462 w 12192000"/>
              <a:gd name="connsiteY215" fmla="*/ 2474467 h 6858000"/>
              <a:gd name="connsiteX216" fmla="*/ 2939855 w 12192000"/>
              <a:gd name="connsiteY216" fmla="*/ 2449590 h 6858000"/>
              <a:gd name="connsiteX217" fmla="*/ 2965945 w 12192000"/>
              <a:gd name="connsiteY217" fmla="*/ 2430931 h 6858000"/>
              <a:gd name="connsiteX218" fmla="*/ 3028995 w 12192000"/>
              <a:gd name="connsiteY218" fmla="*/ 2458919 h 6858000"/>
              <a:gd name="connsiteX219" fmla="*/ 3098567 w 12192000"/>
              <a:gd name="connsiteY219" fmla="*/ 2443370 h 6858000"/>
              <a:gd name="connsiteX220" fmla="*/ 3131180 w 12192000"/>
              <a:gd name="connsiteY220" fmla="*/ 2440260 h 6858000"/>
              <a:gd name="connsiteX221" fmla="*/ 3185533 w 12192000"/>
              <a:gd name="connsiteY221" fmla="*/ 2496235 h 6858000"/>
              <a:gd name="connsiteX222" fmla="*/ 3211623 w 12192000"/>
              <a:gd name="connsiteY222" fmla="*/ 2502455 h 6858000"/>
              <a:gd name="connsiteX223" fmla="*/ 3296414 w 12192000"/>
              <a:gd name="connsiteY223" fmla="*/ 2493126 h 6858000"/>
              <a:gd name="connsiteX224" fmla="*/ 3424689 w 12192000"/>
              <a:gd name="connsiteY224" fmla="*/ 2542881 h 6858000"/>
              <a:gd name="connsiteX225" fmla="*/ 3468172 w 12192000"/>
              <a:gd name="connsiteY225" fmla="*/ 2573979 h 6858000"/>
              <a:gd name="connsiteX226" fmla="*/ 3439908 w 12192000"/>
              <a:gd name="connsiteY226" fmla="*/ 2586417 h 6858000"/>
              <a:gd name="connsiteX227" fmla="*/ 3411644 w 12192000"/>
              <a:gd name="connsiteY227" fmla="*/ 2595746 h 6858000"/>
              <a:gd name="connsiteX228" fmla="*/ 3400773 w 12192000"/>
              <a:gd name="connsiteY228" fmla="*/ 2629953 h 6858000"/>
              <a:gd name="connsiteX229" fmla="*/ 3420341 w 12192000"/>
              <a:gd name="connsiteY229" fmla="*/ 2642392 h 6858000"/>
              <a:gd name="connsiteX230" fmla="*/ 3444257 w 12192000"/>
              <a:gd name="connsiteY230" fmla="*/ 2648612 h 6858000"/>
              <a:gd name="connsiteX231" fmla="*/ 3433386 w 12192000"/>
              <a:gd name="connsiteY231" fmla="*/ 2695257 h 6858000"/>
              <a:gd name="connsiteX232" fmla="*/ 3396425 w 12192000"/>
              <a:gd name="connsiteY232" fmla="*/ 2710806 h 6858000"/>
              <a:gd name="connsiteX233" fmla="*/ 3292066 w 12192000"/>
              <a:gd name="connsiteY233" fmla="*/ 2589527 h 6858000"/>
              <a:gd name="connsiteX234" fmla="*/ 3287718 w 12192000"/>
              <a:gd name="connsiteY234" fmla="*/ 2626844 h 6858000"/>
              <a:gd name="connsiteX235" fmla="*/ 3242061 w 12192000"/>
              <a:gd name="connsiteY235" fmla="*/ 2695257 h 6858000"/>
              <a:gd name="connsiteX236" fmla="*/ 3207275 w 12192000"/>
              <a:gd name="connsiteY236" fmla="*/ 2704587 h 6858000"/>
              <a:gd name="connsiteX237" fmla="*/ 3183359 w 12192000"/>
              <a:gd name="connsiteY237" fmla="*/ 2685929 h 6858000"/>
              <a:gd name="connsiteX238" fmla="*/ 3155095 w 12192000"/>
              <a:gd name="connsiteY238" fmla="*/ 2654831 h 6858000"/>
              <a:gd name="connsiteX239" fmla="*/ 3102916 w 12192000"/>
              <a:gd name="connsiteY239" fmla="*/ 2645502 h 6858000"/>
              <a:gd name="connsiteX240" fmla="*/ 3076826 w 12192000"/>
              <a:gd name="connsiteY240" fmla="*/ 2657941 h 6858000"/>
              <a:gd name="connsiteX241" fmla="*/ 3007253 w 12192000"/>
              <a:gd name="connsiteY241" fmla="*/ 2657941 h 6858000"/>
              <a:gd name="connsiteX242" fmla="*/ 2924636 w 12192000"/>
              <a:gd name="connsiteY242" fmla="*/ 2598856 h 6858000"/>
              <a:gd name="connsiteX243" fmla="*/ 2915939 w 12192000"/>
              <a:gd name="connsiteY243" fmla="*/ 2567759 h 6858000"/>
              <a:gd name="connsiteX244" fmla="*/ 2892024 w 12192000"/>
              <a:gd name="connsiteY244" fmla="*/ 2521113 h 6858000"/>
              <a:gd name="connsiteX245" fmla="*/ 2883327 w 12192000"/>
              <a:gd name="connsiteY245" fmla="*/ 2549101 h 6858000"/>
              <a:gd name="connsiteX246" fmla="*/ 2850715 w 12192000"/>
              <a:gd name="connsiteY246" fmla="*/ 2583307 h 6858000"/>
              <a:gd name="connsiteX247" fmla="*/ 2831148 w 12192000"/>
              <a:gd name="connsiteY247" fmla="*/ 2536662 h 6858000"/>
              <a:gd name="connsiteX248" fmla="*/ 2839844 w 12192000"/>
              <a:gd name="connsiteY248" fmla="*/ 2505564 h 6858000"/>
              <a:gd name="connsiteX249" fmla="*/ 2837670 w 12192000"/>
              <a:gd name="connsiteY249" fmla="*/ 2499345 h 6858000"/>
              <a:gd name="connsiteX250" fmla="*/ 2678957 w 12192000"/>
              <a:gd name="connsiteY250" fmla="*/ 2577088 h 6858000"/>
              <a:gd name="connsiteX251" fmla="*/ 2570250 w 12192000"/>
              <a:gd name="connsiteY251" fmla="*/ 2592637 h 6858000"/>
              <a:gd name="connsiteX252" fmla="*/ 2541986 w 12192000"/>
              <a:gd name="connsiteY252" fmla="*/ 2564649 h 6858000"/>
              <a:gd name="connsiteX253" fmla="*/ 2526767 w 12192000"/>
              <a:gd name="connsiteY253" fmla="*/ 2545991 h 6858000"/>
              <a:gd name="connsiteX254" fmla="*/ 2481110 w 12192000"/>
              <a:gd name="connsiteY254" fmla="*/ 2558430 h 6858000"/>
              <a:gd name="connsiteX255" fmla="*/ 2337617 w 12192000"/>
              <a:gd name="connsiteY255" fmla="*/ 2486906 h 6858000"/>
              <a:gd name="connsiteX256" fmla="*/ 2300656 w 12192000"/>
              <a:gd name="connsiteY256" fmla="*/ 2427821 h 6858000"/>
              <a:gd name="connsiteX257" fmla="*/ 2276741 w 12192000"/>
              <a:gd name="connsiteY257" fmla="*/ 2434041 h 6858000"/>
              <a:gd name="connsiteX258" fmla="*/ 2296308 w 12192000"/>
              <a:gd name="connsiteY258" fmla="*/ 2471358 h 6858000"/>
              <a:gd name="connsiteX259" fmla="*/ 2322398 w 12192000"/>
              <a:gd name="connsiteY259" fmla="*/ 2499345 h 6858000"/>
              <a:gd name="connsiteX260" fmla="*/ 2315875 w 12192000"/>
              <a:gd name="connsiteY260" fmla="*/ 2518003 h 6858000"/>
              <a:gd name="connsiteX261" fmla="*/ 2302830 w 12192000"/>
              <a:gd name="connsiteY261" fmla="*/ 2533552 h 6858000"/>
              <a:gd name="connsiteX262" fmla="*/ 2272392 w 12192000"/>
              <a:gd name="connsiteY262" fmla="*/ 2539771 h 6858000"/>
              <a:gd name="connsiteX263" fmla="*/ 2102809 w 12192000"/>
              <a:gd name="connsiteY263" fmla="*/ 2480687 h 6858000"/>
              <a:gd name="connsiteX264" fmla="*/ 2054978 w 12192000"/>
              <a:gd name="connsiteY264" fmla="*/ 2502455 h 6858000"/>
              <a:gd name="connsiteX265" fmla="*/ 1952793 w 12192000"/>
              <a:gd name="connsiteY265" fmla="*/ 2555320 h 6858000"/>
              <a:gd name="connsiteX266" fmla="*/ 1883220 w 12192000"/>
              <a:gd name="connsiteY266" fmla="*/ 2530442 h 6858000"/>
              <a:gd name="connsiteX267" fmla="*/ 1854956 w 12192000"/>
              <a:gd name="connsiteY267" fmla="*/ 2521113 h 6858000"/>
              <a:gd name="connsiteX268" fmla="*/ 1672328 w 12192000"/>
              <a:gd name="connsiteY268" fmla="*/ 2458919 h 6858000"/>
              <a:gd name="connsiteX269" fmla="*/ 1639716 w 12192000"/>
              <a:gd name="connsiteY269" fmla="*/ 2449590 h 6858000"/>
              <a:gd name="connsiteX270" fmla="*/ 1600581 w 12192000"/>
              <a:gd name="connsiteY270" fmla="*/ 2486906 h 6858000"/>
              <a:gd name="connsiteX271" fmla="*/ 1572317 w 12192000"/>
              <a:gd name="connsiteY271" fmla="*/ 2493126 h 6858000"/>
              <a:gd name="connsiteX272" fmla="*/ 1533183 w 12192000"/>
              <a:gd name="connsiteY272" fmla="*/ 2462028 h 6858000"/>
              <a:gd name="connsiteX273" fmla="*/ 1476655 w 12192000"/>
              <a:gd name="connsiteY273" fmla="*/ 2486906 h 6858000"/>
              <a:gd name="connsiteX274" fmla="*/ 1457088 w 12192000"/>
              <a:gd name="connsiteY274" fmla="*/ 2524223 h 6858000"/>
              <a:gd name="connsiteX275" fmla="*/ 1444043 w 12192000"/>
              <a:gd name="connsiteY275" fmla="*/ 2530442 h 6858000"/>
              <a:gd name="connsiteX276" fmla="*/ 1444043 w 12192000"/>
              <a:gd name="connsiteY276" fmla="*/ 2508674 h 6858000"/>
              <a:gd name="connsiteX277" fmla="*/ 1450565 w 12192000"/>
              <a:gd name="connsiteY277" fmla="*/ 2493126 h 6858000"/>
              <a:gd name="connsiteX278" fmla="*/ 1448391 w 12192000"/>
              <a:gd name="connsiteY278" fmla="*/ 2455809 h 6858000"/>
              <a:gd name="connsiteX279" fmla="*/ 1417953 w 12192000"/>
              <a:gd name="connsiteY279" fmla="*/ 2465138 h 6858000"/>
              <a:gd name="connsiteX280" fmla="*/ 1407082 w 12192000"/>
              <a:gd name="connsiteY280" fmla="*/ 2499345 h 6858000"/>
              <a:gd name="connsiteX281" fmla="*/ 1378819 w 12192000"/>
              <a:gd name="connsiteY281" fmla="*/ 2508674 h 6858000"/>
              <a:gd name="connsiteX282" fmla="*/ 1376644 w 12192000"/>
              <a:gd name="connsiteY282" fmla="*/ 2480687 h 6858000"/>
              <a:gd name="connsiteX283" fmla="*/ 1376644 w 12192000"/>
              <a:gd name="connsiteY283" fmla="*/ 2471358 h 6858000"/>
              <a:gd name="connsiteX284" fmla="*/ 1333161 w 12192000"/>
              <a:gd name="connsiteY284" fmla="*/ 2409163 h 6858000"/>
              <a:gd name="connsiteX285" fmla="*/ 1239673 w 12192000"/>
              <a:gd name="connsiteY285" fmla="*/ 2409163 h 6858000"/>
              <a:gd name="connsiteX286" fmla="*/ 1189668 w 12192000"/>
              <a:gd name="connsiteY286" fmla="*/ 2462028 h 6858000"/>
              <a:gd name="connsiteX287" fmla="*/ 1178797 w 12192000"/>
              <a:gd name="connsiteY287" fmla="*/ 2483796 h 6858000"/>
              <a:gd name="connsiteX288" fmla="*/ 1157056 w 12192000"/>
              <a:gd name="connsiteY288" fmla="*/ 2455809 h 6858000"/>
              <a:gd name="connsiteX289" fmla="*/ 1180971 w 12192000"/>
              <a:gd name="connsiteY289" fmla="*/ 2412273 h 6858000"/>
              <a:gd name="connsiteX290" fmla="*/ 1163578 w 12192000"/>
              <a:gd name="connsiteY290" fmla="*/ 2406054 h 6858000"/>
              <a:gd name="connsiteX291" fmla="*/ 1128792 w 12192000"/>
              <a:gd name="connsiteY291" fmla="*/ 2471358 h 6858000"/>
              <a:gd name="connsiteX292" fmla="*/ 1126618 w 12192000"/>
              <a:gd name="connsiteY292" fmla="*/ 2477577 h 6858000"/>
              <a:gd name="connsiteX293" fmla="*/ 1135314 w 12192000"/>
              <a:gd name="connsiteY293" fmla="*/ 2533552 h 6858000"/>
              <a:gd name="connsiteX294" fmla="*/ 1246196 w 12192000"/>
              <a:gd name="connsiteY294" fmla="*/ 2580198 h 6858000"/>
              <a:gd name="connsiteX295" fmla="*/ 1278808 w 12192000"/>
              <a:gd name="connsiteY295" fmla="*/ 2636173 h 6858000"/>
              <a:gd name="connsiteX296" fmla="*/ 1283156 w 12192000"/>
              <a:gd name="connsiteY296" fmla="*/ 2670380 h 6858000"/>
              <a:gd name="connsiteX297" fmla="*/ 1274460 w 12192000"/>
              <a:gd name="connsiteY297" fmla="*/ 2707696 h 6858000"/>
              <a:gd name="connsiteX298" fmla="*/ 1252718 w 12192000"/>
              <a:gd name="connsiteY298" fmla="*/ 2695257 h 6858000"/>
              <a:gd name="connsiteX299" fmla="*/ 1207061 w 12192000"/>
              <a:gd name="connsiteY299" fmla="*/ 2657941 h 6858000"/>
              <a:gd name="connsiteX300" fmla="*/ 1148359 w 12192000"/>
              <a:gd name="connsiteY300" fmla="*/ 2664160 h 6858000"/>
              <a:gd name="connsiteX301" fmla="*/ 1035303 w 12192000"/>
              <a:gd name="connsiteY301" fmla="*/ 2664160 h 6858000"/>
              <a:gd name="connsiteX302" fmla="*/ 1022259 w 12192000"/>
              <a:gd name="connsiteY302" fmla="*/ 2642392 h 6858000"/>
              <a:gd name="connsiteX303" fmla="*/ 1009214 w 12192000"/>
              <a:gd name="connsiteY303" fmla="*/ 2633063 h 6858000"/>
              <a:gd name="connsiteX304" fmla="*/ 961383 w 12192000"/>
              <a:gd name="connsiteY304" fmla="*/ 2629953 h 6858000"/>
              <a:gd name="connsiteX305" fmla="*/ 904855 w 12192000"/>
              <a:gd name="connsiteY305" fmla="*/ 2592637 h 6858000"/>
              <a:gd name="connsiteX306" fmla="*/ 891810 w 12192000"/>
              <a:gd name="connsiteY306" fmla="*/ 2573979 h 6858000"/>
              <a:gd name="connsiteX307" fmla="*/ 878765 w 12192000"/>
              <a:gd name="connsiteY307" fmla="*/ 2542881 h 6858000"/>
              <a:gd name="connsiteX308" fmla="*/ 846153 w 12192000"/>
              <a:gd name="connsiteY308" fmla="*/ 2558430 h 6858000"/>
              <a:gd name="connsiteX309" fmla="*/ 824411 w 12192000"/>
              <a:gd name="connsiteY309" fmla="*/ 2654831 h 6858000"/>
              <a:gd name="connsiteX310" fmla="*/ 854849 w 12192000"/>
              <a:gd name="connsiteY310" fmla="*/ 2692148 h 6858000"/>
              <a:gd name="connsiteX311" fmla="*/ 878765 w 12192000"/>
              <a:gd name="connsiteY311" fmla="*/ 2745013 h 6858000"/>
              <a:gd name="connsiteX312" fmla="*/ 896158 w 12192000"/>
              <a:gd name="connsiteY312" fmla="*/ 2692148 h 6858000"/>
              <a:gd name="connsiteX313" fmla="*/ 924422 w 12192000"/>
              <a:gd name="connsiteY313" fmla="*/ 2667270 h 6858000"/>
              <a:gd name="connsiteX314" fmla="*/ 952686 w 12192000"/>
              <a:gd name="connsiteY314" fmla="*/ 2707696 h 6858000"/>
              <a:gd name="connsiteX315" fmla="*/ 961383 w 12192000"/>
              <a:gd name="connsiteY315" fmla="*/ 2748123 h 6858000"/>
              <a:gd name="connsiteX316" fmla="*/ 1009214 w 12192000"/>
              <a:gd name="connsiteY316" fmla="*/ 2738794 h 6858000"/>
              <a:gd name="connsiteX317" fmla="*/ 1065742 w 12192000"/>
              <a:gd name="connsiteY317" fmla="*/ 2844524 h 6858000"/>
              <a:gd name="connsiteX318" fmla="*/ 1202713 w 12192000"/>
              <a:gd name="connsiteY318" fmla="*/ 2916048 h 6858000"/>
              <a:gd name="connsiteX319" fmla="*/ 1383167 w 12192000"/>
              <a:gd name="connsiteY319" fmla="*/ 2981352 h 6858000"/>
              <a:gd name="connsiteX320" fmla="*/ 1398386 w 12192000"/>
              <a:gd name="connsiteY320" fmla="*/ 2993791 h 6858000"/>
              <a:gd name="connsiteX321" fmla="*/ 1389689 w 12192000"/>
              <a:gd name="connsiteY321" fmla="*/ 3031107 h 6858000"/>
              <a:gd name="connsiteX322" fmla="*/ 1361425 w 12192000"/>
              <a:gd name="connsiteY322" fmla="*/ 3077753 h 6858000"/>
              <a:gd name="connsiteX323" fmla="*/ 1350555 w 12192000"/>
              <a:gd name="connsiteY323" fmla="*/ 3090192 h 6858000"/>
              <a:gd name="connsiteX324" fmla="*/ 1335336 w 12192000"/>
              <a:gd name="connsiteY324" fmla="*/ 3077753 h 6858000"/>
              <a:gd name="connsiteX325" fmla="*/ 1324465 w 12192000"/>
              <a:gd name="connsiteY325" fmla="*/ 3034217 h 6858000"/>
              <a:gd name="connsiteX326" fmla="*/ 1294027 w 12192000"/>
              <a:gd name="connsiteY326" fmla="*/ 3062205 h 6858000"/>
              <a:gd name="connsiteX327" fmla="*/ 1276634 w 12192000"/>
              <a:gd name="connsiteY327" fmla="*/ 3087083 h 6858000"/>
              <a:gd name="connsiteX328" fmla="*/ 1239673 w 12192000"/>
              <a:gd name="connsiteY328" fmla="*/ 3090192 h 6858000"/>
              <a:gd name="connsiteX329" fmla="*/ 1170101 w 12192000"/>
              <a:gd name="connsiteY329" fmla="*/ 3074643 h 6858000"/>
              <a:gd name="connsiteX330" fmla="*/ 1117921 w 12192000"/>
              <a:gd name="connsiteY330" fmla="*/ 3065314 h 6858000"/>
              <a:gd name="connsiteX331" fmla="*/ 1094005 w 12192000"/>
              <a:gd name="connsiteY331" fmla="*/ 3087083 h 6858000"/>
              <a:gd name="connsiteX332" fmla="*/ 1085309 w 12192000"/>
              <a:gd name="connsiteY332" fmla="*/ 3124399 h 6858000"/>
              <a:gd name="connsiteX333" fmla="*/ 1048348 w 12192000"/>
              <a:gd name="connsiteY333" fmla="*/ 3090192 h 6858000"/>
              <a:gd name="connsiteX334" fmla="*/ 1044000 w 12192000"/>
              <a:gd name="connsiteY334" fmla="*/ 3034217 h 6858000"/>
              <a:gd name="connsiteX335" fmla="*/ 970079 w 12192000"/>
              <a:gd name="connsiteY335" fmla="*/ 3083973 h 6858000"/>
              <a:gd name="connsiteX336" fmla="*/ 915726 w 12192000"/>
              <a:gd name="connsiteY336" fmla="*/ 3080863 h 6858000"/>
              <a:gd name="connsiteX337" fmla="*/ 822237 w 12192000"/>
              <a:gd name="connsiteY337" fmla="*/ 3027998 h 6858000"/>
              <a:gd name="connsiteX338" fmla="*/ 791799 w 12192000"/>
              <a:gd name="connsiteY338" fmla="*/ 3034217 h 6858000"/>
              <a:gd name="connsiteX339" fmla="*/ 687440 w 12192000"/>
              <a:gd name="connsiteY339" fmla="*/ 3049766 h 6858000"/>
              <a:gd name="connsiteX340" fmla="*/ 650480 w 12192000"/>
              <a:gd name="connsiteY340" fmla="*/ 3027998 h 6858000"/>
              <a:gd name="connsiteX341" fmla="*/ 587430 w 12192000"/>
              <a:gd name="connsiteY341" fmla="*/ 2993791 h 6858000"/>
              <a:gd name="connsiteX342" fmla="*/ 565688 w 12192000"/>
              <a:gd name="connsiteY342" fmla="*/ 3006230 h 6858000"/>
              <a:gd name="connsiteX343" fmla="*/ 561340 w 12192000"/>
              <a:gd name="connsiteY343" fmla="*/ 3034217 h 6858000"/>
              <a:gd name="connsiteX344" fmla="*/ 556992 w 12192000"/>
              <a:gd name="connsiteY344" fmla="*/ 3052875 h 6858000"/>
              <a:gd name="connsiteX345" fmla="*/ 509160 w 12192000"/>
              <a:gd name="connsiteY345" fmla="*/ 3043546 h 6858000"/>
              <a:gd name="connsiteX346" fmla="*/ 498290 w 12192000"/>
              <a:gd name="connsiteY346" fmla="*/ 3009340 h 6858000"/>
              <a:gd name="connsiteX347" fmla="*/ 452633 w 12192000"/>
              <a:gd name="connsiteY347" fmla="*/ 2950255 h 6858000"/>
              <a:gd name="connsiteX348" fmla="*/ 443936 w 12192000"/>
              <a:gd name="connsiteY348" fmla="*/ 2968913 h 6858000"/>
              <a:gd name="connsiteX349" fmla="*/ 426543 w 12192000"/>
              <a:gd name="connsiteY349" fmla="*/ 3012449 h 6858000"/>
              <a:gd name="connsiteX350" fmla="*/ 383060 w 12192000"/>
              <a:gd name="connsiteY350" fmla="*/ 3009340 h 6858000"/>
              <a:gd name="connsiteX351" fmla="*/ 337403 w 12192000"/>
              <a:gd name="connsiteY351" fmla="*/ 2996900 h 6858000"/>
              <a:gd name="connsiteX352" fmla="*/ 317836 w 12192000"/>
              <a:gd name="connsiteY352" fmla="*/ 3018668 h 6858000"/>
              <a:gd name="connsiteX353" fmla="*/ 296094 w 12192000"/>
              <a:gd name="connsiteY353" fmla="*/ 3037327 h 6858000"/>
              <a:gd name="connsiteX354" fmla="*/ 280875 w 12192000"/>
              <a:gd name="connsiteY354" fmla="*/ 3031107 h 6858000"/>
              <a:gd name="connsiteX355" fmla="*/ 259134 w 12192000"/>
              <a:gd name="connsiteY355" fmla="*/ 3034217 h 6858000"/>
              <a:gd name="connsiteX356" fmla="*/ 265656 w 12192000"/>
              <a:gd name="connsiteY356" fmla="*/ 3059095 h 6858000"/>
              <a:gd name="connsiteX357" fmla="*/ 237392 w 12192000"/>
              <a:gd name="connsiteY357" fmla="*/ 3105741 h 6858000"/>
              <a:gd name="connsiteX358" fmla="*/ 237392 w 12192000"/>
              <a:gd name="connsiteY358" fmla="*/ 3279885 h 6858000"/>
              <a:gd name="connsiteX359" fmla="*/ 272179 w 12192000"/>
              <a:gd name="connsiteY359" fmla="*/ 3245678 h 6858000"/>
              <a:gd name="connsiteX360" fmla="*/ 356970 w 12192000"/>
              <a:gd name="connsiteY360" fmla="*/ 3199033 h 6858000"/>
              <a:gd name="connsiteX361" fmla="*/ 411324 w 12192000"/>
              <a:gd name="connsiteY361" fmla="*/ 3217691 h 6858000"/>
              <a:gd name="connsiteX362" fmla="*/ 433065 w 12192000"/>
              <a:gd name="connsiteY362" fmla="*/ 3227020 h 6858000"/>
              <a:gd name="connsiteX363" fmla="*/ 422195 w 12192000"/>
              <a:gd name="connsiteY363" fmla="*/ 3251898 h 6858000"/>
              <a:gd name="connsiteX364" fmla="*/ 409150 w 12192000"/>
              <a:gd name="connsiteY364" fmla="*/ 3267446 h 6858000"/>
              <a:gd name="connsiteX365" fmla="*/ 393931 w 12192000"/>
              <a:gd name="connsiteY365" fmla="*/ 3298543 h 6858000"/>
              <a:gd name="connsiteX366" fmla="*/ 420020 w 12192000"/>
              <a:gd name="connsiteY366" fmla="*/ 3314092 h 6858000"/>
              <a:gd name="connsiteX367" fmla="*/ 465677 w 12192000"/>
              <a:gd name="connsiteY367" fmla="*/ 3314092 h 6858000"/>
              <a:gd name="connsiteX368" fmla="*/ 550469 w 12192000"/>
              <a:gd name="connsiteY368" fmla="*/ 3360738 h 6858000"/>
              <a:gd name="connsiteX369" fmla="*/ 563514 w 12192000"/>
              <a:gd name="connsiteY369" fmla="*/ 3360738 h 6858000"/>
              <a:gd name="connsiteX370" fmla="*/ 578733 w 12192000"/>
              <a:gd name="connsiteY370" fmla="*/ 3354518 h 6858000"/>
              <a:gd name="connsiteX371" fmla="*/ 591778 w 12192000"/>
              <a:gd name="connsiteY371" fmla="*/ 3357628 h 6858000"/>
              <a:gd name="connsiteX372" fmla="*/ 585256 w 12192000"/>
              <a:gd name="connsiteY372" fmla="*/ 3373177 h 6858000"/>
              <a:gd name="connsiteX373" fmla="*/ 567862 w 12192000"/>
              <a:gd name="connsiteY373" fmla="*/ 3407384 h 6858000"/>
              <a:gd name="connsiteX374" fmla="*/ 567862 w 12192000"/>
              <a:gd name="connsiteY374" fmla="*/ 3438481 h 6858000"/>
              <a:gd name="connsiteX375" fmla="*/ 589604 w 12192000"/>
              <a:gd name="connsiteY375" fmla="*/ 3438481 h 6858000"/>
              <a:gd name="connsiteX376" fmla="*/ 604823 w 12192000"/>
              <a:gd name="connsiteY376" fmla="*/ 3422932 h 6858000"/>
              <a:gd name="connsiteX377" fmla="*/ 652654 w 12192000"/>
              <a:gd name="connsiteY377" fmla="*/ 3410493 h 6858000"/>
              <a:gd name="connsiteX378" fmla="*/ 715704 w 12192000"/>
              <a:gd name="connsiteY378" fmla="*/ 3410493 h 6858000"/>
              <a:gd name="connsiteX379" fmla="*/ 743968 w 12192000"/>
              <a:gd name="connsiteY379" fmla="*/ 3413603 h 6858000"/>
              <a:gd name="connsiteX380" fmla="*/ 735271 w 12192000"/>
              <a:gd name="connsiteY380" fmla="*/ 3454029 h 6858000"/>
              <a:gd name="connsiteX381" fmla="*/ 724401 w 12192000"/>
              <a:gd name="connsiteY381" fmla="*/ 3472688 h 6858000"/>
              <a:gd name="connsiteX382" fmla="*/ 730923 w 12192000"/>
              <a:gd name="connsiteY382" fmla="*/ 3497565 h 6858000"/>
              <a:gd name="connsiteX383" fmla="*/ 846153 w 12192000"/>
              <a:gd name="connsiteY383" fmla="*/ 3640613 h 6858000"/>
              <a:gd name="connsiteX384" fmla="*/ 848327 w 12192000"/>
              <a:gd name="connsiteY384" fmla="*/ 3665490 h 6858000"/>
              <a:gd name="connsiteX385" fmla="*/ 874417 w 12192000"/>
              <a:gd name="connsiteY385" fmla="*/ 3693478 h 6858000"/>
              <a:gd name="connsiteX386" fmla="*/ 1013562 w 12192000"/>
              <a:gd name="connsiteY386" fmla="*/ 3743233 h 6858000"/>
              <a:gd name="connsiteX387" fmla="*/ 1107050 w 12192000"/>
              <a:gd name="connsiteY387" fmla="*/ 3789879 h 6858000"/>
              <a:gd name="connsiteX388" fmla="*/ 1144011 w 12192000"/>
              <a:gd name="connsiteY388" fmla="*/ 3824086 h 6858000"/>
              <a:gd name="connsiteX389" fmla="*/ 1174449 w 12192000"/>
              <a:gd name="connsiteY389" fmla="*/ 3842745 h 6858000"/>
              <a:gd name="connsiteX390" fmla="*/ 1287504 w 12192000"/>
              <a:gd name="connsiteY390" fmla="*/ 3867622 h 6858000"/>
              <a:gd name="connsiteX391" fmla="*/ 1415779 w 12192000"/>
              <a:gd name="connsiteY391" fmla="*/ 3914268 h 6858000"/>
              <a:gd name="connsiteX392" fmla="*/ 1448391 w 12192000"/>
              <a:gd name="connsiteY392" fmla="*/ 3945365 h 6858000"/>
              <a:gd name="connsiteX393" fmla="*/ 1520138 w 12192000"/>
              <a:gd name="connsiteY393" fmla="*/ 3973353 h 6858000"/>
              <a:gd name="connsiteX394" fmla="*/ 1572317 w 12192000"/>
              <a:gd name="connsiteY394" fmla="*/ 3976463 h 6858000"/>
              <a:gd name="connsiteX395" fmla="*/ 1735378 w 12192000"/>
              <a:gd name="connsiteY395" fmla="*/ 4038657 h 6858000"/>
              <a:gd name="connsiteX396" fmla="*/ 1785384 w 12192000"/>
              <a:gd name="connsiteY396" fmla="*/ 4035547 h 6858000"/>
              <a:gd name="connsiteX397" fmla="*/ 1811473 w 12192000"/>
              <a:gd name="connsiteY397" fmla="*/ 4044876 h 6858000"/>
              <a:gd name="connsiteX398" fmla="*/ 1883220 w 12192000"/>
              <a:gd name="connsiteY398" fmla="*/ 4082193 h 6858000"/>
              <a:gd name="connsiteX399" fmla="*/ 1983231 w 12192000"/>
              <a:gd name="connsiteY399" fmla="*/ 4097742 h 6858000"/>
              <a:gd name="connsiteX400" fmla="*/ 2044107 w 12192000"/>
              <a:gd name="connsiteY400" fmla="*/ 4097742 h 6858000"/>
              <a:gd name="connsiteX401" fmla="*/ 2128899 w 12192000"/>
              <a:gd name="connsiteY401" fmla="*/ 4113290 h 6858000"/>
              <a:gd name="connsiteX402" fmla="*/ 2333268 w 12192000"/>
              <a:gd name="connsiteY402" fmla="*/ 4187924 h 6858000"/>
              <a:gd name="connsiteX403" fmla="*/ 2528941 w 12192000"/>
              <a:gd name="connsiteY403" fmla="*/ 4231460 h 6858000"/>
              <a:gd name="connsiteX404" fmla="*/ 3142050 w 12192000"/>
              <a:gd name="connsiteY404" fmla="*/ 4390056 h 6858000"/>
              <a:gd name="connsiteX405" fmla="*/ 3644278 w 12192000"/>
              <a:gd name="connsiteY405" fmla="*/ 4467799 h 6858000"/>
              <a:gd name="connsiteX406" fmla="*/ 4220427 w 12192000"/>
              <a:gd name="connsiteY406" fmla="*/ 4523774 h 6858000"/>
              <a:gd name="connsiteX407" fmla="*/ 5120522 w 12192000"/>
              <a:gd name="connsiteY407" fmla="*/ 4539322 h 6858000"/>
              <a:gd name="connsiteX408" fmla="*/ 6101062 w 12192000"/>
              <a:gd name="connsiteY408" fmla="*/ 4502006 h 6858000"/>
              <a:gd name="connsiteX409" fmla="*/ 6146719 w 12192000"/>
              <a:gd name="connsiteY409" fmla="*/ 4498896 h 6858000"/>
              <a:gd name="connsiteX410" fmla="*/ 6168460 w 12192000"/>
              <a:gd name="connsiteY410" fmla="*/ 4533103 h 6858000"/>
              <a:gd name="connsiteX411" fmla="*/ 6153241 w 12192000"/>
              <a:gd name="connsiteY411" fmla="*/ 4551761 h 6858000"/>
              <a:gd name="connsiteX412" fmla="*/ 5927130 w 12192000"/>
              <a:gd name="connsiteY412" fmla="*/ 4557981 h 6858000"/>
              <a:gd name="connsiteX413" fmla="*/ 5781463 w 12192000"/>
              <a:gd name="connsiteY413" fmla="*/ 4573529 h 6858000"/>
              <a:gd name="connsiteX414" fmla="*/ 5533611 w 12192000"/>
              <a:gd name="connsiteY414" fmla="*/ 4601517 h 6858000"/>
              <a:gd name="connsiteX415" fmla="*/ 5348808 w 12192000"/>
              <a:gd name="connsiteY415" fmla="*/ 4617065 h 6858000"/>
              <a:gd name="connsiteX416" fmla="*/ 5214011 w 12192000"/>
              <a:gd name="connsiteY416" fmla="*/ 4641943 h 6858000"/>
              <a:gd name="connsiteX417" fmla="*/ 5105303 w 12192000"/>
              <a:gd name="connsiteY417" fmla="*/ 4635724 h 6858000"/>
              <a:gd name="connsiteX418" fmla="*/ 5003119 w 12192000"/>
              <a:gd name="connsiteY418" fmla="*/ 4635724 h 6858000"/>
              <a:gd name="connsiteX419" fmla="*/ 4837884 w 12192000"/>
              <a:gd name="connsiteY419" fmla="*/ 4648162 h 6858000"/>
              <a:gd name="connsiteX420" fmla="*/ 4698739 w 12192000"/>
              <a:gd name="connsiteY420" fmla="*/ 4635724 h 6858000"/>
              <a:gd name="connsiteX421" fmla="*/ 4422622 w 12192000"/>
              <a:gd name="connsiteY421" fmla="*/ 4635724 h 6858000"/>
              <a:gd name="connsiteX422" fmla="*/ 4246516 w 12192000"/>
              <a:gd name="connsiteY422" fmla="*/ 4620175 h 6858000"/>
              <a:gd name="connsiteX423" fmla="*/ 3987793 w 12192000"/>
              <a:gd name="connsiteY423" fmla="*/ 4610846 h 6858000"/>
              <a:gd name="connsiteX424" fmla="*/ 3729070 w 12192000"/>
              <a:gd name="connsiteY424" fmla="*/ 4579749 h 6858000"/>
              <a:gd name="connsiteX425" fmla="*/ 3609491 w 12192000"/>
              <a:gd name="connsiteY425" fmla="*/ 4567310 h 6858000"/>
              <a:gd name="connsiteX426" fmla="*/ 3418167 w 12192000"/>
              <a:gd name="connsiteY426" fmla="*/ 4539322 h 6858000"/>
              <a:gd name="connsiteX427" fmla="*/ 3292066 w 12192000"/>
              <a:gd name="connsiteY427" fmla="*/ 4526883 h 6858000"/>
              <a:gd name="connsiteX428" fmla="*/ 3157269 w 12192000"/>
              <a:gd name="connsiteY428" fmla="*/ 4489567 h 6858000"/>
              <a:gd name="connsiteX429" fmla="*/ 3094219 w 12192000"/>
              <a:gd name="connsiteY429" fmla="*/ 4480237 h 6858000"/>
              <a:gd name="connsiteX430" fmla="*/ 2933332 w 12192000"/>
              <a:gd name="connsiteY430" fmla="*/ 4477128 h 6858000"/>
              <a:gd name="connsiteX431" fmla="*/ 2718092 w 12192000"/>
              <a:gd name="connsiteY431" fmla="*/ 4405604 h 6858000"/>
              <a:gd name="connsiteX432" fmla="*/ 2533290 w 12192000"/>
              <a:gd name="connsiteY432" fmla="*/ 4374507 h 6858000"/>
              <a:gd name="connsiteX433" fmla="*/ 2244128 w 12192000"/>
              <a:gd name="connsiteY433" fmla="*/ 4306093 h 6858000"/>
              <a:gd name="connsiteX434" fmla="*/ 2207168 w 12192000"/>
              <a:gd name="connsiteY434" fmla="*/ 4337190 h 6858000"/>
              <a:gd name="connsiteX435" fmla="*/ 2204994 w 12192000"/>
              <a:gd name="connsiteY435" fmla="*/ 4340300 h 6858000"/>
              <a:gd name="connsiteX436" fmla="*/ 2131073 w 12192000"/>
              <a:gd name="connsiteY436" fmla="*/ 4418043 h 6858000"/>
              <a:gd name="connsiteX437" fmla="*/ 2081067 w 12192000"/>
              <a:gd name="connsiteY437" fmla="*/ 4414933 h 6858000"/>
              <a:gd name="connsiteX438" fmla="*/ 2048455 w 12192000"/>
              <a:gd name="connsiteY438" fmla="*/ 4377617 h 6858000"/>
              <a:gd name="connsiteX439" fmla="*/ 2024540 w 12192000"/>
              <a:gd name="connsiteY439" fmla="*/ 4408714 h 6858000"/>
              <a:gd name="connsiteX440" fmla="*/ 1981057 w 12192000"/>
              <a:gd name="connsiteY440" fmla="*/ 4399385 h 6858000"/>
              <a:gd name="connsiteX441" fmla="*/ 1937574 w 12192000"/>
              <a:gd name="connsiteY441" fmla="*/ 4374507 h 6858000"/>
              <a:gd name="connsiteX442" fmla="*/ 1920181 w 12192000"/>
              <a:gd name="connsiteY442" fmla="*/ 4374507 h 6858000"/>
              <a:gd name="connsiteX443" fmla="*/ 1726682 w 12192000"/>
              <a:gd name="connsiteY443" fmla="*/ 4330971 h 6858000"/>
              <a:gd name="connsiteX444" fmla="*/ 1687547 w 12192000"/>
              <a:gd name="connsiteY444" fmla="*/ 4296764 h 6858000"/>
              <a:gd name="connsiteX445" fmla="*/ 1678851 w 12192000"/>
              <a:gd name="connsiteY445" fmla="*/ 4284325 h 6858000"/>
              <a:gd name="connsiteX446" fmla="*/ 1596233 w 12192000"/>
              <a:gd name="connsiteY446" fmla="*/ 4265667 h 6858000"/>
              <a:gd name="connsiteX447" fmla="*/ 1557098 w 12192000"/>
              <a:gd name="connsiteY447" fmla="*/ 4256337 h 6858000"/>
              <a:gd name="connsiteX448" fmla="*/ 1544054 w 12192000"/>
              <a:gd name="connsiteY448" fmla="*/ 4281215 h 6858000"/>
              <a:gd name="connsiteX449" fmla="*/ 1544054 w 12192000"/>
              <a:gd name="connsiteY449" fmla="*/ 4318532 h 6858000"/>
              <a:gd name="connsiteX450" fmla="*/ 1520138 w 12192000"/>
              <a:gd name="connsiteY450" fmla="*/ 4309203 h 6858000"/>
              <a:gd name="connsiteX451" fmla="*/ 1485352 w 12192000"/>
              <a:gd name="connsiteY451" fmla="*/ 4306093 h 6858000"/>
              <a:gd name="connsiteX452" fmla="*/ 1270111 w 12192000"/>
              <a:gd name="connsiteY452" fmla="*/ 4228350 h 6858000"/>
              <a:gd name="connsiteX453" fmla="*/ 1233151 w 12192000"/>
              <a:gd name="connsiteY453" fmla="*/ 4222131 h 6858000"/>
              <a:gd name="connsiteX454" fmla="*/ 1139663 w 12192000"/>
              <a:gd name="connsiteY454" fmla="*/ 4237679 h 6858000"/>
              <a:gd name="connsiteX455" fmla="*/ 1026607 w 12192000"/>
              <a:gd name="connsiteY455" fmla="*/ 4191033 h 6858000"/>
              <a:gd name="connsiteX456" fmla="*/ 972253 w 12192000"/>
              <a:gd name="connsiteY456" fmla="*/ 4209692 h 6858000"/>
              <a:gd name="connsiteX457" fmla="*/ 917900 w 12192000"/>
              <a:gd name="connsiteY457" fmla="*/ 4200362 h 6858000"/>
              <a:gd name="connsiteX458" fmla="*/ 867894 w 12192000"/>
              <a:gd name="connsiteY458" fmla="*/ 4166156 h 6858000"/>
              <a:gd name="connsiteX459" fmla="*/ 813541 w 12192000"/>
              <a:gd name="connsiteY459" fmla="*/ 4128839 h 6858000"/>
              <a:gd name="connsiteX460" fmla="*/ 757013 w 12192000"/>
              <a:gd name="connsiteY460" fmla="*/ 4156826 h 6858000"/>
              <a:gd name="connsiteX461" fmla="*/ 757013 w 12192000"/>
              <a:gd name="connsiteY461" fmla="*/ 4203472 h 6858000"/>
              <a:gd name="connsiteX462" fmla="*/ 791799 w 12192000"/>
              <a:gd name="connsiteY462" fmla="*/ 4228350 h 6858000"/>
              <a:gd name="connsiteX463" fmla="*/ 872243 w 12192000"/>
              <a:gd name="connsiteY463" fmla="*/ 4265667 h 6858000"/>
              <a:gd name="connsiteX464" fmla="*/ 878765 w 12192000"/>
              <a:gd name="connsiteY464" fmla="*/ 4281215 h 6858000"/>
              <a:gd name="connsiteX465" fmla="*/ 876591 w 12192000"/>
              <a:gd name="connsiteY465" fmla="*/ 4365178 h 6858000"/>
              <a:gd name="connsiteX466" fmla="*/ 878765 w 12192000"/>
              <a:gd name="connsiteY466" fmla="*/ 4371397 h 6858000"/>
              <a:gd name="connsiteX467" fmla="*/ 920074 w 12192000"/>
              <a:gd name="connsiteY467" fmla="*/ 4337190 h 6858000"/>
              <a:gd name="connsiteX468" fmla="*/ 952686 w 12192000"/>
              <a:gd name="connsiteY468" fmla="*/ 4352739 h 6858000"/>
              <a:gd name="connsiteX469" fmla="*/ 972253 w 12192000"/>
              <a:gd name="connsiteY469" fmla="*/ 4377617 h 6858000"/>
              <a:gd name="connsiteX470" fmla="*/ 1000517 w 12192000"/>
              <a:gd name="connsiteY470" fmla="*/ 4390056 h 6858000"/>
              <a:gd name="connsiteX471" fmla="*/ 1037478 w 12192000"/>
              <a:gd name="connsiteY471" fmla="*/ 4380726 h 6858000"/>
              <a:gd name="connsiteX472" fmla="*/ 1065742 w 12192000"/>
              <a:gd name="connsiteY472" fmla="*/ 4380726 h 6858000"/>
              <a:gd name="connsiteX473" fmla="*/ 1111399 w 12192000"/>
              <a:gd name="connsiteY473" fmla="*/ 4383836 h 6858000"/>
              <a:gd name="connsiteX474" fmla="*/ 1148359 w 12192000"/>
              <a:gd name="connsiteY474" fmla="*/ 4421153 h 6858000"/>
              <a:gd name="connsiteX475" fmla="*/ 1167926 w 12192000"/>
              <a:gd name="connsiteY475" fmla="*/ 4467799 h 6858000"/>
              <a:gd name="connsiteX476" fmla="*/ 1239673 w 12192000"/>
              <a:gd name="connsiteY476" fmla="*/ 4483347 h 6858000"/>
              <a:gd name="connsiteX477" fmla="*/ 1435346 w 12192000"/>
              <a:gd name="connsiteY477" fmla="*/ 4548651 h 6858000"/>
              <a:gd name="connsiteX478" fmla="*/ 1459262 w 12192000"/>
              <a:gd name="connsiteY478" fmla="*/ 4604626 h 6858000"/>
              <a:gd name="connsiteX479" fmla="*/ 1452739 w 12192000"/>
              <a:gd name="connsiteY479" fmla="*/ 4648162 h 6858000"/>
              <a:gd name="connsiteX480" fmla="*/ 1476655 w 12192000"/>
              <a:gd name="connsiteY480" fmla="*/ 4623285 h 6858000"/>
              <a:gd name="connsiteX481" fmla="*/ 1637542 w 12192000"/>
              <a:gd name="connsiteY481" fmla="*/ 4582858 h 6858000"/>
              <a:gd name="connsiteX482" fmla="*/ 1691895 w 12192000"/>
              <a:gd name="connsiteY482" fmla="*/ 4582858 h 6858000"/>
              <a:gd name="connsiteX483" fmla="*/ 1709289 w 12192000"/>
              <a:gd name="connsiteY483" fmla="*/ 4585968 h 6858000"/>
              <a:gd name="connsiteX484" fmla="*/ 1707114 w 12192000"/>
              <a:gd name="connsiteY484" fmla="*/ 4607736 h 6858000"/>
              <a:gd name="connsiteX485" fmla="*/ 1715811 w 12192000"/>
              <a:gd name="connsiteY485" fmla="*/ 4635724 h 6858000"/>
              <a:gd name="connsiteX486" fmla="*/ 1735378 w 12192000"/>
              <a:gd name="connsiteY486" fmla="*/ 4645053 h 6858000"/>
              <a:gd name="connsiteX487" fmla="*/ 1748423 w 12192000"/>
              <a:gd name="connsiteY487" fmla="*/ 4685479 h 6858000"/>
              <a:gd name="connsiteX488" fmla="*/ 1746249 w 12192000"/>
              <a:gd name="connsiteY488" fmla="*/ 4716576 h 6858000"/>
              <a:gd name="connsiteX489" fmla="*/ 1770165 w 12192000"/>
              <a:gd name="connsiteY489" fmla="*/ 4719686 h 6858000"/>
              <a:gd name="connsiteX490" fmla="*/ 1837563 w 12192000"/>
              <a:gd name="connsiteY490" fmla="*/ 4682369 h 6858000"/>
              <a:gd name="connsiteX491" fmla="*/ 1857131 w 12192000"/>
              <a:gd name="connsiteY491" fmla="*/ 4701028 h 6858000"/>
              <a:gd name="connsiteX492" fmla="*/ 1857131 w 12192000"/>
              <a:gd name="connsiteY492" fmla="*/ 4722796 h 6858000"/>
              <a:gd name="connsiteX493" fmla="*/ 1872349 w 12192000"/>
              <a:gd name="connsiteY493" fmla="*/ 4738344 h 6858000"/>
              <a:gd name="connsiteX494" fmla="*/ 1931051 w 12192000"/>
              <a:gd name="connsiteY494" fmla="*/ 4757003 h 6858000"/>
              <a:gd name="connsiteX495" fmla="*/ 2037584 w 12192000"/>
              <a:gd name="connsiteY495" fmla="*/ 4763222 h 6858000"/>
              <a:gd name="connsiteX496" fmla="*/ 2111506 w 12192000"/>
              <a:gd name="connsiteY496" fmla="*/ 4781880 h 6858000"/>
              <a:gd name="connsiteX497" fmla="*/ 2235432 w 12192000"/>
              <a:gd name="connsiteY497" fmla="*/ 4834746 h 6858000"/>
              <a:gd name="connsiteX498" fmla="*/ 2315875 w 12192000"/>
              <a:gd name="connsiteY498" fmla="*/ 4865843 h 6858000"/>
              <a:gd name="connsiteX499" fmla="*/ 2372403 w 12192000"/>
              <a:gd name="connsiteY499" fmla="*/ 4865843 h 6858000"/>
              <a:gd name="connsiteX500" fmla="*/ 2396319 w 12192000"/>
              <a:gd name="connsiteY500" fmla="*/ 4868953 h 6858000"/>
              <a:gd name="connsiteX501" fmla="*/ 2491981 w 12192000"/>
              <a:gd name="connsiteY501" fmla="*/ 4924928 h 6858000"/>
              <a:gd name="connsiteX502" fmla="*/ 2733311 w 12192000"/>
              <a:gd name="connsiteY502" fmla="*/ 4977793 h 6858000"/>
              <a:gd name="connsiteX503" fmla="*/ 2876805 w 12192000"/>
              <a:gd name="connsiteY503" fmla="*/ 4987122 h 6858000"/>
              <a:gd name="connsiteX504" fmla="*/ 3011602 w 12192000"/>
              <a:gd name="connsiteY504" fmla="*/ 5039987 h 6858000"/>
              <a:gd name="connsiteX505" fmla="*/ 3033343 w 12192000"/>
              <a:gd name="connsiteY505" fmla="*/ 5049316 h 6858000"/>
              <a:gd name="connsiteX506" fmla="*/ 3294241 w 12192000"/>
              <a:gd name="connsiteY506" fmla="*/ 5086633 h 6858000"/>
              <a:gd name="connsiteX507" fmla="*/ 3574705 w 12192000"/>
              <a:gd name="connsiteY507" fmla="*/ 5123950 h 6858000"/>
              <a:gd name="connsiteX508" fmla="*/ 3931265 w 12192000"/>
              <a:gd name="connsiteY508" fmla="*/ 5164376 h 6858000"/>
              <a:gd name="connsiteX509" fmla="*/ 4094326 w 12192000"/>
              <a:gd name="connsiteY509" fmla="*/ 5179925 h 6858000"/>
              <a:gd name="connsiteX510" fmla="*/ 4713957 w 12192000"/>
              <a:gd name="connsiteY510" fmla="*/ 5204803 h 6858000"/>
              <a:gd name="connsiteX511" fmla="*/ 4722654 w 12192000"/>
              <a:gd name="connsiteY511" fmla="*/ 5207912 h 6858000"/>
              <a:gd name="connsiteX512" fmla="*/ 4763963 w 12192000"/>
              <a:gd name="connsiteY512" fmla="*/ 5207912 h 6858000"/>
              <a:gd name="connsiteX513" fmla="*/ 4896585 w 12192000"/>
              <a:gd name="connsiteY513" fmla="*/ 5204803 h 6858000"/>
              <a:gd name="connsiteX514" fmla="*/ 5107478 w 12192000"/>
              <a:gd name="connsiteY514" fmla="*/ 5192364 h 6858000"/>
              <a:gd name="connsiteX515" fmla="*/ 5400987 w 12192000"/>
              <a:gd name="connsiteY515" fmla="*/ 5161266 h 6858000"/>
              <a:gd name="connsiteX516" fmla="*/ 5785811 w 12192000"/>
              <a:gd name="connsiteY516" fmla="*/ 5136389 h 6858000"/>
              <a:gd name="connsiteX517" fmla="*/ 6288038 w 12192000"/>
              <a:gd name="connsiteY517" fmla="*/ 5095962 h 6858000"/>
              <a:gd name="connsiteX518" fmla="*/ 6814182 w 12192000"/>
              <a:gd name="connsiteY518" fmla="*/ 5005780 h 6858000"/>
              <a:gd name="connsiteX519" fmla="*/ 7296842 w 12192000"/>
              <a:gd name="connsiteY519" fmla="*/ 4934257 h 6858000"/>
              <a:gd name="connsiteX520" fmla="*/ 7414246 w 12192000"/>
              <a:gd name="connsiteY520" fmla="*/ 4906269 h 6858000"/>
              <a:gd name="connsiteX521" fmla="*/ 7577307 w 12192000"/>
              <a:gd name="connsiteY521" fmla="*/ 4881392 h 6858000"/>
              <a:gd name="connsiteX522" fmla="*/ 7746890 w 12192000"/>
              <a:gd name="connsiteY522" fmla="*/ 4837855 h 6858000"/>
              <a:gd name="connsiteX523" fmla="*/ 7949085 w 12192000"/>
              <a:gd name="connsiteY523" fmla="*/ 4806758 h 6858000"/>
              <a:gd name="connsiteX524" fmla="*/ 8099101 w 12192000"/>
              <a:gd name="connsiteY524" fmla="*/ 4781880 h 6858000"/>
              <a:gd name="connsiteX525" fmla="*/ 8190416 w 12192000"/>
              <a:gd name="connsiteY525" fmla="*/ 4788100 h 6858000"/>
              <a:gd name="connsiteX526" fmla="*/ 8436094 w 12192000"/>
              <a:gd name="connsiteY526" fmla="*/ 4781880 h 6858000"/>
              <a:gd name="connsiteX527" fmla="*/ 8525234 w 12192000"/>
              <a:gd name="connsiteY527" fmla="*/ 4797429 h 6858000"/>
              <a:gd name="connsiteX528" fmla="*/ 8553498 w 12192000"/>
              <a:gd name="connsiteY528" fmla="*/ 4791210 h 6858000"/>
              <a:gd name="connsiteX529" fmla="*/ 8596980 w 12192000"/>
              <a:gd name="connsiteY529" fmla="*/ 4760112 h 6858000"/>
              <a:gd name="connsiteX530" fmla="*/ 8723081 w 12192000"/>
              <a:gd name="connsiteY530" fmla="*/ 4716576 h 6858000"/>
              <a:gd name="connsiteX531" fmla="*/ 8742648 w 12192000"/>
              <a:gd name="connsiteY531" fmla="*/ 4713467 h 6858000"/>
              <a:gd name="connsiteX532" fmla="*/ 8773086 w 12192000"/>
              <a:gd name="connsiteY532" fmla="*/ 4688589 h 6858000"/>
              <a:gd name="connsiteX533" fmla="*/ 8814395 w 12192000"/>
              <a:gd name="connsiteY533" fmla="*/ 4638833 h 6858000"/>
              <a:gd name="connsiteX534" fmla="*/ 8844833 w 12192000"/>
              <a:gd name="connsiteY534" fmla="*/ 4657492 h 6858000"/>
              <a:gd name="connsiteX535" fmla="*/ 8870923 w 12192000"/>
              <a:gd name="connsiteY535" fmla="*/ 4654382 h 6858000"/>
              <a:gd name="connsiteX536" fmla="*/ 8918754 w 12192000"/>
              <a:gd name="connsiteY536" fmla="*/ 4617065 h 6858000"/>
              <a:gd name="connsiteX537" fmla="*/ 9118775 w 12192000"/>
              <a:gd name="connsiteY537" fmla="*/ 4539322 h 6858000"/>
              <a:gd name="connsiteX538" fmla="*/ 9157910 w 12192000"/>
              <a:gd name="connsiteY538" fmla="*/ 4536212 h 6858000"/>
              <a:gd name="connsiteX539" fmla="*/ 9201393 w 12192000"/>
              <a:gd name="connsiteY539" fmla="*/ 4542432 h 6858000"/>
              <a:gd name="connsiteX540" fmla="*/ 9216612 w 12192000"/>
              <a:gd name="connsiteY540" fmla="*/ 4548651 h 6858000"/>
              <a:gd name="connsiteX541" fmla="*/ 9216612 w 12192000"/>
              <a:gd name="connsiteY541" fmla="*/ 4570419 h 6858000"/>
              <a:gd name="connsiteX542" fmla="*/ 9199219 w 12192000"/>
              <a:gd name="connsiteY542" fmla="*/ 4607736 h 6858000"/>
              <a:gd name="connsiteX543" fmla="*/ 9155736 w 12192000"/>
              <a:gd name="connsiteY543" fmla="*/ 4626394 h 6858000"/>
              <a:gd name="connsiteX544" fmla="*/ 9120949 w 12192000"/>
              <a:gd name="connsiteY544" fmla="*/ 4641943 h 6858000"/>
              <a:gd name="connsiteX545" fmla="*/ 9105730 w 12192000"/>
              <a:gd name="connsiteY545" fmla="*/ 4685479 h 6858000"/>
              <a:gd name="connsiteX546" fmla="*/ 9147039 w 12192000"/>
              <a:gd name="connsiteY546" fmla="*/ 4701028 h 6858000"/>
              <a:gd name="connsiteX547" fmla="*/ 9305752 w 12192000"/>
              <a:gd name="connsiteY547" fmla="*/ 4595297 h 6858000"/>
              <a:gd name="connsiteX548" fmla="*/ 9327493 w 12192000"/>
              <a:gd name="connsiteY548" fmla="*/ 4582858 h 6858000"/>
              <a:gd name="connsiteX549" fmla="*/ 9381847 w 12192000"/>
              <a:gd name="connsiteY549" fmla="*/ 4548651 h 6858000"/>
              <a:gd name="connsiteX550" fmla="*/ 9518818 w 12192000"/>
              <a:gd name="connsiteY550" fmla="*/ 4458469 h 6858000"/>
              <a:gd name="connsiteX551" fmla="*/ 9603610 w 12192000"/>
              <a:gd name="connsiteY551" fmla="*/ 4411824 h 6858000"/>
              <a:gd name="connsiteX552" fmla="*/ 9810153 w 12192000"/>
              <a:gd name="connsiteY552" fmla="*/ 4240789 h 6858000"/>
              <a:gd name="connsiteX553" fmla="*/ 9881900 w 12192000"/>
              <a:gd name="connsiteY553" fmla="*/ 4178594 h 6858000"/>
              <a:gd name="connsiteX554" fmla="*/ 9931906 w 12192000"/>
              <a:gd name="connsiteY554" fmla="*/ 4166156 h 6858000"/>
              <a:gd name="connsiteX555" fmla="*/ 10025394 w 12192000"/>
              <a:gd name="connsiteY555" fmla="*/ 4122619 h 6858000"/>
              <a:gd name="connsiteX556" fmla="*/ 10055832 w 12192000"/>
              <a:gd name="connsiteY556" fmla="*/ 4051096 h 6858000"/>
              <a:gd name="connsiteX557" fmla="*/ 10177584 w 12192000"/>
              <a:gd name="connsiteY557" fmla="*/ 3911158 h 6858000"/>
              <a:gd name="connsiteX558" fmla="*/ 10325426 w 12192000"/>
              <a:gd name="connsiteY558" fmla="*/ 3923597 h 6858000"/>
              <a:gd name="connsiteX559" fmla="*/ 10371083 w 12192000"/>
              <a:gd name="connsiteY559" fmla="*/ 3892500 h 6858000"/>
              <a:gd name="connsiteX560" fmla="*/ 10377605 w 12192000"/>
              <a:gd name="connsiteY560" fmla="*/ 3867622 h 6858000"/>
              <a:gd name="connsiteX561" fmla="*/ 10381954 w 12192000"/>
              <a:gd name="connsiteY561" fmla="*/ 3864513 h 6858000"/>
              <a:gd name="connsiteX562" fmla="*/ 10449352 w 12192000"/>
              <a:gd name="connsiteY562" fmla="*/ 3833415 h 6858000"/>
              <a:gd name="connsiteX563" fmla="*/ 10471094 w 12192000"/>
              <a:gd name="connsiteY563" fmla="*/ 3768111 h 6858000"/>
              <a:gd name="connsiteX564" fmla="*/ 10553711 w 12192000"/>
              <a:gd name="connsiteY564" fmla="*/ 3730795 h 6858000"/>
              <a:gd name="connsiteX565" fmla="*/ 10608065 w 12192000"/>
              <a:gd name="connsiteY565" fmla="*/ 3780550 h 6858000"/>
              <a:gd name="connsiteX566" fmla="*/ 10627632 w 12192000"/>
              <a:gd name="connsiteY566" fmla="*/ 3783660 h 6858000"/>
              <a:gd name="connsiteX567" fmla="*/ 10716772 w 12192000"/>
              <a:gd name="connsiteY567" fmla="*/ 3646832 h 6858000"/>
              <a:gd name="connsiteX568" fmla="*/ 10773300 w 12192000"/>
              <a:gd name="connsiteY568" fmla="*/ 3531772 h 6858000"/>
              <a:gd name="connsiteX569" fmla="*/ 10888529 w 12192000"/>
              <a:gd name="connsiteY569" fmla="*/ 3447810 h 6858000"/>
              <a:gd name="connsiteX570" fmla="*/ 11045068 w 12192000"/>
              <a:gd name="connsiteY570" fmla="*/ 3363848 h 6858000"/>
              <a:gd name="connsiteX571" fmla="*/ 11116815 w 12192000"/>
              <a:gd name="connsiteY571" fmla="*/ 3301653 h 6858000"/>
              <a:gd name="connsiteX572" fmla="*/ 11216825 w 12192000"/>
              <a:gd name="connsiteY572" fmla="*/ 3214581 h 6858000"/>
              <a:gd name="connsiteX573" fmla="*/ 11327707 w 12192000"/>
              <a:gd name="connsiteY573" fmla="*/ 3071534 h 6858000"/>
              <a:gd name="connsiteX574" fmla="*/ 11469026 w 12192000"/>
              <a:gd name="connsiteY574" fmla="*/ 2850744 h 6858000"/>
              <a:gd name="connsiteX575" fmla="*/ 11503813 w 12192000"/>
              <a:gd name="connsiteY575" fmla="*/ 2695257 h 6858000"/>
              <a:gd name="connsiteX576" fmla="*/ 11510335 w 12192000"/>
              <a:gd name="connsiteY576" fmla="*/ 2648612 h 6858000"/>
              <a:gd name="connsiteX577" fmla="*/ 11501638 w 12192000"/>
              <a:gd name="connsiteY577" fmla="*/ 2623734 h 6858000"/>
              <a:gd name="connsiteX578" fmla="*/ 11355971 w 12192000"/>
              <a:gd name="connsiteY578" fmla="*/ 2598856 h 6858000"/>
              <a:gd name="connsiteX579" fmla="*/ 11375538 w 12192000"/>
              <a:gd name="connsiteY579" fmla="*/ 2542881 h 6858000"/>
              <a:gd name="connsiteX580" fmla="*/ 11386409 w 12192000"/>
              <a:gd name="connsiteY580" fmla="*/ 2524223 h 6858000"/>
              <a:gd name="connsiteX581" fmla="*/ 11392931 w 12192000"/>
              <a:gd name="connsiteY581" fmla="*/ 2483796 h 6858000"/>
              <a:gd name="connsiteX582" fmla="*/ 11366841 w 12192000"/>
              <a:gd name="connsiteY582" fmla="*/ 2480687 h 6858000"/>
              <a:gd name="connsiteX583" fmla="*/ 11160298 w 12192000"/>
              <a:gd name="connsiteY583" fmla="*/ 2577088 h 6858000"/>
              <a:gd name="connsiteX584" fmla="*/ 10982018 w 12192000"/>
              <a:gd name="connsiteY584" fmla="*/ 2720135 h 6858000"/>
              <a:gd name="connsiteX585" fmla="*/ 10958102 w 12192000"/>
              <a:gd name="connsiteY585" fmla="*/ 2726355 h 6858000"/>
              <a:gd name="connsiteX586" fmla="*/ 10949406 w 12192000"/>
              <a:gd name="connsiteY586" fmla="*/ 2682819 h 6858000"/>
              <a:gd name="connsiteX587" fmla="*/ 10968973 w 12192000"/>
              <a:gd name="connsiteY587" fmla="*/ 2589527 h 6858000"/>
              <a:gd name="connsiteX588" fmla="*/ 10984192 w 12192000"/>
              <a:gd name="connsiteY588" fmla="*/ 2573979 h 6858000"/>
              <a:gd name="connsiteX589" fmla="*/ 11168994 w 12192000"/>
              <a:gd name="connsiteY589" fmla="*/ 2415383 h 6858000"/>
              <a:gd name="connsiteX590" fmla="*/ 11219000 w 12192000"/>
              <a:gd name="connsiteY590" fmla="*/ 2368737 h 6858000"/>
              <a:gd name="connsiteX591" fmla="*/ 11442937 w 12192000"/>
              <a:gd name="connsiteY591" fmla="*/ 2216361 h 6858000"/>
              <a:gd name="connsiteX592" fmla="*/ 11510335 w 12192000"/>
              <a:gd name="connsiteY592" fmla="*/ 2169715 h 6858000"/>
              <a:gd name="connsiteX593" fmla="*/ 11519032 w 12192000"/>
              <a:gd name="connsiteY593" fmla="*/ 2088862 h 6858000"/>
              <a:gd name="connsiteX594" fmla="*/ 11497290 w 12192000"/>
              <a:gd name="connsiteY594" fmla="*/ 2060874 h 6858000"/>
              <a:gd name="connsiteX595" fmla="*/ 11386409 w 12192000"/>
              <a:gd name="connsiteY595" fmla="*/ 2008009 h 6858000"/>
              <a:gd name="connsiteX596" fmla="*/ 11369016 w 12192000"/>
              <a:gd name="connsiteY596" fmla="*/ 1967583 h 6858000"/>
              <a:gd name="connsiteX597" fmla="*/ 11375538 w 12192000"/>
              <a:gd name="connsiteY597" fmla="*/ 1945815 h 6858000"/>
              <a:gd name="connsiteX598" fmla="*/ 11355971 w 12192000"/>
              <a:gd name="connsiteY598" fmla="*/ 1914717 h 6858000"/>
              <a:gd name="connsiteX599" fmla="*/ 11319010 w 12192000"/>
              <a:gd name="connsiteY599" fmla="*/ 1871181 h 6858000"/>
              <a:gd name="connsiteX600" fmla="*/ 11288572 w 12192000"/>
              <a:gd name="connsiteY600" fmla="*/ 1849413 h 6858000"/>
              <a:gd name="connsiteX601" fmla="*/ 11264657 w 12192000"/>
              <a:gd name="connsiteY601" fmla="*/ 1880511 h 6858000"/>
              <a:gd name="connsiteX602" fmla="*/ 11245089 w 12192000"/>
              <a:gd name="connsiteY602" fmla="*/ 1889840 h 6858000"/>
              <a:gd name="connsiteX603" fmla="*/ 11245089 w 12192000"/>
              <a:gd name="connsiteY603" fmla="*/ 1861852 h 6858000"/>
              <a:gd name="connsiteX604" fmla="*/ 11275527 w 12192000"/>
              <a:gd name="connsiteY604" fmla="*/ 1787219 h 6858000"/>
              <a:gd name="connsiteX605" fmla="*/ 11186387 w 12192000"/>
              <a:gd name="connsiteY605" fmla="*/ 1774780 h 6858000"/>
              <a:gd name="connsiteX606" fmla="*/ 11147253 w 12192000"/>
              <a:gd name="connsiteY606" fmla="*/ 1840084 h 6858000"/>
              <a:gd name="connsiteX607" fmla="*/ 11145079 w 12192000"/>
              <a:gd name="connsiteY607" fmla="*/ 1864962 h 6858000"/>
              <a:gd name="connsiteX608" fmla="*/ 11132034 w 12192000"/>
              <a:gd name="connsiteY608" fmla="*/ 1877401 h 6858000"/>
              <a:gd name="connsiteX609" fmla="*/ 11121163 w 12192000"/>
              <a:gd name="connsiteY609" fmla="*/ 1861852 h 6858000"/>
              <a:gd name="connsiteX610" fmla="*/ 11153775 w 12192000"/>
              <a:gd name="connsiteY610" fmla="*/ 1731244 h 6858000"/>
              <a:gd name="connsiteX611" fmla="*/ 11188562 w 12192000"/>
              <a:gd name="connsiteY611" fmla="*/ 1656611 h 6858000"/>
              <a:gd name="connsiteX612" fmla="*/ 11277701 w 12192000"/>
              <a:gd name="connsiteY612" fmla="*/ 1566429 h 6858000"/>
              <a:gd name="connsiteX613" fmla="*/ 11332055 w 12192000"/>
              <a:gd name="connsiteY613" fmla="*/ 1560209 h 6858000"/>
              <a:gd name="connsiteX614" fmla="*/ 11519032 w 12192000"/>
              <a:gd name="connsiteY614" fmla="*/ 1494905 h 6858000"/>
              <a:gd name="connsiteX615" fmla="*/ 11551644 w 12192000"/>
              <a:gd name="connsiteY615" fmla="*/ 1473137 h 6858000"/>
              <a:gd name="connsiteX616" fmla="*/ 11590778 w 12192000"/>
              <a:gd name="connsiteY616" fmla="*/ 1401613 h 6858000"/>
              <a:gd name="connsiteX617" fmla="*/ 11649480 w 12192000"/>
              <a:gd name="connsiteY617" fmla="*/ 1354968 h 6858000"/>
              <a:gd name="connsiteX618" fmla="*/ 11712531 w 12192000"/>
              <a:gd name="connsiteY618" fmla="*/ 1345639 h 6858000"/>
              <a:gd name="connsiteX619" fmla="*/ 11777755 w 12192000"/>
              <a:gd name="connsiteY619" fmla="*/ 1317651 h 6858000"/>
              <a:gd name="connsiteX620" fmla="*/ 11819064 w 12192000"/>
              <a:gd name="connsiteY620" fmla="*/ 1264786 h 6858000"/>
              <a:gd name="connsiteX621" fmla="*/ 11877766 w 12192000"/>
              <a:gd name="connsiteY621" fmla="*/ 1165275 h 6858000"/>
              <a:gd name="connsiteX622" fmla="*/ 11882114 w 12192000"/>
              <a:gd name="connsiteY622" fmla="*/ 1211920 h 6858000"/>
              <a:gd name="connsiteX623" fmla="*/ 11938642 w 12192000"/>
              <a:gd name="connsiteY623" fmla="*/ 1152836 h 6858000"/>
              <a:gd name="connsiteX624" fmla="*/ 11986473 w 12192000"/>
              <a:gd name="connsiteY624" fmla="*/ 1025337 h 6858000"/>
              <a:gd name="connsiteX625" fmla="*/ 11966906 w 12192000"/>
              <a:gd name="connsiteY625" fmla="*/ 810766 h 6858000"/>
              <a:gd name="connsiteX626" fmla="*/ 11877766 w 12192000"/>
              <a:gd name="connsiteY626" fmla="*/ 636622 h 6858000"/>
              <a:gd name="connsiteX627" fmla="*/ 11845153 w 12192000"/>
              <a:gd name="connsiteY627" fmla="*/ 683268 h 6858000"/>
              <a:gd name="connsiteX628" fmla="*/ 11806019 w 12192000"/>
              <a:gd name="connsiteY628" fmla="*/ 683268 h 6858000"/>
              <a:gd name="connsiteX629" fmla="*/ 11732098 w 12192000"/>
              <a:gd name="connsiteY629" fmla="*/ 642841 h 6858000"/>
              <a:gd name="connsiteX630" fmla="*/ 11649480 w 12192000"/>
              <a:gd name="connsiteY630" fmla="*/ 664610 h 6858000"/>
              <a:gd name="connsiteX631" fmla="*/ 11584256 w 12192000"/>
              <a:gd name="connsiteY631" fmla="*/ 733023 h 6858000"/>
              <a:gd name="connsiteX632" fmla="*/ 11555992 w 12192000"/>
              <a:gd name="connsiteY632" fmla="*/ 776560 h 6858000"/>
              <a:gd name="connsiteX633" fmla="*/ 11575559 w 12192000"/>
              <a:gd name="connsiteY633" fmla="*/ 701926 h 6858000"/>
              <a:gd name="connsiteX634" fmla="*/ 11619042 w 12192000"/>
              <a:gd name="connsiteY634" fmla="*/ 617964 h 6858000"/>
              <a:gd name="connsiteX635" fmla="*/ 11623391 w 12192000"/>
              <a:gd name="connsiteY635" fmla="*/ 565098 h 6858000"/>
              <a:gd name="connsiteX636" fmla="*/ 11588604 w 12192000"/>
              <a:gd name="connsiteY636" fmla="*/ 565098 h 6858000"/>
              <a:gd name="connsiteX637" fmla="*/ 11523380 w 12192000"/>
              <a:gd name="connsiteY637" fmla="*/ 621073 h 6858000"/>
              <a:gd name="connsiteX638" fmla="*/ 11462504 w 12192000"/>
              <a:gd name="connsiteY638" fmla="*/ 658390 h 6858000"/>
              <a:gd name="connsiteX639" fmla="*/ 11458156 w 12192000"/>
              <a:gd name="connsiteY639" fmla="*/ 661500 h 6858000"/>
              <a:gd name="connsiteX640" fmla="*/ 11451633 w 12192000"/>
              <a:gd name="connsiteY640" fmla="*/ 661500 h 6858000"/>
              <a:gd name="connsiteX641" fmla="*/ 11455981 w 12192000"/>
              <a:gd name="connsiteY641" fmla="*/ 658390 h 6858000"/>
              <a:gd name="connsiteX642" fmla="*/ 11458156 w 12192000"/>
              <a:gd name="connsiteY642" fmla="*/ 652171 h 6858000"/>
              <a:gd name="connsiteX643" fmla="*/ 11499464 w 12192000"/>
              <a:gd name="connsiteY643" fmla="*/ 577537 h 6858000"/>
              <a:gd name="connsiteX644" fmla="*/ 11510335 w 12192000"/>
              <a:gd name="connsiteY644" fmla="*/ 543330 h 6858000"/>
              <a:gd name="connsiteX645" fmla="*/ 11499464 w 12192000"/>
              <a:gd name="connsiteY645" fmla="*/ 518453 h 6858000"/>
              <a:gd name="connsiteX646" fmla="*/ 11479897 w 12192000"/>
              <a:gd name="connsiteY646" fmla="*/ 524672 h 6858000"/>
              <a:gd name="connsiteX647" fmla="*/ 11475549 w 12192000"/>
              <a:gd name="connsiteY647" fmla="*/ 530891 h 6858000"/>
              <a:gd name="connsiteX648" fmla="*/ 11397279 w 12192000"/>
              <a:gd name="connsiteY648" fmla="*/ 661500 h 6858000"/>
              <a:gd name="connsiteX649" fmla="*/ 11358145 w 12192000"/>
              <a:gd name="connsiteY649" fmla="*/ 664610 h 6858000"/>
              <a:gd name="connsiteX650" fmla="*/ 11338578 w 12192000"/>
              <a:gd name="connsiteY650" fmla="*/ 677048 h 6858000"/>
              <a:gd name="connsiteX651" fmla="*/ 11303791 w 12192000"/>
              <a:gd name="connsiteY651" fmla="*/ 717475 h 6858000"/>
              <a:gd name="connsiteX652" fmla="*/ 11234219 w 12192000"/>
              <a:gd name="connsiteY652" fmla="*/ 751682 h 6858000"/>
              <a:gd name="connsiteX653" fmla="*/ 11110292 w 12192000"/>
              <a:gd name="connsiteY653" fmla="*/ 823205 h 6858000"/>
              <a:gd name="connsiteX654" fmla="*/ 11105944 w 12192000"/>
              <a:gd name="connsiteY654" fmla="*/ 823205 h 6858000"/>
              <a:gd name="connsiteX655" fmla="*/ 11108118 w 12192000"/>
              <a:gd name="connsiteY655" fmla="*/ 820096 h 6858000"/>
              <a:gd name="connsiteX656" fmla="*/ 11108118 w 12192000"/>
              <a:gd name="connsiteY656" fmla="*/ 776560 h 6858000"/>
              <a:gd name="connsiteX657" fmla="*/ 11138556 w 12192000"/>
              <a:gd name="connsiteY657" fmla="*/ 686378 h 6858000"/>
              <a:gd name="connsiteX658" fmla="*/ 11166820 w 12192000"/>
              <a:gd name="connsiteY658" fmla="*/ 692597 h 6858000"/>
              <a:gd name="connsiteX659" fmla="*/ 11190736 w 12192000"/>
              <a:gd name="connsiteY659" fmla="*/ 745462 h 6858000"/>
              <a:gd name="connsiteX660" fmla="*/ 11229870 w 12192000"/>
              <a:gd name="connsiteY660" fmla="*/ 717475 h 6858000"/>
              <a:gd name="connsiteX661" fmla="*/ 11253786 w 12192000"/>
              <a:gd name="connsiteY661" fmla="*/ 649061 h 6858000"/>
              <a:gd name="connsiteX662" fmla="*/ 11247263 w 12192000"/>
              <a:gd name="connsiteY662" fmla="*/ 593086 h 6858000"/>
              <a:gd name="connsiteX663" fmla="*/ 11210303 w 12192000"/>
              <a:gd name="connsiteY663" fmla="*/ 552660 h 6858000"/>
              <a:gd name="connsiteX664" fmla="*/ 11177691 w 12192000"/>
              <a:gd name="connsiteY664" fmla="*/ 558879 h 6858000"/>
              <a:gd name="connsiteX665" fmla="*/ 11140730 w 12192000"/>
              <a:gd name="connsiteY665" fmla="*/ 502904 h 6858000"/>
              <a:gd name="connsiteX666" fmla="*/ 11118989 w 12192000"/>
              <a:gd name="connsiteY666" fmla="*/ 453148 h 6858000"/>
              <a:gd name="connsiteX667" fmla="*/ 11029849 w 12192000"/>
              <a:gd name="connsiteY667" fmla="*/ 403393 h 6858000"/>
              <a:gd name="connsiteX668" fmla="*/ 11010282 w 12192000"/>
              <a:gd name="connsiteY668" fmla="*/ 362967 h 6858000"/>
              <a:gd name="connsiteX669" fmla="*/ 11027675 w 12192000"/>
              <a:gd name="connsiteY669" fmla="*/ 303882 h 6858000"/>
              <a:gd name="connsiteX670" fmla="*/ 10895052 w 12192000"/>
              <a:gd name="connsiteY670" fmla="*/ 372296 h 6858000"/>
              <a:gd name="connsiteX671" fmla="*/ 10810260 w 12192000"/>
              <a:gd name="connsiteY671" fmla="*/ 446929 h 6858000"/>
              <a:gd name="connsiteX672" fmla="*/ 10805912 w 12192000"/>
              <a:gd name="connsiteY672" fmla="*/ 446929 h 6858000"/>
              <a:gd name="connsiteX673" fmla="*/ 10747210 w 12192000"/>
              <a:gd name="connsiteY673" fmla="*/ 437600 h 6858000"/>
              <a:gd name="connsiteX674" fmla="*/ 10721120 w 12192000"/>
              <a:gd name="connsiteY674" fmla="*/ 474917 h 6858000"/>
              <a:gd name="connsiteX675" fmla="*/ 10708075 w 12192000"/>
              <a:gd name="connsiteY675" fmla="*/ 465587 h 6858000"/>
              <a:gd name="connsiteX676" fmla="*/ 10734165 w 12192000"/>
              <a:gd name="connsiteY676" fmla="*/ 375405 h 6858000"/>
              <a:gd name="connsiteX677" fmla="*/ 10779822 w 12192000"/>
              <a:gd name="connsiteY677" fmla="*/ 319430 h 6858000"/>
              <a:gd name="connsiteX678" fmla="*/ 10714598 w 12192000"/>
              <a:gd name="connsiteY678" fmla="*/ 313211 h 6858000"/>
              <a:gd name="connsiteX679" fmla="*/ 10734165 w 12192000"/>
              <a:gd name="connsiteY679" fmla="*/ 254126 h 6858000"/>
              <a:gd name="connsiteX680" fmla="*/ 10749384 w 12192000"/>
              <a:gd name="connsiteY680" fmla="*/ 204371 h 6858000"/>
              <a:gd name="connsiteX681" fmla="*/ 10734165 w 12192000"/>
              <a:gd name="connsiteY681" fmla="*/ 188822 h 6858000"/>
              <a:gd name="connsiteX682" fmla="*/ 10681986 w 12192000"/>
              <a:gd name="connsiteY682" fmla="*/ 260346 h 6858000"/>
              <a:gd name="connsiteX683" fmla="*/ 10642851 w 12192000"/>
              <a:gd name="connsiteY683" fmla="*/ 353637 h 6858000"/>
              <a:gd name="connsiteX684" fmla="*/ 10647199 w 12192000"/>
              <a:gd name="connsiteY684" fmla="*/ 300772 h 6858000"/>
              <a:gd name="connsiteX685" fmla="*/ 10636329 w 12192000"/>
              <a:gd name="connsiteY685" fmla="*/ 269675 h 6858000"/>
              <a:gd name="connsiteX686" fmla="*/ 10608065 w 12192000"/>
              <a:gd name="connsiteY686" fmla="*/ 291443 h 6858000"/>
              <a:gd name="connsiteX687" fmla="*/ 10603716 w 12192000"/>
              <a:gd name="connsiteY687" fmla="*/ 369186 h 6858000"/>
              <a:gd name="connsiteX688" fmla="*/ 10599368 w 12192000"/>
              <a:gd name="connsiteY688" fmla="*/ 378515 h 6858000"/>
              <a:gd name="connsiteX689" fmla="*/ 10564582 w 12192000"/>
              <a:gd name="connsiteY689" fmla="*/ 406503 h 6858000"/>
              <a:gd name="connsiteX690" fmla="*/ 10531970 w 12192000"/>
              <a:gd name="connsiteY690" fmla="*/ 403393 h 6858000"/>
              <a:gd name="connsiteX691" fmla="*/ 10503706 w 12192000"/>
              <a:gd name="connsiteY691" fmla="*/ 403393 h 6858000"/>
              <a:gd name="connsiteX692" fmla="*/ 10442830 w 12192000"/>
              <a:gd name="connsiteY692" fmla="*/ 443819 h 6858000"/>
              <a:gd name="connsiteX693" fmla="*/ 10410218 w 12192000"/>
              <a:gd name="connsiteY693" fmla="*/ 450039 h 6858000"/>
              <a:gd name="connsiteX694" fmla="*/ 10351516 w 12192000"/>
              <a:gd name="connsiteY694" fmla="*/ 506014 h 6858000"/>
              <a:gd name="connsiteX695" fmla="*/ 10190629 w 12192000"/>
              <a:gd name="connsiteY695" fmla="*/ 636622 h 6858000"/>
              <a:gd name="connsiteX696" fmla="*/ 10162365 w 12192000"/>
              <a:gd name="connsiteY696" fmla="*/ 633512 h 6858000"/>
              <a:gd name="connsiteX697" fmla="*/ 10108011 w 12192000"/>
              <a:gd name="connsiteY697" fmla="*/ 695707 h 6858000"/>
              <a:gd name="connsiteX698" fmla="*/ 10058006 w 12192000"/>
              <a:gd name="connsiteY698" fmla="*/ 751682 h 6858000"/>
              <a:gd name="connsiteX699" fmla="*/ 10023220 w 12192000"/>
              <a:gd name="connsiteY699" fmla="*/ 761011 h 6858000"/>
              <a:gd name="connsiteX700" fmla="*/ 10010175 w 12192000"/>
              <a:gd name="connsiteY700" fmla="*/ 754791 h 6858000"/>
              <a:gd name="connsiteX701" fmla="*/ 9979737 w 12192000"/>
              <a:gd name="connsiteY701" fmla="*/ 761011 h 6858000"/>
              <a:gd name="connsiteX702" fmla="*/ 9955821 w 12192000"/>
              <a:gd name="connsiteY702" fmla="*/ 798327 h 6858000"/>
              <a:gd name="connsiteX703" fmla="*/ 9934080 w 12192000"/>
              <a:gd name="connsiteY703" fmla="*/ 788998 h 6858000"/>
              <a:gd name="connsiteX704" fmla="*/ 9938428 w 12192000"/>
              <a:gd name="connsiteY704" fmla="*/ 739243 h 6858000"/>
              <a:gd name="connsiteX705" fmla="*/ 9947125 w 12192000"/>
              <a:gd name="connsiteY705" fmla="*/ 683268 h 6858000"/>
              <a:gd name="connsiteX706" fmla="*/ 9940602 w 12192000"/>
              <a:gd name="connsiteY706" fmla="*/ 658390 h 6858000"/>
              <a:gd name="connsiteX707" fmla="*/ 9925383 w 12192000"/>
              <a:gd name="connsiteY707" fmla="*/ 664610 h 6858000"/>
              <a:gd name="connsiteX708" fmla="*/ 9775367 w 12192000"/>
              <a:gd name="connsiteY708" fmla="*/ 844973 h 6858000"/>
              <a:gd name="connsiteX709" fmla="*/ 9664486 w 12192000"/>
              <a:gd name="connsiteY709" fmla="*/ 941375 h 6858000"/>
              <a:gd name="connsiteX710" fmla="*/ 9649267 w 12192000"/>
              <a:gd name="connsiteY710" fmla="*/ 944484 h 6858000"/>
              <a:gd name="connsiteX711" fmla="*/ 9653615 w 12192000"/>
              <a:gd name="connsiteY711" fmla="*/ 925826 h 6858000"/>
              <a:gd name="connsiteX712" fmla="*/ 9657963 w 12192000"/>
              <a:gd name="connsiteY712" fmla="*/ 888509 h 6858000"/>
              <a:gd name="connsiteX713" fmla="*/ 9634048 w 12192000"/>
              <a:gd name="connsiteY713" fmla="*/ 891619 h 6858000"/>
              <a:gd name="connsiteX714" fmla="*/ 9599261 w 12192000"/>
              <a:gd name="connsiteY714" fmla="*/ 913387 h 6858000"/>
              <a:gd name="connsiteX715" fmla="*/ 9575346 w 12192000"/>
              <a:gd name="connsiteY715" fmla="*/ 907168 h 6858000"/>
              <a:gd name="connsiteX716" fmla="*/ 9579694 w 12192000"/>
              <a:gd name="connsiteY716" fmla="*/ 869851 h 6858000"/>
              <a:gd name="connsiteX717" fmla="*/ 9605784 w 12192000"/>
              <a:gd name="connsiteY717" fmla="*/ 820096 h 6858000"/>
              <a:gd name="connsiteX718" fmla="*/ 9592739 w 12192000"/>
              <a:gd name="connsiteY718" fmla="*/ 798327 h 6858000"/>
              <a:gd name="connsiteX719" fmla="*/ 9470987 w 12192000"/>
              <a:gd name="connsiteY719" fmla="*/ 869851 h 6858000"/>
              <a:gd name="connsiteX720" fmla="*/ 9388369 w 12192000"/>
              <a:gd name="connsiteY720" fmla="*/ 941375 h 6858000"/>
              <a:gd name="connsiteX721" fmla="*/ 9379673 w 12192000"/>
              <a:gd name="connsiteY721" fmla="*/ 972472 h 6858000"/>
              <a:gd name="connsiteX722" fmla="*/ 9392718 w 12192000"/>
              <a:gd name="connsiteY722" fmla="*/ 1009789 h 6858000"/>
              <a:gd name="connsiteX723" fmla="*/ 9314448 w 12192000"/>
              <a:gd name="connsiteY723" fmla="*/ 1003569 h 6858000"/>
              <a:gd name="connsiteX724" fmla="*/ 9264443 w 12192000"/>
              <a:gd name="connsiteY724" fmla="*/ 972472 h 6858000"/>
              <a:gd name="connsiteX725" fmla="*/ 9247050 w 12192000"/>
              <a:gd name="connsiteY725" fmla="*/ 963143 h 6858000"/>
              <a:gd name="connsiteX726" fmla="*/ 9181825 w 12192000"/>
              <a:gd name="connsiteY726" fmla="*/ 981801 h 6858000"/>
              <a:gd name="connsiteX727" fmla="*/ 9094860 w 12192000"/>
              <a:gd name="connsiteY727" fmla="*/ 1003569 h 6858000"/>
              <a:gd name="connsiteX728" fmla="*/ 9062247 w 12192000"/>
              <a:gd name="connsiteY728" fmla="*/ 978691 h 6858000"/>
              <a:gd name="connsiteX729" fmla="*/ 9051377 w 12192000"/>
              <a:gd name="connsiteY729" fmla="*/ 953814 h 6858000"/>
              <a:gd name="connsiteX730" fmla="*/ 9027461 w 12192000"/>
              <a:gd name="connsiteY730" fmla="*/ 972472 h 6858000"/>
              <a:gd name="connsiteX731" fmla="*/ 9025287 w 12192000"/>
              <a:gd name="connsiteY731" fmla="*/ 978691 h 6858000"/>
              <a:gd name="connsiteX732" fmla="*/ 8975282 w 12192000"/>
              <a:gd name="connsiteY732" fmla="*/ 1009789 h 6858000"/>
              <a:gd name="connsiteX733" fmla="*/ 8955714 w 12192000"/>
              <a:gd name="connsiteY733" fmla="*/ 1022227 h 6858000"/>
              <a:gd name="connsiteX734" fmla="*/ 8873097 w 12192000"/>
              <a:gd name="connsiteY734" fmla="*/ 1056434 h 6858000"/>
              <a:gd name="connsiteX735" fmla="*/ 8768738 w 12192000"/>
              <a:gd name="connsiteY735" fmla="*/ 1071983 h 6858000"/>
              <a:gd name="connsiteX736" fmla="*/ 8736126 w 12192000"/>
              <a:gd name="connsiteY736" fmla="*/ 1071983 h 6858000"/>
              <a:gd name="connsiteX737" fmla="*/ 8703514 w 12192000"/>
              <a:gd name="connsiteY737" fmla="*/ 1034666 h 6858000"/>
              <a:gd name="connsiteX738" fmla="*/ 8714384 w 12192000"/>
              <a:gd name="connsiteY738" fmla="*/ 1093751 h 6858000"/>
              <a:gd name="connsiteX739" fmla="*/ 8692643 w 12192000"/>
              <a:gd name="connsiteY739" fmla="*/ 1134177 h 6858000"/>
              <a:gd name="connsiteX740" fmla="*/ 8655682 w 12192000"/>
              <a:gd name="connsiteY740" fmla="*/ 1146616 h 6858000"/>
              <a:gd name="connsiteX741" fmla="*/ 8631767 w 12192000"/>
              <a:gd name="connsiteY741" fmla="*/ 1118629 h 6858000"/>
              <a:gd name="connsiteX742" fmla="*/ 8633941 w 12192000"/>
              <a:gd name="connsiteY742" fmla="*/ 1081312 h 6858000"/>
              <a:gd name="connsiteX743" fmla="*/ 8607851 w 12192000"/>
              <a:gd name="connsiteY743" fmla="*/ 1115519 h 6858000"/>
              <a:gd name="connsiteX744" fmla="*/ 8496970 w 12192000"/>
              <a:gd name="connsiteY744" fmla="*/ 1131068 h 6858000"/>
              <a:gd name="connsiteX745" fmla="*/ 8483925 w 12192000"/>
              <a:gd name="connsiteY745" fmla="*/ 1096861 h 6858000"/>
              <a:gd name="connsiteX746" fmla="*/ 8466532 w 12192000"/>
              <a:gd name="connsiteY746" fmla="*/ 1090641 h 6858000"/>
              <a:gd name="connsiteX747" fmla="*/ 8442616 w 12192000"/>
              <a:gd name="connsiteY747" fmla="*/ 1127958 h 6858000"/>
              <a:gd name="connsiteX748" fmla="*/ 8420874 w 12192000"/>
              <a:gd name="connsiteY748" fmla="*/ 1131068 h 6858000"/>
              <a:gd name="connsiteX749" fmla="*/ 8423049 w 12192000"/>
              <a:gd name="connsiteY749" fmla="*/ 1099971 h 6858000"/>
              <a:gd name="connsiteX750" fmla="*/ 8431746 w 12192000"/>
              <a:gd name="connsiteY750" fmla="*/ 1071983 h 6858000"/>
              <a:gd name="connsiteX751" fmla="*/ 8460010 w 12192000"/>
              <a:gd name="connsiteY751" fmla="*/ 1009789 h 6858000"/>
              <a:gd name="connsiteX752" fmla="*/ 8338257 w 12192000"/>
              <a:gd name="connsiteY752" fmla="*/ 1000459 h 6858000"/>
              <a:gd name="connsiteX753" fmla="*/ 8316516 w 12192000"/>
              <a:gd name="connsiteY753" fmla="*/ 1006679 h 6858000"/>
              <a:gd name="connsiteX754" fmla="*/ 8233898 w 12192000"/>
              <a:gd name="connsiteY754" fmla="*/ 1025337 h 6858000"/>
              <a:gd name="connsiteX755" fmla="*/ 8183893 w 12192000"/>
              <a:gd name="connsiteY755" fmla="*/ 1065764 h 6858000"/>
              <a:gd name="connsiteX756" fmla="*/ 8151281 w 12192000"/>
              <a:gd name="connsiteY756" fmla="*/ 1112409 h 6858000"/>
              <a:gd name="connsiteX757" fmla="*/ 8090405 w 12192000"/>
              <a:gd name="connsiteY757" fmla="*/ 1084422 h 6858000"/>
              <a:gd name="connsiteX758" fmla="*/ 8075186 w 12192000"/>
              <a:gd name="connsiteY758" fmla="*/ 1062654 h 6858000"/>
              <a:gd name="connsiteX759" fmla="*/ 8020832 w 12192000"/>
              <a:gd name="connsiteY759" fmla="*/ 1059544 h 6858000"/>
              <a:gd name="connsiteX760" fmla="*/ 7975175 w 12192000"/>
              <a:gd name="connsiteY760" fmla="*/ 1065764 h 6858000"/>
              <a:gd name="connsiteX761" fmla="*/ 7912125 w 12192000"/>
              <a:gd name="connsiteY761" fmla="*/ 1050215 h 6858000"/>
              <a:gd name="connsiteX762" fmla="*/ 7853423 w 12192000"/>
              <a:gd name="connsiteY762" fmla="*/ 1043995 h 6858000"/>
              <a:gd name="connsiteX763" fmla="*/ 7799069 w 12192000"/>
              <a:gd name="connsiteY763" fmla="*/ 1053325 h 6858000"/>
              <a:gd name="connsiteX764" fmla="*/ 7731671 w 12192000"/>
              <a:gd name="connsiteY764" fmla="*/ 1131068 h 6858000"/>
              <a:gd name="connsiteX765" fmla="*/ 7705581 w 12192000"/>
              <a:gd name="connsiteY765" fmla="*/ 1137287 h 6858000"/>
              <a:gd name="connsiteX766" fmla="*/ 7703407 w 12192000"/>
              <a:gd name="connsiteY766" fmla="*/ 1093751 h 6858000"/>
              <a:gd name="connsiteX767" fmla="*/ 7720800 w 12192000"/>
              <a:gd name="connsiteY767" fmla="*/ 1071983 h 6858000"/>
              <a:gd name="connsiteX768" fmla="*/ 7675143 w 12192000"/>
              <a:gd name="connsiteY768" fmla="*/ 1081312 h 6858000"/>
              <a:gd name="connsiteX769" fmla="*/ 7655576 w 12192000"/>
              <a:gd name="connsiteY769" fmla="*/ 1075093 h 6858000"/>
              <a:gd name="connsiteX770" fmla="*/ 7601222 w 12192000"/>
              <a:gd name="connsiteY770" fmla="*/ 1043995 h 6858000"/>
              <a:gd name="connsiteX771" fmla="*/ 7566436 w 12192000"/>
              <a:gd name="connsiteY771" fmla="*/ 1056434 h 6858000"/>
              <a:gd name="connsiteX772" fmla="*/ 7499037 w 12192000"/>
              <a:gd name="connsiteY772" fmla="*/ 1096861 h 6858000"/>
              <a:gd name="connsiteX773" fmla="*/ 7451206 w 12192000"/>
              <a:gd name="connsiteY773" fmla="*/ 1022227 h 6858000"/>
              <a:gd name="connsiteX774" fmla="*/ 7427291 w 12192000"/>
              <a:gd name="connsiteY774" fmla="*/ 963143 h 6858000"/>
              <a:gd name="connsiteX775" fmla="*/ 7416420 w 12192000"/>
              <a:gd name="connsiteY775" fmla="*/ 1016008 h 6858000"/>
              <a:gd name="connsiteX776" fmla="*/ 7394678 w 12192000"/>
              <a:gd name="connsiteY776" fmla="*/ 1062654 h 6858000"/>
              <a:gd name="connsiteX777" fmla="*/ 7309887 w 12192000"/>
              <a:gd name="connsiteY777" fmla="*/ 1037776 h 6858000"/>
              <a:gd name="connsiteX778" fmla="*/ 7294668 w 12192000"/>
              <a:gd name="connsiteY778" fmla="*/ 1006679 h 6858000"/>
              <a:gd name="connsiteX779" fmla="*/ 7272926 w 12192000"/>
              <a:gd name="connsiteY779" fmla="*/ 975582 h 6858000"/>
              <a:gd name="connsiteX780" fmla="*/ 7229443 w 12192000"/>
              <a:gd name="connsiteY780" fmla="*/ 963143 h 6858000"/>
              <a:gd name="connsiteX781" fmla="*/ 7125084 w 12192000"/>
              <a:gd name="connsiteY781" fmla="*/ 1009789 h 6858000"/>
              <a:gd name="connsiteX782" fmla="*/ 7092472 w 12192000"/>
              <a:gd name="connsiteY782" fmla="*/ 1000459 h 6858000"/>
              <a:gd name="connsiteX783" fmla="*/ 7070731 w 12192000"/>
              <a:gd name="connsiteY783" fmla="*/ 994240 h 6858000"/>
              <a:gd name="connsiteX784" fmla="*/ 6994636 w 12192000"/>
              <a:gd name="connsiteY784" fmla="*/ 1025337 h 6858000"/>
              <a:gd name="connsiteX785" fmla="*/ 6909844 w 12192000"/>
              <a:gd name="connsiteY785" fmla="*/ 1043995 h 6858000"/>
              <a:gd name="connsiteX786" fmla="*/ 6901147 w 12192000"/>
              <a:gd name="connsiteY786" fmla="*/ 1037776 h 6858000"/>
              <a:gd name="connsiteX787" fmla="*/ 6872883 w 12192000"/>
              <a:gd name="connsiteY787" fmla="*/ 1016008 h 6858000"/>
              <a:gd name="connsiteX788" fmla="*/ 6818530 w 12192000"/>
              <a:gd name="connsiteY788" fmla="*/ 1009789 h 6858000"/>
              <a:gd name="connsiteX789" fmla="*/ 6768525 w 12192000"/>
              <a:gd name="connsiteY789" fmla="*/ 1053325 h 6858000"/>
              <a:gd name="connsiteX790" fmla="*/ 6725042 w 12192000"/>
              <a:gd name="connsiteY790" fmla="*/ 1071983 h 6858000"/>
              <a:gd name="connsiteX791" fmla="*/ 6622857 w 12192000"/>
              <a:gd name="connsiteY791" fmla="*/ 1012898 h 6858000"/>
              <a:gd name="connsiteX792" fmla="*/ 6553284 w 12192000"/>
              <a:gd name="connsiteY792" fmla="*/ 1012898 h 6858000"/>
              <a:gd name="connsiteX793" fmla="*/ 6522846 w 12192000"/>
              <a:gd name="connsiteY793" fmla="*/ 947594 h 6858000"/>
              <a:gd name="connsiteX794" fmla="*/ 6531543 w 12192000"/>
              <a:gd name="connsiteY794" fmla="*/ 922716 h 6858000"/>
              <a:gd name="connsiteX795" fmla="*/ 6451099 w 12192000"/>
              <a:gd name="connsiteY795" fmla="*/ 997350 h 6858000"/>
              <a:gd name="connsiteX796" fmla="*/ 6433706 w 12192000"/>
              <a:gd name="connsiteY796" fmla="*/ 947594 h 6858000"/>
              <a:gd name="connsiteX797" fmla="*/ 6401094 w 12192000"/>
              <a:gd name="connsiteY797" fmla="*/ 956923 h 6858000"/>
              <a:gd name="connsiteX798" fmla="*/ 6370656 w 12192000"/>
              <a:gd name="connsiteY798" fmla="*/ 950704 h 6858000"/>
              <a:gd name="connsiteX799" fmla="*/ 6324999 w 12192000"/>
              <a:gd name="connsiteY799" fmla="*/ 928936 h 6858000"/>
              <a:gd name="connsiteX800" fmla="*/ 6288038 w 12192000"/>
              <a:gd name="connsiteY800" fmla="*/ 916497 h 6858000"/>
              <a:gd name="connsiteX801" fmla="*/ 6205421 w 12192000"/>
              <a:gd name="connsiteY801" fmla="*/ 938265 h 6858000"/>
              <a:gd name="connsiteX802" fmla="*/ 6166286 w 12192000"/>
              <a:gd name="connsiteY802" fmla="*/ 947594 h 6858000"/>
              <a:gd name="connsiteX803" fmla="*/ 6148893 w 12192000"/>
              <a:gd name="connsiteY803" fmla="*/ 953814 h 6858000"/>
              <a:gd name="connsiteX804" fmla="*/ 6170635 w 12192000"/>
              <a:gd name="connsiteY804" fmla="*/ 1034666 h 6858000"/>
              <a:gd name="connsiteX805" fmla="*/ 6224988 w 12192000"/>
              <a:gd name="connsiteY805" fmla="*/ 1028447 h 6858000"/>
              <a:gd name="connsiteX806" fmla="*/ 6233685 w 12192000"/>
              <a:gd name="connsiteY806" fmla="*/ 1022227 h 6858000"/>
              <a:gd name="connsiteX807" fmla="*/ 6242381 w 12192000"/>
              <a:gd name="connsiteY807" fmla="*/ 1053325 h 6858000"/>
              <a:gd name="connsiteX808" fmla="*/ 6235859 w 12192000"/>
              <a:gd name="connsiteY808" fmla="*/ 1065764 h 6858000"/>
              <a:gd name="connsiteX809" fmla="*/ 6124978 w 12192000"/>
              <a:gd name="connsiteY809" fmla="*/ 1047105 h 6858000"/>
              <a:gd name="connsiteX810" fmla="*/ 6101062 w 12192000"/>
              <a:gd name="connsiteY810" fmla="*/ 1043995 h 6858000"/>
              <a:gd name="connsiteX811" fmla="*/ 6074972 w 12192000"/>
              <a:gd name="connsiteY811" fmla="*/ 1053325 h 6858000"/>
              <a:gd name="connsiteX812" fmla="*/ 6031489 w 12192000"/>
              <a:gd name="connsiteY812" fmla="*/ 969362 h 6858000"/>
              <a:gd name="connsiteX813" fmla="*/ 6046708 w 12192000"/>
              <a:gd name="connsiteY813" fmla="*/ 928936 h 6858000"/>
              <a:gd name="connsiteX814" fmla="*/ 6038012 w 12192000"/>
              <a:gd name="connsiteY814" fmla="*/ 891619 h 6858000"/>
              <a:gd name="connsiteX815" fmla="*/ 6018444 w 12192000"/>
              <a:gd name="connsiteY815" fmla="*/ 907168 h 6858000"/>
              <a:gd name="connsiteX816" fmla="*/ 5983658 w 12192000"/>
              <a:gd name="connsiteY816" fmla="*/ 922716 h 6858000"/>
              <a:gd name="connsiteX817" fmla="*/ 5935827 w 12192000"/>
              <a:gd name="connsiteY817" fmla="*/ 916497 h 6858000"/>
              <a:gd name="connsiteX818" fmla="*/ 5866254 w 12192000"/>
              <a:gd name="connsiteY818" fmla="*/ 872961 h 6858000"/>
              <a:gd name="connsiteX819" fmla="*/ 5803204 w 12192000"/>
              <a:gd name="connsiteY819" fmla="*/ 897839 h 6858000"/>
              <a:gd name="connsiteX820" fmla="*/ 5764069 w 12192000"/>
              <a:gd name="connsiteY820" fmla="*/ 907168 h 6858000"/>
              <a:gd name="connsiteX821" fmla="*/ 5614053 w 12192000"/>
              <a:gd name="connsiteY821" fmla="*/ 863632 h 6858000"/>
              <a:gd name="connsiteX822" fmla="*/ 5553177 w 12192000"/>
              <a:gd name="connsiteY822" fmla="*/ 872961 h 6858000"/>
              <a:gd name="connsiteX823" fmla="*/ 5481431 w 12192000"/>
              <a:gd name="connsiteY823" fmla="*/ 956923 h 6858000"/>
              <a:gd name="connsiteX824" fmla="*/ 5470560 w 12192000"/>
              <a:gd name="connsiteY824" fmla="*/ 991130 h 6858000"/>
              <a:gd name="connsiteX825" fmla="*/ 5427077 w 12192000"/>
              <a:gd name="connsiteY825" fmla="*/ 1012898 h 6858000"/>
              <a:gd name="connsiteX826" fmla="*/ 5414032 w 12192000"/>
              <a:gd name="connsiteY826" fmla="*/ 932045 h 6858000"/>
              <a:gd name="connsiteX827" fmla="*/ 5450993 w 12192000"/>
              <a:gd name="connsiteY827" fmla="*/ 860522 h 6858000"/>
              <a:gd name="connsiteX828" fmla="*/ 5459689 w 12192000"/>
              <a:gd name="connsiteY828" fmla="*/ 832534 h 6858000"/>
              <a:gd name="connsiteX829" fmla="*/ 5444470 w 12192000"/>
              <a:gd name="connsiteY829" fmla="*/ 795218 h 6858000"/>
              <a:gd name="connsiteX830" fmla="*/ 5420554 w 12192000"/>
              <a:gd name="connsiteY830" fmla="*/ 801437 h 6858000"/>
              <a:gd name="connsiteX831" fmla="*/ 5222707 w 12192000"/>
              <a:gd name="connsiteY831" fmla="*/ 885400 h 6858000"/>
              <a:gd name="connsiteX832" fmla="*/ 5266190 w 12192000"/>
              <a:gd name="connsiteY832" fmla="*/ 838754 h 6858000"/>
              <a:gd name="connsiteX833" fmla="*/ 5298802 w 12192000"/>
              <a:gd name="connsiteY833" fmla="*/ 795218 h 6858000"/>
              <a:gd name="connsiteX834" fmla="*/ 5287932 w 12192000"/>
              <a:gd name="connsiteY834" fmla="*/ 745462 h 6858000"/>
              <a:gd name="connsiteX835" fmla="*/ 5148786 w 12192000"/>
              <a:gd name="connsiteY835" fmla="*/ 677048 h 6858000"/>
              <a:gd name="connsiteX836" fmla="*/ 5100955 w 12192000"/>
              <a:gd name="connsiteY836" fmla="*/ 661500 h 6858000"/>
              <a:gd name="connsiteX837" fmla="*/ 5037905 w 12192000"/>
              <a:gd name="connsiteY837" fmla="*/ 677048 h 6858000"/>
              <a:gd name="connsiteX838" fmla="*/ 4990074 w 12192000"/>
              <a:gd name="connsiteY838" fmla="*/ 658390 h 6858000"/>
              <a:gd name="connsiteX839" fmla="*/ 4983551 w 12192000"/>
              <a:gd name="connsiteY839" fmla="*/ 633512 h 6858000"/>
              <a:gd name="connsiteX840" fmla="*/ 4968332 w 12192000"/>
              <a:gd name="connsiteY840" fmla="*/ 695707 h 6858000"/>
              <a:gd name="connsiteX841" fmla="*/ 4957462 w 12192000"/>
              <a:gd name="connsiteY841" fmla="*/ 720584 h 6858000"/>
              <a:gd name="connsiteX842" fmla="*/ 4913979 w 12192000"/>
              <a:gd name="connsiteY842" fmla="*/ 773450 h 6858000"/>
              <a:gd name="connsiteX843" fmla="*/ 4898760 w 12192000"/>
              <a:gd name="connsiteY843" fmla="*/ 804547 h 6858000"/>
              <a:gd name="connsiteX844" fmla="*/ 4818316 w 12192000"/>
              <a:gd name="connsiteY844" fmla="*/ 820096 h 6858000"/>
              <a:gd name="connsiteX845" fmla="*/ 4872670 w 12192000"/>
              <a:gd name="connsiteY845" fmla="*/ 748572 h 6858000"/>
              <a:gd name="connsiteX846" fmla="*/ 4859625 w 12192000"/>
              <a:gd name="connsiteY846" fmla="*/ 686378 h 6858000"/>
              <a:gd name="connsiteX847" fmla="*/ 4846581 w 12192000"/>
              <a:gd name="connsiteY847" fmla="*/ 754791 h 6858000"/>
              <a:gd name="connsiteX848" fmla="*/ 4800923 w 12192000"/>
              <a:gd name="connsiteY848" fmla="*/ 754791 h 6858000"/>
              <a:gd name="connsiteX849" fmla="*/ 4779182 w 12192000"/>
              <a:gd name="connsiteY849" fmla="*/ 776560 h 6858000"/>
              <a:gd name="connsiteX850" fmla="*/ 4733525 w 12192000"/>
              <a:gd name="connsiteY850" fmla="*/ 826315 h 6858000"/>
              <a:gd name="connsiteX851" fmla="*/ 4679171 w 12192000"/>
              <a:gd name="connsiteY851" fmla="*/ 835644 h 6858000"/>
              <a:gd name="connsiteX852" fmla="*/ 4657430 w 12192000"/>
              <a:gd name="connsiteY852" fmla="*/ 823205 h 6858000"/>
              <a:gd name="connsiteX853" fmla="*/ 4631340 w 12192000"/>
              <a:gd name="connsiteY853" fmla="*/ 810766 h 6858000"/>
              <a:gd name="connsiteX854" fmla="*/ 4522632 w 12192000"/>
              <a:gd name="connsiteY854" fmla="*/ 857412 h 6858000"/>
              <a:gd name="connsiteX855" fmla="*/ 4476975 w 12192000"/>
              <a:gd name="connsiteY855" fmla="*/ 820096 h 6858000"/>
              <a:gd name="connsiteX856" fmla="*/ 4470453 w 12192000"/>
              <a:gd name="connsiteY856" fmla="*/ 792108 h 6858000"/>
              <a:gd name="connsiteX857" fmla="*/ 4446537 w 12192000"/>
              <a:gd name="connsiteY857" fmla="*/ 785889 h 6858000"/>
              <a:gd name="connsiteX858" fmla="*/ 4442189 w 12192000"/>
              <a:gd name="connsiteY858" fmla="*/ 788998 h 6858000"/>
              <a:gd name="connsiteX859" fmla="*/ 4407403 w 12192000"/>
              <a:gd name="connsiteY859" fmla="*/ 785889 h 6858000"/>
              <a:gd name="connsiteX860" fmla="*/ 4346527 w 12192000"/>
              <a:gd name="connsiteY860" fmla="*/ 776560 h 6858000"/>
              <a:gd name="connsiteX861" fmla="*/ 4289999 w 12192000"/>
              <a:gd name="connsiteY861" fmla="*/ 788998 h 6858000"/>
              <a:gd name="connsiteX862" fmla="*/ 4209555 w 12192000"/>
              <a:gd name="connsiteY862" fmla="*/ 745462 h 6858000"/>
              <a:gd name="connsiteX863" fmla="*/ 4157376 w 12192000"/>
              <a:gd name="connsiteY863" fmla="*/ 757901 h 6858000"/>
              <a:gd name="connsiteX864" fmla="*/ 4120416 w 12192000"/>
              <a:gd name="connsiteY864" fmla="*/ 745462 h 6858000"/>
              <a:gd name="connsiteX865" fmla="*/ 4096500 w 12192000"/>
              <a:gd name="connsiteY865" fmla="*/ 745462 h 6858000"/>
              <a:gd name="connsiteX866" fmla="*/ 4068236 w 12192000"/>
              <a:gd name="connsiteY866" fmla="*/ 816986 h 6858000"/>
              <a:gd name="connsiteX867" fmla="*/ 4061714 w 12192000"/>
              <a:gd name="connsiteY867" fmla="*/ 798327 h 6858000"/>
              <a:gd name="connsiteX868" fmla="*/ 4018231 w 12192000"/>
              <a:gd name="connsiteY868" fmla="*/ 754791 h 6858000"/>
              <a:gd name="connsiteX869" fmla="*/ 3959529 w 12192000"/>
              <a:gd name="connsiteY869" fmla="*/ 757901 h 6858000"/>
              <a:gd name="connsiteX870" fmla="*/ 3876911 w 12192000"/>
              <a:gd name="connsiteY870" fmla="*/ 686378 h 6858000"/>
              <a:gd name="connsiteX871" fmla="*/ 3857344 w 12192000"/>
              <a:gd name="connsiteY871" fmla="*/ 617964 h 6858000"/>
              <a:gd name="connsiteX872" fmla="*/ 3842125 w 12192000"/>
              <a:gd name="connsiteY872" fmla="*/ 599305 h 6858000"/>
              <a:gd name="connsiteX873" fmla="*/ 3835602 w 12192000"/>
              <a:gd name="connsiteY873" fmla="*/ 624183 h 6858000"/>
              <a:gd name="connsiteX874" fmla="*/ 3826906 w 12192000"/>
              <a:gd name="connsiteY874" fmla="*/ 673939 h 6858000"/>
              <a:gd name="connsiteX875" fmla="*/ 3829080 w 12192000"/>
              <a:gd name="connsiteY875" fmla="*/ 698816 h 6858000"/>
              <a:gd name="connsiteX876" fmla="*/ 3809513 w 12192000"/>
              <a:gd name="connsiteY876" fmla="*/ 742353 h 6858000"/>
              <a:gd name="connsiteX877" fmla="*/ 3726895 w 12192000"/>
              <a:gd name="connsiteY877" fmla="*/ 726804 h 6858000"/>
              <a:gd name="connsiteX878" fmla="*/ 3687761 w 12192000"/>
              <a:gd name="connsiteY878" fmla="*/ 689487 h 6858000"/>
              <a:gd name="connsiteX879" fmla="*/ 3652975 w 12192000"/>
              <a:gd name="connsiteY879" fmla="*/ 664610 h 6858000"/>
              <a:gd name="connsiteX880" fmla="*/ 3509481 w 12192000"/>
              <a:gd name="connsiteY880" fmla="*/ 624183 h 6858000"/>
              <a:gd name="connsiteX881" fmla="*/ 3505132 w 12192000"/>
              <a:gd name="connsiteY881" fmla="*/ 621073 h 6858000"/>
              <a:gd name="connsiteX882" fmla="*/ 3392077 w 12192000"/>
              <a:gd name="connsiteY882" fmla="*/ 658390 h 6858000"/>
              <a:gd name="connsiteX883" fmla="*/ 3389903 w 12192000"/>
              <a:gd name="connsiteY883" fmla="*/ 639732 h 6858000"/>
              <a:gd name="connsiteX884" fmla="*/ 3372510 w 12192000"/>
              <a:gd name="connsiteY884" fmla="*/ 621073 h 6858000"/>
              <a:gd name="connsiteX885" fmla="*/ 3359465 w 12192000"/>
              <a:gd name="connsiteY885" fmla="*/ 624183 h 6858000"/>
              <a:gd name="connsiteX886" fmla="*/ 3359465 w 12192000"/>
              <a:gd name="connsiteY886" fmla="*/ 596196 h 6858000"/>
              <a:gd name="connsiteX887" fmla="*/ 3363813 w 12192000"/>
              <a:gd name="connsiteY887" fmla="*/ 577537 h 6858000"/>
              <a:gd name="connsiteX888" fmla="*/ 3352942 w 12192000"/>
              <a:gd name="connsiteY888" fmla="*/ 565098 h 6858000"/>
              <a:gd name="connsiteX889" fmla="*/ 3300763 w 12192000"/>
              <a:gd name="connsiteY889" fmla="*/ 580647 h 6858000"/>
              <a:gd name="connsiteX890" fmla="*/ 3268151 w 12192000"/>
              <a:gd name="connsiteY890" fmla="*/ 521562 h 6858000"/>
              <a:gd name="connsiteX891" fmla="*/ 3279022 w 12192000"/>
              <a:gd name="connsiteY891" fmla="*/ 636622 h 6858000"/>
              <a:gd name="connsiteX892" fmla="*/ 3285544 w 12192000"/>
              <a:gd name="connsiteY892" fmla="*/ 642841 h 6858000"/>
              <a:gd name="connsiteX893" fmla="*/ 3309460 w 12192000"/>
              <a:gd name="connsiteY893" fmla="*/ 680158 h 6858000"/>
              <a:gd name="connsiteX894" fmla="*/ 3274673 w 12192000"/>
              <a:gd name="connsiteY894" fmla="*/ 695707 h 6858000"/>
              <a:gd name="connsiteX895" fmla="*/ 3183359 w 12192000"/>
              <a:gd name="connsiteY895" fmla="*/ 686378 h 6858000"/>
              <a:gd name="connsiteX896" fmla="*/ 3163792 w 12192000"/>
              <a:gd name="connsiteY896" fmla="*/ 686378 h 6858000"/>
              <a:gd name="connsiteX897" fmla="*/ 3122483 w 12192000"/>
              <a:gd name="connsiteY897" fmla="*/ 664610 h 6858000"/>
              <a:gd name="connsiteX898" fmla="*/ 3094219 w 12192000"/>
              <a:gd name="connsiteY898" fmla="*/ 645951 h 6858000"/>
              <a:gd name="connsiteX899" fmla="*/ 3070304 w 12192000"/>
              <a:gd name="connsiteY899" fmla="*/ 605525 h 6858000"/>
              <a:gd name="connsiteX900" fmla="*/ 3042040 w 12192000"/>
              <a:gd name="connsiteY900" fmla="*/ 577537 h 6858000"/>
              <a:gd name="connsiteX901" fmla="*/ 3020298 w 12192000"/>
              <a:gd name="connsiteY901" fmla="*/ 583757 h 6858000"/>
              <a:gd name="connsiteX902" fmla="*/ 3005079 w 12192000"/>
              <a:gd name="connsiteY902" fmla="*/ 596196 h 6858000"/>
              <a:gd name="connsiteX903" fmla="*/ 2952900 w 12192000"/>
              <a:gd name="connsiteY903" fmla="*/ 605525 h 6858000"/>
              <a:gd name="connsiteX904" fmla="*/ 2931158 w 12192000"/>
              <a:gd name="connsiteY904" fmla="*/ 593086 h 6858000"/>
              <a:gd name="connsiteX905" fmla="*/ 2796361 w 12192000"/>
              <a:gd name="connsiteY905" fmla="*/ 524672 h 6858000"/>
              <a:gd name="connsiteX906" fmla="*/ 2724615 w 12192000"/>
              <a:gd name="connsiteY906" fmla="*/ 521562 h 6858000"/>
              <a:gd name="connsiteX907" fmla="*/ 2676783 w 12192000"/>
              <a:gd name="connsiteY907" fmla="*/ 555769 h 6858000"/>
              <a:gd name="connsiteX908" fmla="*/ 2648519 w 12192000"/>
              <a:gd name="connsiteY908" fmla="*/ 515343 h 6858000"/>
              <a:gd name="connsiteX909" fmla="*/ 2583295 w 12192000"/>
              <a:gd name="connsiteY909" fmla="*/ 552660 h 6858000"/>
              <a:gd name="connsiteX910" fmla="*/ 2570250 w 12192000"/>
              <a:gd name="connsiteY910" fmla="*/ 577537 h 6858000"/>
              <a:gd name="connsiteX911" fmla="*/ 2546335 w 12192000"/>
              <a:gd name="connsiteY911" fmla="*/ 593086 h 6858000"/>
              <a:gd name="connsiteX912" fmla="*/ 2533290 w 12192000"/>
              <a:gd name="connsiteY912" fmla="*/ 561989 h 6858000"/>
              <a:gd name="connsiteX913" fmla="*/ 2502852 w 12192000"/>
              <a:gd name="connsiteY913" fmla="*/ 422051 h 6858000"/>
              <a:gd name="connsiteX914" fmla="*/ 2459369 w 12192000"/>
              <a:gd name="connsiteY914" fmla="*/ 397174 h 6858000"/>
              <a:gd name="connsiteX915" fmla="*/ 2407189 w 12192000"/>
              <a:gd name="connsiteY915" fmla="*/ 381625 h 6858000"/>
              <a:gd name="connsiteX916" fmla="*/ 2339791 w 12192000"/>
              <a:gd name="connsiteY916" fmla="*/ 353637 h 6858000"/>
              <a:gd name="connsiteX917" fmla="*/ 2250651 w 12192000"/>
              <a:gd name="connsiteY917" fmla="*/ 310101 h 6858000"/>
              <a:gd name="connsiteX918" fmla="*/ 2178904 w 12192000"/>
              <a:gd name="connsiteY918" fmla="*/ 288333 h 6858000"/>
              <a:gd name="connsiteX919" fmla="*/ 2118028 w 12192000"/>
              <a:gd name="connsiteY919" fmla="*/ 341198 h 6858000"/>
              <a:gd name="connsiteX920" fmla="*/ 2015843 w 12192000"/>
              <a:gd name="connsiteY920" fmla="*/ 325650 h 6858000"/>
              <a:gd name="connsiteX921" fmla="*/ 2013669 w 12192000"/>
              <a:gd name="connsiteY921" fmla="*/ 316321 h 6858000"/>
              <a:gd name="connsiteX922" fmla="*/ 1985405 w 12192000"/>
              <a:gd name="connsiteY922" fmla="*/ 313211 h 6858000"/>
              <a:gd name="connsiteX923" fmla="*/ 1931051 w 12192000"/>
              <a:gd name="connsiteY923" fmla="*/ 325650 h 6858000"/>
              <a:gd name="connsiteX924" fmla="*/ 1861479 w 12192000"/>
              <a:gd name="connsiteY924" fmla="*/ 306992 h 6858000"/>
              <a:gd name="connsiteX925" fmla="*/ 1909310 w 12192000"/>
              <a:gd name="connsiteY925" fmla="*/ 350528 h 6858000"/>
              <a:gd name="connsiteX926" fmla="*/ 1965838 w 12192000"/>
              <a:gd name="connsiteY926" fmla="*/ 378515 h 6858000"/>
              <a:gd name="connsiteX927" fmla="*/ 1954967 w 12192000"/>
              <a:gd name="connsiteY927" fmla="*/ 422051 h 6858000"/>
              <a:gd name="connsiteX928" fmla="*/ 1944096 w 12192000"/>
              <a:gd name="connsiteY928" fmla="*/ 443819 h 6858000"/>
              <a:gd name="connsiteX929" fmla="*/ 1872349 w 12192000"/>
              <a:gd name="connsiteY929" fmla="*/ 456258 h 6858000"/>
              <a:gd name="connsiteX930" fmla="*/ 1837563 w 12192000"/>
              <a:gd name="connsiteY930" fmla="*/ 428271 h 6858000"/>
              <a:gd name="connsiteX931" fmla="*/ 1824518 w 12192000"/>
              <a:gd name="connsiteY931" fmla="*/ 422051 h 6858000"/>
              <a:gd name="connsiteX932" fmla="*/ 1798428 w 12192000"/>
              <a:gd name="connsiteY932" fmla="*/ 403393 h 6858000"/>
              <a:gd name="connsiteX933" fmla="*/ 1796254 w 12192000"/>
              <a:gd name="connsiteY933" fmla="*/ 390954 h 6858000"/>
              <a:gd name="connsiteX934" fmla="*/ 1761468 w 12192000"/>
              <a:gd name="connsiteY934" fmla="*/ 456258 h 6858000"/>
              <a:gd name="connsiteX935" fmla="*/ 1748423 w 12192000"/>
              <a:gd name="connsiteY935" fmla="*/ 468697 h 6858000"/>
              <a:gd name="connsiteX936" fmla="*/ 1731030 w 12192000"/>
              <a:gd name="connsiteY936" fmla="*/ 437600 h 6858000"/>
              <a:gd name="connsiteX937" fmla="*/ 1741901 w 12192000"/>
              <a:gd name="connsiteY937" fmla="*/ 387844 h 6858000"/>
              <a:gd name="connsiteX938" fmla="*/ 1735378 w 12192000"/>
              <a:gd name="connsiteY938" fmla="*/ 356747 h 6858000"/>
              <a:gd name="connsiteX939" fmla="*/ 1615800 w 12192000"/>
              <a:gd name="connsiteY939" fmla="*/ 303882 h 6858000"/>
              <a:gd name="connsiteX940" fmla="*/ 1567969 w 12192000"/>
              <a:gd name="connsiteY940" fmla="*/ 331869 h 6858000"/>
              <a:gd name="connsiteX941" fmla="*/ 1513616 w 12192000"/>
              <a:gd name="connsiteY941" fmla="*/ 353637 h 6858000"/>
              <a:gd name="connsiteX942" fmla="*/ 1511441 w 12192000"/>
              <a:gd name="connsiteY942" fmla="*/ 325650 h 6858000"/>
              <a:gd name="connsiteX943" fmla="*/ 1528834 w 12192000"/>
              <a:gd name="connsiteY943" fmla="*/ 322540 h 6858000"/>
              <a:gd name="connsiteX944" fmla="*/ 1554924 w 12192000"/>
              <a:gd name="connsiteY944" fmla="*/ 325650 h 6858000"/>
              <a:gd name="connsiteX945" fmla="*/ 1557098 w 12192000"/>
              <a:gd name="connsiteY945" fmla="*/ 291443 h 6858000"/>
              <a:gd name="connsiteX946" fmla="*/ 1531009 w 12192000"/>
              <a:gd name="connsiteY946" fmla="*/ 275894 h 6858000"/>
              <a:gd name="connsiteX947" fmla="*/ 1511441 w 12192000"/>
              <a:gd name="connsiteY947" fmla="*/ 254126 h 6858000"/>
              <a:gd name="connsiteX948" fmla="*/ 1511441 w 12192000"/>
              <a:gd name="connsiteY948" fmla="*/ 238578 h 6858000"/>
              <a:gd name="connsiteX949" fmla="*/ 1504919 w 12192000"/>
              <a:gd name="connsiteY949" fmla="*/ 219919 h 6858000"/>
              <a:gd name="connsiteX950" fmla="*/ 1491874 w 12192000"/>
              <a:gd name="connsiteY950" fmla="*/ 229249 h 6858000"/>
              <a:gd name="connsiteX951" fmla="*/ 1435346 w 12192000"/>
              <a:gd name="connsiteY951" fmla="*/ 263456 h 6858000"/>
              <a:gd name="connsiteX952" fmla="*/ 1420127 w 12192000"/>
              <a:gd name="connsiteY952" fmla="*/ 241687 h 6858000"/>
              <a:gd name="connsiteX953" fmla="*/ 1420127 w 12192000"/>
              <a:gd name="connsiteY953" fmla="*/ 204371 h 6858000"/>
              <a:gd name="connsiteX954" fmla="*/ 1387515 w 12192000"/>
              <a:gd name="connsiteY954" fmla="*/ 173274 h 6858000"/>
              <a:gd name="connsiteX955" fmla="*/ 1350555 w 12192000"/>
              <a:gd name="connsiteY955" fmla="*/ 170164 h 6858000"/>
              <a:gd name="connsiteX956" fmla="*/ 0 w 12192000"/>
              <a:gd name="connsiteY956" fmla="*/ 0 h 6858000"/>
              <a:gd name="connsiteX957" fmla="*/ 12192000 w 12192000"/>
              <a:gd name="connsiteY957" fmla="*/ 0 h 6858000"/>
              <a:gd name="connsiteX958" fmla="*/ 12192000 w 12192000"/>
              <a:gd name="connsiteY958" fmla="*/ 6858000 h 6858000"/>
              <a:gd name="connsiteX959" fmla="*/ 0 w 12192000"/>
              <a:gd name="connsiteY95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</a:cxnLst>
            <a:rect l="l" t="t" r="r" b="b"/>
            <a:pathLst>
              <a:path w="12192000" h="6858000">
                <a:moveTo>
                  <a:pt x="1350555" y="170164"/>
                </a:moveTo>
                <a:cubicBezTo>
                  <a:pt x="1328813" y="167054"/>
                  <a:pt x="1311420" y="179493"/>
                  <a:pt x="1302723" y="210590"/>
                </a:cubicBezTo>
                <a:cubicBezTo>
                  <a:pt x="1296201" y="226139"/>
                  <a:pt x="1289678" y="244797"/>
                  <a:pt x="1283156" y="263456"/>
                </a:cubicBezTo>
                <a:cubicBezTo>
                  <a:pt x="1289678" y="263456"/>
                  <a:pt x="1294027" y="263456"/>
                  <a:pt x="1298375" y="263456"/>
                </a:cubicBezTo>
                <a:cubicBezTo>
                  <a:pt x="1344032" y="260346"/>
                  <a:pt x="1346206" y="260346"/>
                  <a:pt x="1363599" y="319430"/>
                </a:cubicBezTo>
                <a:cubicBezTo>
                  <a:pt x="1367948" y="338089"/>
                  <a:pt x="1376644" y="347418"/>
                  <a:pt x="1389689" y="347418"/>
                </a:cubicBezTo>
                <a:cubicBezTo>
                  <a:pt x="1433172" y="353637"/>
                  <a:pt x="1472307" y="375405"/>
                  <a:pt x="1509267" y="406503"/>
                </a:cubicBezTo>
                <a:cubicBezTo>
                  <a:pt x="1554924" y="446929"/>
                  <a:pt x="1607104" y="465587"/>
                  <a:pt x="1657109" y="490465"/>
                </a:cubicBezTo>
                <a:cubicBezTo>
                  <a:pt x="1685373" y="506014"/>
                  <a:pt x="1711463" y="521562"/>
                  <a:pt x="1733204" y="555769"/>
                </a:cubicBezTo>
                <a:cubicBezTo>
                  <a:pt x="1748423" y="577537"/>
                  <a:pt x="1767990" y="580647"/>
                  <a:pt x="1787558" y="580647"/>
                </a:cubicBezTo>
                <a:cubicBezTo>
                  <a:pt x="1813648" y="583757"/>
                  <a:pt x="1837563" y="586867"/>
                  <a:pt x="1839737" y="639732"/>
                </a:cubicBezTo>
                <a:cubicBezTo>
                  <a:pt x="1863653" y="608634"/>
                  <a:pt x="1885394" y="617964"/>
                  <a:pt x="1907136" y="636622"/>
                </a:cubicBezTo>
                <a:cubicBezTo>
                  <a:pt x="1931051" y="661500"/>
                  <a:pt x="1959315" y="661500"/>
                  <a:pt x="1985405" y="670829"/>
                </a:cubicBezTo>
                <a:cubicBezTo>
                  <a:pt x="2013669" y="680158"/>
                  <a:pt x="2037584" y="695707"/>
                  <a:pt x="2059326" y="720584"/>
                </a:cubicBezTo>
                <a:cubicBezTo>
                  <a:pt x="2070197" y="736133"/>
                  <a:pt x="2085416" y="745462"/>
                  <a:pt x="2102809" y="742353"/>
                </a:cubicBezTo>
                <a:cubicBezTo>
                  <a:pt x="2124550" y="739243"/>
                  <a:pt x="2144118" y="745462"/>
                  <a:pt x="2161511" y="764121"/>
                </a:cubicBezTo>
                <a:cubicBezTo>
                  <a:pt x="2215864" y="823205"/>
                  <a:pt x="2281089" y="838754"/>
                  <a:pt x="2344139" y="860522"/>
                </a:cubicBezTo>
                <a:cubicBezTo>
                  <a:pt x="2383274" y="876071"/>
                  <a:pt x="2422408" y="891619"/>
                  <a:pt x="2455021" y="928936"/>
                </a:cubicBezTo>
                <a:cubicBezTo>
                  <a:pt x="2465891" y="944484"/>
                  <a:pt x="2478936" y="960033"/>
                  <a:pt x="2461543" y="981801"/>
                </a:cubicBezTo>
                <a:cubicBezTo>
                  <a:pt x="2457195" y="991130"/>
                  <a:pt x="2459369" y="997350"/>
                  <a:pt x="2461543" y="1003569"/>
                </a:cubicBezTo>
                <a:cubicBezTo>
                  <a:pt x="2465891" y="1016008"/>
                  <a:pt x="2470240" y="1025337"/>
                  <a:pt x="2474588" y="1034666"/>
                </a:cubicBezTo>
                <a:cubicBezTo>
                  <a:pt x="2498503" y="1084422"/>
                  <a:pt x="2520245" y="1084422"/>
                  <a:pt x="2539812" y="1028447"/>
                </a:cubicBezTo>
                <a:cubicBezTo>
                  <a:pt x="2541986" y="1025337"/>
                  <a:pt x="2541986" y="1022227"/>
                  <a:pt x="2546335" y="1016008"/>
                </a:cubicBezTo>
                <a:cubicBezTo>
                  <a:pt x="2550683" y="1040886"/>
                  <a:pt x="2555031" y="1059544"/>
                  <a:pt x="2559379" y="1084422"/>
                </a:cubicBezTo>
                <a:cubicBezTo>
                  <a:pt x="2568076" y="1071983"/>
                  <a:pt x="2572424" y="1059544"/>
                  <a:pt x="2578947" y="1050215"/>
                </a:cubicBezTo>
                <a:cubicBezTo>
                  <a:pt x="2605037" y="1006679"/>
                  <a:pt x="2615907" y="1006679"/>
                  <a:pt x="2639823" y="1053325"/>
                </a:cubicBezTo>
                <a:cubicBezTo>
                  <a:pt x="2650694" y="1071983"/>
                  <a:pt x="2659390" y="1090641"/>
                  <a:pt x="2668087" y="1109300"/>
                </a:cubicBezTo>
                <a:cubicBezTo>
                  <a:pt x="2685480" y="1152836"/>
                  <a:pt x="2692002" y="1155945"/>
                  <a:pt x="2724615" y="1137287"/>
                </a:cubicBezTo>
                <a:cubicBezTo>
                  <a:pt x="2739834" y="1124848"/>
                  <a:pt x="2750704" y="1137287"/>
                  <a:pt x="2761575" y="1146616"/>
                </a:cubicBezTo>
                <a:cubicBezTo>
                  <a:pt x="2787665" y="1174604"/>
                  <a:pt x="2787665" y="1174604"/>
                  <a:pt x="2807232" y="1137287"/>
                </a:cubicBezTo>
                <a:cubicBezTo>
                  <a:pt x="2813754" y="1149726"/>
                  <a:pt x="2815929" y="1168384"/>
                  <a:pt x="2828973" y="1171494"/>
                </a:cubicBezTo>
                <a:cubicBezTo>
                  <a:pt x="2842018" y="1177714"/>
                  <a:pt x="2850715" y="1165275"/>
                  <a:pt x="2861586" y="1155945"/>
                </a:cubicBezTo>
                <a:cubicBezTo>
                  <a:pt x="2874631" y="1146616"/>
                  <a:pt x="2883327" y="1149726"/>
                  <a:pt x="2894198" y="1162165"/>
                </a:cubicBezTo>
                <a:cubicBezTo>
                  <a:pt x="2913765" y="1183933"/>
                  <a:pt x="2926810" y="1211920"/>
                  <a:pt x="2944203" y="1236798"/>
                </a:cubicBezTo>
                <a:cubicBezTo>
                  <a:pt x="2952900" y="1249237"/>
                  <a:pt x="2959422" y="1255457"/>
                  <a:pt x="2970293" y="1233689"/>
                </a:cubicBezTo>
                <a:cubicBezTo>
                  <a:pt x="2978990" y="1211920"/>
                  <a:pt x="2994209" y="1208811"/>
                  <a:pt x="3011602" y="1221250"/>
                </a:cubicBezTo>
                <a:cubicBezTo>
                  <a:pt x="3024647" y="1233689"/>
                  <a:pt x="3039866" y="1246127"/>
                  <a:pt x="3057259" y="1249237"/>
                </a:cubicBezTo>
                <a:cubicBezTo>
                  <a:pt x="3072478" y="1252347"/>
                  <a:pt x="3068129" y="1267895"/>
                  <a:pt x="3065955" y="1283444"/>
                </a:cubicBezTo>
                <a:cubicBezTo>
                  <a:pt x="3065955" y="1286554"/>
                  <a:pt x="3061607" y="1289664"/>
                  <a:pt x="3061607" y="1289664"/>
                </a:cubicBezTo>
                <a:cubicBezTo>
                  <a:pt x="3042040" y="1261676"/>
                  <a:pt x="3031169" y="1289664"/>
                  <a:pt x="3022472" y="1305212"/>
                </a:cubicBezTo>
                <a:cubicBezTo>
                  <a:pt x="3009428" y="1323870"/>
                  <a:pt x="3028995" y="1336309"/>
                  <a:pt x="3035517" y="1358077"/>
                </a:cubicBezTo>
                <a:cubicBezTo>
                  <a:pt x="3020298" y="1351858"/>
                  <a:pt x="3005079" y="1351858"/>
                  <a:pt x="2992034" y="1348748"/>
                </a:cubicBezTo>
                <a:cubicBezTo>
                  <a:pt x="2976815" y="1342529"/>
                  <a:pt x="2965945" y="1348748"/>
                  <a:pt x="2955074" y="1358077"/>
                </a:cubicBezTo>
                <a:cubicBezTo>
                  <a:pt x="2948551" y="1364297"/>
                  <a:pt x="2946377" y="1382955"/>
                  <a:pt x="2937681" y="1379845"/>
                </a:cubicBezTo>
                <a:cubicBezTo>
                  <a:pt x="2922462" y="1373626"/>
                  <a:pt x="2905069" y="1373626"/>
                  <a:pt x="2892024" y="1354968"/>
                </a:cubicBezTo>
                <a:cubicBezTo>
                  <a:pt x="2889850" y="1348748"/>
                  <a:pt x="2887675" y="1345639"/>
                  <a:pt x="2881153" y="1336309"/>
                </a:cubicBezTo>
                <a:cubicBezTo>
                  <a:pt x="2878979" y="1373626"/>
                  <a:pt x="2881153" y="1407833"/>
                  <a:pt x="2878979" y="1442040"/>
                </a:cubicBezTo>
                <a:cubicBezTo>
                  <a:pt x="2876805" y="1454479"/>
                  <a:pt x="2883327" y="1463808"/>
                  <a:pt x="2892024" y="1463808"/>
                </a:cubicBezTo>
                <a:cubicBezTo>
                  <a:pt x="2900720" y="1466918"/>
                  <a:pt x="2905069" y="1457588"/>
                  <a:pt x="2905069" y="1448259"/>
                </a:cubicBezTo>
                <a:cubicBezTo>
                  <a:pt x="2907243" y="1435820"/>
                  <a:pt x="2909417" y="1423382"/>
                  <a:pt x="2920288" y="1429601"/>
                </a:cubicBezTo>
                <a:cubicBezTo>
                  <a:pt x="2928984" y="1435820"/>
                  <a:pt x="2928984" y="1448259"/>
                  <a:pt x="2926810" y="1460698"/>
                </a:cubicBezTo>
                <a:cubicBezTo>
                  <a:pt x="2913765" y="1504234"/>
                  <a:pt x="2896372" y="1510454"/>
                  <a:pt x="2872456" y="1479357"/>
                </a:cubicBezTo>
                <a:cubicBezTo>
                  <a:pt x="2861586" y="1463808"/>
                  <a:pt x="2855063" y="1460698"/>
                  <a:pt x="2846367" y="1482466"/>
                </a:cubicBezTo>
                <a:cubicBezTo>
                  <a:pt x="2835496" y="1519783"/>
                  <a:pt x="2820277" y="1526002"/>
                  <a:pt x="2794187" y="1513563"/>
                </a:cubicBezTo>
                <a:cubicBezTo>
                  <a:pt x="2781142" y="1507344"/>
                  <a:pt x="2768097" y="1504234"/>
                  <a:pt x="2755053" y="1498015"/>
                </a:cubicBezTo>
                <a:cubicBezTo>
                  <a:pt x="2728963" y="1485576"/>
                  <a:pt x="2718092" y="1466918"/>
                  <a:pt x="2720266" y="1426491"/>
                </a:cubicBezTo>
                <a:cubicBezTo>
                  <a:pt x="2720266" y="1398504"/>
                  <a:pt x="2728963" y="1373626"/>
                  <a:pt x="2724615" y="1345639"/>
                </a:cubicBezTo>
                <a:cubicBezTo>
                  <a:pt x="2711570" y="1271005"/>
                  <a:pt x="2652868" y="1224359"/>
                  <a:pt x="2596340" y="1249237"/>
                </a:cubicBezTo>
                <a:cubicBezTo>
                  <a:pt x="2583295" y="1252347"/>
                  <a:pt x="2570250" y="1264786"/>
                  <a:pt x="2557205" y="1271005"/>
                </a:cubicBezTo>
                <a:cubicBezTo>
                  <a:pt x="2539812" y="1280334"/>
                  <a:pt x="2531116" y="1271005"/>
                  <a:pt x="2531116" y="1246127"/>
                </a:cubicBezTo>
                <a:cubicBezTo>
                  <a:pt x="2528941" y="1239908"/>
                  <a:pt x="2528941" y="1236798"/>
                  <a:pt x="2531116" y="1230579"/>
                </a:cubicBezTo>
                <a:cubicBezTo>
                  <a:pt x="2531116" y="1190152"/>
                  <a:pt x="2531116" y="1190152"/>
                  <a:pt x="2505026" y="1202591"/>
                </a:cubicBezTo>
                <a:cubicBezTo>
                  <a:pt x="2494155" y="1205701"/>
                  <a:pt x="2489807" y="1199482"/>
                  <a:pt x="2481110" y="1193262"/>
                </a:cubicBezTo>
                <a:cubicBezTo>
                  <a:pt x="2457195" y="1171494"/>
                  <a:pt x="2441976" y="1174604"/>
                  <a:pt x="2431105" y="1211920"/>
                </a:cubicBezTo>
                <a:cubicBezTo>
                  <a:pt x="2420234" y="1246127"/>
                  <a:pt x="2409363" y="1252347"/>
                  <a:pt x="2387622" y="1243018"/>
                </a:cubicBezTo>
                <a:cubicBezTo>
                  <a:pt x="2368055" y="1233689"/>
                  <a:pt x="2352836" y="1218140"/>
                  <a:pt x="2341965" y="1193262"/>
                </a:cubicBezTo>
                <a:cubicBezTo>
                  <a:pt x="2333268" y="1171494"/>
                  <a:pt x="2326746" y="1149726"/>
                  <a:pt x="2315875" y="1131068"/>
                </a:cubicBezTo>
                <a:cubicBezTo>
                  <a:pt x="2296308" y="1093751"/>
                  <a:pt x="2276741" y="1084422"/>
                  <a:pt x="2246303" y="1099971"/>
                </a:cubicBezTo>
                <a:cubicBezTo>
                  <a:pt x="2235432" y="1106190"/>
                  <a:pt x="2228909" y="1106190"/>
                  <a:pt x="2222387" y="1093751"/>
                </a:cubicBezTo>
                <a:cubicBezTo>
                  <a:pt x="2213690" y="1075093"/>
                  <a:pt x="2200645" y="1065764"/>
                  <a:pt x="2185426" y="1059544"/>
                </a:cubicBezTo>
                <a:cubicBezTo>
                  <a:pt x="2174556" y="1053325"/>
                  <a:pt x="2163685" y="1050215"/>
                  <a:pt x="2152814" y="1043995"/>
                </a:cubicBezTo>
                <a:cubicBezTo>
                  <a:pt x="2148466" y="1037776"/>
                  <a:pt x="2137595" y="1040886"/>
                  <a:pt x="2139769" y="1028447"/>
                </a:cubicBezTo>
                <a:cubicBezTo>
                  <a:pt x="2139769" y="1019118"/>
                  <a:pt x="2148466" y="1016008"/>
                  <a:pt x="2154988" y="1016008"/>
                </a:cubicBezTo>
                <a:cubicBezTo>
                  <a:pt x="2163685" y="1012898"/>
                  <a:pt x="2174556" y="1009789"/>
                  <a:pt x="2176730" y="994240"/>
                </a:cubicBezTo>
                <a:cubicBezTo>
                  <a:pt x="2178904" y="984911"/>
                  <a:pt x="2174556" y="978691"/>
                  <a:pt x="2170207" y="975582"/>
                </a:cubicBezTo>
                <a:cubicBezTo>
                  <a:pt x="2159337" y="966252"/>
                  <a:pt x="2150640" y="969362"/>
                  <a:pt x="2139769" y="975582"/>
                </a:cubicBezTo>
                <a:cubicBezTo>
                  <a:pt x="2139769" y="978691"/>
                  <a:pt x="2137595" y="978691"/>
                  <a:pt x="2137595" y="978691"/>
                </a:cubicBezTo>
                <a:cubicBezTo>
                  <a:pt x="2107157" y="1031557"/>
                  <a:pt x="2074545" y="1022227"/>
                  <a:pt x="2037584" y="994240"/>
                </a:cubicBezTo>
                <a:cubicBezTo>
                  <a:pt x="2031062" y="984911"/>
                  <a:pt x="2022366" y="981801"/>
                  <a:pt x="2013669" y="975582"/>
                </a:cubicBezTo>
                <a:cubicBezTo>
                  <a:pt x="1970186" y="950704"/>
                  <a:pt x="1944096" y="966252"/>
                  <a:pt x="1926703" y="1028447"/>
                </a:cubicBezTo>
                <a:cubicBezTo>
                  <a:pt x="1924529" y="1037776"/>
                  <a:pt x="1924529" y="1053325"/>
                  <a:pt x="1913658" y="1053325"/>
                </a:cubicBezTo>
                <a:cubicBezTo>
                  <a:pt x="1904962" y="1053325"/>
                  <a:pt x="1898439" y="1043995"/>
                  <a:pt x="1894091" y="1031557"/>
                </a:cubicBezTo>
                <a:cubicBezTo>
                  <a:pt x="1891917" y="1012898"/>
                  <a:pt x="1885394" y="997350"/>
                  <a:pt x="1881046" y="981801"/>
                </a:cubicBezTo>
                <a:cubicBezTo>
                  <a:pt x="1874524" y="981801"/>
                  <a:pt x="1874524" y="988021"/>
                  <a:pt x="1872349" y="994240"/>
                </a:cubicBezTo>
                <a:cubicBezTo>
                  <a:pt x="1868001" y="1006679"/>
                  <a:pt x="1868001" y="1031557"/>
                  <a:pt x="1850608" y="1016008"/>
                </a:cubicBezTo>
                <a:cubicBezTo>
                  <a:pt x="1837563" y="1003569"/>
                  <a:pt x="1820170" y="997350"/>
                  <a:pt x="1835389" y="969362"/>
                </a:cubicBezTo>
                <a:cubicBezTo>
                  <a:pt x="1841911" y="950704"/>
                  <a:pt x="1839737" y="938265"/>
                  <a:pt x="1824518" y="932045"/>
                </a:cubicBezTo>
                <a:cubicBezTo>
                  <a:pt x="1813648" y="928936"/>
                  <a:pt x="1804951" y="916497"/>
                  <a:pt x="1794080" y="913387"/>
                </a:cubicBezTo>
                <a:cubicBezTo>
                  <a:pt x="1785384" y="910278"/>
                  <a:pt x="1783210" y="897839"/>
                  <a:pt x="1781035" y="882290"/>
                </a:cubicBezTo>
                <a:cubicBezTo>
                  <a:pt x="1781035" y="876071"/>
                  <a:pt x="1781035" y="863632"/>
                  <a:pt x="1774513" y="860522"/>
                </a:cubicBezTo>
                <a:cubicBezTo>
                  <a:pt x="1765816" y="857412"/>
                  <a:pt x="1763642" y="869851"/>
                  <a:pt x="1761468" y="876071"/>
                </a:cubicBezTo>
                <a:cubicBezTo>
                  <a:pt x="1757120" y="891619"/>
                  <a:pt x="1750597" y="897839"/>
                  <a:pt x="1739727" y="885400"/>
                </a:cubicBezTo>
                <a:cubicBezTo>
                  <a:pt x="1694069" y="829425"/>
                  <a:pt x="1639716" y="795218"/>
                  <a:pt x="1589711" y="754791"/>
                </a:cubicBezTo>
                <a:cubicBezTo>
                  <a:pt x="1572317" y="742353"/>
                  <a:pt x="1554924" y="729914"/>
                  <a:pt x="1539705" y="714365"/>
                </a:cubicBezTo>
                <a:cubicBezTo>
                  <a:pt x="1522312" y="695707"/>
                  <a:pt x="1502745" y="686378"/>
                  <a:pt x="1481003" y="689487"/>
                </a:cubicBezTo>
                <a:cubicBezTo>
                  <a:pt x="1463610" y="689487"/>
                  <a:pt x="1448391" y="677048"/>
                  <a:pt x="1433172" y="664610"/>
                </a:cubicBezTo>
                <a:cubicBezTo>
                  <a:pt x="1433172" y="711255"/>
                  <a:pt x="1430998" y="754791"/>
                  <a:pt x="1454914" y="792108"/>
                </a:cubicBezTo>
                <a:cubicBezTo>
                  <a:pt x="1463610" y="810766"/>
                  <a:pt x="1457088" y="832534"/>
                  <a:pt x="1457088" y="854303"/>
                </a:cubicBezTo>
                <a:cubicBezTo>
                  <a:pt x="1454914" y="863632"/>
                  <a:pt x="1452739" y="876071"/>
                  <a:pt x="1452739" y="885400"/>
                </a:cubicBezTo>
                <a:cubicBezTo>
                  <a:pt x="1457088" y="919607"/>
                  <a:pt x="1439695" y="919607"/>
                  <a:pt x="1424475" y="913387"/>
                </a:cubicBezTo>
                <a:cubicBezTo>
                  <a:pt x="1404908" y="910278"/>
                  <a:pt x="1385341" y="894729"/>
                  <a:pt x="1374470" y="866741"/>
                </a:cubicBezTo>
                <a:cubicBezTo>
                  <a:pt x="1365774" y="835644"/>
                  <a:pt x="1350555" y="832534"/>
                  <a:pt x="1330987" y="838754"/>
                </a:cubicBezTo>
                <a:cubicBezTo>
                  <a:pt x="1326639" y="841864"/>
                  <a:pt x="1322291" y="841864"/>
                  <a:pt x="1317942" y="841864"/>
                </a:cubicBezTo>
                <a:cubicBezTo>
                  <a:pt x="1300549" y="848083"/>
                  <a:pt x="1289678" y="838754"/>
                  <a:pt x="1289678" y="810766"/>
                </a:cubicBezTo>
                <a:cubicBezTo>
                  <a:pt x="1289678" y="792108"/>
                  <a:pt x="1285330" y="779669"/>
                  <a:pt x="1272285" y="798327"/>
                </a:cubicBezTo>
                <a:cubicBezTo>
                  <a:pt x="1257066" y="813876"/>
                  <a:pt x="1241847" y="823205"/>
                  <a:pt x="1226628" y="807657"/>
                </a:cubicBezTo>
                <a:cubicBezTo>
                  <a:pt x="1209235" y="795218"/>
                  <a:pt x="1200539" y="773450"/>
                  <a:pt x="1202713" y="745462"/>
                </a:cubicBezTo>
                <a:cubicBezTo>
                  <a:pt x="1204887" y="720584"/>
                  <a:pt x="1196190" y="705036"/>
                  <a:pt x="1180971" y="695707"/>
                </a:cubicBezTo>
                <a:cubicBezTo>
                  <a:pt x="1167926" y="686378"/>
                  <a:pt x="1152707" y="683268"/>
                  <a:pt x="1150533" y="658390"/>
                </a:cubicBezTo>
                <a:cubicBezTo>
                  <a:pt x="1150533" y="649061"/>
                  <a:pt x="1144011" y="655280"/>
                  <a:pt x="1141837" y="658390"/>
                </a:cubicBezTo>
                <a:cubicBezTo>
                  <a:pt x="1124443" y="667719"/>
                  <a:pt x="1124443" y="689487"/>
                  <a:pt x="1124443" y="711255"/>
                </a:cubicBezTo>
                <a:cubicBezTo>
                  <a:pt x="1122269" y="751682"/>
                  <a:pt x="1109225" y="779669"/>
                  <a:pt x="1083135" y="792108"/>
                </a:cubicBezTo>
                <a:cubicBezTo>
                  <a:pt x="1080961" y="792108"/>
                  <a:pt x="1078787" y="792108"/>
                  <a:pt x="1078787" y="788998"/>
                </a:cubicBezTo>
                <a:cubicBezTo>
                  <a:pt x="1063567" y="757901"/>
                  <a:pt x="1039652" y="767230"/>
                  <a:pt x="1017910" y="767230"/>
                </a:cubicBezTo>
                <a:cubicBezTo>
                  <a:pt x="985298" y="764121"/>
                  <a:pt x="978776" y="754791"/>
                  <a:pt x="972253" y="708146"/>
                </a:cubicBezTo>
                <a:cubicBezTo>
                  <a:pt x="952686" y="720584"/>
                  <a:pt x="948338" y="736133"/>
                  <a:pt x="952686" y="770340"/>
                </a:cubicBezTo>
                <a:cubicBezTo>
                  <a:pt x="961383" y="832534"/>
                  <a:pt x="961383" y="832534"/>
                  <a:pt x="920074" y="813876"/>
                </a:cubicBezTo>
                <a:cubicBezTo>
                  <a:pt x="870068" y="798327"/>
                  <a:pt x="833108" y="757901"/>
                  <a:pt x="809192" y="695707"/>
                </a:cubicBezTo>
                <a:cubicBezTo>
                  <a:pt x="800496" y="673939"/>
                  <a:pt x="791799" y="661500"/>
                  <a:pt x="776580" y="658390"/>
                </a:cubicBezTo>
                <a:cubicBezTo>
                  <a:pt x="757013" y="652171"/>
                  <a:pt x="743968" y="658390"/>
                  <a:pt x="739620" y="686378"/>
                </a:cubicBezTo>
                <a:cubicBezTo>
                  <a:pt x="726575" y="745462"/>
                  <a:pt x="713530" y="754791"/>
                  <a:pt x="672221" y="739243"/>
                </a:cubicBezTo>
                <a:cubicBezTo>
                  <a:pt x="663525" y="736133"/>
                  <a:pt x="657002" y="736133"/>
                  <a:pt x="648306" y="736133"/>
                </a:cubicBezTo>
                <a:cubicBezTo>
                  <a:pt x="646132" y="739243"/>
                  <a:pt x="646132" y="739243"/>
                  <a:pt x="643957" y="739243"/>
                </a:cubicBezTo>
                <a:cubicBezTo>
                  <a:pt x="643957" y="739243"/>
                  <a:pt x="646132" y="736133"/>
                  <a:pt x="646132" y="733023"/>
                </a:cubicBezTo>
                <a:cubicBezTo>
                  <a:pt x="646132" y="723694"/>
                  <a:pt x="648306" y="711255"/>
                  <a:pt x="650480" y="701926"/>
                </a:cubicBezTo>
                <a:cubicBezTo>
                  <a:pt x="659176" y="658390"/>
                  <a:pt x="641783" y="624183"/>
                  <a:pt x="609171" y="621073"/>
                </a:cubicBezTo>
                <a:cubicBezTo>
                  <a:pt x="589604" y="621073"/>
                  <a:pt x="572211" y="627293"/>
                  <a:pt x="556992" y="642841"/>
                </a:cubicBezTo>
                <a:cubicBezTo>
                  <a:pt x="543947" y="655280"/>
                  <a:pt x="530902" y="658390"/>
                  <a:pt x="517857" y="642841"/>
                </a:cubicBezTo>
                <a:cubicBezTo>
                  <a:pt x="511335" y="633512"/>
                  <a:pt x="500464" y="624183"/>
                  <a:pt x="493941" y="639732"/>
                </a:cubicBezTo>
                <a:cubicBezTo>
                  <a:pt x="489593" y="655280"/>
                  <a:pt x="487419" y="670829"/>
                  <a:pt x="498290" y="683268"/>
                </a:cubicBezTo>
                <a:cubicBezTo>
                  <a:pt x="539598" y="720584"/>
                  <a:pt x="552643" y="795218"/>
                  <a:pt x="596126" y="826315"/>
                </a:cubicBezTo>
                <a:cubicBezTo>
                  <a:pt x="606997" y="832534"/>
                  <a:pt x="611345" y="851193"/>
                  <a:pt x="613519" y="866741"/>
                </a:cubicBezTo>
                <a:cubicBezTo>
                  <a:pt x="615693" y="910278"/>
                  <a:pt x="633087" y="941375"/>
                  <a:pt x="652654" y="969362"/>
                </a:cubicBezTo>
                <a:cubicBezTo>
                  <a:pt x="670047" y="991130"/>
                  <a:pt x="687440" y="1016008"/>
                  <a:pt x="698311" y="1050215"/>
                </a:cubicBezTo>
                <a:cubicBezTo>
                  <a:pt x="707008" y="1071983"/>
                  <a:pt x="715704" y="1071983"/>
                  <a:pt x="726575" y="1053325"/>
                </a:cubicBezTo>
                <a:cubicBezTo>
                  <a:pt x="730923" y="1050215"/>
                  <a:pt x="730923" y="1040886"/>
                  <a:pt x="737446" y="1040886"/>
                </a:cubicBezTo>
                <a:cubicBezTo>
                  <a:pt x="741794" y="1050215"/>
                  <a:pt x="737446" y="1056434"/>
                  <a:pt x="737446" y="1065764"/>
                </a:cubicBezTo>
                <a:cubicBezTo>
                  <a:pt x="733097" y="1093751"/>
                  <a:pt x="750490" y="1124848"/>
                  <a:pt x="770058" y="1124848"/>
                </a:cubicBezTo>
                <a:cubicBezTo>
                  <a:pt x="783103" y="1121739"/>
                  <a:pt x="783103" y="1109300"/>
                  <a:pt x="785277" y="1096861"/>
                </a:cubicBezTo>
                <a:cubicBezTo>
                  <a:pt x="785277" y="1084422"/>
                  <a:pt x="785277" y="1068873"/>
                  <a:pt x="793973" y="1071983"/>
                </a:cubicBezTo>
                <a:cubicBezTo>
                  <a:pt x="804844" y="1071983"/>
                  <a:pt x="811367" y="1084422"/>
                  <a:pt x="811367" y="1099971"/>
                </a:cubicBezTo>
                <a:cubicBezTo>
                  <a:pt x="809192" y="1106190"/>
                  <a:pt x="809192" y="1112409"/>
                  <a:pt x="809192" y="1115519"/>
                </a:cubicBezTo>
                <a:cubicBezTo>
                  <a:pt x="807018" y="1140397"/>
                  <a:pt x="813541" y="1159055"/>
                  <a:pt x="830934" y="1165275"/>
                </a:cubicBezTo>
                <a:cubicBezTo>
                  <a:pt x="850501" y="1174604"/>
                  <a:pt x="870068" y="1183933"/>
                  <a:pt x="887462" y="1193262"/>
                </a:cubicBezTo>
                <a:cubicBezTo>
                  <a:pt x="904855" y="1199482"/>
                  <a:pt x="915726" y="1215030"/>
                  <a:pt x="917900" y="1239908"/>
                </a:cubicBezTo>
                <a:cubicBezTo>
                  <a:pt x="920074" y="1258566"/>
                  <a:pt x="924422" y="1261676"/>
                  <a:pt x="935293" y="1252347"/>
                </a:cubicBezTo>
                <a:cubicBezTo>
                  <a:pt x="948338" y="1236798"/>
                  <a:pt x="963557" y="1243018"/>
                  <a:pt x="978776" y="1249237"/>
                </a:cubicBezTo>
                <a:cubicBezTo>
                  <a:pt x="1020085" y="1277225"/>
                  <a:pt x="1061393" y="1286554"/>
                  <a:pt x="1104876" y="1274115"/>
                </a:cubicBezTo>
                <a:cubicBezTo>
                  <a:pt x="1126618" y="1267895"/>
                  <a:pt x="1150533" y="1302102"/>
                  <a:pt x="1150533" y="1336309"/>
                </a:cubicBezTo>
                <a:cubicBezTo>
                  <a:pt x="1150533" y="1345639"/>
                  <a:pt x="1141837" y="1351858"/>
                  <a:pt x="1137488" y="1358077"/>
                </a:cubicBezTo>
                <a:cubicBezTo>
                  <a:pt x="1120095" y="1392284"/>
                  <a:pt x="1096180" y="1404723"/>
                  <a:pt x="1070090" y="1386065"/>
                </a:cubicBezTo>
                <a:cubicBezTo>
                  <a:pt x="1063567" y="1379845"/>
                  <a:pt x="1059219" y="1379845"/>
                  <a:pt x="1054871" y="1389175"/>
                </a:cubicBezTo>
                <a:cubicBezTo>
                  <a:pt x="1050522" y="1395394"/>
                  <a:pt x="1052697" y="1404723"/>
                  <a:pt x="1057045" y="1410943"/>
                </a:cubicBezTo>
                <a:cubicBezTo>
                  <a:pt x="1057045" y="1414052"/>
                  <a:pt x="1059219" y="1414052"/>
                  <a:pt x="1059219" y="1417162"/>
                </a:cubicBezTo>
                <a:cubicBezTo>
                  <a:pt x="1063567" y="1426491"/>
                  <a:pt x="1080961" y="1429601"/>
                  <a:pt x="1067916" y="1445150"/>
                </a:cubicBezTo>
                <a:cubicBezTo>
                  <a:pt x="1057045" y="1460698"/>
                  <a:pt x="1048348" y="1448259"/>
                  <a:pt x="1041826" y="1432711"/>
                </a:cubicBezTo>
                <a:cubicBezTo>
                  <a:pt x="1039652" y="1429601"/>
                  <a:pt x="1037478" y="1423382"/>
                  <a:pt x="1035303" y="1417162"/>
                </a:cubicBezTo>
                <a:cubicBezTo>
                  <a:pt x="1033129" y="1410943"/>
                  <a:pt x="1028781" y="1404723"/>
                  <a:pt x="1022259" y="1404723"/>
                </a:cubicBezTo>
                <a:cubicBezTo>
                  <a:pt x="1015736" y="1407833"/>
                  <a:pt x="1020085" y="1417162"/>
                  <a:pt x="1017910" y="1423382"/>
                </a:cubicBezTo>
                <a:cubicBezTo>
                  <a:pt x="1007040" y="1460698"/>
                  <a:pt x="993995" y="1470027"/>
                  <a:pt x="972253" y="1442040"/>
                </a:cubicBezTo>
                <a:cubicBezTo>
                  <a:pt x="915726" y="1367407"/>
                  <a:pt x="846153" y="1351858"/>
                  <a:pt x="774406" y="1351858"/>
                </a:cubicBezTo>
                <a:cubicBezTo>
                  <a:pt x="757013" y="1351858"/>
                  <a:pt x="739620" y="1351858"/>
                  <a:pt x="724401" y="1351858"/>
                </a:cubicBezTo>
                <a:cubicBezTo>
                  <a:pt x="698311" y="1351858"/>
                  <a:pt x="674395" y="1339419"/>
                  <a:pt x="652654" y="1320761"/>
                </a:cubicBezTo>
                <a:cubicBezTo>
                  <a:pt x="637435" y="1308322"/>
                  <a:pt x="617868" y="1292773"/>
                  <a:pt x="598300" y="1314541"/>
                </a:cubicBezTo>
                <a:cubicBezTo>
                  <a:pt x="583081" y="1333200"/>
                  <a:pt x="576559" y="1389175"/>
                  <a:pt x="583081" y="1414052"/>
                </a:cubicBezTo>
                <a:cubicBezTo>
                  <a:pt x="589604" y="1438930"/>
                  <a:pt x="600474" y="1460698"/>
                  <a:pt x="615693" y="1485576"/>
                </a:cubicBezTo>
                <a:cubicBezTo>
                  <a:pt x="613519" y="1442040"/>
                  <a:pt x="624390" y="1417162"/>
                  <a:pt x="648306" y="1407833"/>
                </a:cubicBezTo>
                <a:cubicBezTo>
                  <a:pt x="661350" y="1401613"/>
                  <a:pt x="670047" y="1410943"/>
                  <a:pt x="667873" y="1429601"/>
                </a:cubicBezTo>
                <a:cubicBezTo>
                  <a:pt x="663525" y="1445150"/>
                  <a:pt x="663525" y="1460698"/>
                  <a:pt x="663525" y="1476247"/>
                </a:cubicBezTo>
                <a:cubicBezTo>
                  <a:pt x="663525" y="1519783"/>
                  <a:pt x="680918" y="1544661"/>
                  <a:pt x="711356" y="1547770"/>
                </a:cubicBezTo>
                <a:cubicBezTo>
                  <a:pt x="717878" y="1547770"/>
                  <a:pt x="724401" y="1547770"/>
                  <a:pt x="730923" y="1547770"/>
                </a:cubicBezTo>
                <a:cubicBezTo>
                  <a:pt x="739620" y="1550880"/>
                  <a:pt x="748316" y="1557100"/>
                  <a:pt x="750490" y="1572648"/>
                </a:cubicBezTo>
                <a:cubicBezTo>
                  <a:pt x="754839" y="1585087"/>
                  <a:pt x="746142" y="1591306"/>
                  <a:pt x="739620" y="1597526"/>
                </a:cubicBezTo>
                <a:cubicBezTo>
                  <a:pt x="733097" y="1606855"/>
                  <a:pt x="722227" y="1613075"/>
                  <a:pt x="724401" y="1628623"/>
                </a:cubicBezTo>
                <a:cubicBezTo>
                  <a:pt x="724401" y="1644172"/>
                  <a:pt x="737446" y="1644172"/>
                  <a:pt x="746142" y="1647281"/>
                </a:cubicBezTo>
                <a:cubicBezTo>
                  <a:pt x="850501" y="1706366"/>
                  <a:pt x="959208" y="1737463"/>
                  <a:pt x="1065742" y="1787219"/>
                </a:cubicBezTo>
                <a:cubicBezTo>
                  <a:pt x="1100528" y="1802768"/>
                  <a:pt x="1135314" y="1818316"/>
                  <a:pt x="1170101" y="1840084"/>
                </a:cubicBezTo>
                <a:cubicBezTo>
                  <a:pt x="1183146" y="1849413"/>
                  <a:pt x="1191842" y="1846304"/>
                  <a:pt x="1204887" y="1840084"/>
                </a:cubicBezTo>
                <a:cubicBezTo>
                  <a:pt x="1235325" y="1818316"/>
                  <a:pt x="1235325" y="1818316"/>
                  <a:pt x="1254892" y="1858742"/>
                </a:cubicBezTo>
                <a:cubicBezTo>
                  <a:pt x="1267937" y="1827645"/>
                  <a:pt x="1254892" y="1790329"/>
                  <a:pt x="1267937" y="1759231"/>
                </a:cubicBezTo>
                <a:cubicBezTo>
                  <a:pt x="1278808" y="1787219"/>
                  <a:pt x="1296201" y="1805877"/>
                  <a:pt x="1313594" y="1824536"/>
                </a:cubicBezTo>
                <a:cubicBezTo>
                  <a:pt x="1333161" y="1843194"/>
                  <a:pt x="1346206" y="1868072"/>
                  <a:pt x="1354903" y="1896059"/>
                </a:cubicBezTo>
                <a:cubicBezTo>
                  <a:pt x="1378819" y="1961363"/>
                  <a:pt x="1422301" y="1976912"/>
                  <a:pt x="1461436" y="1930266"/>
                </a:cubicBezTo>
                <a:cubicBezTo>
                  <a:pt x="1472307" y="1917827"/>
                  <a:pt x="1481003" y="1905388"/>
                  <a:pt x="1489700" y="1892949"/>
                </a:cubicBezTo>
                <a:cubicBezTo>
                  <a:pt x="1500571" y="1877401"/>
                  <a:pt x="1509267" y="1880511"/>
                  <a:pt x="1513616" y="1902279"/>
                </a:cubicBezTo>
                <a:cubicBezTo>
                  <a:pt x="1513616" y="1908498"/>
                  <a:pt x="1515790" y="1911608"/>
                  <a:pt x="1515790" y="1917827"/>
                </a:cubicBezTo>
                <a:cubicBezTo>
                  <a:pt x="1526660" y="1983131"/>
                  <a:pt x="1550576" y="2001790"/>
                  <a:pt x="1591885" y="2008009"/>
                </a:cubicBezTo>
                <a:cubicBezTo>
                  <a:pt x="1622323" y="2011119"/>
                  <a:pt x="1652761" y="2014229"/>
                  <a:pt x="1681025" y="2029777"/>
                </a:cubicBezTo>
                <a:cubicBezTo>
                  <a:pt x="1700592" y="2039106"/>
                  <a:pt x="1722334" y="2035997"/>
                  <a:pt x="1739727" y="2011119"/>
                </a:cubicBezTo>
                <a:cubicBezTo>
                  <a:pt x="1759294" y="2057765"/>
                  <a:pt x="1822344" y="2088862"/>
                  <a:pt x="1859305" y="2070203"/>
                </a:cubicBezTo>
                <a:cubicBezTo>
                  <a:pt x="1868001" y="2063984"/>
                  <a:pt x="1874524" y="2067094"/>
                  <a:pt x="1881046" y="2076423"/>
                </a:cubicBezTo>
                <a:cubicBezTo>
                  <a:pt x="1909310" y="2104410"/>
                  <a:pt x="1937574" y="2104410"/>
                  <a:pt x="1965838" y="2085752"/>
                </a:cubicBezTo>
                <a:cubicBezTo>
                  <a:pt x="1978883" y="2076423"/>
                  <a:pt x="1987579" y="2076423"/>
                  <a:pt x="2000624" y="2088862"/>
                </a:cubicBezTo>
                <a:cubicBezTo>
                  <a:pt x="2033236" y="2123069"/>
                  <a:pt x="2070197" y="2123069"/>
                  <a:pt x="2109331" y="2107520"/>
                </a:cubicBezTo>
                <a:cubicBezTo>
                  <a:pt x="2120202" y="2104410"/>
                  <a:pt x="2124550" y="2104410"/>
                  <a:pt x="2128899" y="2119959"/>
                </a:cubicBezTo>
                <a:cubicBezTo>
                  <a:pt x="2139769" y="2147947"/>
                  <a:pt x="2161511" y="2154166"/>
                  <a:pt x="2183252" y="2163495"/>
                </a:cubicBezTo>
                <a:cubicBezTo>
                  <a:pt x="2207168" y="2169715"/>
                  <a:pt x="2231083" y="2175934"/>
                  <a:pt x="2244128" y="2213251"/>
                </a:cubicBezTo>
                <a:cubicBezTo>
                  <a:pt x="2246303" y="2222580"/>
                  <a:pt x="2252825" y="2222580"/>
                  <a:pt x="2261522" y="2219470"/>
                </a:cubicBezTo>
                <a:cubicBezTo>
                  <a:pt x="2285437" y="2213251"/>
                  <a:pt x="2311527" y="2210141"/>
                  <a:pt x="2333268" y="2185263"/>
                </a:cubicBezTo>
                <a:cubicBezTo>
                  <a:pt x="2346313" y="2166605"/>
                  <a:pt x="2350662" y="2175934"/>
                  <a:pt x="2355010" y="2197702"/>
                </a:cubicBezTo>
                <a:cubicBezTo>
                  <a:pt x="2363706" y="2235019"/>
                  <a:pt x="2374577" y="2272335"/>
                  <a:pt x="2355010" y="2312762"/>
                </a:cubicBezTo>
                <a:cubicBezTo>
                  <a:pt x="2350662" y="2325201"/>
                  <a:pt x="2359358" y="2334530"/>
                  <a:pt x="2365881" y="2340749"/>
                </a:cubicBezTo>
                <a:cubicBezTo>
                  <a:pt x="2376751" y="2346969"/>
                  <a:pt x="2385448" y="2343859"/>
                  <a:pt x="2389796" y="2328311"/>
                </a:cubicBezTo>
                <a:cubicBezTo>
                  <a:pt x="2394144" y="2306542"/>
                  <a:pt x="2400667" y="2284774"/>
                  <a:pt x="2409363" y="2263006"/>
                </a:cubicBezTo>
                <a:cubicBezTo>
                  <a:pt x="2411538" y="2259897"/>
                  <a:pt x="2413712" y="2253677"/>
                  <a:pt x="2415886" y="2250567"/>
                </a:cubicBezTo>
                <a:cubicBezTo>
                  <a:pt x="2422408" y="2235019"/>
                  <a:pt x="2431105" y="2216361"/>
                  <a:pt x="2441976" y="2216361"/>
                </a:cubicBezTo>
                <a:cubicBezTo>
                  <a:pt x="2455021" y="2216361"/>
                  <a:pt x="2444150" y="2244348"/>
                  <a:pt x="2452846" y="2253677"/>
                </a:cubicBezTo>
                <a:cubicBezTo>
                  <a:pt x="2452846" y="2253677"/>
                  <a:pt x="2455021" y="2253677"/>
                  <a:pt x="2457195" y="2253677"/>
                </a:cubicBezTo>
                <a:cubicBezTo>
                  <a:pt x="2481110" y="2200812"/>
                  <a:pt x="2502852" y="2203922"/>
                  <a:pt x="2539812" y="2225690"/>
                </a:cubicBezTo>
                <a:cubicBezTo>
                  <a:pt x="2587643" y="2256787"/>
                  <a:pt x="2635475" y="2284774"/>
                  <a:pt x="2689828" y="2287884"/>
                </a:cubicBezTo>
                <a:cubicBezTo>
                  <a:pt x="2707221" y="2287884"/>
                  <a:pt x="2715918" y="2306542"/>
                  <a:pt x="2711570" y="2328311"/>
                </a:cubicBezTo>
                <a:cubicBezTo>
                  <a:pt x="2707221" y="2359408"/>
                  <a:pt x="2718092" y="2368737"/>
                  <a:pt x="2733311" y="2374956"/>
                </a:cubicBezTo>
                <a:cubicBezTo>
                  <a:pt x="2759401" y="2390505"/>
                  <a:pt x="2785491" y="2384285"/>
                  <a:pt x="2813754" y="2384285"/>
                </a:cubicBezTo>
                <a:cubicBezTo>
                  <a:pt x="2831148" y="2381176"/>
                  <a:pt x="2850715" y="2378066"/>
                  <a:pt x="2870282" y="2378066"/>
                </a:cubicBezTo>
                <a:cubicBezTo>
                  <a:pt x="2900720" y="2378066"/>
                  <a:pt x="2907243" y="2387395"/>
                  <a:pt x="2898546" y="2430931"/>
                </a:cubicBezTo>
                <a:cubicBezTo>
                  <a:pt x="2892024" y="2462028"/>
                  <a:pt x="2898546" y="2477577"/>
                  <a:pt x="2922462" y="2474467"/>
                </a:cubicBezTo>
                <a:cubicBezTo>
                  <a:pt x="2933332" y="2474467"/>
                  <a:pt x="2937681" y="2465138"/>
                  <a:pt x="2939855" y="2449590"/>
                </a:cubicBezTo>
                <a:cubicBezTo>
                  <a:pt x="2942029" y="2424712"/>
                  <a:pt x="2950726" y="2421602"/>
                  <a:pt x="2965945" y="2430931"/>
                </a:cubicBezTo>
                <a:cubicBezTo>
                  <a:pt x="2985512" y="2440260"/>
                  <a:pt x="3007253" y="2449590"/>
                  <a:pt x="3028995" y="2458919"/>
                </a:cubicBezTo>
                <a:cubicBezTo>
                  <a:pt x="3052910" y="2468248"/>
                  <a:pt x="3076826" y="2462028"/>
                  <a:pt x="3098567" y="2443370"/>
                </a:cubicBezTo>
                <a:cubicBezTo>
                  <a:pt x="3109438" y="2434041"/>
                  <a:pt x="3120309" y="2434041"/>
                  <a:pt x="3131180" y="2440260"/>
                </a:cubicBezTo>
                <a:cubicBezTo>
                  <a:pt x="3150747" y="2455809"/>
                  <a:pt x="3170314" y="2471358"/>
                  <a:pt x="3185533" y="2496235"/>
                </a:cubicBezTo>
                <a:cubicBezTo>
                  <a:pt x="3194230" y="2508674"/>
                  <a:pt x="3202926" y="2511784"/>
                  <a:pt x="3211623" y="2502455"/>
                </a:cubicBezTo>
                <a:cubicBezTo>
                  <a:pt x="3239887" y="2477577"/>
                  <a:pt x="3268151" y="2477577"/>
                  <a:pt x="3296414" y="2493126"/>
                </a:cubicBezTo>
                <a:cubicBezTo>
                  <a:pt x="3337723" y="2514894"/>
                  <a:pt x="3379032" y="2536662"/>
                  <a:pt x="3424689" y="2542881"/>
                </a:cubicBezTo>
                <a:cubicBezTo>
                  <a:pt x="3439908" y="2542881"/>
                  <a:pt x="3457301" y="2552210"/>
                  <a:pt x="3468172" y="2573979"/>
                </a:cubicBezTo>
                <a:cubicBezTo>
                  <a:pt x="3461650" y="2586417"/>
                  <a:pt x="3450779" y="2586417"/>
                  <a:pt x="3439908" y="2586417"/>
                </a:cubicBezTo>
                <a:cubicBezTo>
                  <a:pt x="3431211" y="2586417"/>
                  <a:pt x="3420341" y="2586417"/>
                  <a:pt x="3411644" y="2595746"/>
                </a:cubicBezTo>
                <a:cubicBezTo>
                  <a:pt x="3402948" y="2601966"/>
                  <a:pt x="3398600" y="2617514"/>
                  <a:pt x="3400773" y="2629953"/>
                </a:cubicBezTo>
                <a:cubicBezTo>
                  <a:pt x="3402948" y="2645502"/>
                  <a:pt x="3413819" y="2642392"/>
                  <a:pt x="3420341" y="2642392"/>
                </a:cubicBezTo>
                <a:cubicBezTo>
                  <a:pt x="3429038" y="2642392"/>
                  <a:pt x="3439908" y="2633063"/>
                  <a:pt x="3444257" y="2648612"/>
                </a:cubicBezTo>
                <a:cubicBezTo>
                  <a:pt x="3448605" y="2667270"/>
                  <a:pt x="3444257" y="2682819"/>
                  <a:pt x="3433386" y="2695257"/>
                </a:cubicBezTo>
                <a:cubicBezTo>
                  <a:pt x="3422515" y="2707696"/>
                  <a:pt x="3411644" y="2717025"/>
                  <a:pt x="3396425" y="2710806"/>
                </a:cubicBezTo>
                <a:cubicBezTo>
                  <a:pt x="3346420" y="2698367"/>
                  <a:pt x="3298589" y="2682819"/>
                  <a:pt x="3292066" y="2589527"/>
                </a:cubicBezTo>
                <a:cubicBezTo>
                  <a:pt x="3289892" y="2601966"/>
                  <a:pt x="3289892" y="2614405"/>
                  <a:pt x="3287718" y="2626844"/>
                </a:cubicBezTo>
                <a:cubicBezTo>
                  <a:pt x="3283370" y="2664160"/>
                  <a:pt x="3268151" y="2685929"/>
                  <a:pt x="3242061" y="2695257"/>
                </a:cubicBezTo>
                <a:cubicBezTo>
                  <a:pt x="3231190" y="2698367"/>
                  <a:pt x="3218145" y="2701477"/>
                  <a:pt x="3207275" y="2704587"/>
                </a:cubicBezTo>
                <a:cubicBezTo>
                  <a:pt x="3194230" y="2710806"/>
                  <a:pt x="3185533" y="2707696"/>
                  <a:pt x="3183359" y="2685929"/>
                </a:cubicBezTo>
                <a:cubicBezTo>
                  <a:pt x="3179011" y="2664160"/>
                  <a:pt x="3168140" y="2654831"/>
                  <a:pt x="3155095" y="2654831"/>
                </a:cubicBezTo>
                <a:cubicBezTo>
                  <a:pt x="3137702" y="2651722"/>
                  <a:pt x="3120309" y="2648612"/>
                  <a:pt x="3102916" y="2645502"/>
                </a:cubicBezTo>
                <a:cubicBezTo>
                  <a:pt x="3092045" y="2645502"/>
                  <a:pt x="3083348" y="2648612"/>
                  <a:pt x="3076826" y="2657941"/>
                </a:cubicBezTo>
                <a:cubicBezTo>
                  <a:pt x="3052910" y="2679709"/>
                  <a:pt x="3028995" y="2676599"/>
                  <a:pt x="3007253" y="2657941"/>
                </a:cubicBezTo>
                <a:cubicBezTo>
                  <a:pt x="2981164" y="2633063"/>
                  <a:pt x="2952900" y="2614405"/>
                  <a:pt x="2924636" y="2598856"/>
                </a:cubicBezTo>
                <a:cubicBezTo>
                  <a:pt x="2911591" y="2592637"/>
                  <a:pt x="2909417" y="2583307"/>
                  <a:pt x="2915939" y="2567759"/>
                </a:cubicBezTo>
                <a:cubicBezTo>
                  <a:pt x="2924636" y="2542881"/>
                  <a:pt x="2911591" y="2518003"/>
                  <a:pt x="2892024" y="2521113"/>
                </a:cubicBezTo>
                <a:cubicBezTo>
                  <a:pt x="2878979" y="2521113"/>
                  <a:pt x="2883327" y="2539771"/>
                  <a:pt x="2883327" y="2549101"/>
                </a:cubicBezTo>
                <a:cubicBezTo>
                  <a:pt x="2881153" y="2583307"/>
                  <a:pt x="2874631" y="2589527"/>
                  <a:pt x="2850715" y="2583307"/>
                </a:cubicBezTo>
                <a:cubicBezTo>
                  <a:pt x="2831148" y="2577088"/>
                  <a:pt x="2826799" y="2564649"/>
                  <a:pt x="2831148" y="2536662"/>
                </a:cubicBezTo>
                <a:cubicBezTo>
                  <a:pt x="2833322" y="2524223"/>
                  <a:pt x="2837670" y="2514894"/>
                  <a:pt x="2839844" y="2505564"/>
                </a:cubicBezTo>
                <a:cubicBezTo>
                  <a:pt x="2839844" y="2502455"/>
                  <a:pt x="2837670" y="2499345"/>
                  <a:pt x="2837670" y="2499345"/>
                </a:cubicBezTo>
                <a:cubicBezTo>
                  <a:pt x="2792013" y="2561539"/>
                  <a:pt x="2737659" y="2580198"/>
                  <a:pt x="2678957" y="2577088"/>
                </a:cubicBezTo>
                <a:cubicBezTo>
                  <a:pt x="2641997" y="2577088"/>
                  <a:pt x="2607211" y="2577088"/>
                  <a:pt x="2570250" y="2592637"/>
                </a:cubicBezTo>
                <a:cubicBezTo>
                  <a:pt x="2550683" y="2601966"/>
                  <a:pt x="2544160" y="2592637"/>
                  <a:pt x="2541986" y="2564649"/>
                </a:cubicBezTo>
                <a:cubicBezTo>
                  <a:pt x="2541986" y="2549101"/>
                  <a:pt x="2537638" y="2545991"/>
                  <a:pt x="2526767" y="2545991"/>
                </a:cubicBezTo>
                <a:cubicBezTo>
                  <a:pt x="2511548" y="2542881"/>
                  <a:pt x="2496329" y="2549101"/>
                  <a:pt x="2481110" y="2558430"/>
                </a:cubicBezTo>
                <a:cubicBezTo>
                  <a:pt x="2420234" y="2601966"/>
                  <a:pt x="2368055" y="2573979"/>
                  <a:pt x="2337617" y="2486906"/>
                </a:cubicBezTo>
                <a:cubicBezTo>
                  <a:pt x="2331094" y="2462028"/>
                  <a:pt x="2324572" y="2434041"/>
                  <a:pt x="2300656" y="2427821"/>
                </a:cubicBezTo>
                <a:cubicBezTo>
                  <a:pt x="2291960" y="2424712"/>
                  <a:pt x="2278915" y="2418492"/>
                  <a:pt x="2276741" y="2434041"/>
                </a:cubicBezTo>
                <a:cubicBezTo>
                  <a:pt x="2274566" y="2452699"/>
                  <a:pt x="2281089" y="2471358"/>
                  <a:pt x="2296308" y="2471358"/>
                </a:cubicBezTo>
                <a:cubicBezTo>
                  <a:pt x="2309353" y="2471358"/>
                  <a:pt x="2318049" y="2480687"/>
                  <a:pt x="2322398" y="2499345"/>
                </a:cubicBezTo>
                <a:cubicBezTo>
                  <a:pt x="2324572" y="2508674"/>
                  <a:pt x="2326746" y="2514894"/>
                  <a:pt x="2315875" y="2518003"/>
                </a:cubicBezTo>
                <a:cubicBezTo>
                  <a:pt x="2311527" y="2521113"/>
                  <a:pt x="2307179" y="2527333"/>
                  <a:pt x="2302830" y="2533552"/>
                </a:cubicBezTo>
                <a:cubicBezTo>
                  <a:pt x="2291960" y="2545991"/>
                  <a:pt x="2283263" y="2549101"/>
                  <a:pt x="2272392" y="2539771"/>
                </a:cubicBezTo>
                <a:cubicBezTo>
                  <a:pt x="2220213" y="2499345"/>
                  <a:pt x="2159337" y="2499345"/>
                  <a:pt x="2102809" y="2480687"/>
                </a:cubicBezTo>
                <a:cubicBezTo>
                  <a:pt x="2085416" y="2477577"/>
                  <a:pt x="2070197" y="2490016"/>
                  <a:pt x="2054978" y="2502455"/>
                </a:cubicBezTo>
                <a:cubicBezTo>
                  <a:pt x="2022366" y="2527333"/>
                  <a:pt x="1989753" y="2542881"/>
                  <a:pt x="1952793" y="2555320"/>
                </a:cubicBezTo>
                <a:cubicBezTo>
                  <a:pt x="1926703" y="2561539"/>
                  <a:pt x="1902787" y="2558430"/>
                  <a:pt x="1883220" y="2530442"/>
                </a:cubicBezTo>
                <a:cubicBezTo>
                  <a:pt x="1874524" y="2521113"/>
                  <a:pt x="1865827" y="2518003"/>
                  <a:pt x="1854956" y="2521113"/>
                </a:cubicBezTo>
                <a:cubicBezTo>
                  <a:pt x="1787558" y="2539771"/>
                  <a:pt x="1726682" y="2524223"/>
                  <a:pt x="1672328" y="2458919"/>
                </a:cubicBezTo>
                <a:cubicBezTo>
                  <a:pt x="1661457" y="2446480"/>
                  <a:pt x="1652761" y="2452699"/>
                  <a:pt x="1639716" y="2449590"/>
                </a:cubicBezTo>
                <a:cubicBezTo>
                  <a:pt x="1617975" y="2446480"/>
                  <a:pt x="1611452" y="2468248"/>
                  <a:pt x="1600581" y="2486906"/>
                </a:cubicBezTo>
                <a:cubicBezTo>
                  <a:pt x="1591885" y="2502455"/>
                  <a:pt x="1581014" y="2499345"/>
                  <a:pt x="1572317" y="2493126"/>
                </a:cubicBezTo>
                <a:cubicBezTo>
                  <a:pt x="1559272" y="2483796"/>
                  <a:pt x="1546228" y="2471358"/>
                  <a:pt x="1533183" y="2462028"/>
                </a:cubicBezTo>
                <a:cubicBezTo>
                  <a:pt x="1504919" y="2440260"/>
                  <a:pt x="1491874" y="2446480"/>
                  <a:pt x="1476655" y="2486906"/>
                </a:cubicBezTo>
                <a:cubicBezTo>
                  <a:pt x="1472307" y="2502455"/>
                  <a:pt x="1465784" y="2514894"/>
                  <a:pt x="1457088" y="2524223"/>
                </a:cubicBezTo>
                <a:cubicBezTo>
                  <a:pt x="1452739" y="2527333"/>
                  <a:pt x="1450565" y="2536662"/>
                  <a:pt x="1444043" y="2530442"/>
                </a:cubicBezTo>
                <a:cubicBezTo>
                  <a:pt x="1439695" y="2524223"/>
                  <a:pt x="1439695" y="2514894"/>
                  <a:pt x="1444043" y="2508674"/>
                </a:cubicBezTo>
                <a:cubicBezTo>
                  <a:pt x="1446217" y="2502455"/>
                  <a:pt x="1448391" y="2499345"/>
                  <a:pt x="1450565" y="2493126"/>
                </a:cubicBezTo>
                <a:cubicBezTo>
                  <a:pt x="1459262" y="2480687"/>
                  <a:pt x="1461436" y="2465138"/>
                  <a:pt x="1448391" y="2455809"/>
                </a:cubicBezTo>
                <a:cubicBezTo>
                  <a:pt x="1435346" y="2443370"/>
                  <a:pt x="1426650" y="2446480"/>
                  <a:pt x="1417953" y="2465138"/>
                </a:cubicBezTo>
                <a:cubicBezTo>
                  <a:pt x="1415779" y="2477577"/>
                  <a:pt x="1411431" y="2486906"/>
                  <a:pt x="1407082" y="2499345"/>
                </a:cubicBezTo>
                <a:cubicBezTo>
                  <a:pt x="1400560" y="2518003"/>
                  <a:pt x="1389689" y="2511784"/>
                  <a:pt x="1378819" y="2508674"/>
                </a:cubicBezTo>
                <a:cubicBezTo>
                  <a:pt x="1367948" y="2502455"/>
                  <a:pt x="1374470" y="2490016"/>
                  <a:pt x="1376644" y="2480687"/>
                </a:cubicBezTo>
                <a:cubicBezTo>
                  <a:pt x="1376644" y="2477577"/>
                  <a:pt x="1376644" y="2474467"/>
                  <a:pt x="1376644" y="2471358"/>
                </a:cubicBezTo>
                <a:cubicBezTo>
                  <a:pt x="1383167" y="2412273"/>
                  <a:pt x="1374470" y="2399834"/>
                  <a:pt x="1333161" y="2409163"/>
                </a:cubicBezTo>
                <a:cubicBezTo>
                  <a:pt x="1302723" y="2415383"/>
                  <a:pt x="1270111" y="2415383"/>
                  <a:pt x="1239673" y="2409163"/>
                </a:cubicBezTo>
                <a:cubicBezTo>
                  <a:pt x="1207061" y="2406054"/>
                  <a:pt x="1198364" y="2415383"/>
                  <a:pt x="1189668" y="2462028"/>
                </a:cubicBezTo>
                <a:cubicBezTo>
                  <a:pt x="1187494" y="2471358"/>
                  <a:pt x="1185319" y="2483796"/>
                  <a:pt x="1178797" y="2483796"/>
                </a:cubicBezTo>
                <a:cubicBezTo>
                  <a:pt x="1167926" y="2483796"/>
                  <a:pt x="1161404" y="2471358"/>
                  <a:pt x="1157056" y="2455809"/>
                </a:cubicBezTo>
                <a:cubicBezTo>
                  <a:pt x="1174449" y="2452699"/>
                  <a:pt x="1185319" y="2440260"/>
                  <a:pt x="1180971" y="2412273"/>
                </a:cubicBezTo>
                <a:cubicBezTo>
                  <a:pt x="1178797" y="2399834"/>
                  <a:pt x="1174449" y="2393614"/>
                  <a:pt x="1163578" y="2406054"/>
                </a:cubicBezTo>
                <a:cubicBezTo>
                  <a:pt x="1148359" y="2421602"/>
                  <a:pt x="1133140" y="2440260"/>
                  <a:pt x="1128792" y="2471358"/>
                </a:cubicBezTo>
                <a:cubicBezTo>
                  <a:pt x="1128792" y="2474467"/>
                  <a:pt x="1128792" y="2477577"/>
                  <a:pt x="1126618" y="2477577"/>
                </a:cubicBezTo>
                <a:cubicBezTo>
                  <a:pt x="1111399" y="2502455"/>
                  <a:pt x="1113573" y="2518003"/>
                  <a:pt x="1135314" y="2533552"/>
                </a:cubicBezTo>
                <a:cubicBezTo>
                  <a:pt x="1172275" y="2552210"/>
                  <a:pt x="1207061" y="2567759"/>
                  <a:pt x="1246196" y="2580198"/>
                </a:cubicBezTo>
                <a:cubicBezTo>
                  <a:pt x="1267937" y="2586417"/>
                  <a:pt x="1278808" y="2601966"/>
                  <a:pt x="1278808" y="2636173"/>
                </a:cubicBezTo>
                <a:cubicBezTo>
                  <a:pt x="1276634" y="2648612"/>
                  <a:pt x="1280982" y="2657941"/>
                  <a:pt x="1283156" y="2670380"/>
                </a:cubicBezTo>
                <a:cubicBezTo>
                  <a:pt x="1285330" y="2685929"/>
                  <a:pt x="1285330" y="2698367"/>
                  <a:pt x="1274460" y="2707696"/>
                </a:cubicBezTo>
                <a:cubicBezTo>
                  <a:pt x="1263589" y="2717025"/>
                  <a:pt x="1259240" y="2704587"/>
                  <a:pt x="1252718" y="2695257"/>
                </a:cubicBezTo>
                <a:cubicBezTo>
                  <a:pt x="1239673" y="2679709"/>
                  <a:pt x="1224454" y="2664160"/>
                  <a:pt x="1207061" y="2657941"/>
                </a:cubicBezTo>
                <a:cubicBezTo>
                  <a:pt x="1187494" y="2651722"/>
                  <a:pt x="1167926" y="2651722"/>
                  <a:pt x="1148359" y="2664160"/>
                </a:cubicBezTo>
                <a:cubicBezTo>
                  <a:pt x="1111399" y="2682819"/>
                  <a:pt x="1072264" y="2682819"/>
                  <a:pt x="1035303" y="2664160"/>
                </a:cubicBezTo>
                <a:cubicBezTo>
                  <a:pt x="1026607" y="2657941"/>
                  <a:pt x="1022259" y="2654831"/>
                  <a:pt x="1022259" y="2642392"/>
                </a:cubicBezTo>
                <a:cubicBezTo>
                  <a:pt x="1024433" y="2623734"/>
                  <a:pt x="1020085" y="2617514"/>
                  <a:pt x="1009214" y="2633063"/>
                </a:cubicBezTo>
                <a:cubicBezTo>
                  <a:pt x="993995" y="2654831"/>
                  <a:pt x="976602" y="2648612"/>
                  <a:pt x="961383" y="2629953"/>
                </a:cubicBezTo>
                <a:cubicBezTo>
                  <a:pt x="946164" y="2608185"/>
                  <a:pt x="930944" y="2589527"/>
                  <a:pt x="904855" y="2592637"/>
                </a:cubicBezTo>
                <a:cubicBezTo>
                  <a:pt x="898332" y="2592637"/>
                  <a:pt x="891810" y="2586417"/>
                  <a:pt x="891810" y="2573979"/>
                </a:cubicBezTo>
                <a:cubicBezTo>
                  <a:pt x="893984" y="2555320"/>
                  <a:pt x="889636" y="2549101"/>
                  <a:pt x="878765" y="2542881"/>
                </a:cubicBezTo>
                <a:cubicBezTo>
                  <a:pt x="863546" y="2539771"/>
                  <a:pt x="854849" y="2542881"/>
                  <a:pt x="846153" y="2558430"/>
                </a:cubicBezTo>
                <a:cubicBezTo>
                  <a:pt x="830934" y="2586417"/>
                  <a:pt x="828760" y="2620624"/>
                  <a:pt x="824411" y="2654831"/>
                </a:cubicBezTo>
                <a:cubicBezTo>
                  <a:pt x="822237" y="2673489"/>
                  <a:pt x="839630" y="2689038"/>
                  <a:pt x="854849" y="2692148"/>
                </a:cubicBezTo>
                <a:cubicBezTo>
                  <a:pt x="872243" y="2698367"/>
                  <a:pt x="885287" y="2707696"/>
                  <a:pt x="878765" y="2745013"/>
                </a:cubicBezTo>
                <a:cubicBezTo>
                  <a:pt x="891810" y="2726355"/>
                  <a:pt x="891810" y="2707696"/>
                  <a:pt x="896158" y="2692148"/>
                </a:cubicBezTo>
                <a:cubicBezTo>
                  <a:pt x="902681" y="2676599"/>
                  <a:pt x="909203" y="2661050"/>
                  <a:pt x="924422" y="2667270"/>
                </a:cubicBezTo>
                <a:cubicBezTo>
                  <a:pt x="939641" y="2670380"/>
                  <a:pt x="954860" y="2679709"/>
                  <a:pt x="952686" y="2707696"/>
                </a:cubicBezTo>
                <a:cubicBezTo>
                  <a:pt x="950512" y="2723245"/>
                  <a:pt x="954860" y="2738794"/>
                  <a:pt x="961383" y="2748123"/>
                </a:cubicBezTo>
                <a:cubicBezTo>
                  <a:pt x="983124" y="2779220"/>
                  <a:pt x="993995" y="2776110"/>
                  <a:pt x="1009214" y="2738794"/>
                </a:cubicBezTo>
                <a:cubicBezTo>
                  <a:pt x="1024433" y="2779220"/>
                  <a:pt x="1041826" y="2816537"/>
                  <a:pt x="1065742" y="2844524"/>
                </a:cubicBezTo>
                <a:cubicBezTo>
                  <a:pt x="1107050" y="2891170"/>
                  <a:pt x="1152707" y="2906718"/>
                  <a:pt x="1202713" y="2916048"/>
                </a:cubicBezTo>
                <a:cubicBezTo>
                  <a:pt x="1265763" y="2925377"/>
                  <a:pt x="1326639" y="2944035"/>
                  <a:pt x="1383167" y="2981352"/>
                </a:cubicBezTo>
                <a:cubicBezTo>
                  <a:pt x="1389689" y="2984461"/>
                  <a:pt x="1396212" y="2987571"/>
                  <a:pt x="1398386" y="2993791"/>
                </a:cubicBezTo>
                <a:cubicBezTo>
                  <a:pt x="1411431" y="3015559"/>
                  <a:pt x="1409257" y="3027998"/>
                  <a:pt x="1389689" y="3031107"/>
                </a:cubicBezTo>
                <a:cubicBezTo>
                  <a:pt x="1370122" y="3034217"/>
                  <a:pt x="1357077" y="3043546"/>
                  <a:pt x="1361425" y="3077753"/>
                </a:cubicBezTo>
                <a:cubicBezTo>
                  <a:pt x="1363599" y="3090192"/>
                  <a:pt x="1357077" y="3090192"/>
                  <a:pt x="1350555" y="3090192"/>
                </a:cubicBezTo>
                <a:cubicBezTo>
                  <a:pt x="1344032" y="3087083"/>
                  <a:pt x="1335336" y="3093302"/>
                  <a:pt x="1335336" y="3077753"/>
                </a:cubicBezTo>
                <a:cubicBezTo>
                  <a:pt x="1335336" y="3062205"/>
                  <a:pt x="1337510" y="3040436"/>
                  <a:pt x="1324465" y="3034217"/>
                </a:cubicBezTo>
                <a:cubicBezTo>
                  <a:pt x="1311420" y="3027998"/>
                  <a:pt x="1304898" y="3049766"/>
                  <a:pt x="1294027" y="3062205"/>
                </a:cubicBezTo>
                <a:cubicBezTo>
                  <a:pt x="1289678" y="3068424"/>
                  <a:pt x="1283156" y="3077753"/>
                  <a:pt x="1276634" y="3087083"/>
                </a:cubicBezTo>
                <a:cubicBezTo>
                  <a:pt x="1265763" y="3102631"/>
                  <a:pt x="1252718" y="3105741"/>
                  <a:pt x="1239673" y="3090192"/>
                </a:cubicBezTo>
                <a:cubicBezTo>
                  <a:pt x="1217932" y="3065314"/>
                  <a:pt x="1194016" y="3065314"/>
                  <a:pt x="1170101" y="3074643"/>
                </a:cubicBezTo>
                <a:cubicBezTo>
                  <a:pt x="1150533" y="3077753"/>
                  <a:pt x="1135314" y="3077753"/>
                  <a:pt x="1117921" y="3065314"/>
                </a:cubicBezTo>
                <a:cubicBezTo>
                  <a:pt x="1104876" y="3055985"/>
                  <a:pt x="1096180" y="3068424"/>
                  <a:pt x="1094005" y="3087083"/>
                </a:cubicBezTo>
                <a:cubicBezTo>
                  <a:pt x="1091831" y="3099521"/>
                  <a:pt x="1102702" y="3121289"/>
                  <a:pt x="1085309" y="3124399"/>
                </a:cubicBezTo>
                <a:cubicBezTo>
                  <a:pt x="1070090" y="3124399"/>
                  <a:pt x="1054871" y="3115070"/>
                  <a:pt x="1048348" y="3090192"/>
                </a:cubicBezTo>
                <a:cubicBezTo>
                  <a:pt x="1041826" y="3071534"/>
                  <a:pt x="1044000" y="3055985"/>
                  <a:pt x="1044000" y="3034217"/>
                </a:cubicBezTo>
                <a:cubicBezTo>
                  <a:pt x="1030955" y="3090192"/>
                  <a:pt x="1002691" y="3090192"/>
                  <a:pt x="970079" y="3083973"/>
                </a:cubicBezTo>
                <a:cubicBezTo>
                  <a:pt x="950512" y="3080863"/>
                  <a:pt x="933119" y="3083973"/>
                  <a:pt x="915726" y="3080863"/>
                </a:cubicBezTo>
                <a:cubicBezTo>
                  <a:pt x="880939" y="3077753"/>
                  <a:pt x="848327" y="3065314"/>
                  <a:pt x="822237" y="3027998"/>
                </a:cubicBezTo>
                <a:cubicBezTo>
                  <a:pt x="811367" y="3009340"/>
                  <a:pt x="800496" y="3015559"/>
                  <a:pt x="791799" y="3034217"/>
                </a:cubicBezTo>
                <a:cubicBezTo>
                  <a:pt x="761361" y="3102631"/>
                  <a:pt x="728749" y="3105741"/>
                  <a:pt x="687440" y="3049766"/>
                </a:cubicBezTo>
                <a:cubicBezTo>
                  <a:pt x="676570" y="3034217"/>
                  <a:pt x="663525" y="3031107"/>
                  <a:pt x="650480" y="3027998"/>
                </a:cubicBezTo>
                <a:cubicBezTo>
                  <a:pt x="626564" y="3027998"/>
                  <a:pt x="604823" y="3027998"/>
                  <a:pt x="587430" y="2993791"/>
                </a:cubicBezTo>
                <a:cubicBezTo>
                  <a:pt x="580907" y="2975132"/>
                  <a:pt x="572211" y="2996900"/>
                  <a:pt x="565688" y="3006230"/>
                </a:cubicBezTo>
                <a:cubicBezTo>
                  <a:pt x="561340" y="3012449"/>
                  <a:pt x="561340" y="3024888"/>
                  <a:pt x="561340" y="3034217"/>
                </a:cubicBezTo>
                <a:cubicBezTo>
                  <a:pt x="563514" y="3040436"/>
                  <a:pt x="561340" y="3052875"/>
                  <a:pt x="556992" y="3052875"/>
                </a:cubicBezTo>
                <a:cubicBezTo>
                  <a:pt x="539598" y="3059095"/>
                  <a:pt x="524379" y="3052875"/>
                  <a:pt x="509160" y="3043546"/>
                </a:cubicBezTo>
                <a:cubicBezTo>
                  <a:pt x="500464" y="3037327"/>
                  <a:pt x="498290" y="3024888"/>
                  <a:pt x="498290" y="3009340"/>
                </a:cubicBezTo>
                <a:cubicBezTo>
                  <a:pt x="496115" y="2962694"/>
                  <a:pt x="485245" y="2950255"/>
                  <a:pt x="452633" y="2950255"/>
                </a:cubicBezTo>
                <a:cubicBezTo>
                  <a:pt x="443936" y="2953364"/>
                  <a:pt x="439588" y="2959584"/>
                  <a:pt x="443936" y="2968913"/>
                </a:cubicBezTo>
                <a:cubicBezTo>
                  <a:pt x="454807" y="3000010"/>
                  <a:pt x="439588" y="3006230"/>
                  <a:pt x="426543" y="3012449"/>
                </a:cubicBezTo>
                <a:cubicBezTo>
                  <a:pt x="411324" y="3018668"/>
                  <a:pt x="396105" y="3012449"/>
                  <a:pt x="383060" y="3009340"/>
                </a:cubicBezTo>
                <a:cubicBezTo>
                  <a:pt x="367841" y="3006230"/>
                  <a:pt x="352622" y="3006230"/>
                  <a:pt x="337403" y="2996900"/>
                </a:cubicBezTo>
                <a:cubicBezTo>
                  <a:pt x="326532" y="2987571"/>
                  <a:pt x="320010" y="3006230"/>
                  <a:pt x="317836" y="3018668"/>
                </a:cubicBezTo>
                <a:cubicBezTo>
                  <a:pt x="315661" y="3040436"/>
                  <a:pt x="309139" y="3043546"/>
                  <a:pt x="296094" y="3037327"/>
                </a:cubicBezTo>
                <a:cubicBezTo>
                  <a:pt x="291746" y="3034217"/>
                  <a:pt x="287398" y="3031107"/>
                  <a:pt x="280875" y="3031107"/>
                </a:cubicBezTo>
                <a:cubicBezTo>
                  <a:pt x="274353" y="3027998"/>
                  <a:pt x="265656" y="3024888"/>
                  <a:pt x="259134" y="3034217"/>
                </a:cubicBezTo>
                <a:cubicBezTo>
                  <a:pt x="254785" y="3043546"/>
                  <a:pt x="263482" y="3049766"/>
                  <a:pt x="265656" y="3059095"/>
                </a:cubicBezTo>
                <a:cubicBezTo>
                  <a:pt x="274353" y="3087083"/>
                  <a:pt x="267830" y="3102631"/>
                  <a:pt x="237392" y="3105741"/>
                </a:cubicBezTo>
                <a:cubicBezTo>
                  <a:pt x="237392" y="3164826"/>
                  <a:pt x="237392" y="3220800"/>
                  <a:pt x="237392" y="3279885"/>
                </a:cubicBezTo>
                <a:cubicBezTo>
                  <a:pt x="254785" y="3282995"/>
                  <a:pt x="265656" y="3270556"/>
                  <a:pt x="272179" y="3245678"/>
                </a:cubicBezTo>
                <a:cubicBezTo>
                  <a:pt x="289572" y="3183484"/>
                  <a:pt x="313487" y="3167935"/>
                  <a:pt x="356970" y="3199033"/>
                </a:cubicBezTo>
                <a:cubicBezTo>
                  <a:pt x="376538" y="3211471"/>
                  <a:pt x="391756" y="3217691"/>
                  <a:pt x="411324" y="3217691"/>
                </a:cubicBezTo>
                <a:cubicBezTo>
                  <a:pt x="420020" y="3214581"/>
                  <a:pt x="430891" y="3214581"/>
                  <a:pt x="433065" y="3227020"/>
                </a:cubicBezTo>
                <a:cubicBezTo>
                  <a:pt x="437414" y="3239459"/>
                  <a:pt x="426543" y="3245678"/>
                  <a:pt x="422195" y="3251898"/>
                </a:cubicBezTo>
                <a:cubicBezTo>
                  <a:pt x="417846" y="3258117"/>
                  <a:pt x="413498" y="3261227"/>
                  <a:pt x="409150" y="3267446"/>
                </a:cubicBezTo>
                <a:cubicBezTo>
                  <a:pt x="402627" y="3276775"/>
                  <a:pt x="391756" y="3286105"/>
                  <a:pt x="393931" y="3298543"/>
                </a:cubicBezTo>
                <a:cubicBezTo>
                  <a:pt x="398279" y="3314092"/>
                  <a:pt x="411324" y="3314092"/>
                  <a:pt x="420020" y="3314092"/>
                </a:cubicBezTo>
                <a:cubicBezTo>
                  <a:pt x="435239" y="3317202"/>
                  <a:pt x="450459" y="3317202"/>
                  <a:pt x="465677" y="3314092"/>
                </a:cubicBezTo>
                <a:cubicBezTo>
                  <a:pt x="498290" y="3310982"/>
                  <a:pt x="526553" y="3326531"/>
                  <a:pt x="550469" y="3360738"/>
                </a:cubicBezTo>
                <a:cubicBezTo>
                  <a:pt x="554818" y="3366957"/>
                  <a:pt x="559166" y="3366957"/>
                  <a:pt x="563514" y="3360738"/>
                </a:cubicBezTo>
                <a:cubicBezTo>
                  <a:pt x="567862" y="3354518"/>
                  <a:pt x="572211" y="3354518"/>
                  <a:pt x="578733" y="3354518"/>
                </a:cubicBezTo>
                <a:cubicBezTo>
                  <a:pt x="583081" y="3354518"/>
                  <a:pt x="589604" y="3351409"/>
                  <a:pt x="591778" y="3357628"/>
                </a:cubicBezTo>
                <a:cubicBezTo>
                  <a:pt x="593952" y="3366957"/>
                  <a:pt x="589604" y="3370067"/>
                  <a:pt x="585256" y="3373177"/>
                </a:cubicBezTo>
                <a:cubicBezTo>
                  <a:pt x="576559" y="3382506"/>
                  <a:pt x="574385" y="3394945"/>
                  <a:pt x="567862" y="3407384"/>
                </a:cubicBezTo>
                <a:cubicBezTo>
                  <a:pt x="561340" y="3416713"/>
                  <a:pt x="561340" y="3429152"/>
                  <a:pt x="567862" y="3438481"/>
                </a:cubicBezTo>
                <a:cubicBezTo>
                  <a:pt x="576559" y="3450920"/>
                  <a:pt x="583081" y="3447810"/>
                  <a:pt x="589604" y="3438481"/>
                </a:cubicBezTo>
                <a:cubicBezTo>
                  <a:pt x="596126" y="3435371"/>
                  <a:pt x="600474" y="3429152"/>
                  <a:pt x="604823" y="3422932"/>
                </a:cubicBezTo>
                <a:cubicBezTo>
                  <a:pt x="620042" y="3398054"/>
                  <a:pt x="630912" y="3388725"/>
                  <a:pt x="652654" y="3410493"/>
                </a:cubicBezTo>
                <a:cubicBezTo>
                  <a:pt x="670047" y="3429152"/>
                  <a:pt x="693963" y="3419822"/>
                  <a:pt x="715704" y="3410493"/>
                </a:cubicBezTo>
                <a:cubicBezTo>
                  <a:pt x="726575" y="3407384"/>
                  <a:pt x="737446" y="3394945"/>
                  <a:pt x="743968" y="3413603"/>
                </a:cubicBezTo>
                <a:cubicBezTo>
                  <a:pt x="752665" y="3432261"/>
                  <a:pt x="743968" y="3441591"/>
                  <a:pt x="735271" y="3454029"/>
                </a:cubicBezTo>
                <a:cubicBezTo>
                  <a:pt x="730923" y="3460249"/>
                  <a:pt x="726575" y="3466468"/>
                  <a:pt x="724401" y="3472688"/>
                </a:cubicBezTo>
                <a:cubicBezTo>
                  <a:pt x="720052" y="3485127"/>
                  <a:pt x="717878" y="3494456"/>
                  <a:pt x="730923" y="3497565"/>
                </a:cubicBezTo>
                <a:cubicBezTo>
                  <a:pt x="789625" y="3513114"/>
                  <a:pt x="817889" y="3575309"/>
                  <a:pt x="846153" y="3640613"/>
                </a:cubicBezTo>
                <a:cubicBezTo>
                  <a:pt x="848327" y="3646832"/>
                  <a:pt x="848327" y="3656161"/>
                  <a:pt x="848327" y="3665490"/>
                </a:cubicBezTo>
                <a:cubicBezTo>
                  <a:pt x="848327" y="3693478"/>
                  <a:pt x="854849" y="3699697"/>
                  <a:pt x="874417" y="3693478"/>
                </a:cubicBezTo>
                <a:cubicBezTo>
                  <a:pt x="926596" y="3671710"/>
                  <a:pt x="974427" y="3690368"/>
                  <a:pt x="1013562" y="3743233"/>
                </a:cubicBezTo>
                <a:cubicBezTo>
                  <a:pt x="1039652" y="3780550"/>
                  <a:pt x="1070090" y="3802318"/>
                  <a:pt x="1107050" y="3789879"/>
                </a:cubicBezTo>
                <a:cubicBezTo>
                  <a:pt x="1124443" y="3783660"/>
                  <a:pt x="1135314" y="3805428"/>
                  <a:pt x="1144011" y="3824086"/>
                </a:cubicBezTo>
                <a:cubicBezTo>
                  <a:pt x="1150533" y="3839635"/>
                  <a:pt x="1159230" y="3845854"/>
                  <a:pt x="1174449" y="3842745"/>
                </a:cubicBezTo>
                <a:cubicBezTo>
                  <a:pt x="1213584" y="3833415"/>
                  <a:pt x="1250544" y="3848964"/>
                  <a:pt x="1287504" y="3867622"/>
                </a:cubicBezTo>
                <a:cubicBezTo>
                  <a:pt x="1328813" y="3886281"/>
                  <a:pt x="1370122" y="3911158"/>
                  <a:pt x="1415779" y="3914268"/>
                </a:cubicBezTo>
                <a:cubicBezTo>
                  <a:pt x="1428824" y="3914268"/>
                  <a:pt x="1439695" y="3926707"/>
                  <a:pt x="1448391" y="3945365"/>
                </a:cubicBezTo>
                <a:cubicBezTo>
                  <a:pt x="1472307" y="3992011"/>
                  <a:pt x="1483178" y="3995121"/>
                  <a:pt x="1520138" y="3973353"/>
                </a:cubicBezTo>
                <a:cubicBezTo>
                  <a:pt x="1537531" y="3960914"/>
                  <a:pt x="1554924" y="3964024"/>
                  <a:pt x="1572317" y="3976463"/>
                </a:cubicBezTo>
                <a:cubicBezTo>
                  <a:pt x="1624497" y="4007560"/>
                  <a:pt x="1683199" y="4013779"/>
                  <a:pt x="1735378" y="4038657"/>
                </a:cubicBezTo>
                <a:cubicBezTo>
                  <a:pt x="1752772" y="4047986"/>
                  <a:pt x="1770165" y="4044876"/>
                  <a:pt x="1785384" y="4035547"/>
                </a:cubicBezTo>
                <a:cubicBezTo>
                  <a:pt x="1796254" y="4029328"/>
                  <a:pt x="1804951" y="4032438"/>
                  <a:pt x="1811473" y="4044876"/>
                </a:cubicBezTo>
                <a:cubicBezTo>
                  <a:pt x="1831041" y="4079083"/>
                  <a:pt x="1852782" y="4091522"/>
                  <a:pt x="1883220" y="4082193"/>
                </a:cubicBezTo>
                <a:cubicBezTo>
                  <a:pt x="1918007" y="4069754"/>
                  <a:pt x="1950619" y="4088413"/>
                  <a:pt x="1983231" y="4097742"/>
                </a:cubicBezTo>
                <a:cubicBezTo>
                  <a:pt x="2004972" y="4103961"/>
                  <a:pt x="2024540" y="4107071"/>
                  <a:pt x="2044107" y="4097742"/>
                </a:cubicBezTo>
                <a:cubicBezTo>
                  <a:pt x="2074545" y="4085303"/>
                  <a:pt x="2104983" y="4088413"/>
                  <a:pt x="2128899" y="4113290"/>
                </a:cubicBezTo>
                <a:cubicBezTo>
                  <a:pt x="2189775" y="4178594"/>
                  <a:pt x="2259347" y="4187924"/>
                  <a:pt x="2333268" y="4187924"/>
                </a:cubicBezTo>
                <a:cubicBezTo>
                  <a:pt x="2398493" y="4184814"/>
                  <a:pt x="2463717" y="4215911"/>
                  <a:pt x="2528941" y="4231460"/>
                </a:cubicBezTo>
                <a:cubicBezTo>
                  <a:pt x="2733311" y="4287435"/>
                  <a:pt x="2935507" y="4349629"/>
                  <a:pt x="3142050" y="4390056"/>
                </a:cubicBezTo>
                <a:cubicBezTo>
                  <a:pt x="3309460" y="4421153"/>
                  <a:pt x="3476869" y="4449140"/>
                  <a:pt x="3644278" y="4467799"/>
                </a:cubicBezTo>
                <a:cubicBezTo>
                  <a:pt x="3835602" y="4492676"/>
                  <a:pt x="4026927" y="4511335"/>
                  <a:pt x="4220427" y="4523774"/>
                </a:cubicBezTo>
                <a:cubicBezTo>
                  <a:pt x="4520459" y="4542432"/>
                  <a:pt x="4820490" y="4542432"/>
                  <a:pt x="5120522" y="4539322"/>
                </a:cubicBezTo>
                <a:cubicBezTo>
                  <a:pt x="5446644" y="4533103"/>
                  <a:pt x="5774940" y="4514444"/>
                  <a:pt x="6101062" y="4502006"/>
                </a:cubicBezTo>
                <a:cubicBezTo>
                  <a:pt x="6116281" y="4502006"/>
                  <a:pt x="6131500" y="4498896"/>
                  <a:pt x="6146719" y="4498896"/>
                </a:cubicBezTo>
                <a:cubicBezTo>
                  <a:pt x="6161938" y="4498896"/>
                  <a:pt x="6168460" y="4511335"/>
                  <a:pt x="6168460" y="4533103"/>
                </a:cubicBezTo>
                <a:cubicBezTo>
                  <a:pt x="6168460" y="4548651"/>
                  <a:pt x="6164112" y="4554871"/>
                  <a:pt x="6153241" y="4551761"/>
                </a:cubicBezTo>
                <a:cubicBezTo>
                  <a:pt x="6077146" y="4523774"/>
                  <a:pt x="6003225" y="4548651"/>
                  <a:pt x="5927130" y="4557981"/>
                </a:cubicBezTo>
                <a:cubicBezTo>
                  <a:pt x="5879299" y="4564200"/>
                  <a:pt x="5831468" y="4570419"/>
                  <a:pt x="5781463" y="4573529"/>
                </a:cubicBezTo>
                <a:cubicBezTo>
                  <a:pt x="5698845" y="4582858"/>
                  <a:pt x="5616228" y="4592187"/>
                  <a:pt x="5533611" y="4601517"/>
                </a:cubicBezTo>
                <a:cubicBezTo>
                  <a:pt x="5472734" y="4607736"/>
                  <a:pt x="5411858" y="4610846"/>
                  <a:pt x="5348808" y="4617065"/>
                </a:cubicBezTo>
                <a:cubicBezTo>
                  <a:pt x="5303151" y="4620175"/>
                  <a:pt x="5257494" y="4626394"/>
                  <a:pt x="5214011" y="4641943"/>
                </a:cubicBezTo>
                <a:cubicBezTo>
                  <a:pt x="5177050" y="4651272"/>
                  <a:pt x="5142264" y="4648162"/>
                  <a:pt x="5105303" y="4635724"/>
                </a:cubicBezTo>
                <a:cubicBezTo>
                  <a:pt x="5072691" y="4626394"/>
                  <a:pt x="5037905" y="4623285"/>
                  <a:pt x="5003119" y="4635724"/>
                </a:cubicBezTo>
                <a:cubicBezTo>
                  <a:pt x="4948765" y="4654382"/>
                  <a:pt x="4892237" y="4641943"/>
                  <a:pt x="4837884" y="4648162"/>
                </a:cubicBezTo>
                <a:cubicBezTo>
                  <a:pt x="4790052" y="4651272"/>
                  <a:pt x="4744395" y="4641943"/>
                  <a:pt x="4698739" y="4635724"/>
                </a:cubicBezTo>
                <a:cubicBezTo>
                  <a:pt x="4607425" y="4629504"/>
                  <a:pt x="4516110" y="4617065"/>
                  <a:pt x="4422622" y="4635724"/>
                </a:cubicBezTo>
                <a:cubicBezTo>
                  <a:pt x="4363920" y="4645053"/>
                  <a:pt x="4305218" y="4629504"/>
                  <a:pt x="4246516" y="4620175"/>
                </a:cubicBezTo>
                <a:cubicBezTo>
                  <a:pt x="4161724" y="4610846"/>
                  <a:pt x="4074758" y="4613956"/>
                  <a:pt x="3987793" y="4610846"/>
                </a:cubicBezTo>
                <a:cubicBezTo>
                  <a:pt x="3900827" y="4607736"/>
                  <a:pt x="3813861" y="4598407"/>
                  <a:pt x="3729070" y="4579749"/>
                </a:cubicBezTo>
                <a:cubicBezTo>
                  <a:pt x="3689935" y="4573529"/>
                  <a:pt x="3650800" y="4567310"/>
                  <a:pt x="3609491" y="4567310"/>
                </a:cubicBezTo>
                <a:cubicBezTo>
                  <a:pt x="3544267" y="4567310"/>
                  <a:pt x="3481217" y="4557981"/>
                  <a:pt x="3418167" y="4539322"/>
                </a:cubicBezTo>
                <a:cubicBezTo>
                  <a:pt x="3376858" y="4523774"/>
                  <a:pt x="3333375" y="4520664"/>
                  <a:pt x="3292066" y="4526883"/>
                </a:cubicBezTo>
                <a:cubicBezTo>
                  <a:pt x="3244235" y="4529993"/>
                  <a:pt x="3198578" y="4517554"/>
                  <a:pt x="3157269" y="4489567"/>
                </a:cubicBezTo>
                <a:cubicBezTo>
                  <a:pt x="3135528" y="4474018"/>
                  <a:pt x="3115961" y="4467799"/>
                  <a:pt x="3094219" y="4480237"/>
                </a:cubicBezTo>
                <a:cubicBezTo>
                  <a:pt x="3039866" y="4508225"/>
                  <a:pt x="2987686" y="4495786"/>
                  <a:pt x="2933332" y="4477128"/>
                </a:cubicBezTo>
                <a:cubicBezTo>
                  <a:pt x="2861586" y="4449140"/>
                  <a:pt x="2792013" y="4418043"/>
                  <a:pt x="2718092" y="4405604"/>
                </a:cubicBezTo>
                <a:cubicBezTo>
                  <a:pt x="2657216" y="4396275"/>
                  <a:pt x="2594166" y="4386946"/>
                  <a:pt x="2533290" y="4374507"/>
                </a:cubicBezTo>
                <a:cubicBezTo>
                  <a:pt x="2437627" y="4352739"/>
                  <a:pt x="2339791" y="4334080"/>
                  <a:pt x="2244128" y="4306093"/>
                </a:cubicBezTo>
                <a:cubicBezTo>
                  <a:pt x="2222387" y="4296764"/>
                  <a:pt x="2213690" y="4306093"/>
                  <a:pt x="2207168" y="4337190"/>
                </a:cubicBezTo>
                <a:cubicBezTo>
                  <a:pt x="2207168" y="4340300"/>
                  <a:pt x="2204994" y="4340300"/>
                  <a:pt x="2204994" y="4340300"/>
                </a:cubicBezTo>
                <a:cubicBezTo>
                  <a:pt x="2194123" y="4427372"/>
                  <a:pt x="2187601" y="4421153"/>
                  <a:pt x="2131073" y="4418043"/>
                </a:cubicBezTo>
                <a:cubicBezTo>
                  <a:pt x="2115854" y="4418043"/>
                  <a:pt x="2098461" y="4414933"/>
                  <a:pt x="2081067" y="4414933"/>
                </a:cubicBezTo>
                <a:cubicBezTo>
                  <a:pt x="2065848" y="4414933"/>
                  <a:pt x="2057152" y="4396275"/>
                  <a:pt x="2048455" y="4377617"/>
                </a:cubicBezTo>
                <a:cubicBezTo>
                  <a:pt x="2039759" y="4390056"/>
                  <a:pt x="2033236" y="4399385"/>
                  <a:pt x="2024540" y="4408714"/>
                </a:cubicBezTo>
                <a:cubicBezTo>
                  <a:pt x="2004972" y="4433592"/>
                  <a:pt x="1991928" y="4430482"/>
                  <a:pt x="1981057" y="4399385"/>
                </a:cubicBezTo>
                <a:cubicBezTo>
                  <a:pt x="1970186" y="4368288"/>
                  <a:pt x="1957141" y="4358958"/>
                  <a:pt x="1937574" y="4374507"/>
                </a:cubicBezTo>
                <a:cubicBezTo>
                  <a:pt x="1931051" y="4377617"/>
                  <a:pt x="1924529" y="4377617"/>
                  <a:pt x="1920181" y="4374507"/>
                </a:cubicBezTo>
                <a:cubicBezTo>
                  <a:pt x="1857131" y="4343410"/>
                  <a:pt x="1791906" y="4334080"/>
                  <a:pt x="1726682" y="4330971"/>
                </a:cubicBezTo>
                <a:cubicBezTo>
                  <a:pt x="1709289" y="4330971"/>
                  <a:pt x="1694069" y="4324751"/>
                  <a:pt x="1687547" y="4296764"/>
                </a:cubicBezTo>
                <a:cubicBezTo>
                  <a:pt x="1685373" y="4290544"/>
                  <a:pt x="1685373" y="4284325"/>
                  <a:pt x="1678851" y="4284325"/>
                </a:cubicBezTo>
                <a:cubicBezTo>
                  <a:pt x="1648413" y="4293654"/>
                  <a:pt x="1624497" y="4278105"/>
                  <a:pt x="1596233" y="4265667"/>
                </a:cubicBezTo>
                <a:cubicBezTo>
                  <a:pt x="1583188" y="4262557"/>
                  <a:pt x="1570143" y="4256337"/>
                  <a:pt x="1557098" y="4256337"/>
                </a:cubicBezTo>
                <a:cubicBezTo>
                  <a:pt x="1544054" y="4256337"/>
                  <a:pt x="1537531" y="4262557"/>
                  <a:pt x="1544054" y="4281215"/>
                </a:cubicBezTo>
                <a:cubicBezTo>
                  <a:pt x="1546228" y="4293654"/>
                  <a:pt x="1552750" y="4306093"/>
                  <a:pt x="1544054" y="4318532"/>
                </a:cubicBezTo>
                <a:cubicBezTo>
                  <a:pt x="1535357" y="4327861"/>
                  <a:pt x="1526660" y="4315422"/>
                  <a:pt x="1520138" y="4309203"/>
                </a:cubicBezTo>
                <a:cubicBezTo>
                  <a:pt x="1509267" y="4302983"/>
                  <a:pt x="1498396" y="4296764"/>
                  <a:pt x="1485352" y="4306093"/>
                </a:cubicBezTo>
                <a:cubicBezTo>
                  <a:pt x="1400560" y="4358958"/>
                  <a:pt x="1330987" y="4315422"/>
                  <a:pt x="1270111" y="4228350"/>
                </a:cubicBezTo>
                <a:cubicBezTo>
                  <a:pt x="1257066" y="4209692"/>
                  <a:pt x="1248370" y="4203472"/>
                  <a:pt x="1233151" y="4222131"/>
                </a:cubicBezTo>
                <a:cubicBezTo>
                  <a:pt x="1204887" y="4250118"/>
                  <a:pt x="1172275" y="4250118"/>
                  <a:pt x="1139663" y="4237679"/>
                </a:cubicBezTo>
                <a:cubicBezTo>
                  <a:pt x="1102702" y="4225240"/>
                  <a:pt x="1065742" y="4200362"/>
                  <a:pt x="1026607" y="4191033"/>
                </a:cubicBezTo>
                <a:cubicBezTo>
                  <a:pt x="1004865" y="4184814"/>
                  <a:pt x="989646" y="4191033"/>
                  <a:pt x="972253" y="4209692"/>
                </a:cubicBezTo>
                <a:cubicBezTo>
                  <a:pt x="948338" y="4240789"/>
                  <a:pt x="937467" y="4237679"/>
                  <a:pt x="917900" y="4200362"/>
                </a:cubicBezTo>
                <a:cubicBezTo>
                  <a:pt x="904855" y="4178594"/>
                  <a:pt x="887462" y="4169265"/>
                  <a:pt x="867894" y="4166156"/>
                </a:cubicBezTo>
                <a:cubicBezTo>
                  <a:pt x="848327" y="4159936"/>
                  <a:pt x="830934" y="4150607"/>
                  <a:pt x="813541" y="4128839"/>
                </a:cubicBezTo>
                <a:cubicBezTo>
                  <a:pt x="791799" y="4100851"/>
                  <a:pt x="763535" y="4113290"/>
                  <a:pt x="757013" y="4156826"/>
                </a:cubicBezTo>
                <a:cubicBezTo>
                  <a:pt x="754839" y="4172375"/>
                  <a:pt x="754839" y="4187924"/>
                  <a:pt x="757013" y="4203472"/>
                </a:cubicBezTo>
                <a:cubicBezTo>
                  <a:pt x="759187" y="4234569"/>
                  <a:pt x="772232" y="4243899"/>
                  <a:pt x="791799" y="4228350"/>
                </a:cubicBezTo>
                <a:cubicBezTo>
                  <a:pt x="828760" y="4203472"/>
                  <a:pt x="854849" y="4212801"/>
                  <a:pt x="872243" y="4265667"/>
                </a:cubicBezTo>
                <a:cubicBezTo>
                  <a:pt x="874417" y="4268776"/>
                  <a:pt x="876591" y="4274996"/>
                  <a:pt x="878765" y="4281215"/>
                </a:cubicBezTo>
                <a:cubicBezTo>
                  <a:pt x="896158" y="4324751"/>
                  <a:pt x="896158" y="4324751"/>
                  <a:pt x="876591" y="4365178"/>
                </a:cubicBezTo>
                <a:cubicBezTo>
                  <a:pt x="876591" y="4368288"/>
                  <a:pt x="878765" y="4368288"/>
                  <a:pt x="878765" y="4371397"/>
                </a:cubicBezTo>
                <a:cubicBezTo>
                  <a:pt x="893984" y="4365178"/>
                  <a:pt x="907029" y="4349629"/>
                  <a:pt x="920074" y="4337190"/>
                </a:cubicBezTo>
                <a:cubicBezTo>
                  <a:pt x="941815" y="4318532"/>
                  <a:pt x="946164" y="4321642"/>
                  <a:pt x="952686" y="4352739"/>
                </a:cubicBezTo>
                <a:cubicBezTo>
                  <a:pt x="954860" y="4368288"/>
                  <a:pt x="959208" y="4377617"/>
                  <a:pt x="972253" y="4377617"/>
                </a:cubicBezTo>
                <a:cubicBezTo>
                  <a:pt x="980950" y="4377617"/>
                  <a:pt x="991821" y="4386946"/>
                  <a:pt x="1000517" y="4390056"/>
                </a:cubicBezTo>
                <a:cubicBezTo>
                  <a:pt x="1013562" y="4399385"/>
                  <a:pt x="1026607" y="4396275"/>
                  <a:pt x="1037478" y="4380726"/>
                </a:cubicBezTo>
                <a:cubicBezTo>
                  <a:pt x="1048348" y="4368288"/>
                  <a:pt x="1057045" y="4368288"/>
                  <a:pt x="1065742" y="4380726"/>
                </a:cubicBezTo>
                <a:cubicBezTo>
                  <a:pt x="1080961" y="4393165"/>
                  <a:pt x="1094005" y="4396275"/>
                  <a:pt x="1111399" y="4383836"/>
                </a:cubicBezTo>
                <a:cubicBezTo>
                  <a:pt x="1133140" y="4368288"/>
                  <a:pt x="1150533" y="4386946"/>
                  <a:pt x="1148359" y="4421153"/>
                </a:cubicBezTo>
                <a:cubicBezTo>
                  <a:pt x="1144011" y="4449140"/>
                  <a:pt x="1152707" y="4458469"/>
                  <a:pt x="1167926" y="4467799"/>
                </a:cubicBezTo>
                <a:cubicBezTo>
                  <a:pt x="1191842" y="4480237"/>
                  <a:pt x="1215758" y="4477128"/>
                  <a:pt x="1239673" y="4483347"/>
                </a:cubicBezTo>
                <a:cubicBezTo>
                  <a:pt x="1304898" y="4505115"/>
                  <a:pt x="1370122" y="4526883"/>
                  <a:pt x="1435346" y="4548651"/>
                </a:cubicBezTo>
                <a:cubicBezTo>
                  <a:pt x="1454914" y="4554871"/>
                  <a:pt x="1463610" y="4573529"/>
                  <a:pt x="1459262" y="4604626"/>
                </a:cubicBezTo>
                <a:cubicBezTo>
                  <a:pt x="1457088" y="4620175"/>
                  <a:pt x="1454914" y="4632614"/>
                  <a:pt x="1452739" y="4648162"/>
                </a:cubicBezTo>
                <a:cubicBezTo>
                  <a:pt x="1463610" y="4645053"/>
                  <a:pt x="1467958" y="4629504"/>
                  <a:pt x="1476655" y="4623285"/>
                </a:cubicBezTo>
                <a:cubicBezTo>
                  <a:pt x="1526660" y="4579749"/>
                  <a:pt x="1578840" y="4557981"/>
                  <a:pt x="1637542" y="4582858"/>
                </a:cubicBezTo>
                <a:cubicBezTo>
                  <a:pt x="1657109" y="4589078"/>
                  <a:pt x="1674502" y="4595297"/>
                  <a:pt x="1691895" y="4582858"/>
                </a:cubicBezTo>
                <a:cubicBezTo>
                  <a:pt x="1698418" y="4579749"/>
                  <a:pt x="1704940" y="4576639"/>
                  <a:pt x="1709289" y="4585968"/>
                </a:cubicBezTo>
                <a:cubicBezTo>
                  <a:pt x="1715811" y="4592187"/>
                  <a:pt x="1711463" y="4601517"/>
                  <a:pt x="1707114" y="4607736"/>
                </a:cubicBezTo>
                <a:cubicBezTo>
                  <a:pt x="1698418" y="4626394"/>
                  <a:pt x="1700592" y="4635724"/>
                  <a:pt x="1715811" y="4635724"/>
                </a:cubicBezTo>
                <a:cubicBezTo>
                  <a:pt x="1722334" y="4635724"/>
                  <a:pt x="1728856" y="4641943"/>
                  <a:pt x="1735378" y="4645053"/>
                </a:cubicBezTo>
                <a:cubicBezTo>
                  <a:pt x="1752772" y="4648162"/>
                  <a:pt x="1759294" y="4660601"/>
                  <a:pt x="1748423" y="4685479"/>
                </a:cubicBezTo>
                <a:cubicBezTo>
                  <a:pt x="1744075" y="4694808"/>
                  <a:pt x="1739727" y="4707247"/>
                  <a:pt x="1746249" y="4716576"/>
                </a:cubicBezTo>
                <a:cubicBezTo>
                  <a:pt x="1752772" y="4725905"/>
                  <a:pt x="1761468" y="4722796"/>
                  <a:pt x="1770165" y="4719686"/>
                </a:cubicBezTo>
                <a:cubicBezTo>
                  <a:pt x="1791906" y="4710357"/>
                  <a:pt x="1815822" y="4697918"/>
                  <a:pt x="1837563" y="4682369"/>
                </a:cubicBezTo>
                <a:cubicBezTo>
                  <a:pt x="1857131" y="4666821"/>
                  <a:pt x="1859305" y="4666821"/>
                  <a:pt x="1857131" y="4701028"/>
                </a:cubicBezTo>
                <a:cubicBezTo>
                  <a:pt x="1857131" y="4707247"/>
                  <a:pt x="1857131" y="4713467"/>
                  <a:pt x="1857131" y="4722796"/>
                </a:cubicBezTo>
                <a:cubicBezTo>
                  <a:pt x="1857131" y="4735235"/>
                  <a:pt x="1861479" y="4744564"/>
                  <a:pt x="1872349" y="4738344"/>
                </a:cubicBezTo>
                <a:cubicBezTo>
                  <a:pt x="1894091" y="4732125"/>
                  <a:pt x="1913658" y="4744564"/>
                  <a:pt x="1931051" y="4757003"/>
                </a:cubicBezTo>
                <a:cubicBezTo>
                  <a:pt x="1965838" y="4784990"/>
                  <a:pt x="1998450" y="4797429"/>
                  <a:pt x="2037584" y="4763222"/>
                </a:cubicBezTo>
                <a:cubicBezTo>
                  <a:pt x="2059326" y="4744564"/>
                  <a:pt x="2089764" y="4757003"/>
                  <a:pt x="2111506" y="4781880"/>
                </a:cubicBezTo>
                <a:cubicBezTo>
                  <a:pt x="2148466" y="4822307"/>
                  <a:pt x="2189775" y="4837855"/>
                  <a:pt x="2235432" y="4834746"/>
                </a:cubicBezTo>
                <a:cubicBezTo>
                  <a:pt x="2265870" y="4831636"/>
                  <a:pt x="2291960" y="4837855"/>
                  <a:pt x="2315875" y="4865843"/>
                </a:cubicBezTo>
                <a:cubicBezTo>
                  <a:pt x="2333268" y="4890721"/>
                  <a:pt x="2352836" y="4881392"/>
                  <a:pt x="2372403" y="4865843"/>
                </a:cubicBezTo>
                <a:cubicBezTo>
                  <a:pt x="2381100" y="4856514"/>
                  <a:pt x="2387622" y="4856514"/>
                  <a:pt x="2396319" y="4868953"/>
                </a:cubicBezTo>
                <a:cubicBezTo>
                  <a:pt x="2422408" y="4906269"/>
                  <a:pt x="2455021" y="4924928"/>
                  <a:pt x="2491981" y="4924928"/>
                </a:cubicBezTo>
                <a:cubicBezTo>
                  <a:pt x="2574598" y="4928037"/>
                  <a:pt x="2652868" y="4956025"/>
                  <a:pt x="2733311" y="4977793"/>
                </a:cubicBezTo>
                <a:cubicBezTo>
                  <a:pt x="2781142" y="4990232"/>
                  <a:pt x="2828973" y="4990232"/>
                  <a:pt x="2876805" y="4987122"/>
                </a:cubicBezTo>
                <a:cubicBezTo>
                  <a:pt x="2926810" y="4984012"/>
                  <a:pt x="2972467" y="4990232"/>
                  <a:pt x="3011602" y="5039987"/>
                </a:cubicBezTo>
                <a:cubicBezTo>
                  <a:pt x="3018124" y="5049316"/>
                  <a:pt x="3024647" y="5049316"/>
                  <a:pt x="3033343" y="5049316"/>
                </a:cubicBezTo>
                <a:cubicBezTo>
                  <a:pt x="3120309" y="5043097"/>
                  <a:pt x="3207275" y="5061755"/>
                  <a:pt x="3294241" y="5086633"/>
                </a:cubicBezTo>
                <a:cubicBezTo>
                  <a:pt x="3387729" y="5111511"/>
                  <a:pt x="3481217" y="5117730"/>
                  <a:pt x="3574705" y="5123950"/>
                </a:cubicBezTo>
                <a:cubicBezTo>
                  <a:pt x="3694283" y="5133279"/>
                  <a:pt x="3811687" y="5145718"/>
                  <a:pt x="3931265" y="5164376"/>
                </a:cubicBezTo>
                <a:cubicBezTo>
                  <a:pt x="3985619" y="5173705"/>
                  <a:pt x="4039972" y="5173705"/>
                  <a:pt x="4094326" y="5179925"/>
                </a:cubicBezTo>
                <a:cubicBezTo>
                  <a:pt x="4300870" y="5204803"/>
                  <a:pt x="4507413" y="5189254"/>
                  <a:pt x="4713957" y="5204803"/>
                </a:cubicBezTo>
                <a:cubicBezTo>
                  <a:pt x="4716131" y="5204803"/>
                  <a:pt x="4718306" y="5207912"/>
                  <a:pt x="4722654" y="5207912"/>
                </a:cubicBezTo>
                <a:cubicBezTo>
                  <a:pt x="4735699" y="5207912"/>
                  <a:pt x="4748744" y="5207912"/>
                  <a:pt x="4763963" y="5207912"/>
                </a:cubicBezTo>
                <a:cubicBezTo>
                  <a:pt x="4807446" y="5204803"/>
                  <a:pt x="4853103" y="5204803"/>
                  <a:pt x="4896585" y="5204803"/>
                </a:cubicBezTo>
                <a:cubicBezTo>
                  <a:pt x="4968332" y="5198583"/>
                  <a:pt x="5037905" y="5195473"/>
                  <a:pt x="5107478" y="5192364"/>
                </a:cubicBezTo>
                <a:cubicBezTo>
                  <a:pt x="5205314" y="5186144"/>
                  <a:pt x="5303151" y="5173705"/>
                  <a:pt x="5400987" y="5161266"/>
                </a:cubicBezTo>
                <a:cubicBezTo>
                  <a:pt x="5529262" y="5145718"/>
                  <a:pt x="5657536" y="5136389"/>
                  <a:pt x="5785811" y="5136389"/>
                </a:cubicBezTo>
                <a:cubicBezTo>
                  <a:pt x="5953220" y="5136389"/>
                  <a:pt x="6120629" y="5120840"/>
                  <a:pt x="6288038" y="5095962"/>
                </a:cubicBezTo>
                <a:cubicBezTo>
                  <a:pt x="6464144" y="5071085"/>
                  <a:pt x="6638076" y="5036878"/>
                  <a:pt x="6814182" y="5005780"/>
                </a:cubicBezTo>
                <a:cubicBezTo>
                  <a:pt x="6972894" y="4980903"/>
                  <a:pt x="7133781" y="4949805"/>
                  <a:pt x="7296842" y="4934257"/>
                </a:cubicBezTo>
                <a:cubicBezTo>
                  <a:pt x="7335976" y="4928037"/>
                  <a:pt x="7375111" y="4921818"/>
                  <a:pt x="7414246" y="4906269"/>
                </a:cubicBezTo>
                <a:cubicBezTo>
                  <a:pt x="7468599" y="4884501"/>
                  <a:pt x="7522953" y="4884501"/>
                  <a:pt x="7577307" y="4881392"/>
                </a:cubicBezTo>
                <a:cubicBezTo>
                  <a:pt x="7636008" y="4875172"/>
                  <a:pt x="7692536" y="4865843"/>
                  <a:pt x="7746890" y="4837855"/>
                </a:cubicBezTo>
                <a:cubicBezTo>
                  <a:pt x="7814288" y="4806758"/>
                  <a:pt x="7881687" y="4809868"/>
                  <a:pt x="7949085" y="4806758"/>
                </a:cubicBezTo>
                <a:cubicBezTo>
                  <a:pt x="7999091" y="4803648"/>
                  <a:pt x="8049096" y="4794319"/>
                  <a:pt x="8099101" y="4781880"/>
                </a:cubicBezTo>
                <a:cubicBezTo>
                  <a:pt x="8129539" y="4772551"/>
                  <a:pt x="8159977" y="4775661"/>
                  <a:pt x="8190416" y="4788100"/>
                </a:cubicBezTo>
                <a:cubicBezTo>
                  <a:pt x="8273033" y="4822307"/>
                  <a:pt x="8353476" y="4809868"/>
                  <a:pt x="8436094" y="4781880"/>
                </a:cubicBezTo>
                <a:cubicBezTo>
                  <a:pt x="8468706" y="4772551"/>
                  <a:pt x="8496970" y="4766332"/>
                  <a:pt x="8525234" y="4797429"/>
                </a:cubicBezTo>
                <a:cubicBezTo>
                  <a:pt x="8536104" y="4809868"/>
                  <a:pt x="8544801" y="4803648"/>
                  <a:pt x="8553498" y="4791210"/>
                </a:cubicBezTo>
                <a:cubicBezTo>
                  <a:pt x="8564368" y="4769442"/>
                  <a:pt x="8579587" y="4763222"/>
                  <a:pt x="8596980" y="4760112"/>
                </a:cubicBezTo>
                <a:cubicBezTo>
                  <a:pt x="8640463" y="4747674"/>
                  <a:pt x="8681772" y="4732125"/>
                  <a:pt x="8723081" y="4716576"/>
                </a:cubicBezTo>
                <a:cubicBezTo>
                  <a:pt x="8729603" y="4713467"/>
                  <a:pt x="8736126" y="4713467"/>
                  <a:pt x="8742648" y="4713467"/>
                </a:cubicBezTo>
                <a:cubicBezTo>
                  <a:pt x="8757867" y="4713467"/>
                  <a:pt x="8766564" y="4707247"/>
                  <a:pt x="8773086" y="4688589"/>
                </a:cubicBezTo>
                <a:cubicBezTo>
                  <a:pt x="8781783" y="4666821"/>
                  <a:pt x="8797002" y="4651272"/>
                  <a:pt x="8814395" y="4638833"/>
                </a:cubicBezTo>
                <a:cubicBezTo>
                  <a:pt x="8829614" y="4629504"/>
                  <a:pt x="8838311" y="4641943"/>
                  <a:pt x="8844833" y="4657492"/>
                </a:cubicBezTo>
                <a:cubicBezTo>
                  <a:pt x="8855704" y="4676150"/>
                  <a:pt x="8864400" y="4676150"/>
                  <a:pt x="8870923" y="4654382"/>
                </a:cubicBezTo>
                <a:cubicBezTo>
                  <a:pt x="8881793" y="4626394"/>
                  <a:pt x="8897012" y="4620175"/>
                  <a:pt x="8918754" y="4617065"/>
                </a:cubicBezTo>
                <a:cubicBezTo>
                  <a:pt x="8988327" y="4610846"/>
                  <a:pt x="9057899" y="4595297"/>
                  <a:pt x="9118775" y="4539322"/>
                </a:cubicBezTo>
                <a:cubicBezTo>
                  <a:pt x="9129646" y="4529993"/>
                  <a:pt x="9144865" y="4533103"/>
                  <a:pt x="9157910" y="4536212"/>
                </a:cubicBezTo>
                <a:cubicBezTo>
                  <a:pt x="9170955" y="4539322"/>
                  <a:pt x="9186174" y="4551761"/>
                  <a:pt x="9201393" y="4542432"/>
                </a:cubicBezTo>
                <a:cubicBezTo>
                  <a:pt x="9207915" y="4536212"/>
                  <a:pt x="9212264" y="4542432"/>
                  <a:pt x="9216612" y="4548651"/>
                </a:cubicBezTo>
                <a:cubicBezTo>
                  <a:pt x="9220960" y="4554871"/>
                  <a:pt x="9218786" y="4564200"/>
                  <a:pt x="9216612" y="4570419"/>
                </a:cubicBezTo>
                <a:cubicBezTo>
                  <a:pt x="9210089" y="4582858"/>
                  <a:pt x="9203567" y="4595297"/>
                  <a:pt x="9199219" y="4607736"/>
                </a:cubicBezTo>
                <a:cubicBezTo>
                  <a:pt x="9184000" y="4645053"/>
                  <a:pt x="9184000" y="4645053"/>
                  <a:pt x="9155736" y="4626394"/>
                </a:cubicBezTo>
                <a:cubicBezTo>
                  <a:pt x="9140517" y="4617065"/>
                  <a:pt x="9127472" y="4623285"/>
                  <a:pt x="9120949" y="4641943"/>
                </a:cubicBezTo>
                <a:cubicBezTo>
                  <a:pt x="9114427" y="4654382"/>
                  <a:pt x="9092686" y="4657492"/>
                  <a:pt x="9105730" y="4685479"/>
                </a:cubicBezTo>
                <a:cubicBezTo>
                  <a:pt x="9114427" y="4707247"/>
                  <a:pt x="9129646" y="4707247"/>
                  <a:pt x="9147039" y="4701028"/>
                </a:cubicBezTo>
                <a:cubicBezTo>
                  <a:pt x="9205741" y="4685479"/>
                  <a:pt x="9262269" y="4654382"/>
                  <a:pt x="9305752" y="4595297"/>
                </a:cubicBezTo>
                <a:cubicBezTo>
                  <a:pt x="9312274" y="4585968"/>
                  <a:pt x="9318797" y="4582858"/>
                  <a:pt x="9327493" y="4582858"/>
                </a:cubicBezTo>
                <a:cubicBezTo>
                  <a:pt x="9349235" y="4582858"/>
                  <a:pt x="9366628" y="4567310"/>
                  <a:pt x="9381847" y="4548651"/>
                </a:cubicBezTo>
                <a:cubicBezTo>
                  <a:pt x="9420981" y="4498896"/>
                  <a:pt x="9464464" y="4461579"/>
                  <a:pt x="9518818" y="4458469"/>
                </a:cubicBezTo>
                <a:cubicBezTo>
                  <a:pt x="9551430" y="4458469"/>
                  <a:pt x="9579694" y="4439811"/>
                  <a:pt x="9603610" y="4411824"/>
                </a:cubicBezTo>
                <a:cubicBezTo>
                  <a:pt x="9666660" y="4340300"/>
                  <a:pt x="9736233" y="4284325"/>
                  <a:pt x="9810153" y="4240789"/>
                </a:cubicBezTo>
                <a:cubicBezTo>
                  <a:pt x="9834069" y="4225240"/>
                  <a:pt x="9857985" y="4203472"/>
                  <a:pt x="9881900" y="4178594"/>
                </a:cubicBezTo>
                <a:cubicBezTo>
                  <a:pt x="9897119" y="4163046"/>
                  <a:pt x="9912338" y="4159936"/>
                  <a:pt x="9931906" y="4166156"/>
                </a:cubicBezTo>
                <a:cubicBezTo>
                  <a:pt x="9968866" y="4178594"/>
                  <a:pt x="10001478" y="4166156"/>
                  <a:pt x="10025394" y="4122619"/>
                </a:cubicBezTo>
                <a:cubicBezTo>
                  <a:pt x="10038439" y="4100851"/>
                  <a:pt x="10049309" y="4075974"/>
                  <a:pt x="10055832" y="4051096"/>
                </a:cubicBezTo>
                <a:cubicBezTo>
                  <a:pt x="10077573" y="3970243"/>
                  <a:pt x="10123230" y="3936036"/>
                  <a:pt x="10177584" y="3911158"/>
                </a:cubicBezTo>
                <a:cubicBezTo>
                  <a:pt x="10227589" y="3892500"/>
                  <a:pt x="10277595" y="3886281"/>
                  <a:pt x="10325426" y="3923597"/>
                </a:cubicBezTo>
                <a:cubicBezTo>
                  <a:pt x="10351516" y="3945365"/>
                  <a:pt x="10360212" y="3936036"/>
                  <a:pt x="10371083" y="3892500"/>
                </a:cubicBezTo>
                <a:cubicBezTo>
                  <a:pt x="10373257" y="3883171"/>
                  <a:pt x="10375431" y="3876951"/>
                  <a:pt x="10377605" y="3867622"/>
                </a:cubicBezTo>
                <a:cubicBezTo>
                  <a:pt x="10379779" y="3867622"/>
                  <a:pt x="10381954" y="3864513"/>
                  <a:pt x="10381954" y="3864513"/>
                </a:cubicBezTo>
                <a:cubicBezTo>
                  <a:pt x="10416740" y="3895610"/>
                  <a:pt x="10431959" y="3886281"/>
                  <a:pt x="10449352" y="3833415"/>
                </a:cubicBezTo>
                <a:cubicBezTo>
                  <a:pt x="10455875" y="3811647"/>
                  <a:pt x="10462397" y="3789879"/>
                  <a:pt x="10471094" y="3768111"/>
                </a:cubicBezTo>
                <a:cubicBezTo>
                  <a:pt x="10492835" y="3727685"/>
                  <a:pt x="10518925" y="3715246"/>
                  <a:pt x="10553711" y="3730795"/>
                </a:cubicBezTo>
                <a:cubicBezTo>
                  <a:pt x="10573278" y="3743233"/>
                  <a:pt x="10590672" y="3758782"/>
                  <a:pt x="10608065" y="3780550"/>
                </a:cubicBezTo>
                <a:cubicBezTo>
                  <a:pt x="10614587" y="3789879"/>
                  <a:pt x="10618935" y="3789879"/>
                  <a:pt x="10627632" y="3783660"/>
                </a:cubicBezTo>
                <a:cubicBezTo>
                  <a:pt x="10664593" y="3746343"/>
                  <a:pt x="10690682" y="3696588"/>
                  <a:pt x="10716772" y="3646832"/>
                </a:cubicBezTo>
                <a:cubicBezTo>
                  <a:pt x="10736339" y="3606406"/>
                  <a:pt x="10755907" y="3569089"/>
                  <a:pt x="10773300" y="3531772"/>
                </a:cubicBezTo>
                <a:cubicBezTo>
                  <a:pt x="10801564" y="3472688"/>
                  <a:pt x="10840698" y="3447810"/>
                  <a:pt x="10888529" y="3447810"/>
                </a:cubicBezTo>
                <a:cubicBezTo>
                  <a:pt x="10949406" y="3450920"/>
                  <a:pt x="10999411" y="3422932"/>
                  <a:pt x="11045068" y="3363848"/>
                </a:cubicBezTo>
                <a:cubicBezTo>
                  <a:pt x="11064635" y="3335860"/>
                  <a:pt x="11090725" y="3317202"/>
                  <a:pt x="11116815" y="3301653"/>
                </a:cubicBezTo>
                <a:cubicBezTo>
                  <a:pt x="11155949" y="3282995"/>
                  <a:pt x="11188562" y="3255007"/>
                  <a:pt x="11216825" y="3214581"/>
                </a:cubicBezTo>
                <a:cubicBezTo>
                  <a:pt x="11251612" y="3161716"/>
                  <a:pt x="11288572" y="3118180"/>
                  <a:pt x="11327707" y="3071534"/>
                </a:cubicBezTo>
                <a:cubicBezTo>
                  <a:pt x="11382060" y="3009340"/>
                  <a:pt x="11421195" y="2925377"/>
                  <a:pt x="11469026" y="2850744"/>
                </a:cubicBezTo>
                <a:cubicBezTo>
                  <a:pt x="11499464" y="2804098"/>
                  <a:pt x="11512509" y="2757452"/>
                  <a:pt x="11503813" y="2695257"/>
                </a:cubicBezTo>
                <a:cubicBezTo>
                  <a:pt x="11501638" y="2679709"/>
                  <a:pt x="11503813" y="2661050"/>
                  <a:pt x="11510335" y="2648612"/>
                </a:cubicBezTo>
                <a:cubicBezTo>
                  <a:pt x="11521206" y="2629953"/>
                  <a:pt x="11512509" y="2620624"/>
                  <a:pt x="11501638" y="2623734"/>
                </a:cubicBezTo>
                <a:cubicBezTo>
                  <a:pt x="11451633" y="2633063"/>
                  <a:pt x="11405976" y="2601966"/>
                  <a:pt x="11355971" y="2598856"/>
                </a:cubicBezTo>
                <a:cubicBezTo>
                  <a:pt x="11358145" y="2577088"/>
                  <a:pt x="11369016" y="2561539"/>
                  <a:pt x="11375538" y="2542881"/>
                </a:cubicBezTo>
                <a:cubicBezTo>
                  <a:pt x="11379886" y="2536662"/>
                  <a:pt x="11382060" y="2530442"/>
                  <a:pt x="11386409" y="2524223"/>
                </a:cubicBezTo>
                <a:cubicBezTo>
                  <a:pt x="11390757" y="2511784"/>
                  <a:pt x="11397279" y="2496235"/>
                  <a:pt x="11392931" y="2483796"/>
                </a:cubicBezTo>
                <a:cubicBezTo>
                  <a:pt x="11388583" y="2474467"/>
                  <a:pt x="11375538" y="2480687"/>
                  <a:pt x="11366841" y="2480687"/>
                </a:cubicBezTo>
                <a:cubicBezTo>
                  <a:pt x="11292920" y="2490016"/>
                  <a:pt x="11225522" y="2527333"/>
                  <a:pt x="11160298" y="2577088"/>
                </a:cubicBezTo>
                <a:cubicBezTo>
                  <a:pt x="11099422" y="2623734"/>
                  <a:pt x="11040720" y="2673489"/>
                  <a:pt x="10982018" y="2720135"/>
                </a:cubicBezTo>
                <a:cubicBezTo>
                  <a:pt x="10975495" y="2726355"/>
                  <a:pt x="10966799" y="2738794"/>
                  <a:pt x="10958102" y="2726355"/>
                </a:cubicBezTo>
                <a:cubicBezTo>
                  <a:pt x="10947231" y="2713916"/>
                  <a:pt x="10947231" y="2701477"/>
                  <a:pt x="10949406" y="2682819"/>
                </a:cubicBezTo>
                <a:cubicBezTo>
                  <a:pt x="10955928" y="2651722"/>
                  <a:pt x="10966799" y="2623734"/>
                  <a:pt x="10968973" y="2589527"/>
                </a:cubicBezTo>
                <a:cubicBezTo>
                  <a:pt x="10968973" y="2580198"/>
                  <a:pt x="10977669" y="2577088"/>
                  <a:pt x="10984192" y="2573979"/>
                </a:cubicBezTo>
                <a:cubicBezTo>
                  <a:pt x="11055939" y="2545991"/>
                  <a:pt x="11118989" y="2496235"/>
                  <a:pt x="11168994" y="2415383"/>
                </a:cubicBezTo>
                <a:cubicBezTo>
                  <a:pt x="11182039" y="2393614"/>
                  <a:pt x="11201606" y="2381176"/>
                  <a:pt x="11219000" y="2368737"/>
                </a:cubicBezTo>
                <a:cubicBezTo>
                  <a:pt x="11290746" y="2309652"/>
                  <a:pt x="11366841" y="2259897"/>
                  <a:pt x="11442937" y="2216361"/>
                </a:cubicBezTo>
                <a:cubicBezTo>
                  <a:pt x="11466852" y="2203922"/>
                  <a:pt x="11488594" y="2188373"/>
                  <a:pt x="11510335" y="2169715"/>
                </a:cubicBezTo>
                <a:cubicBezTo>
                  <a:pt x="11536425" y="2151056"/>
                  <a:pt x="11538599" y="2119959"/>
                  <a:pt x="11519032" y="2088862"/>
                </a:cubicBezTo>
                <a:cubicBezTo>
                  <a:pt x="11512509" y="2076423"/>
                  <a:pt x="11505987" y="2067094"/>
                  <a:pt x="11497290" y="2060874"/>
                </a:cubicBezTo>
                <a:cubicBezTo>
                  <a:pt x="11460330" y="2042216"/>
                  <a:pt x="11427717" y="2008009"/>
                  <a:pt x="11386409" y="2008009"/>
                </a:cubicBezTo>
                <a:cubicBezTo>
                  <a:pt x="11369016" y="2004899"/>
                  <a:pt x="11364667" y="1989351"/>
                  <a:pt x="11369016" y="1967583"/>
                </a:cubicBezTo>
                <a:cubicBezTo>
                  <a:pt x="11371190" y="1961363"/>
                  <a:pt x="11373364" y="1955144"/>
                  <a:pt x="11375538" y="1945815"/>
                </a:cubicBezTo>
                <a:cubicBezTo>
                  <a:pt x="11379886" y="1920937"/>
                  <a:pt x="11373364" y="1911608"/>
                  <a:pt x="11355971" y="1914717"/>
                </a:cubicBezTo>
                <a:cubicBezTo>
                  <a:pt x="11327707" y="1917827"/>
                  <a:pt x="11321184" y="1911608"/>
                  <a:pt x="11319010" y="1871181"/>
                </a:cubicBezTo>
                <a:cubicBezTo>
                  <a:pt x="11316836" y="1840084"/>
                  <a:pt x="11308140" y="1833865"/>
                  <a:pt x="11288572" y="1849413"/>
                </a:cubicBezTo>
                <a:cubicBezTo>
                  <a:pt x="11277701" y="1855633"/>
                  <a:pt x="11271179" y="1868072"/>
                  <a:pt x="11264657" y="1880511"/>
                </a:cubicBezTo>
                <a:cubicBezTo>
                  <a:pt x="11260308" y="1886730"/>
                  <a:pt x="11251612" y="1896059"/>
                  <a:pt x="11245089" y="1889840"/>
                </a:cubicBezTo>
                <a:cubicBezTo>
                  <a:pt x="11238567" y="1883620"/>
                  <a:pt x="11242915" y="1871181"/>
                  <a:pt x="11245089" y="1861852"/>
                </a:cubicBezTo>
                <a:cubicBezTo>
                  <a:pt x="11255960" y="1836974"/>
                  <a:pt x="11264657" y="1812097"/>
                  <a:pt x="11275527" y="1787219"/>
                </a:cubicBezTo>
                <a:cubicBezTo>
                  <a:pt x="11245089" y="1790329"/>
                  <a:pt x="11216825" y="1771670"/>
                  <a:pt x="11186387" y="1774780"/>
                </a:cubicBezTo>
                <a:cubicBezTo>
                  <a:pt x="11151601" y="1777890"/>
                  <a:pt x="11142904" y="1787219"/>
                  <a:pt x="11147253" y="1840084"/>
                </a:cubicBezTo>
                <a:cubicBezTo>
                  <a:pt x="11147253" y="1849413"/>
                  <a:pt x="11147253" y="1855633"/>
                  <a:pt x="11145079" y="1864962"/>
                </a:cubicBezTo>
                <a:cubicBezTo>
                  <a:pt x="11145079" y="1874291"/>
                  <a:pt x="11138556" y="1880511"/>
                  <a:pt x="11132034" y="1877401"/>
                </a:cubicBezTo>
                <a:cubicBezTo>
                  <a:pt x="11125511" y="1877401"/>
                  <a:pt x="11123337" y="1871181"/>
                  <a:pt x="11121163" y="1861852"/>
                </a:cubicBezTo>
                <a:cubicBezTo>
                  <a:pt x="11112466" y="1815206"/>
                  <a:pt x="11125511" y="1762341"/>
                  <a:pt x="11153775" y="1731244"/>
                </a:cubicBezTo>
                <a:cubicBezTo>
                  <a:pt x="11171168" y="1712585"/>
                  <a:pt x="11182039" y="1687708"/>
                  <a:pt x="11188562" y="1656611"/>
                </a:cubicBezTo>
                <a:cubicBezTo>
                  <a:pt x="11205955" y="1581977"/>
                  <a:pt x="11223348" y="1563319"/>
                  <a:pt x="11277701" y="1566429"/>
                </a:cubicBezTo>
                <a:cubicBezTo>
                  <a:pt x="11297269" y="1569538"/>
                  <a:pt x="11314662" y="1566429"/>
                  <a:pt x="11332055" y="1560209"/>
                </a:cubicBezTo>
                <a:cubicBezTo>
                  <a:pt x="11392931" y="1535331"/>
                  <a:pt x="11460330" y="1535331"/>
                  <a:pt x="11519032" y="1494905"/>
                </a:cubicBezTo>
                <a:cubicBezTo>
                  <a:pt x="11529902" y="1485576"/>
                  <a:pt x="11540773" y="1476247"/>
                  <a:pt x="11551644" y="1473137"/>
                </a:cubicBezTo>
                <a:cubicBezTo>
                  <a:pt x="11573385" y="1457588"/>
                  <a:pt x="11586430" y="1438930"/>
                  <a:pt x="11590778" y="1401613"/>
                </a:cubicBezTo>
                <a:cubicBezTo>
                  <a:pt x="11597301" y="1351858"/>
                  <a:pt x="11612520" y="1342529"/>
                  <a:pt x="11649480" y="1354968"/>
                </a:cubicBezTo>
                <a:cubicBezTo>
                  <a:pt x="11669048" y="1361187"/>
                  <a:pt x="11690789" y="1358077"/>
                  <a:pt x="11712531" y="1345639"/>
                </a:cubicBezTo>
                <a:cubicBezTo>
                  <a:pt x="11732098" y="1336309"/>
                  <a:pt x="11753839" y="1320761"/>
                  <a:pt x="11777755" y="1317651"/>
                </a:cubicBezTo>
                <a:cubicBezTo>
                  <a:pt x="11799496" y="1314541"/>
                  <a:pt x="11810367" y="1292773"/>
                  <a:pt x="11819064" y="1264786"/>
                </a:cubicBezTo>
                <a:cubicBezTo>
                  <a:pt x="11829934" y="1215030"/>
                  <a:pt x="11842979" y="1193262"/>
                  <a:pt x="11877766" y="1165275"/>
                </a:cubicBezTo>
                <a:cubicBezTo>
                  <a:pt x="11882114" y="1180823"/>
                  <a:pt x="11879940" y="1193262"/>
                  <a:pt x="11882114" y="1211920"/>
                </a:cubicBezTo>
                <a:cubicBezTo>
                  <a:pt x="11906029" y="1202591"/>
                  <a:pt x="11925597" y="1180823"/>
                  <a:pt x="11938642" y="1152836"/>
                </a:cubicBezTo>
                <a:cubicBezTo>
                  <a:pt x="11956035" y="1112409"/>
                  <a:pt x="11971254" y="1068873"/>
                  <a:pt x="11986473" y="1025337"/>
                </a:cubicBezTo>
                <a:cubicBezTo>
                  <a:pt x="12019085" y="944484"/>
                  <a:pt x="12001692" y="876071"/>
                  <a:pt x="11966906" y="810766"/>
                </a:cubicBezTo>
                <a:cubicBezTo>
                  <a:pt x="11936467" y="751682"/>
                  <a:pt x="11897333" y="705036"/>
                  <a:pt x="11877766" y="636622"/>
                </a:cubicBezTo>
                <a:cubicBezTo>
                  <a:pt x="11860372" y="645951"/>
                  <a:pt x="11856024" y="667719"/>
                  <a:pt x="11845153" y="683268"/>
                </a:cubicBezTo>
                <a:cubicBezTo>
                  <a:pt x="11832109" y="711255"/>
                  <a:pt x="11814715" y="714365"/>
                  <a:pt x="11806019" y="683268"/>
                </a:cubicBezTo>
                <a:cubicBezTo>
                  <a:pt x="11788626" y="627293"/>
                  <a:pt x="11769058" y="621073"/>
                  <a:pt x="11732098" y="642841"/>
                </a:cubicBezTo>
                <a:cubicBezTo>
                  <a:pt x="11706008" y="658390"/>
                  <a:pt x="11677744" y="658390"/>
                  <a:pt x="11649480" y="664610"/>
                </a:cubicBezTo>
                <a:cubicBezTo>
                  <a:pt x="11619042" y="670829"/>
                  <a:pt x="11597301" y="695707"/>
                  <a:pt x="11584256" y="733023"/>
                </a:cubicBezTo>
                <a:cubicBezTo>
                  <a:pt x="11577734" y="748572"/>
                  <a:pt x="11573385" y="770340"/>
                  <a:pt x="11555992" y="776560"/>
                </a:cubicBezTo>
                <a:cubicBezTo>
                  <a:pt x="11555992" y="748572"/>
                  <a:pt x="11562515" y="723694"/>
                  <a:pt x="11575559" y="701926"/>
                </a:cubicBezTo>
                <a:cubicBezTo>
                  <a:pt x="11588604" y="673939"/>
                  <a:pt x="11603823" y="645951"/>
                  <a:pt x="11619042" y="617964"/>
                </a:cubicBezTo>
                <a:cubicBezTo>
                  <a:pt x="11629913" y="602415"/>
                  <a:pt x="11634261" y="586867"/>
                  <a:pt x="11623391" y="565098"/>
                </a:cubicBezTo>
                <a:cubicBezTo>
                  <a:pt x="11610346" y="543330"/>
                  <a:pt x="11599475" y="540221"/>
                  <a:pt x="11588604" y="565098"/>
                </a:cubicBezTo>
                <a:cubicBezTo>
                  <a:pt x="11571211" y="596196"/>
                  <a:pt x="11547295" y="608634"/>
                  <a:pt x="11523380" y="621073"/>
                </a:cubicBezTo>
                <a:cubicBezTo>
                  <a:pt x="11503813" y="633512"/>
                  <a:pt x="11482071" y="645951"/>
                  <a:pt x="11462504" y="658390"/>
                </a:cubicBezTo>
                <a:cubicBezTo>
                  <a:pt x="11460330" y="658390"/>
                  <a:pt x="11458156" y="661500"/>
                  <a:pt x="11458156" y="661500"/>
                </a:cubicBezTo>
                <a:cubicBezTo>
                  <a:pt x="11455981" y="661500"/>
                  <a:pt x="11453807" y="661500"/>
                  <a:pt x="11451633" y="661500"/>
                </a:cubicBezTo>
                <a:cubicBezTo>
                  <a:pt x="11453807" y="661500"/>
                  <a:pt x="11453807" y="658390"/>
                  <a:pt x="11455981" y="658390"/>
                </a:cubicBezTo>
                <a:cubicBezTo>
                  <a:pt x="11455981" y="655280"/>
                  <a:pt x="11455981" y="652171"/>
                  <a:pt x="11458156" y="652171"/>
                </a:cubicBezTo>
                <a:cubicBezTo>
                  <a:pt x="11471200" y="627293"/>
                  <a:pt x="11486419" y="602415"/>
                  <a:pt x="11499464" y="577537"/>
                </a:cubicBezTo>
                <a:cubicBezTo>
                  <a:pt x="11503813" y="568208"/>
                  <a:pt x="11510335" y="558879"/>
                  <a:pt x="11510335" y="543330"/>
                </a:cubicBezTo>
                <a:cubicBezTo>
                  <a:pt x="11510335" y="530891"/>
                  <a:pt x="11505987" y="524672"/>
                  <a:pt x="11499464" y="518453"/>
                </a:cubicBezTo>
                <a:cubicBezTo>
                  <a:pt x="11490768" y="512233"/>
                  <a:pt x="11486419" y="518453"/>
                  <a:pt x="11479897" y="524672"/>
                </a:cubicBezTo>
                <a:cubicBezTo>
                  <a:pt x="11477723" y="527782"/>
                  <a:pt x="11477723" y="530891"/>
                  <a:pt x="11475549" y="530891"/>
                </a:cubicBezTo>
                <a:cubicBezTo>
                  <a:pt x="11466852" y="596196"/>
                  <a:pt x="11423369" y="617964"/>
                  <a:pt x="11397279" y="661500"/>
                </a:cubicBezTo>
                <a:cubicBezTo>
                  <a:pt x="11384235" y="680158"/>
                  <a:pt x="11371190" y="683268"/>
                  <a:pt x="11358145" y="664610"/>
                </a:cubicBezTo>
                <a:cubicBezTo>
                  <a:pt x="11347274" y="652171"/>
                  <a:pt x="11340752" y="658390"/>
                  <a:pt x="11338578" y="677048"/>
                </a:cubicBezTo>
                <a:cubicBezTo>
                  <a:pt x="11336403" y="708146"/>
                  <a:pt x="11325533" y="720584"/>
                  <a:pt x="11303791" y="717475"/>
                </a:cubicBezTo>
                <a:cubicBezTo>
                  <a:pt x="11277701" y="717475"/>
                  <a:pt x="11253786" y="729914"/>
                  <a:pt x="11234219" y="751682"/>
                </a:cubicBezTo>
                <a:cubicBezTo>
                  <a:pt x="11195084" y="785889"/>
                  <a:pt x="11155949" y="810766"/>
                  <a:pt x="11110292" y="823205"/>
                </a:cubicBezTo>
                <a:cubicBezTo>
                  <a:pt x="11110292" y="823205"/>
                  <a:pt x="11108118" y="823205"/>
                  <a:pt x="11105944" y="823205"/>
                </a:cubicBezTo>
                <a:cubicBezTo>
                  <a:pt x="11105944" y="820096"/>
                  <a:pt x="11108118" y="820096"/>
                  <a:pt x="11108118" y="820096"/>
                </a:cubicBezTo>
                <a:cubicBezTo>
                  <a:pt x="11108118" y="804547"/>
                  <a:pt x="11110292" y="792108"/>
                  <a:pt x="11108118" y="776560"/>
                </a:cubicBezTo>
                <a:cubicBezTo>
                  <a:pt x="11103770" y="736133"/>
                  <a:pt x="11116815" y="711255"/>
                  <a:pt x="11138556" y="686378"/>
                </a:cubicBezTo>
                <a:cubicBezTo>
                  <a:pt x="11149427" y="670829"/>
                  <a:pt x="11158123" y="670829"/>
                  <a:pt x="11166820" y="692597"/>
                </a:cubicBezTo>
                <a:cubicBezTo>
                  <a:pt x="11175517" y="711255"/>
                  <a:pt x="11175517" y="739243"/>
                  <a:pt x="11190736" y="745462"/>
                </a:cubicBezTo>
                <a:cubicBezTo>
                  <a:pt x="11208129" y="754791"/>
                  <a:pt x="11214651" y="723694"/>
                  <a:pt x="11229870" y="717475"/>
                </a:cubicBezTo>
                <a:cubicBezTo>
                  <a:pt x="11251612" y="705036"/>
                  <a:pt x="11258134" y="680158"/>
                  <a:pt x="11253786" y="649061"/>
                </a:cubicBezTo>
                <a:cubicBezTo>
                  <a:pt x="11251612" y="630403"/>
                  <a:pt x="11249438" y="611744"/>
                  <a:pt x="11247263" y="593086"/>
                </a:cubicBezTo>
                <a:cubicBezTo>
                  <a:pt x="11245089" y="561989"/>
                  <a:pt x="11229870" y="546440"/>
                  <a:pt x="11210303" y="552660"/>
                </a:cubicBezTo>
                <a:cubicBezTo>
                  <a:pt x="11199432" y="555769"/>
                  <a:pt x="11190736" y="568208"/>
                  <a:pt x="11177691" y="558879"/>
                </a:cubicBezTo>
                <a:cubicBezTo>
                  <a:pt x="11162472" y="543330"/>
                  <a:pt x="11149427" y="527782"/>
                  <a:pt x="11140730" y="502904"/>
                </a:cubicBezTo>
                <a:cubicBezTo>
                  <a:pt x="11134208" y="487355"/>
                  <a:pt x="11127685" y="468697"/>
                  <a:pt x="11118989" y="453148"/>
                </a:cubicBezTo>
                <a:cubicBezTo>
                  <a:pt x="11095073" y="412722"/>
                  <a:pt x="11062461" y="403393"/>
                  <a:pt x="11029849" y="403393"/>
                </a:cubicBezTo>
                <a:cubicBezTo>
                  <a:pt x="11003759" y="403393"/>
                  <a:pt x="11001585" y="394064"/>
                  <a:pt x="11010282" y="362967"/>
                </a:cubicBezTo>
                <a:cubicBezTo>
                  <a:pt x="11016804" y="344308"/>
                  <a:pt x="11025501" y="328760"/>
                  <a:pt x="11027675" y="303882"/>
                </a:cubicBezTo>
                <a:cubicBezTo>
                  <a:pt x="10986366" y="353637"/>
                  <a:pt x="10940709" y="356747"/>
                  <a:pt x="10895052" y="372296"/>
                </a:cubicBezTo>
                <a:cubicBezTo>
                  <a:pt x="10860266" y="381625"/>
                  <a:pt x="10829828" y="403393"/>
                  <a:pt x="10810260" y="446929"/>
                </a:cubicBezTo>
                <a:cubicBezTo>
                  <a:pt x="10808086" y="446929"/>
                  <a:pt x="10805912" y="446929"/>
                  <a:pt x="10805912" y="446929"/>
                </a:cubicBezTo>
                <a:cubicBezTo>
                  <a:pt x="10784171" y="397174"/>
                  <a:pt x="10775474" y="397174"/>
                  <a:pt x="10747210" y="437600"/>
                </a:cubicBezTo>
                <a:cubicBezTo>
                  <a:pt x="10738513" y="450039"/>
                  <a:pt x="10729817" y="462478"/>
                  <a:pt x="10721120" y="474917"/>
                </a:cubicBezTo>
                <a:cubicBezTo>
                  <a:pt x="10714598" y="481136"/>
                  <a:pt x="10708075" y="481136"/>
                  <a:pt x="10708075" y="465587"/>
                </a:cubicBezTo>
                <a:cubicBezTo>
                  <a:pt x="10705901" y="428271"/>
                  <a:pt x="10714598" y="400283"/>
                  <a:pt x="10734165" y="375405"/>
                </a:cubicBezTo>
                <a:cubicBezTo>
                  <a:pt x="10749384" y="356747"/>
                  <a:pt x="10766777" y="341198"/>
                  <a:pt x="10779822" y="319430"/>
                </a:cubicBezTo>
                <a:cubicBezTo>
                  <a:pt x="10758081" y="297662"/>
                  <a:pt x="10736339" y="294553"/>
                  <a:pt x="10714598" y="313211"/>
                </a:cubicBezTo>
                <a:cubicBezTo>
                  <a:pt x="10714598" y="288333"/>
                  <a:pt x="10725469" y="272785"/>
                  <a:pt x="10734165" y="254126"/>
                </a:cubicBezTo>
                <a:cubicBezTo>
                  <a:pt x="10742862" y="238578"/>
                  <a:pt x="10749384" y="223029"/>
                  <a:pt x="10749384" y="204371"/>
                </a:cubicBezTo>
                <a:cubicBezTo>
                  <a:pt x="10749384" y="188822"/>
                  <a:pt x="10745036" y="182603"/>
                  <a:pt x="10734165" y="188822"/>
                </a:cubicBezTo>
                <a:cubicBezTo>
                  <a:pt x="10710250" y="204371"/>
                  <a:pt x="10695031" y="229249"/>
                  <a:pt x="10681986" y="260346"/>
                </a:cubicBezTo>
                <a:cubicBezTo>
                  <a:pt x="10668941" y="291443"/>
                  <a:pt x="10658070" y="322540"/>
                  <a:pt x="10642851" y="353637"/>
                </a:cubicBezTo>
                <a:cubicBezTo>
                  <a:pt x="10645025" y="338089"/>
                  <a:pt x="10645025" y="319430"/>
                  <a:pt x="10647199" y="300772"/>
                </a:cubicBezTo>
                <a:cubicBezTo>
                  <a:pt x="10649374" y="288333"/>
                  <a:pt x="10647199" y="272785"/>
                  <a:pt x="10636329" y="269675"/>
                </a:cubicBezTo>
                <a:cubicBezTo>
                  <a:pt x="10623284" y="266565"/>
                  <a:pt x="10610239" y="269675"/>
                  <a:pt x="10608065" y="291443"/>
                </a:cubicBezTo>
                <a:cubicBezTo>
                  <a:pt x="10605891" y="316321"/>
                  <a:pt x="10597194" y="341198"/>
                  <a:pt x="10603716" y="369186"/>
                </a:cubicBezTo>
                <a:cubicBezTo>
                  <a:pt x="10603716" y="372296"/>
                  <a:pt x="10605891" y="381625"/>
                  <a:pt x="10599368" y="378515"/>
                </a:cubicBezTo>
                <a:cubicBezTo>
                  <a:pt x="10581975" y="372296"/>
                  <a:pt x="10573278" y="394064"/>
                  <a:pt x="10564582" y="406503"/>
                </a:cubicBezTo>
                <a:cubicBezTo>
                  <a:pt x="10553711" y="425161"/>
                  <a:pt x="10542840" y="428271"/>
                  <a:pt x="10531970" y="403393"/>
                </a:cubicBezTo>
                <a:cubicBezTo>
                  <a:pt x="10521099" y="375405"/>
                  <a:pt x="10516751" y="378515"/>
                  <a:pt x="10503706" y="403393"/>
                </a:cubicBezTo>
                <a:cubicBezTo>
                  <a:pt x="10488487" y="434490"/>
                  <a:pt x="10466745" y="437600"/>
                  <a:pt x="10442830" y="443819"/>
                </a:cubicBezTo>
                <a:cubicBezTo>
                  <a:pt x="10431959" y="443819"/>
                  <a:pt x="10421088" y="446929"/>
                  <a:pt x="10410218" y="450039"/>
                </a:cubicBezTo>
                <a:cubicBezTo>
                  <a:pt x="10384128" y="453148"/>
                  <a:pt x="10364560" y="474917"/>
                  <a:pt x="10351516" y="506014"/>
                </a:cubicBezTo>
                <a:cubicBezTo>
                  <a:pt x="10316729" y="599305"/>
                  <a:pt x="10260202" y="630403"/>
                  <a:pt x="10190629" y="636622"/>
                </a:cubicBezTo>
                <a:cubicBezTo>
                  <a:pt x="10181932" y="636622"/>
                  <a:pt x="10171062" y="633512"/>
                  <a:pt x="10162365" y="633512"/>
                </a:cubicBezTo>
                <a:cubicBezTo>
                  <a:pt x="10131927" y="636622"/>
                  <a:pt x="10114534" y="655280"/>
                  <a:pt x="10108011" y="695707"/>
                </a:cubicBezTo>
                <a:cubicBezTo>
                  <a:pt x="10099315" y="739243"/>
                  <a:pt x="10090618" y="748572"/>
                  <a:pt x="10058006" y="751682"/>
                </a:cubicBezTo>
                <a:cubicBezTo>
                  <a:pt x="10047135" y="754791"/>
                  <a:pt x="10034090" y="751682"/>
                  <a:pt x="10023220" y="761011"/>
                </a:cubicBezTo>
                <a:cubicBezTo>
                  <a:pt x="10018871" y="764121"/>
                  <a:pt x="10014523" y="761011"/>
                  <a:pt x="10010175" y="754791"/>
                </a:cubicBezTo>
                <a:cubicBezTo>
                  <a:pt x="9999304" y="733023"/>
                  <a:pt x="9988433" y="742353"/>
                  <a:pt x="9979737" y="761011"/>
                </a:cubicBezTo>
                <a:cubicBezTo>
                  <a:pt x="9971040" y="773450"/>
                  <a:pt x="9964518" y="785889"/>
                  <a:pt x="9955821" y="798327"/>
                </a:cubicBezTo>
                <a:cubicBezTo>
                  <a:pt x="9947125" y="813876"/>
                  <a:pt x="9938428" y="807657"/>
                  <a:pt x="9934080" y="788998"/>
                </a:cubicBezTo>
                <a:cubicBezTo>
                  <a:pt x="9929731" y="773450"/>
                  <a:pt x="9934080" y="754791"/>
                  <a:pt x="9938428" y="739243"/>
                </a:cubicBezTo>
                <a:cubicBezTo>
                  <a:pt x="9942776" y="720584"/>
                  <a:pt x="9947125" y="701926"/>
                  <a:pt x="9947125" y="683268"/>
                </a:cubicBezTo>
                <a:cubicBezTo>
                  <a:pt x="9949299" y="673939"/>
                  <a:pt x="9947125" y="664610"/>
                  <a:pt x="9940602" y="658390"/>
                </a:cubicBezTo>
                <a:cubicBezTo>
                  <a:pt x="9934080" y="652171"/>
                  <a:pt x="9929731" y="661500"/>
                  <a:pt x="9925383" y="664610"/>
                </a:cubicBezTo>
                <a:cubicBezTo>
                  <a:pt x="9871030" y="717475"/>
                  <a:pt x="9825372" y="785889"/>
                  <a:pt x="9775367" y="844973"/>
                </a:cubicBezTo>
                <a:cubicBezTo>
                  <a:pt x="9740581" y="885400"/>
                  <a:pt x="9703620" y="919607"/>
                  <a:pt x="9664486" y="941375"/>
                </a:cubicBezTo>
                <a:cubicBezTo>
                  <a:pt x="9660137" y="944484"/>
                  <a:pt x="9653615" y="953814"/>
                  <a:pt x="9649267" y="944484"/>
                </a:cubicBezTo>
                <a:cubicBezTo>
                  <a:pt x="9644918" y="938265"/>
                  <a:pt x="9651441" y="932045"/>
                  <a:pt x="9653615" y="925826"/>
                </a:cubicBezTo>
                <a:cubicBezTo>
                  <a:pt x="9657963" y="913387"/>
                  <a:pt x="9666660" y="900948"/>
                  <a:pt x="9657963" y="888509"/>
                </a:cubicBezTo>
                <a:cubicBezTo>
                  <a:pt x="9651441" y="876071"/>
                  <a:pt x="9640570" y="885400"/>
                  <a:pt x="9634048" y="891619"/>
                </a:cubicBezTo>
                <a:cubicBezTo>
                  <a:pt x="9623177" y="897839"/>
                  <a:pt x="9610132" y="907168"/>
                  <a:pt x="9599261" y="913387"/>
                </a:cubicBezTo>
                <a:cubicBezTo>
                  <a:pt x="9590565" y="916497"/>
                  <a:pt x="9581868" y="919607"/>
                  <a:pt x="9575346" y="907168"/>
                </a:cubicBezTo>
                <a:cubicBezTo>
                  <a:pt x="9568823" y="891619"/>
                  <a:pt x="9570997" y="882290"/>
                  <a:pt x="9579694" y="869851"/>
                </a:cubicBezTo>
                <a:cubicBezTo>
                  <a:pt x="9592739" y="857412"/>
                  <a:pt x="9605784" y="844973"/>
                  <a:pt x="9605784" y="820096"/>
                </a:cubicBezTo>
                <a:cubicBezTo>
                  <a:pt x="9607958" y="804547"/>
                  <a:pt x="9605784" y="798327"/>
                  <a:pt x="9592739" y="798327"/>
                </a:cubicBezTo>
                <a:cubicBezTo>
                  <a:pt x="9547082" y="804547"/>
                  <a:pt x="9507947" y="832534"/>
                  <a:pt x="9470987" y="869851"/>
                </a:cubicBezTo>
                <a:cubicBezTo>
                  <a:pt x="9444897" y="894729"/>
                  <a:pt x="9420981" y="932045"/>
                  <a:pt x="9388369" y="941375"/>
                </a:cubicBezTo>
                <a:cubicBezTo>
                  <a:pt x="9377499" y="944484"/>
                  <a:pt x="9373150" y="956923"/>
                  <a:pt x="9379673" y="972472"/>
                </a:cubicBezTo>
                <a:cubicBezTo>
                  <a:pt x="9384021" y="981801"/>
                  <a:pt x="9386195" y="994240"/>
                  <a:pt x="9392718" y="1009789"/>
                </a:cubicBezTo>
                <a:cubicBezTo>
                  <a:pt x="9364454" y="994240"/>
                  <a:pt x="9340538" y="1000459"/>
                  <a:pt x="9314448" y="1003569"/>
                </a:cubicBezTo>
                <a:cubicBezTo>
                  <a:pt x="9294881" y="1006679"/>
                  <a:pt x="9275314" y="997350"/>
                  <a:pt x="9264443" y="972472"/>
                </a:cubicBezTo>
                <a:cubicBezTo>
                  <a:pt x="9260095" y="960033"/>
                  <a:pt x="9255746" y="956923"/>
                  <a:pt x="9247050" y="963143"/>
                </a:cubicBezTo>
                <a:cubicBezTo>
                  <a:pt x="9225308" y="975582"/>
                  <a:pt x="9203567" y="981801"/>
                  <a:pt x="9181825" y="981801"/>
                </a:cubicBezTo>
                <a:cubicBezTo>
                  <a:pt x="9151387" y="981801"/>
                  <a:pt x="9123124" y="984911"/>
                  <a:pt x="9094860" y="1003569"/>
                </a:cubicBezTo>
                <a:cubicBezTo>
                  <a:pt x="9075292" y="1019118"/>
                  <a:pt x="9068770" y="1009789"/>
                  <a:pt x="9062247" y="978691"/>
                </a:cubicBezTo>
                <a:cubicBezTo>
                  <a:pt x="9060073" y="969362"/>
                  <a:pt x="9064422" y="953814"/>
                  <a:pt x="9051377" y="953814"/>
                </a:cubicBezTo>
                <a:cubicBezTo>
                  <a:pt x="9040506" y="953814"/>
                  <a:pt x="9033984" y="960033"/>
                  <a:pt x="9027461" y="972472"/>
                </a:cubicBezTo>
                <a:cubicBezTo>
                  <a:pt x="9025287" y="972472"/>
                  <a:pt x="9025287" y="975582"/>
                  <a:pt x="9025287" y="978691"/>
                </a:cubicBezTo>
                <a:cubicBezTo>
                  <a:pt x="9007894" y="1016008"/>
                  <a:pt x="9003546" y="1019118"/>
                  <a:pt x="8975282" y="1009789"/>
                </a:cubicBezTo>
                <a:cubicBezTo>
                  <a:pt x="8964411" y="1006679"/>
                  <a:pt x="8960063" y="1003569"/>
                  <a:pt x="8955714" y="1022227"/>
                </a:cubicBezTo>
                <a:cubicBezTo>
                  <a:pt x="8944844" y="1059544"/>
                  <a:pt x="8899187" y="1075093"/>
                  <a:pt x="8873097" y="1056434"/>
                </a:cubicBezTo>
                <a:cubicBezTo>
                  <a:pt x="8823092" y="1016008"/>
                  <a:pt x="8810047" y="1016008"/>
                  <a:pt x="8768738" y="1071983"/>
                </a:cubicBezTo>
                <a:cubicBezTo>
                  <a:pt x="8757867" y="1084422"/>
                  <a:pt x="8746996" y="1084422"/>
                  <a:pt x="8736126" y="1071983"/>
                </a:cubicBezTo>
                <a:cubicBezTo>
                  <a:pt x="8725255" y="1059544"/>
                  <a:pt x="8716558" y="1047105"/>
                  <a:pt x="8703514" y="1034666"/>
                </a:cubicBezTo>
                <a:cubicBezTo>
                  <a:pt x="8703514" y="1056434"/>
                  <a:pt x="8712210" y="1071983"/>
                  <a:pt x="8714384" y="1093751"/>
                </a:cubicBezTo>
                <a:cubicBezTo>
                  <a:pt x="8714384" y="1115519"/>
                  <a:pt x="8707862" y="1127958"/>
                  <a:pt x="8692643" y="1134177"/>
                </a:cubicBezTo>
                <a:cubicBezTo>
                  <a:pt x="8679598" y="1140397"/>
                  <a:pt x="8668727" y="1143507"/>
                  <a:pt x="8655682" y="1146616"/>
                </a:cubicBezTo>
                <a:cubicBezTo>
                  <a:pt x="8638289" y="1152836"/>
                  <a:pt x="8631767" y="1146616"/>
                  <a:pt x="8631767" y="1118629"/>
                </a:cubicBezTo>
                <a:cubicBezTo>
                  <a:pt x="8633941" y="1106190"/>
                  <a:pt x="8633941" y="1093751"/>
                  <a:pt x="8633941" y="1081312"/>
                </a:cubicBezTo>
                <a:cubicBezTo>
                  <a:pt x="8625244" y="1093751"/>
                  <a:pt x="8616548" y="1106190"/>
                  <a:pt x="8607851" y="1115519"/>
                </a:cubicBezTo>
                <a:cubicBezTo>
                  <a:pt x="8577413" y="1159055"/>
                  <a:pt x="8533930" y="1165275"/>
                  <a:pt x="8496970" y="1131068"/>
                </a:cubicBezTo>
                <a:cubicBezTo>
                  <a:pt x="8488273" y="1121739"/>
                  <a:pt x="8488273" y="1109300"/>
                  <a:pt x="8483925" y="1096861"/>
                </a:cubicBezTo>
                <a:cubicBezTo>
                  <a:pt x="8479576" y="1081312"/>
                  <a:pt x="8473054" y="1078202"/>
                  <a:pt x="8466532" y="1090641"/>
                </a:cubicBezTo>
                <a:cubicBezTo>
                  <a:pt x="8457835" y="1103080"/>
                  <a:pt x="8451312" y="1115519"/>
                  <a:pt x="8442616" y="1127958"/>
                </a:cubicBezTo>
                <a:cubicBezTo>
                  <a:pt x="8436094" y="1137287"/>
                  <a:pt x="8429571" y="1140397"/>
                  <a:pt x="8420874" y="1131068"/>
                </a:cubicBezTo>
                <a:cubicBezTo>
                  <a:pt x="8412178" y="1121739"/>
                  <a:pt x="8416526" y="1109300"/>
                  <a:pt x="8423049" y="1099971"/>
                </a:cubicBezTo>
                <a:cubicBezTo>
                  <a:pt x="8429571" y="1093751"/>
                  <a:pt x="8429571" y="1081312"/>
                  <a:pt x="8431746" y="1071983"/>
                </a:cubicBezTo>
                <a:cubicBezTo>
                  <a:pt x="8436094" y="1047105"/>
                  <a:pt x="8442616" y="1028447"/>
                  <a:pt x="8460010" y="1009789"/>
                </a:cubicBezTo>
                <a:cubicBezTo>
                  <a:pt x="8416526" y="1016008"/>
                  <a:pt x="8377392" y="994240"/>
                  <a:pt x="8338257" y="1000459"/>
                </a:cubicBezTo>
                <a:cubicBezTo>
                  <a:pt x="8331735" y="1003569"/>
                  <a:pt x="8323038" y="1003569"/>
                  <a:pt x="8316516" y="1006679"/>
                </a:cubicBezTo>
                <a:cubicBezTo>
                  <a:pt x="8290426" y="1028447"/>
                  <a:pt x="8268685" y="1050215"/>
                  <a:pt x="8233898" y="1025337"/>
                </a:cubicBezTo>
                <a:cubicBezTo>
                  <a:pt x="8218679" y="1012898"/>
                  <a:pt x="8192590" y="1037776"/>
                  <a:pt x="8183893" y="1065764"/>
                </a:cubicBezTo>
                <a:cubicBezTo>
                  <a:pt x="8177371" y="1087532"/>
                  <a:pt x="8170848" y="1109300"/>
                  <a:pt x="8151281" y="1112409"/>
                </a:cubicBezTo>
                <a:cubicBezTo>
                  <a:pt x="8127365" y="1115519"/>
                  <a:pt x="8107798" y="1109300"/>
                  <a:pt x="8090405" y="1084422"/>
                </a:cubicBezTo>
                <a:cubicBezTo>
                  <a:pt x="8086057" y="1078202"/>
                  <a:pt x="8081708" y="1068873"/>
                  <a:pt x="8075186" y="1062654"/>
                </a:cubicBezTo>
                <a:cubicBezTo>
                  <a:pt x="8055618" y="1034666"/>
                  <a:pt x="8042574" y="1034666"/>
                  <a:pt x="8020832" y="1059544"/>
                </a:cubicBezTo>
                <a:cubicBezTo>
                  <a:pt x="8005613" y="1081312"/>
                  <a:pt x="7994742" y="1090641"/>
                  <a:pt x="7975175" y="1065764"/>
                </a:cubicBezTo>
                <a:cubicBezTo>
                  <a:pt x="7957782" y="1040886"/>
                  <a:pt x="7933866" y="1043995"/>
                  <a:pt x="7912125" y="1050215"/>
                </a:cubicBezTo>
                <a:cubicBezTo>
                  <a:pt x="7892558" y="1053325"/>
                  <a:pt x="7872990" y="1053325"/>
                  <a:pt x="7853423" y="1043995"/>
                </a:cubicBezTo>
                <a:cubicBezTo>
                  <a:pt x="7833856" y="1034666"/>
                  <a:pt x="7816463" y="1040886"/>
                  <a:pt x="7799069" y="1053325"/>
                </a:cubicBezTo>
                <a:cubicBezTo>
                  <a:pt x="7775154" y="1075093"/>
                  <a:pt x="7749064" y="1093751"/>
                  <a:pt x="7731671" y="1131068"/>
                </a:cubicBezTo>
                <a:cubicBezTo>
                  <a:pt x="7725148" y="1149726"/>
                  <a:pt x="7716452" y="1149726"/>
                  <a:pt x="7705581" y="1137287"/>
                </a:cubicBezTo>
                <a:cubicBezTo>
                  <a:pt x="7692536" y="1124848"/>
                  <a:pt x="7692536" y="1109300"/>
                  <a:pt x="7703407" y="1093751"/>
                </a:cubicBezTo>
                <a:cubicBezTo>
                  <a:pt x="7707755" y="1087532"/>
                  <a:pt x="7714278" y="1081312"/>
                  <a:pt x="7720800" y="1071983"/>
                </a:cubicBezTo>
                <a:cubicBezTo>
                  <a:pt x="7701233" y="1053325"/>
                  <a:pt x="7688188" y="1062654"/>
                  <a:pt x="7675143" y="1081312"/>
                </a:cubicBezTo>
                <a:cubicBezTo>
                  <a:pt x="7666447" y="1096861"/>
                  <a:pt x="7659924" y="1099971"/>
                  <a:pt x="7655576" y="1075093"/>
                </a:cubicBezTo>
                <a:cubicBezTo>
                  <a:pt x="7649053" y="1028447"/>
                  <a:pt x="7631660" y="1019118"/>
                  <a:pt x="7601222" y="1043995"/>
                </a:cubicBezTo>
                <a:cubicBezTo>
                  <a:pt x="7590351" y="1053325"/>
                  <a:pt x="7579481" y="1062654"/>
                  <a:pt x="7566436" y="1056434"/>
                </a:cubicBezTo>
                <a:cubicBezTo>
                  <a:pt x="7538172" y="1047105"/>
                  <a:pt x="7514256" y="1050215"/>
                  <a:pt x="7499037" y="1096861"/>
                </a:cubicBezTo>
                <a:cubicBezTo>
                  <a:pt x="7503386" y="1040886"/>
                  <a:pt x="7479470" y="1028447"/>
                  <a:pt x="7451206" y="1022227"/>
                </a:cubicBezTo>
                <a:cubicBezTo>
                  <a:pt x="7431639" y="1016008"/>
                  <a:pt x="7422942" y="994240"/>
                  <a:pt x="7427291" y="963143"/>
                </a:cubicBezTo>
                <a:cubicBezTo>
                  <a:pt x="7414246" y="978691"/>
                  <a:pt x="7412072" y="994240"/>
                  <a:pt x="7416420" y="1016008"/>
                </a:cubicBezTo>
                <a:cubicBezTo>
                  <a:pt x="7420768" y="1053325"/>
                  <a:pt x="7420768" y="1056434"/>
                  <a:pt x="7394678" y="1062654"/>
                </a:cubicBezTo>
                <a:cubicBezTo>
                  <a:pt x="7364240" y="1068873"/>
                  <a:pt x="7335976" y="1059544"/>
                  <a:pt x="7309887" y="1037776"/>
                </a:cubicBezTo>
                <a:cubicBezTo>
                  <a:pt x="7303364" y="1031557"/>
                  <a:pt x="7292494" y="1019118"/>
                  <a:pt x="7294668" y="1006679"/>
                </a:cubicBezTo>
                <a:cubicBezTo>
                  <a:pt x="7299016" y="978691"/>
                  <a:pt x="7283797" y="981801"/>
                  <a:pt x="7272926" y="975582"/>
                </a:cubicBezTo>
                <a:cubicBezTo>
                  <a:pt x="7257707" y="972472"/>
                  <a:pt x="7242488" y="966252"/>
                  <a:pt x="7229443" y="963143"/>
                </a:cubicBezTo>
                <a:cubicBezTo>
                  <a:pt x="7188135" y="947594"/>
                  <a:pt x="7155522" y="972472"/>
                  <a:pt x="7125084" y="1009789"/>
                </a:cubicBezTo>
                <a:cubicBezTo>
                  <a:pt x="7107691" y="1031557"/>
                  <a:pt x="7105517" y="1031557"/>
                  <a:pt x="7092472" y="1000459"/>
                </a:cubicBezTo>
                <a:cubicBezTo>
                  <a:pt x="7085950" y="984911"/>
                  <a:pt x="7079427" y="981801"/>
                  <a:pt x="7070731" y="994240"/>
                </a:cubicBezTo>
                <a:cubicBezTo>
                  <a:pt x="7048989" y="1025337"/>
                  <a:pt x="7022900" y="1028447"/>
                  <a:pt x="6994636" y="1025337"/>
                </a:cubicBezTo>
                <a:cubicBezTo>
                  <a:pt x="6966372" y="1022227"/>
                  <a:pt x="6935934" y="1016008"/>
                  <a:pt x="6909844" y="1043995"/>
                </a:cubicBezTo>
                <a:cubicBezTo>
                  <a:pt x="6903322" y="1050215"/>
                  <a:pt x="6903322" y="1043995"/>
                  <a:pt x="6901147" y="1037776"/>
                </a:cubicBezTo>
                <a:cubicBezTo>
                  <a:pt x="6894625" y="1022227"/>
                  <a:pt x="6883754" y="1016008"/>
                  <a:pt x="6872883" y="1016008"/>
                </a:cubicBezTo>
                <a:cubicBezTo>
                  <a:pt x="6853316" y="1019118"/>
                  <a:pt x="6835923" y="1012898"/>
                  <a:pt x="6818530" y="1009789"/>
                </a:cubicBezTo>
                <a:cubicBezTo>
                  <a:pt x="6790266" y="1000459"/>
                  <a:pt x="6775047" y="1012898"/>
                  <a:pt x="6768525" y="1053325"/>
                </a:cubicBezTo>
                <a:cubicBezTo>
                  <a:pt x="6759828" y="1087532"/>
                  <a:pt x="6748957" y="1093751"/>
                  <a:pt x="6725042" y="1071983"/>
                </a:cubicBezTo>
                <a:cubicBezTo>
                  <a:pt x="6694604" y="1040886"/>
                  <a:pt x="6659817" y="1022227"/>
                  <a:pt x="6622857" y="1012898"/>
                </a:cubicBezTo>
                <a:cubicBezTo>
                  <a:pt x="6598941" y="1009789"/>
                  <a:pt x="6577200" y="1009789"/>
                  <a:pt x="6553284" y="1012898"/>
                </a:cubicBezTo>
                <a:cubicBezTo>
                  <a:pt x="6518498" y="1012898"/>
                  <a:pt x="6509801" y="994240"/>
                  <a:pt x="6522846" y="947594"/>
                </a:cubicBezTo>
                <a:cubicBezTo>
                  <a:pt x="6525020" y="941375"/>
                  <a:pt x="6527194" y="935155"/>
                  <a:pt x="6531543" y="922716"/>
                </a:cubicBezTo>
                <a:cubicBezTo>
                  <a:pt x="6503279" y="950704"/>
                  <a:pt x="6461970" y="932045"/>
                  <a:pt x="6451099" y="997350"/>
                </a:cubicBezTo>
                <a:cubicBezTo>
                  <a:pt x="6442403" y="972472"/>
                  <a:pt x="6448925" y="950704"/>
                  <a:pt x="6433706" y="947594"/>
                </a:cubicBezTo>
                <a:cubicBezTo>
                  <a:pt x="6422835" y="941375"/>
                  <a:pt x="6411965" y="950704"/>
                  <a:pt x="6401094" y="956923"/>
                </a:cubicBezTo>
                <a:cubicBezTo>
                  <a:pt x="6390223" y="963143"/>
                  <a:pt x="6377178" y="969362"/>
                  <a:pt x="6370656" y="950704"/>
                </a:cubicBezTo>
                <a:cubicBezTo>
                  <a:pt x="6359785" y="922716"/>
                  <a:pt x="6342392" y="922716"/>
                  <a:pt x="6324999" y="928936"/>
                </a:cubicBezTo>
                <a:cubicBezTo>
                  <a:pt x="6311954" y="935155"/>
                  <a:pt x="6301083" y="935155"/>
                  <a:pt x="6288038" y="916497"/>
                </a:cubicBezTo>
                <a:cubicBezTo>
                  <a:pt x="6270645" y="894729"/>
                  <a:pt x="6224988" y="904058"/>
                  <a:pt x="6205421" y="938265"/>
                </a:cubicBezTo>
                <a:cubicBezTo>
                  <a:pt x="6190202" y="960033"/>
                  <a:pt x="6181505" y="966252"/>
                  <a:pt x="6166286" y="947594"/>
                </a:cubicBezTo>
                <a:cubicBezTo>
                  <a:pt x="6157590" y="935155"/>
                  <a:pt x="6151067" y="938265"/>
                  <a:pt x="6148893" y="953814"/>
                </a:cubicBezTo>
                <a:cubicBezTo>
                  <a:pt x="6142371" y="981801"/>
                  <a:pt x="6151067" y="1016008"/>
                  <a:pt x="6170635" y="1034666"/>
                </a:cubicBezTo>
                <a:cubicBezTo>
                  <a:pt x="6188028" y="1053325"/>
                  <a:pt x="6205421" y="1050215"/>
                  <a:pt x="6224988" y="1028447"/>
                </a:cubicBezTo>
                <a:cubicBezTo>
                  <a:pt x="6227162" y="1025337"/>
                  <a:pt x="6229337" y="1016008"/>
                  <a:pt x="6233685" y="1022227"/>
                </a:cubicBezTo>
                <a:cubicBezTo>
                  <a:pt x="6240207" y="1031557"/>
                  <a:pt x="6240207" y="1043995"/>
                  <a:pt x="6242381" y="1053325"/>
                </a:cubicBezTo>
                <a:cubicBezTo>
                  <a:pt x="6244556" y="1062654"/>
                  <a:pt x="6240207" y="1062654"/>
                  <a:pt x="6235859" y="1065764"/>
                </a:cubicBezTo>
                <a:cubicBezTo>
                  <a:pt x="6198898" y="1075093"/>
                  <a:pt x="6159764" y="1090641"/>
                  <a:pt x="6124978" y="1047105"/>
                </a:cubicBezTo>
                <a:cubicBezTo>
                  <a:pt x="6118455" y="1037776"/>
                  <a:pt x="6109759" y="1040886"/>
                  <a:pt x="6101062" y="1043995"/>
                </a:cubicBezTo>
                <a:cubicBezTo>
                  <a:pt x="6092365" y="1047105"/>
                  <a:pt x="6083669" y="1053325"/>
                  <a:pt x="6074972" y="1053325"/>
                </a:cubicBezTo>
                <a:cubicBezTo>
                  <a:pt x="6038012" y="1056434"/>
                  <a:pt x="6016270" y="1019118"/>
                  <a:pt x="6031489" y="969362"/>
                </a:cubicBezTo>
                <a:cubicBezTo>
                  <a:pt x="6035838" y="953814"/>
                  <a:pt x="6042360" y="941375"/>
                  <a:pt x="6046708" y="928936"/>
                </a:cubicBezTo>
                <a:cubicBezTo>
                  <a:pt x="6053231" y="910278"/>
                  <a:pt x="6046708" y="900948"/>
                  <a:pt x="6038012" y="891619"/>
                </a:cubicBezTo>
                <a:cubicBezTo>
                  <a:pt x="6027141" y="882290"/>
                  <a:pt x="6022793" y="894729"/>
                  <a:pt x="6018444" y="907168"/>
                </a:cubicBezTo>
                <a:cubicBezTo>
                  <a:pt x="6009748" y="932045"/>
                  <a:pt x="6001051" y="941375"/>
                  <a:pt x="5983658" y="922716"/>
                </a:cubicBezTo>
                <a:cubicBezTo>
                  <a:pt x="5968439" y="907168"/>
                  <a:pt x="5951046" y="913387"/>
                  <a:pt x="5935827" y="916497"/>
                </a:cubicBezTo>
                <a:cubicBezTo>
                  <a:pt x="5907563" y="916497"/>
                  <a:pt x="5883647" y="913387"/>
                  <a:pt x="5866254" y="872961"/>
                </a:cubicBezTo>
                <a:cubicBezTo>
                  <a:pt x="5855384" y="851193"/>
                  <a:pt x="5816249" y="866741"/>
                  <a:pt x="5803204" y="897839"/>
                </a:cubicBezTo>
                <a:cubicBezTo>
                  <a:pt x="5785811" y="938265"/>
                  <a:pt x="5785811" y="938265"/>
                  <a:pt x="5764069" y="907168"/>
                </a:cubicBezTo>
                <a:cubicBezTo>
                  <a:pt x="5720587" y="841864"/>
                  <a:pt x="5668407" y="835644"/>
                  <a:pt x="5614053" y="863632"/>
                </a:cubicBezTo>
                <a:cubicBezTo>
                  <a:pt x="5594486" y="872961"/>
                  <a:pt x="5574919" y="876071"/>
                  <a:pt x="5553177" y="872961"/>
                </a:cubicBezTo>
                <a:cubicBezTo>
                  <a:pt x="5505346" y="866741"/>
                  <a:pt x="5487953" y="888509"/>
                  <a:pt x="5481431" y="956923"/>
                </a:cubicBezTo>
                <a:cubicBezTo>
                  <a:pt x="5479256" y="969362"/>
                  <a:pt x="5479256" y="981801"/>
                  <a:pt x="5470560" y="991130"/>
                </a:cubicBezTo>
                <a:cubicBezTo>
                  <a:pt x="5457515" y="1006679"/>
                  <a:pt x="5444470" y="1025337"/>
                  <a:pt x="5427077" y="1012898"/>
                </a:cubicBezTo>
                <a:cubicBezTo>
                  <a:pt x="5411858" y="1003569"/>
                  <a:pt x="5405335" y="960033"/>
                  <a:pt x="5414032" y="932045"/>
                </a:cubicBezTo>
                <a:cubicBezTo>
                  <a:pt x="5422729" y="904058"/>
                  <a:pt x="5440122" y="885400"/>
                  <a:pt x="5450993" y="860522"/>
                </a:cubicBezTo>
                <a:cubicBezTo>
                  <a:pt x="5455341" y="851193"/>
                  <a:pt x="5459689" y="841864"/>
                  <a:pt x="5459689" y="832534"/>
                </a:cubicBezTo>
                <a:cubicBezTo>
                  <a:pt x="5459689" y="813876"/>
                  <a:pt x="5453167" y="804547"/>
                  <a:pt x="5444470" y="795218"/>
                </a:cubicBezTo>
                <a:cubicBezTo>
                  <a:pt x="5435773" y="788998"/>
                  <a:pt x="5427077" y="795218"/>
                  <a:pt x="5420554" y="801437"/>
                </a:cubicBezTo>
                <a:cubicBezTo>
                  <a:pt x="5366201" y="882290"/>
                  <a:pt x="5296628" y="882290"/>
                  <a:pt x="5222707" y="885400"/>
                </a:cubicBezTo>
                <a:cubicBezTo>
                  <a:pt x="5235752" y="863632"/>
                  <a:pt x="5253145" y="854303"/>
                  <a:pt x="5266190" y="838754"/>
                </a:cubicBezTo>
                <a:cubicBezTo>
                  <a:pt x="5279235" y="826315"/>
                  <a:pt x="5290106" y="813876"/>
                  <a:pt x="5298802" y="795218"/>
                </a:cubicBezTo>
                <a:cubicBezTo>
                  <a:pt x="5307499" y="773450"/>
                  <a:pt x="5305325" y="757901"/>
                  <a:pt x="5287932" y="745462"/>
                </a:cubicBezTo>
                <a:cubicBezTo>
                  <a:pt x="5244449" y="711255"/>
                  <a:pt x="5196618" y="692597"/>
                  <a:pt x="5148786" y="677048"/>
                </a:cubicBezTo>
                <a:cubicBezTo>
                  <a:pt x="5131393" y="670829"/>
                  <a:pt x="5116175" y="667719"/>
                  <a:pt x="5100955" y="661500"/>
                </a:cubicBezTo>
                <a:cubicBezTo>
                  <a:pt x="5079214" y="655280"/>
                  <a:pt x="5057472" y="658390"/>
                  <a:pt x="5037905" y="677048"/>
                </a:cubicBezTo>
                <a:cubicBezTo>
                  <a:pt x="5016163" y="695707"/>
                  <a:pt x="5003119" y="689487"/>
                  <a:pt x="4990074" y="658390"/>
                </a:cubicBezTo>
                <a:cubicBezTo>
                  <a:pt x="4987900" y="649061"/>
                  <a:pt x="4985725" y="642841"/>
                  <a:pt x="4983551" y="633512"/>
                </a:cubicBezTo>
                <a:cubicBezTo>
                  <a:pt x="4970506" y="652171"/>
                  <a:pt x="4972681" y="677048"/>
                  <a:pt x="4968332" y="695707"/>
                </a:cubicBezTo>
                <a:cubicBezTo>
                  <a:pt x="4966158" y="708146"/>
                  <a:pt x="4966158" y="717475"/>
                  <a:pt x="4957462" y="720584"/>
                </a:cubicBezTo>
                <a:cubicBezTo>
                  <a:pt x="4935720" y="726804"/>
                  <a:pt x="4924849" y="748572"/>
                  <a:pt x="4913979" y="773450"/>
                </a:cubicBezTo>
                <a:cubicBezTo>
                  <a:pt x="4909630" y="785889"/>
                  <a:pt x="4903108" y="795218"/>
                  <a:pt x="4898760" y="804547"/>
                </a:cubicBezTo>
                <a:cubicBezTo>
                  <a:pt x="4874844" y="857412"/>
                  <a:pt x="4853103" y="860522"/>
                  <a:pt x="4818316" y="820096"/>
                </a:cubicBezTo>
                <a:cubicBezTo>
                  <a:pt x="4837884" y="798327"/>
                  <a:pt x="4868322" y="792108"/>
                  <a:pt x="4872670" y="748572"/>
                </a:cubicBezTo>
                <a:cubicBezTo>
                  <a:pt x="4874844" y="726804"/>
                  <a:pt x="4870496" y="708146"/>
                  <a:pt x="4859625" y="686378"/>
                </a:cubicBezTo>
                <a:cubicBezTo>
                  <a:pt x="4853103" y="711255"/>
                  <a:pt x="4859625" y="739243"/>
                  <a:pt x="4846581" y="754791"/>
                </a:cubicBezTo>
                <a:cubicBezTo>
                  <a:pt x="4831361" y="773450"/>
                  <a:pt x="4816143" y="754791"/>
                  <a:pt x="4800923" y="754791"/>
                </a:cubicBezTo>
                <a:cubicBezTo>
                  <a:pt x="4787878" y="754791"/>
                  <a:pt x="4781356" y="754791"/>
                  <a:pt x="4779182" y="776560"/>
                </a:cubicBezTo>
                <a:cubicBezTo>
                  <a:pt x="4772660" y="813876"/>
                  <a:pt x="4761788" y="826315"/>
                  <a:pt x="4733525" y="826315"/>
                </a:cubicBezTo>
                <a:cubicBezTo>
                  <a:pt x="4716131" y="826315"/>
                  <a:pt x="4696564" y="826315"/>
                  <a:pt x="4679171" y="835644"/>
                </a:cubicBezTo>
                <a:cubicBezTo>
                  <a:pt x="4670474" y="841864"/>
                  <a:pt x="4661778" y="841864"/>
                  <a:pt x="4657430" y="823205"/>
                </a:cubicBezTo>
                <a:cubicBezTo>
                  <a:pt x="4655255" y="798327"/>
                  <a:pt x="4642210" y="801437"/>
                  <a:pt x="4631340" y="810766"/>
                </a:cubicBezTo>
                <a:cubicBezTo>
                  <a:pt x="4596553" y="838754"/>
                  <a:pt x="4559593" y="841864"/>
                  <a:pt x="4522632" y="857412"/>
                </a:cubicBezTo>
                <a:cubicBezTo>
                  <a:pt x="4500891" y="866741"/>
                  <a:pt x="4485672" y="851193"/>
                  <a:pt x="4476975" y="820096"/>
                </a:cubicBezTo>
                <a:cubicBezTo>
                  <a:pt x="4474801" y="810766"/>
                  <a:pt x="4472628" y="801437"/>
                  <a:pt x="4470453" y="792108"/>
                </a:cubicBezTo>
                <a:cubicBezTo>
                  <a:pt x="4463931" y="773450"/>
                  <a:pt x="4455234" y="770340"/>
                  <a:pt x="4446537" y="785889"/>
                </a:cubicBezTo>
                <a:cubicBezTo>
                  <a:pt x="4444363" y="785889"/>
                  <a:pt x="4444363" y="788998"/>
                  <a:pt x="4442189" y="788998"/>
                </a:cubicBezTo>
                <a:cubicBezTo>
                  <a:pt x="4422622" y="820096"/>
                  <a:pt x="4422622" y="820096"/>
                  <a:pt x="4407403" y="785889"/>
                </a:cubicBezTo>
                <a:cubicBezTo>
                  <a:pt x="4392184" y="745462"/>
                  <a:pt x="4368268" y="742353"/>
                  <a:pt x="4346527" y="776560"/>
                </a:cubicBezTo>
                <a:cubicBezTo>
                  <a:pt x="4326959" y="804547"/>
                  <a:pt x="4316089" y="807657"/>
                  <a:pt x="4289999" y="788998"/>
                </a:cubicBezTo>
                <a:cubicBezTo>
                  <a:pt x="4263909" y="770340"/>
                  <a:pt x="4237820" y="751682"/>
                  <a:pt x="4209555" y="745462"/>
                </a:cubicBezTo>
                <a:cubicBezTo>
                  <a:pt x="4189988" y="739243"/>
                  <a:pt x="4172595" y="742353"/>
                  <a:pt x="4157376" y="757901"/>
                </a:cubicBezTo>
                <a:cubicBezTo>
                  <a:pt x="4139983" y="776560"/>
                  <a:pt x="4129112" y="770340"/>
                  <a:pt x="4120416" y="745462"/>
                </a:cubicBezTo>
                <a:cubicBezTo>
                  <a:pt x="4109545" y="717475"/>
                  <a:pt x="4109545" y="717475"/>
                  <a:pt x="4096500" y="745462"/>
                </a:cubicBezTo>
                <a:cubicBezTo>
                  <a:pt x="4087803" y="770340"/>
                  <a:pt x="4076933" y="795218"/>
                  <a:pt x="4068236" y="816986"/>
                </a:cubicBezTo>
                <a:cubicBezTo>
                  <a:pt x="4061714" y="813876"/>
                  <a:pt x="4063888" y="804547"/>
                  <a:pt x="4061714" y="798327"/>
                </a:cubicBezTo>
                <a:cubicBezTo>
                  <a:pt x="4055191" y="767230"/>
                  <a:pt x="4042147" y="751682"/>
                  <a:pt x="4018231" y="754791"/>
                </a:cubicBezTo>
                <a:cubicBezTo>
                  <a:pt x="3998664" y="754791"/>
                  <a:pt x="3979096" y="757901"/>
                  <a:pt x="3959529" y="757901"/>
                </a:cubicBezTo>
                <a:cubicBezTo>
                  <a:pt x="3920394" y="761011"/>
                  <a:pt x="3894305" y="736133"/>
                  <a:pt x="3876911" y="686378"/>
                </a:cubicBezTo>
                <a:cubicBezTo>
                  <a:pt x="3870389" y="664610"/>
                  <a:pt x="3863867" y="642841"/>
                  <a:pt x="3857344" y="617964"/>
                </a:cubicBezTo>
                <a:cubicBezTo>
                  <a:pt x="3855170" y="608634"/>
                  <a:pt x="3850822" y="596196"/>
                  <a:pt x="3842125" y="599305"/>
                </a:cubicBezTo>
                <a:cubicBezTo>
                  <a:pt x="3833429" y="602415"/>
                  <a:pt x="3835602" y="614854"/>
                  <a:pt x="3835602" y="624183"/>
                </a:cubicBezTo>
                <a:cubicBezTo>
                  <a:pt x="3835602" y="642841"/>
                  <a:pt x="3837777" y="661500"/>
                  <a:pt x="3826906" y="673939"/>
                </a:cubicBezTo>
                <a:cubicBezTo>
                  <a:pt x="3820384" y="683268"/>
                  <a:pt x="3826906" y="689487"/>
                  <a:pt x="3829080" y="698816"/>
                </a:cubicBezTo>
                <a:cubicBezTo>
                  <a:pt x="3837777" y="729914"/>
                  <a:pt x="3833429" y="742353"/>
                  <a:pt x="3809513" y="742353"/>
                </a:cubicBezTo>
                <a:cubicBezTo>
                  <a:pt x="3781249" y="742353"/>
                  <a:pt x="3752985" y="736133"/>
                  <a:pt x="3726895" y="726804"/>
                </a:cubicBezTo>
                <a:cubicBezTo>
                  <a:pt x="3711676" y="723694"/>
                  <a:pt x="3696457" y="711255"/>
                  <a:pt x="3687761" y="689487"/>
                </a:cubicBezTo>
                <a:cubicBezTo>
                  <a:pt x="3681238" y="670829"/>
                  <a:pt x="3670367" y="661500"/>
                  <a:pt x="3652975" y="664610"/>
                </a:cubicBezTo>
                <a:cubicBezTo>
                  <a:pt x="3602969" y="673939"/>
                  <a:pt x="3555138" y="655280"/>
                  <a:pt x="3509481" y="624183"/>
                </a:cubicBezTo>
                <a:cubicBezTo>
                  <a:pt x="3507307" y="621073"/>
                  <a:pt x="3507307" y="621073"/>
                  <a:pt x="3505132" y="621073"/>
                </a:cubicBezTo>
                <a:cubicBezTo>
                  <a:pt x="3446431" y="583757"/>
                  <a:pt x="3429038" y="589976"/>
                  <a:pt x="3392077" y="658390"/>
                </a:cubicBezTo>
                <a:cubicBezTo>
                  <a:pt x="3385555" y="652171"/>
                  <a:pt x="3389903" y="645951"/>
                  <a:pt x="3389903" y="639732"/>
                </a:cubicBezTo>
                <a:cubicBezTo>
                  <a:pt x="3392077" y="621073"/>
                  <a:pt x="3387729" y="611744"/>
                  <a:pt x="3372510" y="621073"/>
                </a:cubicBezTo>
                <a:cubicBezTo>
                  <a:pt x="3368162" y="621073"/>
                  <a:pt x="3361639" y="630403"/>
                  <a:pt x="3359465" y="624183"/>
                </a:cubicBezTo>
                <a:cubicBezTo>
                  <a:pt x="3355117" y="614854"/>
                  <a:pt x="3357291" y="605525"/>
                  <a:pt x="3359465" y="596196"/>
                </a:cubicBezTo>
                <a:cubicBezTo>
                  <a:pt x="3361639" y="589976"/>
                  <a:pt x="3361639" y="583757"/>
                  <a:pt x="3363813" y="577537"/>
                </a:cubicBezTo>
                <a:cubicBezTo>
                  <a:pt x="3365987" y="561989"/>
                  <a:pt x="3359465" y="558879"/>
                  <a:pt x="3352942" y="565098"/>
                </a:cubicBezTo>
                <a:cubicBezTo>
                  <a:pt x="3335549" y="574428"/>
                  <a:pt x="3320330" y="593086"/>
                  <a:pt x="3300763" y="580647"/>
                </a:cubicBezTo>
                <a:cubicBezTo>
                  <a:pt x="3283370" y="568208"/>
                  <a:pt x="3276847" y="540221"/>
                  <a:pt x="3268151" y="521562"/>
                </a:cubicBezTo>
                <a:cubicBezTo>
                  <a:pt x="3242061" y="568208"/>
                  <a:pt x="3246409" y="602415"/>
                  <a:pt x="3279022" y="636622"/>
                </a:cubicBezTo>
                <a:cubicBezTo>
                  <a:pt x="3281196" y="636622"/>
                  <a:pt x="3283370" y="639732"/>
                  <a:pt x="3285544" y="642841"/>
                </a:cubicBezTo>
                <a:cubicBezTo>
                  <a:pt x="3296414" y="652171"/>
                  <a:pt x="3313808" y="661500"/>
                  <a:pt x="3309460" y="680158"/>
                </a:cubicBezTo>
                <a:cubicBezTo>
                  <a:pt x="3305111" y="692597"/>
                  <a:pt x="3287718" y="692597"/>
                  <a:pt x="3274673" y="695707"/>
                </a:cubicBezTo>
                <a:cubicBezTo>
                  <a:pt x="3244235" y="698816"/>
                  <a:pt x="3213797" y="689487"/>
                  <a:pt x="3183359" y="686378"/>
                </a:cubicBezTo>
                <a:cubicBezTo>
                  <a:pt x="3176837" y="686378"/>
                  <a:pt x="3170314" y="683268"/>
                  <a:pt x="3163792" y="686378"/>
                </a:cubicBezTo>
                <a:cubicBezTo>
                  <a:pt x="3146399" y="686378"/>
                  <a:pt x="3131180" y="692597"/>
                  <a:pt x="3122483" y="664610"/>
                </a:cubicBezTo>
                <a:cubicBezTo>
                  <a:pt x="3118135" y="652171"/>
                  <a:pt x="3105090" y="652171"/>
                  <a:pt x="3094219" y="645951"/>
                </a:cubicBezTo>
                <a:cubicBezTo>
                  <a:pt x="3081174" y="639732"/>
                  <a:pt x="3070304" y="630403"/>
                  <a:pt x="3070304" y="605525"/>
                </a:cubicBezTo>
                <a:cubicBezTo>
                  <a:pt x="3068129" y="580647"/>
                  <a:pt x="3052910" y="583757"/>
                  <a:pt x="3042040" y="577537"/>
                </a:cubicBezTo>
                <a:cubicBezTo>
                  <a:pt x="3033343" y="571318"/>
                  <a:pt x="3024647" y="568208"/>
                  <a:pt x="3020298" y="583757"/>
                </a:cubicBezTo>
                <a:cubicBezTo>
                  <a:pt x="3015950" y="593086"/>
                  <a:pt x="3011602" y="596196"/>
                  <a:pt x="3005079" y="596196"/>
                </a:cubicBezTo>
                <a:cubicBezTo>
                  <a:pt x="2987686" y="593086"/>
                  <a:pt x="2970293" y="589976"/>
                  <a:pt x="2952900" y="605525"/>
                </a:cubicBezTo>
                <a:cubicBezTo>
                  <a:pt x="2944203" y="611744"/>
                  <a:pt x="2937681" y="602415"/>
                  <a:pt x="2931158" y="593086"/>
                </a:cubicBezTo>
                <a:cubicBezTo>
                  <a:pt x="2894198" y="537111"/>
                  <a:pt x="2846367" y="521562"/>
                  <a:pt x="2796361" y="524672"/>
                </a:cubicBezTo>
                <a:cubicBezTo>
                  <a:pt x="2772446" y="527782"/>
                  <a:pt x="2748530" y="530891"/>
                  <a:pt x="2724615" y="521562"/>
                </a:cubicBezTo>
                <a:cubicBezTo>
                  <a:pt x="2705047" y="515343"/>
                  <a:pt x="2687654" y="527782"/>
                  <a:pt x="2676783" y="555769"/>
                </a:cubicBezTo>
                <a:cubicBezTo>
                  <a:pt x="2668087" y="540221"/>
                  <a:pt x="2668087" y="515343"/>
                  <a:pt x="2648519" y="515343"/>
                </a:cubicBezTo>
                <a:cubicBezTo>
                  <a:pt x="2624604" y="518453"/>
                  <a:pt x="2600688" y="524672"/>
                  <a:pt x="2583295" y="552660"/>
                </a:cubicBezTo>
                <a:cubicBezTo>
                  <a:pt x="2578947" y="558879"/>
                  <a:pt x="2574598" y="568208"/>
                  <a:pt x="2570250" y="577537"/>
                </a:cubicBezTo>
                <a:cubicBezTo>
                  <a:pt x="2563728" y="586867"/>
                  <a:pt x="2559379" y="602415"/>
                  <a:pt x="2546335" y="593086"/>
                </a:cubicBezTo>
                <a:cubicBezTo>
                  <a:pt x="2533290" y="586867"/>
                  <a:pt x="2533290" y="574428"/>
                  <a:pt x="2533290" y="561989"/>
                </a:cubicBezTo>
                <a:cubicBezTo>
                  <a:pt x="2533290" y="509123"/>
                  <a:pt x="2522419" y="462478"/>
                  <a:pt x="2502852" y="422051"/>
                </a:cubicBezTo>
                <a:cubicBezTo>
                  <a:pt x="2491981" y="400283"/>
                  <a:pt x="2481110" y="384735"/>
                  <a:pt x="2459369" y="397174"/>
                </a:cubicBezTo>
                <a:cubicBezTo>
                  <a:pt x="2441976" y="406503"/>
                  <a:pt x="2422408" y="394064"/>
                  <a:pt x="2407189" y="381625"/>
                </a:cubicBezTo>
                <a:cubicBezTo>
                  <a:pt x="2387622" y="366076"/>
                  <a:pt x="2363706" y="356747"/>
                  <a:pt x="2339791" y="353637"/>
                </a:cubicBezTo>
                <a:cubicBezTo>
                  <a:pt x="2309353" y="347418"/>
                  <a:pt x="2278915" y="328760"/>
                  <a:pt x="2250651" y="310101"/>
                </a:cubicBezTo>
                <a:cubicBezTo>
                  <a:pt x="2226735" y="297662"/>
                  <a:pt x="2204994" y="285224"/>
                  <a:pt x="2178904" y="288333"/>
                </a:cubicBezTo>
                <a:cubicBezTo>
                  <a:pt x="2154988" y="294553"/>
                  <a:pt x="2133247" y="313211"/>
                  <a:pt x="2118028" y="341198"/>
                </a:cubicBezTo>
                <a:cubicBezTo>
                  <a:pt x="2076719" y="409612"/>
                  <a:pt x="2046281" y="406503"/>
                  <a:pt x="2015843" y="325650"/>
                </a:cubicBezTo>
                <a:cubicBezTo>
                  <a:pt x="2015843" y="322540"/>
                  <a:pt x="2013669" y="319430"/>
                  <a:pt x="2013669" y="316321"/>
                </a:cubicBezTo>
                <a:cubicBezTo>
                  <a:pt x="2000624" y="282114"/>
                  <a:pt x="2000624" y="282114"/>
                  <a:pt x="1985405" y="313211"/>
                </a:cubicBezTo>
                <a:cubicBezTo>
                  <a:pt x="1970186" y="341198"/>
                  <a:pt x="1957141" y="344308"/>
                  <a:pt x="1931051" y="325650"/>
                </a:cubicBezTo>
                <a:cubicBezTo>
                  <a:pt x="1889743" y="297662"/>
                  <a:pt x="1889743" y="297662"/>
                  <a:pt x="1861479" y="306992"/>
                </a:cubicBezTo>
                <a:cubicBezTo>
                  <a:pt x="1874524" y="328760"/>
                  <a:pt x="1891917" y="341198"/>
                  <a:pt x="1909310" y="350528"/>
                </a:cubicBezTo>
                <a:cubicBezTo>
                  <a:pt x="1926703" y="362967"/>
                  <a:pt x="1946270" y="369186"/>
                  <a:pt x="1965838" y="378515"/>
                </a:cubicBezTo>
                <a:cubicBezTo>
                  <a:pt x="1950619" y="390954"/>
                  <a:pt x="1948445" y="403393"/>
                  <a:pt x="1954967" y="422051"/>
                </a:cubicBezTo>
                <a:cubicBezTo>
                  <a:pt x="1963663" y="440710"/>
                  <a:pt x="1957141" y="443819"/>
                  <a:pt x="1944096" y="443819"/>
                </a:cubicBezTo>
                <a:cubicBezTo>
                  <a:pt x="1920181" y="443819"/>
                  <a:pt x="1896265" y="440710"/>
                  <a:pt x="1872349" y="456258"/>
                </a:cubicBezTo>
                <a:cubicBezTo>
                  <a:pt x="1857131" y="462478"/>
                  <a:pt x="1844086" y="453148"/>
                  <a:pt x="1837563" y="428271"/>
                </a:cubicBezTo>
                <a:cubicBezTo>
                  <a:pt x="1835389" y="418941"/>
                  <a:pt x="1833215" y="412722"/>
                  <a:pt x="1824518" y="422051"/>
                </a:cubicBezTo>
                <a:cubicBezTo>
                  <a:pt x="1800603" y="440710"/>
                  <a:pt x="1800603" y="440710"/>
                  <a:pt x="1798428" y="403393"/>
                </a:cubicBezTo>
                <a:cubicBezTo>
                  <a:pt x="1798428" y="400283"/>
                  <a:pt x="1798428" y="397174"/>
                  <a:pt x="1796254" y="390954"/>
                </a:cubicBezTo>
                <a:cubicBezTo>
                  <a:pt x="1785384" y="412722"/>
                  <a:pt x="1772339" y="434490"/>
                  <a:pt x="1761468" y="456258"/>
                </a:cubicBezTo>
                <a:cubicBezTo>
                  <a:pt x="1757120" y="459368"/>
                  <a:pt x="1754946" y="474917"/>
                  <a:pt x="1748423" y="468697"/>
                </a:cubicBezTo>
                <a:cubicBezTo>
                  <a:pt x="1739727" y="462478"/>
                  <a:pt x="1731030" y="456258"/>
                  <a:pt x="1731030" y="437600"/>
                </a:cubicBezTo>
                <a:cubicBezTo>
                  <a:pt x="1733204" y="418941"/>
                  <a:pt x="1737552" y="403393"/>
                  <a:pt x="1741901" y="387844"/>
                </a:cubicBezTo>
                <a:cubicBezTo>
                  <a:pt x="1746249" y="375405"/>
                  <a:pt x="1746249" y="362967"/>
                  <a:pt x="1735378" y="356747"/>
                </a:cubicBezTo>
                <a:cubicBezTo>
                  <a:pt x="1696244" y="341198"/>
                  <a:pt x="1657109" y="313211"/>
                  <a:pt x="1615800" y="303882"/>
                </a:cubicBezTo>
                <a:cubicBezTo>
                  <a:pt x="1596233" y="297662"/>
                  <a:pt x="1576666" y="291443"/>
                  <a:pt x="1567969" y="331869"/>
                </a:cubicBezTo>
                <a:cubicBezTo>
                  <a:pt x="1563621" y="356747"/>
                  <a:pt x="1524486" y="369186"/>
                  <a:pt x="1513616" y="353637"/>
                </a:cubicBezTo>
                <a:cubicBezTo>
                  <a:pt x="1509267" y="344308"/>
                  <a:pt x="1504919" y="338089"/>
                  <a:pt x="1511441" y="325650"/>
                </a:cubicBezTo>
                <a:cubicBezTo>
                  <a:pt x="1517964" y="313211"/>
                  <a:pt x="1522312" y="319430"/>
                  <a:pt x="1528834" y="322540"/>
                </a:cubicBezTo>
                <a:cubicBezTo>
                  <a:pt x="1537531" y="331869"/>
                  <a:pt x="1548402" y="338089"/>
                  <a:pt x="1554924" y="325650"/>
                </a:cubicBezTo>
                <a:cubicBezTo>
                  <a:pt x="1561447" y="316321"/>
                  <a:pt x="1563621" y="303882"/>
                  <a:pt x="1557098" y="291443"/>
                </a:cubicBezTo>
                <a:cubicBezTo>
                  <a:pt x="1550576" y="275894"/>
                  <a:pt x="1544054" y="266565"/>
                  <a:pt x="1531009" y="275894"/>
                </a:cubicBezTo>
                <a:cubicBezTo>
                  <a:pt x="1517964" y="282114"/>
                  <a:pt x="1511441" y="275894"/>
                  <a:pt x="1511441" y="254126"/>
                </a:cubicBezTo>
                <a:cubicBezTo>
                  <a:pt x="1511441" y="247907"/>
                  <a:pt x="1511441" y="244797"/>
                  <a:pt x="1511441" y="238578"/>
                </a:cubicBezTo>
                <a:cubicBezTo>
                  <a:pt x="1509267" y="232358"/>
                  <a:pt x="1509267" y="223029"/>
                  <a:pt x="1504919" y="219919"/>
                </a:cubicBezTo>
                <a:cubicBezTo>
                  <a:pt x="1498396" y="216810"/>
                  <a:pt x="1496222" y="226139"/>
                  <a:pt x="1491874" y="229249"/>
                </a:cubicBezTo>
                <a:cubicBezTo>
                  <a:pt x="1476655" y="251017"/>
                  <a:pt x="1459262" y="266565"/>
                  <a:pt x="1435346" y="263456"/>
                </a:cubicBezTo>
                <a:cubicBezTo>
                  <a:pt x="1424475" y="263456"/>
                  <a:pt x="1417953" y="260346"/>
                  <a:pt x="1420127" y="241687"/>
                </a:cubicBezTo>
                <a:cubicBezTo>
                  <a:pt x="1420127" y="229249"/>
                  <a:pt x="1420127" y="216810"/>
                  <a:pt x="1420127" y="204371"/>
                </a:cubicBezTo>
                <a:cubicBezTo>
                  <a:pt x="1415779" y="173274"/>
                  <a:pt x="1409257" y="167054"/>
                  <a:pt x="1387515" y="173274"/>
                </a:cubicBezTo>
                <a:cubicBezTo>
                  <a:pt x="1374470" y="176383"/>
                  <a:pt x="1363599" y="170164"/>
                  <a:pt x="1350555" y="170164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D9550BA2-D88B-43B1-AC2B-6A1178F678CC}"/>
              </a:ext>
            </a:extLst>
          </p:cNvPr>
          <p:cNvGrpSpPr/>
          <p:nvPr/>
        </p:nvGrpSpPr>
        <p:grpSpPr>
          <a:xfrm flipH="1">
            <a:off x="240703" y="3832577"/>
            <a:ext cx="2740334" cy="2660341"/>
            <a:chOff x="10112869" y="1087963"/>
            <a:chExt cx="3418944" cy="3319139"/>
          </a:xfrm>
          <a:solidFill>
            <a:schemeClr val="bg1"/>
          </a:solidFill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E45E0D-1F3A-4A8F-B1CA-F184F44DAA66}"/>
                </a:ext>
              </a:extLst>
            </p:cNvPr>
            <p:cNvSpPr/>
            <p:nvPr/>
          </p:nvSpPr>
          <p:spPr>
            <a:xfrm>
              <a:off x="10147853" y="2407464"/>
              <a:ext cx="3383960" cy="86947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ADA993F6-6EA8-45A5-BB24-B8E86BEDE346}"/>
                </a:ext>
              </a:extLst>
            </p:cNvPr>
            <p:cNvSpPr/>
            <p:nvPr/>
          </p:nvSpPr>
          <p:spPr>
            <a:xfrm>
              <a:off x="11772474" y="3314205"/>
              <a:ext cx="1343744" cy="9255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3260A9A8-F7D1-4D91-B640-03E666DF2FE1}"/>
                </a:ext>
              </a:extLst>
            </p:cNvPr>
            <p:cNvSpPr/>
            <p:nvPr/>
          </p:nvSpPr>
          <p:spPr>
            <a:xfrm>
              <a:off x="11766760" y="2239508"/>
              <a:ext cx="80436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7CE3743-70CA-411B-A8C6-EE5BFF97B682}"/>
                </a:ext>
              </a:extLst>
            </p:cNvPr>
            <p:cNvSpPr/>
            <p:nvPr/>
          </p:nvSpPr>
          <p:spPr>
            <a:xfrm>
              <a:off x="12239858" y="2239508"/>
              <a:ext cx="80436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43B378A0-9FC0-4824-AADD-E9498A3EBB13}"/>
                </a:ext>
              </a:extLst>
            </p:cNvPr>
            <p:cNvSpPr/>
            <p:nvPr/>
          </p:nvSpPr>
          <p:spPr>
            <a:xfrm>
              <a:off x="13026688" y="2239508"/>
              <a:ext cx="80436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EE8387CA-EC1E-4CC4-A5CF-4F8C177E1D94}"/>
                </a:ext>
              </a:extLst>
            </p:cNvPr>
            <p:cNvSpPr/>
            <p:nvPr/>
          </p:nvSpPr>
          <p:spPr>
            <a:xfrm>
              <a:off x="12523779" y="2239508"/>
              <a:ext cx="77841" cy="216759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478FAEBB-F2FD-4F6B-8CAB-C9F9BD5F9789}"/>
                </a:ext>
              </a:extLst>
            </p:cNvPr>
            <p:cNvSpPr/>
            <p:nvPr/>
          </p:nvSpPr>
          <p:spPr>
            <a:xfrm rot="2465944">
              <a:off x="12622677" y="2284600"/>
              <a:ext cx="45720" cy="11753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A530D947-0873-436D-ABD7-FEB76D8BCF33}"/>
                </a:ext>
              </a:extLst>
            </p:cNvPr>
            <p:cNvSpPr/>
            <p:nvPr/>
          </p:nvSpPr>
          <p:spPr>
            <a:xfrm rot="658490">
              <a:off x="11863647" y="1255476"/>
              <a:ext cx="64929" cy="105520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6F5EA5B6-143C-466D-B226-A6AB0763AC0B}"/>
                </a:ext>
              </a:extLst>
            </p:cNvPr>
            <p:cNvSpPr/>
            <p:nvPr/>
          </p:nvSpPr>
          <p:spPr>
            <a:xfrm rot="20633081">
              <a:off x="12106628" y="1224307"/>
              <a:ext cx="64929" cy="105520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5560F30E-3979-415E-B21D-DD1197566BD6}"/>
                </a:ext>
              </a:extLst>
            </p:cNvPr>
            <p:cNvSpPr/>
            <p:nvPr/>
          </p:nvSpPr>
          <p:spPr>
            <a:xfrm rot="19505308">
              <a:off x="12382395" y="1087963"/>
              <a:ext cx="47366" cy="1453644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>
              <a:extLst>
                <a:ext uri="{FF2B5EF4-FFF2-40B4-BE49-F238E27FC236}">
                  <a16:creationId xmlns:a16="http://schemas.microsoft.com/office/drawing/2014/main" id="{6A474CA5-5780-44ED-91EB-2FA92A78105B}"/>
                </a:ext>
              </a:extLst>
            </p:cNvPr>
            <p:cNvSpPr/>
            <p:nvPr/>
          </p:nvSpPr>
          <p:spPr>
            <a:xfrm>
              <a:off x="12417111" y="2056336"/>
              <a:ext cx="962547" cy="36212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Rectangle 46">
              <a:extLst>
                <a:ext uri="{FF2B5EF4-FFF2-40B4-BE49-F238E27FC236}">
                  <a16:creationId xmlns:a16="http://schemas.microsoft.com/office/drawing/2014/main" id="{44E2D8B7-6A4A-4996-B995-3D6A6E4D4894}"/>
                </a:ext>
              </a:extLst>
            </p:cNvPr>
            <p:cNvSpPr/>
            <p:nvPr/>
          </p:nvSpPr>
          <p:spPr>
            <a:xfrm rot="3295761" flipH="1">
              <a:off x="11139455" y="771268"/>
              <a:ext cx="36576" cy="208974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Rectangle 47">
              <a:extLst>
                <a:ext uri="{FF2B5EF4-FFF2-40B4-BE49-F238E27FC236}">
                  <a16:creationId xmlns:a16="http://schemas.microsoft.com/office/drawing/2014/main" id="{BBCC8E53-7807-4424-956F-9AD0E884D179}"/>
                </a:ext>
              </a:extLst>
            </p:cNvPr>
            <p:cNvSpPr/>
            <p:nvPr/>
          </p:nvSpPr>
          <p:spPr>
            <a:xfrm>
              <a:off x="11766760" y="2239508"/>
              <a:ext cx="521564" cy="758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Rectangle: Top Corners Rounded 48">
              <a:extLst>
                <a:ext uri="{FF2B5EF4-FFF2-40B4-BE49-F238E27FC236}">
                  <a16:creationId xmlns:a16="http://schemas.microsoft.com/office/drawing/2014/main" id="{D96E3358-0B5D-4539-8080-94EB7D090B39}"/>
                </a:ext>
              </a:extLst>
            </p:cNvPr>
            <p:cNvSpPr/>
            <p:nvPr/>
          </p:nvSpPr>
          <p:spPr>
            <a:xfrm>
              <a:off x="11734844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: Top Corners Rounded 49">
              <a:extLst>
                <a:ext uri="{FF2B5EF4-FFF2-40B4-BE49-F238E27FC236}">
                  <a16:creationId xmlns:a16="http://schemas.microsoft.com/office/drawing/2014/main" id="{3A094B07-2192-4547-87A1-E0CCF6AD9117}"/>
                </a:ext>
              </a:extLst>
            </p:cNvPr>
            <p:cNvSpPr/>
            <p:nvPr/>
          </p:nvSpPr>
          <p:spPr>
            <a:xfrm>
              <a:off x="12200132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: Top Corners Rounded 50">
              <a:extLst>
                <a:ext uri="{FF2B5EF4-FFF2-40B4-BE49-F238E27FC236}">
                  <a16:creationId xmlns:a16="http://schemas.microsoft.com/office/drawing/2014/main" id="{B007900E-11A4-458C-A654-892E909B64EE}"/>
                </a:ext>
              </a:extLst>
            </p:cNvPr>
            <p:cNvSpPr/>
            <p:nvPr/>
          </p:nvSpPr>
          <p:spPr>
            <a:xfrm>
              <a:off x="12490568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: Top Corners Rounded 51">
              <a:extLst>
                <a:ext uri="{FF2B5EF4-FFF2-40B4-BE49-F238E27FC236}">
                  <a16:creationId xmlns:a16="http://schemas.microsoft.com/office/drawing/2014/main" id="{EE0764B4-43C9-4390-B161-BD27157C70E1}"/>
                </a:ext>
              </a:extLst>
            </p:cNvPr>
            <p:cNvSpPr/>
            <p:nvPr/>
          </p:nvSpPr>
          <p:spPr>
            <a:xfrm>
              <a:off x="12994775" y="4233966"/>
              <a:ext cx="144264" cy="167956"/>
            </a:xfrm>
            <a:prstGeom prst="round2Same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Rectangle 52">
              <a:extLst>
                <a:ext uri="{FF2B5EF4-FFF2-40B4-BE49-F238E27FC236}">
                  <a16:creationId xmlns:a16="http://schemas.microsoft.com/office/drawing/2014/main" id="{9DAD9E23-E681-4390-A26F-394F17ECCC48}"/>
                </a:ext>
              </a:extLst>
            </p:cNvPr>
            <p:cNvSpPr/>
            <p:nvPr/>
          </p:nvSpPr>
          <p:spPr>
            <a:xfrm rot="2465944">
              <a:off x="12155656" y="2331293"/>
              <a:ext cx="45720" cy="117532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Rectangle 54">
              <a:extLst>
                <a:ext uri="{FF2B5EF4-FFF2-40B4-BE49-F238E27FC236}">
                  <a16:creationId xmlns:a16="http://schemas.microsoft.com/office/drawing/2014/main" id="{140F0685-8021-4BCB-9BA9-1B6B2910D1EA}"/>
                </a:ext>
              </a:extLst>
            </p:cNvPr>
            <p:cNvSpPr/>
            <p:nvPr/>
          </p:nvSpPr>
          <p:spPr>
            <a:xfrm flipV="1">
              <a:off x="11921107" y="1202428"/>
              <a:ext cx="164311" cy="61817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331220B6-3F9D-488C-8DB2-8B62E2A85FB9}"/>
              </a:ext>
            </a:extLst>
          </p:cNvPr>
          <p:cNvSpPr/>
          <p:nvPr/>
        </p:nvSpPr>
        <p:spPr>
          <a:xfrm>
            <a:off x="1400010" y="5263664"/>
            <a:ext cx="1051359" cy="1225101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FDEA8F3-C31F-4ACC-86A2-09F94A710D4B}"/>
              </a:ext>
            </a:extLst>
          </p:cNvPr>
          <p:cNvGrpSpPr/>
          <p:nvPr/>
        </p:nvGrpSpPr>
        <p:grpSpPr>
          <a:xfrm>
            <a:off x="1460541" y="5127018"/>
            <a:ext cx="4635459" cy="1472690"/>
            <a:chOff x="3862980" y="4141798"/>
            <a:chExt cx="3433328" cy="2502503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6BB562F-DC15-43C0-9FDE-534278A3A491}"/>
                </a:ext>
              </a:extLst>
            </p:cNvPr>
            <p:cNvSpPr txBox="1"/>
            <p:nvPr/>
          </p:nvSpPr>
          <p:spPr>
            <a:xfrm>
              <a:off x="3862980" y="4141798"/>
              <a:ext cx="3433328" cy="156899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5400" b="1" dirty="0">
                  <a:solidFill>
                    <a:schemeClr val="bg1"/>
                  </a:solidFill>
                  <a:cs typeface="Arial" pitchFamily="34" charset="0"/>
                </a:rPr>
                <a:t>AWESOME</a:t>
              </a: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6A8528C3-BCF8-49B1-A0AA-88D30CC67933}"/>
                </a:ext>
              </a:extLst>
            </p:cNvPr>
            <p:cNvSpPr txBox="1"/>
            <p:nvPr/>
          </p:nvSpPr>
          <p:spPr>
            <a:xfrm>
              <a:off x="3862980" y="5320862"/>
              <a:ext cx="3433328" cy="13234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GB" altLang="ko-KR" sz="4000" b="1" dirty="0">
                  <a:solidFill>
                    <a:schemeClr val="bg1"/>
                  </a:solidFill>
                  <a:cs typeface="Arial" pitchFamily="34" charset="0"/>
                </a:rPr>
                <a:t>PRESENTATION</a:t>
              </a:r>
              <a:endParaRPr lang="ko-KR" altLang="en-US" sz="4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2E33BEA-1CF5-4985-8CF9-863B3CAABFA1}"/>
              </a:ext>
            </a:extLst>
          </p:cNvPr>
          <p:cNvSpPr/>
          <p:nvPr/>
        </p:nvSpPr>
        <p:spPr>
          <a:xfrm flipH="1">
            <a:off x="2734459" y="4926585"/>
            <a:ext cx="484814" cy="520054"/>
          </a:xfrm>
          <a:custGeom>
            <a:avLst/>
            <a:gdLst>
              <a:gd name="connsiteX0" fmla="*/ 597314 w 638668"/>
              <a:gd name="connsiteY0" fmla="*/ 306119 h 685090"/>
              <a:gd name="connsiteX1" fmla="*/ 597314 w 638668"/>
              <a:gd name="connsiteY1" fmla="*/ 577205 h 685090"/>
              <a:gd name="connsiteX2" fmla="*/ 616698 w 638668"/>
              <a:gd name="connsiteY2" fmla="*/ 572897 h 685090"/>
              <a:gd name="connsiteX3" fmla="*/ 616698 w 638668"/>
              <a:gd name="connsiteY3" fmla="*/ 313155 h 685090"/>
              <a:gd name="connsiteX4" fmla="*/ 561418 w 638668"/>
              <a:gd name="connsiteY4" fmla="*/ 292910 h 685090"/>
              <a:gd name="connsiteX5" fmla="*/ 561418 w 638668"/>
              <a:gd name="connsiteY5" fmla="*/ 585245 h 685090"/>
              <a:gd name="connsiteX6" fmla="*/ 582094 w 638668"/>
              <a:gd name="connsiteY6" fmla="*/ 580651 h 685090"/>
              <a:gd name="connsiteX7" fmla="*/ 582094 w 638668"/>
              <a:gd name="connsiteY7" fmla="*/ 300520 h 685090"/>
              <a:gd name="connsiteX8" fmla="*/ 525522 w 638668"/>
              <a:gd name="connsiteY8" fmla="*/ 279844 h 685090"/>
              <a:gd name="connsiteX9" fmla="*/ 525522 w 638668"/>
              <a:gd name="connsiteY9" fmla="*/ 593286 h 685090"/>
              <a:gd name="connsiteX10" fmla="*/ 546198 w 638668"/>
              <a:gd name="connsiteY10" fmla="*/ 588691 h 685090"/>
              <a:gd name="connsiteX11" fmla="*/ 546198 w 638668"/>
              <a:gd name="connsiteY11" fmla="*/ 287454 h 685090"/>
              <a:gd name="connsiteX12" fmla="*/ 489626 w 638668"/>
              <a:gd name="connsiteY12" fmla="*/ 266778 h 685090"/>
              <a:gd name="connsiteX13" fmla="*/ 489626 w 638668"/>
              <a:gd name="connsiteY13" fmla="*/ 601327 h 685090"/>
              <a:gd name="connsiteX14" fmla="*/ 510303 w 638668"/>
              <a:gd name="connsiteY14" fmla="*/ 596732 h 685090"/>
              <a:gd name="connsiteX15" fmla="*/ 510303 w 638668"/>
              <a:gd name="connsiteY15" fmla="*/ 274244 h 685090"/>
              <a:gd name="connsiteX16" fmla="*/ 453730 w 638668"/>
              <a:gd name="connsiteY16" fmla="*/ 253568 h 685090"/>
              <a:gd name="connsiteX17" fmla="*/ 453730 w 638668"/>
              <a:gd name="connsiteY17" fmla="*/ 609224 h 685090"/>
              <a:gd name="connsiteX18" fmla="*/ 474407 w 638668"/>
              <a:gd name="connsiteY18" fmla="*/ 604629 h 685090"/>
              <a:gd name="connsiteX19" fmla="*/ 474407 w 638668"/>
              <a:gd name="connsiteY19" fmla="*/ 261178 h 685090"/>
              <a:gd name="connsiteX20" fmla="*/ 417835 w 638668"/>
              <a:gd name="connsiteY20" fmla="*/ 240502 h 685090"/>
              <a:gd name="connsiteX21" fmla="*/ 417835 w 638668"/>
              <a:gd name="connsiteY21" fmla="*/ 617265 h 685090"/>
              <a:gd name="connsiteX22" fmla="*/ 438367 w 638668"/>
              <a:gd name="connsiteY22" fmla="*/ 612670 h 685090"/>
              <a:gd name="connsiteX23" fmla="*/ 438367 w 638668"/>
              <a:gd name="connsiteY23" fmla="*/ 248112 h 685090"/>
              <a:gd name="connsiteX24" fmla="*/ 381939 w 638668"/>
              <a:gd name="connsiteY24" fmla="*/ 227436 h 685090"/>
              <a:gd name="connsiteX25" fmla="*/ 381939 w 638668"/>
              <a:gd name="connsiteY25" fmla="*/ 625305 h 685090"/>
              <a:gd name="connsiteX26" fmla="*/ 402471 w 638668"/>
              <a:gd name="connsiteY26" fmla="*/ 620710 h 685090"/>
              <a:gd name="connsiteX27" fmla="*/ 402471 w 638668"/>
              <a:gd name="connsiteY27" fmla="*/ 234902 h 685090"/>
              <a:gd name="connsiteX28" fmla="*/ 345899 w 638668"/>
              <a:gd name="connsiteY28" fmla="*/ 214370 h 685090"/>
              <a:gd name="connsiteX29" fmla="*/ 345899 w 638668"/>
              <a:gd name="connsiteY29" fmla="*/ 633346 h 685090"/>
              <a:gd name="connsiteX30" fmla="*/ 366575 w 638668"/>
              <a:gd name="connsiteY30" fmla="*/ 628751 h 685090"/>
              <a:gd name="connsiteX31" fmla="*/ 366575 w 638668"/>
              <a:gd name="connsiteY31" fmla="*/ 221836 h 685090"/>
              <a:gd name="connsiteX32" fmla="*/ 296650 w 638668"/>
              <a:gd name="connsiteY32" fmla="*/ 196278 h 685090"/>
              <a:gd name="connsiteX33" fmla="*/ 296650 w 638668"/>
              <a:gd name="connsiteY33" fmla="*/ 644258 h 685090"/>
              <a:gd name="connsiteX34" fmla="*/ 330679 w 638668"/>
              <a:gd name="connsiteY34" fmla="*/ 636648 h 685090"/>
              <a:gd name="connsiteX35" fmla="*/ 330679 w 638668"/>
              <a:gd name="connsiteY35" fmla="*/ 208770 h 685090"/>
              <a:gd name="connsiteX36" fmla="*/ 313736 w 638668"/>
              <a:gd name="connsiteY36" fmla="*/ 20102 h 685090"/>
              <a:gd name="connsiteX37" fmla="*/ 122196 w 638668"/>
              <a:gd name="connsiteY37" fmla="*/ 196278 h 685090"/>
              <a:gd name="connsiteX38" fmla="*/ 246827 w 638668"/>
              <a:gd name="connsiteY38" fmla="*/ 152916 h 685090"/>
              <a:gd name="connsiteX39" fmla="*/ 277553 w 638668"/>
              <a:gd name="connsiteY39" fmla="*/ 151768 h 685090"/>
              <a:gd name="connsiteX40" fmla="*/ 396440 w 638668"/>
              <a:gd name="connsiteY40" fmla="*/ 201878 h 685090"/>
              <a:gd name="connsiteX41" fmla="*/ 537152 w 638668"/>
              <a:gd name="connsiteY41" fmla="*/ 262470 h 685090"/>
              <a:gd name="connsiteX42" fmla="*/ 313736 w 638668"/>
              <a:gd name="connsiteY42" fmla="*/ 20102 h 685090"/>
              <a:gd name="connsiteX43" fmla="*/ 311439 w 638668"/>
              <a:gd name="connsiteY43" fmla="*/ 0 h 685090"/>
              <a:gd name="connsiteX44" fmla="*/ 561417 w 638668"/>
              <a:gd name="connsiteY44" fmla="*/ 273526 h 685090"/>
              <a:gd name="connsiteX45" fmla="*/ 622010 w 638668"/>
              <a:gd name="connsiteY45" fmla="*/ 298653 h 685090"/>
              <a:gd name="connsiteX46" fmla="*/ 638665 w 638668"/>
              <a:gd name="connsiteY46" fmla="*/ 324068 h 685090"/>
              <a:gd name="connsiteX47" fmla="*/ 638522 w 638668"/>
              <a:gd name="connsiteY47" fmla="*/ 575913 h 685090"/>
              <a:gd name="connsiteX48" fmla="*/ 625025 w 638668"/>
              <a:gd name="connsiteY48" fmla="*/ 598168 h 685090"/>
              <a:gd name="connsiteX49" fmla="*/ 403763 w 638668"/>
              <a:gd name="connsiteY49" fmla="*/ 657324 h 685090"/>
              <a:gd name="connsiteX50" fmla="*/ 303398 w 638668"/>
              <a:gd name="connsiteY50" fmla="*/ 684174 h 685090"/>
              <a:gd name="connsiteX51" fmla="*/ 282722 w 638668"/>
              <a:gd name="connsiteY51" fmla="*/ 683313 h 685090"/>
              <a:gd name="connsiteX52" fmla="*/ 26713 w 638668"/>
              <a:gd name="connsiteY52" fmla="*/ 587543 h 685090"/>
              <a:gd name="connsiteX53" fmla="*/ 7 w 638668"/>
              <a:gd name="connsiteY53" fmla="*/ 552652 h 685090"/>
              <a:gd name="connsiteX54" fmla="*/ 581 w 638668"/>
              <a:gd name="connsiteY54" fmla="*/ 264337 h 685090"/>
              <a:gd name="connsiteX55" fmla="*/ 22406 w 638668"/>
              <a:gd name="connsiteY55" fmla="*/ 235333 h 685090"/>
              <a:gd name="connsiteX56" fmla="*/ 92044 w 638668"/>
              <a:gd name="connsiteY56" fmla="*/ 206760 h 685090"/>
              <a:gd name="connsiteX57" fmla="*/ 311439 w 638668"/>
              <a:gd name="connsiteY57" fmla="*/ 0 h 685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638668" h="685090">
                <a:moveTo>
                  <a:pt x="597314" y="306119"/>
                </a:moveTo>
                <a:lnTo>
                  <a:pt x="597314" y="577205"/>
                </a:lnTo>
                <a:lnTo>
                  <a:pt x="616698" y="572897"/>
                </a:lnTo>
                <a:lnTo>
                  <a:pt x="616698" y="313155"/>
                </a:lnTo>
                <a:close/>
                <a:moveTo>
                  <a:pt x="561418" y="292910"/>
                </a:moveTo>
                <a:lnTo>
                  <a:pt x="561418" y="585245"/>
                </a:lnTo>
                <a:lnTo>
                  <a:pt x="582094" y="580651"/>
                </a:lnTo>
                <a:lnTo>
                  <a:pt x="582094" y="300520"/>
                </a:lnTo>
                <a:close/>
                <a:moveTo>
                  <a:pt x="525522" y="279844"/>
                </a:moveTo>
                <a:lnTo>
                  <a:pt x="525522" y="593286"/>
                </a:lnTo>
                <a:lnTo>
                  <a:pt x="546198" y="588691"/>
                </a:lnTo>
                <a:lnTo>
                  <a:pt x="546198" y="287454"/>
                </a:lnTo>
                <a:close/>
                <a:moveTo>
                  <a:pt x="489626" y="266778"/>
                </a:moveTo>
                <a:lnTo>
                  <a:pt x="489626" y="601327"/>
                </a:lnTo>
                <a:lnTo>
                  <a:pt x="510303" y="596732"/>
                </a:lnTo>
                <a:lnTo>
                  <a:pt x="510303" y="274244"/>
                </a:lnTo>
                <a:close/>
                <a:moveTo>
                  <a:pt x="453730" y="253568"/>
                </a:moveTo>
                <a:lnTo>
                  <a:pt x="453730" y="609224"/>
                </a:lnTo>
                <a:lnTo>
                  <a:pt x="474407" y="604629"/>
                </a:lnTo>
                <a:lnTo>
                  <a:pt x="474407" y="261178"/>
                </a:lnTo>
                <a:close/>
                <a:moveTo>
                  <a:pt x="417835" y="240502"/>
                </a:moveTo>
                <a:lnTo>
                  <a:pt x="417835" y="617265"/>
                </a:lnTo>
                <a:lnTo>
                  <a:pt x="438367" y="612670"/>
                </a:lnTo>
                <a:lnTo>
                  <a:pt x="438367" y="248112"/>
                </a:lnTo>
                <a:close/>
                <a:moveTo>
                  <a:pt x="381939" y="227436"/>
                </a:moveTo>
                <a:lnTo>
                  <a:pt x="381939" y="625305"/>
                </a:lnTo>
                <a:lnTo>
                  <a:pt x="402471" y="620710"/>
                </a:lnTo>
                <a:lnTo>
                  <a:pt x="402471" y="234902"/>
                </a:lnTo>
                <a:close/>
                <a:moveTo>
                  <a:pt x="345899" y="214370"/>
                </a:moveTo>
                <a:lnTo>
                  <a:pt x="345899" y="633346"/>
                </a:lnTo>
                <a:lnTo>
                  <a:pt x="366575" y="628751"/>
                </a:lnTo>
                <a:lnTo>
                  <a:pt x="366575" y="221836"/>
                </a:lnTo>
                <a:close/>
                <a:moveTo>
                  <a:pt x="296650" y="196278"/>
                </a:moveTo>
                <a:lnTo>
                  <a:pt x="296650" y="644258"/>
                </a:lnTo>
                <a:lnTo>
                  <a:pt x="330679" y="636648"/>
                </a:lnTo>
                <a:lnTo>
                  <a:pt x="330679" y="208770"/>
                </a:lnTo>
                <a:close/>
                <a:moveTo>
                  <a:pt x="313736" y="20102"/>
                </a:moveTo>
                <a:cubicBezTo>
                  <a:pt x="250129" y="80263"/>
                  <a:pt x="184081" y="137696"/>
                  <a:pt x="122196" y="196278"/>
                </a:cubicBezTo>
                <a:cubicBezTo>
                  <a:pt x="164410" y="185940"/>
                  <a:pt x="206767" y="165982"/>
                  <a:pt x="246827" y="152916"/>
                </a:cubicBezTo>
                <a:cubicBezTo>
                  <a:pt x="256303" y="149901"/>
                  <a:pt x="268651" y="148178"/>
                  <a:pt x="277553" y="151768"/>
                </a:cubicBezTo>
                <a:cubicBezTo>
                  <a:pt x="317613" y="167275"/>
                  <a:pt x="356811" y="185079"/>
                  <a:pt x="396440" y="201878"/>
                </a:cubicBezTo>
                <a:cubicBezTo>
                  <a:pt x="444253" y="222123"/>
                  <a:pt x="489339" y="242225"/>
                  <a:pt x="537152" y="262470"/>
                </a:cubicBezTo>
                <a:cubicBezTo>
                  <a:pt x="537870" y="261465"/>
                  <a:pt x="391128" y="102949"/>
                  <a:pt x="313736" y="20102"/>
                </a:cubicBezTo>
                <a:close/>
                <a:moveTo>
                  <a:pt x="311439" y="0"/>
                </a:moveTo>
                <a:cubicBezTo>
                  <a:pt x="311439" y="0"/>
                  <a:pt x="522219" y="228872"/>
                  <a:pt x="561417" y="273526"/>
                </a:cubicBezTo>
                <a:cubicBezTo>
                  <a:pt x="590134" y="286592"/>
                  <a:pt x="591857" y="288459"/>
                  <a:pt x="622010" y="298653"/>
                </a:cubicBezTo>
                <a:cubicBezTo>
                  <a:pt x="635076" y="303104"/>
                  <a:pt x="638809" y="310571"/>
                  <a:pt x="638665" y="324068"/>
                </a:cubicBezTo>
                <a:cubicBezTo>
                  <a:pt x="638091" y="408064"/>
                  <a:pt x="638378" y="491916"/>
                  <a:pt x="638522" y="575913"/>
                </a:cubicBezTo>
                <a:cubicBezTo>
                  <a:pt x="638522" y="586394"/>
                  <a:pt x="638953" y="594578"/>
                  <a:pt x="625025" y="598168"/>
                </a:cubicBezTo>
                <a:cubicBezTo>
                  <a:pt x="550075" y="617264"/>
                  <a:pt x="478426" y="637366"/>
                  <a:pt x="403763" y="657324"/>
                </a:cubicBezTo>
                <a:cubicBezTo>
                  <a:pt x="370308" y="666226"/>
                  <a:pt x="336997" y="675703"/>
                  <a:pt x="303398" y="684174"/>
                </a:cubicBezTo>
                <a:cubicBezTo>
                  <a:pt x="296937" y="685754"/>
                  <a:pt x="288753" y="685179"/>
                  <a:pt x="282722" y="683313"/>
                </a:cubicBezTo>
                <a:cubicBezTo>
                  <a:pt x="187527" y="652730"/>
                  <a:pt x="118319" y="617983"/>
                  <a:pt x="26713" y="587543"/>
                </a:cubicBezTo>
                <a:cubicBezTo>
                  <a:pt x="8765" y="581512"/>
                  <a:pt x="-281" y="573184"/>
                  <a:pt x="7" y="552652"/>
                </a:cubicBezTo>
                <a:cubicBezTo>
                  <a:pt x="1012" y="456595"/>
                  <a:pt x="1012" y="360538"/>
                  <a:pt x="581" y="264337"/>
                </a:cubicBezTo>
                <a:cubicBezTo>
                  <a:pt x="581" y="247968"/>
                  <a:pt x="6899" y="239784"/>
                  <a:pt x="22406" y="235333"/>
                </a:cubicBezTo>
                <a:cubicBezTo>
                  <a:pt x="47102" y="228010"/>
                  <a:pt x="68783" y="217529"/>
                  <a:pt x="92044" y="206760"/>
                </a:cubicBezTo>
                <a:cubicBezTo>
                  <a:pt x="106258" y="200155"/>
                  <a:pt x="311726" y="4308"/>
                  <a:pt x="311439" y="0"/>
                </a:cubicBezTo>
                <a:close/>
              </a:path>
            </a:pathLst>
          </a:custGeom>
          <a:solidFill>
            <a:schemeClr val="bg1"/>
          </a:solidFill>
          <a:ln w="550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FF565249-859B-436B-9A10-D5618149E9FA}"/>
              </a:ext>
            </a:extLst>
          </p:cNvPr>
          <p:cNvGrpSpPr/>
          <p:nvPr/>
        </p:nvGrpSpPr>
        <p:grpSpPr>
          <a:xfrm>
            <a:off x="5801470" y="3632729"/>
            <a:ext cx="4795600" cy="1583317"/>
            <a:chOff x="9429" y="1179464"/>
            <a:chExt cx="4775449" cy="1555339"/>
          </a:xfrm>
          <a:solidFill>
            <a:schemeClr val="accent2"/>
          </a:solidFill>
        </p:grpSpPr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1999888-A6F7-4377-9F98-FFD4BD453573}"/>
                </a:ext>
              </a:extLst>
            </p:cNvPr>
            <p:cNvSpPr/>
            <p:nvPr/>
          </p:nvSpPr>
          <p:spPr>
            <a:xfrm>
              <a:off x="3135508" y="1318921"/>
              <a:ext cx="67351" cy="321789"/>
            </a:xfrm>
            <a:custGeom>
              <a:avLst/>
              <a:gdLst>
                <a:gd name="connsiteX0" fmla="*/ 173355 w 171450"/>
                <a:gd name="connsiteY0" fmla="*/ 763928 h 819150"/>
                <a:gd name="connsiteX1" fmla="*/ 136207 w 171450"/>
                <a:gd name="connsiteY1" fmla="*/ 821078 h 819150"/>
                <a:gd name="connsiteX2" fmla="*/ 113348 w 171450"/>
                <a:gd name="connsiteY2" fmla="*/ 763928 h 819150"/>
                <a:gd name="connsiteX3" fmla="*/ 115252 w 171450"/>
                <a:gd name="connsiteY3" fmla="*/ 374356 h 819150"/>
                <a:gd name="connsiteX4" fmla="*/ 81915 w 171450"/>
                <a:gd name="connsiteY4" fmla="*/ 343876 h 819150"/>
                <a:gd name="connsiteX5" fmla="*/ 15240 w 171450"/>
                <a:gd name="connsiteY5" fmla="*/ 343876 h 819150"/>
                <a:gd name="connsiteX6" fmla="*/ 0 w 171450"/>
                <a:gd name="connsiteY6" fmla="*/ 329588 h 819150"/>
                <a:gd name="connsiteX7" fmla="*/ 16193 w 171450"/>
                <a:gd name="connsiteY7" fmla="*/ 318158 h 819150"/>
                <a:gd name="connsiteX8" fmla="*/ 59055 w 171450"/>
                <a:gd name="connsiteY8" fmla="*/ 318158 h 819150"/>
                <a:gd name="connsiteX9" fmla="*/ 116205 w 171450"/>
                <a:gd name="connsiteY9" fmla="*/ 261961 h 819150"/>
                <a:gd name="connsiteX10" fmla="*/ 58102 w 171450"/>
                <a:gd name="connsiteY10" fmla="*/ 206716 h 819150"/>
                <a:gd name="connsiteX11" fmla="*/ 20002 w 171450"/>
                <a:gd name="connsiteY11" fmla="*/ 206716 h 819150"/>
                <a:gd name="connsiteX12" fmla="*/ 952 w 171450"/>
                <a:gd name="connsiteY12" fmla="*/ 192428 h 819150"/>
                <a:gd name="connsiteX13" fmla="*/ 20002 w 171450"/>
                <a:gd name="connsiteY13" fmla="*/ 182903 h 819150"/>
                <a:gd name="connsiteX14" fmla="*/ 29527 w 171450"/>
                <a:gd name="connsiteY14" fmla="*/ 182903 h 819150"/>
                <a:gd name="connsiteX15" fmla="*/ 114300 w 171450"/>
                <a:gd name="connsiteY15" fmla="*/ 95273 h 819150"/>
                <a:gd name="connsiteX16" fmla="*/ 114300 w 171450"/>
                <a:gd name="connsiteY16" fmla="*/ 47648 h 819150"/>
                <a:gd name="connsiteX17" fmla="*/ 143827 w 171450"/>
                <a:gd name="connsiteY17" fmla="*/ 23 h 819150"/>
                <a:gd name="connsiteX18" fmla="*/ 170498 w 171450"/>
                <a:gd name="connsiteY18" fmla="*/ 50506 h 819150"/>
                <a:gd name="connsiteX19" fmla="*/ 173355 w 171450"/>
                <a:gd name="connsiteY19" fmla="*/ 76392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71450" h="819150">
                  <a:moveTo>
                    <a:pt x="173355" y="763928"/>
                  </a:moveTo>
                  <a:cubicBezTo>
                    <a:pt x="167640" y="786788"/>
                    <a:pt x="187643" y="828698"/>
                    <a:pt x="136207" y="821078"/>
                  </a:cubicBezTo>
                  <a:cubicBezTo>
                    <a:pt x="98107" y="815363"/>
                    <a:pt x="122873" y="782026"/>
                    <a:pt x="113348" y="763928"/>
                  </a:cubicBezTo>
                  <a:cubicBezTo>
                    <a:pt x="113348" y="634388"/>
                    <a:pt x="113348" y="503896"/>
                    <a:pt x="115252" y="374356"/>
                  </a:cubicBezTo>
                  <a:cubicBezTo>
                    <a:pt x="115252" y="346733"/>
                    <a:pt x="104775" y="342923"/>
                    <a:pt x="81915" y="343876"/>
                  </a:cubicBezTo>
                  <a:cubicBezTo>
                    <a:pt x="60007" y="344828"/>
                    <a:pt x="37148" y="343876"/>
                    <a:pt x="15240" y="343876"/>
                  </a:cubicBezTo>
                  <a:cubicBezTo>
                    <a:pt x="5715" y="343876"/>
                    <a:pt x="0" y="339113"/>
                    <a:pt x="0" y="329588"/>
                  </a:cubicBezTo>
                  <a:cubicBezTo>
                    <a:pt x="0" y="318158"/>
                    <a:pt x="8573" y="318158"/>
                    <a:pt x="16193" y="318158"/>
                  </a:cubicBezTo>
                  <a:cubicBezTo>
                    <a:pt x="30480" y="318158"/>
                    <a:pt x="44768" y="316253"/>
                    <a:pt x="59055" y="318158"/>
                  </a:cubicBezTo>
                  <a:cubicBezTo>
                    <a:pt x="105727" y="326731"/>
                    <a:pt x="115252" y="307681"/>
                    <a:pt x="116205" y="261961"/>
                  </a:cubicBezTo>
                  <a:cubicBezTo>
                    <a:pt x="117157" y="214336"/>
                    <a:pt x="102870" y="199096"/>
                    <a:pt x="58102" y="206716"/>
                  </a:cubicBezTo>
                  <a:cubicBezTo>
                    <a:pt x="45720" y="208621"/>
                    <a:pt x="32385" y="206716"/>
                    <a:pt x="20002" y="206716"/>
                  </a:cubicBezTo>
                  <a:cubicBezTo>
                    <a:pt x="10477" y="206716"/>
                    <a:pt x="0" y="205763"/>
                    <a:pt x="952" y="192428"/>
                  </a:cubicBezTo>
                  <a:cubicBezTo>
                    <a:pt x="1905" y="181951"/>
                    <a:pt x="12382" y="183856"/>
                    <a:pt x="20002" y="182903"/>
                  </a:cubicBezTo>
                  <a:cubicBezTo>
                    <a:pt x="22860" y="182903"/>
                    <a:pt x="26670" y="182903"/>
                    <a:pt x="29527" y="182903"/>
                  </a:cubicBezTo>
                  <a:cubicBezTo>
                    <a:pt x="114300" y="179093"/>
                    <a:pt x="114300" y="179093"/>
                    <a:pt x="114300" y="95273"/>
                  </a:cubicBezTo>
                  <a:cubicBezTo>
                    <a:pt x="114300" y="79081"/>
                    <a:pt x="113348" y="63841"/>
                    <a:pt x="114300" y="47648"/>
                  </a:cubicBezTo>
                  <a:cubicBezTo>
                    <a:pt x="116205" y="27646"/>
                    <a:pt x="100013" y="-929"/>
                    <a:pt x="143827" y="23"/>
                  </a:cubicBezTo>
                  <a:cubicBezTo>
                    <a:pt x="188595" y="976"/>
                    <a:pt x="170498" y="32408"/>
                    <a:pt x="170498" y="50506"/>
                  </a:cubicBezTo>
                  <a:cubicBezTo>
                    <a:pt x="172402" y="288631"/>
                    <a:pt x="172402" y="525803"/>
                    <a:pt x="173355" y="763928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186B7949-59AD-47FC-9AD4-F5F41C539C32}"/>
                </a:ext>
              </a:extLst>
            </p:cNvPr>
            <p:cNvSpPr/>
            <p:nvPr/>
          </p:nvSpPr>
          <p:spPr>
            <a:xfrm>
              <a:off x="4186547" y="1406100"/>
              <a:ext cx="22450" cy="359207"/>
            </a:xfrm>
            <a:custGeom>
              <a:avLst/>
              <a:gdLst>
                <a:gd name="connsiteX0" fmla="*/ 60997 w 57150"/>
                <a:gd name="connsiteY0" fmla="*/ 827752 h 914400"/>
                <a:gd name="connsiteX1" fmla="*/ 60043 w 57150"/>
                <a:gd name="connsiteY1" fmla="*/ 888713 h 914400"/>
                <a:gd name="connsiteX2" fmla="*/ 30516 w 57150"/>
                <a:gd name="connsiteY2" fmla="*/ 915383 h 914400"/>
                <a:gd name="connsiteX3" fmla="*/ 1941 w 57150"/>
                <a:gd name="connsiteY3" fmla="*/ 888713 h 914400"/>
                <a:gd name="connsiteX4" fmla="*/ 37 w 57150"/>
                <a:gd name="connsiteY4" fmla="*/ 827752 h 914400"/>
                <a:gd name="connsiteX5" fmla="*/ 989 w 57150"/>
                <a:gd name="connsiteY5" fmla="*/ 38130 h 914400"/>
                <a:gd name="connsiteX6" fmla="*/ 25754 w 57150"/>
                <a:gd name="connsiteY6" fmla="*/ 30 h 914400"/>
                <a:gd name="connsiteX7" fmla="*/ 60043 w 57150"/>
                <a:gd name="connsiteY7" fmla="*/ 34320 h 914400"/>
                <a:gd name="connsiteX8" fmla="*/ 59091 w 57150"/>
                <a:gd name="connsiteY8" fmla="*/ 458183 h 914400"/>
                <a:gd name="connsiteX9" fmla="*/ 60997 w 57150"/>
                <a:gd name="connsiteY9" fmla="*/ 827752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914400">
                  <a:moveTo>
                    <a:pt x="60997" y="827752"/>
                  </a:moveTo>
                  <a:cubicBezTo>
                    <a:pt x="60043" y="847755"/>
                    <a:pt x="59091" y="868710"/>
                    <a:pt x="60043" y="888713"/>
                  </a:cubicBezTo>
                  <a:cubicBezTo>
                    <a:pt x="60997" y="909668"/>
                    <a:pt x="49566" y="915383"/>
                    <a:pt x="30516" y="915383"/>
                  </a:cubicBezTo>
                  <a:cubicBezTo>
                    <a:pt x="11466" y="915383"/>
                    <a:pt x="989" y="909668"/>
                    <a:pt x="1941" y="888713"/>
                  </a:cubicBezTo>
                  <a:cubicBezTo>
                    <a:pt x="1941" y="868710"/>
                    <a:pt x="989" y="848708"/>
                    <a:pt x="37" y="827752"/>
                  </a:cubicBezTo>
                  <a:cubicBezTo>
                    <a:pt x="37" y="564863"/>
                    <a:pt x="989" y="301020"/>
                    <a:pt x="989" y="38130"/>
                  </a:cubicBezTo>
                  <a:cubicBezTo>
                    <a:pt x="989" y="20985"/>
                    <a:pt x="-7584" y="-922"/>
                    <a:pt x="25754" y="30"/>
                  </a:cubicBezTo>
                  <a:cubicBezTo>
                    <a:pt x="52424" y="30"/>
                    <a:pt x="60043" y="6698"/>
                    <a:pt x="60043" y="34320"/>
                  </a:cubicBezTo>
                  <a:cubicBezTo>
                    <a:pt x="59091" y="175290"/>
                    <a:pt x="59091" y="316260"/>
                    <a:pt x="59091" y="458183"/>
                  </a:cubicBezTo>
                  <a:cubicBezTo>
                    <a:pt x="60043" y="580103"/>
                    <a:pt x="60043" y="703927"/>
                    <a:pt x="60997" y="827752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7C9BF84-7AC8-4C97-BD2A-8F13EC200742}"/>
                </a:ext>
              </a:extLst>
            </p:cNvPr>
            <p:cNvSpPr/>
            <p:nvPr/>
          </p:nvSpPr>
          <p:spPr>
            <a:xfrm>
              <a:off x="3943348" y="1731246"/>
              <a:ext cx="467717" cy="613645"/>
            </a:xfrm>
            <a:custGeom>
              <a:avLst/>
              <a:gdLst>
                <a:gd name="connsiteX0" fmla="*/ 142875 w 1190625"/>
                <a:gd name="connsiteY0" fmla="*/ 1424047 h 1562100"/>
                <a:gd name="connsiteX1" fmla="*/ 0 w 1190625"/>
                <a:gd name="connsiteY1" fmla="*/ 1392614 h 1562100"/>
                <a:gd name="connsiteX2" fmla="*/ 88582 w 1190625"/>
                <a:gd name="connsiteY2" fmla="*/ 913507 h 1562100"/>
                <a:gd name="connsiteX3" fmla="*/ 257175 w 1190625"/>
                <a:gd name="connsiteY3" fmla="*/ 34349 h 1562100"/>
                <a:gd name="connsiteX4" fmla="*/ 300038 w 1190625"/>
                <a:gd name="connsiteY4" fmla="*/ 59 h 1562100"/>
                <a:gd name="connsiteX5" fmla="*/ 941069 w 1190625"/>
                <a:gd name="connsiteY5" fmla="*/ 59 h 1562100"/>
                <a:gd name="connsiteX6" fmla="*/ 982980 w 1190625"/>
                <a:gd name="connsiteY6" fmla="*/ 36254 h 1562100"/>
                <a:gd name="connsiteX7" fmla="*/ 1162050 w 1190625"/>
                <a:gd name="connsiteY7" fmla="*/ 1344037 h 1562100"/>
                <a:gd name="connsiteX8" fmla="*/ 1192530 w 1190625"/>
                <a:gd name="connsiteY8" fmla="*/ 1564064 h 1562100"/>
                <a:gd name="connsiteX9" fmla="*/ 1038225 w 1190625"/>
                <a:gd name="connsiteY9" fmla="*/ 1533584 h 1562100"/>
                <a:gd name="connsiteX10" fmla="*/ 1020127 w 1190625"/>
                <a:gd name="connsiteY10" fmla="*/ 1405949 h 1562100"/>
                <a:gd name="connsiteX11" fmla="*/ 909638 w 1190625"/>
                <a:gd name="connsiteY11" fmla="*/ 603944 h 1562100"/>
                <a:gd name="connsiteX12" fmla="*/ 855344 w 1190625"/>
                <a:gd name="connsiteY12" fmla="*/ 207704 h 1562100"/>
                <a:gd name="connsiteX13" fmla="*/ 786765 w 1190625"/>
                <a:gd name="connsiteY13" fmla="*/ 147697 h 1562100"/>
                <a:gd name="connsiteX14" fmla="*/ 453390 w 1190625"/>
                <a:gd name="connsiteY14" fmla="*/ 147697 h 1562100"/>
                <a:gd name="connsiteX15" fmla="*/ 376238 w 1190625"/>
                <a:gd name="connsiteY15" fmla="*/ 212467 h 1562100"/>
                <a:gd name="connsiteX16" fmla="*/ 160019 w 1190625"/>
                <a:gd name="connsiteY16" fmla="*/ 1339274 h 1562100"/>
                <a:gd name="connsiteX17" fmla="*/ 142875 w 1190625"/>
                <a:gd name="connsiteY17" fmla="*/ 1424047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90625" h="1562100">
                  <a:moveTo>
                    <a:pt x="142875" y="1424047"/>
                  </a:moveTo>
                  <a:cubicBezTo>
                    <a:pt x="97155" y="1424999"/>
                    <a:pt x="43815" y="1404997"/>
                    <a:pt x="0" y="1392614"/>
                  </a:cubicBezTo>
                  <a:cubicBezTo>
                    <a:pt x="29527" y="1232594"/>
                    <a:pt x="58102" y="1072574"/>
                    <a:pt x="88582" y="913507"/>
                  </a:cubicBezTo>
                  <a:cubicBezTo>
                    <a:pt x="144780" y="620137"/>
                    <a:pt x="201930" y="327719"/>
                    <a:pt x="257175" y="34349"/>
                  </a:cubicBezTo>
                  <a:cubicBezTo>
                    <a:pt x="262890" y="4822"/>
                    <a:pt x="274319" y="59"/>
                    <a:pt x="300038" y="59"/>
                  </a:cubicBezTo>
                  <a:cubicBezTo>
                    <a:pt x="405765" y="1012"/>
                    <a:pt x="853440" y="1964"/>
                    <a:pt x="941069" y="59"/>
                  </a:cubicBezTo>
                  <a:cubicBezTo>
                    <a:pt x="969644" y="-893"/>
                    <a:pt x="979169" y="9584"/>
                    <a:pt x="982980" y="36254"/>
                  </a:cubicBezTo>
                  <a:cubicBezTo>
                    <a:pt x="1042035" y="472499"/>
                    <a:pt x="1102042" y="908744"/>
                    <a:pt x="1162050" y="1344037"/>
                  </a:cubicBezTo>
                  <a:cubicBezTo>
                    <a:pt x="1174432" y="1436429"/>
                    <a:pt x="1180148" y="1471672"/>
                    <a:pt x="1192530" y="1564064"/>
                  </a:cubicBezTo>
                  <a:cubicBezTo>
                    <a:pt x="1194435" y="1579304"/>
                    <a:pt x="1043940" y="1547872"/>
                    <a:pt x="1038225" y="1533584"/>
                  </a:cubicBezTo>
                  <a:cubicBezTo>
                    <a:pt x="1023938" y="1451669"/>
                    <a:pt x="1031557" y="1487864"/>
                    <a:pt x="1020127" y="1405949"/>
                  </a:cubicBezTo>
                  <a:cubicBezTo>
                    <a:pt x="982980" y="1139249"/>
                    <a:pt x="945832" y="871597"/>
                    <a:pt x="909638" y="603944"/>
                  </a:cubicBezTo>
                  <a:cubicBezTo>
                    <a:pt x="891540" y="471547"/>
                    <a:pt x="872490" y="340102"/>
                    <a:pt x="855344" y="207704"/>
                  </a:cubicBezTo>
                  <a:cubicBezTo>
                    <a:pt x="847725" y="150554"/>
                    <a:pt x="843915" y="147697"/>
                    <a:pt x="786765" y="147697"/>
                  </a:cubicBezTo>
                  <a:cubicBezTo>
                    <a:pt x="675323" y="147697"/>
                    <a:pt x="564832" y="147697"/>
                    <a:pt x="453390" y="147697"/>
                  </a:cubicBezTo>
                  <a:cubicBezTo>
                    <a:pt x="391477" y="147697"/>
                    <a:pt x="387667" y="150554"/>
                    <a:pt x="376238" y="212467"/>
                  </a:cubicBezTo>
                  <a:cubicBezTo>
                    <a:pt x="304800" y="587752"/>
                    <a:pt x="233363" y="963989"/>
                    <a:pt x="160019" y="1339274"/>
                  </a:cubicBezTo>
                  <a:cubicBezTo>
                    <a:pt x="154305" y="1364039"/>
                    <a:pt x="156210" y="1396424"/>
                    <a:pt x="142875" y="142404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AE5581B8-714E-438D-87EC-189CC36E8038}"/>
                </a:ext>
              </a:extLst>
            </p:cNvPr>
            <p:cNvSpPr/>
            <p:nvPr/>
          </p:nvSpPr>
          <p:spPr>
            <a:xfrm>
              <a:off x="2939815" y="1618619"/>
              <a:ext cx="463975" cy="598678"/>
            </a:xfrm>
            <a:custGeom>
              <a:avLst/>
              <a:gdLst>
                <a:gd name="connsiteX0" fmla="*/ 984885 w 1181100"/>
                <a:gd name="connsiteY0" fmla="*/ 36254 h 1524000"/>
                <a:gd name="connsiteX1" fmla="*/ 942975 w 1181100"/>
                <a:gd name="connsiteY1" fmla="*/ 59 h 1524000"/>
                <a:gd name="connsiteX2" fmla="*/ 307657 w 1181100"/>
                <a:gd name="connsiteY2" fmla="*/ 59 h 1524000"/>
                <a:gd name="connsiteX3" fmla="*/ 258127 w 1181100"/>
                <a:gd name="connsiteY3" fmla="*/ 38159 h 1524000"/>
                <a:gd name="connsiteX4" fmla="*/ 51435 w 1181100"/>
                <a:gd name="connsiteY4" fmla="*/ 1122104 h 1524000"/>
                <a:gd name="connsiteX5" fmla="*/ 0 w 1181100"/>
                <a:gd name="connsiteY5" fmla="*/ 1398329 h 1524000"/>
                <a:gd name="connsiteX6" fmla="*/ 148590 w 1181100"/>
                <a:gd name="connsiteY6" fmla="*/ 1398329 h 1524000"/>
                <a:gd name="connsiteX7" fmla="*/ 378143 w 1181100"/>
                <a:gd name="connsiteY7" fmla="*/ 208657 h 1524000"/>
                <a:gd name="connsiteX8" fmla="*/ 449580 w 1181100"/>
                <a:gd name="connsiteY8" fmla="*/ 148649 h 1524000"/>
                <a:gd name="connsiteX9" fmla="*/ 782955 w 1181100"/>
                <a:gd name="connsiteY9" fmla="*/ 148649 h 1524000"/>
                <a:gd name="connsiteX10" fmla="*/ 857250 w 1181100"/>
                <a:gd name="connsiteY10" fmla="*/ 213419 h 1524000"/>
                <a:gd name="connsiteX11" fmla="*/ 1019175 w 1181100"/>
                <a:gd name="connsiteY11" fmla="*/ 1391662 h 1524000"/>
                <a:gd name="connsiteX12" fmla="*/ 1049655 w 1181100"/>
                <a:gd name="connsiteY12" fmla="*/ 1529774 h 1524000"/>
                <a:gd name="connsiteX13" fmla="*/ 1185863 w 1181100"/>
                <a:gd name="connsiteY13" fmla="*/ 1512629 h 1524000"/>
                <a:gd name="connsiteX14" fmla="*/ 984885 w 1181100"/>
                <a:gd name="connsiteY14" fmla="*/ 36254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1100" h="1524000">
                  <a:moveTo>
                    <a:pt x="984885" y="36254"/>
                  </a:moveTo>
                  <a:cubicBezTo>
                    <a:pt x="981075" y="9584"/>
                    <a:pt x="971550" y="-893"/>
                    <a:pt x="942975" y="59"/>
                  </a:cubicBezTo>
                  <a:cubicBezTo>
                    <a:pt x="852488" y="1964"/>
                    <a:pt x="409575" y="1012"/>
                    <a:pt x="307657" y="59"/>
                  </a:cubicBezTo>
                  <a:cubicBezTo>
                    <a:pt x="279082" y="59"/>
                    <a:pt x="264795" y="3869"/>
                    <a:pt x="258127" y="38159"/>
                  </a:cubicBezTo>
                  <a:cubicBezTo>
                    <a:pt x="190500" y="400109"/>
                    <a:pt x="120015" y="761107"/>
                    <a:pt x="51435" y="1122104"/>
                  </a:cubicBezTo>
                  <a:cubicBezTo>
                    <a:pt x="34290" y="1214497"/>
                    <a:pt x="17145" y="1305937"/>
                    <a:pt x="0" y="1398329"/>
                  </a:cubicBezTo>
                  <a:lnTo>
                    <a:pt x="148590" y="1398329"/>
                  </a:lnTo>
                  <a:cubicBezTo>
                    <a:pt x="153352" y="1382137"/>
                    <a:pt x="303847" y="588704"/>
                    <a:pt x="378143" y="208657"/>
                  </a:cubicBezTo>
                  <a:cubicBezTo>
                    <a:pt x="389572" y="151507"/>
                    <a:pt x="393382" y="148649"/>
                    <a:pt x="449580" y="148649"/>
                  </a:cubicBezTo>
                  <a:cubicBezTo>
                    <a:pt x="561022" y="148649"/>
                    <a:pt x="671513" y="148649"/>
                    <a:pt x="782955" y="148649"/>
                  </a:cubicBezTo>
                  <a:cubicBezTo>
                    <a:pt x="846772" y="148649"/>
                    <a:pt x="848677" y="150554"/>
                    <a:pt x="857250" y="213419"/>
                  </a:cubicBezTo>
                  <a:cubicBezTo>
                    <a:pt x="911543" y="605849"/>
                    <a:pt x="963930" y="999232"/>
                    <a:pt x="1019175" y="1391662"/>
                  </a:cubicBezTo>
                  <a:cubicBezTo>
                    <a:pt x="1025843" y="1438334"/>
                    <a:pt x="1023938" y="1486912"/>
                    <a:pt x="1049655" y="1529774"/>
                  </a:cubicBezTo>
                  <a:cubicBezTo>
                    <a:pt x="1087755" y="1528822"/>
                    <a:pt x="1177290" y="1511677"/>
                    <a:pt x="1185863" y="1512629"/>
                  </a:cubicBezTo>
                  <a:cubicBezTo>
                    <a:pt x="1173480" y="1424999"/>
                    <a:pt x="1039177" y="440114"/>
                    <a:pt x="984885" y="3625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17C44FC-A56C-482E-8502-C54EB5BEE26A}"/>
                </a:ext>
              </a:extLst>
            </p:cNvPr>
            <p:cNvSpPr/>
            <p:nvPr/>
          </p:nvSpPr>
          <p:spPr>
            <a:xfrm>
              <a:off x="3994984" y="1775780"/>
              <a:ext cx="355465" cy="538810"/>
            </a:xfrm>
            <a:custGeom>
              <a:avLst/>
              <a:gdLst>
                <a:gd name="connsiteX0" fmla="*/ 0 w 904875"/>
                <a:gd name="connsiteY0" fmla="*/ 1277342 h 1371600"/>
                <a:gd name="connsiteX1" fmla="*/ 230506 w 904875"/>
                <a:gd name="connsiteY1" fmla="*/ 60047 h 1371600"/>
                <a:gd name="connsiteX2" fmla="*/ 300991 w 904875"/>
                <a:gd name="connsiteY2" fmla="*/ 39 h 1371600"/>
                <a:gd name="connsiteX3" fmla="*/ 691516 w 904875"/>
                <a:gd name="connsiteY3" fmla="*/ 992 h 1371600"/>
                <a:gd name="connsiteX4" fmla="*/ 729616 w 904875"/>
                <a:gd name="connsiteY4" fmla="*/ 33377 h 1371600"/>
                <a:gd name="connsiteX5" fmla="*/ 911543 w 904875"/>
                <a:gd name="connsiteY5" fmla="*/ 1356400 h 1371600"/>
                <a:gd name="connsiteX6" fmla="*/ 560070 w 904875"/>
                <a:gd name="connsiteY6" fmla="*/ 1334492 h 1371600"/>
                <a:gd name="connsiteX7" fmla="*/ 0 w 904875"/>
                <a:gd name="connsiteY7" fmla="*/ 127734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4875" h="1371600">
                  <a:moveTo>
                    <a:pt x="0" y="1277342"/>
                  </a:moveTo>
                  <a:cubicBezTo>
                    <a:pt x="37148" y="1081127"/>
                    <a:pt x="192406" y="270549"/>
                    <a:pt x="230506" y="60047"/>
                  </a:cubicBezTo>
                  <a:cubicBezTo>
                    <a:pt x="238125" y="15279"/>
                    <a:pt x="253366" y="-913"/>
                    <a:pt x="300991" y="39"/>
                  </a:cubicBezTo>
                  <a:cubicBezTo>
                    <a:pt x="431483" y="3849"/>
                    <a:pt x="561023" y="1944"/>
                    <a:pt x="691516" y="992"/>
                  </a:cubicBezTo>
                  <a:cubicBezTo>
                    <a:pt x="717233" y="992"/>
                    <a:pt x="726758" y="6707"/>
                    <a:pt x="729616" y="33377"/>
                  </a:cubicBezTo>
                  <a:cubicBezTo>
                    <a:pt x="752475" y="207684"/>
                    <a:pt x="876300" y="1088747"/>
                    <a:pt x="911543" y="1356400"/>
                  </a:cubicBezTo>
                  <a:cubicBezTo>
                    <a:pt x="918210" y="1409739"/>
                    <a:pt x="600075" y="1338302"/>
                    <a:pt x="560070" y="1334492"/>
                  </a:cubicBezTo>
                  <a:cubicBezTo>
                    <a:pt x="373381" y="1317347"/>
                    <a:pt x="186691" y="1296392"/>
                    <a:pt x="0" y="12773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E2C6B1B-B6B8-4EF3-B3DC-3E7A2381FD2E}"/>
                </a:ext>
              </a:extLst>
            </p:cNvPr>
            <p:cNvSpPr/>
            <p:nvPr/>
          </p:nvSpPr>
          <p:spPr>
            <a:xfrm>
              <a:off x="2989580" y="1663485"/>
              <a:ext cx="359207" cy="538810"/>
            </a:xfrm>
            <a:custGeom>
              <a:avLst/>
              <a:gdLst>
                <a:gd name="connsiteX0" fmla="*/ 0 w 914400"/>
                <a:gd name="connsiteY0" fmla="*/ 1304122 h 1371600"/>
                <a:gd name="connsiteX1" fmla="*/ 238125 w 914400"/>
                <a:gd name="connsiteY1" fmla="*/ 52537 h 1371600"/>
                <a:gd name="connsiteX2" fmla="*/ 300038 w 914400"/>
                <a:gd name="connsiteY2" fmla="*/ 150 h 1371600"/>
                <a:gd name="connsiteX3" fmla="*/ 675323 w 914400"/>
                <a:gd name="connsiteY3" fmla="*/ 150 h 1371600"/>
                <a:gd name="connsiteX4" fmla="*/ 741045 w 914400"/>
                <a:gd name="connsiteY4" fmla="*/ 58252 h 1371600"/>
                <a:gd name="connsiteX5" fmla="*/ 921068 w 914400"/>
                <a:gd name="connsiteY5" fmla="*/ 1374607 h 1371600"/>
                <a:gd name="connsiteX6" fmla="*/ 0 w 914400"/>
                <a:gd name="connsiteY6" fmla="*/ 1304122 h 1371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" h="1371600">
                  <a:moveTo>
                    <a:pt x="0" y="1304122"/>
                  </a:moveTo>
                  <a:cubicBezTo>
                    <a:pt x="39052" y="1099335"/>
                    <a:pt x="199073" y="264945"/>
                    <a:pt x="238125" y="52537"/>
                  </a:cubicBezTo>
                  <a:cubicBezTo>
                    <a:pt x="244793" y="14437"/>
                    <a:pt x="257175" y="-1755"/>
                    <a:pt x="300038" y="150"/>
                  </a:cubicBezTo>
                  <a:cubicBezTo>
                    <a:pt x="424815" y="3960"/>
                    <a:pt x="550545" y="4912"/>
                    <a:pt x="675323" y="150"/>
                  </a:cubicBezTo>
                  <a:cubicBezTo>
                    <a:pt x="722948" y="-1755"/>
                    <a:pt x="736282" y="15390"/>
                    <a:pt x="741045" y="58252"/>
                  </a:cubicBezTo>
                  <a:cubicBezTo>
                    <a:pt x="764857" y="244942"/>
                    <a:pt x="886777" y="1122195"/>
                    <a:pt x="921068" y="1374607"/>
                  </a:cubicBezTo>
                  <a:cubicBezTo>
                    <a:pt x="922973" y="1381275"/>
                    <a:pt x="5715" y="1302217"/>
                    <a:pt x="0" y="13041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274A594-B76F-4111-8CF2-C0C157E047F2}"/>
                </a:ext>
              </a:extLst>
            </p:cNvPr>
            <p:cNvSpPr/>
            <p:nvPr/>
          </p:nvSpPr>
          <p:spPr>
            <a:xfrm>
              <a:off x="9429" y="1603676"/>
              <a:ext cx="4752721" cy="1131127"/>
            </a:xfrm>
            <a:custGeom>
              <a:avLst/>
              <a:gdLst>
                <a:gd name="connsiteX0" fmla="*/ 4574879 w 4752721"/>
                <a:gd name="connsiteY0" fmla="*/ 766307 h 1131127"/>
                <a:gd name="connsiteX1" fmla="*/ 4555422 w 4752721"/>
                <a:gd name="connsiteY1" fmla="*/ 785764 h 1131127"/>
                <a:gd name="connsiteX2" fmla="*/ 4555422 w 4752721"/>
                <a:gd name="connsiteY2" fmla="*/ 807092 h 1131127"/>
                <a:gd name="connsiteX3" fmla="*/ 4574879 w 4752721"/>
                <a:gd name="connsiteY3" fmla="*/ 826549 h 1131127"/>
                <a:gd name="connsiteX4" fmla="*/ 4639986 w 4752721"/>
                <a:gd name="connsiteY4" fmla="*/ 826549 h 1131127"/>
                <a:gd name="connsiteX5" fmla="*/ 4659443 w 4752721"/>
                <a:gd name="connsiteY5" fmla="*/ 807092 h 1131127"/>
                <a:gd name="connsiteX6" fmla="*/ 4659443 w 4752721"/>
                <a:gd name="connsiteY6" fmla="*/ 785764 h 1131127"/>
                <a:gd name="connsiteX7" fmla="*/ 4639986 w 4752721"/>
                <a:gd name="connsiteY7" fmla="*/ 766307 h 1131127"/>
                <a:gd name="connsiteX8" fmla="*/ 2344805 w 4752721"/>
                <a:gd name="connsiteY8" fmla="*/ 0 h 1131127"/>
                <a:gd name="connsiteX9" fmla="*/ 2409538 w 4752721"/>
                <a:gd name="connsiteY9" fmla="*/ 1871 h 1131127"/>
                <a:gd name="connsiteX10" fmla="*/ 2549478 w 4752721"/>
                <a:gd name="connsiteY10" fmla="*/ 81944 h 1131127"/>
                <a:gd name="connsiteX11" fmla="*/ 2593257 w 4752721"/>
                <a:gd name="connsiteY11" fmla="*/ 199809 h 1131127"/>
                <a:gd name="connsiteX12" fmla="*/ 2602611 w 4752721"/>
                <a:gd name="connsiteY12" fmla="*/ 225253 h 1131127"/>
                <a:gd name="connsiteX13" fmla="*/ 2649383 w 4752721"/>
                <a:gd name="connsiteY13" fmla="*/ 297468 h 1131127"/>
                <a:gd name="connsiteX14" fmla="*/ 2671833 w 4752721"/>
                <a:gd name="connsiteY14" fmla="*/ 314680 h 1131127"/>
                <a:gd name="connsiteX15" fmla="*/ 2879499 w 4752721"/>
                <a:gd name="connsiteY15" fmla="*/ 336756 h 1131127"/>
                <a:gd name="connsiteX16" fmla="*/ 2893718 w 4752721"/>
                <a:gd name="connsiteY16" fmla="*/ 353594 h 1131127"/>
                <a:gd name="connsiteX17" fmla="*/ 2886983 w 4752721"/>
                <a:gd name="connsiteY17" fmla="*/ 543674 h 1131127"/>
                <a:gd name="connsiteX18" fmla="*/ 4216421 w 4752721"/>
                <a:gd name="connsiteY18" fmla="*/ 698208 h 1131127"/>
                <a:gd name="connsiteX19" fmla="*/ 4508651 w 4752721"/>
                <a:gd name="connsiteY19" fmla="*/ 731509 h 1131127"/>
                <a:gd name="connsiteX20" fmla="*/ 4518753 w 4752721"/>
                <a:gd name="connsiteY20" fmla="*/ 739741 h 1131127"/>
                <a:gd name="connsiteX21" fmla="*/ 4531476 w 4752721"/>
                <a:gd name="connsiteY21" fmla="*/ 776784 h 1131127"/>
                <a:gd name="connsiteX22" fmla="*/ 4548313 w 4752721"/>
                <a:gd name="connsiteY22" fmla="*/ 738619 h 1131127"/>
                <a:gd name="connsiteX23" fmla="*/ 4669171 w 4752721"/>
                <a:gd name="connsiteY23" fmla="*/ 738619 h 1131127"/>
                <a:gd name="connsiteX24" fmla="*/ 4681893 w 4752721"/>
                <a:gd name="connsiteY24" fmla="*/ 744231 h 1131127"/>
                <a:gd name="connsiteX25" fmla="*/ 4686757 w 4752721"/>
                <a:gd name="connsiteY25" fmla="*/ 756205 h 1131127"/>
                <a:gd name="connsiteX26" fmla="*/ 4686009 w 4752721"/>
                <a:gd name="connsiteY26" fmla="*/ 836652 h 1131127"/>
                <a:gd name="connsiteX27" fmla="*/ 4726794 w 4752721"/>
                <a:gd name="connsiteY27" fmla="*/ 842265 h 1131127"/>
                <a:gd name="connsiteX28" fmla="*/ 4751864 w 4752721"/>
                <a:gd name="connsiteY28" fmla="*/ 864341 h 1131127"/>
                <a:gd name="connsiteX29" fmla="*/ 4689002 w 4752721"/>
                <a:gd name="connsiteY29" fmla="*/ 1131127 h 1131127"/>
                <a:gd name="connsiteX30" fmla="*/ 506116 w 4752721"/>
                <a:gd name="connsiteY30" fmla="*/ 1117282 h 1131127"/>
                <a:gd name="connsiteX31" fmla="*/ 478428 w 4752721"/>
                <a:gd name="connsiteY31" fmla="*/ 966116 h 1131127"/>
                <a:gd name="connsiteX32" fmla="*/ 290966 w 4752721"/>
                <a:gd name="connsiteY32" fmla="*/ 526088 h 1131127"/>
                <a:gd name="connsiteX33" fmla="*/ 56734 w 4752721"/>
                <a:gd name="connsiteY33" fmla="*/ 243961 h 1131127"/>
                <a:gd name="connsiteX34" fmla="*/ 2104 w 4752721"/>
                <a:gd name="connsiteY34" fmla="*/ 182971 h 1131127"/>
                <a:gd name="connsiteX35" fmla="*/ 12956 w 4752721"/>
                <a:gd name="connsiteY35" fmla="*/ 159772 h 1131127"/>
                <a:gd name="connsiteX36" fmla="*/ 1746502 w 4752721"/>
                <a:gd name="connsiteY36" fmla="*/ 393631 h 1131127"/>
                <a:gd name="connsiteX37" fmla="*/ 1850522 w 4752721"/>
                <a:gd name="connsiteY37" fmla="*/ 464724 h 1131127"/>
                <a:gd name="connsiteX38" fmla="*/ 1885694 w 4752721"/>
                <a:gd name="connsiteY38" fmla="*/ 462479 h 1131127"/>
                <a:gd name="connsiteX39" fmla="*/ 1979986 w 4752721"/>
                <a:gd name="connsiteY39" fmla="*/ 353594 h 1131127"/>
                <a:gd name="connsiteX40" fmla="*/ 2021519 w 4752721"/>
                <a:gd name="connsiteY40" fmla="*/ 291855 h 1131127"/>
                <a:gd name="connsiteX41" fmla="*/ 2098225 w 4752721"/>
                <a:gd name="connsiteY41" fmla="*/ 105891 h 1131127"/>
                <a:gd name="connsiteX42" fmla="*/ 2131901 w 4752721"/>
                <a:gd name="connsiteY42" fmla="*/ 72590 h 1131127"/>
                <a:gd name="connsiteX43" fmla="*/ 2313375 w 4752721"/>
                <a:gd name="connsiteY43" fmla="*/ 69596 h 1131127"/>
                <a:gd name="connsiteX44" fmla="*/ 2323103 w 4752721"/>
                <a:gd name="connsiteY44" fmla="*/ 60616 h 1131127"/>
                <a:gd name="connsiteX45" fmla="*/ 2322729 w 4752721"/>
                <a:gd name="connsiteY45" fmla="*/ 25069 h 1131127"/>
                <a:gd name="connsiteX46" fmla="*/ 2344805 w 4752721"/>
                <a:gd name="connsiteY46" fmla="*/ 0 h 1131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752721" h="1131127">
                  <a:moveTo>
                    <a:pt x="4574879" y="766307"/>
                  </a:moveTo>
                  <a:cubicBezTo>
                    <a:pt x="4564028" y="766307"/>
                    <a:pt x="4555422" y="774913"/>
                    <a:pt x="4555422" y="785764"/>
                  </a:cubicBezTo>
                  <a:lnTo>
                    <a:pt x="4555422" y="807092"/>
                  </a:lnTo>
                  <a:cubicBezTo>
                    <a:pt x="4555422" y="817943"/>
                    <a:pt x="4564028" y="826549"/>
                    <a:pt x="4574879" y="826549"/>
                  </a:cubicBezTo>
                  <a:lnTo>
                    <a:pt x="4639986" y="826549"/>
                  </a:lnTo>
                  <a:cubicBezTo>
                    <a:pt x="4650462" y="826549"/>
                    <a:pt x="4659443" y="817943"/>
                    <a:pt x="4659443" y="807092"/>
                  </a:cubicBezTo>
                  <a:lnTo>
                    <a:pt x="4659443" y="785764"/>
                  </a:lnTo>
                  <a:cubicBezTo>
                    <a:pt x="4659443" y="774913"/>
                    <a:pt x="4650837" y="766307"/>
                    <a:pt x="4639986" y="766307"/>
                  </a:cubicBezTo>
                  <a:close/>
                  <a:moveTo>
                    <a:pt x="2344805" y="0"/>
                  </a:moveTo>
                  <a:cubicBezTo>
                    <a:pt x="2351166" y="0"/>
                    <a:pt x="2393073" y="0"/>
                    <a:pt x="2409538" y="1871"/>
                  </a:cubicBezTo>
                  <a:cubicBezTo>
                    <a:pt x="2464541" y="13844"/>
                    <a:pt x="2512809" y="40785"/>
                    <a:pt x="2549478" y="81944"/>
                  </a:cubicBezTo>
                  <a:cubicBezTo>
                    <a:pt x="2577916" y="113749"/>
                    <a:pt x="2592508" y="155656"/>
                    <a:pt x="2593257" y="199809"/>
                  </a:cubicBezTo>
                  <a:cubicBezTo>
                    <a:pt x="2593631" y="209537"/>
                    <a:pt x="2594753" y="216646"/>
                    <a:pt x="2602611" y="225253"/>
                  </a:cubicBezTo>
                  <a:cubicBezTo>
                    <a:pt x="2622068" y="246580"/>
                    <a:pt x="2637035" y="271276"/>
                    <a:pt x="2649383" y="297468"/>
                  </a:cubicBezTo>
                  <a:cubicBezTo>
                    <a:pt x="2654995" y="309067"/>
                    <a:pt x="2660982" y="313557"/>
                    <a:pt x="2671833" y="314680"/>
                  </a:cubicBezTo>
                  <a:cubicBezTo>
                    <a:pt x="2748538" y="322163"/>
                    <a:pt x="2802794" y="330021"/>
                    <a:pt x="2879499" y="336756"/>
                  </a:cubicBezTo>
                  <a:cubicBezTo>
                    <a:pt x="2892595" y="337879"/>
                    <a:pt x="2894092" y="342369"/>
                    <a:pt x="2893718" y="353594"/>
                  </a:cubicBezTo>
                  <a:cubicBezTo>
                    <a:pt x="2892221" y="413462"/>
                    <a:pt x="2887731" y="483807"/>
                    <a:pt x="2886983" y="543674"/>
                  </a:cubicBezTo>
                  <a:cubicBezTo>
                    <a:pt x="2886983" y="548539"/>
                    <a:pt x="4204074" y="697086"/>
                    <a:pt x="4216421" y="698208"/>
                  </a:cubicBezTo>
                  <a:cubicBezTo>
                    <a:pt x="4232511" y="701201"/>
                    <a:pt x="4463002" y="726645"/>
                    <a:pt x="4508651" y="731509"/>
                  </a:cubicBezTo>
                  <a:cubicBezTo>
                    <a:pt x="4513515" y="731884"/>
                    <a:pt x="4517257" y="735251"/>
                    <a:pt x="4518753" y="739741"/>
                  </a:cubicBezTo>
                  <a:cubicBezTo>
                    <a:pt x="4524366" y="756579"/>
                    <a:pt x="4531476" y="776784"/>
                    <a:pt x="4531476" y="776784"/>
                  </a:cubicBezTo>
                  <a:cubicBezTo>
                    <a:pt x="4532224" y="743483"/>
                    <a:pt x="4538585" y="738619"/>
                    <a:pt x="4548313" y="738619"/>
                  </a:cubicBezTo>
                  <a:lnTo>
                    <a:pt x="4669171" y="738619"/>
                  </a:lnTo>
                  <a:cubicBezTo>
                    <a:pt x="4674036" y="738619"/>
                    <a:pt x="4678526" y="740864"/>
                    <a:pt x="4681893" y="744231"/>
                  </a:cubicBezTo>
                  <a:cubicBezTo>
                    <a:pt x="4681893" y="744231"/>
                    <a:pt x="4686757" y="749096"/>
                    <a:pt x="4686757" y="756205"/>
                  </a:cubicBezTo>
                  <a:lnTo>
                    <a:pt x="4686009" y="836652"/>
                  </a:lnTo>
                  <a:cubicBezTo>
                    <a:pt x="4686383" y="837400"/>
                    <a:pt x="4716691" y="842265"/>
                    <a:pt x="4726794" y="842265"/>
                  </a:cubicBezTo>
                  <a:cubicBezTo>
                    <a:pt x="4742509" y="840768"/>
                    <a:pt x="4756354" y="841517"/>
                    <a:pt x="4751864" y="864341"/>
                  </a:cubicBezTo>
                  <a:cubicBezTo>
                    <a:pt x="4751116" y="869205"/>
                    <a:pt x="4727169" y="1131127"/>
                    <a:pt x="4689002" y="1131127"/>
                  </a:cubicBezTo>
                  <a:cubicBezTo>
                    <a:pt x="4296120" y="1131127"/>
                    <a:pt x="1472607" y="1117282"/>
                    <a:pt x="506116" y="1117282"/>
                  </a:cubicBezTo>
                  <a:cubicBezTo>
                    <a:pt x="496762" y="1070885"/>
                    <a:pt x="488156" y="1012139"/>
                    <a:pt x="478428" y="966116"/>
                  </a:cubicBezTo>
                  <a:cubicBezTo>
                    <a:pt x="444752" y="807093"/>
                    <a:pt x="391245" y="656674"/>
                    <a:pt x="290966" y="526088"/>
                  </a:cubicBezTo>
                  <a:cubicBezTo>
                    <a:pt x="285354" y="518605"/>
                    <a:pt x="128949" y="330769"/>
                    <a:pt x="56734" y="243961"/>
                  </a:cubicBezTo>
                  <a:cubicBezTo>
                    <a:pt x="39148" y="223007"/>
                    <a:pt x="22310" y="201679"/>
                    <a:pt x="2104" y="182971"/>
                  </a:cubicBezTo>
                  <a:cubicBezTo>
                    <a:pt x="-4256" y="175487"/>
                    <a:pt x="5098" y="158650"/>
                    <a:pt x="12956" y="159772"/>
                  </a:cubicBezTo>
                  <a:cubicBezTo>
                    <a:pt x="106499" y="172494"/>
                    <a:pt x="1659319" y="382031"/>
                    <a:pt x="1746502" y="393631"/>
                  </a:cubicBezTo>
                  <a:cubicBezTo>
                    <a:pt x="1762966" y="395876"/>
                    <a:pt x="1834059" y="453498"/>
                    <a:pt x="1850522" y="464724"/>
                  </a:cubicBezTo>
                  <a:cubicBezTo>
                    <a:pt x="1862870" y="473330"/>
                    <a:pt x="1874843" y="468091"/>
                    <a:pt x="1885694" y="462479"/>
                  </a:cubicBezTo>
                  <a:cubicBezTo>
                    <a:pt x="1931344" y="438906"/>
                    <a:pt x="1961652" y="400740"/>
                    <a:pt x="1979986" y="353594"/>
                  </a:cubicBezTo>
                  <a:cubicBezTo>
                    <a:pt x="1989715" y="329273"/>
                    <a:pt x="2000940" y="310190"/>
                    <a:pt x="2021519" y="291855"/>
                  </a:cubicBezTo>
                  <a:cubicBezTo>
                    <a:pt x="2075775" y="243213"/>
                    <a:pt x="2096354" y="177733"/>
                    <a:pt x="2098225" y="105891"/>
                  </a:cubicBezTo>
                  <a:cubicBezTo>
                    <a:pt x="2098973" y="73338"/>
                    <a:pt x="2098599" y="73338"/>
                    <a:pt x="2131901" y="72590"/>
                  </a:cubicBezTo>
                  <a:cubicBezTo>
                    <a:pt x="2192517" y="71467"/>
                    <a:pt x="2252759" y="70345"/>
                    <a:pt x="2313375" y="69596"/>
                  </a:cubicBezTo>
                  <a:cubicBezTo>
                    <a:pt x="2320484" y="69596"/>
                    <a:pt x="2323478" y="68100"/>
                    <a:pt x="2323103" y="60616"/>
                  </a:cubicBezTo>
                  <a:cubicBezTo>
                    <a:pt x="2322729" y="48643"/>
                    <a:pt x="2324226" y="36669"/>
                    <a:pt x="2322729" y="25069"/>
                  </a:cubicBezTo>
                  <a:cubicBezTo>
                    <a:pt x="2320484" y="7484"/>
                    <a:pt x="2327593" y="0"/>
                    <a:pt x="2344805" y="0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D0580C5-9117-4340-A2F9-77B0093BEA12}"/>
                </a:ext>
              </a:extLst>
            </p:cNvPr>
            <p:cNvSpPr/>
            <p:nvPr/>
          </p:nvSpPr>
          <p:spPr>
            <a:xfrm>
              <a:off x="55312" y="1794504"/>
              <a:ext cx="1986861" cy="396624"/>
            </a:xfrm>
            <a:custGeom>
              <a:avLst/>
              <a:gdLst>
                <a:gd name="connsiteX0" fmla="*/ 4358640 w 5057775"/>
                <a:gd name="connsiteY0" fmla="*/ 589597 h 1009650"/>
                <a:gd name="connsiteX1" fmla="*/ 0 w 5057775"/>
                <a:gd name="connsiteY1" fmla="*/ 0 h 1009650"/>
                <a:gd name="connsiteX2" fmla="*/ 481965 w 5057775"/>
                <a:gd name="connsiteY2" fmla="*/ 557213 h 1009650"/>
                <a:gd name="connsiteX3" fmla="*/ 5060633 w 5057775"/>
                <a:gd name="connsiteY3" fmla="*/ 1012508 h 1009650"/>
                <a:gd name="connsiteX4" fmla="*/ 4358640 w 5057775"/>
                <a:gd name="connsiteY4" fmla="*/ 589597 h 1009650"/>
                <a:gd name="connsiteX5" fmla="*/ 204787 w 5057775"/>
                <a:gd name="connsiteY5" fmla="*/ 231458 h 1009650"/>
                <a:gd name="connsiteX6" fmla="*/ 208598 w 5057775"/>
                <a:gd name="connsiteY6" fmla="*/ 228600 h 1009650"/>
                <a:gd name="connsiteX7" fmla="*/ 204787 w 5057775"/>
                <a:gd name="connsiteY7" fmla="*/ 231458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7775" h="1009650">
                  <a:moveTo>
                    <a:pt x="4358640" y="589597"/>
                  </a:moveTo>
                  <a:cubicBezTo>
                    <a:pt x="4037648" y="546735"/>
                    <a:pt x="586740" y="85725"/>
                    <a:pt x="0" y="0"/>
                  </a:cubicBezTo>
                  <a:cubicBezTo>
                    <a:pt x="63818" y="71438"/>
                    <a:pt x="317182" y="379095"/>
                    <a:pt x="481965" y="557213"/>
                  </a:cubicBezTo>
                  <a:cubicBezTo>
                    <a:pt x="1908810" y="706755"/>
                    <a:pt x="3591878" y="891540"/>
                    <a:pt x="5060633" y="1012508"/>
                  </a:cubicBezTo>
                  <a:cubicBezTo>
                    <a:pt x="4962525" y="964883"/>
                    <a:pt x="4516755" y="703897"/>
                    <a:pt x="4358640" y="589597"/>
                  </a:cubicBezTo>
                  <a:close/>
                  <a:moveTo>
                    <a:pt x="204787" y="231458"/>
                  </a:moveTo>
                  <a:cubicBezTo>
                    <a:pt x="206693" y="230505"/>
                    <a:pt x="207645" y="229552"/>
                    <a:pt x="208598" y="228600"/>
                  </a:cubicBezTo>
                  <a:cubicBezTo>
                    <a:pt x="207645" y="229552"/>
                    <a:pt x="206693" y="230505"/>
                    <a:pt x="204787" y="231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A5C743B-755D-4487-92F3-5F8FCE650419}"/>
                </a:ext>
              </a:extLst>
            </p:cNvPr>
            <p:cNvSpPr/>
            <p:nvPr/>
          </p:nvSpPr>
          <p:spPr>
            <a:xfrm>
              <a:off x="286590" y="2055379"/>
              <a:ext cx="4448923" cy="651062"/>
            </a:xfrm>
            <a:custGeom>
              <a:avLst/>
              <a:gdLst>
                <a:gd name="connsiteX0" fmla="*/ 5639654 w 11325225"/>
                <a:gd name="connsiteY0" fmla="*/ 1631440 h 1657350"/>
                <a:gd name="connsiteX1" fmla="*/ 673318 w 11325225"/>
                <a:gd name="connsiteY1" fmla="*/ 1596198 h 1657350"/>
                <a:gd name="connsiteX2" fmla="*/ 627598 w 11325225"/>
                <a:gd name="connsiteY2" fmla="*/ 1543810 h 1657350"/>
                <a:gd name="connsiteX3" fmla="*/ 539968 w 11325225"/>
                <a:gd name="connsiteY3" fmla="*/ 1132330 h 1657350"/>
                <a:gd name="connsiteX4" fmla="*/ 278983 w 11325225"/>
                <a:gd name="connsiteY4" fmla="*/ 437005 h 1657350"/>
                <a:gd name="connsiteX5" fmla="*/ 38953 w 11325225"/>
                <a:gd name="connsiteY5" fmla="*/ 88390 h 1657350"/>
                <a:gd name="connsiteX6" fmla="*/ 2758 w 11325225"/>
                <a:gd name="connsiteY6" fmla="*/ 16000 h 1657350"/>
                <a:gd name="connsiteX7" fmla="*/ 81816 w 11325225"/>
                <a:gd name="connsiteY7" fmla="*/ 5523 h 1657350"/>
                <a:gd name="connsiteX8" fmla="*/ 5390099 w 11325225"/>
                <a:gd name="connsiteY8" fmla="*/ 518920 h 1657350"/>
                <a:gd name="connsiteX9" fmla="*/ 10836494 w 11325225"/>
                <a:gd name="connsiteY9" fmla="*/ 1014220 h 1657350"/>
                <a:gd name="connsiteX10" fmla="*/ 11326078 w 11325225"/>
                <a:gd name="connsiteY10" fmla="*/ 1055178 h 1657350"/>
                <a:gd name="connsiteX11" fmla="*/ 11153676 w 11325225"/>
                <a:gd name="connsiteY11" fmla="*/ 1661920 h 1657350"/>
                <a:gd name="connsiteX12" fmla="*/ 5639654 w 11325225"/>
                <a:gd name="connsiteY12" fmla="*/ 1631440 h 165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25225" h="1657350">
                  <a:moveTo>
                    <a:pt x="5639654" y="1631440"/>
                  </a:moveTo>
                  <a:cubicBezTo>
                    <a:pt x="5152926" y="1618105"/>
                    <a:pt x="830481" y="1597150"/>
                    <a:pt x="673318" y="1596198"/>
                  </a:cubicBezTo>
                  <a:cubicBezTo>
                    <a:pt x="631408" y="1596198"/>
                    <a:pt x="631408" y="1567623"/>
                    <a:pt x="627598" y="1543810"/>
                  </a:cubicBezTo>
                  <a:cubicBezTo>
                    <a:pt x="605691" y="1404745"/>
                    <a:pt x="574258" y="1268538"/>
                    <a:pt x="539968" y="1132330"/>
                  </a:cubicBezTo>
                  <a:cubicBezTo>
                    <a:pt x="479961" y="890395"/>
                    <a:pt x="399951" y="655128"/>
                    <a:pt x="278983" y="437005"/>
                  </a:cubicBezTo>
                  <a:cubicBezTo>
                    <a:pt x="217071" y="324610"/>
                    <a:pt x="116106" y="190308"/>
                    <a:pt x="38953" y="88390"/>
                  </a:cubicBezTo>
                  <a:cubicBezTo>
                    <a:pt x="22761" y="66483"/>
                    <a:pt x="-9624" y="41718"/>
                    <a:pt x="2758" y="16000"/>
                  </a:cubicBezTo>
                  <a:cubicBezTo>
                    <a:pt x="16093" y="-10670"/>
                    <a:pt x="55146" y="3618"/>
                    <a:pt x="81816" y="5523"/>
                  </a:cubicBezTo>
                  <a:cubicBezTo>
                    <a:pt x="200878" y="15048"/>
                    <a:pt x="5310088" y="511300"/>
                    <a:pt x="5390099" y="518920"/>
                  </a:cubicBezTo>
                  <a:cubicBezTo>
                    <a:pt x="5520591" y="531303"/>
                    <a:pt x="10736481" y="1004695"/>
                    <a:pt x="10836494" y="1014220"/>
                  </a:cubicBezTo>
                  <a:cubicBezTo>
                    <a:pt x="11004134" y="1036128"/>
                    <a:pt x="11326078" y="1055178"/>
                    <a:pt x="11326078" y="1055178"/>
                  </a:cubicBezTo>
                  <a:cubicBezTo>
                    <a:pt x="11326078" y="1055178"/>
                    <a:pt x="11284169" y="1661920"/>
                    <a:pt x="11153676" y="1661920"/>
                  </a:cubicBezTo>
                  <a:cubicBezTo>
                    <a:pt x="11013659" y="1661920"/>
                    <a:pt x="6147336" y="1645728"/>
                    <a:pt x="5639654" y="16314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7428054-09BC-4264-8C1D-B0E20D8A0FA0}"/>
                </a:ext>
              </a:extLst>
            </p:cNvPr>
            <p:cNvSpPr/>
            <p:nvPr/>
          </p:nvSpPr>
          <p:spPr>
            <a:xfrm>
              <a:off x="4701424" y="2253615"/>
              <a:ext cx="18709" cy="190829"/>
            </a:xfrm>
            <a:custGeom>
              <a:avLst/>
              <a:gdLst>
                <a:gd name="connsiteX0" fmla="*/ 0 w 47625"/>
                <a:gd name="connsiteY0" fmla="*/ 0 h 485775"/>
                <a:gd name="connsiteX1" fmla="*/ 49530 w 47625"/>
                <a:gd name="connsiteY1" fmla="*/ 0 h 485775"/>
                <a:gd name="connsiteX2" fmla="*/ 49530 w 47625"/>
                <a:gd name="connsiteY2" fmla="*/ 489585 h 485775"/>
                <a:gd name="connsiteX3" fmla="*/ 0 w 47625"/>
                <a:gd name="connsiteY3" fmla="*/ 48958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85775">
                  <a:moveTo>
                    <a:pt x="0" y="0"/>
                  </a:moveTo>
                  <a:lnTo>
                    <a:pt x="49530" y="0"/>
                  </a:lnTo>
                  <a:lnTo>
                    <a:pt x="49530" y="489585"/>
                  </a:lnTo>
                  <a:lnTo>
                    <a:pt x="0" y="489585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2D270D5-B9F9-49C1-97E1-CCA5DC100843}"/>
                </a:ext>
              </a:extLst>
            </p:cNvPr>
            <p:cNvSpPr/>
            <p:nvPr/>
          </p:nvSpPr>
          <p:spPr>
            <a:xfrm>
              <a:off x="1916076" y="1699304"/>
              <a:ext cx="2614725" cy="727179"/>
            </a:xfrm>
            <a:custGeom>
              <a:avLst/>
              <a:gdLst>
                <a:gd name="connsiteX0" fmla="*/ 873322 w 2614725"/>
                <a:gd name="connsiteY0" fmla="*/ 386306 h 727179"/>
                <a:gd name="connsiteX1" fmla="*/ 837027 w 2614725"/>
                <a:gd name="connsiteY1" fmla="*/ 422601 h 727179"/>
                <a:gd name="connsiteX2" fmla="*/ 873322 w 2614725"/>
                <a:gd name="connsiteY2" fmla="*/ 458896 h 727179"/>
                <a:gd name="connsiteX3" fmla="*/ 909617 w 2614725"/>
                <a:gd name="connsiteY3" fmla="*/ 422601 h 727179"/>
                <a:gd name="connsiteX4" fmla="*/ 873322 w 2614725"/>
                <a:gd name="connsiteY4" fmla="*/ 386306 h 727179"/>
                <a:gd name="connsiteX5" fmla="*/ 767056 w 2614725"/>
                <a:gd name="connsiteY5" fmla="*/ 376578 h 727179"/>
                <a:gd name="connsiteX6" fmla="*/ 730761 w 2614725"/>
                <a:gd name="connsiteY6" fmla="*/ 412873 h 727179"/>
                <a:gd name="connsiteX7" fmla="*/ 767056 w 2614725"/>
                <a:gd name="connsiteY7" fmla="*/ 449168 h 727179"/>
                <a:gd name="connsiteX8" fmla="*/ 803351 w 2614725"/>
                <a:gd name="connsiteY8" fmla="*/ 412873 h 727179"/>
                <a:gd name="connsiteX9" fmla="*/ 767056 w 2614725"/>
                <a:gd name="connsiteY9" fmla="*/ 376578 h 727179"/>
                <a:gd name="connsiteX10" fmla="*/ 660417 w 2614725"/>
                <a:gd name="connsiteY10" fmla="*/ 366849 h 727179"/>
                <a:gd name="connsiteX11" fmla="*/ 624122 w 2614725"/>
                <a:gd name="connsiteY11" fmla="*/ 403144 h 727179"/>
                <a:gd name="connsiteX12" fmla="*/ 660417 w 2614725"/>
                <a:gd name="connsiteY12" fmla="*/ 439439 h 727179"/>
                <a:gd name="connsiteX13" fmla="*/ 696712 w 2614725"/>
                <a:gd name="connsiteY13" fmla="*/ 403144 h 727179"/>
                <a:gd name="connsiteX14" fmla="*/ 660417 w 2614725"/>
                <a:gd name="connsiteY14" fmla="*/ 366849 h 727179"/>
                <a:gd name="connsiteX15" fmla="*/ 554151 w 2614725"/>
                <a:gd name="connsiteY15" fmla="*/ 357121 h 727179"/>
                <a:gd name="connsiteX16" fmla="*/ 517856 w 2614725"/>
                <a:gd name="connsiteY16" fmla="*/ 393416 h 727179"/>
                <a:gd name="connsiteX17" fmla="*/ 554151 w 2614725"/>
                <a:gd name="connsiteY17" fmla="*/ 429711 h 727179"/>
                <a:gd name="connsiteX18" fmla="*/ 590446 w 2614725"/>
                <a:gd name="connsiteY18" fmla="*/ 393416 h 727179"/>
                <a:gd name="connsiteX19" fmla="*/ 554151 w 2614725"/>
                <a:gd name="connsiteY19" fmla="*/ 357121 h 727179"/>
                <a:gd name="connsiteX20" fmla="*/ 447886 w 2614725"/>
                <a:gd name="connsiteY20" fmla="*/ 347392 h 727179"/>
                <a:gd name="connsiteX21" fmla="*/ 411591 w 2614725"/>
                <a:gd name="connsiteY21" fmla="*/ 383687 h 727179"/>
                <a:gd name="connsiteX22" fmla="*/ 447886 w 2614725"/>
                <a:gd name="connsiteY22" fmla="*/ 419982 h 727179"/>
                <a:gd name="connsiteX23" fmla="*/ 484181 w 2614725"/>
                <a:gd name="connsiteY23" fmla="*/ 383687 h 727179"/>
                <a:gd name="connsiteX24" fmla="*/ 447886 w 2614725"/>
                <a:gd name="connsiteY24" fmla="*/ 347392 h 727179"/>
                <a:gd name="connsiteX25" fmla="*/ 341621 w 2614725"/>
                <a:gd name="connsiteY25" fmla="*/ 337664 h 727179"/>
                <a:gd name="connsiteX26" fmla="*/ 305326 w 2614725"/>
                <a:gd name="connsiteY26" fmla="*/ 373959 h 727179"/>
                <a:gd name="connsiteX27" fmla="*/ 341621 w 2614725"/>
                <a:gd name="connsiteY27" fmla="*/ 410254 h 727179"/>
                <a:gd name="connsiteX28" fmla="*/ 377916 w 2614725"/>
                <a:gd name="connsiteY28" fmla="*/ 373959 h 727179"/>
                <a:gd name="connsiteX29" fmla="*/ 341621 w 2614725"/>
                <a:gd name="connsiteY29" fmla="*/ 337664 h 727179"/>
                <a:gd name="connsiteX30" fmla="*/ 385399 w 2614725"/>
                <a:gd name="connsiteY30" fmla="*/ 165544 h 727179"/>
                <a:gd name="connsiteX31" fmla="*/ 349104 w 2614725"/>
                <a:gd name="connsiteY31" fmla="*/ 201839 h 727179"/>
                <a:gd name="connsiteX32" fmla="*/ 385399 w 2614725"/>
                <a:gd name="connsiteY32" fmla="*/ 238134 h 727179"/>
                <a:gd name="connsiteX33" fmla="*/ 421694 w 2614725"/>
                <a:gd name="connsiteY33" fmla="*/ 201839 h 727179"/>
                <a:gd name="connsiteX34" fmla="*/ 385399 w 2614725"/>
                <a:gd name="connsiteY34" fmla="*/ 165544 h 727179"/>
                <a:gd name="connsiteX35" fmla="*/ 280631 w 2614725"/>
                <a:gd name="connsiteY35" fmla="*/ 165544 h 727179"/>
                <a:gd name="connsiteX36" fmla="*/ 244336 w 2614725"/>
                <a:gd name="connsiteY36" fmla="*/ 201839 h 727179"/>
                <a:gd name="connsiteX37" fmla="*/ 280631 w 2614725"/>
                <a:gd name="connsiteY37" fmla="*/ 238134 h 727179"/>
                <a:gd name="connsiteX38" fmla="*/ 316926 w 2614725"/>
                <a:gd name="connsiteY38" fmla="*/ 201839 h 727179"/>
                <a:gd name="connsiteX39" fmla="*/ 280631 w 2614725"/>
                <a:gd name="connsiteY39" fmla="*/ 165544 h 727179"/>
                <a:gd name="connsiteX40" fmla="*/ 453873 w 2614725"/>
                <a:gd name="connsiteY40" fmla="*/ 120269 h 727179"/>
                <a:gd name="connsiteX41" fmla="*/ 453873 w 2614725"/>
                <a:gd name="connsiteY41" fmla="*/ 192485 h 727179"/>
                <a:gd name="connsiteX42" fmla="*/ 512618 w 2614725"/>
                <a:gd name="connsiteY42" fmla="*/ 192485 h 727179"/>
                <a:gd name="connsiteX43" fmla="*/ 512618 w 2614725"/>
                <a:gd name="connsiteY43" fmla="*/ 120269 h 727179"/>
                <a:gd name="connsiteX44" fmla="*/ 453873 w 2614725"/>
                <a:gd name="connsiteY44" fmla="*/ 31590 h 727179"/>
                <a:gd name="connsiteX45" fmla="*/ 453873 w 2614725"/>
                <a:gd name="connsiteY45" fmla="*/ 103806 h 727179"/>
                <a:gd name="connsiteX46" fmla="*/ 512618 w 2614725"/>
                <a:gd name="connsiteY46" fmla="*/ 103806 h 727179"/>
                <a:gd name="connsiteX47" fmla="*/ 512618 w 2614725"/>
                <a:gd name="connsiteY47" fmla="*/ 31590 h 727179"/>
                <a:gd name="connsiteX48" fmla="*/ 383902 w 2614725"/>
                <a:gd name="connsiteY48" fmla="*/ 31590 h 727179"/>
                <a:gd name="connsiteX49" fmla="*/ 383902 w 2614725"/>
                <a:gd name="connsiteY49" fmla="*/ 103806 h 727179"/>
                <a:gd name="connsiteX50" fmla="*/ 442647 w 2614725"/>
                <a:gd name="connsiteY50" fmla="*/ 103806 h 727179"/>
                <a:gd name="connsiteX51" fmla="*/ 442647 w 2614725"/>
                <a:gd name="connsiteY51" fmla="*/ 31590 h 727179"/>
                <a:gd name="connsiteX52" fmla="*/ 311313 w 2614725"/>
                <a:gd name="connsiteY52" fmla="*/ 31590 h 727179"/>
                <a:gd name="connsiteX53" fmla="*/ 311313 w 2614725"/>
                <a:gd name="connsiteY53" fmla="*/ 103806 h 727179"/>
                <a:gd name="connsiteX54" fmla="*/ 370058 w 2614725"/>
                <a:gd name="connsiteY54" fmla="*/ 103806 h 727179"/>
                <a:gd name="connsiteX55" fmla="*/ 370058 w 2614725"/>
                <a:gd name="connsiteY55" fmla="*/ 31590 h 727179"/>
                <a:gd name="connsiteX56" fmla="*/ 236478 w 2614725"/>
                <a:gd name="connsiteY56" fmla="*/ 31590 h 727179"/>
                <a:gd name="connsiteX57" fmla="*/ 236478 w 2614725"/>
                <a:gd name="connsiteY57" fmla="*/ 103806 h 727179"/>
                <a:gd name="connsiteX58" fmla="*/ 295223 w 2614725"/>
                <a:gd name="connsiteY58" fmla="*/ 103806 h 727179"/>
                <a:gd name="connsiteX59" fmla="*/ 295223 w 2614725"/>
                <a:gd name="connsiteY59" fmla="*/ 31590 h 727179"/>
                <a:gd name="connsiteX60" fmla="*/ 296843 w 2614725"/>
                <a:gd name="connsiteY60" fmla="*/ 937 h 727179"/>
                <a:gd name="connsiteX61" fmla="*/ 607658 w 2614725"/>
                <a:gd name="connsiteY61" fmla="*/ 56660 h 727179"/>
                <a:gd name="connsiteX62" fmla="*/ 735999 w 2614725"/>
                <a:gd name="connsiteY62" fmla="*/ 244495 h 727179"/>
                <a:gd name="connsiteX63" fmla="*/ 959007 w 2614725"/>
                <a:gd name="connsiteY63" fmla="*/ 268442 h 727179"/>
                <a:gd name="connsiteX64" fmla="*/ 955265 w 2614725"/>
                <a:gd name="connsiteY64" fmla="*/ 468626 h 727179"/>
                <a:gd name="connsiteX65" fmla="*/ 2592274 w 2614725"/>
                <a:gd name="connsiteY65" fmla="*/ 656835 h 727179"/>
                <a:gd name="connsiteX66" fmla="*/ 2614725 w 2614725"/>
                <a:gd name="connsiteY66" fmla="*/ 727179 h 727179"/>
                <a:gd name="connsiteX67" fmla="*/ 199060 w 2614725"/>
                <a:gd name="connsiteY67" fmla="*/ 498933 h 727179"/>
                <a:gd name="connsiteX68" fmla="*/ 0 w 2614725"/>
                <a:gd name="connsiteY68" fmla="*/ 386307 h 727179"/>
                <a:gd name="connsiteX69" fmla="*/ 117865 w 2614725"/>
                <a:gd name="connsiteY69" fmla="*/ 236638 h 727179"/>
                <a:gd name="connsiteX70" fmla="*/ 221137 w 2614725"/>
                <a:gd name="connsiteY70" fmla="*/ 5772 h 727179"/>
                <a:gd name="connsiteX71" fmla="*/ 296843 w 2614725"/>
                <a:gd name="connsiteY71" fmla="*/ 937 h 727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14725" h="727179">
                  <a:moveTo>
                    <a:pt x="873322" y="386306"/>
                  </a:moveTo>
                  <a:cubicBezTo>
                    <a:pt x="853277" y="386306"/>
                    <a:pt x="837027" y="402556"/>
                    <a:pt x="837027" y="422601"/>
                  </a:cubicBezTo>
                  <a:cubicBezTo>
                    <a:pt x="837027" y="442646"/>
                    <a:pt x="853277" y="458896"/>
                    <a:pt x="873322" y="458896"/>
                  </a:cubicBezTo>
                  <a:cubicBezTo>
                    <a:pt x="893367" y="458896"/>
                    <a:pt x="909617" y="442646"/>
                    <a:pt x="909617" y="422601"/>
                  </a:cubicBezTo>
                  <a:cubicBezTo>
                    <a:pt x="909617" y="402556"/>
                    <a:pt x="893367" y="386306"/>
                    <a:pt x="873322" y="386306"/>
                  </a:cubicBezTo>
                  <a:close/>
                  <a:moveTo>
                    <a:pt x="767056" y="376578"/>
                  </a:moveTo>
                  <a:cubicBezTo>
                    <a:pt x="747010" y="376578"/>
                    <a:pt x="730761" y="392828"/>
                    <a:pt x="730761" y="412873"/>
                  </a:cubicBezTo>
                  <a:cubicBezTo>
                    <a:pt x="730761" y="432918"/>
                    <a:pt x="747010" y="449168"/>
                    <a:pt x="767056" y="449168"/>
                  </a:cubicBezTo>
                  <a:cubicBezTo>
                    <a:pt x="787101" y="449168"/>
                    <a:pt x="803351" y="432918"/>
                    <a:pt x="803351" y="412873"/>
                  </a:cubicBezTo>
                  <a:cubicBezTo>
                    <a:pt x="803351" y="392828"/>
                    <a:pt x="787101" y="376578"/>
                    <a:pt x="767056" y="376578"/>
                  </a:cubicBezTo>
                  <a:close/>
                  <a:moveTo>
                    <a:pt x="660417" y="366849"/>
                  </a:moveTo>
                  <a:cubicBezTo>
                    <a:pt x="640371" y="366849"/>
                    <a:pt x="624122" y="383099"/>
                    <a:pt x="624122" y="403144"/>
                  </a:cubicBezTo>
                  <a:cubicBezTo>
                    <a:pt x="624122" y="423189"/>
                    <a:pt x="640371" y="439439"/>
                    <a:pt x="660417" y="439439"/>
                  </a:cubicBezTo>
                  <a:cubicBezTo>
                    <a:pt x="680462" y="439439"/>
                    <a:pt x="696712" y="423189"/>
                    <a:pt x="696712" y="403144"/>
                  </a:cubicBezTo>
                  <a:cubicBezTo>
                    <a:pt x="696712" y="383099"/>
                    <a:pt x="680462" y="366849"/>
                    <a:pt x="660417" y="366849"/>
                  </a:cubicBezTo>
                  <a:close/>
                  <a:moveTo>
                    <a:pt x="554151" y="357121"/>
                  </a:moveTo>
                  <a:cubicBezTo>
                    <a:pt x="534106" y="357121"/>
                    <a:pt x="517856" y="373371"/>
                    <a:pt x="517856" y="393416"/>
                  </a:cubicBezTo>
                  <a:cubicBezTo>
                    <a:pt x="517856" y="413461"/>
                    <a:pt x="534106" y="429711"/>
                    <a:pt x="554151" y="429711"/>
                  </a:cubicBezTo>
                  <a:cubicBezTo>
                    <a:pt x="574196" y="429711"/>
                    <a:pt x="590446" y="413461"/>
                    <a:pt x="590446" y="393416"/>
                  </a:cubicBezTo>
                  <a:cubicBezTo>
                    <a:pt x="590446" y="373371"/>
                    <a:pt x="574196" y="357121"/>
                    <a:pt x="554151" y="357121"/>
                  </a:cubicBezTo>
                  <a:close/>
                  <a:moveTo>
                    <a:pt x="447886" y="347392"/>
                  </a:moveTo>
                  <a:cubicBezTo>
                    <a:pt x="427840" y="347392"/>
                    <a:pt x="411591" y="363641"/>
                    <a:pt x="411591" y="383687"/>
                  </a:cubicBezTo>
                  <a:cubicBezTo>
                    <a:pt x="411591" y="403732"/>
                    <a:pt x="427840" y="419982"/>
                    <a:pt x="447886" y="419982"/>
                  </a:cubicBezTo>
                  <a:cubicBezTo>
                    <a:pt x="467931" y="419982"/>
                    <a:pt x="484181" y="403732"/>
                    <a:pt x="484181" y="383687"/>
                  </a:cubicBezTo>
                  <a:cubicBezTo>
                    <a:pt x="484181" y="363641"/>
                    <a:pt x="467931" y="347392"/>
                    <a:pt x="447886" y="347392"/>
                  </a:cubicBezTo>
                  <a:close/>
                  <a:moveTo>
                    <a:pt x="341621" y="337664"/>
                  </a:moveTo>
                  <a:cubicBezTo>
                    <a:pt x="321575" y="337664"/>
                    <a:pt x="305326" y="353914"/>
                    <a:pt x="305326" y="373959"/>
                  </a:cubicBezTo>
                  <a:cubicBezTo>
                    <a:pt x="305326" y="394004"/>
                    <a:pt x="321575" y="410254"/>
                    <a:pt x="341621" y="410254"/>
                  </a:cubicBezTo>
                  <a:cubicBezTo>
                    <a:pt x="361666" y="410254"/>
                    <a:pt x="377916" y="394004"/>
                    <a:pt x="377916" y="373959"/>
                  </a:cubicBezTo>
                  <a:cubicBezTo>
                    <a:pt x="377916" y="353914"/>
                    <a:pt x="361666" y="337664"/>
                    <a:pt x="341621" y="337664"/>
                  </a:cubicBezTo>
                  <a:close/>
                  <a:moveTo>
                    <a:pt x="385399" y="165544"/>
                  </a:moveTo>
                  <a:cubicBezTo>
                    <a:pt x="365353" y="165544"/>
                    <a:pt x="349104" y="181794"/>
                    <a:pt x="349104" y="201839"/>
                  </a:cubicBezTo>
                  <a:cubicBezTo>
                    <a:pt x="349104" y="221884"/>
                    <a:pt x="365353" y="238134"/>
                    <a:pt x="385399" y="238134"/>
                  </a:cubicBezTo>
                  <a:cubicBezTo>
                    <a:pt x="405444" y="238134"/>
                    <a:pt x="421694" y="221884"/>
                    <a:pt x="421694" y="201839"/>
                  </a:cubicBezTo>
                  <a:cubicBezTo>
                    <a:pt x="421694" y="181794"/>
                    <a:pt x="405444" y="165544"/>
                    <a:pt x="385399" y="165544"/>
                  </a:cubicBezTo>
                  <a:close/>
                  <a:moveTo>
                    <a:pt x="280631" y="165544"/>
                  </a:moveTo>
                  <a:cubicBezTo>
                    <a:pt x="260585" y="165544"/>
                    <a:pt x="244336" y="181794"/>
                    <a:pt x="244336" y="201839"/>
                  </a:cubicBezTo>
                  <a:cubicBezTo>
                    <a:pt x="244336" y="221884"/>
                    <a:pt x="260585" y="238134"/>
                    <a:pt x="280631" y="238134"/>
                  </a:cubicBezTo>
                  <a:cubicBezTo>
                    <a:pt x="300676" y="238134"/>
                    <a:pt x="316926" y="221884"/>
                    <a:pt x="316926" y="201839"/>
                  </a:cubicBezTo>
                  <a:cubicBezTo>
                    <a:pt x="316926" y="181794"/>
                    <a:pt x="300676" y="165544"/>
                    <a:pt x="280631" y="165544"/>
                  </a:cubicBezTo>
                  <a:close/>
                  <a:moveTo>
                    <a:pt x="453873" y="120269"/>
                  </a:moveTo>
                  <a:lnTo>
                    <a:pt x="453873" y="192485"/>
                  </a:lnTo>
                  <a:lnTo>
                    <a:pt x="512618" y="192485"/>
                  </a:lnTo>
                  <a:lnTo>
                    <a:pt x="512618" y="120269"/>
                  </a:lnTo>
                  <a:close/>
                  <a:moveTo>
                    <a:pt x="453873" y="31590"/>
                  </a:moveTo>
                  <a:lnTo>
                    <a:pt x="453873" y="103806"/>
                  </a:lnTo>
                  <a:lnTo>
                    <a:pt x="512618" y="103806"/>
                  </a:lnTo>
                  <a:lnTo>
                    <a:pt x="512618" y="31590"/>
                  </a:lnTo>
                  <a:close/>
                  <a:moveTo>
                    <a:pt x="383902" y="31590"/>
                  </a:moveTo>
                  <a:lnTo>
                    <a:pt x="383902" y="103806"/>
                  </a:lnTo>
                  <a:lnTo>
                    <a:pt x="442647" y="103806"/>
                  </a:lnTo>
                  <a:lnTo>
                    <a:pt x="442647" y="31590"/>
                  </a:lnTo>
                  <a:close/>
                  <a:moveTo>
                    <a:pt x="311313" y="31590"/>
                  </a:moveTo>
                  <a:lnTo>
                    <a:pt x="311313" y="103806"/>
                  </a:lnTo>
                  <a:lnTo>
                    <a:pt x="370058" y="103806"/>
                  </a:lnTo>
                  <a:lnTo>
                    <a:pt x="370058" y="31590"/>
                  </a:lnTo>
                  <a:close/>
                  <a:moveTo>
                    <a:pt x="236478" y="31590"/>
                  </a:moveTo>
                  <a:lnTo>
                    <a:pt x="236478" y="103806"/>
                  </a:lnTo>
                  <a:lnTo>
                    <a:pt x="295223" y="103806"/>
                  </a:lnTo>
                  <a:lnTo>
                    <a:pt x="295223" y="31590"/>
                  </a:lnTo>
                  <a:close/>
                  <a:moveTo>
                    <a:pt x="296843" y="937"/>
                  </a:moveTo>
                  <a:cubicBezTo>
                    <a:pt x="397185" y="-2693"/>
                    <a:pt x="553777" y="1937"/>
                    <a:pt x="607658" y="56660"/>
                  </a:cubicBezTo>
                  <a:cubicBezTo>
                    <a:pt x="658172" y="116902"/>
                    <a:pt x="697460" y="188744"/>
                    <a:pt x="735999" y="244495"/>
                  </a:cubicBezTo>
                  <a:cubicBezTo>
                    <a:pt x="773043" y="250482"/>
                    <a:pt x="917848" y="268068"/>
                    <a:pt x="959007" y="268442"/>
                  </a:cubicBezTo>
                  <a:cubicBezTo>
                    <a:pt x="958259" y="314840"/>
                    <a:pt x="948156" y="460768"/>
                    <a:pt x="955265" y="468626"/>
                  </a:cubicBezTo>
                  <a:cubicBezTo>
                    <a:pt x="975470" y="490702"/>
                    <a:pt x="2540264" y="650100"/>
                    <a:pt x="2592274" y="656835"/>
                  </a:cubicBezTo>
                  <a:cubicBezTo>
                    <a:pt x="2600880" y="679285"/>
                    <a:pt x="2610983" y="715580"/>
                    <a:pt x="2614725" y="727179"/>
                  </a:cubicBezTo>
                  <a:cubicBezTo>
                    <a:pt x="2336339" y="704729"/>
                    <a:pt x="341246" y="510533"/>
                    <a:pt x="199060" y="498933"/>
                  </a:cubicBezTo>
                  <a:cubicBezTo>
                    <a:pt x="139193" y="462639"/>
                    <a:pt x="105517" y="447297"/>
                    <a:pt x="0" y="386307"/>
                  </a:cubicBezTo>
                  <a:cubicBezTo>
                    <a:pt x="70719" y="346645"/>
                    <a:pt x="70719" y="300247"/>
                    <a:pt x="117865" y="236638"/>
                  </a:cubicBezTo>
                  <a:cubicBezTo>
                    <a:pt x="148173" y="194730"/>
                    <a:pt x="225253" y="120644"/>
                    <a:pt x="221137" y="5772"/>
                  </a:cubicBezTo>
                  <a:cubicBezTo>
                    <a:pt x="236197" y="4276"/>
                    <a:pt x="263395" y="2148"/>
                    <a:pt x="296843" y="9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A0C193CC-5FF5-40FE-B2A9-CBEDD180A180}"/>
                </a:ext>
              </a:extLst>
            </p:cNvPr>
            <p:cNvSpPr/>
            <p:nvPr/>
          </p:nvSpPr>
          <p:spPr>
            <a:xfrm>
              <a:off x="4663433" y="2249498"/>
              <a:ext cx="121445" cy="152458"/>
            </a:xfrm>
            <a:custGeom>
              <a:avLst/>
              <a:gdLst>
                <a:gd name="connsiteX0" fmla="*/ 3800 w 121445"/>
                <a:gd name="connsiteY0" fmla="*/ 108651 h 152458"/>
                <a:gd name="connsiteX1" fmla="*/ 113986 w 121445"/>
                <a:gd name="connsiteY1" fmla="*/ 138369 h 152458"/>
                <a:gd name="connsiteX2" fmla="*/ 110186 w 121445"/>
                <a:gd name="connsiteY2" fmla="*/ 152458 h 152458"/>
                <a:gd name="connsiteX3" fmla="*/ 0 w 121445"/>
                <a:gd name="connsiteY3" fmla="*/ 122740 h 152458"/>
                <a:gd name="connsiteX4" fmla="*/ 84014 w 121445"/>
                <a:gd name="connsiteY4" fmla="*/ 0 h 152458"/>
                <a:gd name="connsiteX5" fmla="*/ 95239 w 121445"/>
                <a:gd name="connsiteY5" fmla="*/ 0 h 152458"/>
                <a:gd name="connsiteX6" fmla="*/ 95239 w 121445"/>
                <a:gd name="connsiteY6" fmla="*/ 52714 h 152458"/>
                <a:gd name="connsiteX7" fmla="*/ 121445 w 121445"/>
                <a:gd name="connsiteY7" fmla="*/ 59782 h 152458"/>
                <a:gd name="connsiteX8" fmla="*/ 117645 w 121445"/>
                <a:gd name="connsiteY8" fmla="*/ 73871 h 152458"/>
                <a:gd name="connsiteX9" fmla="*/ 7459 w 121445"/>
                <a:gd name="connsiteY9" fmla="*/ 44153 h 152458"/>
                <a:gd name="connsiteX10" fmla="*/ 11260 w 121445"/>
                <a:gd name="connsiteY10" fmla="*/ 30064 h 152458"/>
                <a:gd name="connsiteX11" fmla="*/ 84014 w 121445"/>
                <a:gd name="connsiteY11" fmla="*/ 49686 h 15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1445" h="152458">
                  <a:moveTo>
                    <a:pt x="3800" y="108651"/>
                  </a:moveTo>
                  <a:lnTo>
                    <a:pt x="113986" y="138369"/>
                  </a:lnTo>
                  <a:lnTo>
                    <a:pt x="110186" y="152458"/>
                  </a:lnTo>
                  <a:lnTo>
                    <a:pt x="0" y="122740"/>
                  </a:lnTo>
                  <a:close/>
                  <a:moveTo>
                    <a:pt x="84014" y="0"/>
                  </a:moveTo>
                  <a:lnTo>
                    <a:pt x="95239" y="0"/>
                  </a:lnTo>
                  <a:lnTo>
                    <a:pt x="95239" y="52714"/>
                  </a:lnTo>
                  <a:lnTo>
                    <a:pt x="121445" y="59782"/>
                  </a:lnTo>
                  <a:lnTo>
                    <a:pt x="117645" y="73871"/>
                  </a:lnTo>
                  <a:lnTo>
                    <a:pt x="7459" y="44153"/>
                  </a:lnTo>
                  <a:lnTo>
                    <a:pt x="11260" y="30064"/>
                  </a:lnTo>
                  <a:lnTo>
                    <a:pt x="84014" y="4968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D9A7579F-EC9A-4EF0-B08D-24F1745395A6}"/>
                </a:ext>
              </a:extLst>
            </p:cNvPr>
            <p:cNvSpPr/>
            <p:nvPr/>
          </p:nvSpPr>
          <p:spPr>
            <a:xfrm>
              <a:off x="2308941" y="1179464"/>
              <a:ext cx="115994" cy="523843"/>
            </a:xfrm>
            <a:custGeom>
              <a:avLst/>
              <a:gdLst>
                <a:gd name="connsiteX0" fmla="*/ 287700 w 295275"/>
                <a:gd name="connsiteY0" fmla="*/ 1141789 h 1333500"/>
                <a:gd name="connsiteX1" fmla="*/ 286748 w 295275"/>
                <a:gd name="connsiteY1" fmla="*/ 1303714 h 1333500"/>
                <a:gd name="connsiteX2" fmla="*/ 252458 w 295275"/>
                <a:gd name="connsiteY2" fmla="*/ 1338956 h 1333500"/>
                <a:gd name="connsiteX3" fmla="*/ 172448 w 295275"/>
                <a:gd name="connsiteY3" fmla="*/ 1259899 h 1333500"/>
                <a:gd name="connsiteX4" fmla="*/ 170543 w 295275"/>
                <a:gd name="connsiteY4" fmla="*/ 1131311 h 1333500"/>
                <a:gd name="connsiteX5" fmla="*/ 172448 w 295275"/>
                <a:gd name="connsiteY5" fmla="*/ 736024 h 1333500"/>
                <a:gd name="connsiteX6" fmla="*/ 144825 w 295275"/>
                <a:gd name="connsiteY6" fmla="*/ 709354 h 1333500"/>
                <a:gd name="connsiteX7" fmla="*/ 25763 w 295275"/>
                <a:gd name="connsiteY7" fmla="*/ 705544 h 1333500"/>
                <a:gd name="connsiteX8" fmla="*/ 45 w 295275"/>
                <a:gd name="connsiteY8" fmla="*/ 687446 h 1333500"/>
                <a:gd name="connsiteX9" fmla="*/ 27668 w 295275"/>
                <a:gd name="connsiteY9" fmla="*/ 673159 h 1333500"/>
                <a:gd name="connsiteX10" fmla="*/ 72436 w 295275"/>
                <a:gd name="connsiteY10" fmla="*/ 661729 h 1333500"/>
                <a:gd name="connsiteX11" fmla="*/ 70530 w 295275"/>
                <a:gd name="connsiteY11" fmla="*/ 581719 h 1333500"/>
                <a:gd name="connsiteX12" fmla="*/ 31478 w 295275"/>
                <a:gd name="connsiteY12" fmla="*/ 575051 h 1333500"/>
                <a:gd name="connsiteX13" fmla="*/ 10523 w 295275"/>
                <a:gd name="connsiteY13" fmla="*/ 561716 h 1333500"/>
                <a:gd name="connsiteX14" fmla="*/ 30525 w 295275"/>
                <a:gd name="connsiteY14" fmla="*/ 549334 h 1333500"/>
                <a:gd name="connsiteX15" fmla="*/ 140063 w 295275"/>
                <a:gd name="connsiteY15" fmla="*/ 549334 h 1333500"/>
                <a:gd name="connsiteX16" fmla="*/ 160066 w 295275"/>
                <a:gd name="connsiteY16" fmla="*/ 561716 h 1333500"/>
                <a:gd name="connsiteX17" fmla="*/ 139111 w 295275"/>
                <a:gd name="connsiteY17" fmla="*/ 575051 h 1333500"/>
                <a:gd name="connsiteX18" fmla="*/ 97200 w 295275"/>
                <a:gd name="connsiteY18" fmla="*/ 584576 h 1333500"/>
                <a:gd name="connsiteX19" fmla="*/ 101011 w 295275"/>
                <a:gd name="connsiteY19" fmla="*/ 668396 h 1333500"/>
                <a:gd name="connsiteX20" fmla="*/ 158161 w 295275"/>
                <a:gd name="connsiteY20" fmla="*/ 676016 h 1333500"/>
                <a:gd name="connsiteX21" fmla="*/ 170543 w 295275"/>
                <a:gd name="connsiteY21" fmla="*/ 641726 h 1333500"/>
                <a:gd name="connsiteX22" fmla="*/ 175305 w 295275"/>
                <a:gd name="connsiteY22" fmla="*/ 229294 h 1333500"/>
                <a:gd name="connsiteX23" fmla="*/ 188641 w 295275"/>
                <a:gd name="connsiteY23" fmla="*/ 201671 h 1333500"/>
                <a:gd name="connsiteX24" fmla="*/ 174353 w 295275"/>
                <a:gd name="connsiteY24" fmla="*/ 184526 h 1333500"/>
                <a:gd name="connsiteX25" fmla="*/ 191498 w 295275"/>
                <a:gd name="connsiteY25" fmla="*/ 119756 h 1333500"/>
                <a:gd name="connsiteX26" fmla="*/ 220073 w 295275"/>
                <a:gd name="connsiteY26" fmla="*/ 5456 h 1333500"/>
                <a:gd name="connsiteX27" fmla="*/ 244838 w 295275"/>
                <a:gd name="connsiteY27" fmla="*/ 10219 h 1333500"/>
                <a:gd name="connsiteX28" fmla="*/ 279128 w 295275"/>
                <a:gd name="connsiteY28" fmla="*/ 119756 h 1333500"/>
                <a:gd name="connsiteX29" fmla="*/ 288653 w 295275"/>
                <a:gd name="connsiteY29" fmla="*/ 189289 h 1333500"/>
                <a:gd name="connsiteX30" fmla="*/ 284843 w 295275"/>
                <a:gd name="connsiteY30" fmla="*/ 213101 h 1333500"/>
                <a:gd name="connsiteX31" fmla="*/ 287700 w 295275"/>
                <a:gd name="connsiteY31" fmla="*/ 1141789 h 13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95275" h="1333500">
                  <a:moveTo>
                    <a:pt x="287700" y="1141789"/>
                  </a:moveTo>
                  <a:cubicBezTo>
                    <a:pt x="286748" y="1196081"/>
                    <a:pt x="285795" y="1249421"/>
                    <a:pt x="286748" y="1303714"/>
                  </a:cubicBezTo>
                  <a:cubicBezTo>
                    <a:pt x="287700" y="1330384"/>
                    <a:pt x="279128" y="1338956"/>
                    <a:pt x="252458" y="1338956"/>
                  </a:cubicBezTo>
                  <a:cubicBezTo>
                    <a:pt x="172448" y="1339909"/>
                    <a:pt x="172448" y="1340861"/>
                    <a:pt x="172448" y="1259899"/>
                  </a:cubicBezTo>
                  <a:cubicBezTo>
                    <a:pt x="172448" y="1217036"/>
                    <a:pt x="171495" y="1174174"/>
                    <a:pt x="170543" y="1131311"/>
                  </a:cubicBezTo>
                  <a:cubicBezTo>
                    <a:pt x="171495" y="999866"/>
                    <a:pt x="171495" y="868421"/>
                    <a:pt x="172448" y="736024"/>
                  </a:cubicBezTo>
                  <a:cubicBezTo>
                    <a:pt x="172448" y="715069"/>
                    <a:pt x="165780" y="709354"/>
                    <a:pt x="144825" y="709354"/>
                  </a:cubicBezTo>
                  <a:cubicBezTo>
                    <a:pt x="104820" y="709354"/>
                    <a:pt x="65768" y="707449"/>
                    <a:pt x="25763" y="705544"/>
                  </a:cubicBezTo>
                  <a:cubicBezTo>
                    <a:pt x="13380" y="704591"/>
                    <a:pt x="-907" y="707449"/>
                    <a:pt x="45" y="687446"/>
                  </a:cubicBezTo>
                  <a:cubicBezTo>
                    <a:pt x="998" y="665539"/>
                    <a:pt x="17191" y="675064"/>
                    <a:pt x="27668" y="673159"/>
                  </a:cubicBezTo>
                  <a:cubicBezTo>
                    <a:pt x="42908" y="669349"/>
                    <a:pt x="67673" y="684589"/>
                    <a:pt x="72436" y="661729"/>
                  </a:cubicBezTo>
                  <a:cubicBezTo>
                    <a:pt x="77198" y="636011"/>
                    <a:pt x="76245" y="607436"/>
                    <a:pt x="70530" y="581719"/>
                  </a:cubicBezTo>
                  <a:cubicBezTo>
                    <a:pt x="66720" y="567431"/>
                    <a:pt x="44813" y="576956"/>
                    <a:pt x="31478" y="575051"/>
                  </a:cubicBezTo>
                  <a:cubicBezTo>
                    <a:pt x="21953" y="574099"/>
                    <a:pt x="11475" y="574099"/>
                    <a:pt x="10523" y="561716"/>
                  </a:cubicBezTo>
                  <a:cubicBezTo>
                    <a:pt x="9570" y="547429"/>
                    <a:pt x="21953" y="549334"/>
                    <a:pt x="30525" y="549334"/>
                  </a:cubicBezTo>
                  <a:cubicBezTo>
                    <a:pt x="66720" y="549334"/>
                    <a:pt x="103868" y="549334"/>
                    <a:pt x="140063" y="549334"/>
                  </a:cubicBezTo>
                  <a:cubicBezTo>
                    <a:pt x="148636" y="549334"/>
                    <a:pt x="161018" y="548381"/>
                    <a:pt x="160066" y="561716"/>
                  </a:cubicBezTo>
                  <a:cubicBezTo>
                    <a:pt x="159113" y="574099"/>
                    <a:pt x="148636" y="573146"/>
                    <a:pt x="139111" y="575051"/>
                  </a:cubicBezTo>
                  <a:cubicBezTo>
                    <a:pt x="124823" y="576956"/>
                    <a:pt x="101011" y="565526"/>
                    <a:pt x="97200" y="584576"/>
                  </a:cubicBezTo>
                  <a:cubicBezTo>
                    <a:pt x="92438" y="612199"/>
                    <a:pt x="90533" y="643631"/>
                    <a:pt x="101011" y="668396"/>
                  </a:cubicBezTo>
                  <a:cubicBezTo>
                    <a:pt x="106725" y="683636"/>
                    <a:pt x="139111" y="676969"/>
                    <a:pt x="158161" y="676016"/>
                  </a:cubicBezTo>
                  <a:cubicBezTo>
                    <a:pt x="180068" y="675064"/>
                    <a:pt x="169591" y="654109"/>
                    <a:pt x="170543" y="641726"/>
                  </a:cubicBezTo>
                  <a:cubicBezTo>
                    <a:pt x="171495" y="519806"/>
                    <a:pt x="172448" y="351214"/>
                    <a:pt x="175305" y="229294"/>
                  </a:cubicBezTo>
                  <a:cubicBezTo>
                    <a:pt x="176258" y="206434"/>
                    <a:pt x="176258" y="206434"/>
                    <a:pt x="188641" y="201671"/>
                  </a:cubicBezTo>
                  <a:cubicBezTo>
                    <a:pt x="197213" y="198814"/>
                    <a:pt x="180068" y="189289"/>
                    <a:pt x="174353" y="184526"/>
                  </a:cubicBezTo>
                  <a:cubicBezTo>
                    <a:pt x="152445" y="165476"/>
                    <a:pt x="166733" y="137854"/>
                    <a:pt x="191498" y="119756"/>
                  </a:cubicBezTo>
                  <a:cubicBezTo>
                    <a:pt x="230550" y="89276"/>
                    <a:pt x="209595" y="48319"/>
                    <a:pt x="220073" y="5456"/>
                  </a:cubicBezTo>
                  <a:cubicBezTo>
                    <a:pt x="221978" y="-4069"/>
                    <a:pt x="244838" y="-259"/>
                    <a:pt x="244838" y="10219"/>
                  </a:cubicBezTo>
                  <a:cubicBezTo>
                    <a:pt x="241028" y="69274"/>
                    <a:pt x="252458" y="99754"/>
                    <a:pt x="279128" y="119756"/>
                  </a:cubicBezTo>
                  <a:cubicBezTo>
                    <a:pt x="315323" y="146426"/>
                    <a:pt x="307703" y="177859"/>
                    <a:pt x="288653" y="189289"/>
                  </a:cubicBezTo>
                  <a:cubicBezTo>
                    <a:pt x="265793" y="202624"/>
                    <a:pt x="280080" y="202624"/>
                    <a:pt x="284843" y="213101"/>
                  </a:cubicBezTo>
                  <a:cubicBezTo>
                    <a:pt x="289605" y="225484"/>
                    <a:pt x="286748" y="844609"/>
                    <a:pt x="287700" y="1141789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0806F1F-9A35-4E19-9A1E-4B5AF12CA481}"/>
                </a:ext>
              </a:extLst>
            </p:cNvPr>
            <p:cNvSpPr/>
            <p:nvPr/>
          </p:nvSpPr>
          <p:spPr>
            <a:xfrm>
              <a:off x="2994975" y="2040585"/>
              <a:ext cx="265663" cy="149669"/>
            </a:xfrm>
            <a:custGeom>
              <a:avLst/>
              <a:gdLst>
                <a:gd name="connsiteX0" fmla="*/ 35765 w 676275"/>
                <a:gd name="connsiteY0" fmla="*/ 0 h 381000"/>
                <a:gd name="connsiteX1" fmla="*/ 682159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5" y="0"/>
                  </a:moveTo>
                  <a:lnTo>
                    <a:pt x="682159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222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0D853501-AC3E-4D13-8E10-43E2D4FD82A4}"/>
                </a:ext>
              </a:extLst>
            </p:cNvPr>
            <p:cNvSpPr/>
            <p:nvPr/>
          </p:nvSpPr>
          <p:spPr>
            <a:xfrm>
              <a:off x="3523347" y="2100454"/>
              <a:ext cx="265663" cy="149669"/>
            </a:xfrm>
            <a:custGeom>
              <a:avLst/>
              <a:gdLst>
                <a:gd name="connsiteX0" fmla="*/ 35765 w 676275"/>
                <a:gd name="connsiteY0" fmla="*/ 0 h 381000"/>
                <a:gd name="connsiteX1" fmla="*/ 682159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5" y="0"/>
                  </a:moveTo>
                  <a:lnTo>
                    <a:pt x="682159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222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9A4B1F6-D69E-474F-B8CC-B450FB16DCE6}"/>
                </a:ext>
              </a:extLst>
            </p:cNvPr>
            <p:cNvSpPr/>
            <p:nvPr/>
          </p:nvSpPr>
          <p:spPr>
            <a:xfrm>
              <a:off x="3787490" y="2130758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5 w 676275"/>
                <a:gd name="connsiteY2" fmla="*/ 387784 h 381000"/>
                <a:gd name="connsiteX3" fmla="*/ 1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5" y="387784"/>
                  </a:lnTo>
                  <a:lnTo>
                    <a:pt x="1" y="314206"/>
                  </a:lnTo>
                  <a:close/>
                </a:path>
              </a:pathLst>
            </a:custGeom>
            <a:solidFill>
              <a:schemeClr val="accent2"/>
            </a:solidFill>
            <a:ln w="222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C009A53D-2C36-4B1B-B674-B0001A22F985}"/>
                </a:ext>
              </a:extLst>
            </p:cNvPr>
            <p:cNvSpPr/>
            <p:nvPr/>
          </p:nvSpPr>
          <p:spPr>
            <a:xfrm>
              <a:off x="4051676" y="2160694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222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543E8F8-17E5-4AAB-9BC5-27837CB9D10C}"/>
                </a:ext>
              </a:extLst>
            </p:cNvPr>
            <p:cNvSpPr/>
            <p:nvPr/>
          </p:nvSpPr>
          <p:spPr>
            <a:xfrm>
              <a:off x="3259161" y="2070518"/>
              <a:ext cx="265663" cy="149669"/>
            </a:xfrm>
            <a:custGeom>
              <a:avLst/>
              <a:gdLst>
                <a:gd name="connsiteX0" fmla="*/ 35766 w 676275"/>
                <a:gd name="connsiteY0" fmla="*/ 0 h 381000"/>
                <a:gd name="connsiteX1" fmla="*/ 682160 w 676275"/>
                <a:gd name="connsiteY1" fmla="*/ 73578 h 381000"/>
                <a:gd name="connsiteX2" fmla="*/ 646394 w 676275"/>
                <a:gd name="connsiteY2" fmla="*/ 387784 h 381000"/>
                <a:gd name="connsiteX3" fmla="*/ 0 w 676275"/>
                <a:gd name="connsiteY3" fmla="*/ 314206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76275" h="381000">
                  <a:moveTo>
                    <a:pt x="35766" y="0"/>
                  </a:moveTo>
                  <a:lnTo>
                    <a:pt x="682160" y="73578"/>
                  </a:lnTo>
                  <a:lnTo>
                    <a:pt x="646394" y="387784"/>
                  </a:lnTo>
                  <a:lnTo>
                    <a:pt x="0" y="314206"/>
                  </a:lnTo>
                  <a:close/>
                </a:path>
              </a:pathLst>
            </a:custGeom>
            <a:solidFill>
              <a:schemeClr val="accent2"/>
            </a:solidFill>
            <a:ln w="2222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4" name="TextBox 173">
            <a:extLst>
              <a:ext uri="{FF2B5EF4-FFF2-40B4-BE49-F238E27FC236}">
                <a16:creationId xmlns:a16="http://schemas.microsoft.com/office/drawing/2014/main" id="{F833736C-1D12-48ED-BE17-A07545E85B7C}"/>
              </a:ext>
            </a:extLst>
          </p:cNvPr>
          <p:cNvSpPr txBox="1"/>
          <p:nvPr/>
        </p:nvSpPr>
        <p:spPr>
          <a:xfrm>
            <a:off x="7582585" y="5513226"/>
            <a:ext cx="429255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You can simply impress your audience and add a unique zing and appeal to your Presentations. Easy to change colors, photos and Text.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EDC254A6-FEF3-4305-9B4E-43BA2B078CFD}"/>
              </a:ext>
            </a:extLst>
          </p:cNvPr>
          <p:cNvSpPr/>
          <p:nvPr/>
        </p:nvSpPr>
        <p:spPr>
          <a:xfrm>
            <a:off x="6156608" y="5408927"/>
            <a:ext cx="730112" cy="1015664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1D8FF448-62BF-4641-8907-9231B421AE95}"/>
              </a:ext>
            </a:extLst>
          </p:cNvPr>
          <p:cNvSpPr/>
          <p:nvPr/>
        </p:nvSpPr>
        <p:spPr>
          <a:xfrm>
            <a:off x="6544729" y="5677554"/>
            <a:ext cx="537009" cy="747037"/>
          </a:xfrm>
          <a:custGeom>
            <a:avLst/>
            <a:gdLst>
              <a:gd name="connsiteX0" fmla="*/ 1022274 w 4159710"/>
              <a:gd name="connsiteY0" fmla="*/ 5419078 h 5786598"/>
              <a:gd name="connsiteX1" fmla="*/ 976163 w 4159710"/>
              <a:gd name="connsiteY1" fmla="*/ 5507455 h 5786598"/>
              <a:gd name="connsiteX2" fmla="*/ 1068385 w 4159710"/>
              <a:gd name="connsiteY2" fmla="*/ 5507455 h 5786598"/>
              <a:gd name="connsiteX3" fmla="*/ 1318025 w 4159710"/>
              <a:gd name="connsiteY3" fmla="*/ 5289802 h 5786598"/>
              <a:gd name="connsiteX4" fmla="*/ 1204463 w 4159710"/>
              <a:gd name="connsiteY4" fmla="*/ 5507455 h 5786598"/>
              <a:gd name="connsiteX5" fmla="*/ 1431587 w 4159710"/>
              <a:gd name="connsiteY5" fmla="*/ 5507455 h 5786598"/>
              <a:gd name="connsiteX6" fmla="*/ 708685 w 4159710"/>
              <a:gd name="connsiteY6" fmla="*/ 5255614 h 5786598"/>
              <a:gd name="connsiteX7" fmla="*/ 577286 w 4159710"/>
              <a:gd name="connsiteY7" fmla="*/ 5507455 h 5786598"/>
              <a:gd name="connsiteX8" fmla="*/ 840085 w 4159710"/>
              <a:gd name="connsiteY8" fmla="*/ 5507455 h 5786598"/>
              <a:gd name="connsiteX9" fmla="*/ 1203875 w 4159710"/>
              <a:gd name="connsiteY9" fmla="*/ 5071022 h 5786598"/>
              <a:gd name="connsiteX10" fmla="*/ 1053938 w 4159710"/>
              <a:gd name="connsiteY10" fmla="*/ 5358390 h 5786598"/>
              <a:gd name="connsiteX11" fmla="*/ 1131714 w 4159710"/>
              <a:gd name="connsiteY11" fmla="*/ 5507455 h 5786598"/>
              <a:gd name="connsiteX12" fmla="*/ 1141134 w 4159710"/>
              <a:gd name="connsiteY12" fmla="*/ 5507455 h 5786598"/>
              <a:gd name="connsiteX13" fmla="*/ 1286361 w 4159710"/>
              <a:gd name="connsiteY13" fmla="*/ 5229113 h 5786598"/>
              <a:gd name="connsiteX14" fmla="*/ 822835 w 4159710"/>
              <a:gd name="connsiteY14" fmla="*/ 5036834 h 5786598"/>
              <a:gd name="connsiteX15" fmla="*/ 740350 w 4159710"/>
              <a:gd name="connsiteY15" fmla="*/ 5194926 h 5786598"/>
              <a:gd name="connsiteX16" fmla="*/ 903414 w 4159710"/>
              <a:gd name="connsiteY16" fmla="*/ 5507455 h 5786598"/>
              <a:gd name="connsiteX17" fmla="*/ 912834 w 4159710"/>
              <a:gd name="connsiteY17" fmla="*/ 5507455 h 5786598"/>
              <a:gd name="connsiteX18" fmla="*/ 990609 w 4159710"/>
              <a:gd name="connsiteY18" fmla="*/ 5358390 h 5786598"/>
              <a:gd name="connsiteX19" fmla="*/ 1451724 w 4159710"/>
              <a:gd name="connsiteY19" fmla="*/ 5033553 h 5786598"/>
              <a:gd name="connsiteX20" fmla="*/ 1355112 w 4159710"/>
              <a:gd name="connsiteY20" fmla="*/ 5218720 h 5786598"/>
              <a:gd name="connsiteX21" fmla="*/ 1505762 w 4159710"/>
              <a:gd name="connsiteY21" fmla="*/ 5507455 h 5786598"/>
              <a:gd name="connsiteX22" fmla="*/ 1698986 w 4159710"/>
              <a:gd name="connsiteY22" fmla="*/ 5507455 h 5786598"/>
              <a:gd name="connsiteX23" fmla="*/ 574986 w 4159710"/>
              <a:gd name="connsiteY23" fmla="*/ 4999366 h 5786598"/>
              <a:gd name="connsiteX24" fmla="*/ 309887 w 4159710"/>
              <a:gd name="connsiteY24" fmla="*/ 5507455 h 5786598"/>
              <a:gd name="connsiteX25" fmla="*/ 503111 w 4159710"/>
              <a:gd name="connsiteY25" fmla="*/ 5507455 h 5786598"/>
              <a:gd name="connsiteX26" fmla="*/ 671598 w 4159710"/>
              <a:gd name="connsiteY26" fmla="*/ 5184533 h 5786598"/>
              <a:gd name="connsiteX27" fmla="*/ 1290352 w 4159710"/>
              <a:gd name="connsiteY27" fmla="*/ 4905281 h 5786598"/>
              <a:gd name="connsiteX28" fmla="*/ 1240962 w 4159710"/>
              <a:gd name="connsiteY28" fmla="*/ 4999940 h 5786598"/>
              <a:gd name="connsiteX29" fmla="*/ 1323448 w 4159710"/>
              <a:gd name="connsiteY29" fmla="*/ 5158032 h 5786598"/>
              <a:gd name="connsiteX30" fmla="*/ 1420060 w 4159710"/>
              <a:gd name="connsiteY30" fmla="*/ 4972866 h 5786598"/>
              <a:gd name="connsiteX31" fmla="*/ 1384797 w 4159710"/>
              <a:gd name="connsiteY31" fmla="*/ 4905281 h 5786598"/>
              <a:gd name="connsiteX32" fmla="*/ 1191573 w 4159710"/>
              <a:gd name="connsiteY32" fmla="*/ 4905281 h 5786598"/>
              <a:gd name="connsiteX33" fmla="*/ 1209298 w 4159710"/>
              <a:gd name="connsiteY33" fmla="*/ 4939252 h 5786598"/>
              <a:gd name="connsiteX34" fmla="*/ 1227023 w 4159710"/>
              <a:gd name="connsiteY34" fmla="*/ 4905281 h 5786598"/>
              <a:gd name="connsiteX35" fmla="*/ 891474 w 4159710"/>
              <a:gd name="connsiteY35" fmla="*/ 4905281 h 5786598"/>
              <a:gd name="connsiteX36" fmla="*/ 854499 w 4159710"/>
              <a:gd name="connsiteY36" fmla="*/ 4976146 h 5786598"/>
              <a:gd name="connsiteX37" fmla="*/ 1022274 w 4159710"/>
              <a:gd name="connsiteY37" fmla="*/ 5297702 h 5786598"/>
              <a:gd name="connsiteX38" fmla="*/ 1172210 w 4159710"/>
              <a:gd name="connsiteY38" fmla="*/ 5010334 h 5786598"/>
              <a:gd name="connsiteX39" fmla="*/ 1117398 w 4159710"/>
              <a:gd name="connsiteY39" fmla="*/ 4905281 h 5786598"/>
              <a:gd name="connsiteX40" fmla="*/ 624075 w 4159710"/>
              <a:gd name="connsiteY40" fmla="*/ 4905281 h 5786598"/>
              <a:gd name="connsiteX41" fmla="*/ 606650 w 4159710"/>
              <a:gd name="connsiteY41" fmla="*/ 4938678 h 5786598"/>
              <a:gd name="connsiteX42" fmla="*/ 703262 w 4159710"/>
              <a:gd name="connsiteY42" fmla="*/ 5123845 h 5786598"/>
              <a:gd name="connsiteX43" fmla="*/ 785748 w 4159710"/>
              <a:gd name="connsiteY43" fmla="*/ 4965752 h 5786598"/>
              <a:gd name="connsiteX44" fmla="*/ 754196 w 4159710"/>
              <a:gd name="connsiteY44" fmla="*/ 4905281 h 5786598"/>
              <a:gd name="connsiteX45" fmla="*/ 1286363 w 4159710"/>
              <a:gd name="connsiteY45" fmla="*/ 4716622 h 5786598"/>
              <a:gd name="connsiteX46" fmla="*/ 1286363 w 4159710"/>
              <a:gd name="connsiteY46" fmla="*/ 4742928 h 5786598"/>
              <a:gd name="connsiteX47" fmla="*/ 1280308 w 4159710"/>
              <a:gd name="connsiteY47" fmla="*/ 4772921 h 5786598"/>
              <a:gd name="connsiteX48" fmla="*/ 1315738 w 4159710"/>
              <a:gd name="connsiteY48" fmla="*/ 4772921 h 5786598"/>
              <a:gd name="connsiteX49" fmla="*/ 760478 w 4159710"/>
              <a:gd name="connsiteY49" fmla="*/ 4643851 h 5786598"/>
              <a:gd name="connsiteX50" fmla="*/ 693135 w 4159710"/>
              <a:gd name="connsiteY50" fmla="*/ 4772921 h 5786598"/>
              <a:gd name="connsiteX51" fmla="*/ 766533 w 4159710"/>
              <a:gd name="connsiteY51" fmla="*/ 4772921 h 5786598"/>
              <a:gd name="connsiteX52" fmla="*/ 760478 w 4159710"/>
              <a:gd name="connsiteY52" fmla="*/ 4742928 h 5786598"/>
              <a:gd name="connsiteX53" fmla="*/ 1286363 w 4159710"/>
              <a:gd name="connsiteY53" fmla="*/ 4116690 h 5786598"/>
              <a:gd name="connsiteX54" fmla="*/ 1286363 w 4159710"/>
              <a:gd name="connsiteY54" fmla="*/ 4574458 h 5786598"/>
              <a:gd name="connsiteX55" fmla="*/ 1389913 w 4159710"/>
              <a:gd name="connsiteY55" fmla="*/ 4772921 h 5786598"/>
              <a:gd name="connsiteX56" fmla="*/ 1441619 w 4159710"/>
              <a:gd name="connsiteY56" fmla="*/ 4772921 h 5786598"/>
              <a:gd name="connsiteX57" fmla="*/ 1441619 w 4159710"/>
              <a:gd name="connsiteY57" fmla="*/ 4116690 h 5786598"/>
              <a:gd name="connsiteX58" fmla="*/ 582362 w 4159710"/>
              <a:gd name="connsiteY58" fmla="*/ 4116689 h 5786598"/>
              <a:gd name="connsiteX59" fmla="*/ 582362 w 4159710"/>
              <a:gd name="connsiteY59" fmla="*/ 4772921 h 5786598"/>
              <a:gd name="connsiteX60" fmla="*/ 618960 w 4159710"/>
              <a:gd name="connsiteY60" fmla="*/ 4772921 h 5786598"/>
              <a:gd name="connsiteX61" fmla="*/ 760478 w 4159710"/>
              <a:gd name="connsiteY61" fmla="*/ 4501687 h 5786598"/>
              <a:gd name="connsiteX62" fmla="*/ 760478 w 4159710"/>
              <a:gd name="connsiteY62" fmla="*/ 4116689 h 5786598"/>
              <a:gd name="connsiteX63" fmla="*/ 1286363 w 4159710"/>
              <a:gd name="connsiteY63" fmla="*/ 3949802 h 5786598"/>
              <a:gd name="connsiteX64" fmla="*/ 1286363 w 4159710"/>
              <a:gd name="connsiteY64" fmla="*/ 4070970 h 5786598"/>
              <a:gd name="connsiteX65" fmla="*/ 1441619 w 4159710"/>
              <a:gd name="connsiteY65" fmla="*/ 4070970 h 5786598"/>
              <a:gd name="connsiteX66" fmla="*/ 1441619 w 4159710"/>
              <a:gd name="connsiteY66" fmla="*/ 3949802 h 5786598"/>
              <a:gd name="connsiteX67" fmla="*/ 582362 w 4159710"/>
              <a:gd name="connsiteY67" fmla="*/ 3949801 h 5786598"/>
              <a:gd name="connsiteX68" fmla="*/ 582362 w 4159710"/>
              <a:gd name="connsiteY68" fmla="*/ 4070970 h 5786598"/>
              <a:gd name="connsiteX69" fmla="*/ 760478 w 4159710"/>
              <a:gd name="connsiteY69" fmla="*/ 4070970 h 5786598"/>
              <a:gd name="connsiteX70" fmla="*/ 760478 w 4159710"/>
              <a:gd name="connsiteY70" fmla="*/ 3949801 h 5786598"/>
              <a:gd name="connsiteX71" fmla="*/ 1286363 w 4159710"/>
              <a:gd name="connsiteY71" fmla="*/ 3781025 h 5786598"/>
              <a:gd name="connsiteX72" fmla="*/ 1286363 w 4159710"/>
              <a:gd name="connsiteY72" fmla="*/ 3904082 h 5786598"/>
              <a:gd name="connsiteX73" fmla="*/ 1441619 w 4159710"/>
              <a:gd name="connsiteY73" fmla="*/ 3904082 h 5786598"/>
              <a:gd name="connsiteX74" fmla="*/ 1441619 w 4159710"/>
              <a:gd name="connsiteY74" fmla="*/ 3781025 h 5786598"/>
              <a:gd name="connsiteX75" fmla="*/ 582362 w 4159710"/>
              <a:gd name="connsiteY75" fmla="*/ 3781025 h 5786598"/>
              <a:gd name="connsiteX76" fmla="*/ 582362 w 4159710"/>
              <a:gd name="connsiteY76" fmla="*/ 3904082 h 5786598"/>
              <a:gd name="connsiteX77" fmla="*/ 760478 w 4159710"/>
              <a:gd name="connsiteY77" fmla="*/ 3904082 h 5786598"/>
              <a:gd name="connsiteX78" fmla="*/ 760478 w 4159710"/>
              <a:gd name="connsiteY78" fmla="*/ 3781025 h 5786598"/>
              <a:gd name="connsiteX79" fmla="*/ 1174823 w 4159710"/>
              <a:gd name="connsiteY79" fmla="*/ 2986866 h 5786598"/>
              <a:gd name="connsiteX80" fmla="*/ 1154863 w 4159710"/>
              <a:gd name="connsiteY80" fmla="*/ 3006826 h 5786598"/>
              <a:gd name="connsiteX81" fmla="*/ 1154863 w 4159710"/>
              <a:gd name="connsiteY81" fmla="*/ 3388285 h 5786598"/>
              <a:gd name="connsiteX82" fmla="*/ 1174823 w 4159710"/>
              <a:gd name="connsiteY82" fmla="*/ 3408245 h 5786598"/>
              <a:gd name="connsiteX83" fmla="*/ 1254662 w 4159710"/>
              <a:gd name="connsiteY83" fmla="*/ 3408245 h 5786598"/>
              <a:gd name="connsiteX84" fmla="*/ 1274622 w 4159710"/>
              <a:gd name="connsiteY84" fmla="*/ 3388285 h 5786598"/>
              <a:gd name="connsiteX85" fmla="*/ 1274622 w 4159710"/>
              <a:gd name="connsiteY85" fmla="*/ 3006826 h 5786598"/>
              <a:gd name="connsiteX86" fmla="*/ 1254662 w 4159710"/>
              <a:gd name="connsiteY86" fmla="*/ 2986866 h 5786598"/>
              <a:gd name="connsiteX87" fmla="*/ 694919 w 4159710"/>
              <a:gd name="connsiteY87" fmla="*/ 2986866 h 5786598"/>
              <a:gd name="connsiteX88" fmla="*/ 678402 w 4159710"/>
              <a:gd name="connsiteY88" fmla="*/ 3003383 h 5786598"/>
              <a:gd name="connsiteX89" fmla="*/ 678402 w 4159710"/>
              <a:gd name="connsiteY89" fmla="*/ 3391728 h 5786598"/>
              <a:gd name="connsiteX90" fmla="*/ 694919 w 4159710"/>
              <a:gd name="connsiteY90" fmla="*/ 3408245 h 5786598"/>
              <a:gd name="connsiteX91" fmla="*/ 760984 w 4159710"/>
              <a:gd name="connsiteY91" fmla="*/ 3408245 h 5786598"/>
              <a:gd name="connsiteX92" fmla="*/ 777501 w 4159710"/>
              <a:gd name="connsiteY92" fmla="*/ 3391728 h 5786598"/>
              <a:gd name="connsiteX93" fmla="*/ 777501 w 4159710"/>
              <a:gd name="connsiteY93" fmla="*/ 3003383 h 5786598"/>
              <a:gd name="connsiteX94" fmla="*/ 760984 w 4159710"/>
              <a:gd name="connsiteY94" fmla="*/ 2986866 h 5786598"/>
              <a:gd name="connsiteX95" fmla="*/ 502584 w 4159710"/>
              <a:gd name="connsiteY95" fmla="*/ 2986866 h 5786598"/>
              <a:gd name="connsiteX96" fmla="*/ 486067 w 4159710"/>
              <a:gd name="connsiteY96" fmla="*/ 3003383 h 5786598"/>
              <a:gd name="connsiteX97" fmla="*/ 486067 w 4159710"/>
              <a:gd name="connsiteY97" fmla="*/ 3391728 h 5786598"/>
              <a:gd name="connsiteX98" fmla="*/ 502584 w 4159710"/>
              <a:gd name="connsiteY98" fmla="*/ 3408245 h 5786598"/>
              <a:gd name="connsiteX99" fmla="*/ 568649 w 4159710"/>
              <a:gd name="connsiteY99" fmla="*/ 3408245 h 5786598"/>
              <a:gd name="connsiteX100" fmla="*/ 585166 w 4159710"/>
              <a:gd name="connsiteY100" fmla="*/ 3391728 h 5786598"/>
              <a:gd name="connsiteX101" fmla="*/ 585166 w 4159710"/>
              <a:gd name="connsiteY101" fmla="*/ 3003383 h 5786598"/>
              <a:gd name="connsiteX102" fmla="*/ 568649 w 4159710"/>
              <a:gd name="connsiteY102" fmla="*/ 2986866 h 5786598"/>
              <a:gd name="connsiteX103" fmla="*/ 310249 w 4159710"/>
              <a:gd name="connsiteY103" fmla="*/ 2986866 h 5786598"/>
              <a:gd name="connsiteX104" fmla="*/ 293732 w 4159710"/>
              <a:gd name="connsiteY104" fmla="*/ 3003383 h 5786598"/>
              <a:gd name="connsiteX105" fmla="*/ 293732 w 4159710"/>
              <a:gd name="connsiteY105" fmla="*/ 3391728 h 5786598"/>
              <a:gd name="connsiteX106" fmla="*/ 310249 w 4159710"/>
              <a:gd name="connsiteY106" fmla="*/ 3408245 h 5786598"/>
              <a:gd name="connsiteX107" fmla="*/ 376314 w 4159710"/>
              <a:gd name="connsiteY107" fmla="*/ 3408245 h 5786598"/>
              <a:gd name="connsiteX108" fmla="*/ 392831 w 4159710"/>
              <a:gd name="connsiteY108" fmla="*/ 3391728 h 5786598"/>
              <a:gd name="connsiteX109" fmla="*/ 392831 w 4159710"/>
              <a:gd name="connsiteY109" fmla="*/ 3003383 h 5786598"/>
              <a:gd name="connsiteX110" fmla="*/ 376314 w 4159710"/>
              <a:gd name="connsiteY110" fmla="*/ 2986866 h 5786598"/>
              <a:gd name="connsiteX111" fmla="*/ 871284 w 4159710"/>
              <a:gd name="connsiteY111" fmla="*/ 2156869 h 5786598"/>
              <a:gd name="connsiteX112" fmla="*/ 249133 w 4159710"/>
              <a:gd name="connsiteY112" fmla="*/ 2819733 h 5786598"/>
              <a:gd name="connsiteX113" fmla="*/ 830389 w 4159710"/>
              <a:gd name="connsiteY113" fmla="*/ 2819733 h 5786598"/>
              <a:gd name="connsiteX114" fmla="*/ 1322149 w 4159710"/>
              <a:gd name="connsiteY114" fmla="*/ 1457297 h 5786598"/>
              <a:gd name="connsiteX115" fmla="*/ 1134233 w 4159710"/>
              <a:gd name="connsiteY115" fmla="*/ 1473712 h 5786598"/>
              <a:gd name="connsiteX116" fmla="*/ 1155963 w 4159710"/>
              <a:gd name="connsiteY116" fmla="*/ 1825935 h 5786598"/>
              <a:gd name="connsiteX117" fmla="*/ 1248284 w 4159710"/>
              <a:gd name="connsiteY117" fmla="*/ 1825935 h 5786598"/>
              <a:gd name="connsiteX118" fmla="*/ 1257606 w 4159710"/>
              <a:gd name="connsiteY118" fmla="*/ 1835257 h 5786598"/>
              <a:gd name="connsiteX119" fmla="*/ 1257606 w 4159710"/>
              <a:gd name="connsiteY119" fmla="*/ 1872543 h 5786598"/>
              <a:gd name="connsiteX120" fmla="*/ 1248284 w 4159710"/>
              <a:gd name="connsiteY120" fmla="*/ 1881866 h 5786598"/>
              <a:gd name="connsiteX121" fmla="*/ 1159414 w 4159710"/>
              <a:gd name="connsiteY121" fmla="*/ 1881866 h 5786598"/>
              <a:gd name="connsiteX122" fmla="*/ 1170086 w 4159710"/>
              <a:gd name="connsiteY122" fmla="*/ 2054855 h 5786598"/>
              <a:gd name="connsiteX123" fmla="*/ 1233364 w 4159710"/>
              <a:gd name="connsiteY123" fmla="*/ 2054855 h 5786598"/>
              <a:gd name="connsiteX124" fmla="*/ 1247840 w 4159710"/>
              <a:gd name="connsiteY124" fmla="*/ 2069332 h 5786598"/>
              <a:gd name="connsiteX125" fmla="*/ 1247840 w 4159710"/>
              <a:gd name="connsiteY125" fmla="*/ 2127235 h 5786598"/>
              <a:gd name="connsiteX126" fmla="*/ 1233364 w 4159710"/>
              <a:gd name="connsiteY126" fmla="*/ 2141711 h 5786598"/>
              <a:gd name="connsiteX127" fmla="*/ 1175445 w 4159710"/>
              <a:gd name="connsiteY127" fmla="*/ 2141711 h 5786598"/>
              <a:gd name="connsiteX128" fmla="*/ 1217275 w 4159710"/>
              <a:gd name="connsiteY128" fmla="*/ 2819733 h 5786598"/>
              <a:gd name="connsiteX129" fmla="*/ 1538655 w 4159710"/>
              <a:gd name="connsiteY129" fmla="*/ 2819733 h 5786598"/>
              <a:gd name="connsiteX130" fmla="*/ 1538655 w 4159710"/>
              <a:gd name="connsiteY130" fmla="*/ 2916015 h 5786598"/>
              <a:gd name="connsiteX131" fmla="*/ 1834975 w 4159710"/>
              <a:gd name="connsiteY131" fmla="*/ 2426775 h 5786598"/>
              <a:gd name="connsiteX132" fmla="*/ 2470117 w 4159710"/>
              <a:gd name="connsiteY132" fmla="*/ 140636 h 5786598"/>
              <a:gd name="connsiteX133" fmla="*/ 2450688 w 4159710"/>
              <a:gd name="connsiteY133" fmla="*/ 169453 h 5786598"/>
              <a:gd name="connsiteX134" fmla="*/ 2380499 w 4159710"/>
              <a:gd name="connsiteY134" fmla="*/ 198526 h 5786598"/>
              <a:gd name="connsiteX135" fmla="*/ 2341862 w 4159710"/>
              <a:gd name="connsiteY135" fmla="*/ 190726 h 5786598"/>
              <a:gd name="connsiteX136" fmla="*/ 2319689 w 4159710"/>
              <a:gd name="connsiteY136" fmla="*/ 175776 h 5786598"/>
              <a:gd name="connsiteX137" fmla="*/ 1188989 w 4159710"/>
              <a:gd name="connsiteY137" fmla="*/ 1308426 h 5786598"/>
              <a:gd name="connsiteX138" fmla="*/ 1342990 w 4159710"/>
              <a:gd name="connsiteY138" fmla="*/ 1294974 h 5786598"/>
              <a:gd name="connsiteX139" fmla="*/ 1353866 w 4159710"/>
              <a:gd name="connsiteY139" fmla="*/ 1419480 h 5786598"/>
              <a:gd name="connsiteX140" fmla="*/ 1862584 w 4159710"/>
              <a:gd name="connsiteY140" fmla="*/ 2381191 h 5786598"/>
              <a:gd name="connsiteX141" fmla="*/ 3029209 w 4159710"/>
              <a:gd name="connsiteY141" fmla="*/ 455030 h 5786598"/>
              <a:gd name="connsiteX142" fmla="*/ 2380499 w 4159710"/>
              <a:gd name="connsiteY142" fmla="*/ 0 h 5786598"/>
              <a:gd name="connsiteX143" fmla="*/ 2479762 w 4159710"/>
              <a:gd name="connsiteY143" fmla="*/ 99263 h 5786598"/>
              <a:gd name="connsiteX144" fmla="*/ 2478311 w 4159710"/>
              <a:gd name="connsiteY144" fmla="*/ 106448 h 5786598"/>
              <a:gd name="connsiteX145" fmla="*/ 3219890 w 4159710"/>
              <a:gd name="connsiteY145" fmla="*/ 215733 h 5786598"/>
              <a:gd name="connsiteX146" fmla="*/ 3217054 w 4159710"/>
              <a:gd name="connsiteY146" fmla="*/ 220776 h 5786598"/>
              <a:gd name="connsiteX147" fmla="*/ 4067223 w 4159710"/>
              <a:gd name="connsiteY147" fmla="*/ 1004298 h 5786598"/>
              <a:gd name="connsiteX148" fmla="*/ 4069653 w 4159710"/>
              <a:gd name="connsiteY148" fmla="*/ 1000693 h 5786598"/>
              <a:gd name="connsiteX149" fmla="*/ 4106956 w 4159710"/>
              <a:gd name="connsiteY149" fmla="*/ 985242 h 5786598"/>
              <a:gd name="connsiteX150" fmla="*/ 4159710 w 4159710"/>
              <a:gd name="connsiteY150" fmla="*/ 1037996 h 5786598"/>
              <a:gd name="connsiteX151" fmla="*/ 4106956 w 4159710"/>
              <a:gd name="connsiteY151" fmla="*/ 1090750 h 5786598"/>
              <a:gd name="connsiteX152" fmla="*/ 4054202 w 4159710"/>
              <a:gd name="connsiteY152" fmla="*/ 1037996 h 5786598"/>
              <a:gd name="connsiteX153" fmla="*/ 4058348 w 4159710"/>
              <a:gd name="connsiteY153" fmla="*/ 1017462 h 5786598"/>
              <a:gd name="connsiteX154" fmla="*/ 4060261 w 4159710"/>
              <a:gd name="connsiteY154" fmla="*/ 1014623 h 5786598"/>
              <a:gd name="connsiteX155" fmla="*/ 3137412 w 4159710"/>
              <a:gd name="connsiteY155" fmla="*/ 519074 h 5786598"/>
              <a:gd name="connsiteX156" fmla="*/ 1538655 w 4159710"/>
              <a:gd name="connsiteY156" fmla="*/ 3357254 h 5786598"/>
              <a:gd name="connsiteX157" fmla="*/ 1538655 w 4159710"/>
              <a:gd name="connsiteY157" fmla="*/ 3364856 h 5786598"/>
              <a:gd name="connsiteX158" fmla="*/ 1696915 w 4159710"/>
              <a:gd name="connsiteY158" fmla="*/ 3364856 h 5786598"/>
              <a:gd name="connsiteX159" fmla="*/ 1696915 w 4159710"/>
              <a:gd name="connsiteY159" fmla="*/ 3781025 h 5786598"/>
              <a:gd name="connsiteX160" fmla="*/ 1487338 w 4159710"/>
              <a:gd name="connsiteY160" fmla="*/ 3781025 h 5786598"/>
              <a:gd name="connsiteX161" fmla="*/ 1487338 w 4159710"/>
              <a:gd name="connsiteY161" fmla="*/ 3904082 h 5786598"/>
              <a:gd name="connsiteX162" fmla="*/ 1563403 w 4159710"/>
              <a:gd name="connsiteY162" fmla="*/ 3904082 h 5786598"/>
              <a:gd name="connsiteX163" fmla="*/ 1586263 w 4159710"/>
              <a:gd name="connsiteY163" fmla="*/ 3926942 h 5786598"/>
              <a:gd name="connsiteX164" fmla="*/ 1586262 w 4159710"/>
              <a:gd name="connsiteY164" fmla="*/ 3926942 h 5786598"/>
              <a:gd name="connsiteX165" fmla="*/ 1563402 w 4159710"/>
              <a:gd name="connsiteY165" fmla="*/ 3949802 h 5786598"/>
              <a:gd name="connsiteX166" fmla="*/ 1487338 w 4159710"/>
              <a:gd name="connsiteY166" fmla="*/ 3949802 h 5786598"/>
              <a:gd name="connsiteX167" fmla="*/ 1487338 w 4159710"/>
              <a:gd name="connsiteY167" fmla="*/ 4070970 h 5786598"/>
              <a:gd name="connsiteX168" fmla="*/ 1563403 w 4159710"/>
              <a:gd name="connsiteY168" fmla="*/ 4070970 h 5786598"/>
              <a:gd name="connsiteX169" fmla="*/ 1586263 w 4159710"/>
              <a:gd name="connsiteY169" fmla="*/ 4093830 h 5786598"/>
              <a:gd name="connsiteX170" fmla="*/ 1586262 w 4159710"/>
              <a:gd name="connsiteY170" fmla="*/ 4093830 h 5786598"/>
              <a:gd name="connsiteX171" fmla="*/ 1563402 w 4159710"/>
              <a:gd name="connsiteY171" fmla="*/ 4116690 h 5786598"/>
              <a:gd name="connsiteX172" fmla="*/ 1487338 w 4159710"/>
              <a:gd name="connsiteY172" fmla="*/ 4116690 h 5786598"/>
              <a:gd name="connsiteX173" fmla="*/ 1487338 w 4159710"/>
              <a:gd name="connsiteY173" fmla="*/ 4772921 h 5786598"/>
              <a:gd name="connsiteX174" fmla="*/ 1529674 w 4159710"/>
              <a:gd name="connsiteY174" fmla="*/ 4772921 h 5786598"/>
              <a:gd name="connsiteX175" fmla="*/ 1586262 w 4159710"/>
              <a:gd name="connsiteY175" fmla="*/ 4829509 h 5786598"/>
              <a:gd name="connsiteX176" fmla="*/ 1586262 w 4159710"/>
              <a:gd name="connsiteY176" fmla="*/ 4848693 h 5786598"/>
              <a:gd name="connsiteX177" fmla="*/ 1529674 w 4159710"/>
              <a:gd name="connsiteY177" fmla="*/ 4905281 h 5786598"/>
              <a:gd name="connsiteX178" fmla="*/ 1518652 w 4159710"/>
              <a:gd name="connsiteY178" fmla="*/ 4905281 h 5786598"/>
              <a:gd name="connsiteX179" fmla="*/ 1488812 w 4159710"/>
              <a:gd name="connsiteY179" fmla="*/ 4962472 h 5786598"/>
              <a:gd name="connsiteX180" fmla="*/ 1773161 w 4159710"/>
              <a:gd name="connsiteY180" fmla="*/ 5507455 h 5786598"/>
              <a:gd name="connsiteX181" fmla="*/ 1945385 w 4159710"/>
              <a:gd name="connsiteY181" fmla="*/ 5507455 h 5786598"/>
              <a:gd name="connsiteX182" fmla="*/ 2015377 w 4159710"/>
              <a:gd name="connsiteY182" fmla="*/ 5577447 h 5786598"/>
              <a:gd name="connsiteX183" fmla="*/ 2015377 w 4159710"/>
              <a:gd name="connsiteY183" fmla="*/ 5716606 h 5786598"/>
              <a:gd name="connsiteX184" fmla="*/ 1945385 w 4159710"/>
              <a:gd name="connsiteY184" fmla="*/ 5786598 h 5786598"/>
              <a:gd name="connsiteX185" fmla="*/ 166286 w 4159710"/>
              <a:gd name="connsiteY185" fmla="*/ 5786598 h 5786598"/>
              <a:gd name="connsiteX186" fmla="*/ 96294 w 4159710"/>
              <a:gd name="connsiteY186" fmla="*/ 5716606 h 5786598"/>
              <a:gd name="connsiteX187" fmla="*/ 96294 w 4159710"/>
              <a:gd name="connsiteY187" fmla="*/ 5577447 h 5786598"/>
              <a:gd name="connsiteX188" fmla="*/ 166286 w 4159710"/>
              <a:gd name="connsiteY188" fmla="*/ 5507455 h 5786598"/>
              <a:gd name="connsiteX189" fmla="*/ 235712 w 4159710"/>
              <a:gd name="connsiteY189" fmla="*/ 5507455 h 5786598"/>
              <a:gd name="connsiteX190" fmla="*/ 537898 w 4159710"/>
              <a:gd name="connsiteY190" fmla="*/ 4928284 h 5786598"/>
              <a:gd name="connsiteX191" fmla="*/ 525896 w 4159710"/>
              <a:gd name="connsiteY191" fmla="*/ 4905281 h 5786598"/>
              <a:gd name="connsiteX192" fmla="*/ 517166 w 4159710"/>
              <a:gd name="connsiteY192" fmla="*/ 4905281 h 5786598"/>
              <a:gd name="connsiteX193" fmla="*/ 460578 w 4159710"/>
              <a:gd name="connsiteY193" fmla="*/ 4848693 h 5786598"/>
              <a:gd name="connsiteX194" fmla="*/ 460578 w 4159710"/>
              <a:gd name="connsiteY194" fmla="*/ 4829509 h 5786598"/>
              <a:gd name="connsiteX195" fmla="*/ 517166 w 4159710"/>
              <a:gd name="connsiteY195" fmla="*/ 4772921 h 5786598"/>
              <a:gd name="connsiteX196" fmla="*/ 536643 w 4159710"/>
              <a:gd name="connsiteY196" fmla="*/ 4772921 h 5786598"/>
              <a:gd name="connsiteX197" fmla="*/ 536643 w 4159710"/>
              <a:gd name="connsiteY197" fmla="*/ 4116689 h 5786598"/>
              <a:gd name="connsiteX198" fmla="*/ 483438 w 4159710"/>
              <a:gd name="connsiteY198" fmla="*/ 4116689 h 5786598"/>
              <a:gd name="connsiteX199" fmla="*/ 467274 w 4159710"/>
              <a:gd name="connsiteY199" fmla="*/ 4109993 h 5786598"/>
              <a:gd name="connsiteX200" fmla="*/ 460578 w 4159710"/>
              <a:gd name="connsiteY200" fmla="*/ 4093829 h 5786598"/>
              <a:gd name="connsiteX201" fmla="*/ 467274 w 4159710"/>
              <a:gd name="connsiteY201" fmla="*/ 4077665 h 5786598"/>
              <a:gd name="connsiteX202" fmla="*/ 483438 w 4159710"/>
              <a:gd name="connsiteY202" fmla="*/ 4070970 h 5786598"/>
              <a:gd name="connsiteX203" fmla="*/ 536643 w 4159710"/>
              <a:gd name="connsiteY203" fmla="*/ 4070970 h 5786598"/>
              <a:gd name="connsiteX204" fmla="*/ 536643 w 4159710"/>
              <a:gd name="connsiteY204" fmla="*/ 3949801 h 5786598"/>
              <a:gd name="connsiteX205" fmla="*/ 483438 w 4159710"/>
              <a:gd name="connsiteY205" fmla="*/ 3949801 h 5786598"/>
              <a:gd name="connsiteX206" fmla="*/ 467274 w 4159710"/>
              <a:gd name="connsiteY206" fmla="*/ 3943105 h 5786598"/>
              <a:gd name="connsiteX207" fmla="*/ 460578 w 4159710"/>
              <a:gd name="connsiteY207" fmla="*/ 3926941 h 5786598"/>
              <a:gd name="connsiteX208" fmla="*/ 467274 w 4159710"/>
              <a:gd name="connsiteY208" fmla="*/ 3910777 h 5786598"/>
              <a:gd name="connsiteX209" fmla="*/ 483438 w 4159710"/>
              <a:gd name="connsiteY209" fmla="*/ 3904082 h 5786598"/>
              <a:gd name="connsiteX210" fmla="*/ 536643 w 4159710"/>
              <a:gd name="connsiteY210" fmla="*/ 3904082 h 5786598"/>
              <a:gd name="connsiteX211" fmla="*/ 536643 w 4159710"/>
              <a:gd name="connsiteY211" fmla="*/ 3781025 h 5786598"/>
              <a:gd name="connsiteX212" fmla="*/ 0 w 4159710"/>
              <a:gd name="connsiteY212" fmla="*/ 3781025 h 5786598"/>
              <a:gd name="connsiteX213" fmla="*/ 0 w 4159710"/>
              <a:gd name="connsiteY213" fmla="*/ 3364856 h 5786598"/>
              <a:gd name="connsiteX214" fmla="*/ 1 w 4159710"/>
              <a:gd name="connsiteY214" fmla="*/ 3364856 h 5786598"/>
              <a:gd name="connsiteX215" fmla="*/ 1 w 4159710"/>
              <a:gd name="connsiteY215" fmla="*/ 2819733 h 5786598"/>
              <a:gd name="connsiteX216" fmla="*/ 186431 w 4159710"/>
              <a:gd name="connsiteY216" fmla="*/ 2819733 h 5786598"/>
              <a:gd name="connsiteX217" fmla="*/ 823097 w 4159710"/>
              <a:gd name="connsiteY217" fmla="*/ 2141404 h 5786598"/>
              <a:gd name="connsiteX218" fmla="*/ 813602 w 4159710"/>
              <a:gd name="connsiteY218" fmla="*/ 2137471 h 5786598"/>
              <a:gd name="connsiteX219" fmla="*/ 809362 w 4159710"/>
              <a:gd name="connsiteY219" fmla="*/ 2127235 h 5786598"/>
              <a:gd name="connsiteX220" fmla="*/ 809362 w 4159710"/>
              <a:gd name="connsiteY220" fmla="*/ 2069332 h 5786598"/>
              <a:gd name="connsiteX221" fmla="*/ 823838 w 4159710"/>
              <a:gd name="connsiteY221" fmla="*/ 2054855 h 5786598"/>
              <a:gd name="connsiteX222" fmla="*/ 877577 w 4159710"/>
              <a:gd name="connsiteY222" fmla="*/ 2054855 h 5786598"/>
              <a:gd name="connsiteX223" fmla="*/ 888250 w 4159710"/>
              <a:gd name="connsiteY223" fmla="*/ 1881866 h 5786598"/>
              <a:gd name="connsiteX224" fmla="*/ 828450 w 4159710"/>
              <a:gd name="connsiteY224" fmla="*/ 1881866 h 5786598"/>
              <a:gd name="connsiteX225" fmla="*/ 819128 w 4159710"/>
              <a:gd name="connsiteY225" fmla="*/ 1872543 h 5786598"/>
              <a:gd name="connsiteX226" fmla="*/ 819128 w 4159710"/>
              <a:gd name="connsiteY226" fmla="*/ 1835257 h 5786598"/>
              <a:gd name="connsiteX227" fmla="*/ 828450 w 4159710"/>
              <a:gd name="connsiteY227" fmla="*/ 1825935 h 5786598"/>
              <a:gd name="connsiteX228" fmla="*/ 891700 w 4159710"/>
              <a:gd name="connsiteY228" fmla="*/ 1825935 h 5786598"/>
              <a:gd name="connsiteX229" fmla="*/ 912234 w 4159710"/>
              <a:gd name="connsiteY229" fmla="*/ 1493103 h 5786598"/>
              <a:gd name="connsiteX230" fmla="*/ 860727 w 4159710"/>
              <a:gd name="connsiteY230" fmla="*/ 1497602 h 5786598"/>
              <a:gd name="connsiteX231" fmla="*/ 861169 w 4159710"/>
              <a:gd name="connsiteY231" fmla="*/ 1501090 h 5786598"/>
              <a:gd name="connsiteX232" fmla="*/ 562355 w 4159710"/>
              <a:gd name="connsiteY232" fmla="*/ 1538964 h 5786598"/>
              <a:gd name="connsiteX233" fmla="*/ 573819 w 4159710"/>
              <a:gd name="connsiteY233" fmla="*/ 1582489 h 5786598"/>
              <a:gd name="connsiteX234" fmla="*/ 537257 w 4159710"/>
              <a:gd name="connsiteY234" fmla="*/ 1645198 h 5786598"/>
              <a:gd name="connsiteX235" fmla="*/ 530211 w 4159710"/>
              <a:gd name="connsiteY235" fmla="*/ 1647053 h 5786598"/>
              <a:gd name="connsiteX236" fmla="*/ 476492 w 4159710"/>
              <a:gd name="connsiteY236" fmla="*/ 1628784 h 5786598"/>
              <a:gd name="connsiteX237" fmla="*/ 469491 w 4159710"/>
              <a:gd name="connsiteY237" fmla="*/ 1614538 h 5786598"/>
              <a:gd name="connsiteX238" fmla="*/ 470721 w 4159710"/>
              <a:gd name="connsiteY238" fmla="*/ 1635605 h 5786598"/>
              <a:gd name="connsiteX239" fmla="*/ 430195 w 4159710"/>
              <a:gd name="connsiteY239" fmla="*/ 1681081 h 5786598"/>
              <a:gd name="connsiteX240" fmla="*/ 422631 w 4159710"/>
              <a:gd name="connsiteY240" fmla="*/ 1683073 h 5786598"/>
              <a:gd name="connsiteX241" fmla="*/ 355310 w 4159710"/>
              <a:gd name="connsiteY241" fmla="*/ 1643823 h 5786598"/>
              <a:gd name="connsiteX242" fmla="*/ 315776 w 4159710"/>
              <a:gd name="connsiteY242" fmla="*/ 1493723 h 5786598"/>
              <a:gd name="connsiteX243" fmla="*/ 355027 w 4159710"/>
              <a:gd name="connsiteY243" fmla="*/ 1426402 h 5786598"/>
              <a:gd name="connsiteX244" fmla="*/ 362591 w 4159710"/>
              <a:gd name="connsiteY244" fmla="*/ 1424410 h 5786598"/>
              <a:gd name="connsiteX245" fmla="*/ 420261 w 4159710"/>
              <a:gd name="connsiteY245" fmla="*/ 1444022 h 5786598"/>
              <a:gd name="connsiteX246" fmla="*/ 427578 w 4159710"/>
              <a:gd name="connsiteY246" fmla="*/ 1458912 h 5786598"/>
              <a:gd name="connsiteX247" fmla="*/ 426045 w 4159710"/>
              <a:gd name="connsiteY247" fmla="*/ 1453091 h 5786598"/>
              <a:gd name="connsiteX248" fmla="*/ 462607 w 4159710"/>
              <a:gd name="connsiteY248" fmla="*/ 1390382 h 5786598"/>
              <a:gd name="connsiteX249" fmla="*/ 469653 w 4159710"/>
              <a:gd name="connsiteY249" fmla="*/ 1388526 h 5786598"/>
              <a:gd name="connsiteX250" fmla="*/ 532361 w 4159710"/>
              <a:gd name="connsiteY250" fmla="*/ 1425088 h 5786598"/>
              <a:gd name="connsiteX251" fmla="*/ 549415 w 4159710"/>
              <a:gd name="connsiteY251" fmla="*/ 1489834 h 5786598"/>
              <a:gd name="connsiteX252" fmla="*/ 840002 w 4159710"/>
              <a:gd name="connsiteY252" fmla="*/ 1334084 h 5786598"/>
              <a:gd name="connsiteX253" fmla="*/ 840607 w 4159710"/>
              <a:gd name="connsiteY253" fmla="*/ 1338857 h 5786598"/>
              <a:gd name="connsiteX254" fmla="*/ 1112835 w 4159710"/>
              <a:gd name="connsiteY254" fmla="*/ 1315078 h 5786598"/>
              <a:gd name="connsiteX255" fmla="*/ 2288860 w 4159710"/>
              <a:gd name="connsiteY255" fmla="*/ 137025 h 5786598"/>
              <a:gd name="connsiteX256" fmla="*/ 2281236 w 4159710"/>
              <a:gd name="connsiteY256" fmla="*/ 99263 h 5786598"/>
              <a:gd name="connsiteX257" fmla="*/ 2380499 w 4159710"/>
              <a:gd name="connsiteY257" fmla="*/ 0 h 578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</a:cxnLst>
            <a:rect l="l" t="t" r="r" b="b"/>
            <a:pathLst>
              <a:path w="4159710" h="5786598">
                <a:moveTo>
                  <a:pt x="1022274" y="5419078"/>
                </a:moveTo>
                <a:lnTo>
                  <a:pt x="976163" y="5507455"/>
                </a:lnTo>
                <a:lnTo>
                  <a:pt x="1068385" y="5507455"/>
                </a:lnTo>
                <a:close/>
                <a:moveTo>
                  <a:pt x="1318025" y="5289802"/>
                </a:moveTo>
                <a:lnTo>
                  <a:pt x="1204463" y="5507455"/>
                </a:lnTo>
                <a:lnTo>
                  <a:pt x="1431587" y="5507455"/>
                </a:lnTo>
                <a:close/>
                <a:moveTo>
                  <a:pt x="708685" y="5255614"/>
                </a:moveTo>
                <a:lnTo>
                  <a:pt x="577286" y="5507455"/>
                </a:lnTo>
                <a:lnTo>
                  <a:pt x="840085" y="5507455"/>
                </a:lnTo>
                <a:close/>
                <a:moveTo>
                  <a:pt x="1203875" y="5071022"/>
                </a:moveTo>
                <a:lnTo>
                  <a:pt x="1053938" y="5358390"/>
                </a:lnTo>
                <a:lnTo>
                  <a:pt x="1131714" y="5507455"/>
                </a:lnTo>
                <a:lnTo>
                  <a:pt x="1141134" y="5507455"/>
                </a:lnTo>
                <a:lnTo>
                  <a:pt x="1286361" y="5229113"/>
                </a:lnTo>
                <a:close/>
                <a:moveTo>
                  <a:pt x="822835" y="5036834"/>
                </a:moveTo>
                <a:lnTo>
                  <a:pt x="740350" y="5194926"/>
                </a:lnTo>
                <a:lnTo>
                  <a:pt x="903414" y="5507455"/>
                </a:lnTo>
                <a:lnTo>
                  <a:pt x="912834" y="5507455"/>
                </a:lnTo>
                <a:lnTo>
                  <a:pt x="990609" y="5358390"/>
                </a:lnTo>
                <a:close/>
                <a:moveTo>
                  <a:pt x="1451724" y="5033553"/>
                </a:moveTo>
                <a:lnTo>
                  <a:pt x="1355112" y="5218720"/>
                </a:lnTo>
                <a:lnTo>
                  <a:pt x="1505762" y="5507455"/>
                </a:lnTo>
                <a:lnTo>
                  <a:pt x="1698986" y="5507455"/>
                </a:lnTo>
                <a:close/>
                <a:moveTo>
                  <a:pt x="574986" y="4999366"/>
                </a:moveTo>
                <a:lnTo>
                  <a:pt x="309887" y="5507455"/>
                </a:lnTo>
                <a:lnTo>
                  <a:pt x="503111" y="5507455"/>
                </a:lnTo>
                <a:lnTo>
                  <a:pt x="671598" y="5184533"/>
                </a:lnTo>
                <a:close/>
                <a:moveTo>
                  <a:pt x="1290352" y="4905281"/>
                </a:moveTo>
                <a:lnTo>
                  <a:pt x="1240962" y="4999940"/>
                </a:lnTo>
                <a:lnTo>
                  <a:pt x="1323448" y="5158032"/>
                </a:lnTo>
                <a:lnTo>
                  <a:pt x="1420060" y="4972866"/>
                </a:lnTo>
                <a:lnTo>
                  <a:pt x="1384797" y="4905281"/>
                </a:lnTo>
                <a:close/>
                <a:moveTo>
                  <a:pt x="1191573" y="4905281"/>
                </a:moveTo>
                <a:lnTo>
                  <a:pt x="1209298" y="4939252"/>
                </a:lnTo>
                <a:lnTo>
                  <a:pt x="1227023" y="4905281"/>
                </a:lnTo>
                <a:close/>
                <a:moveTo>
                  <a:pt x="891474" y="4905281"/>
                </a:moveTo>
                <a:lnTo>
                  <a:pt x="854499" y="4976146"/>
                </a:lnTo>
                <a:lnTo>
                  <a:pt x="1022274" y="5297702"/>
                </a:lnTo>
                <a:lnTo>
                  <a:pt x="1172210" y="5010334"/>
                </a:lnTo>
                <a:lnTo>
                  <a:pt x="1117398" y="4905281"/>
                </a:lnTo>
                <a:close/>
                <a:moveTo>
                  <a:pt x="624075" y="4905281"/>
                </a:moveTo>
                <a:lnTo>
                  <a:pt x="606650" y="4938678"/>
                </a:lnTo>
                <a:lnTo>
                  <a:pt x="703262" y="5123845"/>
                </a:lnTo>
                <a:lnTo>
                  <a:pt x="785748" y="4965752"/>
                </a:lnTo>
                <a:lnTo>
                  <a:pt x="754196" y="4905281"/>
                </a:lnTo>
                <a:close/>
                <a:moveTo>
                  <a:pt x="1286363" y="4716622"/>
                </a:moveTo>
                <a:lnTo>
                  <a:pt x="1286363" y="4742928"/>
                </a:lnTo>
                <a:lnTo>
                  <a:pt x="1280308" y="4772921"/>
                </a:lnTo>
                <a:lnTo>
                  <a:pt x="1315738" y="4772921"/>
                </a:lnTo>
                <a:close/>
                <a:moveTo>
                  <a:pt x="760478" y="4643851"/>
                </a:moveTo>
                <a:lnTo>
                  <a:pt x="693135" y="4772921"/>
                </a:lnTo>
                <a:lnTo>
                  <a:pt x="766533" y="4772921"/>
                </a:lnTo>
                <a:lnTo>
                  <a:pt x="760478" y="4742928"/>
                </a:lnTo>
                <a:close/>
                <a:moveTo>
                  <a:pt x="1286363" y="4116690"/>
                </a:moveTo>
                <a:lnTo>
                  <a:pt x="1286363" y="4574458"/>
                </a:lnTo>
                <a:lnTo>
                  <a:pt x="1389913" y="4772921"/>
                </a:lnTo>
                <a:lnTo>
                  <a:pt x="1441619" y="4772921"/>
                </a:lnTo>
                <a:lnTo>
                  <a:pt x="1441619" y="4116690"/>
                </a:lnTo>
                <a:close/>
                <a:moveTo>
                  <a:pt x="582362" y="4116689"/>
                </a:moveTo>
                <a:lnTo>
                  <a:pt x="582362" y="4772921"/>
                </a:lnTo>
                <a:lnTo>
                  <a:pt x="618960" y="4772921"/>
                </a:lnTo>
                <a:lnTo>
                  <a:pt x="760478" y="4501687"/>
                </a:lnTo>
                <a:lnTo>
                  <a:pt x="760478" y="4116689"/>
                </a:lnTo>
                <a:close/>
                <a:moveTo>
                  <a:pt x="1286363" y="3949802"/>
                </a:moveTo>
                <a:lnTo>
                  <a:pt x="1286363" y="4070970"/>
                </a:lnTo>
                <a:lnTo>
                  <a:pt x="1441619" y="4070970"/>
                </a:lnTo>
                <a:lnTo>
                  <a:pt x="1441619" y="3949802"/>
                </a:lnTo>
                <a:close/>
                <a:moveTo>
                  <a:pt x="582362" y="3949801"/>
                </a:moveTo>
                <a:lnTo>
                  <a:pt x="582362" y="4070970"/>
                </a:lnTo>
                <a:lnTo>
                  <a:pt x="760478" y="4070970"/>
                </a:lnTo>
                <a:lnTo>
                  <a:pt x="760478" y="3949801"/>
                </a:lnTo>
                <a:close/>
                <a:moveTo>
                  <a:pt x="1286363" y="3781025"/>
                </a:moveTo>
                <a:lnTo>
                  <a:pt x="1286363" y="3904082"/>
                </a:lnTo>
                <a:lnTo>
                  <a:pt x="1441619" y="3904082"/>
                </a:lnTo>
                <a:lnTo>
                  <a:pt x="1441619" y="3781025"/>
                </a:lnTo>
                <a:close/>
                <a:moveTo>
                  <a:pt x="582362" y="3781025"/>
                </a:moveTo>
                <a:lnTo>
                  <a:pt x="582362" y="3904082"/>
                </a:lnTo>
                <a:lnTo>
                  <a:pt x="760478" y="3904082"/>
                </a:lnTo>
                <a:lnTo>
                  <a:pt x="760478" y="3781025"/>
                </a:lnTo>
                <a:close/>
                <a:moveTo>
                  <a:pt x="1174823" y="2986866"/>
                </a:moveTo>
                <a:cubicBezTo>
                  <a:pt x="1163799" y="2986866"/>
                  <a:pt x="1154863" y="2995802"/>
                  <a:pt x="1154863" y="3006826"/>
                </a:cubicBezTo>
                <a:lnTo>
                  <a:pt x="1154863" y="3388285"/>
                </a:lnTo>
                <a:cubicBezTo>
                  <a:pt x="1154863" y="3399309"/>
                  <a:pt x="1163799" y="3408245"/>
                  <a:pt x="1174823" y="3408245"/>
                </a:cubicBezTo>
                <a:lnTo>
                  <a:pt x="1254662" y="3408245"/>
                </a:lnTo>
                <a:cubicBezTo>
                  <a:pt x="1265686" y="3408245"/>
                  <a:pt x="1274622" y="3399309"/>
                  <a:pt x="1274622" y="3388285"/>
                </a:cubicBezTo>
                <a:lnTo>
                  <a:pt x="1274622" y="3006826"/>
                </a:lnTo>
                <a:cubicBezTo>
                  <a:pt x="1274622" y="2995802"/>
                  <a:pt x="1265686" y="2986866"/>
                  <a:pt x="1254662" y="2986866"/>
                </a:cubicBezTo>
                <a:close/>
                <a:moveTo>
                  <a:pt x="694919" y="2986866"/>
                </a:moveTo>
                <a:cubicBezTo>
                  <a:pt x="685797" y="2986866"/>
                  <a:pt x="678402" y="2994261"/>
                  <a:pt x="678402" y="3003383"/>
                </a:cubicBezTo>
                <a:lnTo>
                  <a:pt x="678402" y="3391728"/>
                </a:lnTo>
                <a:cubicBezTo>
                  <a:pt x="678402" y="3400850"/>
                  <a:pt x="685797" y="3408245"/>
                  <a:pt x="694919" y="3408245"/>
                </a:cubicBezTo>
                <a:lnTo>
                  <a:pt x="760984" y="3408245"/>
                </a:lnTo>
                <a:cubicBezTo>
                  <a:pt x="770106" y="3408245"/>
                  <a:pt x="777501" y="3400850"/>
                  <a:pt x="777501" y="3391728"/>
                </a:cubicBezTo>
                <a:lnTo>
                  <a:pt x="777501" y="3003383"/>
                </a:lnTo>
                <a:cubicBezTo>
                  <a:pt x="777501" y="2994261"/>
                  <a:pt x="770106" y="2986866"/>
                  <a:pt x="760984" y="2986866"/>
                </a:cubicBezTo>
                <a:close/>
                <a:moveTo>
                  <a:pt x="502584" y="2986866"/>
                </a:moveTo>
                <a:cubicBezTo>
                  <a:pt x="493462" y="2986866"/>
                  <a:pt x="486067" y="2994261"/>
                  <a:pt x="486067" y="3003383"/>
                </a:cubicBezTo>
                <a:lnTo>
                  <a:pt x="486067" y="3391728"/>
                </a:lnTo>
                <a:cubicBezTo>
                  <a:pt x="486067" y="3400850"/>
                  <a:pt x="493462" y="3408245"/>
                  <a:pt x="502584" y="3408245"/>
                </a:cubicBezTo>
                <a:lnTo>
                  <a:pt x="568649" y="3408245"/>
                </a:lnTo>
                <a:cubicBezTo>
                  <a:pt x="577771" y="3408245"/>
                  <a:pt x="585166" y="3400850"/>
                  <a:pt x="585166" y="3391728"/>
                </a:cubicBezTo>
                <a:lnTo>
                  <a:pt x="585166" y="3003383"/>
                </a:lnTo>
                <a:cubicBezTo>
                  <a:pt x="585166" y="2994261"/>
                  <a:pt x="577771" y="2986866"/>
                  <a:pt x="568649" y="2986866"/>
                </a:cubicBezTo>
                <a:close/>
                <a:moveTo>
                  <a:pt x="310249" y="2986866"/>
                </a:moveTo>
                <a:cubicBezTo>
                  <a:pt x="301127" y="2986866"/>
                  <a:pt x="293732" y="2994261"/>
                  <a:pt x="293732" y="3003383"/>
                </a:cubicBezTo>
                <a:lnTo>
                  <a:pt x="293732" y="3391728"/>
                </a:lnTo>
                <a:cubicBezTo>
                  <a:pt x="293732" y="3400850"/>
                  <a:pt x="301127" y="3408245"/>
                  <a:pt x="310249" y="3408245"/>
                </a:cubicBezTo>
                <a:lnTo>
                  <a:pt x="376314" y="3408245"/>
                </a:lnTo>
                <a:cubicBezTo>
                  <a:pt x="385436" y="3408245"/>
                  <a:pt x="392831" y="3400850"/>
                  <a:pt x="392831" y="3391728"/>
                </a:cubicBezTo>
                <a:lnTo>
                  <a:pt x="392831" y="3003383"/>
                </a:lnTo>
                <a:cubicBezTo>
                  <a:pt x="392831" y="2994261"/>
                  <a:pt x="385436" y="2986866"/>
                  <a:pt x="376314" y="2986866"/>
                </a:cubicBezTo>
                <a:close/>
                <a:moveTo>
                  <a:pt x="871284" y="2156869"/>
                </a:moveTo>
                <a:lnTo>
                  <a:pt x="249133" y="2819733"/>
                </a:lnTo>
                <a:lnTo>
                  <a:pt x="830389" y="2819733"/>
                </a:lnTo>
                <a:close/>
                <a:moveTo>
                  <a:pt x="1322149" y="1457297"/>
                </a:moveTo>
                <a:lnTo>
                  <a:pt x="1134233" y="1473712"/>
                </a:lnTo>
                <a:lnTo>
                  <a:pt x="1155963" y="1825935"/>
                </a:lnTo>
                <a:lnTo>
                  <a:pt x="1248284" y="1825935"/>
                </a:lnTo>
                <a:cubicBezTo>
                  <a:pt x="1253432" y="1825935"/>
                  <a:pt x="1257606" y="1830109"/>
                  <a:pt x="1257606" y="1835257"/>
                </a:cubicBezTo>
                <a:lnTo>
                  <a:pt x="1257606" y="1872543"/>
                </a:lnTo>
                <a:cubicBezTo>
                  <a:pt x="1257606" y="1877691"/>
                  <a:pt x="1253432" y="1881866"/>
                  <a:pt x="1248284" y="1881866"/>
                </a:cubicBezTo>
                <a:lnTo>
                  <a:pt x="1159414" y="1881866"/>
                </a:lnTo>
                <a:lnTo>
                  <a:pt x="1170086" y="2054855"/>
                </a:lnTo>
                <a:lnTo>
                  <a:pt x="1233364" y="2054855"/>
                </a:lnTo>
                <a:cubicBezTo>
                  <a:pt x="1241359" y="2054855"/>
                  <a:pt x="1247840" y="2061336"/>
                  <a:pt x="1247840" y="2069332"/>
                </a:cubicBezTo>
                <a:lnTo>
                  <a:pt x="1247840" y="2127235"/>
                </a:lnTo>
                <a:cubicBezTo>
                  <a:pt x="1247840" y="2135230"/>
                  <a:pt x="1241359" y="2141711"/>
                  <a:pt x="1233364" y="2141711"/>
                </a:cubicBezTo>
                <a:lnTo>
                  <a:pt x="1175445" y="2141711"/>
                </a:lnTo>
                <a:lnTo>
                  <a:pt x="1217275" y="2819733"/>
                </a:lnTo>
                <a:lnTo>
                  <a:pt x="1538655" y="2819733"/>
                </a:lnTo>
                <a:lnTo>
                  <a:pt x="1538655" y="2916015"/>
                </a:lnTo>
                <a:lnTo>
                  <a:pt x="1834975" y="2426775"/>
                </a:lnTo>
                <a:close/>
                <a:moveTo>
                  <a:pt x="2470117" y="140636"/>
                </a:moveTo>
                <a:lnTo>
                  <a:pt x="2450688" y="169453"/>
                </a:lnTo>
                <a:cubicBezTo>
                  <a:pt x="2432725" y="187416"/>
                  <a:pt x="2407910" y="198526"/>
                  <a:pt x="2380499" y="198526"/>
                </a:cubicBezTo>
                <a:cubicBezTo>
                  <a:pt x="2366794" y="198526"/>
                  <a:pt x="2353737" y="195749"/>
                  <a:pt x="2341862" y="190726"/>
                </a:cubicBezTo>
                <a:lnTo>
                  <a:pt x="2319689" y="175776"/>
                </a:lnTo>
                <a:lnTo>
                  <a:pt x="1188989" y="1308426"/>
                </a:lnTo>
                <a:lnTo>
                  <a:pt x="1342990" y="1294974"/>
                </a:lnTo>
                <a:lnTo>
                  <a:pt x="1353866" y="1419480"/>
                </a:lnTo>
                <a:lnTo>
                  <a:pt x="1862584" y="2381191"/>
                </a:lnTo>
                <a:lnTo>
                  <a:pt x="3029209" y="455030"/>
                </a:lnTo>
                <a:close/>
                <a:moveTo>
                  <a:pt x="2380499" y="0"/>
                </a:moveTo>
                <a:cubicBezTo>
                  <a:pt x="2435320" y="0"/>
                  <a:pt x="2479762" y="44442"/>
                  <a:pt x="2479762" y="99263"/>
                </a:cubicBezTo>
                <a:lnTo>
                  <a:pt x="2478311" y="106448"/>
                </a:lnTo>
                <a:lnTo>
                  <a:pt x="3219890" y="215733"/>
                </a:lnTo>
                <a:lnTo>
                  <a:pt x="3217054" y="220776"/>
                </a:lnTo>
                <a:lnTo>
                  <a:pt x="4067223" y="1004298"/>
                </a:lnTo>
                <a:lnTo>
                  <a:pt x="4069653" y="1000693"/>
                </a:lnTo>
                <a:cubicBezTo>
                  <a:pt x="4079200" y="991147"/>
                  <a:pt x="4092388" y="985242"/>
                  <a:pt x="4106956" y="985242"/>
                </a:cubicBezTo>
                <a:cubicBezTo>
                  <a:pt x="4136091" y="985242"/>
                  <a:pt x="4159710" y="1008861"/>
                  <a:pt x="4159710" y="1037996"/>
                </a:cubicBezTo>
                <a:cubicBezTo>
                  <a:pt x="4159710" y="1067131"/>
                  <a:pt x="4136091" y="1090750"/>
                  <a:pt x="4106956" y="1090750"/>
                </a:cubicBezTo>
                <a:cubicBezTo>
                  <a:pt x="4077821" y="1090750"/>
                  <a:pt x="4054202" y="1067131"/>
                  <a:pt x="4054202" y="1037996"/>
                </a:cubicBezTo>
                <a:cubicBezTo>
                  <a:pt x="4054202" y="1030713"/>
                  <a:pt x="4055678" y="1023773"/>
                  <a:pt x="4058348" y="1017462"/>
                </a:cubicBezTo>
                <a:lnTo>
                  <a:pt x="4060261" y="1014623"/>
                </a:lnTo>
                <a:lnTo>
                  <a:pt x="3137412" y="519074"/>
                </a:lnTo>
                <a:lnTo>
                  <a:pt x="1538655" y="3357254"/>
                </a:lnTo>
                <a:lnTo>
                  <a:pt x="1538655" y="3364856"/>
                </a:lnTo>
                <a:lnTo>
                  <a:pt x="1696915" y="3364856"/>
                </a:lnTo>
                <a:lnTo>
                  <a:pt x="1696915" y="3781025"/>
                </a:lnTo>
                <a:lnTo>
                  <a:pt x="1487338" y="3781025"/>
                </a:lnTo>
                <a:lnTo>
                  <a:pt x="1487338" y="3904082"/>
                </a:lnTo>
                <a:lnTo>
                  <a:pt x="1563403" y="3904082"/>
                </a:lnTo>
                <a:cubicBezTo>
                  <a:pt x="1576028" y="3904082"/>
                  <a:pt x="1586263" y="3914317"/>
                  <a:pt x="1586263" y="3926942"/>
                </a:cubicBezTo>
                <a:lnTo>
                  <a:pt x="1586262" y="3926942"/>
                </a:lnTo>
                <a:cubicBezTo>
                  <a:pt x="1586262" y="3939567"/>
                  <a:pt x="1576027" y="3949802"/>
                  <a:pt x="1563402" y="3949802"/>
                </a:cubicBezTo>
                <a:lnTo>
                  <a:pt x="1487338" y="3949802"/>
                </a:lnTo>
                <a:lnTo>
                  <a:pt x="1487338" y="4070970"/>
                </a:lnTo>
                <a:lnTo>
                  <a:pt x="1563403" y="4070970"/>
                </a:lnTo>
                <a:cubicBezTo>
                  <a:pt x="1576028" y="4070970"/>
                  <a:pt x="1586263" y="4081205"/>
                  <a:pt x="1586263" y="4093830"/>
                </a:cubicBezTo>
                <a:lnTo>
                  <a:pt x="1586262" y="4093830"/>
                </a:lnTo>
                <a:cubicBezTo>
                  <a:pt x="1586262" y="4106455"/>
                  <a:pt x="1576027" y="4116690"/>
                  <a:pt x="1563402" y="4116690"/>
                </a:cubicBezTo>
                <a:lnTo>
                  <a:pt x="1487338" y="4116690"/>
                </a:lnTo>
                <a:lnTo>
                  <a:pt x="1487338" y="4772921"/>
                </a:lnTo>
                <a:lnTo>
                  <a:pt x="1529674" y="4772921"/>
                </a:lnTo>
                <a:cubicBezTo>
                  <a:pt x="1560927" y="4772921"/>
                  <a:pt x="1586262" y="4798256"/>
                  <a:pt x="1586262" y="4829509"/>
                </a:cubicBezTo>
                <a:lnTo>
                  <a:pt x="1586262" y="4848693"/>
                </a:lnTo>
                <a:cubicBezTo>
                  <a:pt x="1586262" y="4879946"/>
                  <a:pt x="1560927" y="4905281"/>
                  <a:pt x="1529674" y="4905281"/>
                </a:cubicBezTo>
                <a:lnTo>
                  <a:pt x="1518652" y="4905281"/>
                </a:lnTo>
                <a:lnTo>
                  <a:pt x="1488812" y="4962472"/>
                </a:lnTo>
                <a:lnTo>
                  <a:pt x="1773161" y="5507455"/>
                </a:lnTo>
                <a:lnTo>
                  <a:pt x="1945385" y="5507455"/>
                </a:lnTo>
                <a:cubicBezTo>
                  <a:pt x="1984041" y="5507455"/>
                  <a:pt x="2015377" y="5538791"/>
                  <a:pt x="2015377" y="5577447"/>
                </a:cubicBezTo>
                <a:lnTo>
                  <a:pt x="2015377" y="5716606"/>
                </a:lnTo>
                <a:cubicBezTo>
                  <a:pt x="2015377" y="5755262"/>
                  <a:pt x="1984041" y="5786598"/>
                  <a:pt x="1945385" y="5786598"/>
                </a:cubicBezTo>
                <a:lnTo>
                  <a:pt x="166286" y="5786598"/>
                </a:lnTo>
                <a:cubicBezTo>
                  <a:pt x="127630" y="5786598"/>
                  <a:pt x="96294" y="5755262"/>
                  <a:pt x="96294" y="5716606"/>
                </a:cubicBezTo>
                <a:lnTo>
                  <a:pt x="96294" y="5577447"/>
                </a:lnTo>
                <a:cubicBezTo>
                  <a:pt x="96294" y="5538791"/>
                  <a:pt x="127630" y="5507455"/>
                  <a:pt x="166286" y="5507455"/>
                </a:cubicBezTo>
                <a:lnTo>
                  <a:pt x="235712" y="5507455"/>
                </a:lnTo>
                <a:lnTo>
                  <a:pt x="537898" y="4928284"/>
                </a:lnTo>
                <a:lnTo>
                  <a:pt x="525896" y="4905281"/>
                </a:lnTo>
                <a:lnTo>
                  <a:pt x="517166" y="4905281"/>
                </a:lnTo>
                <a:cubicBezTo>
                  <a:pt x="485913" y="4905281"/>
                  <a:pt x="460578" y="4879946"/>
                  <a:pt x="460578" y="4848693"/>
                </a:cubicBezTo>
                <a:lnTo>
                  <a:pt x="460578" y="4829509"/>
                </a:lnTo>
                <a:cubicBezTo>
                  <a:pt x="460578" y="4798256"/>
                  <a:pt x="485913" y="4772921"/>
                  <a:pt x="517166" y="4772921"/>
                </a:cubicBezTo>
                <a:lnTo>
                  <a:pt x="536643" y="4772921"/>
                </a:lnTo>
                <a:lnTo>
                  <a:pt x="536643" y="4116689"/>
                </a:lnTo>
                <a:lnTo>
                  <a:pt x="483438" y="4116689"/>
                </a:lnTo>
                <a:cubicBezTo>
                  <a:pt x="477126" y="4116689"/>
                  <a:pt x="471411" y="4114130"/>
                  <a:pt x="467274" y="4109993"/>
                </a:cubicBezTo>
                <a:lnTo>
                  <a:pt x="460578" y="4093829"/>
                </a:lnTo>
                <a:lnTo>
                  <a:pt x="467274" y="4077665"/>
                </a:lnTo>
                <a:cubicBezTo>
                  <a:pt x="471411" y="4073529"/>
                  <a:pt x="477126" y="4070970"/>
                  <a:pt x="483438" y="4070970"/>
                </a:cubicBezTo>
                <a:lnTo>
                  <a:pt x="536643" y="4070970"/>
                </a:lnTo>
                <a:lnTo>
                  <a:pt x="536643" y="3949801"/>
                </a:lnTo>
                <a:lnTo>
                  <a:pt x="483438" y="3949801"/>
                </a:lnTo>
                <a:cubicBezTo>
                  <a:pt x="477126" y="3949801"/>
                  <a:pt x="471411" y="3947242"/>
                  <a:pt x="467274" y="3943105"/>
                </a:cubicBezTo>
                <a:lnTo>
                  <a:pt x="460578" y="3926941"/>
                </a:lnTo>
                <a:lnTo>
                  <a:pt x="467274" y="3910777"/>
                </a:lnTo>
                <a:cubicBezTo>
                  <a:pt x="471411" y="3906640"/>
                  <a:pt x="477126" y="3904082"/>
                  <a:pt x="483438" y="3904082"/>
                </a:cubicBezTo>
                <a:lnTo>
                  <a:pt x="536643" y="3904082"/>
                </a:lnTo>
                <a:lnTo>
                  <a:pt x="536643" y="3781025"/>
                </a:lnTo>
                <a:lnTo>
                  <a:pt x="0" y="3781025"/>
                </a:lnTo>
                <a:lnTo>
                  <a:pt x="0" y="3364856"/>
                </a:lnTo>
                <a:lnTo>
                  <a:pt x="1" y="3364856"/>
                </a:lnTo>
                <a:lnTo>
                  <a:pt x="1" y="2819733"/>
                </a:lnTo>
                <a:lnTo>
                  <a:pt x="186431" y="2819733"/>
                </a:lnTo>
                <a:lnTo>
                  <a:pt x="823097" y="2141404"/>
                </a:lnTo>
                <a:lnTo>
                  <a:pt x="813602" y="2137471"/>
                </a:lnTo>
                <a:cubicBezTo>
                  <a:pt x="810982" y="2134852"/>
                  <a:pt x="809362" y="2131233"/>
                  <a:pt x="809362" y="2127235"/>
                </a:cubicBezTo>
                <a:lnTo>
                  <a:pt x="809362" y="2069332"/>
                </a:lnTo>
                <a:cubicBezTo>
                  <a:pt x="809362" y="2061336"/>
                  <a:pt x="815843" y="2054855"/>
                  <a:pt x="823838" y="2054855"/>
                </a:cubicBezTo>
                <a:lnTo>
                  <a:pt x="877577" y="2054855"/>
                </a:lnTo>
                <a:lnTo>
                  <a:pt x="888250" y="1881866"/>
                </a:lnTo>
                <a:lnTo>
                  <a:pt x="828450" y="1881866"/>
                </a:lnTo>
                <a:cubicBezTo>
                  <a:pt x="823302" y="1881866"/>
                  <a:pt x="819128" y="1877691"/>
                  <a:pt x="819128" y="1872543"/>
                </a:cubicBezTo>
                <a:lnTo>
                  <a:pt x="819128" y="1835257"/>
                </a:lnTo>
                <a:cubicBezTo>
                  <a:pt x="819128" y="1830109"/>
                  <a:pt x="823302" y="1825935"/>
                  <a:pt x="828450" y="1825935"/>
                </a:cubicBezTo>
                <a:lnTo>
                  <a:pt x="891700" y="1825935"/>
                </a:lnTo>
                <a:lnTo>
                  <a:pt x="912234" y="1493103"/>
                </a:lnTo>
                <a:lnTo>
                  <a:pt x="860727" y="1497602"/>
                </a:lnTo>
                <a:lnTo>
                  <a:pt x="861169" y="1501090"/>
                </a:lnTo>
                <a:lnTo>
                  <a:pt x="562355" y="1538964"/>
                </a:lnTo>
                <a:lnTo>
                  <a:pt x="573819" y="1582489"/>
                </a:lnTo>
                <a:cubicBezTo>
                  <a:pt x="581039" y="1609902"/>
                  <a:pt x="564670" y="1637977"/>
                  <a:pt x="537257" y="1645198"/>
                </a:cubicBezTo>
                <a:lnTo>
                  <a:pt x="530211" y="1647053"/>
                </a:lnTo>
                <a:cubicBezTo>
                  <a:pt x="509651" y="1652468"/>
                  <a:pt x="488719" y="1644615"/>
                  <a:pt x="476492" y="1628784"/>
                </a:cubicBezTo>
                <a:lnTo>
                  <a:pt x="469491" y="1614538"/>
                </a:lnTo>
                <a:lnTo>
                  <a:pt x="470721" y="1635605"/>
                </a:lnTo>
                <a:cubicBezTo>
                  <a:pt x="467670" y="1656861"/>
                  <a:pt x="452267" y="1675268"/>
                  <a:pt x="430195" y="1681081"/>
                </a:cubicBezTo>
                <a:lnTo>
                  <a:pt x="422631" y="1683073"/>
                </a:lnTo>
                <a:cubicBezTo>
                  <a:pt x="393202" y="1690825"/>
                  <a:pt x="363062" y="1673252"/>
                  <a:pt x="355310" y="1643823"/>
                </a:cubicBezTo>
                <a:lnTo>
                  <a:pt x="315776" y="1493723"/>
                </a:lnTo>
                <a:cubicBezTo>
                  <a:pt x="308025" y="1464294"/>
                  <a:pt x="325598" y="1434153"/>
                  <a:pt x="355027" y="1426402"/>
                </a:cubicBezTo>
                <a:lnTo>
                  <a:pt x="362591" y="1424410"/>
                </a:lnTo>
                <a:cubicBezTo>
                  <a:pt x="384663" y="1418597"/>
                  <a:pt x="407134" y="1427028"/>
                  <a:pt x="420261" y="1444022"/>
                </a:cubicBezTo>
                <a:lnTo>
                  <a:pt x="427578" y="1458912"/>
                </a:lnTo>
                <a:lnTo>
                  <a:pt x="426045" y="1453091"/>
                </a:lnTo>
                <a:cubicBezTo>
                  <a:pt x="418825" y="1425678"/>
                  <a:pt x="435194" y="1397602"/>
                  <a:pt x="462607" y="1390382"/>
                </a:cubicBezTo>
                <a:lnTo>
                  <a:pt x="469653" y="1388526"/>
                </a:lnTo>
                <a:cubicBezTo>
                  <a:pt x="497066" y="1381306"/>
                  <a:pt x="525141" y="1397675"/>
                  <a:pt x="532361" y="1425088"/>
                </a:cubicBezTo>
                <a:lnTo>
                  <a:pt x="549415" y="1489834"/>
                </a:lnTo>
                <a:lnTo>
                  <a:pt x="840002" y="1334084"/>
                </a:lnTo>
                <a:lnTo>
                  <a:pt x="840607" y="1338857"/>
                </a:lnTo>
                <a:lnTo>
                  <a:pt x="1112835" y="1315078"/>
                </a:lnTo>
                <a:lnTo>
                  <a:pt x="2288860" y="137025"/>
                </a:lnTo>
                <a:lnTo>
                  <a:pt x="2281236" y="99263"/>
                </a:lnTo>
                <a:cubicBezTo>
                  <a:pt x="2281236" y="44442"/>
                  <a:pt x="2325678" y="0"/>
                  <a:pt x="238049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491474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B717DA1B-6154-4A7E-A63B-96A0F9D21F4C}"/>
              </a:ext>
            </a:extLst>
          </p:cNvPr>
          <p:cNvSpPr/>
          <p:nvPr/>
        </p:nvSpPr>
        <p:spPr>
          <a:xfrm>
            <a:off x="773723" y="624254"/>
            <a:ext cx="2171700" cy="2716823"/>
          </a:xfrm>
          <a:prstGeom prst="rect">
            <a:avLst/>
          </a:prstGeom>
          <a:solidFill>
            <a:schemeClr val="bg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6696752-8A61-4BA1-83CF-201BB7E4CF15}"/>
              </a:ext>
            </a:extLst>
          </p:cNvPr>
          <p:cNvSpPr/>
          <p:nvPr/>
        </p:nvSpPr>
        <p:spPr>
          <a:xfrm>
            <a:off x="3573585" y="624253"/>
            <a:ext cx="2171700" cy="2716823"/>
          </a:xfrm>
          <a:prstGeom prst="rect">
            <a:avLst/>
          </a:prstGeom>
          <a:solidFill>
            <a:schemeClr val="accent3"/>
          </a:solidFill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60528EB-6518-43A0-B739-D96DFB5E179E}"/>
              </a:ext>
            </a:extLst>
          </p:cNvPr>
          <p:cNvSpPr/>
          <p:nvPr/>
        </p:nvSpPr>
        <p:spPr>
          <a:xfrm>
            <a:off x="6373447" y="3613637"/>
            <a:ext cx="2171700" cy="2716823"/>
          </a:xfrm>
          <a:prstGeom prst="rect">
            <a:avLst/>
          </a:prstGeom>
          <a:solidFill>
            <a:schemeClr val="accent3"/>
          </a:solidFill>
          <a:ln w="317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9DADC2D-BD5F-4E86-A3B5-5175154A48C4}"/>
              </a:ext>
            </a:extLst>
          </p:cNvPr>
          <p:cNvSpPr/>
          <p:nvPr/>
        </p:nvSpPr>
        <p:spPr>
          <a:xfrm>
            <a:off x="9173308" y="3613636"/>
            <a:ext cx="2171700" cy="2716823"/>
          </a:xfrm>
          <a:prstGeom prst="rect">
            <a:avLst/>
          </a:prstGeom>
          <a:solidFill>
            <a:schemeClr val="bg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946DCD1-6B45-4D6C-924D-ABFE7B1F61EA}"/>
              </a:ext>
            </a:extLst>
          </p:cNvPr>
          <p:cNvSpPr txBox="1"/>
          <p:nvPr/>
        </p:nvSpPr>
        <p:spPr>
          <a:xfrm>
            <a:off x="6896100" y="1152525"/>
            <a:ext cx="4345367" cy="1661135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We </a:t>
            </a:r>
            <a:r>
              <a:rPr lang="en-US" altLang="ko-KR" sz="3600" dirty="0">
                <a:solidFill>
                  <a:schemeClr val="accent4"/>
                </a:solidFill>
                <a:latin typeface="+mj-lt"/>
              </a:rPr>
              <a:t>Create</a:t>
            </a:r>
          </a:p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Quality </a:t>
            </a:r>
            <a:r>
              <a:rPr lang="en-US" altLang="ko-KR" sz="3600" dirty="0">
                <a:solidFill>
                  <a:schemeClr val="accent3"/>
                </a:solidFill>
                <a:latin typeface="+mj-lt"/>
              </a:rPr>
              <a:t>Professional </a:t>
            </a:r>
          </a:p>
          <a:p>
            <a:r>
              <a:rPr lang="en-US" altLang="ko-KR" sz="3600" dirty="0">
                <a:solidFill>
                  <a:schemeClr val="accent4"/>
                </a:solidFill>
                <a:latin typeface="+mj-lt"/>
              </a:rPr>
              <a:t>PPT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 Presentation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3A06967-F79D-447C-8CF4-4C4BBF70420A}"/>
              </a:ext>
            </a:extLst>
          </p:cNvPr>
          <p:cNvSpPr txBox="1"/>
          <p:nvPr/>
        </p:nvSpPr>
        <p:spPr>
          <a:xfrm>
            <a:off x="1276028" y="4221338"/>
            <a:ext cx="418476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</a:t>
            </a: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1" name="Rounded Rectangle 5">
            <a:extLst>
              <a:ext uri="{FF2B5EF4-FFF2-40B4-BE49-F238E27FC236}">
                <a16:creationId xmlns:a16="http://schemas.microsoft.com/office/drawing/2014/main" id="{EB5EFD66-76BB-413F-AA96-3DBB9D53404F}"/>
              </a:ext>
            </a:extLst>
          </p:cNvPr>
          <p:cNvSpPr/>
          <p:nvPr/>
        </p:nvSpPr>
        <p:spPr>
          <a:xfrm flipH="1">
            <a:off x="4463594" y="1126531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" name="Round Same Side Corner Rectangle 11">
            <a:extLst>
              <a:ext uri="{FF2B5EF4-FFF2-40B4-BE49-F238E27FC236}">
                <a16:creationId xmlns:a16="http://schemas.microsoft.com/office/drawing/2014/main" id="{44E7C0E1-2BCF-4512-BFE7-30F7A19F4F87}"/>
              </a:ext>
            </a:extLst>
          </p:cNvPr>
          <p:cNvSpPr>
            <a:spLocks noChangeAspect="1"/>
          </p:cNvSpPr>
          <p:nvPr/>
        </p:nvSpPr>
        <p:spPr>
          <a:xfrm rot="9900000">
            <a:off x="7261297" y="4078773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" name="Rounded Rectangle 27">
            <a:extLst>
              <a:ext uri="{FF2B5EF4-FFF2-40B4-BE49-F238E27FC236}">
                <a16:creationId xmlns:a16="http://schemas.microsoft.com/office/drawing/2014/main" id="{4C79B395-1675-4D78-9C57-9E7A3543771E}"/>
              </a:ext>
            </a:extLst>
          </p:cNvPr>
          <p:cNvSpPr/>
          <p:nvPr/>
        </p:nvSpPr>
        <p:spPr>
          <a:xfrm>
            <a:off x="10085960" y="4033256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Oval 7">
            <a:extLst>
              <a:ext uri="{FF2B5EF4-FFF2-40B4-BE49-F238E27FC236}">
                <a16:creationId xmlns:a16="http://schemas.microsoft.com/office/drawing/2014/main" id="{8DE3F9A5-9D1D-4FF8-A9E5-2DB635B1ABEF}"/>
              </a:ext>
            </a:extLst>
          </p:cNvPr>
          <p:cNvSpPr/>
          <p:nvPr/>
        </p:nvSpPr>
        <p:spPr>
          <a:xfrm>
            <a:off x="1665987" y="958081"/>
            <a:ext cx="387172" cy="38717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CFE35F9-2451-4279-8AC9-5D5915E68B6F}"/>
              </a:ext>
            </a:extLst>
          </p:cNvPr>
          <p:cNvGrpSpPr/>
          <p:nvPr/>
        </p:nvGrpSpPr>
        <p:grpSpPr>
          <a:xfrm>
            <a:off x="9416720" y="4823521"/>
            <a:ext cx="1684876" cy="1047981"/>
            <a:chOff x="3233964" y="1954419"/>
            <a:chExt cx="1410044" cy="1047981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25925E4-068E-4C16-B9C5-BA5EB0450ED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228699A-C48B-489F-8EEA-0E649131F922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6ED13B5-83F2-4582-903A-60D5D1C2DEF9}"/>
              </a:ext>
            </a:extLst>
          </p:cNvPr>
          <p:cNvGrpSpPr/>
          <p:nvPr/>
        </p:nvGrpSpPr>
        <p:grpSpPr>
          <a:xfrm>
            <a:off x="6616859" y="4871547"/>
            <a:ext cx="1684876" cy="1047981"/>
            <a:chOff x="3233964" y="1954419"/>
            <a:chExt cx="1410044" cy="1047981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313D44D-5425-4431-A39B-B00BAD8175F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F38DF8F-9A81-455A-887C-23AEC3AFA186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62C1A717-C994-4D29-8344-D6E342545199}"/>
              </a:ext>
            </a:extLst>
          </p:cNvPr>
          <p:cNvGrpSpPr/>
          <p:nvPr/>
        </p:nvGrpSpPr>
        <p:grpSpPr>
          <a:xfrm>
            <a:off x="3797193" y="1871370"/>
            <a:ext cx="1684876" cy="1047981"/>
            <a:chOff x="3233964" y="1954419"/>
            <a:chExt cx="1410044" cy="1047981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EA368BA0-6B6A-4D9E-97A7-236FBCFBE91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C20B0A2-2E22-4A65-A59C-20436994D473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FBD5938-53D1-4D4B-8671-A860D15C7471}"/>
              </a:ext>
            </a:extLst>
          </p:cNvPr>
          <p:cNvGrpSpPr/>
          <p:nvPr/>
        </p:nvGrpSpPr>
        <p:grpSpPr>
          <a:xfrm>
            <a:off x="1016696" y="1871370"/>
            <a:ext cx="1684876" cy="1047981"/>
            <a:chOff x="3233964" y="1954419"/>
            <a:chExt cx="1410044" cy="1047981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7956257-3FC6-4F5F-A689-5F5FBB05A9F6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86F5C44-115C-45FD-9724-5FF74942DDE0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BF1A534-9189-4C83-B954-C2987A11901C}"/>
              </a:ext>
            </a:extLst>
          </p:cNvPr>
          <p:cNvSpPr/>
          <p:nvPr/>
        </p:nvSpPr>
        <p:spPr>
          <a:xfrm>
            <a:off x="0" y="0"/>
            <a:ext cx="12192000" cy="2133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2B76AC3D-5F78-4195-95D6-F23C0286B82F}"/>
              </a:ext>
            </a:extLst>
          </p:cNvPr>
          <p:cNvSpPr/>
          <p:nvPr/>
        </p:nvSpPr>
        <p:spPr>
          <a:xfrm>
            <a:off x="0" y="6644679"/>
            <a:ext cx="12192000" cy="21332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77900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BB23B69-D150-4A7F-8641-F5F102F08CE6}"/>
              </a:ext>
            </a:extLst>
          </p:cNvPr>
          <p:cNvGrpSpPr/>
          <p:nvPr/>
        </p:nvGrpSpPr>
        <p:grpSpPr>
          <a:xfrm>
            <a:off x="3877931" y="2229711"/>
            <a:ext cx="7384580" cy="3788524"/>
            <a:chOff x="755577" y="2780928"/>
            <a:chExt cx="4561824" cy="2880320"/>
          </a:xfrm>
        </p:grpSpPr>
        <p:sp>
          <p:nvSpPr>
            <p:cNvPr id="4" name="Pentagon 5">
              <a:extLst>
                <a:ext uri="{FF2B5EF4-FFF2-40B4-BE49-F238E27FC236}">
                  <a16:creationId xmlns:a16="http://schemas.microsoft.com/office/drawing/2014/main" id="{D7F62CD3-E13B-4A6D-80B8-8E5DEFC12A3E}"/>
                </a:ext>
              </a:extLst>
            </p:cNvPr>
            <p:cNvSpPr/>
            <p:nvPr/>
          </p:nvSpPr>
          <p:spPr>
            <a:xfrm>
              <a:off x="3779912" y="2780928"/>
              <a:ext cx="1537489" cy="576064"/>
            </a:xfrm>
            <a:custGeom>
              <a:avLst/>
              <a:gdLst/>
              <a:ahLst/>
              <a:cxnLst/>
              <a:rect l="l" t="t" r="r" b="b"/>
              <a:pathLst>
                <a:path w="1728192" h="576064">
                  <a:moveTo>
                    <a:pt x="144538" y="0"/>
                  </a:moveTo>
                  <a:lnTo>
                    <a:pt x="1440160" y="0"/>
                  </a:lnTo>
                  <a:lnTo>
                    <a:pt x="1728192" y="288032"/>
                  </a:lnTo>
                  <a:lnTo>
                    <a:pt x="1440160" y="576064"/>
                  </a:lnTo>
                  <a:lnTo>
                    <a:pt x="0" y="576064"/>
                  </a:lnTo>
                  <a:lnTo>
                    <a:pt x="0" y="560466"/>
                  </a:lnTo>
                  <a:lnTo>
                    <a:pt x="144962" y="108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Parallelogram 4">
              <a:extLst>
                <a:ext uri="{FF2B5EF4-FFF2-40B4-BE49-F238E27FC236}">
                  <a16:creationId xmlns:a16="http://schemas.microsoft.com/office/drawing/2014/main" id="{58777E87-3342-4C5D-9106-5572D65A9CAB}"/>
                </a:ext>
              </a:extLst>
            </p:cNvPr>
            <p:cNvSpPr/>
            <p:nvPr/>
          </p:nvSpPr>
          <p:spPr>
            <a:xfrm>
              <a:off x="2995522" y="3356992"/>
              <a:ext cx="1409365" cy="576064"/>
            </a:xfrm>
            <a:prstGeom prst="parallelogram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Parallelogram 5">
              <a:extLst>
                <a:ext uri="{FF2B5EF4-FFF2-40B4-BE49-F238E27FC236}">
                  <a16:creationId xmlns:a16="http://schemas.microsoft.com/office/drawing/2014/main" id="{4C804F44-D4A6-434A-8726-D08E66128BCE}"/>
                </a:ext>
              </a:extLst>
            </p:cNvPr>
            <p:cNvSpPr/>
            <p:nvPr/>
          </p:nvSpPr>
          <p:spPr>
            <a:xfrm>
              <a:off x="2211133" y="3933056"/>
              <a:ext cx="1409365" cy="576064"/>
            </a:xfrm>
            <a:prstGeom prst="parallelogram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Parallelogram 6">
              <a:extLst>
                <a:ext uri="{FF2B5EF4-FFF2-40B4-BE49-F238E27FC236}">
                  <a16:creationId xmlns:a16="http://schemas.microsoft.com/office/drawing/2014/main" id="{71FCFD01-C39B-4921-B50E-ED253AA86ADA}"/>
                </a:ext>
              </a:extLst>
            </p:cNvPr>
            <p:cNvSpPr/>
            <p:nvPr/>
          </p:nvSpPr>
          <p:spPr>
            <a:xfrm>
              <a:off x="1426744" y="4509120"/>
              <a:ext cx="1409365" cy="576064"/>
            </a:xfrm>
            <a:prstGeom prst="parallelogram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Parallelogram 46">
              <a:extLst>
                <a:ext uri="{FF2B5EF4-FFF2-40B4-BE49-F238E27FC236}">
                  <a16:creationId xmlns:a16="http://schemas.microsoft.com/office/drawing/2014/main" id="{C0D2345C-61F8-42A3-B958-83C2A8890F36}"/>
                </a:ext>
              </a:extLst>
            </p:cNvPr>
            <p:cNvSpPr/>
            <p:nvPr/>
          </p:nvSpPr>
          <p:spPr>
            <a:xfrm>
              <a:off x="755577" y="5085184"/>
              <a:ext cx="1296143" cy="576064"/>
            </a:xfrm>
            <a:custGeom>
              <a:avLst/>
              <a:gdLst/>
              <a:ahLst/>
              <a:cxnLst/>
              <a:rect l="l" t="t" r="r" b="b"/>
              <a:pathLst>
                <a:path w="1706488" h="576064">
                  <a:moveTo>
                    <a:pt x="0" y="0"/>
                  </a:moveTo>
                  <a:lnTo>
                    <a:pt x="150361" y="0"/>
                  </a:lnTo>
                  <a:lnTo>
                    <a:pt x="751804" y="0"/>
                  </a:lnTo>
                  <a:lnTo>
                    <a:pt x="1503607" y="0"/>
                  </a:lnTo>
                  <a:lnTo>
                    <a:pt x="1653968" y="0"/>
                  </a:lnTo>
                  <a:lnTo>
                    <a:pt x="1706488" y="0"/>
                  </a:lnTo>
                  <a:lnTo>
                    <a:pt x="1706488" y="576064"/>
                  </a:lnTo>
                  <a:lnTo>
                    <a:pt x="1653968" y="576064"/>
                  </a:lnTo>
                  <a:lnTo>
                    <a:pt x="1503607" y="576064"/>
                  </a:lnTo>
                  <a:lnTo>
                    <a:pt x="751804" y="576064"/>
                  </a:lnTo>
                  <a:lnTo>
                    <a:pt x="150361" y="576064"/>
                  </a:lnTo>
                  <a:lnTo>
                    <a:pt x="2299" y="576064"/>
                  </a:lnTo>
                  <a:lnTo>
                    <a:pt x="175592" y="308248"/>
                  </a:lnTo>
                  <a:lnTo>
                    <a:pt x="12306" y="14334"/>
                  </a:lnTo>
                  <a:lnTo>
                    <a:pt x="1887" y="72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6C9F3F2-F941-47D7-A4F2-72553A846E5D}"/>
              </a:ext>
            </a:extLst>
          </p:cNvPr>
          <p:cNvGrpSpPr/>
          <p:nvPr/>
        </p:nvGrpSpPr>
        <p:grpSpPr>
          <a:xfrm>
            <a:off x="5313527" y="1806707"/>
            <a:ext cx="2985730" cy="665766"/>
            <a:chOff x="1775729" y="2204864"/>
            <a:chExt cx="1224474" cy="665766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832B4FC-C3A9-4633-8C9F-236E23EDAF0E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69299C6-8574-427A-B15A-0A87CAB45970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7957224-712A-48F5-8E02-1B20FE16EB22}"/>
              </a:ext>
            </a:extLst>
          </p:cNvPr>
          <p:cNvGrpSpPr/>
          <p:nvPr/>
        </p:nvGrpSpPr>
        <p:grpSpPr>
          <a:xfrm>
            <a:off x="4121622" y="2588008"/>
            <a:ext cx="2985730" cy="665766"/>
            <a:chOff x="1775729" y="2204864"/>
            <a:chExt cx="1224474" cy="665766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2F72ADD-4CCA-40DC-B1C0-2C137ED33474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4000C9A1-B83E-472C-ADB7-FE18F4AE22BB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96BE211-7406-4CCC-8128-C7D3CBD6576E}"/>
              </a:ext>
            </a:extLst>
          </p:cNvPr>
          <p:cNvGrpSpPr/>
          <p:nvPr/>
        </p:nvGrpSpPr>
        <p:grpSpPr>
          <a:xfrm>
            <a:off x="2929718" y="3369309"/>
            <a:ext cx="2985730" cy="665766"/>
            <a:chOff x="1775729" y="2204864"/>
            <a:chExt cx="1224474" cy="665766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98236ECD-0BC6-4CAF-AF58-A25AA370110D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3EAB21A-C5CC-45AC-8DE9-83A9824FB0E7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57A8AF8D-6B51-4A96-8035-84B978999890}"/>
              </a:ext>
            </a:extLst>
          </p:cNvPr>
          <p:cNvGrpSpPr/>
          <p:nvPr/>
        </p:nvGrpSpPr>
        <p:grpSpPr>
          <a:xfrm>
            <a:off x="1737814" y="4150610"/>
            <a:ext cx="2985730" cy="665766"/>
            <a:chOff x="1775729" y="2204864"/>
            <a:chExt cx="1224474" cy="665766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00E9593-9A7D-4FB8-82CD-B1C6C9D5E298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C329DAB-B3D1-43A3-B043-5AC6B094D799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72FB391-3289-4031-A7AB-370678A7E42B}"/>
              </a:ext>
            </a:extLst>
          </p:cNvPr>
          <p:cNvGrpSpPr/>
          <p:nvPr/>
        </p:nvGrpSpPr>
        <p:grpSpPr>
          <a:xfrm>
            <a:off x="545910" y="4931913"/>
            <a:ext cx="2985730" cy="665766"/>
            <a:chOff x="1775729" y="2204864"/>
            <a:chExt cx="1224474" cy="665766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9F9E035-0B77-42C1-8D89-67EED2362DC5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08E15651-7973-4DF1-AC1A-184CA48EE8D9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4" name="Freeform 16">
            <a:extLst>
              <a:ext uri="{FF2B5EF4-FFF2-40B4-BE49-F238E27FC236}">
                <a16:creationId xmlns:a16="http://schemas.microsoft.com/office/drawing/2014/main" id="{2425C988-DE21-42FD-A4CC-D914C082DF74}"/>
              </a:ext>
            </a:extLst>
          </p:cNvPr>
          <p:cNvSpPr/>
          <p:nvPr/>
        </p:nvSpPr>
        <p:spPr>
          <a:xfrm>
            <a:off x="8412726" y="4475105"/>
            <a:ext cx="1663037" cy="1589824"/>
          </a:xfrm>
          <a:custGeom>
            <a:avLst/>
            <a:gdLst>
              <a:gd name="connsiteX0" fmla="*/ 1556657 w 1730828"/>
              <a:gd name="connsiteY0" fmla="*/ 152400 h 1654629"/>
              <a:gd name="connsiteX1" fmla="*/ 1730828 w 1730828"/>
              <a:gd name="connsiteY1" fmla="*/ 674915 h 1654629"/>
              <a:gd name="connsiteX2" fmla="*/ 685800 w 1730828"/>
              <a:gd name="connsiteY2" fmla="*/ 1654629 h 1654629"/>
              <a:gd name="connsiteX3" fmla="*/ 0 w 1730828"/>
              <a:gd name="connsiteY3" fmla="*/ 914400 h 1654629"/>
              <a:gd name="connsiteX4" fmla="*/ 1023257 w 1730828"/>
              <a:gd name="connsiteY4" fmla="*/ 0 h 1654629"/>
              <a:gd name="connsiteX5" fmla="*/ 1556657 w 1730828"/>
              <a:gd name="connsiteY5" fmla="*/ 152400 h 16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0828" h="1654629">
                <a:moveTo>
                  <a:pt x="1556657" y="152400"/>
                </a:moveTo>
                <a:lnTo>
                  <a:pt x="1730828" y="674915"/>
                </a:lnTo>
                <a:lnTo>
                  <a:pt x="685800" y="1654629"/>
                </a:lnTo>
                <a:lnTo>
                  <a:pt x="0" y="914400"/>
                </a:lnTo>
                <a:lnTo>
                  <a:pt x="1023257" y="0"/>
                </a:lnTo>
                <a:lnTo>
                  <a:pt x="1556657" y="152400"/>
                </a:ln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lumMod val="65000"/>
                </a:scheme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5" name="Freeform 53">
            <a:extLst>
              <a:ext uri="{FF2B5EF4-FFF2-40B4-BE49-F238E27FC236}">
                <a16:creationId xmlns:a16="http://schemas.microsoft.com/office/drawing/2014/main" id="{563149E3-8922-4258-8F45-733AA0EACD1E}"/>
              </a:ext>
            </a:extLst>
          </p:cNvPr>
          <p:cNvSpPr/>
          <p:nvPr/>
        </p:nvSpPr>
        <p:spPr>
          <a:xfrm rot="5400000">
            <a:off x="9348516" y="4263959"/>
            <a:ext cx="975174" cy="9998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ectangle 23">
            <a:extLst>
              <a:ext uri="{FF2B5EF4-FFF2-40B4-BE49-F238E27FC236}">
                <a16:creationId xmlns:a16="http://schemas.microsoft.com/office/drawing/2014/main" id="{E3A4D46D-7EE2-4C25-B7E9-D1CD33DA8C6D}"/>
              </a:ext>
            </a:extLst>
          </p:cNvPr>
          <p:cNvSpPr/>
          <p:nvPr/>
        </p:nvSpPr>
        <p:spPr>
          <a:xfrm>
            <a:off x="5853086" y="4726176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Oval 31">
            <a:extLst>
              <a:ext uri="{FF2B5EF4-FFF2-40B4-BE49-F238E27FC236}">
                <a16:creationId xmlns:a16="http://schemas.microsoft.com/office/drawing/2014/main" id="{39573BAB-86F6-4AC0-8BD0-C9484A5E2107}"/>
              </a:ext>
            </a:extLst>
          </p:cNvPr>
          <p:cNvSpPr/>
          <p:nvPr/>
        </p:nvSpPr>
        <p:spPr>
          <a:xfrm>
            <a:off x="7196622" y="3917251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Teardrop 17">
            <a:extLst>
              <a:ext uri="{FF2B5EF4-FFF2-40B4-BE49-F238E27FC236}">
                <a16:creationId xmlns:a16="http://schemas.microsoft.com/office/drawing/2014/main" id="{86AFDB01-F7A7-454E-A536-9E5C443BCDA9}"/>
              </a:ext>
            </a:extLst>
          </p:cNvPr>
          <p:cNvSpPr/>
          <p:nvPr/>
        </p:nvSpPr>
        <p:spPr>
          <a:xfrm rot="18900000">
            <a:off x="4764170" y="5473000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ectangle 23">
            <a:extLst>
              <a:ext uri="{FF2B5EF4-FFF2-40B4-BE49-F238E27FC236}">
                <a16:creationId xmlns:a16="http://schemas.microsoft.com/office/drawing/2014/main" id="{B93372FD-B057-4CBA-948C-4A8EB18DF5DC}"/>
              </a:ext>
            </a:extLst>
          </p:cNvPr>
          <p:cNvSpPr/>
          <p:nvPr/>
        </p:nvSpPr>
        <p:spPr>
          <a:xfrm>
            <a:off x="8462459" y="3122367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Oval 31">
            <a:extLst>
              <a:ext uri="{FF2B5EF4-FFF2-40B4-BE49-F238E27FC236}">
                <a16:creationId xmlns:a16="http://schemas.microsoft.com/office/drawing/2014/main" id="{0A76F331-B3E2-4093-B5C9-63CC630DF22C}"/>
              </a:ext>
            </a:extLst>
          </p:cNvPr>
          <p:cNvSpPr/>
          <p:nvPr/>
        </p:nvSpPr>
        <p:spPr>
          <a:xfrm>
            <a:off x="9785355" y="2443630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EADD553D-CE43-427B-90C3-19C53406C171}"/>
              </a:ext>
            </a:extLst>
          </p:cNvPr>
          <p:cNvSpPr txBox="1"/>
          <p:nvPr/>
        </p:nvSpPr>
        <p:spPr>
          <a:xfrm>
            <a:off x="841146" y="1473927"/>
            <a:ext cx="3349480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We </a:t>
            </a:r>
            <a:r>
              <a:rPr lang="en-US" altLang="ko-KR" sz="2800" dirty="0">
                <a:solidFill>
                  <a:schemeClr val="accent4"/>
                </a:solidFill>
              </a:rPr>
              <a:t>Create</a:t>
            </a:r>
          </a:p>
          <a:p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Quality </a:t>
            </a:r>
            <a:r>
              <a:rPr lang="en-US" altLang="ko-KR" sz="2800" dirty="0">
                <a:solidFill>
                  <a:schemeClr val="accent3"/>
                </a:solidFill>
              </a:rPr>
              <a:t>Professional </a:t>
            </a:r>
          </a:p>
          <a:p>
            <a:r>
              <a:rPr lang="en-US" altLang="ko-KR" sz="2800" dirty="0">
                <a:solidFill>
                  <a:schemeClr val="accent4"/>
                </a:solidFill>
              </a:rPr>
              <a:t>PPT</a:t>
            </a:r>
            <a:r>
              <a:rPr lang="en-US" altLang="ko-KR" sz="28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Presentation</a:t>
            </a:r>
            <a:endParaRPr lang="ko-KR" altLang="en-US" sz="28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1391183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COLOR-A4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-A4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-A44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1172</TotalTime>
  <Words>4270</Words>
  <Application>Microsoft Office PowerPoint</Application>
  <PresentationFormat>Widescreen</PresentationFormat>
  <Paragraphs>549</Paragraphs>
  <Slides>48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4" baseType="lpstr">
      <vt:lpstr>Arial</vt:lpstr>
      <vt:lpstr>Calibri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Portfolio Designed</vt:lpstr>
      <vt:lpstr>PowerPoint Presentation</vt:lpstr>
      <vt:lpstr>PowerPoint Presentation</vt:lpstr>
      <vt:lpstr>Images &amp; Contents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WIN10</cp:lastModifiedBy>
  <cp:revision>95</cp:revision>
  <dcterms:created xsi:type="dcterms:W3CDTF">2019-01-14T06:35:35Z</dcterms:created>
  <dcterms:modified xsi:type="dcterms:W3CDTF">2019-03-21T01:03:44Z</dcterms:modified>
</cp:coreProperties>
</file>